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76" r:id="rId2"/>
    <p:sldId id="277" r:id="rId3"/>
    <p:sldId id="338" r:id="rId4"/>
    <p:sldId id="339" r:id="rId5"/>
    <p:sldId id="1058" r:id="rId6"/>
    <p:sldId id="340" r:id="rId7"/>
    <p:sldId id="343" r:id="rId8"/>
    <p:sldId id="344" r:id="rId9"/>
    <p:sldId id="333" r:id="rId10"/>
    <p:sldId id="1059" r:id="rId11"/>
    <p:sldId id="334" r:id="rId12"/>
    <p:sldId id="1055" r:id="rId13"/>
    <p:sldId id="345" r:id="rId14"/>
    <p:sldId id="341" r:id="rId15"/>
    <p:sldId id="1056" r:id="rId16"/>
    <p:sldId id="1057" r:id="rId17"/>
    <p:sldId id="342" r:id="rId18"/>
    <p:sldId id="346" r:id="rId19"/>
    <p:sldId id="347" r:id="rId20"/>
    <p:sldId id="1054" r:id="rId21"/>
    <p:sldId id="1038" r:id="rId22"/>
    <p:sldId id="280" r:id="rId23"/>
    <p:sldId id="287" r:id="rId2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BAC8"/>
    <a:srgbClr val="6249DF"/>
    <a:srgbClr val="4782E1"/>
    <a:srgbClr val="04CEDE"/>
    <a:srgbClr val="2AA6DE"/>
    <a:srgbClr val="2097CF"/>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55" autoAdjust="0"/>
    <p:restoredTop sz="95033" autoAdjust="0"/>
  </p:normalViewPr>
  <p:slideViewPr>
    <p:cSldViewPr>
      <p:cViewPr varScale="1">
        <p:scale>
          <a:sx n="82" d="100"/>
          <a:sy n="82" d="100"/>
        </p:scale>
        <p:origin x="1032" y="7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5:47.120"/>
    </inkml:context>
    <inkml:brush xml:id="br0">
      <inkml:brushProperty name="width" value="0.05" units="cm"/>
      <inkml:brushProperty name="height" value="0.05" units="cm"/>
    </inkml:brush>
  </inkml:definitions>
  <inkml:trace contextRef="#ctx0" brushRef="#br0">39 158 24575,'-2'0'0,"-1"0"0,1 0 0,0 0 0,0 0 0,0-1 0,0 1 0,0-1 0,0 1 0,0-1 0,0 0 0,0 0 0,0 0 0,0 0 0,1 0 0,-1 0 0,-2-2 0,4 2 0,0 1 0,-1-1 0,1 1 0,0 0 0,-1-1 0,1 1 0,0-1 0,0 1 0,0-1 0,-1 1 0,1-1 0,0 1 0,0-1 0,0 1 0,0-1 0,0 0 0,0 1 0,0-1 0,0 1 0,0-1 0,0 1 0,0-1 0,1 1 0,-1-1 0,1-1 0,0 1 0,0 0 0,0-1 0,0 1 0,0 0 0,0 0 0,0 0 0,0 0 0,1 0 0,-1 0 0,0 0 0,3-1 0,21-8 0,0 1 0,1 0 0,0 2 0,0 1 0,52-5 0,-45 7 0,840-56-1365,-812 60-5461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5:50.410"/>
    </inkml:context>
    <inkml:brush xml:id="br0">
      <inkml:brushProperty name="width" value="0.05" units="cm"/>
      <inkml:brushProperty name="height" value="0.05" units="cm"/>
    </inkml:brush>
  </inkml:definitions>
  <inkml:trace contextRef="#ctx0" brushRef="#br0">41 0 24575,'1'94'0,"-3"245"0,2-323 0,-1 0 0,-1 1 0,0-1 0,-1-1 0,0 1 0,-11 27 0,5-31 0,4-17 0,4-23 0,3 18 0,1 1 0,0 0 0,0-1 0,1 1 0,0 1 0,0-1 0,1 0 0,1 1 0,-1 0 0,1 0 0,0 1 0,13-12 0,-14 14 0,1 1 0,0 0 0,1 0 0,-1 0 0,0 1 0,1-1 0,0 2 0,0-1 0,0 1 0,0 0 0,0 1 0,1-1 0,-1 1 0,0 1 0,1-1 0,-1 1 0,12 2 0,-4 0 0,-1 1 0,1 1 0,-1 0 0,0 1 0,0 1 0,-1 0 0,0 0 0,0 2 0,0-1 0,14 13 0,-19-14 0,0 1 0,-1-1 0,0 1 0,-1 0 0,1 1 0,-1 0 0,-1 0 0,0 0 0,0 0 0,0 1 0,-1 0 0,0 0 0,-1 0 0,0 0 0,0 1 0,1 13 0,-4-21 0,1 1 0,-1 0 0,0 0 0,-1 0 0,1 0 0,0-1 0,-1 1 0,1 0 0,-1 0 0,0-1 0,0 1 0,0 0 0,0-1 0,-1 1 0,1-1 0,-1 1 0,1-1 0,-4 4 0,1-3 0,1 0 0,-1-1 0,1 1 0,-1-1 0,0 0 0,0 0 0,0 0 0,-1 0 0,1-1 0,-8 2 0,-5 0 0,1-1 0,-1-1 0,0 0 0,0-1 0,-19-3 0,12 0-455,-1-2 0,-36-10 0,16-1-6371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04.751"/>
    </inkml:context>
    <inkml:brush xml:id="br0">
      <inkml:brushProperty name="width" value="0.05" units="cm"/>
      <inkml:brushProperty name="height" value="0.05" units="cm"/>
    </inkml:brush>
  </inkml:definitions>
  <inkml:trace contextRef="#ctx0" brushRef="#br0">186 552 24575,'-2'0'0,"1"0"0,-1 1 0,0-1 0,0 1 0,0-1 0,1 1 0,-1 0 0,0 0 0,1 0 0,-1 0 0,0 0 0,1 0 0,-1 0 0,1 1 0,0-1 0,-1 0 0,1 1 0,0-1 0,0 1 0,0 0 0,0-1 0,0 1 0,0 0 0,1-1 0,-1 3 0,-2 4 0,0-1 0,1 1 0,0 0 0,-1 12 0,1 26 0,2 1 0,3-1 0,1 0 0,15 65 0,7 80 0,-26-190 0,1 1 0,-1 0 0,0-1 0,0 1 0,0 0 0,0-1 0,-1 1 0,1 0 0,0-1 0,-1 1 0,1 0 0,-1-1 0,1 1 0,-2 1 0,1-2 0,1-1 0,0 0 0,-1 0 0,1 0 0,-1 1 0,1-1 0,-1 0 0,1 0 0,0 0 0,-1 0 0,1 0 0,-1 0 0,1 0 0,-1 0 0,1 0 0,-1 0 0,1 0 0,0 0 0,-1 0 0,1 0 0,-1-1 0,1 1 0,-1 0 0,1 0 0,0 0 0,-1-1 0,1 1 0,-1 0 0,1 0 0,0-1 0,-1 1 0,1-1 0,-6-4 0,1-1 0,0 0 0,0 0 0,-7-11 0,-8-17 0,2-1 0,1 0 0,2-1 0,1-1 0,2 0 0,2-1 0,2 0 0,-6-52 0,9 44 0,3-1 0,2 1 0,1-1 0,3 1 0,1 0 0,21-78 0,-17 95 0,0 0 0,2 1 0,2 0 0,23-39 0,-29 55 0,1 1 0,0 0 0,0 0 0,1 1 0,1 0 0,0 0 0,0 1 0,0 1 0,1 0 0,1 0 0,-1 1 0,18-8 0,-22 13 0,-1 0 0,0 0 0,1 0 0,0 1 0,-1 0 0,1 0 0,0 0 0,0 1 0,-1 0 0,1 1 0,0 0 0,-1 0 0,1 0 0,0 0 0,12 6 0,-11-3 0,1 0 0,-1 1 0,0 0 0,0 1 0,-1 0 0,1 0 0,-1 1 0,-1-1 0,1 1 0,7 12 0,-5-7 0,-1 1 0,0 1 0,-1-1 0,-1 1 0,0 0 0,-1 1 0,0-1 0,-1 1 0,-1 0 0,0 0 0,-1 0 0,-1 1 0,-1 29 0,-3-30 0,0 1 0,-1-1 0,-1 0 0,-1 0 0,0 0 0,-1-1 0,0 0 0,-1 0 0,-1-1 0,0 0 0,0 0 0,-2-1 0,1 0 0,-2-1 0,1-1 0,-2 0 0,-15 11 0,4-5 0,0-1 0,-1-1 0,-1-2 0,0 0 0,0-2 0,-1 0 0,0-2 0,-49 8 0,69-15 0,0-1 0,0 0 0,0 0 0,0 0 0,0-1 0,-11-2 0,17 3 0,0-1 0,0 1 0,0 0 0,1-1 0,-1 1 0,0 0 0,0-1 0,0 1 0,0-1 0,0 0 0,0 1 0,1-1 0,-1 0 0,0 1 0,1-1 0,-1 0 0,0 0 0,1 0 0,-1 1 0,0-2 0,1 0 0,0 1 0,0 0 0,0 0 0,0-1 0,1 1 0,-1 0 0,0 0 0,0 0 0,1 0 0,-1-1 0,1 1 0,-1 0 0,1 0 0,0 0 0,-1 0 0,1 0 0,0 0 0,0 0 0,0 0 0,-1 1 0,3-3 0,5-3 0,0-1 0,0 1 0,1 0 0,-1 1 0,1 0 0,0 1 0,1 0 0,-1 0 0,1 1 0,0 0 0,11-2 0,-2 2 0,1 0 0,-1 1 0,1 1 0,36 3 0,-35 0 12,-1 2 0,0 0 0,0 1 0,0 1 0,-1 1 0,0 0 0,0 2 0,0 0 0,29 20 0,-35-19-118,-1-1 0,0 2 0,0 0 0,-1 0 0,-1 1 0,1 0-1,-2 1 1,0 0 0,-1 0 0,0 1 0,-1 0 0,0 1 0,5 16 0,-1 10-6720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05.191"/>
    </inkml:context>
    <inkml:brush xml:id="br0">
      <inkml:brushProperty name="width" value="0.05" units="cm"/>
      <inkml:brushProperty name="height" value="0.05" units="cm"/>
    </inkml:brush>
  </inkml:definitions>
  <inkml:trace contextRef="#ctx0" brushRef="#br0">0 52 24575,'3'-18'0,"-3"18"0,0-1 0,0 1 0,1 0 0,-1 0 0,0 0 0,0-1 0,0 1 0,0 0 0,0 0 0,1 0 0,-1 0 0,0-1 0,0 1 0,0 0 0,1 0 0,-1 0 0,0 0 0,0 0 0,0 0 0,1 0 0,-1 0 0,0 0 0,0 0 0,1 0 0,-1-1 0,0 1 0,0 0 0,0 0 0,1 1 0,-1-1 0,0 0 0,0 0 0,1 0 0,-1 0 0,0 0 0,0 0 0,3 2 0,-1-1 0,0 1 0,0 0 0,0 0 0,0 0 0,0 0 0,-1 1 0,1-1 0,1 3 0,12 20 0,-1-1 0,-1 2 0,-1-1 0,-1 2 0,12 49 0,-22-74 0,-1 1 0,1 0 0,-1 0 0,0-1 0,0 1 0,0 0 0,0 0 0,0 0 0,-1-1 0,1 1 0,-1 0 0,0-1 0,0 1 0,0 0 0,0-1 0,0 1 0,0-1 0,-1 1 0,1-1 0,-1 0 0,0 0 0,0 1 0,-3 2 0,3-4 0,0 0 0,0 0 0,0 0 0,1-1 0,-1 1 0,0-1 0,0 1 0,0-1 0,0 0 0,0 1 0,0-1 0,0 0 0,0 0 0,0-1 0,0 1 0,0 0 0,0-1 0,0 1 0,0-1 0,0 1 0,0-1 0,0 0 0,1 0 0,-1 0 0,0 0 0,1 0 0,-1 0 0,0-1 0,1 1 0,0-1 0,-1 1 0,1-1 0,-2-2 0,0 0 0,0 1 0,0-1 0,0 1 0,1-1 0,0 0 0,0 0 0,0 0 0,0-1 0,1 1 0,-1 0 0,1 0 0,0-1 0,0 1 0,1-1 0,0 1 0,-1-1 0,1 1 0,1-1 0,-1 1 0,1-1 0,0 1 0,0-1 0,0 1 0,0 0 0,1-1 0,-1 1 0,1 0 0,1 0 0,-1 0 0,0 0 0,1 1 0,4-6 0,1-1 0,2 0 0,-1 0 0,1 1 0,0 1 0,1-1 0,0 2 0,0-1 0,1 1 0,22-9 0,-6 6 0,0 0 0,0 2 0,1 2 0,0 0 0,50-2 0,-195-12-1365,91 18-5461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06.436"/>
    </inkml:context>
    <inkml:brush xml:id="br0">
      <inkml:brushProperty name="width" value="0.05" units="cm"/>
      <inkml:brushProperty name="height" value="0.05" units="cm"/>
    </inkml:brush>
  </inkml:definitions>
  <inkml:trace contextRef="#ctx0" brushRef="#br0">49 26 24575,'13'-9'0,"-12"8"0,1 0 0,-1 0 0,1 0 0,-1 0 0,0 0 0,1 0 0,-1 0 0,0 0 0,0 0 0,0 0 0,0-1 0,2-2 0,-11 7 0,-4 6 0,6-1 0,-1 0 0,1 1 0,0 0 0,1 0 0,0 0 0,1 1 0,0 0 0,0 0 0,1 0 0,0 0 0,1 0 0,0 1 0,-1 15 0,3-20 0,0 0 0,0 0 0,1 0 0,0-1 0,0 1 0,0 0 0,1-1 0,0 1 0,0-1 0,0 1 0,1-1 0,0 0 0,0 0 0,0 0 0,0 0 0,1-1 0,0 1 0,0-1 0,0 0 0,0 0 0,1-1 0,-1 1 0,1-1 0,0 0 0,10 5 0,0-2 0,0-1 0,1-1 0,-1 0 0,1-1 0,-1 0 0,1-2 0,0 0 0,0 0 0,0-2 0,0 0 0,0 0 0,0-2 0,-1 0 0,1-1 0,-1 0 0,0-1 0,19-10 0,-27 12 0,-1-1 0,0 0 0,0 0 0,0-1 0,-1 0 0,1 0 0,-1 0 0,0 0 0,-1-1 0,1 0 0,3-7 0,-6 10 0,-1 0 0,0 0 0,0 0 0,0 0 0,0 0 0,-1 0 0,1 0 0,-1 0 0,1 0 0,-1 0 0,0 0 0,0 0 0,-1 0 0,1-1 0,-1 1 0,1 0 0,-1 0 0,0 0 0,0 0 0,0 1 0,-1-1 0,1 0 0,-1 0 0,0 1 0,1-1 0,-1 1 0,0-1 0,-3-1 0,-4-5 0,0 0 0,-1 1 0,0 1 0,-1 0 0,1 0 0,-20-8 0,-70-24 0,94 37 0,23 6 0,1 0 0,-1 0 0,1-2 0,0 0 0,0-2 0,-1 1 0,1-2 0,0-1 0,21-3 0,-26 1 0,-9 2 0,0 1 0,1 0 0,-1 0 0,1 0 0,-1 1 0,1-1 0,6 1 0,-10 1 0,0-1 0,1 1 0,-1-1 0,0 1 0,1-1 0,-1 1 0,0-1 0,0 1 0,0 0 0,0 0 0,0 0 0,0 0 0,0 0 0,0 0 0,0 0 0,0 0 0,0 0 0,0 0 0,-1 0 0,1 1 0,-1-1 0,1 0 0,-1 0 0,1 1 0,-1-1 0,0 0 0,1 1 0,-1-1 0,0 0 0,0 2 0,4 44 0,-2 0 0,-5 61 0,0-22 0,2 170 0,-2 127 0,3-371 0,0 0 0,-2 0 0,1 0 0,-2 0 0,0 0 0,-5 14 0,7-24 0,1 0 0,-1 0 0,0-1 0,0 1 0,-1 0 0,1-1 0,0 1 0,0 0 0,-1-1 0,1 0 0,-1 1 0,1-1 0,-1 0 0,0 0 0,0 0 0,1 0 0,-1 0 0,-2 1 0,1-2 0,1 0 0,-1 1 0,0-1 0,1-1 0,-1 1 0,1 0 0,-1-1 0,0 1 0,1-1 0,-1 0 0,1 0 0,0 0 0,-1 0 0,1 0 0,0 0 0,-1-1 0,1 1 0,-2-3 0,-10-7-227,1-1-1,0 0 1,1-1-1,1-1 1,-10-15-1,-21-29-6598</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06.796"/>
    </inkml:context>
    <inkml:brush xml:id="br0">
      <inkml:brushProperty name="width" value="0.05" units="cm"/>
      <inkml:brushProperty name="height" value="0.05" units="cm"/>
    </inkml:brush>
  </inkml:definitions>
  <inkml:trace contextRef="#ctx0" brushRef="#br0">1 76 24575,'4'-5'0,"2"-5"0,4-1 0,0-4 0,-1-3 0,-3 1-8191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07.623"/>
    </inkml:context>
    <inkml:brush xml:id="br0">
      <inkml:brushProperty name="width" value="0.05" units="cm"/>
      <inkml:brushProperty name="height" value="0.05" units="cm"/>
    </inkml:brush>
  </inkml:definitions>
  <inkml:trace contextRef="#ctx0" brushRef="#br0">26 704 24575,'54'5'0,"-31"-7"0,0-1 0,-1 0 0,1-2 0,-1-1 0,0 0 0,33-16 0,-54 22 0,1 0 0,0-1 0,-1 0 0,1 1 0,0-1 0,-1 0 0,1 0 0,-1 0 0,1 0 0,-1 0 0,0 0 0,1 0 0,-1-1 0,0 1 0,0 0 0,0-1 0,0 1 0,0-1 0,0 1 0,0-1 0,0 1 0,-1-1 0,1 0 0,-1 1 0,1-1 0,-1 0 0,0 0 0,1 1 0,-1-1 0,0 0 0,0 0 0,0 1 0,-1-1 0,1 0 0,0 0 0,-1 1 0,1-1 0,-1 0 0,1 1 0,-1-1 0,-1-1 0,0-1 0,-1 0 0,0 0 0,0 1 0,0-1 0,0 1 0,0 0 0,-1 0 0,1 0 0,-1 1 0,0-1 0,0 1 0,0 0 0,0 0 0,0 0 0,-6-1 0,0 0 0,0 1 0,0 0 0,0 1 0,0 0 0,0 0 0,0 1 0,-1 1 0,1-1 0,0 2 0,0-1 0,0 2 0,0-1 0,-9 5 0,13-5 0,1 1 0,0-1 0,0 1 0,0 1 0,0-1 0,1 1 0,-1 0 0,1 0 0,0 0 0,0 0 0,0 1 0,1-1 0,0 1 0,-1 0 0,2 0 0,-1 1 0,1-1 0,-1 0 0,2 1 0,-1-1 0,0 1 0,1 0 0,0 0 0,0 6 0,1-5 0,-1 0 0,1-1 0,1 1 0,-1-1 0,1 1 0,0 0 0,1-1 0,-1 1 0,1-1 0,0 0 0,1 0 0,0 0 0,0 0 0,6 9 0,-3-8 0,0 0 0,0-1 0,0 0 0,1 0 0,-1-1 0,1 0 0,1 0 0,-1 0 0,1-1 0,9 4 0,-1-2 0,1 0 0,0-2 0,0 1 0,1-2 0,-1-1 0,1 0 0,-1-1 0,1-1 0,-1 0 0,27-5 0,-4-2 0,0-3 0,0-1 0,54-24 0,-73 26 0,0-1 0,-2 0 0,1-2 0,-1-1 0,-1 0 0,0-1 0,28-30 0,-40 39 0,-1-1 0,-1-1 0,1 1 0,-1 0 0,0-1 0,0 0 0,-1 0 0,0 0 0,0-1 0,-1 1 0,0-1 0,2-10 0,-4 14 0,0 1 0,0-1 0,0 0 0,-1 0 0,0 0 0,1 1 0,-1-1 0,0 0 0,-1 1 0,1-1 0,-1 1 0,0-1 0,1 1 0,-1 0 0,-1 0 0,1 0 0,0 0 0,-1 0 0,0 0 0,1 1 0,-1-1 0,0 1 0,-1 0 0,1 0 0,0 0 0,-7-3 0,-1 0 0,-2 0 0,1 1 0,0 0 0,-1 1 0,0 0 0,1 1 0,-1 0 0,0 1 0,0 1 0,0 0 0,0 1 0,-24 4 0,32-4 0,-1 1 0,1-1 0,0 1 0,-1 0 0,1 0 0,0 1 0,0 0 0,1 0 0,-1 0 0,0 0 0,1 1 0,0 0 0,-6 7 0,7-7 0,0 0 0,1 0 0,0 1 0,0-1 0,0 1 0,0 0 0,1-1 0,-1 1 0,2 0 0,-1 0 0,0 0 0,1 0 0,0 0 0,0 0 0,0 0 0,1 0 0,1 9 0,0-5 0,1 0 0,0 0 0,0-1 0,0 1 0,1-1 0,1 0 0,-1 0 0,1 0 0,1 0 0,-1-1 0,1 0 0,14 13 0,-10-12 0,1 1 0,1-1 0,-1 0 0,1-1 0,1-1 0,-1 0 0,1-1 0,20 6 0,-20-7 0,1-1 0,0-1 0,-1 0 0,1-1 0,0 0 0,0-1 0,0-1 0,20-3 0,-25 3 0,0-2 0,1 1 0,-2-1 0,1 0 0,0-1 0,-1 0 0,1-1 0,-1 1 0,0-2 0,-1 1 0,1-1 0,11-12 0,-9 6 0,0-1 0,-1 0 0,-1-1 0,0 0 0,-1 0 0,0-1 0,-2 1 0,1-1 0,-2-1 0,0 1 0,3-30 0,-1-14 0,-4-109 0,-3 122 0,1 25 0,1-12 0,-2 0 0,-1 0 0,-1 0 0,-2 0 0,-10-34 0,6 51 0,9 16 0,0 0 0,0-1 0,-1 1 0,1 0 0,0 0 0,0 0 0,0 0 0,-1 0 0,1 0 0,0 0 0,0-1 0,0 1 0,-1 0 0,1 0 0,0 0 0,0 0 0,0 0 0,-1 0 0,1 0 0,0 0 0,0 0 0,-1 0 0,1 0 0,0 0 0,0 0 0,0 0 0,-1 0 0,1 1 0,0-1 0,0 0 0,-1 0 0,1 0 0,0 0 0,0 0 0,-1 1 0,0 1 0,0 0 0,0 0 0,0 0 0,0 0 0,0 0 0,0 0 0,0 0 0,1 0 0,-1 1 0,0 3 0,-3 34 0,1-1 0,2 1 0,2-1 0,2 1 0,1-1 0,2 0 0,13 44 0,13 27 0,53 122 0,-80-221 0,-2-2 0,1-1 0,-1 1 0,0 0 0,2 16 0,-5-24 0,0-1 0,0 1 0,1-1 0,-1 0 0,0 1 0,0-1 0,0 1 0,0-1 0,0 0 0,0 1 0,0-1 0,0 1 0,0-1 0,-1 1 0,1-1 0,0 0 0,0 1 0,0-1 0,0 0 0,-1 1 0,1-1 0,0 0 0,0 1 0,-1-1 0,1 0 0,0 1 0,0-1 0,-1 0 0,1 1 0,0-1 0,-1 0 0,1 0 0,0 0 0,-1 1 0,0-1 0,-14-5 0,-14-18 0,22 15 0,-42-47 0,45 51 0,1 0 0,0 0 0,1-1 0,-1 0 0,1 1 0,0-1 0,0 0 0,0 0 0,1 0 0,-1 0 0,0-7 0,2 11 0,0-1 0,1 1 0,-1-1 0,0 1 0,0-1 0,1 1 0,-1-1 0,1 1 0,-1 0 0,1-1 0,0 1 0,-1 0 0,1-1 0,0 1 0,0 0 0,0 0 0,0 0 0,0 0 0,0 0 0,0 0 0,1 0 0,-1 0 0,0 0 0,0 1 0,1-1 0,-1 0 0,1 1 0,-1-1 0,0 1 0,1-1 0,-1 1 0,3 0 0,5-2 0,1 1 0,0 0 0,17 1 0,-19 0 0,34 1 0,-21 0 0,1-1 0,-1 0 0,41-7 0,-57 6 0,1-1 0,-1 1 0,0-1 0,0 0 0,0 0 0,0 0 0,0-1 0,0 0 0,-1 0 0,1 0 0,-1-1 0,0 1 0,0-1 0,0 0 0,0 0 0,-1 0 0,0-1 0,1 1 0,-2-1 0,4-5 0,-2-1 0,7-15 0,-6 24 0,-3 18 0,-4 183-1365,2-170-5461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07.998"/>
    </inkml:context>
    <inkml:brush xml:id="br0">
      <inkml:brushProperty name="width" value="0.05" units="cm"/>
      <inkml:brushProperty name="height" value="0.05" units="cm"/>
    </inkml:brush>
  </inkml:definitions>
  <inkml:trace contextRef="#ctx0" brushRef="#br0">50 105 24575,'-4'-9'0,"-2"-12"0,1-6 0,-4 1 0,0 9 0,1 12 0,3 16 0,1 6-8191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08.435"/>
    </inkml:context>
    <inkml:brush xml:id="br0">
      <inkml:brushProperty name="width" value="0.05" units="cm"/>
      <inkml:brushProperty name="height" value="0.05" units="cm"/>
    </inkml:brush>
  </inkml:definitions>
  <inkml:trace contextRef="#ctx0" brushRef="#br0">154 79 24575,'-2'0'0,"-1"-1"0,1 1 0,-1-1 0,1 0 0,0 0 0,-1 0 0,1 0 0,0 0 0,-1 0 0,1-1 0,0 1 0,0-1 0,-2-2 0,2 3 0,1-1 0,0 1 0,-1 0 0,1-1 0,0 1 0,-1 0 0,0 0 0,1 0 0,-1 0 0,0 0 0,1 1 0,-1-1 0,0 1 0,0-1 0,1 1 0,-1-1 0,0 1 0,0 0 0,0 0 0,0 0 0,0 0 0,0 0 0,1 0 0,-1 1 0,0-1 0,0 0 0,0 1 0,-1 0 0,-1 2 0,1 0 0,0 0 0,-1 0 0,1 0 0,1 0 0,-1 1 0,0-1 0,1 1 0,0 0 0,0-1 0,0 1 0,0 0 0,0 0 0,1 1 0,0-1 0,0 0 0,0 0 0,0 1 0,0 6 0,0 8 0,0 0 0,1 1 0,3 19 0,0-8 0,2-1 0,15 52 0,-17-71 0,1 0 0,0 0 0,1 0 0,0-1 0,1 0 0,0 0 0,0 0 0,1-1 0,0 0 0,14 12 0,-19-18 0,1-1 0,-1 0 0,1 0 0,0 0 0,0 0 0,0 0 0,0-1 0,0 1 0,0-1 0,0 0 0,1 0 0,-1 0 0,0 0 0,0-1 0,1 1 0,-1-1 0,1 0 0,-1 0 0,0 0 0,1-1 0,-1 1 0,1-1 0,-1 0 0,0 1 0,0-1 0,1-1 0,-1 1 0,0 0 0,5-4 0,-2 0 0,0 0 0,-1 0 0,0 0 0,0 0 0,0-1 0,-1 1 0,1-1 0,-1 0 0,-1-1 0,1 1 0,-1-1 0,0 0 0,1-6 0,0-3 0,-1 0 0,0 0 0,-2 0 0,0 0 0,0 0 0,-2 0 0,0 0 0,0 0 0,-2 0 0,0 0 0,-1 1 0,-7-20 0,7 22 0,-1 1 0,0-1 0,-1 1 0,-1 0 0,0 0 0,0 1 0,-1 0 0,-1 0 0,1 0 0,-2 1 0,0 1 0,0 0 0,0 0 0,-21-12 0,27 19 0,1 0 0,-1 0 0,0 1 0,0-1 0,1 1 0,-1 0 0,0 0 0,0 0 0,0 1 0,-1 0 0,1-1 0,0 1 0,0 1 0,0-1 0,0 1 0,0-1 0,0 1 0,0 0 0,0 0 0,0 1 0,1-1 0,-1 1 0,0 0 0,1 0 0,-1 0 0,-3 4 0,4-3 0,0 0 0,0 0 0,0 1 0,0 0 0,1-1 0,-1 1 0,1 0 0,0 0 0,0 0 0,1 0 0,-1 1 0,1-1 0,0 0 0,0 1 0,0-1 0,1 1 0,-1-1 0,1 1 0,0-1 0,1 1 0,-1-1 0,1 1 0,1 6 0,0-6 0,-1 0 0,1 0 0,0 0 0,0 0 0,0-1 0,1 1 0,0-1 0,0 1 0,0-1 0,0 0 0,1 0 0,-1 0 0,1-1 0,0 1 0,0-1 0,0 0 0,1 0 0,-1-1 0,1 1 0,0-1 0,9 3 0,-8-3 0,1 0 0,0-1 0,-1 0 0,1 0 0,0 0 0,0-1 0,0-1 0,0 1 0,-1-1 0,1 0 0,0 0 0,0-1 0,-1 0 0,1 0 0,-1 0 0,8-5 0,17-15 0,-26 18 0,0 0 0,0 0 0,1 1 0,-1-1 0,1 1 0,-1 1 0,11-5 0,-14 7 0,0 0 0,0 0 0,0 1 0,1-1 0,-1 0 0,0 1 0,0-1 0,0 1 0,0 0 0,0 0 0,0 0 0,3 2 0,20 5 0,-19-8 0,0-1 0,1 0 0,-1-1 0,0 1 0,0-1 0,0-1 0,0 1 0,0-1 0,0 0 0,-1 0 0,1 0 0,-1-1 0,0 0 0,5-5 0,39-23 0,-45 30 0,-1 1 0,1-1 0,0 1 0,0 0 0,0 0 0,0 0 0,0 1 0,0-1 0,0 1 0,0 0 0,0 0 0,5 1 0,-6 0 0,1 0 0,-1 0 0,0 0 0,1 1 0,-1 0 0,0-1 0,0 1 0,0 0 0,-1 0 0,1 1 0,0-1 0,-1 1 0,1-1 0,-1 1 0,0 0 0,0 0 0,0 0 0,0 0 0,-1 0 0,1 0 0,-1 0 0,2 6 0,1 4 0,0 0 0,-1 0 0,-1 0 0,2 21 0,-4 15-1365,-4-3-5461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09.309"/>
    </inkml:context>
    <inkml:brush xml:id="br0">
      <inkml:brushProperty name="width" value="0.05" units="cm"/>
      <inkml:brushProperty name="height" value="0.05" units="cm"/>
    </inkml:brush>
  </inkml:definitions>
  <inkml:trace contextRef="#ctx0" brushRef="#br0">534 47 24575,'-4'-5'0,"-1"1"0,-1-1 0,1 1 0,0 0 0,-1 1 0,0-1 0,0 1 0,0 0 0,0 1 0,-1-1 0,1 1 0,-12-2 0,14 4 0,1 0 0,-1-1 0,0 1 0,0 1 0,1-1 0,-1 0 0,0 1 0,1 0 0,-1 0 0,1 0 0,-1 0 0,1 1 0,0-1 0,-1 1 0,1 0 0,0 0 0,0 0 0,0 0 0,0 1 0,1-1 0,-1 1 0,1 0 0,-1 0 0,-2 4 0,-6 10 0,2 0 0,0 0 0,1 1 0,0 0 0,-5 22 0,-19 98 0,22-85 0,-76 420 0,51-263 0,-91 602 0,119-767 0,4-29 0,0 1 0,0 24 0,3-41 0,0 1 0,0-1 0,0 1 0,0-1 0,0 1 0,0-1 0,0 1 0,0 0 0,0-1 0,0 1 0,1-1 0,-1 1 0,0-1 0,0 1 0,1-1 0,-1 1 0,0-1 0,0 0 0,1 1 0,-1-1 0,1 1 0,-1-1 0,0 0 0,1 1 0,-1-1 0,1 0 0,-1 1 0,1-1 0,-1 0 0,1 0 0,-1 1 0,1-1 0,-1 0 0,1 0 0,-1 0 0,1 0 0,-1 0 0,1 0 0,-1 0 0,1 0 0,0 0 0,-1 0 0,1 0 0,-1 0 0,1 0 0,-1 0 0,1 0 0,-1-1 0,1 1 0,-1 0 0,1 0 0,-1-1 0,1 1 0,-1 0 0,1-1 0,34-21 0,-27 16 0,8-3 0,1 1 0,0 0 0,0 1 0,1 1 0,0 1 0,0 0 0,29-3 0,133-3 0,-154 10 0,999 14-686,-102 1 478,-602-30 121,-309 15 118,47-9 228,-56 10-342,0-1 1,-1 0-1,1 0 0,-1 0 0,1 0 0,-1 0 0,1 0 0,-1-1 0,0 1 0,1-1 0,-1 0 0,0 0 1,0 1-1,0-1 0,-1-1 0,1 1 0,2-4 0,0-11-5925</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10.092"/>
    </inkml:context>
    <inkml:brush xml:id="br0">
      <inkml:brushProperty name="width" value="0.05" units="cm"/>
      <inkml:brushProperty name="height" value="0.05" units="cm"/>
    </inkml:brush>
  </inkml:definitions>
  <inkml:trace contextRef="#ctx0" brushRef="#br0">0 88 24575,'1'-2'0,"-1"0"0,0 0 0,1 0 0,-1 0 0,1 0 0,-1 0 0,1 0 0,0 0 0,0 0 0,0 0 0,0 1 0,0-1 0,0 0 0,1 1 0,-1-1 0,1 1 0,-1-1 0,1 1 0,-1 0 0,1 0 0,0 0 0,-1 0 0,1 0 0,0 0 0,0 0 0,0 0 0,0 1 0,0-1 0,0 1 0,3-1 0,9-2 0,1 1 0,-1 1 0,21 0 0,-18 0 0,476 11 0,-224 0 0,1770-24-4330,-1879 12 4035,308-19 189,-400 2 2801,-70 20-2583,-1 0 0,1 1 0,0-1 0,-1 0 0,1 1 0,0-1 0,0 1 0,0-1 0,0 1 0,0 0 0,1 0 0,-1 0 0,0 0 0,1 0 0,0 0 0,-2 4 0,-18 41 20,13-17-132,1 0 0,1 1 0,-4 54 0,8 97 0,2-69 0,-33 642 0,20-508 0,0-89 0,5-89 0,3 1 0,7 117 0,1-167 0,0-1 0,2 0 0,0 0 0,1 0 0,1-1 0,1 0 0,1 0 0,19 29 0,-27-46 0,-1-1 0,1 1 0,-1 0 0,0-1 0,1 1 0,-1-1 0,0 1 0,1 0 0,-1-1 0,0 1 0,0 0 0,1-1 0,-1 1 0,0 0 0,0 0 0,0-1 0,0 1 0,0 0 0,0-1 0,0 1 0,0 0 0,0 0 0,0-1 0,-1 1 0,1 0 0,0-1 0,0 1 0,-1 0 0,1-1 0,0 1 0,-1 0 0,1-1 0,-1 1 0,1-1 0,-1 1 0,1-1 0,-1 1 0,1-1 0,-1 1 0,1-1 0,-1 0 0,0 1 0,1-1 0,-1 0 0,0 1 0,1-1 0,-1 0 0,0 0 0,-1 1 0,-42 4 0,37-5 0,-404 1 0,212-3 0,-103-4-1365,166 1-5461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12.813"/>
    </inkml:context>
    <inkml:brush xml:id="br0">
      <inkml:brushProperty name="width" value="0.05" units="cm"/>
      <inkml:brushProperty name="height" value="0.05" units="cm"/>
    </inkml:brush>
  </inkml:definitions>
  <inkml:trace contextRef="#ctx0" brushRef="#br0">1 23 24575,'5'-4'0,"1"-7"0,-1 4 0,0 7 0,-2 8 0,-1 8 0,-1 8 0,-1 15 0,-4 9 0,-2 5 0,0 7 0,1 2 0,2-1 0,1-1 0,1-12-8191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5:50.783"/>
    </inkml:context>
    <inkml:brush xml:id="br0">
      <inkml:brushProperty name="width" value="0.05" units="cm"/>
      <inkml:brushProperty name="height" value="0.05" units="cm"/>
    </inkml:brush>
  </inkml:definitions>
  <inkml:trace contextRef="#ctx0" brushRef="#br0">0 87 24575,'2'-7'0,"0"1"0,1-1 0,0 1 0,0 0 0,0 0 0,5-7 0,-6 10 0,-1 1 0,0-1 0,1 1 0,-1 0 0,1 0 0,0 0 0,0-1 0,0 2 0,0-1 0,0 0 0,0 0 0,0 1 0,1-1 0,-1 1 0,1-1 0,-1 1 0,1 0 0,3-1 0,-5 2 0,1 0 0,0 0 0,-1 0 0,1 1 0,0-1 0,-1 0 0,1 1 0,-1-1 0,1 1 0,0-1 0,-1 1 0,1 0 0,-1-1 0,0 1 0,1 0 0,-1 0 0,0 0 0,1 0 0,-1 1 0,0-1 0,0 0 0,0 0 0,0 1 0,0-1 0,0 1 0,0-1 0,-1 0 0,1 1 0,0 2 0,9 19 0,-2 1 0,0 0 0,-2 0 0,-1 0 0,4 35 0,-6-14 0,-1-1 0,-5 52 0,-8 10-1365,5-65-5461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13.141"/>
    </inkml:context>
    <inkml:brush xml:id="br0">
      <inkml:brushProperty name="width" value="0.05" units="cm"/>
      <inkml:brushProperty name="height" value="0.05" units="cm"/>
    </inkml:brush>
  </inkml:definitions>
  <inkml:trace contextRef="#ctx0" brushRef="#br0">125 730 24575,'-4'-66'0,"-3"1"0,-2-1 0,-26-88 0,13 67 0,5 26 0,-11-75 0,27 128 0,0 1 0,1-1 0,0 0 0,0 1 0,1-1 0,1-9 0,-1 15 0,-1 1 0,0-1 0,1 1 0,-1-1 0,1 1 0,0-1 0,-1 1 0,1-1 0,0 1 0,0 0 0,0-1 0,0 1 0,0 0 0,0 0 0,0 0 0,0 0 0,0 0 0,1 0 0,-1 0 0,0 0 0,1 1 0,-1-1 0,1 0 0,-1 1 0,1-1 0,-1 1 0,1-1 0,-1 1 0,1 0 0,-1 0 0,1 0 0,0 0 0,-1 0 0,1 0 0,2 0 0,6 3 0,-1-1 0,1 1 0,-1 1 0,0 0 0,0 0 0,0 0 0,0 2 0,11 7 0,3 5 0,34 34 0,-29-25 0,-2 1 0,-1 2 0,-1 1 0,26 46 0,-42-65 0,-2 1 0,1 0 0,-1 0 0,-1 0 0,-1 1 0,0 0 0,0 0 0,-1 0 0,-1 1 0,-1-1 0,0 0 0,-1 1 0,0-1 0,-4 27 0,0-30 0,0 0 0,0 0 0,-1-1 0,0 0 0,-1 0 0,0 0 0,0-1 0,-1 0 0,0 0 0,-1 0 0,0-1 0,0-1 0,-1 1 0,0-1 0,-19 11 0,5-4 0,-2-1 0,0-2 0,0 0 0,-1-1 0,-39 8 0,55-15-227,-1-1-1,1 0 1,-1-1-1,0 0 1,-14-1-1,0-5-6598</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13.506"/>
    </inkml:context>
    <inkml:brush xml:id="br0">
      <inkml:brushProperty name="width" value="0.05" units="cm"/>
      <inkml:brushProperty name="height" value="0.05" units="cm"/>
    </inkml:brush>
  </inkml:definitions>
  <inkml:trace contextRef="#ctx0" brushRef="#br0">0 79 24575,'128'130'0,"-114"-116"0,-1 1 0,0 1 0,-1 0 0,-1 0 0,0 1 0,-1 1 0,-1 0 0,-1 0 0,0 1 0,6 26 0,-13-40 0,-1-1 0,0 1 0,0 0 0,0-1 0,0 1 0,0-1 0,-1 1 0,0-1 0,0 1 0,-1-1 0,1 1 0,-1-1 0,0 0 0,-3 7 0,4-10 0,0 1 0,0-1 0,0 1 0,-1-1 0,1 1 0,0-1 0,-1 1 0,1-1 0,-1 0 0,1 0 0,-1 0 0,0 0 0,1 0 0,-1 0 0,0-1 0,1 1 0,-1 0 0,0-1 0,0 1 0,0-1 0,0 0 0,0 0 0,0 1 0,0-1 0,1-1 0,-1 1 0,0 0 0,0 0 0,0-1 0,0 1 0,0-1 0,1 1 0,-1-1 0,0 0 0,0 0 0,-2-1 0,2 0 0,-1 0 0,1 1 0,-1-1 0,1 0 0,0 0 0,0 0 0,0 0 0,0-1 0,0 1 0,1-1 0,-1 1 0,1-1 0,-1 1 0,1-1 0,-1-5 0,0 2 0,1 0 0,0 0 0,0 0 0,0-1 0,1 1 0,0 0 0,1-7 0,1-3 0,1 1 0,0 0 0,1 0 0,1 0 0,8-18 0,1 5 0,1 1 0,2 1 0,0 0 0,31-34 0,-34 44 0,1 0 0,1 1 0,1 1 0,0 0 0,0 1 0,1 1 0,25-11 0,-40 21-65,0 0 0,0 0 0,1 1 0,-1 0 0,1 0 0,-1 0 0,1 0 0,-1 0 0,1 1 0,-1-1 0,1 1 0,0 0 0,-1 0 0,1 0 0,0 1 0,-1-1 0,1 1 0,-1 0 0,1 0 0,4 2 0,9 9-6761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13.898"/>
    </inkml:context>
    <inkml:brush xml:id="br0">
      <inkml:brushProperty name="width" value="0.05" units="cm"/>
      <inkml:brushProperty name="height" value="0.05" units="cm"/>
    </inkml:brush>
  </inkml:definitions>
  <inkml:trace contextRef="#ctx0" brushRef="#br0">1 109 24575,'0'1'0,"1"-1"0,0 1 0,-1-1 0,1 1 0,-1 0 0,1-1 0,-1 1 0,1-1 0,-1 1 0,1 0 0,-1-1 0,0 1 0,1 0 0,-1 0 0,0-1 0,0 1 0,1 0 0,-1 0 0,0-1 0,0 1 0,0 0 0,0 0 0,0 0 0,0-1 0,0 1 0,0 0 0,0 0 0,-1 0 0,1 1 0,-2 9 0,0 4 0,0 1 0,2-1 0,0 1 0,0-1 0,2 1 0,0-1 0,0 1 0,6 15 0,-6-25 0,-1-1 0,1 0 0,1 0 0,-1 0 0,1 0 0,0 0 0,0 0 0,0-1 0,1 1 0,0-1 0,0 0 0,0 0 0,0 0 0,0-1 0,1 0 0,-1 1 0,1-1 0,0-1 0,0 1 0,0-1 0,1 0 0,-1 0 0,0-1 0,1 1 0,9 0 0,-10-2 0,-1 1 0,1-2 0,0 1 0,-1 0 0,1-1 0,0 0 0,-1 0 0,1 0 0,-1-1 0,0 1 0,1-1 0,-1 0 0,0 0 0,0-1 0,0 1 0,0-1 0,0 0 0,-1 0 0,0 0 0,1 0 0,-1-1 0,0 1 0,0-1 0,-1 0 0,1 0 0,-1 0 0,0 0 0,0 0 0,2-6 0,0-1 0,0-1 0,-1 0 0,0 1 0,0-1 0,-2 0 0,1 0 0,-1 0 0,-1-1 0,0 1 0,-3-15 0,1 17 0,0 0 0,-1 0 0,0 0 0,-1 1 0,0-1 0,0 1 0,-1 0 0,-1 0 0,1 0 0,-1 1 0,-1-1 0,-8-8 0,11 13 0,-1 0 0,1 0 0,-1 0 0,0 1 0,-1-1 0,1 1 0,0 0 0,-1 1 0,1-1 0,-1 1 0,0 0 0,0 1 0,0-1 0,0 1 0,0 1 0,0-1 0,0 1 0,0 0 0,-1 0 0,1 0 0,-10 3 0,12-2-105,1 0 0,0 0 0,-1 0 0,1 1 0,0 0 0,0-1 0,0 1 0,0 0 0,0 0 0,0 1 0,0-1 0,-3 5 0,-7 10-6721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14.297"/>
    </inkml:context>
    <inkml:brush xml:id="br0">
      <inkml:brushProperty name="width" value="0.05" units="cm"/>
      <inkml:brushProperty name="height" value="0.05" units="cm"/>
    </inkml:brush>
  </inkml:definitions>
  <inkml:trace contextRef="#ctx0" brushRef="#br0">176 84 24575,'0'-3'0,"0"-1"0,-1 0 0,0 0 0,1 0 0,-2 0 0,1 1 0,0-1 0,-1 1 0,1-1 0,-1 1 0,0-1 0,0 1 0,-1 0 0,1 0 0,-1 0 0,1 0 0,-1 0 0,0 1 0,0-1 0,-5-2 0,5 3 0,1 1 0,0-1 0,-1 1 0,1 0 0,-1 0 0,0 0 0,1 0 0,-1 1 0,0-1 0,1 1 0,-1-1 0,0 1 0,0 0 0,0 0 0,1 0 0,-1 1 0,0-1 0,0 0 0,1 1 0,-1 0 0,0 0 0,1 0 0,-1 0 0,1 0 0,-1 0 0,1 1 0,0-1 0,-1 1 0,-1 2 0,-1 1 0,-1 1 0,1 0 0,1 1 0,-1-1 0,1 1 0,0 0 0,1 0 0,-1 0 0,1 0 0,1 0 0,0 1 0,0 0 0,0-1 0,1 1 0,0 0 0,0 0 0,1 0 0,0-1 0,1 1 0,-1 0 0,2 0 0,-1 0 0,1-1 0,0 1 0,0-1 0,6 11 0,-5-9 0,1 1 0,1-1 0,0 0 0,0-1 0,1 1 0,0-1 0,0 0 0,1-1 0,0 1 0,0-1 0,1-1 0,0 1 0,0-1 0,1-1 0,-1 1 0,1-2 0,1 1 0,-1-1 0,0 0 0,13 2 0,-4-3-341,0-1 0,-1-1-1,36-2 1,-2-5-6485</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18.245"/>
    </inkml:context>
    <inkml:brush xml:id="br0">
      <inkml:brushProperty name="width" value="0.05" units="cm"/>
      <inkml:brushProperty name="height" value="0.05" units="cm"/>
    </inkml:brush>
  </inkml:definitions>
  <inkml:trace contextRef="#ctx0" brushRef="#br0">1 57 24575,'12'-15'0,"-8"10"0,0-1 0,0 1 0,1 0 0,-1 1 0,10-8 0,-13 11 0,0 1 0,0-1 0,0 1 0,0 0 0,0-1 0,0 1 0,0 0 0,0-1 0,0 1 0,0 0 0,0 0 0,0 0 0,0 0 0,0 0 0,0 0 0,0 0 0,0 0 0,1 1 0,-1-1 0,0 0 0,0 0 0,0 1 0,0-1 0,-1 1 0,1-1 0,0 1 0,0 0 0,0-1 0,0 1 0,0 0 0,-1-1 0,1 1 0,0 0 0,-1 0 0,1 0 0,0 0 0,-1-1 0,1 1 0,-1 0 0,0 0 0,1 0 0,0 2 0,2 5 0,1 1 0,-1-1 0,-1 1 0,0-1 0,0 1 0,1 17 0,-1 62 0,-2-53 0,-3 160 0,2 79 0,4-211 0,2-2 0,19 84 0,-15-111-455,1-1 0,14 33 0,-3-20-6371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18.618"/>
    </inkml:context>
    <inkml:brush xml:id="br0">
      <inkml:brushProperty name="width" value="0.05" units="cm"/>
      <inkml:brushProperty name="height" value="0.05" units="cm"/>
    </inkml:brush>
  </inkml:definitions>
  <inkml:trace contextRef="#ctx0" brushRef="#br0">436 392 24575,'0'-10'0,"0"-12"0,-1-1 0,-5-33 0,6 51 0,-1 0 0,-1 0 0,1 0 0,0 1 0,-1-1 0,0 0 0,0 1 0,-1-1 0,1 1 0,-1 0 0,0-1 0,0 1 0,0 1 0,-1-1 0,1 0 0,-1 1 0,-5-4 0,6 6 0,0-1 0,-1 1 0,0 0 0,1 0 0,-1 1 0,0-1 0,1 1 0,-1 0 0,0 0 0,1 0 0,-1 0 0,0 1 0,1-1 0,-1 1 0,0 0 0,1 0 0,-1 0 0,1 1 0,-1-1 0,1 1 0,-4 2 0,-9 5 0,-1 2 0,-23 19 0,38-29 0,-74 66 0,-25 19 0,99-85 0,0 1 0,-1-1 0,1 1 0,-1-1 0,1 0 0,-1 0 0,1 0 0,-1 0 0,0-1 0,1 1 0,-5 0 0,6-1 0,1 0 0,-1 0 0,1 0 0,-1 0 0,1 0 0,-1-1 0,1 1 0,-1 0 0,1 0 0,-1 0 0,1 0 0,0-1 0,-1 1 0,1 0 0,-1-1 0,1 1 0,0 0 0,-1-1 0,1 1 0,0 0 0,-1-1 0,1 1 0,0 0 0,-1-2 0,1 1 0,-1 0 0,1-1 0,0 1 0,0 0 0,0-1 0,0 1 0,0 0 0,0-1 0,0 1 0,0 0 0,1-1 0,-1 1 0,1-2 0,4-12 0,1 1 0,1 0 0,0 0 0,1 1 0,0 0 0,12-15 0,66-69 0,-70 79-76,1 1 1,1 1-1,1 0 0,0 1 0,1 2 0,1 0 0,0 0 0,0 2 1,1 1-1,1 1 0,0 1 0,0 0 0,0 2 0,1 1 1,0 1-1,0 1 0,25 0 0,20 4-6750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20.367"/>
    </inkml:context>
    <inkml:brush xml:id="br0">
      <inkml:brushProperty name="width" value="0.05" units="cm"/>
      <inkml:brushProperty name="height" value="0.05" units="cm"/>
    </inkml:brush>
  </inkml:definitions>
  <inkml:trace contextRef="#ctx0" brushRef="#br0">1730 168 24575,'-35'-38'0,"27"29"0,0 0 0,0 0 0,-1 1 0,0 0 0,0 0 0,-13-7 0,1 4 0,0 2 0,0 0 0,-1 1 0,-1 2 0,1 0 0,-1 1 0,0 1 0,0 1 0,-35 1 0,16 2 0,0 3 0,0 1 0,0 2 0,-56 16 0,39-4-68,2 2-1,1 3 1,1 3-1,1 1 1,1 3-1,1 3 1,-67 55-1,59-37-22,3 2-1,2 3 1,2 2-1,3 2 1,-57 91 0,76-101 91,3 1 0,2 1 0,2 1 0,2 2 0,3 0 0,2 1 0,-17 103 0,29-116 0,1 0 0,2 0 0,2 1 0,3-1 0,0 0 0,3 0 0,2 0 0,1-1 0,3 0 0,1-1 0,22 46 0,-13-41-42,2-2 1,2-1-1,2-1 1,2-2-1,52 56 0,-36-50-95,2-2 0,2-2 0,100 63 0,-66-56 4,3-4 0,2-4 0,2-3 0,1-5 0,168 38 0,-134-47 133,1-6 0,1-5 0,0-6 0,0-5 0,1-7 0,-1-4 0,-1-6 0,0-6 0,-1-5 0,-2-6 0,222-88 0,-264 84 7,-2-3 0,-1-4 0,-2-3 0,-3-3 0,-1-4 0,-3-3 0,-2-3 0,75-85 0,-104 98-26,-2-2 0,-2-1 0,-2-2 0,-3-1 0,37-85 1,-50 91-70,-1 0 1,-2-1 0,-3 0 0,-1-1-1,-3-1 1,-2 1 0,-1-71 0,-5 79 87,-2 0 0,-2 1 0,-2 0 0,-1 0 0,-2 0 0,-2 1 0,-1 1 0,-2 0 0,-2 1 0,-1 1 0,-1 0 0,-3 1 0,0 2 0,-2 0 0,-1 1 0,-2 2 0,-1 0 0,-1 2 0,-36-26 0,10 16-80,-2 3 1,-1 1 0,-1 4 0,-2 2-1,0 2 1,-2 4 0,-114-25 0,20 19-133,-2 6 1,-169 0 0,-366 25-370,504 5-2321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20.870"/>
    </inkml:context>
    <inkml:brush xml:id="br0">
      <inkml:brushProperty name="width" value="0.05" units="cm"/>
      <inkml:brushProperty name="height" value="0.05" units="cm"/>
    </inkml:brush>
  </inkml:definitions>
  <inkml:trace contextRef="#ctx0" brushRef="#br0">1 235 24575,'0'-1'0,"0"1"0,0 0 0,0 0 0,0-1 0,-1 1 0,1 0 0,0 0 0,0-1 0,0 1 0,0 0 0,0 0 0,0-1 0,0 1 0,0 0 0,0 0 0,0-1 0,0 1 0,0 0 0,0-1 0,0 1 0,0 0 0,0 0 0,1-1 0,-1 1 0,0 0 0,0 0 0,0 0 0,0-1 0,0 1 0,1 0 0,-1 0 0,0-1 0,0 1 0,0 0 0,1 0 0,-1 0 0,0 0 0,0 0 0,1-1 0,-1 1 0,0 0 0,0 0 0,1 0 0,-1 0 0,0 0 0,0 0 0,1 0 0,-1 0 0,0 0 0,0 0 0,1 0 0,-1 0 0,0 0 0,1 0 0,-1 0 0,0 0 0,0 0 0,1 0 0,-1 0 0,0 1 0,0-1 0,1 0 0,-1 0 0,1 1 0,0 0 0,0 0 0,0 0 0,0 0 0,0 0 0,0 0 0,-1 0 0,1 1 0,0-1 0,-1 0 0,1 0 0,-1 1 0,1 1 0,4 25 0,1 39 0,-5-39 0,9 46 0,-3-43 0,2-1 0,0-1 0,2 0 0,1 0 0,1-1 0,33 49 0,-35-62 0,0 0 0,1-1 0,1 0 0,0-2 0,1 1 0,0-1 0,1-1 0,0-1 0,1 0 0,0-1 0,0-1 0,34 12 0,-27-12 0,1-2 0,0-1 0,1-1 0,-1 0 0,1-2 0,0-1 0,-1-2 0,1 0 0,0-1 0,47-11 0,-58 10 0,-1-1 0,0-1 0,0 0 0,-1-1 0,1 0 0,-1-1 0,0 0 0,-1-1 0,0 0 0,0-1 0,-1 0 0,0 0 0,0-1 0,-1-1 0,-1 0 0,0 0 0,0-1 0,-1 1 0,0-2 0,-1 1 0,4-15 0,-3 5 0,-1-1 0,-2-1 0,0 1 0,-2-1 0,0 1 0,-2-1 0,0 0 0,-2 1 0,-8-46 0,2 34 0,-2-1 0,-1 1 0,-1 1 0,-2 0 0,-32-55 0,36 72 0,-1 2 0,0-1 0,-15-14 0,23 25 0,-1 1 0,0 0 0,-1 1 0,1-1 0,0 1 0,-1 0 0,0 0 0,0 0 0,0 0 0,0 1 0,0 0 0,-1 0 0,1 1 0,-9-2 0,12 3-40,0 0 0,1 0 0,-1 0 0,0 1-1,0-1 1,1 1 0,-1-1 0,0 1 0,1 0 0,-1 0 0,1 0-1,-1 0 1,1 0 0,-1 0 0,1 0 0,-1 0 0,1 0-1,0 1 1,0-1 0,0 1 0,0-1 0,0 1 0,0-1 0,0 1-1,0-1 1,1 1 0,-1 0 0,1-1 0,-1 1 0,1 0-1,-1 0 1,1-1 0,0 3 0,-3 19-6786</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21.279"/>
    </inkml:context>
    <inkml:brush xml:id="br0">
      <inkml:brushProperty name="width" value="0.05" units="cm"/>
      <inkml:brushProperty name="height" value="0.05" units="cm"/>
    </inkml:brush>
  </inkml:definitions>
  <inkml:trace contextRef="#ctx0" brushRef="#br0">0 22 24575,'0'-4'0,"0"-6"0,0 3 0,0 7 0,0 12 0,0 14 0,5 14 0,5 20 0,6 11 0,0 8 0,2 3 0,2 1 0,-3-13-8191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23.870"/>
    </inkml:context>
    <inkml:brush xml:id="br0">
      <inkml:brushProperty name="width" value="0.05" units="cm"/>
      <inkml:brushProperty name="height" value="0.05" units="cm"/>
    </inkml:brush>
  </inkml:definitions>
  <inkml:trace contextRef="#ctx0" brushRef="#br0">55 70 24575,'0'-4'0,"0"-6"0,0-6 0,0-4 0,4 5 0,2 10 0,-1 10 0,0 13 0,-2 17 0,-5 15 0,-3 13 0,-5 9 0,-5 9 0,0 9 0,3 7 0,3 4 0,3 3 0,3-16-8191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5:51.198"/>
    </inkml:context>
    <inkml:brush xml:id="br0">
      <inkml:brushProperty name="width" value="0.05" units="cm"/>
      <inkml:brushProperty name="height" value="0.05" units="cm"/>
    </inkml:brush>
  </inkml:definitions>
  <inkml:trace contextRef="#ctx0" brushRef="#br0">0 362 24575,'65'-66'0,"-54"57"0,1 1 0,0 1 0,1 0 0,0 1 0,0 0 0,0 0 0,0 2 0,27-7 0,-15 5 0,34-15 0,-51 18 0,-1-1 0,1 0 0,-1-1 0,0 1 0,0-1 0,-1-1 0,1 1 0,7-10 0,-12 13 0,0-1 0,0 1 0,0-1 0,0 1 0,0-1 0,0 1 0,-1-1 0,0 0 0,1 0 0,-1 0 0,0 0 0,-1 0 0,1 0 0,0 0 0,-1 0 0,0 0 0,1 0 0,-1-1 0,0 1 0,-1 0 0,1 0 0,-1 0 0,1 0 0,-1 0 0,0 0 0,0 0 0,0 0 0,0 0 0,-1 0 0,1 1 0,-1-1 0,0 0 0,0 1 0,-2-3 0,-1 0 0,-1 0 0,1 0 0,-1 1 0,0 0 0,0 0 0,0 0 0,0 1 0,-1 0 0,1 0 0,-1 1 0,0-1 0,0 2 0,0-1 0,-8 0 0,7 1 0,0 0 0,0 1 0,-1 1 0,1-1 0,0 1 0,0 0 0,0 1 0,0 0 0,0 0 0,1 1 0,-1 0 0,0 1 0,1-1 0,0 1 0,0 1 0,0-1 0,1 1 0,-7 6 0,8-6 0,0 0 0,0 1 0,1 0 0,0-1 0,0 2 0,1-1 0,-1 0 0,1 1 0,0-1 0,1 1 0,0 0 0,0 0 0,0 0 0,1 0 0,0 0 0,1 0 0,-1 1 0,1-1 0,1 0 0,1 12 0,1-7-52,0-1-1,0 0 1,1 0-1,1 0 1,0 0-1,0-1 1,1 0-1,0 0 1,1-1-1,0 1 1,1-2-1,0 1 1,0-1-1,1 0 1,0 0-1,0-1 1,0-1-1,1 1 1,0-2-1,1 1 1,-1-1-1,1-1 1,0 0-1,0 0 0,21 3 1,20 1-6774</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30.603"/>
    </inkml:context>
    <inkml:brush xml:id="br0">
      <inkml:brushProperty name="width" value="0.05" units="cm"/>
      <inkml:brushProperty name="height" value="0.05" units="cm"/>
    </inkml:brush>
  </inkml:definitions>
  <inkml:trace contextRef="#ctx0" brushRef="#br0">43 56 24575,'-8'-20'0,"7"19"0,0 0 0,0 0 0,1 0 0,-1 0 0,0 0 0,1 0 0,-1 0 0,0 0 0,1 0 0,-1 0 0,1-1 0,0 1 0,-1 0 0,1 0 0,0 0 0,0-1 0,0 1 0,0 0 0,0 0 0,0 0 0,0-1 0,0 1 0,0 0 0,1 0 0,-1 0 0,0-1 0,1 1 0,-1 0 0,2-2 0,-1 5 0,0 0 0,0 0 0,0 0 0,0-1 0,0 1 0,0 0 0,-1 0 0,1 0 0,0 0 0,-1 0 0,0 1 0,1 2 0,2 49 0,-2 0 0,-3 0 0,-16 106 0,16-148 0,-19 125 0,23-87-1365,1-28-5461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32.516"/>
    </inkml:context>
    <inkml:brush xml:id="br0">
      <inkml:brushProperty name="width" value="0.05" units="cm"/>
      <inkml:brushProperty name="height" value="0.05" units="cm"/>
    </inkml:brush>
  </inkml:definitions>
  <inkml:trace contextRef="#ctx0" brushRef="#br0">0 640 24575,'1'-6'0,"1"-1"0,0 1 0,0 0 0,0 0 0,0 1 0,1-1 0,0 0 0,0 1 0,5-6 0,4-9 0,-11 18 0,0 1 0,-1-1 0,1 1 0,0-1 0,0 1 0,0 0 0,0-1 0,0 1 0,0 0 0,0 0 0,0 0 0,1 0 0,-1 0 0,0 0 0,1 0 0,-1 0 0,0 0 0,3 0 0,-3 1 0,0 1 0,0-1 0,-1 0 0,1 1 0,0-1 0,0 1 0,0-1 0,-1 1 0,1 0 0,0-1 0,0 1 0,-1 0 0,1-1 0,-1 1 0,1 0 0,-1 0 0,1 0 0,-1 0 0,1-1 0,-1 1 0,0 0 0,1 0 0,-1 0 0,0 0 0,0 0 0,0 0 0,0 0 0,0 0 0,0 0 0,0 0 0,0 1 0,2 22 0,-3 45 0,-1-53 0,2 0 0,0 0 0,0 0 0,2-1 0,0 1 0,6 23 0,-8-39 0,0-1 0,0 1 0,0 0 0,0-1 0,0 1 0,1 0 0,-1-1 0,0 1 0,0 0 0,1-1 0,-1 1 0,0 0 0,0-1 0,1 1 0,-1 0 0,0 0 0,1-1 0,-1 1 0,0 0 0,1 0 0,-1 0 0,0-1 0,1 1 0,-1 0 0,0 0 0,1 0 0,-1 0 0,1 0 0,-1 0 0,0 0 0,1 0 0,-1 0 0,1 0 0,-1 0 0,0 0 0,1 0 0,-1 0 0,1 0 0,-1 0 0,0 1 0,1-1 0,-1 0 0,0 0 0,1 0 0,-1 1 0,0-1 0,1 0 0,-1 0 0,0 1 0,1-1 0,-1 0 0,0 1 0,0-1 0,0 0 0,1 1 0,-1-1 0,0 0 0,0 1 0,0-1 0,0 0 0,1 1 0,-1-1 0,0 1 0,0-1 0,0 0 0,0 1 0,0-1 0,0 1 0,0 0 0,16-37 0,-13 28 0,27-58 30,3 1 0,2 2 0,88-116 0,-62 104-525,4 2 0,105-92 0,-102 107-6331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40.377"/>
    </inkml:context>
    <inkml:brush xml:id="br0">
      <inkml:brushProperty name="width" value="0.05" units="cm"/>
      <inkml:brushProperty name="height" value="0.05" units="cm"/>
    </inkml:brush>
  </inkml:definitions>
  <inkml:trace contextRef="#ctx0" brushRef="#br0">12 81 24575,'-4'-4'0,"-2"-7"0,4-4 0,8-1 0,7 3 0,10 3 0,9 4 0,9 2 0,6 3 0,4 1 0,2 0 0,1 1 0,-5-1 0,-6 1 0,-5-1 0,-6 1 0,-8-1-8191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40.754"/>
    </inkml:context>
    <inkml:brush xml:id="br0">
      <inkml:brushProperty name="width" value="0.05" units="cm"/>
      <inkml:brushProperty name="height" value="0.05" units="cm"/>
    </inkml:brush>
  </inkml:definitions>
  <inkml:trace contextRef="#ctx0" brushRef="#br0">144 7 24575,'0'-5'0,"0"4"0,0 6 0,0 6 0,-5 7 0,-1 3 0,-4 8 0,-5 7 0,1 3 0,-3 3 0,2 3 0,0-2 0,1 2 0,4-4 0,4-4 0,2-4 0,-2-7 0,0-8-8191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41.123"/>
    </inkml:context>
    <inkml:brush xml:id="br0">
      <inkml:brushProperty name="width" value="0.05" units="cm"/>
      <inkml:brushProperty name="height" value="0.05" units="cm"/>
    </inkml:brush>
  </inkml:definitions>
  <inkml:trace contextRef="#ctx0" brushRef="#br0">260 98 24575,'4'-5'0,"7"0"0,0-5 0,-5-1 0,-9 7 0,-8 3 0,-10 7 0,-7 6 0,-7 6 0,-7 4 0,-4 3 0,0 1 0,9-3-8191</inkml:trace>
  <inkml:trace contextRef="#ctx0" brushRef="#br0" timeOffset="1">0 72 24575,'5'-4'0,"5"-7"0,2-5 0,3 0 0,3 3 0,7 3 0,4 8 0,6 9 0,2 12 0,7 11 0,5 10 0,3 11 0,6 10 0,2 4 0,-9-10-8191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51.752"/>
    </inkml:context>
    <inkml:brush xml:id="br0">
      <inkml:brushProperty name="width" value="0.05" units="cm"/>
      <inkml:brushProperty name="height" value="0.05" units="cm"/>
    </inkml:brush>
  </inkml:definitions>
  <inkml:trace contextRef="#ctx0" brushRef="#br0">3551 285 24575,'31'-25'0,"-23"19"0,0 0 0,0 0 0,-1-1 0,0 0 0,12-15 0,-18 20 0,0 1 0,0-1 0,0 0 0,0 0 0,0 0 0,-1 0 0,1 0 0,-1 0 0,1 0 0,-1 0 0,0 0 0,0 0 0,0 0 0,0 0 0,0 0 0,0 0 0,-1 0 0,1 0 0,-1 0 0,1 1 0,-1-1 0,0 0 0,0 0 0,0 0 0,0 0 0,0 1 0,0-1 0,0 0 0,0 1 0,-1-1 0,1 1 0,-1 0 0,1-1 0,-3-1 0,-4-2 0,1-1 0,-1 1 0,0 0 0,0 1 0,0 0 0,-1 0 0,-13-3 0,-68-15 0,73 19 0,-134-24 23,-160-6-1,-158 18-726,256 17 649,0 10 0,-363 67 0,445-50 61,2 5-1,1 6 1,3 6-1,1 5 1,-178 101-1,249-120-5,0 2 0,2 3 0,2 2 0,2 2 0,1 2 0,-65 81 0,90-96 0,1 1 0,2 1 0,1 0 0,1 2 0,-19 53 0,27-59 0,2 0 0,0 0 0,1 1 0,2 0 0,1 0 0,1 0 0,1 0 0,4 28 0,-1-28 5,2 0-1,2 0 1,0-1 0,2 1-1,0-2 1,2 1-1,14 23 1,-6-17 2,1-1 0,2-1 1,1 0-1,44 42 0,-15-26-67,1-3-1,2-2 0,2-2 1,1-3-1,83 38 0,-11-16-229,3-7 0,2-5 0,1-6 0,151 24 0,-22-23-713,332 9 0,223-65 568,-633-4 447,0-8 0,244-69-1,-319 62-45,-2-4-1,-1-6 0,-3-4 1,174-106-1,-219 114 16,-1-2-1,-2-3 1,-3-3 0,-1-2 0,-3-2-1,-2-3 1,-2-1 0,63-103-1,-92 129 20,-2-1 0,-1 0 0,-2-1 0,-1-1 0,-1 0 0,-2 0 0,-2-1 0,6-46 0,-12 58 0,0 0 0,-2 0 0,0 0 0,-1 0 0,-1 0 0,-2 0 0,0 1 0,-1 0 0,-1 0 0,-1 0 0,0 1 0,-2 0 0,-1 1 0,-14-21 0,7 16 25,-1 1-1,-1 1 0,-1 1 0,-42-33 1,17 21-328,-75-41 0,-63-19-2119</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54.047"/>
    </inkml:context>
    <inkml:brush xml:id="br0">
      <inkml:brushProperty name="width" value="0.05" units="cm"/>
      <inkml:brushProperty name="height" value="0.05" units="cm"/>
    </inkml:brush>
  </inkml:definitions>
  <inkml:trace contextRef="#ctx0" brushRef="#br0">1 65 24575,'8'-9'0,"0"1"0,0 1 0,1 0 0,0 0 0,0 0 0,14-6 0,-21 12 0,0 0 0,0 0 0,0 0 0,0 1 0,0-1 0,0 1 0,0-1 0,0 1 0,0 0 0,0-1 0,0 1 0,0 0 0,0 0 0,0 1 0,0-1 0,0 0 0,0 1 0,0-1 0,0 1 0,0 0 0,0-1 0,0 1 0,-1 0 0,1 0 0,0 1 0,0-1 0,-1 0 0,1 0 0,-1 1 0,1-1 0,-1 1 0,0-1 0,1 1 0,-1 0 0,0-1 0,0 1 0,0 0 0,0 0 0,-1 0 0,1 0 0,0 0 0,0 3 0,4 11 0,-1 0 0,-1 0 0,-1 0 0,0 1 0,-1 31 0,-11 87 0,6-102 0,-35 250-1365,35-248-5461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54.435"/>
    </inkml:context>
    <inkml:brush xml:id="br0">
      <inkml:brushProperty name="width" value="0.05" units="cm"/>
      <inkml:brushProperty name="height" value="0.05" units="cm"/>
    </inkml:brush>
  </inkml:definitions>
  <inkml:trace contextRef="#ctx0" brushRef="#br0">94 727 24575,'-10'-138'0,"1"16"0,8 92 0,2-1 0,1 1 0,1-1 0,2 1 0,1 0 0,15-45 0,-17 62 0,1 1 0,0 0 0,2 1 0,-1-1 0,1 1 0,1 0 0,0 1 0,0 0 0,1 0 0,0 1 0,1 0 0,0 0 0,0 1 0,1 1 0,0 0 0,0 0 0,23-9 0,-17 10 0,0 1 0,1 1 0,0 0 0,0 1 0,0 1 0,0 1 0,0 1 0,0 0 0,1 1 0,-1 1 0,32 8 0,-37-7 0,-1 0 0,1 1 0,0 1 0,-1 0 0,0 1 0,0 0 0,-1 1 0,0 0 0,0 1 0,0 0 0,-1 1 0,-1 0 0,1 1 0,-1-1 0,-1 2 0,13 19 0,-17-22 0,0 0 0,-1 1 0,0 0 0,-1-1 0,1 1 0,-2 0 0,1 0 0,-1 0 0,-1 1 0,1-1 0,-2 0 0,1 0 0,-1 0 0,-1 0 0,1 0 0,-2 0 0,1 0 0,-1 0 0,0-1 0,-1 1 0,0-1 0,-6 9 0,-3 4 0,-1-1 0,-1 0 0,-1-1 0,0-1 0,-1 0 0,-1-1 0,-24 16 0,9-9 0,-1-2 0,0-2 0,-2-1 0,-1-2 0,-45 15 0,-196 45 0,248-69 0,25-4 0,17-1 0,20-2 0,11-1 0,0 3 0,0 1 0,0 2 0,-1 2 0,53 17 0,-67-16 0,-1 2 0,0 1 0,-1 1 0,0 1 0,-1 1 0,-1 1 0,-1 2 0,39 36 0,56 79-1365,-90-99-5461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54.793"/>
    </inkml:context>
    <inkml:brush xml:id="br0">
      <inkml:brushProperty name="width" value="0.05" units="cm"/>
      <inkml:brushProperty name="height" value="0.05" units="cm"/>
    </inkml:brush>
  </inkml:definitions>
  <inkml:trace contextRef="#ctx0" brushRef="#br0">126 205 24575,'0'0'0,"0"-1"0,1 1 0,-2 0 0,1-1 0,0 1 0,0-1 0,0 1 0,0 0 0,0-1 0,0 1 0,0-1 0,0 1 0,-1 0 0,1-1 0,0 1 0,0 0 0,0-1 0,-1 1 0,1 0 0,0-1 0,-1 1 0,1 0 0,0 0 0,0-1 0,-1 1 0,1 0 0,0 0 0,-1 0 0,0-1 0,16 11 0,3-5 0,0 0 0,1 0 0,-1-2 0,1 0 0,0-1 0,-1-1 0,1-1 0,0-1 0,0 0 0,0-2 0,-1 0 0,1-1 0,34-12 0,-51 16 0,1-1 0,0 0 0,0 0 0,0-1 0,0 1 0,-1-1 0,1 1 0,-1-1 0,1 0 0,-1 0 0,1 0 0,-1 0 0,0 0 0,0-1 0,0 1 0,-1-1 0,1 1 0,0-1 0,1-3 0,-3 3 0,1 0 0,-1 1 0,0-1 0,0 0 0,-1 1 0,1-1 0,0 1 0,-1-1 0,0 0 0,0 1 0,1-1 0,-1 1 0,-1 0 0,1-1 0,0 1 0,0 0 0,-1 0 0,0-1 0,1 1 0,-1 0 0,0 1 0,-3-4 0,-7-5 0,0 0 0,-1 0 0,0 2 0,-1-1 0,0 2 0,0 0 0,0 0 0,-30-8 0,25 10 0,-1 0 0,0 1 0,1 1 0,-1 1 0,0 1 0,-33 2 0,46 0 0,0 0 0,0 0 0,0 0 0,0 1 0,1 0 0,-1 0 0,1 1 0,0 0 0,-1 0 0,1 1 0,1-1 0,-1 1 0,0 0 0,-9 10 0,12-10 0,0 0 0,0 1 0,0-1 0,1 0 0,-1 1 0,1 0 0,0-1 0,1 1 0,-1 0 0,1 0 0,0 0 0,0 0 0,0 0 0,1 0 0,0 0 0,0 1 0,0-1 0,1 0 0,-1 0 0,4 9 0,1 4 14,1 0-1,1 0 0,0 0 0,1-1 1,1 0-1,1 0 0,1-1 1,21 25-1,-21-29-148,0 0 0,0-1 0,2 0 0,-1-1 0,1 0 0,1-1 0,-1 0 0,2-2 0,-1 1 0,25 7 0,7-2-6691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55.123"/>
    </inkml:context>
    <inkml:brush xml:id="br0">
      <inkml:brushProperty name="width" value="0.05" units="cm"/>
      <inkml:brushProperty name="height" value="0.05" units="cm"/>
    </inkml:brush>
  </inkml:definitions>
  <inkml:trace contextRef="#ctx0" brushRef="#br0">24 41 24575,'0'0'0,"0"0"0,0 0 0,0-1 0,0 1 0,0 0 0,1 0 0,-1-1 0,0 1 0,0 0 0,0 0 0,0-1 0,0 1 0,0 0 0,0 0 0,0-1 0,0 1 0,0 0 0,0-1 0,0 1 0,-1 0 0,1 0 0,0-1 0,0 1 0,0 0 0,0 0 0,0-1 0,0 1 0,-1 0 0,1 0 0,0 0 0,0-1 0,0 1 0,0 0 0,-1 0 0,1 0 0,0 0 0,0-1 0,-1 1 0,1 0 0,0 0 0,0 0 0,-1 0 0,1 0 0,0 0 0,0 0 0,-1 0 0,1 0 0,0 0 0,-1 0 0,1 0 0,0 0 0,0 0 0,-1 0 0,1 0 0,0 0 0,0 0 0,-1 0 0,1 0 0,0 0 0,0 0 0,-1 0 0,1 1 0,-1 0 0,0 0 0,0 0 0,0-1 0,0 2 0,0-1 0,0 0 0,1 0 0,-1 0 0,0 0 0,1 0 0,-1 1 0,1-1 0,-1 2 0,-1 8 0,1 1 0,1-1 0,0 0 0,1 0 0,0 1 0,0-1 0,1 0 0,1 0 0,5 16 0,7 14 0,21 40 0,-32-72 0,0 1 0,1-1 0,0 1 0,0-1 0,13 16 0,-17-23 0,0-1 0,0 0 0,1 0 0,-1 0 0,0 1 0,0-1 0,1 0 0,-1-1 0,1 1 0,-1 0 0,1 0 0,-1-1 0,1 1 0,-1 0 0,1-1 0,-1 0 0,1 1 0,0-1 0,-1 0 0,1 0 0,0 0 0,-1 0 0,1 0 0,0 0 0,-1 0 0,1-1 0,-1 1 0,1-1 0,0 1 0,-1-1 0,1 1 0,-1-1 0,1 0 0,-1 0 0,0 0 0,1 0 0,-1 0 0,0 0 0,2-2 0,9-9 0,0-1 0,-1 0 0,0-1 0,-1 0 0,12-23 0,35-81 0,-57 116 0,25-65 0,-23 62 0,-1-1 0,1 1 0,-1 0 0,-1-1 0,1 1 0,-1-1 0,0 1 0,0-1 0,0 1 0,-2-8 0,1 12-34,1 0 0,-1 0 0,0 0 0,1 0 0,-1 0-1,0 0 1,1 0 0,-1 0 0,0 0 0,0 0 0,0 0 0,0 1 0,0-1-1,0 0 1,0 1 0,0-1 0,0 1 0,0-1 0,0 1 0,0-1-1,0 1 1,-1 0 0,1-1 0,0 1 0,0 0 0,0 0 0,-1 0 0,1 0-1,0 0 1,0 0 0,0 1 0,0-1 0,-1 0 0,1 0 0,0 1 0,0-1-1,0 1 1,0-1 0,-2 2 0,-11 6-6792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5:51.886"/>
    </inkml:context>
    <inkml:brush xml:id="br0">
      <inkml:brushProperty name="width" value="0.05" units="cm"/>
      <inkml:brushProperty name="height" value="0.05" units="cm"/>
    </inkml:brush>
  </inkml:definitions>
  <inkml:trace contextRef="#ctx0" brushRef="#br0">8402 609 24575,'0'-8'0,"-1"0"0,0 0 0,-1 0 0,0-1 0,0 1 0,-1 1 0,0-1 0,-1 0 0,1 1 0,-1 0 0,-1 0 0,1 0 0,-1 0 0,-1 1 0,1-1 0,-1 1 0,-12-10 0,-2 1 0,0 0 0,-1 2 0,-1 0 0,-40-17 0,-24-5 10,-2 4-1,-112-23 1,-188-21-699,365 71 585,-1710-177-3479,-11 185 1596,1093 34 1987,-928 175 0,909-50-594,571-131 757,0 5-1,3 4 1,1 4 0,-134 88-1,180-99 1149,1 2-1,-64 65 1,88-76-986,1 0-1,1 2 1,2 1-1,0 0 1,-27 56 0,40-71-317,2 1 1,-1 0 0,2 0 0,0 0-1,0 0 1,1 1 0,1 0-1,1 0 1,0-1 0,1 1 0,0 0-1,1 0 1,1 0 0,0-1 0,1 1-1,1-1 1,0 1 0,1-1-1,0-1 1,2 1 0,-1-1 0,1 0-1,1 0 1,1-1 0,0 0 0,13 14-1,11 6-8,2-1 0,2-2 0,71 43 0,131 56 0,-89-59 0,267 84 0,175 9 0,-592-162 0,373 85-502,416 38 0,391-34-450,334-70 952,-874-43-1174,-1-28 1,1068-228-1,-1513 237 1201,296-107 0,-452 135-10,0-2 1,-2-1-1,0-1 0,-2-3 1,0 0-1,35-31 1,-53 37 226,0 0 0,0 0 0,-1-2 1,-2 1-1,1-2 0,-2 0 0,-1-1 1,0 0-1,-1 0 0,-2-1 0,0 0 1,8-32-1,-12 28-214,0-1 1,-1 1-1,-2 0 1,0 0-1,-2-1 0,-1 1 1,-1 0-1,-1 0 1,-1 0-1,-1 0 1,-2 1-1,0 0 0,-1 0 1,-2 1-1,0 0 1,-1 1-1,-25-33 0,8 17-42,-1 3 0,-2 0 0,-1 2 0,-2 1 0,-1 2-1,-1 2 1,-2 1 0,-72-38 0,-1 11 37,-2 5 0,-146-41 1,-249-41 49,-353-27-1184,686 134-4436</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55.483"/>
    </inkml:context>
    <inkml:brush xml:id="br0">
      <inkml:brushProperty name="width" value="0.05" units="cm"/>
      <inkml:brushProperty name="height" value="0.05" units="cm"/>
    </inkml:brush>
  </inkml:definitions>
  <inkml:trace contextRef="#ctx0" brushRef="#br0">226 156 24575,'32'-24'0,"-24"19"0,-1-1 0,1 1 0,-1-1 0,11-13 0,-17 17 0,1 1 0,-1-1 0,0 0 0,0 0 0,0 0 0,0-1 0,0 1 0,0 0 0,0 0 0,-1 0 0,1-1 0,-1 1 0,0 0 0,0-1 0,1 1 0,-2 0 0,1 0 0,0-1 0,0 1 0,-1 0 0,1-1 0,-1 1 0,-1-4 0,0 3 0,1 1 0,-1 0 0,1-1 0,-1 1 0,0 0 0,0 0 0,0 0 0,0 0 0,0 1 0,0-1 0,0 0 0,-1 1 0,1 0 0,0-1 0,-1 1 0,0 0 0,1 0 0,-1 0 0,0 1 0,1-1 0,-1 1 0,0-1 0,1 1 0,-1 0 0,-4 0 0,-4 1 0,0-1 0,0 2 0,0-1 0,-20 7 0,18-4 0,0 0 0,1 1 0,-1 1 0,1 0 0,1 1 0,-1 0 0,1 0 0,0 1 0,1 1 0,-14 13 0,21-18 0,-1 0 0,1 0 0,0 1 0,0-1 0,1 0 0,-1 1 0,1 0 0,0 0 0,0-1 0,1 1 0,-1 0 0,1 0 0,0 1 0,1-1 0,-1 0 0,1 0 0,0 0 0,0 1 0,0-1 0,1 0 0,0 0 0,0 0 0,0 0 0,1 0 0,0 0 0,0 0 0,0 0 0,0-1 0,5 7 0,1 2 0,1-1 0,0-1 0,1 0 0,0 0 0,0-1 0,16 11 0,73 45 0,-64-45 0,34 26 0,-65-44 0,0 1 0,0-1 0,0 1 0,0 0 0,-1 0 0,0 0 0,0 0 0,3 5 0,-6-8 0,0 0 0,1-1 0,-1 1 0,0 0 0,1 0 0,-1 0 0,0 0 0,0 0 0,0-1 0,0 1 0,0 0 0,0 0 0,0 0 0,0 0 0,0 0 0,-1 0 0,1-1 0,0 1 0,0 0 0,-1 1 0,0-1 0,0 0 0,0 0 0,0 0 0,0 0 0,-1 0 0,1 0 0,0 0 0,0 0 0,-1 0 0,1-1 0,0 1 0,-1 0 0,1-1 0,-1 1 0,-2-1 0,-8 2-92,-1-1 0,0 0 0,0-1 0,0-1 0,1 0 0,-1 0 0,0-1 0,1-1 0,-24-8 0,27 8-353,-30-8-6381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55.810"/>
    </inkml:context>
    <inkml:brush xml:id="br0">
      <inkml:brushProperty name="width" value="0.05" units="cm"/>
      <inkml:brushProperty name="height" value="0.05" units="cm"/>
    </inkml:brush>
  </inkml:definitions>
  <inkml:trace contextRef="#ctx0" brushRef="#br0">170 211 24575,'2'0'0,"-1"0"0,0 0 0,0 0 0,0 0 0,0 0 0,0 0 0,0 0 0,0 0 0,0 1 0,0-1 0,0 0 0,0 1 0,0-1 0,0 1 0,0-1 0,0 1 0,0-1 0,0 1 0,-1 0 0,1 0 0,0-1 0,0 1 0,-1 0 0,2 1 0,2 23 0,-5-23 0,1-1 0,0 1 0,0-1 0,0 0 0,0 1 0,0-1 0,0 1 0,0-1 0,1 1 0,-1-1 0,0 0 0,1 1 0,-1-1 0,1 0 0,-1 1 0,1-1 0,0 0 0,-1 0 0,1 0 0,0 0 0,0 1 0,0-1 0,0 0 0,0-1 0,0 1 0,2 2 0,4-1 0,0 0 0,1-1 0,-1 1 0,0-1 0,1-1 0,-1 1 0,0-1 0,1-1 0,7 0 0,70-15 0,-71 12 0,11-1 0,-1-1 0,0-2 0,40-17 0,-58 22 0,-1 1 0,1-2 0,-1 1 0,0 0 0,0-1 0,0 0 0,0 0 0,-1-1 0,0 1 0,0-1 0,0 0 0,0 0 0,-1 0 0,0-1 0,0 1 0,0-1 0,-1 0 0,0 0 0,0 0 0,2-10 0,-4 12 0,1 1 0,-1 0 0,0-1 0,0 1 0,0 0 0,0-1 0,-1 1 0,0 0 0,1 0 0,-1-1 0,0 1 0,0 0 0,-1 0 0,1 0 0,-1 0 0,0 0 0,-3-5 0,1 4 0,0 1 0,0-1 0,0 0 0,-1 1 0,1 0 0,-1 0 0,0 1 0,0-1 0,0 1 0,-5-2 0,-9-1 0,-1 0 0,1 1 0,-1 1 0,-38 0 0,29 2 0,1 2 0,-1 2 0,0 0 0,0 2 0,-36 11 0,51-12 0,1 0 0,0 1 0,0 1 0,0 0 0,1 1 0,0 0 0,0 1 0,1 0 0,0 1 0,0 0 0,1 1 0,0 0 0,-8 12 0,15-18 0,0 0 0,0 0 0,1 0 0,0 1 0,0-1 0,0 1 0,0-1 0,1 1 0,0 0 0,0 0 0,0-1 0,0 1 0,1 0 0,0 0 0,0 0 0,0 0 0,0 0 0,2 5 0,0-3 0,1 0 0,0-1 0,0 1 0,0-1 0,1 0 0,-1 0 0,2 0 0,-1 0 0,1-1 0,-1 0 0,8 7 0,7 3 0,0-1 0,1-1 0,0-1 0,1 0 0,0-2 0,33 12 0,-1-5-273,1-2 0,0-2 0,1-3 0,58 3 0,-13-8-6553</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8:32.534"/>
    </inkml:context>
    <inkml:brush xml:id="br0">
      <inkml:brushProperty name="width" value="0.05" units="cm"/>
      <inkml:brushProperty name="height" value="0.05" units="cm"/>
    </inkml:brush>
  </inkml:definitions>
  <inkml:trace contextRef="#ctx0" brushRef="#br0">0 342 24575,'291'2'0,"313"-4"0,-533-2 0,0-2 0,0-4 0,-1-2 0,0-4 0,-1-3 0,120-49 0,191-112-1365,-334 154-5461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8:33.280"/>
    </inkml:context>
    <inkml:brush xml:id="br0">
      <inkml:brushProperty name="width" value="0.05" units="cm"/>
      <inkml:brushProperty name="height" value="0.05" units="cm"/>
    </inkml:brush>
  </inkml:definitions>
  <inkml:trace contextRef="#ctx0" brushRef="#br0">0 1 24575,'1'2'0,"0"-1"0,0 1 0,0 0 0,0 0 0,0 0 0,1-1 0,-1 1 0,1-1 0,-1 1 0,1-1 0,-1 1 0,1-1 0,0 0 0,-1 0 0,1 0 0,0 0 0,0 0 0,0 0 0,0-1 0,0 1 0,4 0 0,-1 1 0,34 10 0,1-1 0,76 9 0,-104-18 0,248 38-106,979 137-529,-1156-169 635,-36-4 0,48 11 0,-91-14 25,0 0 0,-1 0 0,1 0-1,-1 1 1,0-1 0,1 1 0,-1 0 0,0 0 0,0 1 0,0-1 0,-1 0 0,1 1-1,0 0 1,-1-1 0,0 1 0,1 0 0,-1 1 0,0-1 0,-1 0 0,1 0 0,-1 1 0,1-1-1,-1 1 1,0-1 0,0 1 0,-1 0 0,1-1 0,0 9 0,-1 2-22,0 1-1,0 0 1,-2-1 0,0 1 0,0-1-1,-6 17 1,2-13-3,-1 0 0,-1 0 0,-1 0 0,0-1 0,-1-1 0,-1 0 0,-1 0 0,0-1 0,-1-1 0,-19 18 0,-1-2 0,-2-3 0,-1 0 0,-55 30 0,-210 96 113,119-64-1591,110-51-5348</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8:46.284"/>
    </inkml:context>
    <inkml:brush xml:id="br0">
      <inkml:brushProperty name="width" value="0.05" units="cm"/>
      <inkml:brushProperty name="height" value="0.05" units="cm"/>
    </inkml:brush>
  </inkml:definitions>
  <inkml:trace contextRef="#ctx0" brushRef="#br0">1 28 24575,'0'-1'0,"0"0"0,0 0 0,0 0 0,0 0 0,0 0 0,0 0 0,0 0 0,0 0 0,0 0 0,0 0 0,0 0 0,0-1 0,1 1 0,-1 0 0,1 0 0,-1 1 0,1-1 0,-1 0 0,1 0 0,-1 0 0,1 0 0,0 0 0,-1 0 0,1 1 0,0-1 0,0 0 0,1 0 0,-1 1 0,0 1 0,-1 0 0,1 0 0,0-1 0,0 1 0,0 0 0,0 0 0,-1 0 0,1 0 0,0 0 0,-1 0 0,1 0 0,-1 0 0,1 0 0,-1 0 0,1 0 0,-1 0 0,0 0 0,1 0 0,-1 1 0,0-1 0,0 0 0,0 0 0,0 0 0,0 3 0,34 347 0,62 256-436,-78-502-493,-12-64-5897</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8:47.238"/>
    </inkml:context>
    <inkml:brush xml:id="br0">
      <inkml:brushProperty name="width" value="0.05" units="cm"/>
      <inkml:brushProperty name="height" value="0.05" units="cm"/>
    </inkml:brush>
  </inkml:definitions>
  <inkml:trace contextRef="#ctx0" brushRef="#br0">127 279 24575,'1'-5'0,"1"0"0,-1 1 0,1 0 0,0-1 0,0 1 0,0 0 0,1 0 0,0 0 0,0 0 0,0 0 0,6-5 0,-9 9 0,0 0 0,1 0 0,-1 0 0,0 1 0,0-1 0,1 0 0,-1 0 0,0 0 0,0 1 0,1-1 0,-1 0 0,0 0 0,0 0 0,0 1 0,0-1 0,1 0 0,-1 1 0,0-1 0,0 0 0,0 0 0,0 1 0,0-1 0,0 0 0,0 1 0,0-1 0,0 0 0,0 0 0,0 1 0,0-1 0,0 0 0,0 1 0,0-1 0,0 0 0,0 1 0,0-1 0,-1 0 0,1 0 0,0 1 0,0-1 0,0 0 0,0 0 0,-1 1 0,1-1 0,0 0 0,-5 17 0,-138 312 0,130-301 0,93-239 0,-36 86 0,-19 53 0,-16 42 0,1 0 0,2 0 0,31-55 0,-42 83 0,0 0 0,0 1 0,0-1 0,0 1 0,0-1 0,0 1 0,1 0 0,-1-1 0,0 1 0,1 0 0,-1 0 0,1 0 0,-1 0 0,1 0 0,-1 0 0,1 0 0,0 0 0,0 1 0,-1-1 0,5 0 0,-5 2 0,1-1 0,-1 1 0,1 0 0,-1-1 0,1 1 0,-1 0 0,0 0 0,1 0 0,-1 0 0,0 0 0,0 1 0,0-1 0,0 0 0,0 0 0,0 1 0,0-1 0,0 1 0,0-1 0,-1 1 0,1-1 0,-1 1 0,1-1 0,0 3 0,11 37 0,-3-1 0,0 1 0,2 44 0,1 6 0,3 21 73,7 38-1511,-17-124-5388</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8:47.578"/>
    </inkml:context>
    <inkml:brush xml:id="br0">
      <inkml:brushProperty name="width" value="0.05" units="cm"/>
      <inkml:brushProperty name="height" value="0.05" units="cm"/>
    </inkml:brush>
  </inkml:definitions>
  <inkml:trace contextRef="#ctx0" brushRef="#br0">11 80 24575,'-4'0'0,"-2"-5"0,5-1 0,7 1 0,11-4 0,7 0 0,9 2 0,7-3 0,5 0 0,5 3 0,-3 1 0,1 3 0,-5 1 0,-4 2 0,-14 0 0,-11 0-8191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8:47.950"/>
    </inkml:context>
    <inkml:brush xml:id="br0">
      <inkml:brushProperty name="width" value="0.05" units="cm"/>
      <inkml:brushProperty name="height" value="0.05" units="cm"/>
    </inkml:brush>
  </inkml:definitions>
  <inkml:trace contextRef="#ctx0" brushRef="#br0">74 23 24575,'0'-4'0,"0"-7"0,0 4 0,0 7 0,-4 8 0,-2 8 0,-4 4 0,0 4 0,1 2 0,-2 1 0,1 1 0,2-1 0,3-4-8191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8:48.607"/>
    </inkml:context>
    <inkml:brush xml:id="br0">
      <inkml:brushProperty name="width" value="0.05" units="cm"/>
      <inkml:brushProperty name="height" value="0.05" units="cm"/>
    </inkml:brush>
  </inkml:definitions>
  <inkml:trace contextRef="#ctx0" brushRef="#br0">0 266 24575,'0'-1'0,"3"-33"0,-3 33 0,0 1 0,0 0 0,0 0 0,0 0 0,0-1 0,0 1 0,0 0 0,0 0 0,0 0 0,0 0 0,0-1 0,0 1 0,1 0 0,-1 0 0,0 0 0,0 0 0,0 0 0,0-1 0,0 1 0,0 0 0,1 0 0,-1 0 0,0 0 0,0 0 0,0 0 0,0 0 0,1 0 0,-1 0 0,0-1 0,0 1 0,0 0 0,0 0 0,1 0 0,-1 0 0,0 0 0,0 0 0,0 0 0,1 0 0,-1 0 0,0 0 0,0 0 0,0 1 0,0-1 0,1 0 0,-1 0 0,12 16 0,-5-2 0,-2 1 0,1 0 0,-2-1 0,0 2 0,-1-1 0,0 0 0,-1 1 0,-1-1 0,-1 1 0,0-1 0,-1 1 0,0-1 0,-1 1 0,-6 19 0,8-35 0,0 1 0,0-1 0,0 1 0,0 0 0,0-1 0,-1 1 0,1-1 0,0 1 0,0-1 0,-1 1 0,1-1 0,0 1 0,-1-1 0,1 1 0,0-1 0,-1 1 0,1-1 0,0 0 0,-1 1 0,1-1 0,-1 0 0,1 1 0,-1-1 0,1 0 0,-2 1 0,-3-13 0,1-24 0,6-298 0,-2 325 0,1 1 0,0-1 0,0 0 0,1 0 0,1 1 0,5-16 0,-7 21 0,1 1 0,-1-1 0,1 0 0,0 1 0,0-1 0,0 1 0,0 0 0,0-1 0,1 1 0,-1 0 0,1 0 0,0 1 0,-1-1 0,1 0 0,0 1 0,0 0 0,0 0 0,0 0 0,0 0 0,0 0 0,0 0 0,4 0 0,14 0 0,-1 0 0,1 1 0,-1 1 0,1 0 0,39 10 0,-47-8 0,-1 0 0,1 1 0,-1 1 0,0 0 0,0 1 0,0 0 0,-1 1 0,0 0 0,0 0 0,14 13 0,-23-18 0,0 0 0,-1 0 0,1 0 0,0 0 0,0 0 0,-1 1 0,1-1 0,-1 0 0,0 1 0,0-1 0,0 1 0,0-1 0,0 1 0,-1 0 0,1-1 0,-1 1 0,1 0 0,-1-1 0,0 1 0,0 3 0,-1-2 0,0-1 0,-1 0 0,1 1 0,0-1 0,-1 0 0,0 0 0,0 0 0,0 0 0,0 0 0,0 0 0,0 0 0,-1-1 0,-3 4 0,-8 4 0,1-1 0,-1 0 0,-1 0 0,1-2 0,-23 9 0,-20 3 0,-20 9 0,76-28 0,0 1 0,1-1 0,-1 0 0,0 0 0,0 1 0,0-1 0,1 1 0,-1-1 0,0 0 0,1 1 0,-1 0 0,0-1 0,1 1 0,-1-1 0,0 1 0,1 0 0,-1-1 0,1 1 0,-1 0 0,1 0 0,0-1 0,-1 1 0,1 1 0,0-1 0,1-1 0,-1 1 0,1-1 0,-1 1 0,1 0 0,-1-1 0,1 0 0,-1 1 0,1-1 0,0 1 0,-1-1 0,1 0 0,0 1 0,0-1 0,-1 0 0,1 0 0,0 0 0,0 1 0,1-1 0,45 4 0,-47-4 0,45 2 0,69 10 0,-101-10 0,0 1 0,1 0 0,-1 1 0,-1 1 0,1 0 0,-1 0 0,0 2 0,0-1 0,19 15 0,-29-19 0,0-1 0,0 1 0,0 0 0,0-1 0,-1 1 0,1 0 0,0 0 0,-1 1 0,1-1 0,-1 0 0,0 0 0,0 1 0,0-1 0,0 1 0,0-1 0,0 1 0,-1-1 0,1 1 0,-1-1 0,0 1 0,0 0 0,0-1 0,0 1 0,0-1 0,0 1 0,-2 5 0,0-5 0,0 1 0,0 0 0,0-1 0,0 0 0,0 1 0,-1-1 0,0 0 0,0 0 0,0 0 0,0-1 0,0 1 0,0-1 0,-1 0 0,1 1 0,-1-2 0,-6 4 0,-8 2 17,-1 0 0,0-1 1,0-1-1,0-1 0,-1-1 0,-30 1 0,38-3-141,-1-1 0,1-1 1,-1 0-1,1-1 0,0 0 0,-1-1 1,1-1-1,1 0 0,-1 0 0,0-1 1,-15-9-1,9 1-6702</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8:48.965"/>
    </inkml:context>
    <inkml:brush xml:id="br0">
      <inkml:brushProperty name="width" value="0.05" units="cm"/>
      <inkml:brushProperty name="height" value="0.05" units="cm"/>
    </inkml:brush>
  </inkml:definitions>
  <inkml:trace contextRef="#ctx0" brushRef="#br0">30 0 24575,'4'0'0,"2"5"0,0 5 0,-2 6 0,-1 5 0,-5 2 0,-3 3 0,-4 0 0,-2 2 0,-2-1 0,0-5-8191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8:58.757"/>
    </inkml:context>
    <inkml:brush xml:id="br0">
      <inkml:brushProperty name="width" value="0.05" units="cm"/>
      <inkml:brushProperty name="height" value="0.05" units="cm"/>
    </inkml:brush>
  </inkml:definitions>
  <inkml:trace contextRef="#ctx0" brushRef="#br0">439 77 24575,'1'-1'0,"0"0"0,-1 0 0,1 0 0,0 1 0,0-1 0,-1 0 0,1-1 0,0 1 0,-1 0 0,1 0 0,-1 0 0,1 0 0,-1 0 0,0 0 0,0-1 0,1 1 0,-1 0 0,0 0 0,0-1 0,0 1 0,0 0 0,0 0 0,-1 0 0,1-1 0,0 1 0,0 0 0,-1 0 0,1 0 0,-1 0 0,1 0 0,-1-1 0,1 1 0,-1 0 0,0 0 0,0 0 0,1 1 0,-1-1 0,0 0 0,0 0 0,0 0 0,0 1 0,0-1 0,0 0 0,0 1 0,0-1 0,-2 0 0,-5-3 0,1 0 0,0 0 0,-1 1 0,0 0 0,-14-3 0,10 4 0,0 1 0,0 0 0,-1 1 0,1 0 0,0 1 0,0 0 0,0 1 0,0 0 0,0 1 0,0 1 0,1-1 0,-1 2 0,1 0 0,0 0 0,1 1 0,-1 0 0,-12 11 0,10-7 0,0 1 0,0 0 0,1 1 0,1 1 0,0 0 0,1 1 0,0 0 0,1 0 0,1 1 0,0 0 0,1 0 0,-5 18 0,9-26 0,1 0 0,1 0 0,-1 0 0,1 0 0,0 0 0,1 0 0,0 0 0,0 0 0,0 0 0,1 1 0,0-1 0,1 0 0,-1 0 0,1-1 0,0 1 0,1 0 0,0-1 0,4 8 0,-2-7 0,0 0 0,1 0 0,0-1 0,0 0 0,0 0 0,1 0 0,0-1 0,0 0 0,0 0 0,0-1 0,1 0 0,0 0 0,0-1 0,15 5 0,11 0-114,1-2 1,0-1-1,0-2 0,1-1 0,-1-1 1,0-3-1,0 0 0,1-3 0,-2 0 1,1-3-1,40-13 0,-34 6-6712</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8:49.296"/>
    </inkml:context>
    <inkml:brush xml:id="br0">
      <inkml:brushProperty name="width" value="0.05" units="cm"/>
      <inkml:brushProperty name="height" value="0.05" units="cm"/>
    </inkml:brush>
  </inkml:definitions>
  <inkml:trace contextRef="#ctx0" brushRef="#br0">327 80 24575,'3'-3'0,"1"-1"0,-1 1 0,0-1 0,0 0 0,0 0 0,-1 0 0,1 0 0,3-10 0,-6 13 0,0 0 0,0 0 0,0 0 0,1 0 0,-1 1 0,0-1 0,0 0 0,0 0 0,0 0 0,-1 0 0,1 0 0,0 0 0,0 0 0,-1 0 0,1 0 0,0 0 0,-1 0 0,1 0 0,-1-1 0,-1 1 0,1 0 0,0 0 0,-1 0 0,1 0 0,-1 0 0,1 0 0,-1 0 0,1 0 0,-1 1 0,0-1 0,1 1 0,-1-1 0,0 1 0,-2-1 0,-13-1 0,1 1 0,0 0 0,-1 1 0,1 1 0,0 1 0,0 0 0,0 1 0,0 1 0,-18 6 0,24-7 0,1 1 0,-1-1 0,1 2 0,-1 0 0,1 0 0,1 0 0,-1 1 0,1 1 0,0-1 0,0 1 0,1 1 0,0-1 0,0 1 0,1 0 0,-8 13 0,13-18 0,-1 0 0,1 0 0,0 0 0,0 0 0,0 0 0,1 0 0,-1 0 0,1 1 0,-1-1 0,1 0 0,0 0 0,0 0 0,0 1 0,1-1 0,-1 0 0,1 0 0,0 0 0,2 6 0,0-4 0,0 0 0,0 0 0,0-1 0,0 1 0,1-1 0,0 1 0,0-1 0,0-1 0,9 7 0,4 1 0,0-1 0,0-1 0,1 0 0,0-2 0,21 7 0,7-3-273,0-1 0,0-2 0,1-3 0,72 0 0,-71-5-6553</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8:49.643"/>
    </inkml:context>
    <inkml:brush xml:id="br0">
      <inkml:brushProperty name="width" value="0.05" units="cm"/>
      <inkml:brushProperty name="height" value="0.05" units="cm"/>
    </inkml:brush>
  </inkml:definitions>
  <inkml:trace contextRef="#ctx0" brushRef="#br0">16 22 24575,'0'-5'0,"0"-5"0,0 3 0,0 7 0,0 8 0,0 7 0,0 6 0,0 7 0,0 4 0,0 1 0,0 3 0,0 1 0,-4-2 0,-2-3 0,0-6-8191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8:50.017"/>
    </inkml:context>
    <inkml:brush xml:id="br0">
      <inkml:brushProperty name="width" value="0.05" units="cm"/>
      <inkml:brushProperty name="height" value="0.05" units="cm"/>
    </inkml:brush>
  </inkml:definitions>
  <inkml:trace contextRef="#ctx0" brushRef="#br0">51 7 24575,'0'-5'0,"0"4"0,0 5 0,0 8 0,0 5 0,0 5 0,0 7 0,-4 3 0,-2 5 0,0 0 0,2 4 0,-4-2 0,1-3 0,0-2 0,2-4 0,2-6-8191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8:50.407"/>
    </inkml:context>
    <inkml:brush xml:id="br0">
      <inkml:brushProperty name="width" value="0.05" units="cm"/>
      <inkml:brushProperty name="height" value="0.05" units="cm"/>
    </inkml:brush>
  </inkml:definitions>
  <inkml:trace contextRef="#ctx0" brushRef="#br0">26 358 24575,'3'-33'0,"1"0"0,1 0 0,2 1 0,19-57 0,-23 80 0,0 0 0,1-1 0,0 1 0,1 0 0,0 1 0,0-1 0,1 1 0,0 0 0,1 0 0,12-11 0,-14 15 0,-1 1 0,1 0 0,0 0 0,0 0 0,0 0 0,0 1 0,1 0 0,-1 0 0,1 0 0,-1 1 0,1 0 0,0 0 0,0 0 0,-1 1 0,1 0 0,0 0 0,0 0 0,-1 1 0,12 2 0,-5 1 0,1 0 0,-1 1 0,0 0 0,0 1 0,-1 1 0,1 0 0,-1 0 0,-1 1 0,0 0 0,0 1 0,0 0 0,12 16 0,-10-9 0,1 0 0,-2 1 0,0 0 0,-1 1 0,-1 0 0,-1 1 0,9 27 0,-13-34 0,-2 0 0,1 0 0,-1 0 0,-1 0 0,0 0 0,-1 0 0,0 0 0,-1 1 0,0-1 0,-1 0 0,-1 0 0,1-1 0,-2 1 0,-7 18 0,5-18 0,-1 0 0,0 0 0,-1-1 0,0 0 0,-1-1 0,0 0 0,-1 0 0,0-1 0,0 0 0,-1-1 0,0 0 0,-23 12 0,-5-2-227,-1-1-1,-1-2 1,0-2-1,-1-2 1,-45 6-1,24-6-6598</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8:54.776"/>
    </inkml:context>
    <inkml:brush xml:id="br0">
      <inkml:brushProperty name="width" value="0.05" units="cm"/>
      <inkml:brushProperty name="height" value="0.05" units="cm"/>
    </inkml:brush>
  </inkml:definitions>
  <inkml:trace contextRef="#ctx0" brushRef="#br0">120 151 24575,'-4'21'0,"0"-1"0,-2 1 0,-1-1 0,-11 25 0,1-3 0,15-35 0,-59 173 0,61-172 0,7-16 0,9-18 0,61-143 0,-6 10 0,-56 129 0,-10 17 0,1 0 0,0 0 0,1 1 0,1 0 0,0 1 0,0-1 0,18-16 0,-25 27 0,-1 0 0,1 0 0,0 1 0,0-1 0,0 1 0,0-1 0,0 0 0,0 1 0,0 0 0,0-1 0,0 1 0,0 0 0,0-1 0,0 1 0,0 0 0,0 0 0,0 0 0,0 0 0,0 0 0,1 0 0,-1 0 0,0 0 0,0 1 0,1-1 0,0 1 0,-1 0 0,1 0 0,-1 0 0,0 1 0,1-1 0,-1 0 0,0 0 0,0 1 0,0-1 0,0 1 0,0-1 0,0 1 0,1 2 0,2 7 0,-1 1 0,1-1 0,1 20 0,-3-23 0,20 171 45,-16-113-515,3 0 0,20 77 0,-22-119-6356</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8:55.147"/>
    </inkml:context>
    <inkml:brush xml:id="br0">
      <inkml:brushProperty name="width" value="0.05" units="cm"/>
      <inkml:brushProperty name="height" value="0.05" units="cm"/>
    </inkml:brush>
  </inkml:definitions>
  <inkml:trace contextRef="#ctx0" brushRef="#br0">32 80 24575,'-5'-4'0,"-5"-2"0,-1-4 0,5 0 0,9 1 0,12-2 0,8 1 0,9 2 0,8 3 0,1 1 0,3 3 0,-6 0-8191</inkml:trace>
  <inkml:trace contextRef="#ctx0" brushRef="#br0" timeOffset="1">524 29 24575,'0'4'0,"0"6"0,0 6 0,0 4 0,0 4 0,0 6 0,0 3 0,0-1 0,0 0 0,0-2 0,0-1 0,0-6-8191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8:55.729"/>
    </inkml:context>
    <inkml:brush xml:id="br0">
      <inkml:brushProperty name="width" value="0.05" units="cm"/>
      <inkml:brushProperty name="height" value="0.05" units="cm"/>
    </inkml:brush>
  </inkml:definitions>
  <inkml:trace contextRef="#ctx0" brushRef="#br0">31 218 24575,'1'1'0,"0"-1"0,0 0 0,-1 0 0,1 1 0,0-1 0,0 1 0,0-1 0,0 1 0,-1-1 0,1 1 0,0-1 0,0 1 0,-1 0 0,1 0 0,0-1 0,-1 1 0,1 0 0,-1 0 0,1-1 0,-1 1 0,1 0 0,-1 0 0,0 0 0,1 0 0,-1 0 0,0 0 0,0 1 0,6 29 0,-6-29 0,4 45 0,-2 1 0,-6 65 0,4-112 0,1 0 0,-1 0 0,0 0 0,0 1 0,0-1 0,-1 0 0,1 0 0,0 0 0,0 0 0,-1 0 0,1 0 0,0 1 0,-1-1 0,1 0 0,-1 0 0,0 0 0,1 0 0,-1 0 0,0-1 0,1 1 0,-1 0 0,0 0 0,0 0 0,0-1 0,0 1 0,0 0 0,0-1 0,0 1 0,0-1 0,0 1 0,0-1 0,-1 1 0,0-1 0,1-1 0,0 0 0,-1 1 0,1-1 0,0 0 0,-1 1 0,1-1 0,0 0 0,0 0 0,0 0 0,0 0 0,0 0 0,0-1 0,0 1 0,0 0 0,1 0 0,-1-1 0,0 1 0,1 0 0,-1-1 0,1 1 0,-1-1 0,1 1 0,0 0 0,0-1 0,-1-1 0,-4-22 0,2 1 0,0-1 0,2-1 0,0 1 0,2 0 0,1 0 0,1 0 0,1 0 0,1 0 0,1 1 0,1 0 0,1 0 0,19-38 0,-22 54 0,0 1 0,0 1 0,1-1 0,0 1 0,0 0 0,0 0 0,1 0 0,0 1 0,0 0 0,0 1 0,0-1 0,1 1 0,8-3 0,-11 5 0,1 0 0,-1 0 0,1 1 0,-1 0 0,1 0 0,-1 0 0,1 0 0,0 1 0,-1 0 0,1 0 0,0 1 0,-1-1 0,1 1 0,-1 0 0,1 1 0,-1-1 0,0 1 0,1 0 0,-1 1 0,9 5 0,-11-6 0,-1 0 0,1 0 0,0 0 0,-1 0 0,0 0 0,0 1 0,1-1 0,-1 1 0,-1 0 0,1 0 0,0-1 0,-1 1 0,1 0 0,-1 0 0,0 1 0,0-1 0,0 0 0,-1 0 0,1 6 0,-1-4 0,0 0 0,-1 1 0,1-1 0,-1 0 0,-1 0 0,1 0 0,-1 1 0,0-1 0,0-1 0,0 1 0,-4 5 0,-2 3 0,-1-1 0,0 0 0,-1-1 0,0 0 0,-1-1 0,0 0 0,-22 15 0,18-16 0,12-8 0,0 0 0,1 0 0,-1 0 0,1 1 0,-1 0 0,1-1 0,0 1 0,-1 0 0,1 0 0,0 0 0,0 0 0,-1 3 0,3-5 0,-1 1 0,1-1 0,0 1 0,0-1 0,0 1 0,0 0 0,0-1 0,1 1 0,-1-1 0,0 1 0,0-1 0,0 1 0,0-1 0,0 0 0,1 1 0,-1-1 0,0 1 0,1-1 0,-1 1 0,0-1 0,0 0 0,1 1 0,-1-1 0,1 1 0,-1-1 0,0 0 0,1 0 0,-1 1 0,1-1 0,0 1 0,18 8 0,-16-7 0,42 16 0,-33-14 0,1 0 0,-1 2 0,0-1 0,0 1 0,-1 1 0,0 0 0,14 12 0,-24-18 0,0 0 0,0 0 0,0 0 0,0 0 0,0-1 0,0 1 0,0 1 0,0-1 0,-1 0 0,1 0 0,0 0 0,-1 0 0,1 0 0,-1 1 0,0-1 0,1 0 0,-1 1 0,0-1 0,0 0 0,1 0 0,-1 1 0,0-1 0,0 0 0,-1 1 0,1-1 0,0 0 0,0 1 0,-1-1 0,1 0 0,-1 0 0,1 1 0,-1-1 0,1 0 0,-1 0 0,0 0 0,1 0 0,-1 0 0,0 0 0,0 0 0,0 0 0,0 0 0,0 0 0,0 0 0,0-1 0,0 1 0,-2 1 0,-5 2 0,0 0 0,0 0 0,-1-1 0,1 0 0,-16 3 0,-17 1-455,-1-2 0,-44 0 0,29-3-6371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11.065"/>
    </inkml:context>
    <inkml:brush xml:id="br0">
      <inkml:brushProperty name="width" value="0.05" units="cm"/>
      <inkml:brushProperty name="height" value="0.05" units="cm"/>
    </inkml:brush>
  </inkml:definitions>
  <inkml:trace contextRef="#ctx0" brushRef="#br0">228 42 24575,'0'-5'0,"0"-25"0,-4 23 0,-3 18 0,-14 55 0,2 1 0,-19 137 0,20-98 0,18-104 0,-107 709 0,98-602 0,4 0 0,6 1 0,4-1 0,30 170 0,-33-272 0,23 102 0,-21-97 0,0 0 0,1-1 0,0 1 0,0-1 0,1 0 0,12 16 0,-17-26 0,0 0 0,0 0 0,0 1 0,0-1 0,1 0 0,-1 0 0,1 0 0,-1-1 0,1 1 0,-1 0 0,1 0 0,-1-1 0,1 1 0,0-1 0,-1 1 0,1-1 0,0 0 0,-1 0 0,1 0 0,0 0 0,-1 0 0,1 0 0,0 0 0,-1 0 0,1-1 0,0 1 0,-1-1 0,1 1 0,0-1 0,1-1 0,7-3 0,0 0 0,0-1 0,16-14 0,10-5 0,-12 14 0,0 1 0,1 1 0,0 1 0,32-5 0,109-11 0,-135 21 0,862-55-1154,5 55-509,-563 5 1458,782 0-503,-1099-2 691,22 0 293,40-5 0,-60 1 140,-20 3-410,1 1 0,-1 0 0,0 0 0,0 0 0,0 0 0,1-1 0,-1 1 0,0 0 0,0 0 0,0-1 0,0 1 0,0 0 0,0 0-1,1 0 1,-1-1 0,0 1 0,0 0 0,0 0 0,0-1 0,0 1 0,0 0 0,0-1 0,0 1 0,0 0 0,0 0 0,0-1 0,0 1 0,0 0 0,-1 0 0,1-1 0,0 1 0,0 0 0,0 0 0,0 0 0,0-1-1,0 1 1,-1 0 0,1 0 0,0 0 0,0-1 0,0 1 0,-1 0 0,1 0 0,0 0 0,0 0 0,0-1 0,-1 1 0,1 0 0,0 0 0,0 0 0,-1 0 0,1 0 0,0 0 0,0 0 0,-1 0-1,-18-10-5750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11.740"/>
    </inkml:context>
    <inkml:brush xml:id="br0">
      <inkml:brushProperty name="width" value="0.05" units="cm"/>
      <inkml:brushProperty name="height" value="0.05" units="cm"/>
    </inkml:brush>
  </inkml:definitions>
  <inkml:trace contextRef="#ctx0" brushRef="#br0">62 235 24575,'-11'-10'0,"4"4"0,1-1 0,-1 1 0,1-1 0,1 0 0,-10-16 0,14 22 0,0-1 0,1 0 0,-1 0 0,1 0 0,-1 1 0,1-1 0,-1 0 0,1 0 0,0 0 0,0 0 0,0 0 0,0 0 0,1 0 0,-1 1 0,0-1 0,1 0 0,-1 0 0,1 0 0,0 0 0,-1 1 0,1-1 0,0 0 0,0 1 0,0-1 0,0 1 0,1-1 0,-1 1 0,0-1 0,1 1 0,-1 0 0,1 0 0,-1 0 0,1 0 0,2-2 0,5-2 0,0-1 0,1 1 0,0 1 0,0 0 0,0 0 0,1 1 0,16-3 0,81-6 0,-68 9 0,640-29-401,6 30-1500,-398 3 1607,516 1-1276,752-2-1370,-1035-14 3944,-178 3-3,-330 11-987,-3-1 412,1 1-1,-1 0 1,0 1 0,1 0-1,12 3 1,-20-3-311,0 0 0,0 0 0,-1 0 0,1 1 1,0-1-1,-1 1 0,1 0 0,-1 0 0,1 0 0,-1 0 1,0 0-1,0 0 0,0 1 0,0-1 0,0 1 0,-1-1 0,1 1 1,-1 0-1,1-1 0,-1 1 0,1 5 0,105 439-115,-93-356 0,-4 1 0,-2 93 0,-18 188 0,-1-77 0,12 9 0,-3 136 0,2-437 0,-7 77 0,6-75 0,0 1 0,0-1 0,-1 1 0,0-1 0,-1 0 0,1 1 0,-1-1 0,0 0 0,-6 7 0,8-11 0,0-1 0,-1 0 0,1 0 0,0 0 0,-1 0 0,1 0 0,-1-1 0,1 1 0,-1 0 0,1-1 0,-1 1 0,1-1 0,-1 1 0,0-1 0,1 0 0,-1 1 0,0-1 0,1 0 0,-1 0 0,0 0 0,1-1 0,-1 1 0,1 0 0,-1-1 0,-1 0 0,-48-19 0,28 9 0,-39-11 8,-94-20-1,-76-3-180,207 41 115,-979-103-3916,746 92-27</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15.050"/>
    </inkml:context>
    <inkml:brush xml:id="br0">
      <inkml:brushProperty name="width" value="0.05" units="cm"/>
      <inkml:brushProperty name="height" value="0.05" units="cm"/>
    </inkml:brush>
  </inkml:definitions>
  <inkml:trace contextRef="#ctx0" brushRef="#br0">104 382 24575,'-15'-21'0,"14"19"0,0-1 0,-1 0 0,1 1 0,-1 0 0,0-1 0,1 1 0,-1 0 0,0 0 0,0 0 0,-1 0 0,1 0 0,0 0 0,-1 1 0,1-1 0,0 1 0,-1 0 0,-4-2 0,6 3 0,0 0 0,0 1 0,0-1 0,0 1 0,0-1 0,0 1 0,1 0 0,-1-1 0,0 1 0,0 0 0,1-1 0,-1 1 0,0 0 0,1 0 0,-1 0 0,1 0 0,-1-1 0,1 1 0,-1 0 0,1 0 0,0 0 0,-1 0 0,1 0 0,0 0 0,0 0 0,0 2 0,-5 31 0,5-29 0,-2 13 0,-24 473 0,28-553 0,3-1 0,20-98 0,45-128 0,-23 138 0,-40 134 0,0 1 0,2-1 0,-1 1 0,2 1 0,0 0 0,18-21 0,-25 33 0,0 0 0,0 0 0,0 0 0,0 0 0,1 0 0,-1 1 0,1 0 0,-1 0 0,1 0 0,0 0 0,0 1 0,0-1 0,0 1 0,0 0 0,0 0 0,0 0 0,0 1 0,9-1 0,-9 2 0,1 0 0,-1 0 0,1 0 0,-1 1 0,0-1 0,1 1 0,-1 0 0,0 1 0,0-1 0,-1 1 0,1-1 0,0 1 0,-1 0 0,0 0 0,1 1 0,-1-1 0,3 6 0,6 7 0,-1 2 0,0 0 0,-2 0 0,13 32 0,21 84 0,-33-100 0,48 188 112,3 15-1589,-46-193-5349</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5:55.497"/>
    </inkml:context>
    <inkml:brush xml:id="br0">
      <inkml:brushProperty name="width" value="0.05" units="cm"/>
      <inkml:brushProperty name="height" value="0.05" units="cm"/>
    </inkml:brush>
  </inkml:definitions>
  <inkml:trace contextRef="#ctx0" brushRef="#br0">29 0 24575,'-5'0'0,"-5"0"0,3 0 0,3 4 0,2 11 0,5 11 0,3 11 0,0 11 0,0 16 0,-3 18 0,0 14 0,-2 16 0,0 12 0,-1-15-8191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15.595"/>
    </inkml:context>
    <inkml:brush xml:id="br0">
      <inkml:brushProperty name="width" value="0.05" units="cm"/>
      <inkml:brushProperty name="height" value="0.05" units="cm"/>
    </inkml:brush>
  </inkml:definitions>
  <inkml:trace contextRef="#ctx0" brushRef="#br0">80 284 24575,'-6'-3'0,"-43"-24"0,47 26 0,0 0 0,1 0 0,-1 0 0,1 0 0,-1 0 0,1 0 0,0-1 0,-1 1 0,1 0 0,0-1 0,0 1 0,0-1 0,0 1 0,0-1 0,0 0 0,1 1 0,-1-1 0,1 0 0,-1 1 0,1-1 0,-1 0 0,1 0 0,0 0 0,0-2 0,0 3 0,1-1 0,-1 1 0,1-1 0,0 1 0,0 0 0,0 0 0,0-1 0,0 1 0,0 0 0,0 0 0,0 0 0,0 0 0,0 0 0,0 0 0,1 0 0,-1 1 0,0-1 0,1 0 0,-1 1 0,1-1 0,1 0 0,35-6 0,-34 6 0,89-6 0,138 7 0,-27 2 0,-188-3 0,1 0 0,23-5 0,-37 6 0,0-1 0,1 0 0,-1 0 0,0 0 0,0 0 0,1 0 0,-1-1 0,0 1 0,0-1 0,-1 0 0,1 0 0,0 0 0,0-1 0,-1 1 0,0 0 0,1-1 0,-1 0 0,2-3 0,-4 6 0,0 0 0,1 0 0,-1 0 0,0 0 0,0 0 0,0 0 0,0 0 0,1 0 0,-1-1 0,0 1 0,0 0 0,0 0 0,0 0 0,0 0 0,0 0 0,0-1 0,1 1 0,-1 0 0,0 0 0,0 0 0,0 0 0,0-1 0,0 1 0,0 0 0,0 0 0,0 0 0,0-1 0,0 1 0,0 0 0,0 0 0,0 0 0,0 0 0,0-1 0,0 1 0,0 0 0,0 0 0,0 0 0,0-1 0,0 1 0,0 0 0,-1 0 0,1 0 0,0 0 0,0 0 0,0-1 0,0 1 0,0 0 0,0 0 0,-1 0 0,1 0 0,0 0 0,0 0 0,0-1 0,-8 11 0,5 1 0,1 0 0,-1-1 0,1 1 0,1 0 0,0 0 0,1 0 0,1 16 0,15 82 0,-8-59 0,40 284 0,-48-333 0,1 5 0,0 0 0,0 1 0,0-1 0,1 0 0,-1 0 0,4 7 0,0-10 0,-1-11 0,0-11 0,-3-14 0,0 1 0,-2-1 0,-6-32 0,-23-100 0,2 6 0,26 142 0,-3-11 0,2 0 0,0 0 0,2 0 0,6-55 0,-5 80 0,0 0 0,1 0 0,0 1 0,0-1 0,0 0 0,0 0 0,0 1 0,0-1 0,1 0 0,-1 1 0,1-1 0,0 1 0,-1 0 0,1 0 0,0 0 0,1 0 0,-1 0 0,0 0 0,1 0 0,-1 0 0,1 1 0,-1 0 0,1-1 0,-1 1 0,1 0 0,0 0 0,0 0 0,0 1 0,0-1 0,-1 1 0,1 0 0,0-1 0,0 1 0,0 0 0,0 1 0,0-1 0,5 2 0,8 1 0,1 1 0,-1 1 0,0 0 0,0 1 0,16 10 0,-9-5 0,0 1 0,37 28 0,-53-35 0,0 1 0,0 0 0,-1 0 0,1 0 0,-2 1 0,1 0 0,-1 0 0,0 0 0,0 1 0,-1 0 0,6 13 0,-9-17 5,-1-1-1,1 1 1,-1-1-1,0 1 0,0-1 1,0 1-1,0-1 1,0 1-1,-1-1 1,0 1-1,0-1 0,0 0 1,0 1-1,0-1 1,-1 0-1,1 0 0,-1 0 1,0 0-1,0 0 1,0 0-1,0 0 1,-1-1-1,1 1 0,-1-1 1,1 1-1,-4 1 1,-5 4-253,1-1 1,-1 0-1,-1 0 1,0-1-1,-17 6 1,-18 5-6579</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16.048"/>
    </inkml:context>
    <inkml:brush xml:id="br0">
      <inkml:brushProperty name="width" value="0.05" units="cm"/>
      <inkml:brushProperty name="height" value="0.05" units="cm"/>
    </inkml:brush>
  </inkml:definitions>
  <inkml:trace contextRef="#ctx0" brushRef="#br0">31 185 24575,'-1'34'0,"3"-1"0,0 1 0,2-1 0,9 35 0,1-14 0,-3-19 0,-1 1 0,-3 0 0,0 0 0,1 72 0,-7-107 0,-1-1 0,0 1 0,0 0 0,0-1 0,0 1 0,0 0 0,0-1 0,0 1 0,0 0 0,-1-1 0,1 1 0,0 0 0,0-1 0,-1 1 0,1-1 0,0 1 0,0 0 0,-1-1 0,1 1 0,-1-1 0,1 1 0,0-1 0,-2 1 0,-7-9 0,-7-24 0,-2-20 0,1-1 0,3-1 0,-8-63 0,18 92 0,2 0 0,1 0 0,1 0 0,1 0 0,1 0 0,1 1 0,2-1 0,0 1 0,12-34 0,-14 51 0,0 0 0,0 1 0,0-1 0,1 1 0,0 0 0,0 0 0,1 0 0,-1 1 0,1 0 0,0 0 0,1 0 0,-1 0 0,1 1 0,0 0 0,8-5 0,-6 6 0,0 0 0,0 0 0,0 1 0,0 0 0,1 1 0,-1 0 0,1 0 0,-1 0 0,0 1 0,1 1 0,-1-1 0,16 4 0,-13-1 0,1 0 0,0 0 0,-1 1 0,0 1 0,0 0 0,0 1 0,-1 0 0,0 0 0,0 1 0,0 1 0,14 13 0,-21-18 0,0 0 0,0 1 0,0-1 0,-1 0 0,1 1 0,-1 0 0,0-1 0,0 1 0,0 0 0,-1 0 0,0 0 0,1 0 0,-1 0 0,0 0 0,-1 1 0,1-1 0,-1 0 0,0 0 0,0 1 0,0-1 0,-1 0 0,1 0 0,-1 0 0,0 1 0,0-1 0,-1 0 0,1 0 0,-1 0 0,0-1 0,0 1 0,0 0 0,0-1 0,-1 1 0,0-1 0,-5 6 0,-3 2 15,-1 0 0,0-1 0,-1 0 0,0-1 0,0-1 0,-1 0 0,-18 7 0,2-2-510,-1-1 0,-46 9 0,26-10-6331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16.426"/>
    </inkml:context>
    <inkml:brush xml:id="br0">
      <inkml:brushProperty name="width" value="0.05" units="cm"/>
      <inkml:brushProperty name="height" value="0.05" units="cm"/>
    </inkml:brush>
  </inkml:definitions>
  <inkml:trace contextRef="#ctx0" brushRef="#br0">0 128 24575,'2'-1'0,"0"-1"0,-1 0 0,1 1 0,0-1 0,0 1 0,0 0 0,0 0 0,1 0 0,-1 0 0,0 0 0,0 0 0,0 0 0,1 1 0,-1-1 0,1 1 0,-1 0 0,0 0 0,4 0 0,-1 0 0,0 1 0,0 0 0,0 0 0,0 1 0,-1-1 0,1 1 0,0 0 0,5 4 0,6 4 0,-1 1 0,0 0 0,20 21 0,-11-10 0,-1 2 0,-1 1 0,21 31 0,-38-49 0,0 0 0,0 0 0,-1 1 0,0 0 0,0 0 0,-1 0 0,0 0 0,-1 0 0,0 0 0,0 1 0,0-1 0,-1 1 0,-1 0 0,1-1 0,-1 1 0,-1 0 0,-1 10 0,1-17 0,1 1 0,-1 0 0,0 0 0,0 0 0,0-1 0,0 1 0,0 0 0,-1-1 0,1 1 0,-1-1 0,1 1 0,-1-1 0,0 0 0,0 0 0,0 0 0,0 0 0,-1 0 0,1 0 0,0-1 0,-1 1 0,1-1 0,-1 1 0,0-1 0,1 0 0,-1 0 0,0 0 0,0-1 0,0 1 0,0-1 0,1 1 0,-1-1 0,0 0 0,0 0 0,0 0 0,0 0 0,-5-2 0,3 1 0,-1-1 0,1 0 0,0 0 0,0-1 0,0 1 0,1-1 0,-1 0 0,1 0 0,-1 0 0,1-1 0,0 0 0,0 1 0,1-2 0,-1 1 0,1 0 0,0-1 0,0 1 0,0-1 0,-2-6 0,2 2 0,0-1 0,1 0 0,0 1 0,1-1 0,0 0 0,1 0 0,0 0 0,0 0 0,1 0 0,0 0 0,1 0 0,0 1 0,1-1 0,0 1 0,0-1 0,1 1 0,0 0 0,6-10 0,5-6 0,0 2 0,2 0 0,0 0 0,1 2 0,25-23 0,-25 27 40,0 1 0,28-18 0,-38 29-205,0 0 0,1 0 0,0 1 0,0 0 0,0 1 0,1-1 0,-1 2 0,15-3 0,7 4-6661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16.785"/>
    </inkml:context>
    <inkml:brush xml:id="br0">
      <inkml:brushProperty name="width" value="0.05" units="cm"/>
      <inkml:brushProperty name="height" value="0.05" units="cm"/>
    </inkml:brush>
  </inkml:definitions>
  <inkml:trace contextRef="#ctx0" brushRef="#br0">1 1 24575,'4'0'0,"7"0"0,0 0-8191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19.167"/>
    </inkml:context>
    <inkml:brush xml:id="br0">
      <inkml:brushProperty name="width" value="0.05" units="cm"/>
      <inkml:brushProperty name="height" value="0.05" units="cm"/>
    </inkml:brush>
  </inkml:definitions>
  <inkml:trace contextRef="#ctx0" brushRef="#br0">1 7 24575,'5'-5'0,"1"4"0,0 6 0,-1 6 0,-2 11 0,-1 14 0,-1 15 0,-1 11 0,0 14 0,-4 10 0,-3 10 0,1 4 0,1 5 0,2-4 0,1-5 0,1-11 0,0-10 0,1-18-8191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19.494"/>
    </inkml:context>
    <inkml:brush xml:id="br0">
      <inkml:brushProperty name="width" value="0.05" units="cm"/>
      <inkml:brushProperty name="height" value="0.05" units="cm"/>
    </inkml:brush>
  </inkml:definitions>
  <inkml:trace contextRef="#ctx0" brushRef="#br0">350 373 24575,'-3'-2'0,"0"0"0,1 0 0,-1 0 0,0 1 0,0-1 0,0 1 0,-1 0 0,1 0 0,0 0 0,0 0 0,-5 0 0,-42-4 0,35 4 0,-16 0 0,-1 1 0,0 2 0,-51 9 0,75-9 0,5-1 0,0-1 0,0 1 0,0 0 0,-1-1 0,1 1 0,0-1 0,0 0 0,-1 0 0,1-1 0,0 1 0,-1-1 0,1 1 0,0-1 0,0 0 0,-3-1 0,5 1 0,1 1 0,0-1 0,-1 1 0,1-1 0,0 1 0,-1-1 0,1 1 0,0-1 0,0 0 0,0 1 0,0-1 0,0 1 0,0-1 0,0 1 0,0-1 0,0 0 0,0 1 0,0-1 0,0 1 0,0-1 0,0 1 0,0-1 0,0 0 0,1 1 0,-1-1 0,0 1 0,0-1 0,1 1 0,-1-1 0,0 1 0,1-1 0,-1 1 0,1 0 0,0-1 0,18-19 0,-15 16 0,25-24 0,22-23 0,3 3 0,2 2 0,78-50 0,-120 87 0,1 2 0,0 0 0,0 0 0,28-7 0,-36 13 0,-1-1 0,1 1 0,0 1 0,-1-1 0,1 1 0,0 0 0,-1 0 0,1 1 0,0 0 0,-1 0 0,1 1 0,-1 0 0,1 0 0,9 5 0,27 23-1365,-7 7-5461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21.906"/>
    </inkml:context>
    <inkml:brush xml:id="br0">
      <inkml:brushProperty name="width" value="0.05" units="cm"/>
      <inkml:brushProperty name="height" value="0.05" units="cm"/>
    </inkml:brush>
  </inkml:definitions>
  <inkml:trace contextRef="#ctx0" brushRef="#br0">1282 474 24575,'-5'-10'0,"0"1"0,0 0 0,-1 0 0,0 1 0,-1-1 0,0 1 0,0 1 0,0 0 0,-1 0 0,0 0 0,-1 1 0,0 0 0,0 0 0,0 1 0,-18-7 0,15 8 0,0 1 0,-1 0 0,0 1 0,0 0 0,1 1 0,-1 0 0,0 1 0,0 1 0,0 0 0,0 0 0,0 1 0,-17 6 0,-13 6 2,0 2 0,2 2 0,0 1 0,1 3 0,1 1 0,-50 39 0,23-9-58,3 3 0,-87 97-1,107-104-14,2 2-1,2 3 0,2 0 0,3 3 0,2 0 0,-34 90 0,53-115 53,3 2 0,0 0-1,2 0 1,2 1 0,1-1-1,1 1 1,3 0 0,0 1-1,2-1 1,2 0 0,1 0-1,2-1 1,18 60 0,-12-59 19,3-1 0,0 0 0,2-1 0,2-1 0,1 0 0,41 48 0,-29-44 0,2-1 0,2-2 0,1-1 0,67 44 0,-37-36 0,2-3 0,1-3 0,2-3 0,1-3 0,1-3 0,103 20 0,-90-29 0,0-4 0,1-3 0,1-5 0,-1-3 0,0-4 0,1-4 0,-2-4 0,0-4 0,0-3 0,152-55 0,-164 44 0,-1-3 0,-1-3 0,-3-3 0,-1-4 0,-2-2 0,-1-4 0,-3-2 0,-3-3 0,-1-2 0,-3-3 0,-3-2 0,50-74 0,-70 84 0,-3-1 0,-1-1 0,-3-1 0,-2-2 0,-3 0 0,21-83 0,-34 102 0,-1 0 0,-2-1 0,-1 0 0,-2 0 0,-2 0 0,-1 0 0,-2 0 0,-1 0 0,-2 0 0,-2 1 0,-17-50 0,11 50 0,-2 0 0,-2 2 0,-1-1 0,-1 2 0,-2 1 0,-34-38 0,21 32 0,-1 2 0,-2 2 0,-1 1 0,-56-36 0,20 25 0,-1 2 0,-2 4 0,-2 4 0,-1 2 0,-123-28 0,98 34 101,-1 5-1,-135-8 1,179 25-353,1 3 0,-1 3 0,1 2 0,0 4-1,-79 18 1,25 10-5800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22.332"/>
    </inkml:context>
    <inkml:brush xml:id="br0">
      <inkml:brushProperty name="width" value="0.05" units="cm"/>
      <inkml:brushProperty name="height" value="0.05" units="cm"/>
    </inkml:brush>
  </inkml:definitions>
  <inkml:trace contextRef="#ctx0" brushRef="#br0">200 192 24575,'0'-2'0,"0"-1"0,0 1 0,0-1 0,-1 1 0,1-1 0,-1 1 0,1-1 0,-1 1 0,0-1 0,0 1 0,0 0 0,0 0 0,-1-1 0,1 1 0,-1 0 0,1 0 0,-1 0 0,0 1 0,0-1 0,1 0 0,-1 1 0,0-1 0,-1 1 0,1-1 0,0 1 0,0 0 0,-1 0 0,1 0 0,0 0 0,-1 1 0,1-1 0,-1 1 0,1-1 0,-1 1 0,1 0 0,-1 0 0,1 0 0,-1 0 0,1 0 0,-1 1 0,1-1 0,-1 1 0,1-1 0,-1 1 0,1 0 0,0 0 0,-1 0 0,1 0 0,0 1 0,0-1 0,0 1 0,0-1 0,-3 4 0,-5 5 0,2 0 0,0 0 0,0 0 0,0 1 0,2 1 0,-1-1 0,1 1 0,1 0 0,-5 17 0,4-10 0,1 0 0,1 0 0,0 0 0,2 0 0,-1 35 0,4-38 0,0 0 0,1 0 0,1 0 0,0 0 0,1-1 0,1 1 0,0-1 0,1 0 0,1-1 0,0 1 0,1-1 0,1-1 0,13 17 0,-13-20 0,0 0 0,1 0 0,0-1 0,1-1 0,0 1 0,0-2 0,1 0 0,0 0 0,0-1 0,1-1 0,0 0 0,0 0 0,0-1 0,0-1 0,27 3 0,-21-5 0,0 0 0,0-2 0,0 0 0,0-1 0,-1-1 0,1-1 0,-1 0 0,1-1 0,-1-2 0,27-12 0,-24 8 0,0-1 0,0-1 0,-1-1 0,0 0 0,-2-2 0,0 0 0,0-1 0,15-21 0,-20 22 0,-1-1 0,-1 0 0,0 0 0,-2-1 0,0 0 0,-1-1 0,0 0 0,-2 0 0,7-36 0,-10 40 0,-2 0 0,0 0 0,-1-1 0,0 1 0,-1 0 0,-1-1 0,0 1 0,-1 0 0,-1 0 0,0 1 0,-1-1 0,-1 1 0,-12-24 0,13 30-80,0-1 0,-1 1-1,0 0 1,0 0 0,-1 0-1,0 1 1,0 0 0,-1 1-1,0-1 1,0 2 0,0-1 0,-1 1-1,0 0 1,0 1 0,0 0-1,-18-5 1,-5 2-6746</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22.703"/>
    </inkml:context>
    <inkml:brush xml:id="br0">
      <inkml:brushProperty name="width" value="0.05" units="cm"/>
      <inkml:brushProperty name="height" value="0.05" units="cm"/>
    </inkml:brush>
  </inkml:definitions>
  <inkml:trace contextRef="#ctx0" brushRef="#br0">1 37 24575,'4'-4'0,"0"0"0,1 0 0,0 1 0,-1-1 0,1 1 0,1 0 0,-1 1 0,0-1 0,11-3 0,-15 6 0,0 0 0,1 0 0,-1-1 0,1 1 0,-1 0 0,1 0 0,-1 1 0,0-1 0,1 0 0,-1 0 0,1 1 0,-1-1 0,0 0 0,1 1 0,-1 0 0,0-1 0,3 2 0,-3 0 0,1 0 0,-1-1 0,1 1 0,-1 0 0,1 0 0,-1 0 0,0 0 0,0 0 0,0 0 0,0 0 0,-1 0 0,1 0 0,0 1 0,0 3 0,2 29 0,0 1 0,-2 0 0,-2 0 0,-1-1 0,-9 40 0,0 35 0,3 122-1365,8-192-5461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23.033"/>
    </inkml:context>
    <inkml:brush xml:id="br0">
      <inkml:brushProperty name="width" value="0.05" units="cm"/>
      <inkml:brushProperty name="height" value="0.05" units="cm"/>
    </inkml:brush>
  </inkml:definitions>
  <inkml:trace contextRef="#ctx0" brushRef="#br0">103 228 24575,'1'-5'0,"-1"1"0,1 0 0,0 0 0,1-1 0,-1 1 0,1 0 0,-1 0 0,1 0 0,1 0 0,-1 1 0,0-1 0,1 1 0,0-1 0,0 1 0,4-4 0,9-8 0,32-23 0,-34 28 0,6-4 0,1 0 0,1 1 0,38-16 0,-47 23 0,1 2 0,0-1 0,0 1 0,0 1 0,0 1 0,0 0 0,27 0 0,-38 2 0,1 0 0,-1 0 0,1 1 0,0-1 0,-1 1 0,1 0 0,-1 0 0,1 0 0,-1 1 0,0-1 0,1 1 0,-1 0 0,0 0 0,0 0 0,0 0 0,3 3 0,-4-2 0,0-1 0,0 1 0,0 0 0,-1 0 0,0-1 0,1 1 0,-1 0 0,0 0 0,0 0 0,0 1 0,-1-1 0,1 0 0,-1 0 0,0 0 0,0 4 0,-1 3 0,0 0 0,-1 0 0,0 0 0,-1 0 0,0-1 0,0 0 0,-1 1 0,0-1 0,-1 0 0,-10 14 0,-11 12 0,-3-1 0,0-2 0,-2-1 0,-50 39 0,-149 94 0,189-137 0,39-26 0,-30 24 0,31-24 0,1-1 0,-1 0 0,1 1 0,-1-1 0,1 0 0,-1 1 0,1-1 0,0 1 0,-1-1 0,1 0 0,-1 1 0,1-1 0,0 1 0,0-1 0,-1 1 0,1-1 0,0 1 0,0-1 0,-1 1 0,1 0 0,0-1 0,0 1 0,0-1 0,0 1 0,0-1 0,0 1 0,0 0 0,0-1 0,0 1 0,0-1 0,0 1 0,1-1 0,-1 1 0,0 0 0,0-1 0,0 1 0,1-1 0,-1 1 0,0-1 0,1 1 0,-1-1 0,0 0 0,1 1 0,-1-1 0,1 1 0,-1-1 0,1 0 0,-1 1 0,1-1 0,-1 0 0,1 1 0,-1-1 0,1 0 0,-1 0 0,1 0 0,0 1 0,8 1 0,1 0 0,-1-1 0,1 0 0,-1-1 0,1 0 0,16-2 0,-10 2 0,330-22 49,175-7-1463,-425 26-5412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5:55.868"/>
    </inkml:context>
    <inkml:brush xml:id="br0">
      <inkml:brushProperty name="width" value="0.05" units="cm"/>
      <inkml:brushProperty name="height" value="0.05" units="cm"/>
    </inkml:brush>
  </inkml:definitions>
  <inkml:trace contextRef="#ctx0" brushRef="#br0">259 0 24575,'-32'95'0,"-35"172"0,41-149 0,-81 427 0,93-437 0,6 1 0,3 0 0,12 120 0,32 126 0,10 152 0,-38 421 0,-13-635 0,-3-36-1365,-1-146-5461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9:02.461"/>
    </inkml:context>
    <inkml:brush xml:id="br0">
      <inkml:brushProperty name="width" value="0.05" units="cm"/>
      <inkml:brushProperty name="height" value="0.05" units="cm"/>
    </inkml:brush>
  </inkml:definitions>
  <inkml:trace contextRef="#ctx0" brushRef="#br0">403 70 24575,'-7'-7'0,"0"0"0,0 1 0,-1 0 0,0 0 0,-1 1 0,1 0 0,-1 0 0,0 1 0,0 0 0,-1 1 0,1 0 0,-1 0 0,-16-2 0,17 5 0,1 0 0,0 0 0,0 0 0,0 1 0,0 0 0,0 1 0,0 0 0,0 0 0,0 1 0,1-1 0,-1 2 0,1-1 0,0 1 0,0 0 0,0 1 0,1 0 0,-8 6 0,2 0 0,1 0 0,0 0 0,1 1 0,0 1 0,1 0 0,0 0 0,1 1 0,1 0 0,0 0 0,-10 29 0,14-31 0,0 0 0,1 0 0,0 0 0,1 0 0,1 0 0,-1 0 0,2 0 0,0 0 0,0 0 0,1 0 0,0 0 0,1 0 0,1-1 0,8 21 0,-5-19 0,0 0 0,1-1 0,0 0 0,0-1 0,1 1 0,1-2 0,0 1 0,1-1 0,0-1 0,0 0 0,1 0 0,0-2 0,0 1 0,14 5 0,-17-9 0,0 0 0,0-1 0,0 0 0,1-1 0,-1 0 0,1 0 0,-1-1 0,1-1 0,0 1 0,-1-1 0,1-1 0,0 0 0,-1 0 0,1-1 0,-1 0 0,0-1 0,1 0 0,-1 0 0,0-1 0,-1 0 0,17-11 0,-13 6 0,0-1 0,-1 0 0,0-1 0,-1 0 0,0 0 0,-1-1 0,0-1 0,-1 1 0,0-1 0,-1-1 0,-1 1 0,9-25 0,-10 20 0,0-1 0,-1 1 0,0-1 0,-2 0 0,0 1 0,-1-1 0,-1 0 0,-1 0 0,-5-33 0,4 45-170,1-1-1,-2 1 0,1 0 1,-1-1-1,0 1 0,0 1 1,-5-8-1,-8-6-6655</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9:02.964"/>
    </inkml:context>
    <inkml:brush xml:id="br0">
      <inkml:brushProperty name="width" value="0.05" units="cm"/>
      <inkml:brushProperty name="height" value="0.05" units="cm"/>
    </inkml:brush>
  </inkml:definitions>
  <inkml:trace contextRef="#ctx0" brushRef="#br0">303 0 24575,'-2'21'0,"-2"-1"0,0 1 0,-1-1 0,-1-1 0,-1 1 0,-12 23 0,-1-4 0,-1 0 0,-3-2 0,-47 60 0,36-52 0,-41 71 0,75-114 0,0-1 0,0 1 0,0 0 0,0 0 0,0-1 0,1 1 0,-1 0 0,1 0 0,0 0 0,-1-1 0,1 1 0,0 0 0,0 0 0,0 0 0,0 0 0,0 0 0,0 0 0,1-1 0,-1 1 0,1 0 0,-1 0 0,1 0 0,0-1 0,0 1 0,0 0 0,0-1 0,0 1 0,0-1 0,0 1 0,0-1 0,0 1 0,1-1 0,-1 0 0,1 0 0,-1 0 0,1 1 0,-1-1 0,1-1 0,0 1 0,-1 0 0,4 1 0,9 3 0,1 0 0,-1 0 0,1-1 0,20 2 0,-8-1 0,51 15 0,-33-8 0,1-1 0,74 7 0,-113-17 0,0-1 0,-1 0 0,1-1 0,0 1 0,0-1 0,0-1 0,-1 1 0,1-1 0,-1 0 0,1-1 0,-1 1 0,0-1 0,0-1 0,0 1 0,0-1 0,10-8 0,-11 6 0,1 0 0,-1-1 0,0 1 0,-1-1 0,0 0 0,0 0 0,0 0 0,-1 0 0,0-1 0,-1 0 0,1 1 0,-1-1 0,-1 0 0,1-8 0,1-6 12,-2 0 0,-1-1 0,0 1 0,-2 0 0,0 0 0,-2 0 0,0 0 0,-1 0 0,-11-25 0,12 36-90,0 0 0,-2 1 0,1-1-1,-1 1 1,-1 0 0,0 0 0,0 1 0,-1 0 0,0 0-1,0 1 1,-1 0 0,0 1 0,-1-1 0,1 2 0,-2 0-1,1 0 1,0 0 0,-21-6 0,19 9-6748</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9:03.878"/>
    </inkml:context>
    <inkml:brush xml:id="br0">
      <inkml:brushProperty name="width" value="0.05" units="cm"/>
      <inkml:brushProperty name="height" value="0.05" units="cm"/>
    </inkml:brush>
  </inkml:definitions>
  <inkml:trace contextRef="#ctx0" brushRef="#br0">514 54 24575,'0'-2'0,"0"1"0,0-1 0,-1 0 0,1 1 0,0-1 0,-1 0 0,1 1 0,-1-1 0,1 1 0,-1-1 0,0 1 0,0-1 0,0 1 0,0-1 0,0 1 0,0 0 0,0 0 0,0-1 0,-2 0 0,0 0 0,0 0 0,0 0 0,-1 0 0,1 0 0,-1 1 0,1 0 0,-1-1 0,-5 0 0,-8-1 0,0 1 0,-1 1 0,-17 1 0,18 0 0,-6 0 0,1 1 0,-1 0 0,1 2 0,0 1 0,0 1 0,0 0 0,-32 14 0,45-15 0,-1 0 0,0 1 0,1 0 0,0 1 0,0 0 0,1 0 0,0 1 0,0 0 0,0 0 0,1 1 0,0 0 0,1 0 0,-1 1 0,2 0 0,-1 0 0,1 0 0,1 1 0,-5 10 0,8-14 0,0 0 0,0 0 0,0 0 0,0 0 0,1 0 0,0 0 0,0 0 0,1 0 0,0-1 0,0 1 0,0 0 0,1 0 0,-1 0 0,1-1 0,1 1 0,-1-1 0,1 1 0,0-1 0,0 0 0,1 0 0,-1-1 0,1 1 0,0-1 0,0 1 0,7 4 0,7 5 0,0 0 0,0-1 0,2-1 0,-1-1 0,30 12 0,-14-8 0,0-2 0,1-2 0,0-1 0,1-1 0,57 5 0,-71-12 0,0-1 0,0-1 0,0-1 0,0-1 0,0-1 0,0-1 0,0-1 0,-1-1 0,0-1 0,26-12 0,-42 16 0,0 0 0,-1 0 0,1-1 0,-1 0 0,1 0 0,-1 0 0,-1-1 0,1 1 0,0-1 0,-1 0 0,0 0 0,0-1 0,5-9 0,-7 10 0,-1 0 0,1 0 0,-1 0 0,0 0 0,0 0 0,0 0 0,0 0 0,-1 0 0,0 0 0,0 0 0,-1 0 0,1 0 0,-1 0 0,0 0 0,-1 0 0,1 0 0,-5-9 0,-2-2 0,0 1 0,-1 0 0,-1 1 0,-1 0 0,0 0 0,0 1 0,-2 0 0,-26-21 0,9 11 0,-2 2 0,0 1 0,-38-17 0,62 33-195,0 0 0,0 1 0,0 0 0,0 1 0,0 0 0,-15-2 0,-3 4-6631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9:04.427"/>
    </inkml:context>
    <inkml:brush xml:id="br0">
      <inkml:brushProperty name="width" value="0.05" units="cm"/>
      <inkml:brushProperty name="height" value="0.05" units="cm"/>
    </inkml:brush>
  </inkml:definitions>
  <inkml:trace contextRef="#ctx0" brushRef="#br0">293 16 24575,'-2'16'0,"-1"1"0,-1 0 0,0-1 0,-1 0 0,-1 0 0,-1 0 0,-12 21 0,8-14 0,-23 43 0,-2-1 0,-4-2 0,-48 59 0,84-117 0,-18 25 0,21-29 0,0 0 0,0 0 0,1 0 0,-1 0 0,0 0 0,1 1 0,-1-1 0,1 0 0,-1 0 0,1 1 0,0-1 0,0 0 0,-1 1 0,1-1 0,0 0 0,0 1 0,0-1 0,0 0 0,1 1 0,-1-1 0,0 1 0,1-1 0,-1-1 0,1 1 0,0-1 0,-1 1 0,1-1 0,0 0 0,-1 1 0,1-1 0,0 0 0,-1 0 0,1 0 0,0 1 0,-1-1 0,1 0 0,0 0 0,0 0 0,-1 0 0,1 0 0,0 0 0,-1 0 0,1 0 0,0-1 0,0 1 0,0 0 0,23-9 0,-15 6 0,49-16 0,0 2 0,0 3 0,1 2 0,1 3 0,71-1 0,-86 10 0,69 11 0,-109-10 0,0-1 0,0 0 0,0 0 0,0-1 0,0 1 0,0-1 0,0 0 0,-1 0 0,1-1 0,0 0 0,-1 1 0,1-1 0,-1-1 0,0 1 0,1-1 0,-1 1 0,0-1 0,-1-1 0,1 1 0,0 0 0,-1-1 0,0 0 0,0 0 0,0 0 0,0 0 0,-1 0 0,4-9 0,-2 5 0,0 0 0,-1 0 0,0-1 0,-1 1 0,1-1 0,-2 0 0,1 1 0,-1-1 0,-1 0 0,0 0 0,0 0 0,0 0 0,-1 0 0,-4-15 0,-1 9 14,0 0-1,-2 0 0,1 1 0,-2 0 1,0 0-1,0 1 0,-2 0 1,-22-22-1,6 9-508,-1 2 0,-57-37 0,58 44-6331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9:05.775"/>
    </inkml:context>
    <inkml:brush xml:id="br0">
      <inkml:brushProperty name="width" value="0.05" units="cm"/>
      <inkml:brushProperty name="height" value="0.05" units="cm"/>
    </inkml:brush>
  </inkml:definitions>
  <inkml:trace contextRef="#ctx0" brushRef="#br0">216 151 24575,'22'-10'0,"37"-11"0,4-2 0,-42 14 0,37-18 0,-54 25 0,0-1 0,0 1 0,0-1 0,0 0 0,0-1 0,0 1 0,-1-1 0,1 1 0,4-8 0,-8 10 0,0 1 0,1 0 0,-1-1 0,0 1 0,0-1 0,1 0 0,-1 1 0,0-1 0,0 1 0,0-1 0,0 1 0,0-1 0,1 1 0,-1-1 0,0 0 0,-1 1 0,1-1 0,0 1 0,0-1 0,0 1 0,0-1 0,0 1 0,0-1 0,-1 1 0,1-1 0,0 0 0,0 1 0,-1 0 0,1-1 0,0 1 0,-1-1 0,1 1 0,-1-1 0,1 1 0,0 0 0,-1-1 0,1 1 0,-1 0 0,1-1 0,-1 1 0,1 0 0,-1 0 0,1-1 0,-1 1 0,0 0 0,1 0 0,-1 0 0,1 0 0,-1 0 0,1 0 0,-2 0 0,-31-1 0,14 4 0,0 0 0,1 2 0,-1 0 0,1 1 0,0 1 0,0 0 0,1 2 0,-24 14 0,17-7 0,0 1 0,1 1 0,1 1 0,-39 43 0,50-49 0,1 0 0,0 1 0,1 0 0,0 0 0,1 1 0,1 0 0,1 1 0,0-1 0,0 1 0,-4 27 0,8-32 0,1 0 0,1 0 0,0 1 0,0-1 0,1 0 0,1 0 0,0 0 0,0 0 0,1 0 0,0 0 0,1-1 0,1 1 0,-1-1 0,2 0 0,-1 0 0,13 16 0,-5-11 0,1 0 0,0-1 0,1-1 0,0 0 0,1 0 0,1-2 0,0 0 0,0-1 0,1-1 0,1-1 0,-1 0 0,32 8 0,-14-7 0,1-1 0,0-1 0,1-3 0,-1-1 0,69-3 0,-87-1 0,1-1 0,0-1 0,-1 0 0,0-2 0,0 0 0,0-1 0,-1-1 0,23-12 0,-33 15 0,0-1 0,-1 0 0,1-1 0,-1 0 0,0 0 0,0 0 0,-1-1 0,0 0 0,0 0 0,-1-1 0,0 1 0,0-1 0,0 0 0,-1-1 0,-1 1 0,1-1 0,-1 0 0,-1 0 0,3-14 0,-3 9 7,-1 1-1,-1-1 0,0 0 0,-1 1 1,-1-1-1,0 1 0,0-1 1,-2 1-1,0 0 0,0 0 1,-1 0-1,0 0 0,-1 1 0,-1 0 1,0 0-1,-1 1 0,0 0 1,-18-19-1,11 14-141,-1 1 0,-1 1 0,-1 0 0,0 1 0,0 1 0,-1 1 0,-1 0 0,0 1 0,-1 2 0,-38-12 0,-2 6-6691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9:06.308"/>
    </inkml:context>
    <inkml:brush xml:id="br0">
      <inkml:brushProperty name="width" value="0.05" units="cm"/>
      <inkml:brushProperty name="height" value="0.05" units="cm"/>
    </inkml:brush>
  </inkml:definitions>
  <inkml:trace contextRef="#ctx0" brushRef="#br0">260 1 24575,'-1'23'0,"-1"1"0,-1-1 0,-1 0 0,-1 0 0,-2-1 0,0 1 0,-1-1 0,-1-1 0,-16 30 0,-14 14 0,-73 92 0,82-118 0,29-38 0,1 0 0,-1-1 0,0 1 0,1 0 0,-1 0 0,1 0 0,-1 0 0,1 0 0,-1 0 0,1 0 0,0 0 0,-1 0 0,1 0 0,0 0 0,0 0 0,0 0 0,0 0 0,-1 0 0,2 0 0,-1 2 0,0-2 0,1 0 0,-1 0 0,1-1 0,-1 1 0,1 0 0,0-1 0,-1 1 0,1-1 0,0 1 0,-1-1 0,1 1 0,0-1 0,0 1 0,0-1 0,-1 0 0,1 0 0,0 1 0,0-1 0,0 0 0,1 0 0,7 1 0,1 0 0,-1-1 0,19-1 0,-14 0 0,203 11 0,-54 1 0,-140-11 0,34 2 0,59-7 0,-100 3 0,0 0 0,0-1 0,0-1 0,0 0 0,-1-1 0,0-1 0,0 0 0,21-13 0,-31 16 0,0 0 0,0-1 0,0 0 0,-1 0 0,0 0 0,0-1 0,0 1 0,0-1 0,-1 0 0,1 0 0,-1 0 0,-1-1 0,1 1 0,-1-1 0,2-6 0,-2 3 0,0 1 0,-1-1 0,0 0 0,-1 0 0,1 1 0,-2-1 0,0 0 0,0 0 0,-3-13 0,-1 6 0,0 0 0,-1 0 0,-1 1 0,0-1 0,-1 2 0,0-1 0,-2 1 0,1 1 0,-2-1 0,-17-16 0,13 17-182,-2 1 0,1 1 1,-1 1-1,-37-17 0,46 24-274,-18-10-6370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9:07.989"/>
    </inkml:context>
    <inkml:brush xml:id="br0">
      <inkml:brushProperty name="width" value="0.05" units="cm"/>
      <inkml:brushProperty name="height" value="0.05" units="cm"/>
    </inkml:brush>
  </inkml:definitions>
  <inkml:trace contextRef="#ctx0" brushRef="#br0">106 0 24575,'3'1'0,"-1"-1"0,1 1 0,-1-1 0,1 1 0,-1 0 0,0 0 0,1 0 0,-1 0 0,0 0 0,0 1 0,1-1 0,-1 1 0,-1-1 0,1 1 0,0 0 0,0 0 0,0 0 0,1 2 0,2 3 0,-1 0 0,1 0 0,-1 0 0,4 11 0,0 5 0,-1 0 0,-1 0 0,-1 1 0,-2-1 0,0 1 0,0 28 0,-12 148 0,6-168 0,-86 671-294,3-49 30,64-286 264,22-290 0,3-1 0,22 132 0,-24-204 6,14 54 305,-14-56-434,1 1 1,-1 0 0,1-1 0,0 1 0,0-1-1,0 1 1,0-1 0,1 0 0,0 0 0,-1 0-1,1 0 1,4 3 0,7-1-6239</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9:08.359"/>
    </inkml:context>
    <inkml:brush xml:id="br0">
      <inkml:brushProperty name="width" value="0.05" units="cm"/>
      <inkml:brushProperty name="height" value="0.05" units="cm"/>
    </inkml:brush>
  </inkml:definitions>
  <inkml:trace contextRef="#ctx0" brushRef="#br0">1 1 24575,'892'35'-1139,"351"119"-1220,149 14 1790,-811-137-1339,-464-34-308</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9:09.014"/>
    </inkml:context>
    <inkml:brush xml:id="br0">
      <inkml:brushProperty name="width" value="0.05" units="cm"/>
      <inkml:brushProperty name="height" value="0.05" units="cm"/>
    </inkml:brush>
  </inkml:definitions>
  <inkml:trace contextRef="#ctx0" brushRef="#br0">0 45 24575,'5'-4'0,"0"1"0,1 0 0,-1 1 0,1-1 0,0 1 0,-1 0 0,1 0 0,0 1 0,0 0 0,0 0 0,10 0 0,3-2 0,42-5 4,105 0 0,63 16-64,-157-4-28,1017 62-1368,-7-1-925,-1-31 1131,-954-33 1229,349-8-146,-456 6 196,-8 0 73,1 0 0,-1 0 0,0-1 0,14-4 0,-41 4 1407,-15 4-755,21 0-569,0 0 1,0 0-1,1 1 1,-1 1-1,1-1 1,-1 1-1,1 1 1,0-1-1,1 1 1,-1 1-1,1-1 1,-12 13-1,11-8-130,-1 1 0,1 0 0,1 0 0,0 1 0,0 0 0,1 0 0,-7 23 0,0 11-138,3 1 0,2 0 0,-4 89 1,10-120 175,-15 285-93,28 423 0,13-490 0,9 182 0,-33-392 0,0 0 0,-2 0 0,-1 0 0,-1 0 0,-9 30 0,11-46 0,0 0 0,-1-1 0,-1 1 0,1-1 0,-1 1 0,0-1 0,-1 0 0,1-1 0,-2 1 0,1-1 0,-1 0 0,1 0 0,-2-1 0,1 0 0,0 0 0,-1 0 0,0-1 0,0 0 0,-9 4 0,-7-1 0,0 0 0,0-2 0,0-1 0,-1-1 0,0-1 0,-26 0 0,-145-15 0,162 10 0,-92-11-1365,5-1-5461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9:12.176"/>
    </inkml:context>
    <inkml:brush xml:id="br0">
      <inkml:brushProperty name="width" value="0.05" units="cm"/>
      <inkml:brushProperty name="height" value="0.05" units="cm"/>
    </inkml:brush>
  </inkml:definitions>
  <inkml:trace contextRef="#ctx0" brushRef="#br0">181 286 24575,'1'-2'0,"-1"1"0,0-1 0,-1 0 0,1 0 0,0 1 0,0-1 0,-1 0 0,1 1 0,-1-1 0,1 0 0,-2-2 0,1 4 0,1-1 0,0 1 0,0 0 0,-1 0 0,1-1 0,0 1 0,-1 0 0,1 0 0,0-1 0,-1 1 0,1 0 0,0 0 0,-1 0 0,1 0 0,-1-1 0,1 1 0,0 0 0,-1 0 0,1 0 0,-1 0 0,1 0 0,0 0 0,-1 0 0,1 0 0,-1 0 0,1 0 0,0 0 0,-1 1 0,1-1 0,-1 0 0,-1 2 0,-1-1 0,1 1 0,0 0 0,0-1 0,0 1 0,0 0 0,0 0 0,0 0 0,1 1 0,-1-1 0,1 0 0,0 1 0,-2 2 0,-11 31 0,-18 66 0,8-21 0,3-18 0,4 2 0,-10 72 0,25-111 0,8-38 0,10-43 0,-15 53 0,55-234 0,-31 125 0,67-193 0,-88 292 0,2 0 0,-1 0 0,2 0 0,8-12 0,-15 24 0,0-1 0,1 1 0,-1-1 0,0 1 0,1-1 0,-1 1 0,0-1 0,1 1 0,-1 0 0,1-1 0,-1 1 0,0-1 0,1 1 0,-1 0 0,1-1 0,-1 1 0,1 0 0,0 0 0,-1-1 0,1 1 0,-1 0 0,1 0 0,-1 0 0,1 0 0,0 0 0,-1 0 0,1 0 0,-1 0 0,1 0 0,1 0 0,-2 1 0,1 0 0,0 0 0,0-1 0,-1 1 0,1 0 0,0 0 0,-1 0 0,1 0 0,-1 0 0,1 0 0,-1 0 0,0 0 0,1 0 0,-1 3 0,5 46 0,-5-46 0,-2 174 0,2 27 0,0-200 0,0 2 0,0-1 0,0 1 0,1-1 0,-1 1 0,2-1 0,-1 0 0,1 0 0,0 0 0,0 1 0,0-2 0,5 9 0,-6-14 0,-1 1 0,1-1 0,0 1 0,0-1 0,-1 1 0,1-1 0,0 0 0,0 1 0,0-1 0,0 0 0,-1 0 0,1 0 0,0 0 0,0 0 0,0 0 0,0 0 0,0 0 0,0 0 0,0 0 0,-1 0 0,1 0 0,0 0 0,0-1 0,0 1 0,0 0 0,0-1 0,-1 1 0,1-1 0,0 1 0,0-1 0,-1 1 0,1-1 0,0 0 0,-1 1 0,1-1 0,-1 0 0,1 1 0,-1-1 0,2-1 0,25-33 0,-25 33 0,17-28 0,57-77 0,-63 91 0,0 0 0,1 2 0,1 0 0,20-16 0,-33 28 0,1 0 0,-1 0 0,1 1 0,-1-1 0,1 1 0,0-1 0,0 1 0,0 0 0,0 0 0,0 0 0,0 1 0,0-1 0,0 1 0,4-1 0,-6 2 0,1-1 0,-1 1 0,1-1 0,-1 1 0,0 0 0,1-1 0,-1 1 0,0 0 0,1 0 0,-1 0 0,0 0 0,0 0 0,0 1 0,0-1 0,0 0 0,0 0 0,0 1 0,0-1 0,-1 0 0,1 1 0,0-1 0,-1 1 0,1-1 0,-1 1 0,0-1 0,1 1 0,-1-1 0,0 3 0,4 32-4,-1 0 0,-2-1 0,-6 57-1,1-18-1343,3-33-5478</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5:56.286"/>
    </inkml:context>
    <inkml:brush xml:id="br0">
      <inkml:brushProperty name="width" value="0.05" units="cm"/>
      <inkml:brushProperty name="height" value="0.05" units="cm"/>
    </inkml:brush>
  </inkml:definitions>
  <inkml:trace contextRef="#ctx0" brushRef="#br0">710 0 24575,'-4'14'0,"-2"21"0,-4 23 0,-5 19 0,1 14 0,-3 9 0,2-12-8191</inkml:trace>
  <inkml:trace contextRef="#ctx0" brushRef="#br0" timeOffset="1">165 2359 24575,'-91'215'0,"41"-90"0,45-116 0,2 0 0,-1 1 0,1 0 0,1 0 0,0-1 0,0 1 0,0 15 0,2-20 0,0 0 0,1-1 0,0 1 0,0 0 0,0 0 0,0-1 0,1 1 0,0 0 0,0-1 0,0 0 0,0 1 0,1-1 0,0 0 0,0 0 0,0 0 0,0-1 0,5 5 0,1 0 0,0 0 0,-1 1 0,-1 0 0,0 0 0,0 1 0,7 12 0,-11-16 0,-1 1 0,1-1 0,-1 1 0,-1-1 0,1 1 0,-1 0 0,0 0 0,-1 0 0,1 0 0,-2 0 0,1 0 0,-2 7 0,-3 13-227,-2 0-1,-1 0 1,-1-1-1,-1 0 1,-25 45-1,14-31-6598</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9:12.659"/>
    </inkml:context>
    <inkml:brush xml:id="br0">
      <inkml:brushProperty name="width" value="0.05" units="cm"/>
      <inkml:brushProperty name="height" value="0.05" units="cm"/>
    </inkml:brush>
  </inkml:definitions>
  <inkml:trace contextRef="#ctx0" brushRef="#br0">255 232 24575,'14'-16'0,"-1"-1"0,-1 0 0,0-1 0,14-31 0,-14 27 0,-8 14 0,0 0 0,0-1 0,-1 0 0,4-13 0,-7 21 0,1 0 0,-1-1 0,0 1 0,1 0 0,-1 0 0,0 0 0,0 0 0,0 0 0,0 0 0,0 0 0,0 0 0,0 0 0,0 0 0,0-1 0,0 1 0,-1 0 0,1 0 0,0 0 0,-1 0 0,1 0 0,-1 0 0,1 0 0,-1 0 0,0 0 0,1 1 0,-1-1 0,0 0 0,0 0 0,1 0 0,-1 1 0,0-1 0,0 0 0,0 1 0,0-1 0,0 1 0,0-1 0,0 1 0,0 0 0,0-1 0,0 1 0,0 0 0,0 0 0,0-1 0,0 1 0,0 0 0,-1 0 0,1 0 0,0 0 0,0 1 0,0-1 0,-2 1 0,-4 0 0,0 1 0,0 0 0,0 1 0,0 0 0,1 0 0,-1 0 0,1 1 0,0 0 0,0 0 0,-11 10 0,2 0 0,1 1 0,-23 29 0,30-35 0,0 1 0,1 0 0,1 0 0,-1 0 0,2 1 0,-1 0 0,2 0 0,-1 0 0,-2 20 0,5-28 0,1 1 0,0-1 0,0 0 0,0 1 0,0-1 0,0 1 0,1-1 0,0 0 0,-1 1 0,1-1 0,0 0 0,1 0 0,-1 1 0,1-1 0,-1 0 0,1 0 0,0-1 0,0 1 0,0 0 0,0-1 0,1 1 0,-1-1 0,1 0 0,-1 1 0,1-1 0,0-1 0,0 1 0,0 0 0,0-1 0,0 1 0,0-1 0,1 0 0,-1 0 0,0 0 0,1 0 0,5 0 0,-2-1 0,0 0 0,0 0 0,0 0 0,0-1 0,0 0 0,0 0 0,0-1 0,0 0 0,0 0 0,0 0 0,-1-1 0,0 0 0,1-1 0,-1 1 0,0-1 0,0 0 0,6-7 0,-1 2 0,-2 0 0,1 0 0,-1-1 0,0 0 0,-1-1 0,-1 0 0,1 0 0,6-16 0,-13 24 0,0 0 0,0 0 0,-1 0 0,1 1 0,-1-1 0,1 0 0,-1 0 0,0 0 0,-1-6 0,1 9 0,0 0 0,0-1 0,0 1 0,0-1 0,0 1 0,0-1 0,-1 1 0,1-1 0,0 1 0,0 0 0,0-1 0,-1 1 0,1-1 0,0 1 0,-1 0 0,1-1 0,0 1 0,-1 0 0,1-1 0,0 1 0,-1 0 0,1 0 0,0-1 0,-1 1 0,0 0 0,0 0 0,0 0 0,0 0 0,0 0 0,1 1 0,-1-1 0,0 0 0,0 0 0,0 1 0,1-1 0,-1 1 0,0-1 0,1 1 0,-1-1 0,0 1 0,1-1 0,-1 1 0,0-1 0,0 2 0,-8 9 0,0 0 0,0 1 0,1 0 0,1 0 0,0 1 0,-10 24 0,-22 86 0,23-50 0,5 1 0,-5 97 0,0 11 0,15-172 0,-1 0 0,0 1 0,-1-1 0,1-1 0,-8 17 0,9-25 0,0 1 0,0 0 0,0 0 0,1-1 0,-2 1 0,1-1 0,0 1 0,0-1 0,0 1 0,-1-1 0,1 0 0,-1 0 0,1 0 0,-1 1 0,1-2 0,-1 1 0,0 0 0,1 0 0,-1 0 0,0-1 0,0 1 0,1-1 0,-1 1 0,0-1 0,0 0 0,0 0 0,0 0 0,0 0 0,0 0 0,1 0 0,-1 0 0,0 0 0,0-1 0,0 1 0,0-1 0,1 0 0,-1 1 0,-2-2 0,-5-4 0,1 1 0,-1-1 0,1 0 0,1-1 0,-1 0 0,1 0 0,0-1 0,1 0 0,0 0 0,0 0 0,1-1 0,0 0 0,0 0 0,-3-10 0,-1-5 0,0 0 0,2-1 0,0 0 0,-4-36 0,9 46-57,1 0 0,0 0 1,0 1-1,2-1 0,0 0 0,0 0 0,2 1 0,0-1 0,0 1 0,1 0 0,1 0 1,0 0-1,1 0 0,1 1 0,0 0 0,1 0 0,0 1 0,1 0 0,0 1 1,1 0-1,0 0 0,1 1 0,20-16 0,13-3-6769</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9:13.020"/>
    </inkml:context>
    <inkml:brush xml:id="br0">
      <inkml:brushProperty name="width" value="0.05" units="cm"/>
      <inkml:brushProperty name="height" value="0.05" units="cm"/>
    </inkml:brush>
  </inkml:definitions>
  <inkml:trace contextRef="#ctx0" brushRef="#br0">64 103 24575,'-18'-9'0,"-12"-7"0,29 16 0,1 0 0,0 0 0,-1-1 0,1 1 0,0 0 0,-1 0 0,1 0 0,-1 0 0,1 0 0,-1 0 0,1 0 0,-1 0 0,1 0 0,0 0 0,-1 0 0,1 0 0,-1 0 0,1 0 0,-1 0 0,1 0 0,0 0 0,-1 0 0,1 1 0,-1-1 0,1 0 0,0 0 0,-1 0 0,1 1 0,0-1 0,-1 0 0,1 1 0,0-1 0,-1 0 0,1 1 0,0-1 0,0 0 0,-1 1 0,1-1 0,0 0 0,0 1 0,0-1 0,-1 1 0,1-1 0,0 1 0,0-1 0,0 0 0,0 1 0,0-1 0,0 1 0,0-1 0,0 1 0,0 0 0,1 4 0,0 1 0,1-1 0,0 1 0,0-1 0,0 0 0,0 0 0,1 1 0,0-2 0,4 8 0,4 5 0,70 146 0,-70-139 0,-2 0 0,-1 1 0,-1 0 0,-2 0 0,4 27 0,-9-48 0,0 1 0,0 0 0,0-1 0,0 1 0,-1 0 0,1-1 0,-1 1 0,-1-1 0,1 1 0,0-1 0,-1 0 0,-3 6 0,4-8 0,0-1 0,1 0 0,-1 0 0,0 0 0,0 0 0,0 0 0,0 0 0,0-1 0,0 1 0,0 0 0,-1 0 0,1-1 0,0 1 0,0-1 0,-1 1 0,1-1 0,0 1 0,-2-1 0,1 0 0,-1 0 0,1 0 0,0 0 0,0-1 0,0 1 0,0-1 0,0 1 0,0-1 0,0 0 0,0 0 0,0 0 0,0 0 0,0 0 0,0 0 0,-1-2 0,-2-1 0,1 0 0,0 0 0,0-1 0,0 1 0,1-1 0,-1 0 0,1 0 0,0 0 0,1-1 0,-1 1 0,1-1 0,0 1 0,1-1 0,-1 0 0,1 0 0,0 1 0,0-1 0,1 0 0,0 0 0,0 0 0,0 0 0,1 0 0,1-7 0,2-6 0,0 1 0,1 0 0,0 0 0,2 0 0,0 1 0,11-19 0,-5 13 0,1 1 0,1 1 0,1 0 0,1 1 0,0 1 0,2 1 0,0 0 0,1 1 0,0 1 0,2 1 0,0 1 0,0 1 0,1 1 0,1 1 0,30-9 0,-6 10-1365,-10 9-5461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9:16.494"/>
    </inkml:context>
    <inkml:brush xml:id="br0">
      <inkml:brushProperty name="width" value="0.05" units="cm"/>
      <inkml:brushProperty name="height" value="0.05" units="cm"/>
    </inkml:brush>
  </inkml:definitions>
  <inkml:trace contextRef="#ctx0" brushRef="#br0">16 65 24575,'-4'-4'0,"-2"-7"0,0-4 0,6-1 0,7 3 0,3 7 0,-1 10 0,2 13 0,0 12 0,-2 10 0,-3 12 0,-2 6 0,2 6 0,1 2 0,-2-2 0,-1-2 0,-1-4 0,-1-10-8191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9:16.840"/>
    </inkml:context>
    <inkml:brush xml:id="br0">
      <inkml:brushProperty name="width" value="0.05" units="cm"/>
      <inkml:brushProperty name="height" value="0.05" units="cm"/>
    </inkml:brush>
  </inkml:definitions>
  <inkml:trace contextRef="#ctx0" brushRef="#br0">1 301 24575,'0'-29'0,"1"0"0,2 1 0,9-45 0,-10 65 0,0-1 0,1 1 0,-1 0 0,2 0 0,-1 0 0,1 0 0,0 0 0,1 1 0,0 0 0,0 0 0,0 0 0,1 0 0,0 1 0,0 0 0,14-9 0,-16 12 0,0 1 0,0 0 0,0 1 0,0-1 0,1 1 0,-1 0 0,1 0 0,-1 0 0,1 1 0,-1-1 0,1 1 0,-1 0 0,6 1 0,-1 0 0,0 1 0,-1 0 0,0 1 0,1 0 0,-1 0 0,11 6 0,0 3 0,0 0 0,-1 1 0,0 1 0,24 25 0,-12-9 0,-2 2 0,-2 2 0,31 47 0,-44-59 0,-1-1 0,-1 2 0,-1-1 0,-1 2 0,0-1 0,-2 1 0,4 27 0,-10-42 0,0 1 0,0 0 0,-1-1 0,0 1 0,-1-1 0,0 1 0,0-1 0,-1 1 0,0-1 0,-1 0 0,0 1 0,-1-1 0,0-1 0,-9 16 0,6-14 0,0-1 0,-1 0 0,0 0 0,-1 0 0,0-1 0,0-1 0,-1 0 0,0 0 0,0-1 0,0 0 0,-19 8 0,-10-1-273,0-1 0,0-1 0,-1-3 0,-43 5 0,-43 0-6553</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9:17.586"/>
    </inkml:context>
    <inkml:brush xml:id="br0">
      <inkml:brushProperty name="width" value="0.05" units="cm"/>
      <inkml:brushProperty name="height" value="0.05" units="cm"/>
    </inkml:brush>
  </inkml:definitions>
  <inkml:trace contextRef="#ctx0" brushRef="#br0">211 2889 24575,'-12'-168'0,"1"34"0,-75-592 78,10 139-955,50-1 678,29 415 219,36-241 0,-37 398-20,1 0 0,0-1 0,10-26 0,-9 36 40,-1 8 65,-2 17 218,-5 28 167,4-46-490,-12 83-1365,4-44-5461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9:18.632"/>
    </inkml:context>
    <inkml:brush xml:id="br0">
      <inkml:brushProperty name="width" value="0.05" units="cm"/>
      <inkml:brushProperty name="height" value="0.05" units="cm"/>
    </inkml:brush>
  </inkml:definitions>
  <inkml:trace contextRef="#ctx0" brushRef="#br0">222 247 24575,'-36'61'0,"-137"238"0,162-281 0,9-18 0,3-3 0,14-34 0,49-105 0,102-200 0,-159 330 0,-4 4 0,1 1 0,0 0 0,0-1 0,1 1 0,0 1 0,0-1 0,0 1 0,1 0 0,0 0 0,1 1 0,10-8 0,-16 13 0,0-1 0,0 1 0,0-1 0,1 1 0,-1 0 0,0 0 0,0 0 0,1 0 0,-1 0 0,0 0 0,0 0 0,1 0 0,-1 0 0,0 0 0,0 1 0,1-1 0,-1 1 0,0-1 0,0 1 0,0-1 0,0 1 0,0-1 0,0 1 0,0 0 0,0 0 0,0 0 0,0 0 0,0-1 0,0 1 0,0 0 0,-1 0 0,1 1 0,0-1 0,-1 0 0,1 0 0,-1 0 0,1 0 0,0 3 0,3 6 0,-1 0 0,0 1 0,3 16 0,-5-19 0,69 484 0,-67-444-1365,-1-8-5461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9:18.993"/>
    </inkml:context>
    <inkml:brush xml:id="br0">
      <inkml:brushProperty name="width" value="0.05" units="cm"/>
      <inkml:brushProperty name="height" value="0.05" units="cm"/>
    </inkml:brush>
  </inkml:definitions>
  <inkml:trace contextRef="#ctx0" brushRef="#br0">32 126 24575,'0'-5'0,"-4"-5"0,-6-6 0,-2-4 0,7-4 0,7 3 0,13 5 0,9 4 0,8 10 0,12 5 0,8 1 0,-6 1-8191</inkml:trace>
  <inkml:trace contextRef="#ctx0" brushRef="#br0" timeOffset="1">707 47 24575,'-4'0'0,"-2"5"0,0 5 0,-3 2 0,0 7 0,1 5 0,-2 7 0,0 3 0,-2 4 0,1-4-8191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9:19.869"/>
    </inkml:context>
    <inkml:brush xml:id="br0">
      <inkml:brushProperty name="width" value="0.05" units="cm"/>
      <inkml:brushProperty name="height" value="0.05" units="cm"/>
    </inkml:brush>
  </inkml:definitions>
  <inkml:trace contextRef="#ctx0" brushRef="#br0">0 1 24575,'0'0'-8191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9:20.212"/>
    </inkml:context>
    <inkml:brush xml:id="br0">
      <inkml:brushProperty name="width" value="0.05" units="cm"/>
      <inkml:brushProperty name="height" value="0.05" units="cm"/>
    </inkml:brush>
  </inkml:definitions>
  <inkml:trace contextRef="#ctx0" brushRef="#br0">1 1 24575,'0'0'-8191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9:21.041"/>
    </inkml:context>
    <inkml:brush xml:id="br0">
      <inkml:brushProperty name="width" value="0.05" units="cm"/>
      <inkml:brushProperty name="height" value="0.05" units="cm"/>
    </inkml:brush>
  </inkml:definitions>
  <inkml:trace contextRef="#ctx0" brushRef="#br0">0 1 24575,'15'5'0,"-1"0"0,1-1 0,0-1 0,0 0 0,0-1 0,29 1 0,0 0 0,492 27 6,-280-20-158,647 45-3659,455 67 2609,896 141 1590,-1449-170-2504,-2-44 580,-768-49 1383,111-1 1359,-124 0-789,0-2-1,-1-1 1,1 0-1,29-11 1,-48 14-292,0 1 0,0-1 0,0-1 0,-1 1 0,1 0 0,0-1 0,-1 1 0,1-1 0,-1 0 0,1 0 0,-1 0 0,0 0 0,1 0 0,-1 0 0,-1-1 0,1 1 0,0-1 0,1-3 0,-2 4-65,-1 0 0,0 0 0,0 0 1,0 0-1,-1 0 0,1 0 0,0 0 0,-1 0 0,1 1 0,-1-1 0,0 0 0,0 0 0,1 0 0,-1 0 0,0 1 0,-1-1 1,1 1-1,0-1 0,0 1 0,-1-1 0,1 1 0,-1-1 0,1 1 0,-1 0 0,1 0 0,-1 0 0,-2-1 0,-25-17-79,-1 2 0,0 1-1,-1 1 1,-1 2 0,0 1-1,-45-10 1,43 14-6807</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5:57.097"/>
    </inkml:context>
    <inkml:brush xml:id="br0">
      <inkml:brushProperty name="width" value="0.05" units="cm"/>
      <inkml:brushProperty name="height" value="0.05" units="cm"/>
    </inkml:brush>
  </inkml:definitions>
  <inkml:trace contextRef="#ctx0" brushRef="#br0">0 1267 24575,'1'-23'0,"9"-46"0,-1 2 0,65-535 0,-28 271 0,-44 315-111,1 2-45,-2 0-1,1 0 0,-2 1 0,0-1 0,0 0 1,-1 0-1,-5-23 0,-4 12-6669</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9:21.544"/>
    </inkml:context>
    <inkml:brush xml:id="br0">
      <inkml:brushProperty name="width" value="0.05" units="cm"/>
      <inkml:brushProperty name="height" value="0.05" units="cm"/>
    </inkml:brush>
  </inkml:definitions>
  <inkml:trace contextRef="#ctx0" brushRef="#br0">0 1 24575,'3'3'0,"-1"1"0,1-1 0,-1 1 0,0 0 0,0 0 0,0 0 0,-1 0 0,1 0 0,-1 0 0,0 0 0,0 1 0,0 3 0,1 59 0,-2-41 0,5 213 0,16 353 0,-18-551-104,21 377-1157,-23-368-5565</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9:21.996"/>
    </inkml:context>
    <inkml:brush xml:id="br0">
      <inkml:brushProperty name="width" value="0.05" units="cm"/>
      <inkml:brushProperty name="height" value="0.05" units="cm"/>
    </inkml:brush>
  </inkml:definitions>
  <inkml:trace contextRef="#ctx0" brushRef="#br0">365 20 24575,'0'-1'0,"-1"0"0,1 0 0,0 0 0,-1 0 0,1 0 0,0 0 0,-1 0 0,0 1 0,1-1 0,-1 0 0,1 0 0,-1 0 0,0 0 0,1 1 0,-1-1 0,0 0 0,0 1 0,0-1 0,0 0 0,0 1 0,0-1 0,0 1 0,1 0 0,-1-1 0,0 1 0,-1 0 0,1-1 0,0 1 0,0 0 0,0 0 0,0 0 0,0 0 0,0 0 0,0 0 0,0 0 0,0 1 0,-2-1 0,-3 1 0,0-1 0,0 1 0,0 1 0,0-1 0,-7 4 0,-16 9 0,0 3 0,1 0 0,-32 27 0,-6 3 0,54-39 0,0 0 0,0 1 0,1 0 0,-20 21 0,83-55 0,32-34 0,-46 31 0,50-28 0,-76 49 0,0 1 0,0 0 0,1 1 0,0 1 0,0 0 0,0 1 0,0 0 0,25-1 0,-31 4 7,1 0 0,0 1 0,0 0 0,-1 1 0,1 0 0,0 0 0,-1 0 0,0 1 1,1 0-1,-1 1 0,-1-1 0,1 1 0,0 1 0,-1-1 0,0 1 0,10 10 0,0 2-304,-1 2 0,0-1 0,-1 2 0,11 22 0,12 23-6529</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9:24.356"/>
    </inkml:context>
    <inkml:brush xml:id="br0">
      <inkml:brushProperty name="width" value="0.05" units="cm"/>
      <inkml:brushProperty name="height" value="0.05" units="cm"/>
    </inkml:brush>
  </inkml:definitions>
  <inkml:trace contextRef="#ctx0" brushRef="#br0">6 21 24575,'-4'0'0,"2"0"0,7 0 0,6 0 0,6-5 0,5-1 0,2 1 0,-2 0-8191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9:24.746"/>
    </inkml:context>
    <inkml:brush xml:id="br0">
      <inkml:brushProperty name="width" value="0.05" units="cm"/>
      <inkml:brushProperty name="height" value="0.05" units="cm"/>
    </inkml:brush>
  </inkml:definitions>
  <inkml:trace contextRef="#ctx0" brushRef="#br0">1 8 24575,'4'0'0,"6"0"0,2 0-8191</inkml:trace>
  <inkml:trace contextRef="#ctx0" brushRef="#br0" timeOffset="1">442 34 24575,'4'0'0,"2"-4"0,4-2 0,4 0 0,1-3 0,-3 0-8191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8:18.111"/>
    </inkml:context>
    <inkml:brush xml:id="br0">
      <inkml:brushProperty name="width" value="0.05" units="cm"/>
      <inkml:brushProperty name="height" value="0.05" units="cm"/>
    </inkml:brush>
  </inkml:definitions>
  <inkml:trace contextRef="#ctx0" brushRef="#br0">648 112 24575,'-4'-3'0,"0"1"0,0-1 0,-1 0 0,1 1 0,0 0 0,-1 0 0,1 0 0,-1 1 0,0 0 0,1 0 0,-1 0 0,0 0 0,0 1 0,-7-1 0,1 1 0,-1 1 0,0-1 0,0 2 0,-20 4 0,18-1 0,0-1 0,1 2 0,0 0 0,0 0 0,1 1 0,-1 1 0,-14 12 0,21-16 0,1 1 0,-1 0 0,1 1 0,0-1 0,0 1 0,1 0 0,0 0 0,0 1 0,0-1 0,1 1 0,0 0 0,0-1 0,1 1 0,0 1 0,-3 13 0,-6 63 0,4-40 0,-1 61 0,7-66 0,0-10 0,1 0 0,1 0 0,2 0 0,8 41 0,-9-63 0,0 1 0,0-1 0,1 0 0,0-1 0,0 1 0,1 0 0,0-1 0,0 0 0,0 0 0,1 0 0,0 0 0,0-1 0,0 0 0,1 0 0,-1 0 0,1-1 0,1 0 0,-1 0 0,0 0 0,1-1 0,0 0 0,11 3 0,0-1 0,0-1 0,0-1 0,1-1 0,-1-1 0,1-1 0,-1 0 0,1-1 0,-1-1 0,20-5 0,-31 5 0,0 0 0,-1-1 0,1 0 0,-1-1 0,1 1 0,-1-1 0,-1 0 0,1-1 0,0 1 0,-1-1 0,0-1 0,0 1 0,-1 0 0,1-1 0,-1 0 0,0 0 0,-1 0 0,6-13 0,1-8 0,0 0 0,-2-1 0,6-38 0,-12 57 0,0-2 0,1 1 0,-2 0 0,1-1 0,-1 1 0,-1-1 0,0 0 0,-1 1 0,0-1 0,0 1 0,-1-1 0,0 1 0,-1 0 0,0 0 0,-1 0 0,0 0 0,-1 1 0,0-1 0,-9-12 0,-15-20 0,14 19 0,-1 0 0,-1 1 0,0 1 0,-2 0 0,-1 2 0,-26-22 0,38 37 0,0 0 0,0 0 0,0 0 0,0 1 0,-1 1 0,1-1 0,-1 2 0,0-1 0,0 1 0,0 0 0,0 1 0,0 0 0,1 0 0,-1 1 0,-13 2 0,-2 2 0,1 1 0,-1 1 0,1 1 0,-31 15 0,44-18 0,1 0 0,-1 0 0,1 1 0,0 0 0,0 1 0,1 0 0,0 0 0,0 1 0,-7 9 0,10-10 0,0 0 0,1 1 0,1-1 0,-1 1 0,1 0 0,0 0 0,1 0 0,0 0 0,0 0 0,1 0 0,0 1 0,0 11 0,0-10 0,0 29 0,1 0 0,1 0 0,8 44 0,-6-72 0,0 0 0,1 0 0,0 0 0,1 0 0,0-1 0,1 0 0,0 0 0,1 0 0,-1-1 0,2 0 0,0 0 0,0-1 0,0 0 0,1 0 0,0-1 0,0 0 0,20 10 0,-11-8 0,1 0 0,0-1 0,0-2 0,0 0 0,1 0 0,0-2 0,0-1 0,0 0 0,30-1 0,-15-1 0,-8 0 0,0-1 0,-1-2 0,38-6 0,-56 7 0,0-2 0,0 1 0,0-1 0,0 0 0,-1-1 0,1 0 0,-1 0 0,0 0 0,0-1 0,0 0 0,-1-1 0,1 1 0,-1-1 0,-1-1 0,6-6 0,-2 1 0,-1-1 0,-1 0 0,0 0 0,-1-1 0,0 0 0,-1 0 0,0 0 0,-2-1 0,1 0 0,-2 1 0,0-1 0,-1 0 0,0 0 0,-1 0 0,-1 0 0,0 0 0,-1 0 0,-1 0 0,0 0 0,-1 1 0,-9-21 0,-12-51 0,18 58 0,-2-1 0,-18-42 0,23 63 0,-1-1 0,0 1 0,0 0 0,0 0 0,-1 1 0,-1 0 0,1 0 0,-1 0 0,0 1 0,-1 0 0,0 0 0,-9-5 0,0 2 0,-1 1 0,0 0 0,-1 2 0,0 0 0,0 1 0,0 1 0,-1 1 0,1 0 0,-1 2 0,-33 1 0,28 2 0,0 0 0,0 2 0,1 1 0,0 1 0,0 1 0,0 1 0,1 1 0,-24 13 0,33-14 0,0 1 0,1 0 0,0 1 0,1 1 0,0 0 0,1 1 0,0 0 0,1 0 0,0 1 0,1 0 0,1 1 0,0 0 0,0 1 0,2 0 0,-7 18 0,9-21 0,1 0 0,0 0 0,0 1 0,1-1 0,1 1 0,0-1 0,1 1 0,0 0 0,1-1 0,0 1 0,1 0 0,1-1 0,0 0 0,0 1 0,1-1 0,1-1 0,0 1 0,0 0 0,13 17 0,6 3 0,2 0 0,1-3 0,55 49 0,-62-62 0,1 0 0,0-2 0,0-1 0,2 0 0,0-2 0,0 0 0,29 8 0,-24-13 0,0-2 0,1-1 0,-1-1 0,0-1 0,1-2 0,35-4 0,-50 2 0,0 1 0,0-2 0,-1 0 0,1 0 0,20-11 0,-24 10 0,-1 0 0,-1 0 0,1 0 0,-1-1 0,0-1 0,0 1 0,-1-1 0,11-13 0,-13 12 0,0-1 0,0 0 0,-1-1 0,0 1 0,0-1 0,-1 0 0,3-20 0,-2 0 0,1-42 0,-4 44 0,1-9 0,-7-70 0,3 96 0,0-1 0,0 1 0,-1 0 0,0 1 0,-1-1 0,-1 0 0,0 1 0,0 0 0,-1 0 0,-10-14 0,-41-54 0,41 54 0,0 0 0,-2 1 0,-1 1 0,0 1 0,-43-35 0,52 50 0,-1 0 0,1 1 0,-1 0 0,-1 0 0,1 1 0,-1 1 0,1 0 0,-1 1 0,0 0 0,0 1 0,0 0 0,0 1 0,0 0 0,0 1 0,0 0 0,-15 4 0,11-2 0,0 1 0,1 1 0,0 0 0,0 1 0,0 1 0,0 0 0,1 1 0,1 1 0,-1 0 0,1 1 0,-18 17 0,19-13 0,0 1 0,0 0 0,2 0 0,0 1 0,1 0 0,-12 29 0,9-12 0,0 1 0,-9 53 0,20-76 0,0-1 0,1 1 0,0-1 0,1 1 0,0-1 0,0 1 0,1-1 0,1 0 0,0 0 0,0 0 0,1 0 0,0 0 0,7 11 0,2 2 0,1-1 0,0-1 0,2 0 0,22 23 0,-22-30 0,1 0 0,1-1 0,0-1 0,1-1 0,0 0 0,0-1 0,1-2 0,1 0 0,-1-1 0,23 5 0,-30-9 0,0 0 0,1 0 0,-1-2 0,1 1 0,-1-2 0,1 0 0,0-1 0,-1 0 0,23-5 0,-29 4 0,0 0 0,0-1 0,0 1 0,0-2 0,-1 1 0,1-1 0,-1 0 0,0 0 0,0 0 0,0-1 0,-1 0 0,1-1 0,-1 1 0,-1-1 0,1 0 0,-1 0 0,0 0 0,0 0 0,3-9 0,1-8 0,0 0 0,-2 0 0,-1-1 0,-1 0 0,0 0 0,-1-36 0,-1 35 0,4-23 0,-4 39 0,0 1 0,-1 0 0,0 0 0,0-1 0,-1 1 0,0-1 0,-1 1 0,0-1 0,0 1 0,-1 0 0,-4-14 0,-2 2 0,-1 1 0,-1 0 0,0 1 0,-21-27 0,26 39 0,0 1 0,0-1 0,0 1 0,-1 1 0,0-1 0,0 1 0,0 0 0,-1 0 0,1 1 0,-1-1 0,0 2 0,0-1 0,0 1 0,0 0 0,-1 0 0,-9 0 0,-115-15 0,127 16 0,-1 1 0,1-1 0,0 1 0,0 0 0,0 0 0,-1 1 0,1-1 0,0 1 0,0 0 0,0 1 0,0-1 0,0 1 0,0 0 0,0 0 0,1 1 0,-1-1 0,1 1 0,-1 0 0,-4 5 0,-2 3 0,1 0 0,0 1 0,0 0 0,2 1 0,-11 19 0,10-17 0,0 1 0,1 0 0,1 1 0,1 0 0,0 0 0,1 0 0,1 1 0,1 0 0,0-1 0,2 1 0,0 0 0,0 0 0,2 0 0,0 0 0,1 0 0,1 0 0,9 28 0,-8-32 8,1 0 0,1 0 0,0-1 0,1 0 0,1 0 0,0 0 0,0-1 0,1-1 0,1 1 0,0-1 0,0-1 0,1 0 0,1 0 0,24 15 0,-20-16-122,0-1 0,0 0-1,0-1 1,1-1 0,0-1 0,0 0-1,1-1 1,-1-1 0,1 0 0,0-2-1,0 0 1,20-2 0,0-3-6712</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8:26.318"/>
    </inkml:context>
    <inkml:brush xml:id="br0">
      <inkml:brushProperty name="width" value="0.05" units="cm"/>
      <inkml:brushProperty name="height" value="0.05" units="cm"/>
    </inkml:brush>
  </inkml:definitions>
  <inkml:trace contextRef="#ctx0" brushRef="#br0">903 288 24575,'21'-5'0,"6"0"0,-26 5 0,0 0 0,0 0 0,-1 0 0,1 1 0,0-1 0,0 0 0,-1 1 0,1-1 0,0 0 0,-1 1 0,1-1 0,0 1 0,-1-1 0,1 1 0,0 0 0,-1-1 0,1 1 0,-1 0 0,1-1 0,-1 1 0,0 0 0,1-1 0,-1 1 0,0 0 0,1 0 0,-1 0 0,0-1 0,0 1 0,0 0 0,0 0 0,0 0 0,1 6 0,0-1 0,-1 1 0,0-1 0,-1 0 0,0 1 0,1-1 0,-2 0 0,-2 9 0,-22 53 0,6-18 0,-11 39 0,13-40 0,-22 93 0,31-96 0,-2 0 0,-25 64 0,35-108 0,0 1 0,0-1 0,0 1 0,0-1 0,0 0 0,-1 0 0,1 1 0,-1-1 0,1 0 0,-1 0 0,0 0 0,0-1 0,0 1 0,0 0 0,0-1 0,0 1 0,-1-1 0,1 0 0,0 0 0,-1 0 0,1 0 0,-1 0 0,1 0 0,-1-1 0,-4 1 0,-2-1 0,0-1 0,1 0 0,-1 0 0,1-1 0,-1 0 0,-13-6 0,-212-82 0,111 39 0,-117-44 0,236 94 0,0-1 0,0 1 0,0-1 0,1 0 0,-1 0 0,0 0 0,1 0 0,-6-5 0,9 6 0,-1 0 0,0 0 0,0-1 0,1 1 0,-1 0 0,1 0 0,-1-1 0,1 1 0,-1 0 0,1-1 0,0 1 0,0 0 0,0-1 0,0 1 0,0-1 0,0 1 0,0 0 0,0-1 0,0 1 0,1-1 0,-1 1 0,0 0 0,1-1 0,-1 1 0,1 0 0,0 0 0,-1-1 0,1 1 0,1-2 0,36-52 0,-27 41 0,-1-1 0,-1 0 0,15-32 0,19-93 0,-32 95 0,28-71 0,-33 102 0,1 0 0,0 1 0,1 0 0,1 0 0,0 1 0,0 0 0,1 0 0,1 1 0,12-11 0,7-4 0,27-32 0,-44 44 0,-12 13 0,0 0 0,0 0 0,0 0 0,0 0 0,0 0 0,1 1 0,-1-1 0,0 1 0,0-1 0,1 1 0,-1-1 0,0 1 0,1-1 0,-1 1 0,0 0 0,1 0 0,-1 0 0,0 0 0,1 0 0,-1 0 0,1 0 0,-1 0 0,0 1 0,1-1 0,-1 1 0,0-1 0,0 1 0,1-1 0,-1 1 0,0-1 0,0 1 0,0 0 0,0 0 0,0 0 0,2 1 0,5 5 0,0 1 0,0 0 0,11 14 0,-5-5 0,0-4 0,0-2 0,0 0 0,1-1 0,1 0 0,32 14 0,-23-11 0,29 18 0,14 17 0,-28-17 0,2-3 0,1-1 0,83 38 0,-65-37-1365</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8:31.949"/>
    </inkml:context>
    <inkml:brush xml:id="br0">
      <inkml:brushProperty name="width" value="0.05" units="cm"/>
      <inkml:brushProperty name="height" value="0.05" units="cm"/>
    </inkml:brush>
  </inkml:definitions>
  <inkml:trace contextRef="#ctx0" brushRef="#br0">1 152 24575,'0'-5'0,"0"-5"0,0-6 0,4 0 0,6 3 0,6 3 0,9 3 0,9 0 0,12-1 0,15 3 0,16-4 0,12 1 0,8 1 0,6-2 0,-2 0 0,-9 1 0,-20 3-8191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8:33.044"/>
    </inkml:context>
    <inkml:brush xml:id="br0">
      <inkml:brushProperty name="width" value="0.05" units="cm"/>
      <inkml:brushProperty name="height" value="0.05" units="cm"/>
    </inkml:brush>
  </inkml:definitions>
  <inkml:trace contextRef="#ctx0" brushRef="#br0">30 55 24575,'-9'-8'0,"6"6"0,1 1 0,0-1 0,0 0 0,0 0 0,0 0 0,1 0 0,-1 0 0,-2-4 0,4 6 0,0-1 0,0 1 0,0 0 0,0-1 0,0 1 0,0 0 0,0-1 0,0 1 0,0 0 0,0-1 0,0 1 0,0 0 0,0-1 0,0 1 0,0 0 0,0-1 0,0 1 0,1 0 0,-1-1 0,0 1 0,0 0 0,0 0 0,0-1 0,1 1 0,-1 0 0,0 0 0,0-1 0,1 1 0,18-7 0,29 1 0,0 2 0,79 5 0,-48 0 0,374-2-203,662 5-596,-933 5-399,-137-3-4793</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8:33.948"/>
    </inkml:context>
    <inkml:brush xml:id="br0">
      <inkml:brushProperty name="width" value="0.05" units="cm"/>
      <inkml:brushProperty name="height" value="0.05" units="cm"/>
    </inkml:brush>
  </inkml:definitions>
  <inkml:trace contextRef="#ctx0" brushRef="#br0">1 27 24575,'3'-2'0,"0"0"0,0-1 0,0 1 0,1 0 0,0 0 0,-1 1 0,1-1 0,0 1 0,-1 0 0,1 0 0,0 0 0,6-1 0,52-1 0,-40 3 0,430-2 0,-259 4 0,-121-1-682,83 13-1,-123-9-6143</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8:34.307"/>
    </inkml:context>
    <inkml:brush xml:id="br0">
      <inkml:brushProperty name="width" value="0.05" units="cm"/>
      <inkml:brushProperty name="height" value="0.05" units="cm"/>
    </inkml:brush>
  </inkml:definitions>
  <inkml:trace contextRef="#ctx0" brushRef="#br0">0 11 24575,'9'0'0,"7"0"0,14 0 0,15 5 0,14 1 0,13-1 0,9 0 0,12-2 0,8-1 0,0-1 0,0-1 0,-3-4 0,-6-2 0,-13 0 0,-12 1 0,-22 2 0,-18-3 0,-14-1-8191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5:57.722"/>
    </inkml:context>
    <inkml:brush xml:id="br0">
      <inkml:brushProperty name="width" value="0.05" units="cm"/>
      <inkml:brushProperty name="height" value="0.05" units="cm"/>
    </inkml:brush>
  </inkml:definitions>
  <inkml:trace contextRef="#ctx0" brushRef="#br0">9427 728 24575,'-39'-21'0,"24"12"0,-1 1 0,1 0 0,-2 2 0,-19-7 0,-45-3 0,0 4 0,-105-4 0,84 9 0,-2147-143-2597,-702 10-245,647 0 884,1668 88 1444,11-40 6276,619 91-5658,-3-1 119,1 1 0,0-1 0,-1-1 0,1 0-1,-13-5 1,21 8-206,0-1-1,0 1 0,0 0 0,-1 0 1,1 0-1,0 0 0,0 0 0,-1 0 1,1 0-1,0 0 0,0-1 0,0 1 1,0 0-1,-1 0 0,1 0 0,0 0 0,0-1 1,0 1-1,0 0 0,0 0 0,-1 0 1,1-1-1,0 1 0,0 0 0,0 0 1,0 0-1,0-1 0,0 1 0,0 0 1,0 0-1,0-1 0,0 1 0,0 0 1,0 0-1,0-1 0,0 1 0,0 0 1,9-5 113,15 2-170,6 1-1325,1 2-5461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8:34.685"/>
    </inkml:context>
    <inkml:brush xml:id="br0">
      <inkml:brushProperty name="width" value="0.05" units="cm"/>
      <inkml:brushProperty name="height" value="0.05" units="cm"/>
    </inkml:brush>
  </inkml:definitions>
  <inkml:trace contextRef="#ctx0" brushRef="#br0">0 16 24575,'283'2'0,"302"-4"0,-556 0-682,40-6-1,-44 3-6143</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8:35.252"/>
    </inkml:context>
    <inkml:brush xml:id="br0">
      <inkml:brushProperty name="width" value="0.05" units="cm"/>
      <inkml:brushProperty name="height" value="0.05" units="cm"/>
    </inkml:brush>
  </inkml:definitions>
  <inkml:trace contextRef="#ctx0" brushRef="#br0">10 85 24575,'0'0'0,"-1"-1"0,0 1 0,0-1 0,1 0 0,-1 1 0,0-1 0,1 0 0,-1 0 0,1 1 0,-1-1 0,1 0 0,-1 0 0,1 0 0,0 0 0,-1 1 0,1-1 0,0 0 0,-1 0 0,1 0 0,0 0 0,0 0 0,0 0 0,0 0 0,0 0 0,0 0 0,0 0 0,1 0 0,-1 0 0,0 0 0,1 0 0,0-1 0,0 1 0,1-1 0,-1 1 0,0 0 0,1 0 0,0 0 0,-1 0 0,1 0 0,0 0 0,-1 0 0,1 0 0,0 1 0,3-2 0,9-1 0,0 1 0,26-2 0,-40 4 0,433-3 0,-224 6 0,-138-2 0,91-3 0,-157 2 0,24-4 0,-28 3 0,-1 1 0,1 0 0,-1 0 0,0 0 0,1-1 0,-1 1 0,1 0 0,-1 0 0,0-1 0,1 1 0,-1 0 0,0-1 0,1 1 0,-1 0 0,0-1 0,0 1 0,1-1 0,-1 1 0,0 0 0,0-1 0,0 1 0,1-1 0,-1 1 0,0-1 0,0 1 0,0 0 0,0-1 0,0 1 0,0-1 0,0 1 0,0-1 0,0 1 0,0-1 0,0 1 0,0-1 0,0 1 0,-1-1 0,1 1 0,0 0 0,0-1 0,0 1 0,-1-1 0,1 1 0,0 0 0,-1-1 0,1 1 0,0 0 0,0-1 0,-1 1 0,0-1 0,-5-8-1365</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8:42.155"/>
    </inkml:context>
    <inkml:brush xml:id="br0">
      <inkml:brushProperty name="width" value="0.05" units="cm"/>
      <inkml:brushProperty name="height" value="0.05" units="cm"/>
    </inkml:brush>
  </inkml:definitions>
  <inkml:trace contextRef="#ctx0" brushRef="#br0">54 0 24575,'-25'14'0,"23"-13"0,0-1 0,0 1 0,0 0 0,0 0 0,0 0 0,1 0 0,-1 0 0,0 0 0,1 0 0,-1 0 0,1 1 0,-1-1 0,1 0 0,-1 1 0,0 2 0,2-4 0,0 1 0,0-1 0,0 0 0,0 1 0,0-1 0,0 1 0,0-1 0,0 1 0,0-1 0,0 1 0,0-1 0,0 1 0,1-1 0,-1 1 0,0-1 0,0 0 0,1 1 0,-1-1 0,0 0 0,1 1 0,-1-1 0,0 0 0,1 1 0,-1-1 0,0 0 0,1 1 0,-1-1 0,1 0 0,-1 0 0,0 0 0,1 1 0,-1-1 0,1 0 0,-1 0 0,1 0 0,-1 0 0,1 0 0,-1 0 0,1 0 0,0 0 0,24 4 0,-24-4 0,129 6 0,193-17 0,-270 8 0,463-14 0,-515 17 3,-1 0-1,1-1 1,-1 1 0,1 0-1,-1 0 1,0 0-1,1 0 1,-1 0 0,1 0-1,-1 0 1,1 0-1,-1 0 1,0 0 0,1 0-1,-1 0 1,1 0-1,-1 1 1,1-1 0,-1 0-1,0 0 1,1 0-1,-1 0 1,1 1 0,-1-1-1,0 0 1,1 1-1,-1-1 1,0 0 0,0 1-1,1-1 1,-11 8-1449,-4-3-5380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8:42.529"/>
    </inkml:context>
    <inkml:brush xml:id="br0">
      <inkml:brushProperty name="width" value="0.05" units="cm"/>
      <inkml:brushProperty name="height" value="0.05" units="cm"/>
    </inkml:brush>
  </inkml:definitions>
  <inkml:trace contextRef="#ctx0" brushRef="#br0">1 0 24575,'4'0'0,"6"5"0,6 1 0,9-1 0,9 0 0,7-2 0,10-1 0,10-1 0,8-1 0,4 0 0,9 0 0,3 0 0,-4-5 0,-7-1 0,-8 1 0,-10 0 0,-10 2 0,-13 1-8191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8:43.746"/>
    </inkml:context>
    <inkml:brush xml:id="br0">
      <inkml:brushProperty name="width" value="0.05" units="cm"/>
      <inkml:brushProperty name="height" value="0.05" units="cm"/>
    </inkml:brush>
  </inkml:definitions>
  <inkml:trace contextRef="#ctx0" brushRef="#br0">1 53 24575,'4'0'0,"6"0"0,10 0 0,11 0 0,8 0 0,12 0 0,9-4 0,13-2 0,11 1 0,10 0 0,1 2 0,2-3 0,-1-1 0,-9 1 0,-11 1 0,-13 2 0,-13 2 0,-15 0-8191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32.149"/>
    </inkml:context>
    <inkml:brush xml:id="br0">
      <inkml:brushProperty name="width" value="0.05" units="cm"/>
      <inkml:brushProperty name="height" value="0.05" units="cm"/>
    </inkml:brush>
  </inkml:definitions>
  <inkml:trace contextRef="#ctx0" brushRef="#br0">286 1 24575,'0'0'0,"1"1"0,-1-1 0,0 0 0,0 1 0,1-1 0,-1 1 0,0-1 0,0 0 0,0 1 0,1-1 0,-1 1 0,0-1 0,0 1 0,0-1 0,0 1 0,0-1 0,0 0 0,0 1 0,0-1 0,0 1 0,0-1 0,0 1 0,0-1 0,0 1 0,0-1 0,-1 1 0,1-1 0,0 0 0,0 1 0,-1-1 0,1 1 0,0-1 0,0 0 0,-1 1 0,1-1 0,0 0 0,-1 1 0,1-1 0,0 0 0,-1 1 0,1-1 0,-1 0 0,1 0 0,0 0 0,-1 1 0,1-1 0,-1 0 0,1 0 0,-1 0 0,1 0 0,-1 0 0,1 0 0,-1 0 0,1 0 0,-38 10 0,24-7 0,7 0 0,0 0 0,-1 1 0,1 0 0,1 0 0,-1 0 0,1 1 0,-1 0 0,1 1 0,1-1 0,-1 1 0,1 0 0,0 0 0,0 1 0,1 0 0,0 0 0,0 0 0,1 0 0,-1 0 0,-2 12 0,-3 10 0,2-1 0,1 1 0,1 0 0,0 30 0,2 245 0,25 1 0,1 4 0,-16 574 0,-12-765 0,-5-1 0,-4-1 0,-51 194 0,51-272 0,-5 15 0,18-50 0,0 1 0,1-1 0,-1 1 0,1-1 0,-1 1 0,1-1 0,1 1 0,-1-1 0,0 1 0,1-1 0,0 1 0,1 3 0,-2-5 0,1-1 0,0 1 0,0-1 0,1 1 0,-1 0 0,0-1 0,1 0 0,-1 1 0,0-1 0,1 0 0,-1 0 0,1 0 0,0 0 0,-1 0 0,1 0 0,0 0 0,0 0 0,0-1 0,-1 1 0,4 0 0,41 3 0,-39-4 0,515-8 20,-99-3-537,592 38-1784,3 26 2441,-641-31-699,-38-3-1304,1101 33-901,-1326-55 3464,-34-3-1747</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33.455"/>
    </inkml:context>
    <inkml:brush xml:id="br0">
      <inkml:brushProperty name="width" value="0.05" units="cm"/>
      <inkml:brushProperty name="height" value="0.05" units="cm"/>
    </inkml:brush>
  </inkml:definitions>
  <inkml:trace contextRef="#ctx0" brushRef="#br0">16 107 24575,'0'0'0,"-1"0"0,1 0 0,-1 0 0,0 0 0,1 0 0,-1 0 0,1 0 0,-1 0 0,1 0 0,-1 0 0,1 0 0,-1-1 0,0 1 0,1 0 0,-1 0 0,1-1 0,-1 1 0,1 0 0,0-1 0,-1 1 0,1 0 0,-1-1 0,1 1 0,-1-1 0,1 1 0,0-1 0,0 1 0,-1-1 0,1 1 0,0-1 0,0 1 0,-1-1 0,1 1 0,0-1 0,0 0 0,0 1 0,0-1 0,0 1 0,0-1 0,0 1 0,0-1 0,0 0 0,0 1 0,0-1 0,0 1 0,0-1 0,0 1 0,1-1 0,-1 0 0,1-1 0,-1 1 0,1-1 0,0 1 0,0-1 0,-1 1 0,1-1 0,0 1 0,0 0 0,0-1 0,1 1 0,-1 0 0,0 0 0,0 0 0,1 0 0,-1 0 0,1 0 0,1-1 0,17-2 0,-1 0 0,0 2 0,1 0 0,0 1 0,37 3 0,-24-1 0,470 20-683,-18 0 45,3279 1-4359,-2120-58 4804,-922 13-5,-715 23 284,18-1 394,0-1-1,0-1 1,40-9 0,-64 12-389,0-1 1,0 1-1,0 0 1,0 0-1,0 0 1,0-1-1,0 1 1,0 0-1,0-1 1,0 1-1,0-1 1,0 1-1,-1-1 1,1 1-1,0-1 1,0 0-1,-1 1 1,1-1-1,0 0 1,-1 0-1,1 1 1,-1-1 0,2-2-1,-3 2-28,1 1 0,-1-1 1,1 0-1,-1 0 0,0 1 0,1-1 0,-1 0 0,0 1 0,0-1 1,1 1-1,-1-1 0,0 1 0,0-1 0,0 1 0,0 0 1,0-1-1,1 1 0,-3 0 0,-51-11 712,44 10-647,-26-2 93,-57 1 1,85 3-225,-1-1 0,1 1 0,-1 0 0,1 1 0,-1 0 0,1 1 1,0-1-1,0 2 0,0-1 0,0 1 0,0 0 0,-10 8 0,15-10 3,1 1 0,-1-1 0,1 1 0,0 0 0,0-1 0,0 1 0,0 0 0,1 0 0,-1 0 0,1 1 0,0-1 0,0 0 0,0 1 0,0-1 0,0 0 0,1 1 0,-1-1 0,1 1 0,0-1 0,0 1 0,1-1 0,-1 0 0,0 1 0,1-1 0,0 1 0,0-1 0,0 0 0,0 0 0,4 6 0,4 9 0,1-1 0,1-1 0,1 1 0,15 16 0,-3-3 0,-7-5 0,-1 1 0,-1 1 0,-1 1 0,-2 0 0,-1 1 0,-1 0 0,11 53 0,-3 17 0,3 103 0,-16-149 0,20 318 0,17 160 0,-26-400 0,-7 0 0,-5 0 0,-6 1 0,-21 139 0,15-218 0,-12 90 0,-44 160 0,62-297 0,0-1 0,0 0 0,0 0 0,-1 0 0,1 0 0,-1 0 0,0 0 0,-1-1 0,1 1 0,-1-1 0,0 0 0,0 0 0,0-1 0,-1 1 0,1-1 0,-1 0 0,0 0 0,0 0 0,0-1 0,-10 4 0,-6 0 0,0-1 0,0-1 0,-1-1 0,-24 1 0,-8 1 0,-162 17 34,-218-7 0,-219-35-538,439 11-329,-808-33-532,790 35-4192</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34.265"/>
    </inkml:context>
    <inkml:brush xml:id="br0">
      <inkml:brushProperty name="width" value="0.05" units="cm"/>
      <inkml:brushProperty name="height" value="0.05" units="cm"/>
    </inkml:brush>
  </inkml:definitions>
  <inkml:trace contextRef="#ctx0" brushRef="#br0">287 493 24575,'2'-7'0,"6"-14"0,-8 15 0,-7 10 0,1 5 0,-1 0 0,1 0 0,0 0 0,1 1 0,0 0 0,-3 12 0,-6 8 0,-31 63 0,-133 293 0,169-359 0,9-16 0,0-11 0,0 0 0,0 0 0,1 0 0,-1 0 0,0 0 0,0 0 0,1 0 0,-1 0 0,0 0 0,0 0 0,1 0 0,-1 0 0,0 0 0,1 0 0,-1 0 0,0 0 0,0 0 0,1 0 0,-1 0 0,0 0 0,0 0 0,1 0 0,-1-1 0,0 1 0,0 0 0,0 0 0,1 0 0,-1 0 0,0-1 0,0 1 0,0 0 0,1 0 0,-1 0 0,0-1 0,0 1 0,8-9 0,0 1 0,-1-1 0,-1-1 0,1 1 0,-2-1 0,1-1 0,4-11 0,3-4 0,221-492 0,-115 242 0,-108 250 0,29-57 0,-36 77 0,0-1 0,0 1 0,0 0 0,1 1 0,0-1 0,0 1 0,0 0 0,1 0 0,10-6 0,-15 10 0,0 0 0,0 0 0,0 1 0,1-1 0,-1 1 0,0-1 0,1 1 0,-1 0 0,0 0 0,1-1 0,-1 1 0,0 0 0,1 0 0,-1 0 0,1 0 0,-1 0 0,0 1 0,1-1 0,-1 0 0,0 1 0,1-1 0,-1 1 0,0-1 0,0 1 0,1 0 0,-1-1 0,0 1 0,0 0 0,0 0 0,0 0 0,0 0 0,0 0 0,0 0 0,0 0 0,1 2 0,2 3 0,-1 0 0,1 1 0,-1-1 0,-1 1 0,4 10 0,6 26 0,-3 0 0,7 63 0,-3 94 0,-7-87 0,10 117-1365,-9-175-5461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34.594"/>
    </inkml:context>
    <inkml:brush xml:id="br0">
      <inkml:brushProperty name="width" value="0.05" units="cm"/>
      <inkml:brushProperty name="height" value="0.05" units="cm"/>
    </inkml:brush>
  </inkml:definitions>
  <inkml:trace contextRef="#ctx0" brushRef="#br0">39 174 24575,'-4'-5'0,"-6"0"0,-2-5 0,2-5 0,7 0 0,8-1 0,17 2 0,13-2 0,14 3 0,16 3 0,11-2 0,9 3 0,4 1 0,0-1 0,-6 0 0,-18 2-8191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34.923"/>
    </inkml:context>
    <inkml:brush xml:id="br0">
      <inkml:brushProperty name="width" value="0.05" units="cm"/>
      <inkml:brushProperty name="height" value="0.05" units="cm"/>
    </inkml:brush>
  </inkml:definitions>
  <inkml:trace contextRef="#ctx0" brushRef="#br0">66 337 24575,'-5'0'0,"-5"0"0,-6 0 0,0 5 0,3 5 0,8 6 0,5 5 0,2 7 0,5 8 0,2 6 0,-1 5 0,-2 4 0,-2 2 0,-1-5 0,-2-5 0,0-10-8191</inkml:trace>
  <inkml:trace contextRef="#ctx0" brushRef="#br0" timeOffset="1">92 26 24575,'0'-4'0,"0"-6"0,0-1-8191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5:47.478"/>
    </inkml:context>
    <inkml:brush xml:id="br0">
      <inkml:brushProperty name="width" value="0.05" units="cm"/>
      <inkml:brushProperty name="height" value="0.05" units="cm"/>
    </inkml:brush>
  </inkml:definitions>
  <inkml:trace contextRef="#ctx0" brushRef="#br0">1 0 24575,'0'5'0,"4"9"0,3 12 0,-2 10 0,4 8 0,1 10 0,-3 8 0,-1 12 0,-7 2 0,-3 1 0,-5 1 0,-1-4 0,0-6 0,3-14-8191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5:58.434"/>
    </inkml:context>
    <inkml:brush xml:id="br0">
      <inkml:brushProperty name="width" value="0.05" units="cm"/>
      <inkml:brushProperty name="height" value="0.05" units="cm"/>
    </inkml:brush>
  </inkml:definitions>
  <inkml:trace contextRef="#ctx0" brushRef="#br0">83 49 24575,'-1'-4'0,"0"-1"0,1 1 0,-2 0 0,1-1 0,0 1 0,-1 0 0,-2-4 0,4 7 0,0 1 0,0-1 0,0 1 0,0-1 0,-1 1 0,1-1 0,0 1 0,0-1 0,0 1 0,-1 0 0,1-1 0,0 1 0,-1-1 0,1 1 0,0-1 0,-1 1 0,1 0 0,-1-1 0,1 1 0,0 0 0,-1 0 0,1-1 0,-1 1 0,1 0 0,-1 0 0,1 0 0,-1-1 0,1 1 0,-1 0 0,1 0 0,-1 0 0,1 0 0,-1 0 0,1 0 0,-1 0 0,1 0 0,-1 0 0,1 0 0,-1 0 0,0 1 0,1-1 0,0 0 0,-1 0 0,1 0 0,-1 1 0,1-1 0,-1 0 0,1 1 0,-1-1 0,1 0 0,0 1 0,-1-1 0,1 0 0,0 1 0,-1-1 0,1 1 0,0-1 0,-1 1 0,1-1 0,0 1 0,0-1 0,0 1 0,0-1 0,-1 1 0,1-1 0,0 1 0,0-1 0,0 2 0,-4 11 0,0 1 0,1-1 0,0 1 0,1 0 0,1 0 0,0 15 0,-2 14 0,-22 635-486,49 4-1215,121 1049 1170,-138-1662 396,11 103-298,43 185 1,-47-302-4041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35.278"/>
    </inkml:context>
    <inkml:brush xml:id="br0">
      <inkml:brushProperty name="width" value="0.05" units="cm"/>
      <inkml:brushProperty name="height" value="0.05" units="cm"/>
    </inkml:brush>
  </inkml:definitions>
  <inkml:trace contextRef="#ctx0" brushRef="#br0">0 92 24575,'2'4'0,"-1"0"0,1 0 0,0-1 0,0 1 0,0-1 0,1 1 0,-1-1 0,1 0 0,0 0 0,0 0 0,0 0 0,0 0 0,0-1 0,6 3 0,2 5 0,18 16 0,-1 2 0,-2 0 0,25 35 0,-42-51 0,0 1 0,-1 0 0,-1 1 0,0 0 0,-1 0 0,0 0 0,-1 1 0,0 0 0,-2 0 0,4 24 0,-7-36 0,0-1 0,0 0 0,0 1 0,0-1 0,0 0 0,-1 0 0,1 1 0,-1-1 0,0 0 0,1 0 0,-1 0 0,0 1 0,0-1 0,-1 0 0,1 0 0,0 0 0,-1-1 0,1 1 0,-1 0 0,1 0 0,-1-1 0,0 1 0,0-1 0,-3 3 0,3-4 0,1 1 0,-1-1 0,1 1 0,-1-1 0,0 0 0,1 0 0,-1 1 0,0-1 0,1 0 0,-1 0 0,0-1 0,1 1 0,-1 0 0,0-1 0,1 1 0,-1-1 0,1 1 0,-1-1 0,1 1 0,-1-1 0,1 0 0,-1 0 0,1 0 0,0 0 0,-1 0 0,1 0 0,0 0 0,0-1 0,0 1 0,0 0 0,0-1 0,0 1 0,0-1 0,-1-2 0,0 0 0,0-1 0,1 0 0,0 0 0,0 0 0,0 1 0,0-1 0,0 0 0,1 0 0,0 0 0,0 0 0,1 0 0,-1 0 0,1 0 0,2-7 0,3-10 0,16-37 0,-7 27 0,1 2 0,1 0 0,2 1 0,1 0 0,1 2 0,2 1 0,0 0 0,2 2 0,32-26 0,-10 18 120,-44 30-234,1 1 0,-1-1-1,1 1 1,-1 0 0,1 0 0,0 0-1,-1 0 1,1 1 0,0-1 0,0 1-1,-1 0 1,6 1 0,11 4-6712</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35.730"/>
    </inkml:context>
    <inkml:brush xml:id="br0">
      <inkml:brushProperty name="width" value="0.05" units="cm"/>
      <inkml:brushProperty name="height" value="0.05" units="cm"/>
    </inkml:brush>
  </inkml:definitions>
  <inkml:trace contextRef="#ctx0" brushRef="#br0">78 254 24575,'0'-30'0,"0"20"0,0 17 0,16 461 0,-5-86 0,-14-352 0,3-29 0,0-1 0,0 0 0,-1 0 0,1 0 0,0 0 0,0 0 0,0 0 0,0 0 0,0 1 0,-1-1 0,1 0 0,0 0 0,0 0 0,0 0 0,-1 0 0,1 0 0,0 0 0,0 0 0,0 0 0,0 0 0,-1 0 0,1 0 0,0 0 0,0 0 0,0 0 0,0 0 0,-1 0 0,1 0 0,0-1 0,0 1 0,0 0 0,0 0 0,-1 0 0,1 0 0,0 0 0,0 0 0,0 0 0,0-1 0,0 1 0,0 0 0,-1 0 0,1 0 0,0 0 0,0 0 0,0-1 0,0 1 0,0 0 0,0 0 0,0 0 0,0 0 0,0-1 0,0 1 0,0 0 0,0 0 0,0 0 0,0-1 0,0 1 0,0 0 0,0 0 0,0 0 0,-16-54 0,-48-326 0,55 296 0,4 1 0,8-135 0,-2 193 0,2 1 0,1 0 0,1 1 0,1-1 0,18-43 0,-20 60 0,-1 0 0,1 0 0,0 1 0,0 0 0,1-1 0,0 2 0,0-1 0,1 1 0,-1-1 0,7-3 0,-7 6 0,-1 0 0,1 1 0,0 0 0,0 0 0,0 0 0,0 0 0,0 1 0,0 0 0,1 0 0,-1 0 0,0 1 0,0 0 0,1 0 0,-1 0 0,10 2 0,-6-1 0,0 1 0,0 0 0,0 1 0,0 0 0,0 0 0,-1 1 0,0 0 0,0 0 0,0 1 0,0 0 0,-1 0 0,1 1 0,-1 0 0,-1 0 0,1 1 0,-1 0 0,0 0 0,-1 0 0,0 1 0,0-1 0,0 2 0,-1-1 0,0 0 0,-1 1 0,0-1 0,0 1 0,-1 0 0,0 0 0,-1 0 0,0 0 0,0 0 0,-1 1 0,0-1 0,0 0 0,-1 0 0,-1 0 0,1 0 0,-2 0 0,1 0 0,-1 0 0,-4 9 0,0-5 11,-1-1 0,0 0 0,0-1 0,-1 0 0,-1 0 0,0-1-1,0 0 1,-1-1 0,0 0 0,-24 14 0,11-9-308,-1-1 0,-1-1 0,1-2 0,-44 12 0,26-11-6529</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36.086"/>
    </inkml:context>
    <inkml:brush xml:id="br0">
      <inkml:brushProperty name="width" value="0.05" units="cm"/>
      <inkml:brushProperty name="height" value="0.05" units="cm"/>
    </inkml:brush>
  </inkml:definitions>
  <inkml:trace contextRef="#ctx0" brushRef="#br0">54 1 24575,'-4'0'0,"-2"4"0,-4 2 0,0 5 0,1 3 0,3 5 0,1 8 0,3 4 0,1 9 0,1 7 0,4 9 0,2 3 0,5 6 0,0 4 0,-2 0 0,-3-4 0,-1-3 0,-3-13-8191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36.428"/>
    </inkml:context>
    <inkml:brush xml:id="br0">
      <inkml:brushProperty name="width" value="0.05" units="cm"/>
      <inkml:brushProperty name="height" value="0.05" units="cm"/>
    </inkml:brush>
  </inkml:definitions>
  <inkml:trace contextRef="#ctx0" brushRef="#br0">361 437 24575,'9'-10'0,"-1"0"0,0-1 0,-1 0 0,0-1 0,0 1 0,-2-1 0,1 0 0,-1-1 0,-1 1 0,0-1 0,-1 0 0,2-14 0,-3 10 0,0-1 0,-1 1 0,-1 0 0,0-1 0,-2 1 0,0 0 0,0 0 0,-10-31 0,11 43 0,-1 1 0,1-1 0,-1 1 0,0 0 0,0-1 0,-1 1 0,1 0 0,-1 0 0,0 0 0,0 1 0,0-1 0,-1 1 0,1 0 0,-1-1 0,0 2 0,0-1 0,0 0 0,0 1 0,0 0 0,0 0 0,-1 0 0,1 0 0,-1 1 0,1-1 0,-1 1 0,0 0 0,0 1 0,1-1 0,-1 1 0,0 0 0,0 0 0,0 1 0,1-1 0,-1 1 0,0 0 0,1 0 0,-1 1 0,1 0 0,-1-1 0,1 1 0,0 1 0,-1-1 0,1 1 0,-3 2 0,-12 9 0,2 1 0,0 1 0,1 0 0,0 1 0,1 1 0,1 0 0,1 1 0,-14 28 0,9-12 0,1 0 0,2 1 0,1 1 0,-9 43 0,20-69 0,1-1 0,0 1 0,1 0 0,0 0 0,0 0 0,1 0 0,1 0 0,2 11 0,-3-18 0,1-1 0,0 0 0,0 0 0,0 0 0,1 0 0,-1 0 0,1 0 0,0 0 0,-1 0 0,1-1 0,0 1 0,1-1 0,-1 1 0,0-1 0,1 0 0,-1 0 0,1 0 0,0 0 0,0 0 0,0-1 0,0 1 0,0-1 0,0 0 0,0 1 0,0-2 0,0 1 0,1 0 0,-1-1 0,0 1 0,5-1 0,2 0 0,-1-1 0,0 0 0,0 0 0,0-1 0,-1 0 0,1 0 0,0-1 0,-1-1 0,1 1 0,-1-1 0,13-8 0,-1-2 0,0 0 0,-1-1 0,20-21 0,-21 18 0,0-2 0,-1 0 0,-1 0 0,-2-2 0,0 0 0,-1 0 0,-1-1 0,-1-1 0,-1 0 0,-1-1 0,10-43 0,-19 67 0,1 1 0,-1-1 0,0 0 0,1 0 0,-1 0 0,0 1 0,0-1 0,1 0 0,-1 0 0,0 0 0,0 0 0,0 0 0,0 0 0,0 1 0,-1-1 0,1 0 0,0 0 0,0 0 0,0 0 0,-1 1 0,1-1 0,0 0 0,-1 0 0,1 0 0,-1 1 0,0-2 0,0 3 0,0 0 0,0 0 0,0 0 0,0 0 0,0 0 0,0 0 0,0 0 0,1 1 0,-1-1 0,1 0 0,-1 1 0,1-1 0,-1 0 0,1 1 0,0-1 0,-1 3 0,-5 26 0,1 0 0,2 0 0,1 1 0,1-1 0,2 1 0,5 40 0,-4-59-273,1 0 0,1 0 0,0 0 0,8 19 0,5-2-6553</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36.814"/>
    </inkml:context>
    <inkml:brush xml:id="br0">
      <inkml:brushProperty name="width" value="0.05" units="cm"/>
      <inkml:brushProperty name="height" value="0.05" units="cm"/>
    </inkml:brush>
  </inkml:definitions>
  <inkml:trace contextRef="#ctx0" brushRef="#br0">35 30 24575,'-4'-4'0,"-17"-19"0,13 20 0,7 16 0,4-2 0,1 1 0,1 0 0,-1-1 0,2 0 0,0 0 0,10 13 0,17 37 0,-18-25 0,18 66 0,-31-92 0,0 0 0,0 0 0,-1 0 0,0 0 0,0 0 0,-1 1 0,-1-1 0,0 0 0,0 0 0,-1 0 0,0 0 0,-5 12 0,6-20 0,0 1 0,0-1 0,-1 1 0,1-1 0,-1 0 0,1 0 0,-1 1 0,0-1 0,0 0 0,0 0 0,0-1 0,-3 3 0,5-4 0,-1 0 0,1 1 0,-1-1 0,0 0 0,1 0 0,-1 0 0,1 1 0,-1-1 0,0 0 0,1 0 0,-1 0 0,1 0 0,-1 0 0,0 0 0,1 0 0,-1 0 0,0-1 0,1 1 0,-1 0 0,1 0 0,-1 0 0,0-1 0,0 0 0,0 0 0,0 0 0,0 0 0,0 0 0,0 0 0,0 0 0,0 0 0,1 0 0,-1 0 0,0 0 0,1-1 0,-1 1 0,1 0 0,-1-2 0,-1-6 0,0 0 0,1-1 0,0 1 0,0-1 0,1 1 0,0 0 0,1-1 0,0 1 0,0-1 0,5-14 0,0 1 0,2 0 0,1 1 0,11-23 0,-8 23 0,0 0 0,2 1 0,1 0 0,0 1 0,20-20 0,-28 33 0,1-1 0,-1 2 0,1-1 0,0 1 0,1 0 0,-1 1 0,1 0 0,0 0 0,1 1 0,-1 0 0,1 1 0,0 0 0,0 0 0,0 1 0,14-1 0,-20 3 0,-1 0 0,1 0 0,0 0 0,0 1 0,0-1 0,-1 1 0,1 0 0,0 0 0,-1 1 0,1-1 0,-1 1 0,1-1 0,-1 1 0,0 0 0,1 1 0,-1-1 0,5 5 0,-4-2 0,0 0 0,-1 0 0,0 1 0,1-1 0,-2 0 0,1 1 0,-1 0 0,0 0 0,0 0 0,1 7 0,1 9 0,-2 0 0,0 0 0,-2 0 0,0 0 0,-5 26 0,1-17-682,-11 40-1,3-30-6143</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37.159"/>
    </inkml:context>
    <inkml:brush xml:id="br0">
      <inkml:brushProperty name="width" value="0.05" units="cm"/>
      <inkml:brushProperty name="height" value="0.05" units="cm"/>
    </inkml:brush>
  </inkml:definitions>
  <inkml:trace contextRef="#ctx0" brushRef="#br0">49 215 24575,'-1'1'0,"0"-1"0,1 1 0,-1-1 0,1 1 0,-1 0 0,1-1 0,-1 1 0,1 0 0,0 0 0,-1-1 0,1 1 0,0 0 0,0 0 0,-1-1 0,1 1 0,0 0 0,0 0 0,0 0 0,0-1 0,0 1 0,0 0 0,0 0 0,0 0 0,0-1 0,0 1 0,1 0 0,-1 0 0,1 1 0,-1 0 0,0 1 0,1 0 0,0-1 0,0 1 0,-1-1 0,1 1 0,1-1 0,-1 1 0,0-1 0,1 0 0,1 3 0,6 3 0,1-1 0,-1 0 0,1 0 0,1-1 0,-1 0 0,1-1 0,0-1 0,0 1 0,0-2 0,16 4 0,-16-4 0,-1-2 0,0 1 0,1-1 0,-1-1 0,1 0 0,0 0 0,-1-1 0,0 0 0,1-1 0,-1 0 0,20-7 0,-27 7 0,1 1 0,-1-1 0,0 0 0,0 0 0,0 0 0,0 0 0,0-1 0,0 1 0,-1-1 0,1 0 0,-1 0 0,1 0 0,-1 0 0,0 0 0,0 0 0,-1-1 0,2-3 0,-1 2 0,-1-1 0,1 1 0,-2-1 0,1 0 0,0 0 0,-1 0 0,0 1 0,-1-1 0,1 0 0,-2-6 0,-2-3 0,0 1 0,-1 0 0,0 0 0,-1 0 0,0 1 0,-2 0 0,-14-21 0,17 27 0,0 0 0,0 1 0,-1 0 0,0 1 0,0-1 0,0 1 0,-1 0 0,0 1 0,0-1 0,0 1 0,0 1 0,-1-1 0,-12-3 0,15 6 0,0 0 0,0 1 0,0-1 0,0 1 0,0 0 0,0 1 0,0-1 0,0 1 0,1 0 0,-1 0 0,0 0 0,0 1 0,0 0 0,1 0 0,-1 0 0,1 0 0,0 1 0,0-1 0,0 1 0,0 0 0,0 1 0,0-1 0,-5 7 0,-3 5 0,1 0 0,0 1 0,1 0 0,1 1 0,0 0 0,1 0 0,1 1 0,1 0 0,0 0 0,2 0 0,0 1 0,-2 25 0,4-23 0,1 0 0,1 0 0,0 0 0,2 0 0,0 1 0,2-2 0,0 1 0,2 0 0,0-1 0,16 37 0,-17-48 0,1 1 0,-1-1 0,1 0 0,1-1 0,0 1 0,0-1 0,1-1 0,-1 1 0,2-1 0,-1-1 0,1 1 0,0-2 0,0 1 0,1-1 0,0 0 0,0-1 0,0-1 0,0 1 0,16 2 0,-11-4 0,-1 0 0,1-1 0,-1-1 0,1-1 0,0 0 0,-1-1 0,0 0 0,1-1 0,-1 0 0,0-2 0,-1 1 0,1-2 0,24-13 0,25-24-1365,-11-3-5461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40.807"/>
    </inkml:context>
    <inkml:brush xml:id="br0">
      <inkml:brushProperty name="width" value="0.05" units="cm"/>
      <inkml:brushProperty name="height" value="0.05" units="cm"/>
    </inkml:brush>
  </inkml:definitions>
  <inkml:trace contextRef="#ctx0" brushRef="#br0">675 77 24575,'0'-3'0,"0"0"0,0 0 0,-1 0 0,1 0 0,-1 1 0,1-1 0,-1 0 0,0 0 0,0 0 0,0 0 0,0 1 0,-1-1 0,1 0 0,-1 1 0,0-1 0,1 1 0,-1 0 0,0-1 0,-3-1 0,1 1 0,0 1 0,0-1 0,0 1 0,-1 0 0,1 1 0,0-1 0,-1 1 0,1-1 0,-1 1 0,1 1 0,-7-1 0,-6 0 0,0 2 0,0 0 0,-1 1 0,1 0 0,-27 8 0,0 3 0,1 1 0,0 2 0,1 2 0,-54 32 0,80-41 0,2 0 0,-1 1 0,1 1 0,1 0 0,0 1 0,1 1 0,0 0 0,1 0 0,0 1 0,1 1 0,1-1 0,0 2 0,1-1 0,-9 26 0,14-34 0,1 1 0,1-1 0,-1 0 0,1 1 0,0-1 0,1 1 0,0-1 0,0 1 0,1-1 0,-1 1 0,2-1 0,-1 0 0,1 1 0,0-1 0,4 8 0,-2-6 0,1-1 0,0 0 0,1 0 0,-1-1 0,1 1 0,1-1 0,0-1 0,0 1 0,0-1 0,14 9 0,1-2 0,1-2 0,0 0 0,1-1 0,0-1 0,0-2 0,1 0 0,0-1 0,26 2 0,42-1 0,1-4 0,-1-3 0,0-5 0,0-4 0,96-21 0,-150 20-1365,-12 0-5461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41.274"/>
    </inkml:context>
    <inkml:brush xml:id="br0">
      <inkml:brushProperty name="width" value="0.05" units="cm"/>
      <inkml:brushProperty name="height" value="0.05" units="cm"/>
    </inkml:brush>
  </inkml:definitions>
  <inkml:trace contextRef="#ctx0" brushRef="#br0">0 158 24575,'949'-43'0,"-718"28"0,-168 11 0,585-54 0,-632 56 0,0-1 0,0 0 0,23-9 0,-38 12-1,-1 0-1,0 0 0,1 0 1,-1 0-1,0 0 0,0 0 1,1 0-1,-1 0 1,0 0-1,1 0 0,-1 0 1,0 0-1,1-1 0,-1 1 1,0 0-1,0 0 0,1 0 1,-1-1-1,0 1 1,0 0-1,1 0 0,-1-1 1,0 1-1,0 0 0,0 0 1,1-1-1,-1 1 1,0 0-1,0 0 0,0-1 1,0 1-1,0 0 0,0-1 1,0 1-1,0 0 0,0-1 1,1 1-1,-1 0 1,-1-1-1,-12-4 164,-22 1-1624,9 3-5364</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41.959"/>
    </inkml:context>
    <inkml:brush xml:id="br0">
      <inkml:brushProperty name="width" value="0.05" units="cm"/>
      <inkml:brushProperty name="height" value="0.05" units="cm"/>
    </inkml:brush>
  </inkml:definitions>
  <inkml:trace contextRef="#ctx0" brushRef="#br0">22 710 24575,'-3'-3'0,"1"0"0,-1-1 0,1 0 0,0 1 0,0-1 0,1 0 0,-1 0 0,1 0 0,0 0 0,0 0 0,1-1 0,-1 1 0,1 0 0,-1 0 0,1-1 0,1 1 0,-1 0 0,1 0 0,-1 0 0,1 0 0,0-1 0,4-6 0,1-6 0,0 0 0,2 1 0,0 0 0,11-17 0,16-17 0,2 2 0,2 1 0,2 2 0,3 2 0,0 2 0,3 2 0,1 1 0,64-36 0,-74 54 0,-29 16 0,1 0 0,-1-1 0,-1-1 0,1 1 0,-1-1 0,0 0 0,0-1 0,8-9 0,-15 16 0,-1 0 0,0-1 0,0 1 0,0 0 0,0 0 0,0 0 0,1 0 0,-1 0 0,0 0 0,0 0 0,0-1 0,0 1 0,0 0 0,0 0 0,0 0 0,1 0 0,-1 0 0,0-1 0,0 1 0,0 0 0,0 0 0,0 0 0,0 0 0,0-1 0,0 1 0,0 0 0,0 0 0,0 0 0,0-1 0,0 1 0,0 0 0,0 0 0,0 0 0,0 0 0,0-1 0,0 1 0,-1 0 0,1 0 0,0 0 0,0 0 0,0 0 0,0-1 0,0 1 0,0 0 0,0 0 0,0 0 0,-1 0 0,1 0 0,0 0 0,0-1 0,0 1 0,-13 2 0,-14 9 0,25-10 0,0 0 0,0 0 0,0 0 0,0 0 0,0 1 0,0-1 0,0 1 0,1 0 0,-1-1 0,0 1 0,1 0 0,-1 0 0,1 0 0,0 0 0,0 0 0,0 0 0,0 0 0,0 0 0,0 1 0,1-1 0,-1 0 0,1 0 0,-1 1 0,1-1 0,0 1 0,0-1 0,0 0 0,0 1 0,0-1 0,1 0 0,-1 1 0,1-1 0,-1 0 0,2 3 0,2 2 0,-1-1 0,1-1 0,0 1 0,0-1 0,0 1 0,1-1 0,0 0 0,0-1 0,0 1 0,10 6 0,-2-2 0,-1 0 0,-1 1 0,0 1 0,-1 0 0,1 0 0,-2 1 0,0 0 0,0 1 0,-2 0 0,1 0 0,-1 0 0,-1 1 0,4 15 0,-3-5 0,-1-1 0,-1 1 0,-1 0 0,-1 1 0,-1-1 0,-1 1 0,-4 32 0,2-45-34,-2-1 0,1 1 1,-2-1-1,1 0 0,-1 0 0,-9 15 0,3-4-1094,3-5-5698</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42.458"/>
    </inkml:context>
    <inkml:brush xml:id="br0">
      <inkml:brushProperty name="width" value="0.05" units="cm"/>
      <inkml:brushProperty name="height" value="0.05" units="cm"/>
    </inkml:brush>
  </inkml:definitions>
  <inkml:trace contextRef="#ctx0" brushRef="#br0">0 62 24575,'197'0'0,"509"-3"0,-1-27 0,296 10 0,-705 22 0,-276-2-106,-13 1-9,-1-1 1,1 1 0,-1-1-1,1-1 1,-1 1-1,1-1 1,-1 0-1,1-1 1,-1 0-1,10-4 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5:59.278"/>
    </inkml:context>
    <inkml:brush xml:id="br0">
      <inkml:brushProperty name="width" value="0.05" units="cm"/>
      <inkml:brushProperty name="height" value="0.05" units="cm"/>
    </inkml:brush>
  </inkml:definitions>
  <inkml:trace contextRef="#ctx0" brushRef="#br0">330 0 24575,'-4'0'0,"-6"0"0,-6 5 0,-9 1 0,-4 8 0,-2 7 0,0 4 0,0 6 0,2 3 0,1 4 0,1 0 0,1 2 0,4-1 0,7-2 0,9-13 0,11-14 0,9-14 0,1-6-8191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43.847"/>
    </inkml:context>
    <inkml:brush xml:id="br0">
      <inkml:brushProperty name="width" value="0.05" units="cm"/>
      <inkml:brushProperty name="height" value="0.05" units="cm"/>
    </inkml:brush>
  </inkml:definitions>
  <inkml:trace contextRef="#ctx0" brushRef="#br0">1 51 24575,'262'-13'0,"-36"0"0,213-11 0,-409 25 0,-30-1 0,0 0 0,0 0 0,0 0 0,0 0 0,0 0 0,0 0 0,0 0 0,0 0 0,0 0 0,1 0 0,-1 0 0,0 0 0,0 0 0,0 1 0,0-1 0,0 0 0,0 0 0,0 0 0,0 0 0,0 0 0,0 0 0,0 0 0,0 0 0,0 0 0,0 1 0,0-1 0,0 0 0,0 0 0,0 0 0,0 0 0,0 0 0,0 0 0,0 0 0,0 0 0,0 0 0,0 1 0,0-1 0,0 0 0,0 0 0,0 0 0,0 0 0,0 0 0,0 0 0,0 0 0,0 0 0,0 0 0,0 1 0,0-1 0,0 0 0,-1 0 0,1 0 0,0 0 0,0 0 0,0 0 0,0 0 0,0 0 0,0 0 0,-15 8 0,-11 3 0,2 1 0,0 1 0,0 1 0,1 1 0,1 1 0,0 1 0,2 1 0,0 1 0,1 1 0,1 1 0,0 0 0,2 1 0,-25 45 0,-178 308 0,206-353 0,-21 43 0,31-59 0,1 0 0,0 0 0,0 0 0,0 0 0,1 0 0,0 0 0,0 0 0,1 0 0,0 8 0,0-12 0,0 0 0,1 1 0,-1-1 0,1 0 0,0 1 0,0-1 0,0 0 0,0 1 0,0-1 0,0 0 0,0 0 0,1 0 0,-1 0 0,1 0 0,0-1 0,-1 1 0,1 0 0,0-1 0,0 1 0,0-1 0,0 0 0,0 0 0,0 1 0,1-1 0,-1-1 0,0 1 0,0 0 0,1 0 0,-1-1 0,1 0 0,-1 1 0,0-1 0,1 0 0,-1 0 0,1 0 0,2-1 0,12 0 0,-1-1 0,1-1 0,-1 0 0,19-7 0,-24 7 0,786-153 0,-789 155 0,13-2 0,0-1 0,32-9 0,-51 10 0,-9 1 0,-19-3 0,-1 0 0,24 4 0,1 0 0,0 0 0,0 0 0,0 0 0,0 0 0,0-1 0,1 1 0,-1-1 0,0 1 0,0-1 0,1 0 0,-1 1 0,1-1 0,0 0 0,0 0 0,-1 0 0,1 0 0,0 0 0,1 0 0,-1-1 0,0 1 0,1 0 0,-1 0 0,1-1 0,-1 1 0,1-2 0,0-8 0,0 1 0,1-1 0,1 1 0,2-14 0,2-7 0,11-97-1365,-12 98-5461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44.260"/>
    </inkml:context>
    <inkml:brush xml:id="br0">
      <inkml:brushProperty name="width" value="0.05" units="cm"/>
      <inkml:brushProperty name="height" value="0.05" units="cm"/>
    </inkml:brush>
  </inkml:definitions>
  <inkml:trace contextRef="#ctx0" brushRef="#br0">78 88 24575,'0'-4'0</inkml:trace>
  <inkml:trace contextRef="#ctx0" brushRef="#br0" timeOffset="1">1 11 24575,'4'0'0,"6"0"0,10 0 0,6-5 0,-1-1-8191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44.619"/>
    </inkml:context>
    <inkml:brush xml:id="br0">
      <inkml:brushProperty name="width" value="0.05" units="cm"/>
      <inkml:brushProperty name="height" value="0.05" units="cm"/>
    </inkml:brush>
  </inkml:definitions>
  <inkml:trace contextRef="#ctx0" brushRef="#br0">1 194 24575,'191'-11'0,"-55"2"0,700-49 0,-2-29 0,-606 60 0,-210 26 25,0 0-1,0 2 1,33 4-1,6 1-1487,-36-5-5363</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45.439"/>
    </inkml:context>
    <inkml:brush xml:id="br0">
      <inkml:brushProperty name="width" value="0.05" units="cm"/>
      <inkml:brushProperty name="height" value="0.05" units="cm"/>
    </inkml:brush>
  </inkml:definitions>
  <inkml:trace contextRef="#ctx0" brushRef="#br0">398 975 24575,'232'0'0,"-196"-26"0,-2 1 0,-1-1 0,-1-1 0,51-57 0,-38 32 0,58-91 0,-91 123 0,0 0 0,-1-1 0,-1 0 0,-1 0 0,9-36 0,-14 43 0,-2 1 0,0 0 0,0-1 0,-1 1 0,-1-1 0,0 1 0,-1-1 0,-1 1 0,0-1 0,-1 1 0,-4-15 0,4 22 0,1 0 0,0 0 0,1 0 0,0 0 0,-1 0 0,2 0 0,-1-1 0,1 1 0,0 0 0,0-1 0,1 1 0,0 0 0,0-1 0,0 1 0,1 0 0,0 0 0,0 0 0,1 0 0,0 1 0,0-1 0,6-9 0,-9 15 0,30-53 0,-29 51 0,1 0 0,-2 0 0,1-1 0,0 1 0,0 0 0,-1 0 0,1-1 0,-1 1 0,0-1 0,1 1 0,-1 0 0,0-1 0,-1 1 0,1-1 0,0 1 0,-1 0 0,1-1 0,-1 1 0,0 0 0,0-1 0,-2-3 0,2 6 0,1-1 0,-1 1 0,0-1 0,0 1 0,0-1 0,0 1 0,0 0 0,0-1 0,0 1 0,0 0 0,0 0 0,0 0 0,0-1 0,0 1 0,0 1 0,0-1 0,0 0 0,0 0 0,0 0 0,0 0 0,0 1 0,0-1 0,0 0 0,0 1 0,0-1 0,0 1 0,0-1 0,0 1 0,1-1 0,-1 1 0,0 0 0,0-1 0,1 1 0,-1 0 0,-1 1 0,-31 32 0,29-29 0,-41 45 0,14-13 0,-2-1 0,-68 56 0,66-67 0,-1-1 0,0-1 0,-2-2 0,-1-2 0,0-2 0,-2-1 0,1-2 0,-2-2 0,-45 7 0,-125 10 0,200-28 0,0 1 0,0 1 0,0 0 0,1 0 0,-1 1 0,1 1 0,0 0 0,0 0 0,0 1 0,1 1 0,0 0 0,0 0 0,0 1 0,-10 11 0,19-18 2,0 0 1,0 0-1,1 0 0,-1 0 0,0 0 0,1 0 1,-1 0-1,1 0 0,-1 0 0,1 1 0,0-1 0,-1 0 1,1 0-1,0 0 0,0 0 0,0 1 0,0-1 1,0 0-1,0 0 0,0 0 0,0 1 0,0-1 1,0 0-1,1 0 0,-1 0 0,1 0 0,-1 1 0,1-1 1,-1 0-1,1 0 0,0 0 0,1 1 0,2 2-87,0 0-1,0-1 1,0 1-1,1-1 0,9 5 1,-2-2-839,2 3-5902</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45.861"/>
    </inkml:context>
    <inkml:brush xml:id="br0">
      <inkml:brushProperty name="width" value="0.05" units="cm"/>
      <inkml:brushProperty name="height" value="0.05" units="cm"/>
    </inkml:brush>
  </inkml:definitions>
  <inkml:trace contextRef="#ctx0" brushRef="#br0">0 80 24575,'63'0'-9,"880"-11"-131,-356-7-616,790-33 769,-1380 51-1230,-13 0-4865</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48.324"/>
    </inkml:context>
    <inkml:brush xml:id="br0">
      <inkml:brushProperty name="width" value="0.05" units="cm"/>
      <inkml:brushProperty name="height" value="0.05" units="cm"/>
    </inkml:brush>
  </inkml:definitions>
  <inkml:trace contextRef="#ctx0" brushRef="#br0">31 40 24575,'3'-33'0,"-3"33"0,0-1 0,0 1 0,0 0 0,0 0 0,0-1 0,0 1 0,0 0 0,0-1 0,1 1 0,-1 0 0,0-1 0,0 1 0,0 0 0,0 0 0,1-1 0,-1 1 0,0 0 0,0 0 0,0 0 0,1-1 0,-1 1 0,0 0 0,0 0 0,1 0 0,-1 0 0,0-1 0,1 1 0,-1 0 0,0 0 0,1 0 0,10 14 0,0 14 0,-1 0 0,-2 1 0,-1 1 0,-1-1 0,3 42 0,-4-31 0,7 88 0,-6-1 0,-15 201 0,-1-110 0,10-213 0,0 0 0,-1-1 0,1 1 0,-1-1 0,0 1 0,-3 5 0,4-9 0,0-1 0,-1 1 0,1-1 0,0 0 0,0 1 0,-1-1 0,1 1 0,0-1 0,-1 0 0,1 1 0,0-1 0,-1 0 0,1 1 0,-1-1 0,1 0 0,-1 0 0,1 1 0,-1-1 0,1 0 0,-1 0 0,1 0 0,0 0 0,-1 0 0,0 0 0,0 0 0,0 0 0,-1 0 0,1-1 0,0 1 0,0-1 0,0 1 0,0-1 0,0 1 0,0-1 0,0 0 0,0 1 0,0-1 0,0 0 0,-1-1 0,-64-77 0,66 79 0,0 0 0,0-1 0,0 1 0,0 0 0,0 0 0,0 0 0,0 0 0,0 0 0,0-1 0,0 1 0,-1 0 0,1 0 0,0 0 0,0 0 0,0 0 0,0 0 0,0 0 0,0-1 0,0 1 0,-1 0 0,1 0 0,0 0 0,0 0 0,0 0 0,0 0 0,0 0 0,-1 0 0,1 0 0,0 0 0,0 0 0,0 0 0,0 0 0,-1 0 0,1 0 0,0 0 0,0 0 0,0 0 0,0 0 0,0 0 0,-1 0 0,1 0 0,0 0 0,0 0 0,0 0 0,0 0 0,0 1 0,-1-1 0,1 0 0,0 0 0,1 10 0,7 14 0,-7-20 0,1 1 0,0-1 0,0 0 0,1 0 0,-1 0 0,1 0 0,0 0 0,0 0 0,0 0 0,1-1 0,6 6 0,-8-8 0,1 0 0,0 1 0,0-1 0,-1 0 0,1 0 0,0 0 0,0-1 0,0 1 0,0-1 0,0 0 0,0 0 0,0 0 0,0 0 0,0 0 0,0 0 0,0-1 0,0 1 0,-1-1 0,1 0 0,4-2 0,8-4 0,-1 0 0,0-2 0,0 1 0,-1-2 0,0 0 0,0 0 0,-1-1 0,10-13 0,-8 9 0,1 1 0,0 1 0,33-22 0,-48 35 0,0 0 0,0 0-1,0 0 1,0 0 0,0 0-1,0 0 1,0 0 0,0 0-1,0 0 1,0 0 0,0 0-1,0 1 1,0-1-1,0 0 1,0 0 0,0 0-1,0 0 1,0 0 0,0 0-1,0 0 1,0 0 0,0 0-1,0 0 1,0 0 0,0 0-1,0 0 1,0 1 0,0-1-1,0 0 1,0 0 0,0 0-1,0 0 1,0 0 0,1 0-1,-1 0 1,0 0 0,0 0-1,0 0 1,0 0 0,0 0-1,0 0 1,0 0 0,0 0-1,0 0 1,0 0 0,0 0-1,0 0 1,0 0 0,0 0-1,1 0 1,-1 0 0,0 0-1,0 0 1,0 0 0,0 0-1,0 0 1,0 0 0,-6 11 42,-9 11-1430,-7 2-5438</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7:16.282"/>
    </inkml:context>
    <inkml:brush xml:id="br0">
      <inkml:brushProperty name="width" value="0.05" units="cm"/>
      <inkml:brushProperty name="height" value="0.05" units="cm"/>
    </inkml:brush>
  </inkml:definitions>
  <inkml:trace contextRef="#ctx0" brushRef="#br0">563 153 24575,'3'-3'0,"0"0"0,0-1 0,0 1 0,0-1 0,-1 0 0,1 1 0,-1-1 0,0 0 0,0-1 0,-1 1 0,1 0 0,-1-1 0,0 1 0,0 0 0,0-1 0,0-8 0,-2 10 0,1-1 0,-1 1 0,0 0 0,0 0 0,0 0 0,-1 0 0,1 0 0,-1 0 0,0 0 0,1 1 0,-1-1 0,0 0 0,-1 1 0,1 0 0,0-1 0,-1 1 0,1 0 0,-1 0 0,0 1 0,1-1 0,-1 0 0,0 1 0,0 0 0,-5-2 0,-3-1 0,0 1 0,-1 1 0,1 0 0,-1 0 0,1 1 0,-1 0 0,0 1 0,0 1 0,1-1 0,-1 2 0,0 0 0,-21 6 0,6 1 0,0 1 0,1 0 0,0 2 0,-29 18 0,38-19 0,0 1 0,0 1 0,2 0 0,-1 1 0,2 1 0,-1 0 0,2 1 0,1 0 0,0 1 0,0 1 0,-8 19 0,15-28 0,1 1 0,0 1 0,0-1 0,1 1 0,0 0 0,1-1 0,0 1 0,0 0 0,2 0 0,-1 0 0,1 1 0,1-1 0,0 0 0,1 0 0,0-1 0,0 1 0,1 0 0,0-1 0,1 1 0,1-1 0,0 0 0,6 11 0,-1-9 0,-1 0 0,1-1 0,1 0 0,0 0 0,1-1 0,0-1 0,0 0 0,1-1 0,0 0 0,0-1 0,1 0 0,0-1 0,0-1 0,24 6 0,-11-4 0,-1-2 0,1-1 0,-1-1 0,1-2 0,0 0 0,0-2 0,37-5 0,-42 2 0,-1-1 0,0 0 0,-1-2 0,0 0 0,0-2 0,0 0 0,-1-1 0,0-1 0,-1-1 0,0 0 0,17-17 0,-26 21 0,0 0 0,-1-1 0,0 0 0,-1 0 0,0-1 0,0 1 0,-1-2 0,-1 1 0,1-1 0,-2 1 0,1-1 0,-2-1 0,1 1 0,-2-1 0,1 1 0,-2-1 0,1 0 0,-2 1 0,1-1 0,-2 0 0,-2-20 0,-1 15-80,-1 0 0,-1 0-1,0 1 1,-2-1 0,1 2-1,-2-1 1,0 1 0,-1 0-1,-1 1 1,0 0 0,-1 0 0,0 2-1,-1-1 1,0 2 0,-1 0-1,-22-14 1,-5 1-6746</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7:16.983"/>
    </inkml:context>
    <inkml:brush xml:id="br0">
      <inkml:brushProperty name="width" value="0.05" units="cm"/>
      <inkml:brushProperty name="height" value="0.05" units="cm"/>
    </inkml:brush>
  </inkml:definitions>
  <inkml:trace contextRef="#ctx0" brushRef="#br0">247 71 24575,'0'5'0,"-1"1"0,0 0 0,0 0 0,0-1 0,-1 1 0,0-1 0,0 1 0,-5 7 0,-27 44 0,12-23 0,-41 69 0,-39 73 0,101-174 0,0 0 0,0 0 0,0 0 0,0 0 0,0 0 0,1 0 0,-1 0 0,1 0 0,-1 0 0,1 0 0,0 1 0,0-1 0,0 0 0,0 0 0,0 1 0,1 2 0,0-4 0,-1 1 0,1-1 0,0 0 0,0 0 0,0 0 0,-1 0 0,1 0 0,0 0 0,0 0 0,0 0 0,1 0 0,-1 0 0,0-1 0,0 1 0,0 0 0,0-1 0,1 1 0,-1-1 0,2 1 0,5 1 0,0-1 0,-1 0 0,1-1 0,0 0 0,-1 0 0,1-1 0,11-2 0,44-5 0,0 2 0,0 4 0,1 2 0,98 12 0,-98-5 0,0-2 0,90-6 0,-151 1 0,1 0 0,-1-1 0,1 1 0,-1-1 0,0 0 0,1 0 0,-1 0 0,0 0 0,0-1 0,0 1 0,1-1 0,-2 0 0,1 0 0,0 0 0,0 0 0,-1 0 0,1-1 0,-1 1 0,0-1 0,1 0 0,-1 0 0,2-5 0,-2 4 0,-1 0 0,1 0 0,-1 0 0,-1 0 0,1 0 0,0-1 0,-1 1 0,0 0 0,0-1 0,0 1 0,-1 0 0,0-1 0,1 1 0,-1 0 0,-1 0 0,1 0 0,-1 0 0,-2-5 0,-7-13 0,-2 0 0,-1 1 0,0 0 0,-21-22 0,-76-72 0,88 92 0,-35-38 31,28 27-729,-36-30 0,54 55-6128</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7:19.186"/>
    </inkml:context>
    <inkml:brush xml:id="br0">
      <inkml:brushProperty name="width" value="0.05" units="cm"/>
      <inkml:brushProperty name="height" value="0.05" units="cm"/>
    </inkml:brush>
  </inkml:definitions>
  <inkml:trace contextRef="#ctx0" brushRef="#br0">26 324 24575,'0'19'0,"0"0"0,2 0 0,0 1 0,0-1 0,2 0 0,7 20 0,3 1 0,25 82 0,-39-121 0,0 0 0,1-1 0,-1 1 0,0 0 0,0-1 0,1 1 0,-1 0 0,0 0 0,0-1 0,0 1 0,0 0 0,0 0 0,0-1 0,0 1 0,0 0 0,0 0 0,-1-1 0,1 1 0,0 0 0,0-1 0,-1 1 0,1 1 0,-11-10 0,-13-27 0,13 14 0,2 0 0,0-1 0,1 0 0,1-1 0,1 0 0,1 0 0,1 0 0,2-1 0,0 1 0,1-1 0,3-31 0,-1 38 0,1 0 0,1 0 0,1 0 0,0 1 0,1-1 0,0 1 0,1 0 0,1 1 0,1 0 0,0 0 0,1 0 0,1 1 0,0 0 0,1 1 0,0 0 0,20-16 0,-26 25 0,1 0 0,0 0 0,0 1 0,0 0 0,0 0 0,1 0 0,-1 1 0,1-1 0,0 2 0,-1-1 0,1 1 0,0 0 0,0 0 0,0 1 0,0 0 0,0 0 0,0 1 0,0 0 0,0 0 0,0 1 0,-1 0 0,1 0 0,8 4 0,-9-4 0,0 1 0,-1 0 0,0 1 0,0-1 0,0 1 0,0 0 0,-1 0 0,1 0 0,-1 1 0,0 0 0,-1 0 0,1 0 0,-1 0 0,0 0 0,0 1 0,0-1 0,-1 1 0,0 0 0,0-1 0,0 1 0,-1 0 0,0 0 0,0 1 0,0-1 0,-1 0 0,-1 11 0,0-8 0,-1 1 0,0-1 0,-1 1 0,0-1 0,-1 0 0,1 0 0,-2 0 0,1-1 0,-1 1 0,-1-1 0,1 0 0,-1-1 0,-1 0 0,1 1 0,-1-2 0,-1 1 0,1-1 0,-15 9 0,-13 6 0,-1-1 0,0-1 0,-43 14 0,48-20 0,28-12 0,-1 0 0,1 1 0,-1 0 0,1-1 0,0 1 0,0 0 0,-4 4 0,7-6 0,0 0 0,-1 0 0,1 1 0,0-1 0,0 0 0,0 0 0,0 0 0,0 0 0,0 1 0,0-1 0,0 0 0,0 0 0,0 0 0,0 1 0,0-1 0,0 0 0,0 0 0,0 0 0,0 1 0,0-1 0,0 0 0,0 0 0,0 0 0,0 0 0,0 1 0,0-1 0,1 0 0,-1 0 0,0 0 0,0 0 0,0 1 0,0-1 0,0 0 0,0 0 0,1 0 0,-1 0 0,0 0 0,0 0 0,0 0 0,0 1 0,1-1 0,-1 0 0,20 5 0,23 2 40,0 3 0,47 15 0,-69-17-252,0 0 0,0 1 0,-1 1-1,-1 1 1,0 1 0,20 16 0,-16-8-6614</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7:19.526"/>
    </inkml:context>
    <inkml:brush xml:id="br0">
      <inkml:brushProperty name="width" value="0.05" units="cm"/>
      <inkml:brushProperty name="height" value="0.05" units="cm"/>
    </inkml:brush>
  </inkml:definitions>
  <inkml:trace contextRef="#ctx0" brushRef="#br0">137 119 24575,'0'-6'0,"1"1"0,0 0 0,0 0 0,0-1 0,5-9 0,-5 13 0,1-1 0,-1 1 0,0-1 0,0 0 0,0 1 0,0-1 0,-1 0 0,1 0 0,-1 1 0,1-1 0,-1 0 0,0 0 0,0 0 0,0 0 0,-1 1 0,1-1 0,-1 0 0,0 0 0,1 0 0,-1 1 0,0-1 0,0 0 0,-3-3 0,4 5 0,-1 1 0,1-1 0,-1 1 0,1-1 0,-1 1 0,1-1 0,-1 1 0,1 0 0,-1-1 0,0 1 0,1 0 0,-1-1 0,1 1 0,-1 0 0,0 0 0,1-1 0,-1 1 0,0 0 0,1 0 0,-1 0 0,0 0 0,0 0 0,1 0 0,-1 0 0,0 0 0,1 0 0,-1 0 0,-1 1 0,-18 14 0,-7 27 0,24-36 0,1 0 0,0-1 0,0 1 0,0 0 0,1 0 0,0 0 0,0 0 0,1 1 0,-1-1 0,1 0 0,1 0 0,0 7 0,0-11 0,-1 1 0,1-1 0,-1 0 0,1 1 0,0-1 0,0 0 0,0 0 0,0 0 0,1 0 0,-1 0 0,0 0 0,1 0 0,0-1 0,-1 1 0,1 0 0,0-1 0,0 1 0,0-1 0,0 0 0,0 0 0,0 1 0,0-1 0,0-1 0,0 1 0,0 0 0,1 0 0,-1-1 0,0 1 0,1-1 0,-1 0 0,0 0 0,1 0 0,-1 0 0,4-1 0,-1 1 0,-1-1 0,0 0 0,0 0 0,0 0 0,0 0 0,1-1 0,-2 0 0,1 0 0,0 0 0,0 0 0,-1 0 0,1-1 0,-1 0 0,1 0 0,-1 0 0,0 0 0,-1 0 0,1 0 0,0-1 0,-1 1 0,0-1 0,4-8 0,-5 10 0,0 0 0,-1-1 0,1 1 0,0-1 0,-1 1 0,0-1 0,1 0 0,-1 1 0,0-1 0,-1 1 0,1-1 0,0 0 0,-1 1 0,1-1 0,-1 1 0,0-1 0,0 1 0,0 0 0,0-1 0,0 1 0,0 0 0,-1 0 0,1 0 0,-1 0 0,0 0 0,1 0 0,-1 0 0,0 0 0,0 1 0,0-1 0,-1 1 0,1-1 0,0 1 0,0 0 0,-1 0 0,1 0 0,0 0 0,-1 0 0,-2 0 0,-7-3 0,-1 1 0,1 1 0,0 0 0,-1 1 0,0 0 0,1 1 0,-1 0 0,1 1 0,-1 0 0,-16 4 0,14 4 115,15-9-147,0 0 1,0 0-1,0 1 1,0-1-1,0 0 1,0 1-1,0-1 1,-1 0-1,1 1 1,0-1-1,0 0 1,1 0-1,-1 1 1,0-1-1,0 0 1,0 1-1,0-1 1,0 0 0,0 0-1,0 1 1,0-1-1,0 0 1,1 1-1,-1-1 1,0 0-1,0 0 1,0 0-1,1 1 1,-1-1-1,0 0 1,0 0-1,1 0 1,-1 1-1,0-1 1,0 0-1,1 0 1,-1 0-1,0 0 1,0 0-1,1 0 1,-1 1-1,0-1 1,1 0-1,-1 0 1,0 0-1,1 0 1,12 4-6795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5:59.633"/>
    </inkml:context>
    <inkml:brush xml:id="br0">
      <inkml:brushProperty name="width" value="0.05" units="cm"/>
      <inkml:brushProperty name="height" value="0.05" units="cm"/>
    </inkml:brush>
  </inkml:definitions>
  <inkml:trace contextRef="#ctx0" brushRef="#br0">0 59 24575,'5'-9'0,"10"-7"0,6-1 0,10 2 0,3 13 0,4 11 0,6 13 0,3 16 0,3 14 0,-3 8 0,-1 6 0,-7-7-8191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7:19.918"/>
    </inkml:context>
    <inkml:brush xml:id="br0">
      <inkml:brushProperty name="width" value="0.05" units="cm"/>
      <inkml:brushProperty name="height" value="0.05" units="cm"/>
    </inkml:brush>
  </inkml:definitions>
  <inkml:trace contextRef="#ctx0" brushRef="#br0">32 10 24575,'0'0'0,"0"0"0,1-1 0,-1 1 0,0 0 0,0 0 0,0-1 0,0 1 0,0 0 0,0-1 0,0 1 0,0 0 0,0 0 0,0-1 0,0 1 0,0 0 0,0-1 0,0 1 0,0 0 0,0 0 0,0-1 0,0 1 0,0 0 0,0 0 0,-1-1 0,1 1 0,0 0 0,0 0 0,0-1 0,0 1 0,-1 0 0,1 0 0,0 0 0,0-1 0,0 1 0,-1 0 0,1 0 0,0 0 0,0 0 0,-1 0 0,1 0 0,0-1 0,0 1 0,-1 0 0,1 0 0,0 0 0,-1 0 0,1 0 0,0 0 0,0 0 0,-1 0 0,1 0 0,0 0 0,0 0 0,-1 0 0,1 0 0,0 0 0,-1 1 0,1-1 0,0 0 0,0 0 0,-1 0 0,1 0 0,-1 1 0,0 0 0,0 0 0,0 0 0,0 0 0,0 0 0,0 0 0,0 0 0,0 1 0,1-1 0,-1 0 0,1 0 0,-2 3 0,-2 22 0,0 1 0,2-1 0,1 1 0,4 39 0,-2-7 0,1-18 0,1 1 0,15 73 0,-18-113 0,0 0 0,1 0 0,-1-1 0,1 1 0,-1 0 0,1 0 0,0-1 0,0 1 0,0 0 0,0-1 0,0 1 0,1 1 0,-1-3 0,-1 0 0,1 1 0,-1-1 0,0 0 0,1 0 0,-1 0 0,0 0 0,1 0 0,-1 0 0,0 0 0,1 0 0,-1 0 0,1 0 0,-1 0 0,0 0 0,1 0 0,-1 0 0,0 0 0,1 0 0,-1 0 0,1-1 0,-1 1 0,0 0 0,1 0 0,-1 0 0,0-1 0,0 1 0,1 0 0,-1 0 0,0-1 0,1 1 0,-1 0 0,0 0 0,1-1 0,3-6 0,0 1 0,0-1 0,-1 0 0,4-10 0,0 2 0,-2 5 0,1 0 0,0 1 0,0-1 0,1 2 0,0-1 0,16-14 0,-21 21 0,-1 1 0,1 0 0,-1-1 0,1 1 0,-1 0 0,1 0 0,0 0 0,0 0 0,0 0 0,-1 0 0,1 1 0,0-1 0,0 1 0,0-1 0,0 1 0,0 0 0,0 0 0,0 0 0,0 0 0,0 0 0,0 0 0,0 0 0,0 1 0,0-1 0,0 1 0,0-1 0,0 1 0,0 0 0,0 0 0,-1 0 0,1 0 0,0 0 0,-1 0 0,1 0 0,0 0 0,-1 1 0,0-1 0,1 1 0,-1-1 0,0 1 0,0 0 0,0-1 0,0 1 0,0 0 0,1 3 0,6 11 25,-1 1 0,-1 0-1,0 0 1,3 20-1,-5-19-396,1-1 0,0 1 0,15 29 0,-9-30-6454</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7:20.322"/>
    </inkml:context>
    <inkml:brush xml:id="br0">
      <inkml:brushProperty name="width" value="0.05" units="cm"/>
      <inkml:brushProperty name="height" value="0.05" units="cm"/>
    </inkml:brush>
  </inkml:definitions>
  <inkml:trace contextRef="#ctx0" brushRef="#br0">214 43 24575,'-7'-1'0,"1"0"0,-1 0 0,1-1 0,-1 0 0,-8-3 0,-11-4 0,2 1 0,16 5 0,-1 1 0,0-1 0,1 1 0,-1 1 0,-15-1 0,22 2 0,0 0 0,0 0 0,0 0 0,0 1 0,1-1 0,-1 1 0,0-1 0,0 1 0,0 0 0,1 0 0,-1 0 0,0 0 0,1 0 0,-1 0 0,1 0 0,-1 0 0,1 1 0,0-1 0,-1 0 0,1 1 0,0-1 0,0 1 0,0 0 0,0-1 0,0 1 0,1 0 0,-1 0 0,0-1 0,1 1 0,-1 0 0,1 0 0,0 2 0,-3 9 0,2 1 0,0-1 0,0 0 0,1 1 0,1-1 0,5 26 0,-5-33 0,0-1 0,1 1 0,0 0 0,1-1 0,-1 1 0,1-1 0,6 10 0,-7-13 0,0 1 0,1-1 0,-1 0 0,0 0 0,1 0 0,-1 0 0,1 0 0,-1 0 0,1-1 0,0 1 0,0-1 0,0 0 0,0 0 0,0 0 0,6 1 0,-7-2 0,1 0 0,0 0 0,0 0 0,-1 0 0,1 0 0,0-1 0,-1 1 0,1-1 0,0 0 0,-1 0 0,1 0 0,-1 0 0,1 0 0,-1 0 0,0-1 0,0 1 0,1-1 0,-1 0 0,0 1 0,0-1 0,0 0 0,-1 0 0,1-1 0,2-2 0,3-7 0,0 0 0,0-1 0,7-22 0,2-2 0,-15 37 0,-1-1 0,0 0 0,0 0 0,1 1 0,-1-1 0,0 1 0,1-1 0,-1 0 0,1 1 0,-1-1 0,1 1 0,-1-1 0,1 1 0,-1-1 0,1 1 0,0-1 0,-1 1 0,1 0 0,0-1 0,-1 1 0,1 0 0,1-1 0,-2 1 0,1 1 0,0-1 0,-1 0 0,1 1 0,-1-1 0,1 0 0,-1 1 0,0-1 0,1 1 0,-1-1 0,1 1 0,-1-1 0,0 1 0,1-1 0,-1 1 0,0 0 0,0-1 0,1 1 0,-1-1 0,0 1 0,0 0 0,8 47 0,-6-34 0,4 18-41,-4-14-400,2-1-1,7 22 1,-4-21-6385</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7:20.699"/>
    </inkml:context>
    <inkml:brush xml:id="br0">
      <inkml:brushProperty name="width" value="0.05" units="cm"/>
      <inkml:brushProperty name="height" value="0.05" units="cm"/>
    </inkml:brush>
  </inkml:definitions>
  <inkml:trace contextRef="#ctx0" brushRef="#br0">15 20 24575,'0'0'0,"0"1"0,0-1 0,0 0 0,0 1 0,0-1 0,0 0 0,-1 1 0,1-1 0,0 0 0,0 1 0,0-1 0,-1 0 0,1 1 0,0-1 0,0 0 0,-1 0 0,1 1 0,0-1 0,-1 0 0,1 0 0,0 0 0,-1 0 0,1 1 0,0-1 0,-1 0 0,1 0 0,0 0 0,-1 0 0,1 0 0,0 0 0,-1 0 0,1 0 0,-1 0 0,1 0 0,0 0 0,-1 0 0,1 0 0,0 0 0,-1 0 0,1-1 0,0 1 0,-1 0 0,1 0 0,0 0 0,-1 0 0,1-1 0,0 1 0,-1 0 0,1 0 0,0-1 0,0 1 0,-1-1 0,3 13 0,1 0 0,0 0 0,6 12 0,-6-16 0,0-1 0,0 1 0,-1 0 0,0 0 0,0 0 0,-1 0 0,0 0 0,-1 14 0,-2-11 0,1-15 0,5-22 0,1 15 0,1-1 0,0 1 0,1-1 0,0 2 0,1-1 0,0 1 0,13-12 0,-17 17 0,1 0 0,0 1 0,0 0 0,1 0 0,-1 0 0,1 1 0,0 0 0,0 0 0,0 0 0,0 1 0,1 0 0,-1 0 0,1 0 0,-1 1 0,1 0 0,8 0 0,-13 1-4,0 0 0,1 0 0,-1 1 0,1-1 0,-1 1 0,0-1 0,1 1 0,-1 0 0,0 0 0,0 0 0,0 0 0,0 1 0,0-1 0,0 0 0,0 1 0,0 0 0,0-1 0,-1 1 0,3 3 0,-1-1 26,-1 0 0,1 1 1,-1-1-1,0 1 0,0 0 0,-1 0 1,1 0-1,0 9 0,0 5-393,-1 1-1,-1-1 1,-3 32 0,-2-2-6455</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7:17.593"/>
    </inkml:context>
    <inkml:brush xml:id="br0">
      <inkml:brushProperty name="width" value="0.05" units="cm"/>
      <inkml:brushProperty name="height" value="0.05" units="cm"/>
    </inkml:brush>
  </inkml:definitions>
  <inkml:trace contextRef="#ctx0" brushRef="#br0">521 70 24575,'-1'-3'0,"1"0"0,0 0 0,-1 1 0,0-1 0,0 0 0,0 0 0,0 1 0,0-1 0,0 0 0,-1 1 0,1-1 0,-1 1 0,0 0 0,1-1 0,-1 1 0,0 0 0,-1 0 0,1 0 0,0 0 0,0 1 0,-1-1 0,1 1 0,-1-1 0,0 1 0,1 0 0,-1 0 0,0 0 0,1 0 0,-1 1 0,-4-1 0,-6-2 0,1 1 0,-1 1 0,1 0 0,-1 1 0,-22 2 0,11 2 0,1 0 0,-1 2 0,1 1 0,1 0 0,-1 2 0,1 0 0,-37 23 0,49-25 0,-1-1 0,1 1 0,0 1 0,1 0 0,-1 0 0,2 1 0,-1 0 0,1 1 0,1 0 0,0 0 0,0 1 0,1-1 0,0 1 0,1 1 0,0-1 0,-5 21 0,8-26 0,1 1 0,0 0 0,1 0 0,0 0 0,0-1 0,0 1 0,1 0 0,0 0 0,0-1 0,0 1 0,1 0 0,0-1 0,1 0 0,-1 1 0,1-1 0,1 0 0,-1 0 0,1-1 0,0 1 0,0-1 0,0 1 0,1-2 0,0 1 0,0 0 0,0-1 0,8 5 0,-1-1 0,1-1 0,1-1 0,-1 0 0,1 0 0,0-1 0,0-1 0,1-1 0,-1 0 0,1-1 0,0 0 0,16-1 0,-6-1 0,1-2 0,0-1 0,-1-1 0,1-1 0,-1-1 0,-1-1 0,1-1 0,-1-2 0,24-13 0,-33 15 0,0-1 0,-1 0 0,0-1 0,-1-1 0,0 0 0,16-18 0,-22 20 0,0 0 0,-1 0 0,0 0 0,-1-1 0,1 1 0,-2-1 0,1-1 0,-2 1 0,1-1 0,2-16 0,-5 21 5,0 0 1,0 1-1,-1-1 0,0 0 0,0 0 0,-1 0 1,0 1-1,0-1 0,0 0 0,0 1 1,-1-1-1,0 1 0,0-1 0,0 1 0,-1 0 1,0 0-1,0 0 0,0 0 0,-1 0 0,0 1 1,0 0-1,-5-6 0,0 3-140,0 1 0,-1-1 0,0 2 0,1-1 0,-2 1 0,1 1 0,-1 0 0,1 1 0,-1 0 0,-17-3 0,-18 0-6691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7:18.203"/>
    </inkml:context>
    <inkml:brush xml:id="br0">
      <inkml:brushProperty name="width" value="0.05" units="cm"/>
      <inkml:brushProperty name="height" value="0.05" units="cm"/>
    </inkml:brush>
  </inkml:definitions>
  <inkml:trace contextRef="#ctx0" brushRef="#br0">311 1 24575,'1'0'0,"1"0"0,0 0 0,0 0 0,-1 0 0,1 0 0,0 0 0,-1 1 0,1-1 0,0 0 0,0 1 0,-1 0 0,1-1 0,-1 1 0,1 0 0,-1 0 0,1 0 0,-1 0 0,1 0 0,-1 0 0,0 0 0,0 0 0,1 1 0,0 1 0,-1-1 0,0 0 0,-1 0 0,1 1 0,0-1 0,-1 0 0,0 1 0,1-1 0,-1 1 0,0-1 0,0 0 0,-1 1 0,1-1 0,0 1 0,-2 3 0,-2 7 0,-1-1 0,0 0 0,-1 1 0,-12 19 0,-116 147 0,84-117 0,-45 75 0,90-129 0,0 1 0,1-1 0,0 1 0,0 0 0,1 0 0,0 0 0,-1 10 0,3-17 0,1 0 0,0 0 0,0 0 0,0 0 0,0 0 0,0 0 0,0 0 0,1 0 0,-1 0 0,0 0 0,1-1 0,0 1 0,0 0 0,-1 0 0,1 0 0,0 0 0,0-1 0,0 1 0,1-1 0,-1 1 0,0-1 0,1 1 0,-1-1 0,1 1 0,-1-1 0,1 0 0,0 0 0,-1 0 0,1 0 0,0 0 0,0 0 0,0-1 0,-1 1 0,1-1 0,0 1 0,0-1 0,0 0 0,4 1 0,31 2 0,1-1 0,63-6 0,-18 0 0,42 5 0,89-3 0,-206 2 0,0-1 0,-1 0 0,1-1 0,-1 1 0,1-2 0,-1 1 0,0-1 0,0 0 0,0 0 0,12-8 0,-15 8 0,-1 0 0,0 1 0,0-2 0,0 1 0,0 0 0,-1 0 0,1-1 0,-1 0 0,0 1 0,0-1 0,0 0 0,-1 0 0,1 0 0,-1 0 0,0 0 0,0-1 0,0 1 0,-1 0 0,1 0 0,-1-6 0,-1-8 0,-1-1 0,-1 1 0,-1 0 0,0 0 0,-1 0 0,-1 1 0,0 0 0,-13-23 0,2 8 0,-1 1 0,-2 0 0,-30-35 0,36 51-273,-1 0 0,0 1 0,0 0 0,-33-21 0,34 26-6553</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7:21.414"/>
    </inkml:context>
    <inkml:brush xml:id="br0">
      <inkml:brushProperty name="width" value="0.05" units="cm"/>
      <inkml:brushProperty name="height" value="0.05" units="cm"/>
    </inkml:brush>
  </inkml:definitions>
  <inkml:trace contextRef="#ctx0" brushRef="#br0">55 107 24575,'-4'-1'0,"1"1"0,0-1 0,0 0 0,-1 0 0,1 0 0,0 0 0,0 0 0,0-1 0,0 0 0,0 1 0,0-1 0,-4-4 0,7 6 0,-1-1 0,0 1 0,1-1 0,-1 1 0,0-1 0,1 0 0,-1 1 0,1-1 0,-1 0 0,1 1 0,-1-1 0,1 0 0,-1 0 0,1 1 0,0-1 0,0 0 0,-1 0 0,1 0 0,0 0 0,0 1 0,0-1 0,0 0 0,0 0 0,0 0 0,0 0 0,0 0 0,0 1 0,0-1 0,1 0 0,-1 0 0,0 0 0,0 1 0,1-1 0,-1 0 0,1 0 0,-1 1 0,0-1 0,1 0 0,0 0 0,-1 1 0,1-1 0,-1 1 0,1-1 0,0 1 0,-1-1 0,1 1 0,0-1 0,0 1 0,-1-1 0,1 1 0,0 0 0,1-1 0,18-7 0,0 1 0,1 1 0,0 1 0,0 1 0,36-3 0,-30 4 0,-5 0 0,-12 0 0,1 1 0,0 1 0,-1 0 0,1 1 0,0 0 0,0 0 0,0 1 0,15 3 0,-25-3 0,-1-1 0,1 0 0,0 0 0,-1 0 0,1 1 0,0-1 0,-1 0 0,1 0 0,-1 1 0,1-1 0,0 1 0,-1-1 0,1 1 0,-1-1 0,1 0 0,-1 1 0,1 0 0,-1-1 0,0 1 0,1-1 0,-1 1 0,1 0 0,-1-1 0,0 1 0,0 0 0,1-1 0,-1 1 0,0 0 0,0-1 0,0 1 0,0 0 0,0-1 0,0 1 0,0 0 0,0 0 0,0-1 0,0 1 0,0 0 0,-1-1 0,1 1 0,0 0 0,0-1 0,-1 1 0,1 0 0,0-1 0,-1 1 0,1-1 0,-1 1 0,1-1 0,-1 2 0,-29 25 0,-31 16 0,-63 50 0,113-83 0,1 0 0,-1 1 0,1 0 0,1 0 0,0 1 0,1 1 0,-13 25 0,19-34 0,0 1 0,0-1 0,1 0 0,0 0 0,0 0 0,0 1 0,0-1 0,1 1 0,0-1 0,-1 0 0,2 1 0,-1-1 0,0 1 0,1-1 0,0 0 0,0 1 0,0-1 0,4 8 0,-2-7 0,0-1 0,1 1 0,-1-1 0,1 1 0,0-1 0,0 0 0,1 0 0,-1-1 0,1 0 0,0 1 0,0-2 0,0 1 0,0 0 0,6 1 0,9 3 20,1 0 0,-1-1 0,1-2 0,0 0 0,36 1 0,-7-4-763,63-6 1,-51-1-6084</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7:21.774"/>
    </inkml:context>
    <inkml:brush xml:id="br0">
      <inkml:brushProperty name="width" value="0.05" units="cm"/>
      <inkml:brushProperty name="height" value="0.05" units="cm"/>
    </inkml:brush>
  </inkml:definitions>
  <inkml:trace contextRef="#ctx0" brushRef="#br0">0 93 24575,'0'1'0,"1"0"0,-1 0 0,0 0 0,1 0 0,-1 0 0,1 0 0,-1 0 0,1 0 0,0 0 0,-1 0 0,1-1 0,0 1 0,0 0 0,-1-1 0,1 1 0,0 0 0,0-1 0,0 1 0,0-1 0,0 1 0,0-1 0,0 0 0,0 1 0,0-1 0,0 0 0,0 0 0,0 1 0,1-1 0,37 4 0,-33-3 0,66-1 0,-1-3 0,0-3 0,132-28 0,-184 30 0,-8 3 0,-1-1 0,0 0 0,0 0 0,0-1 0,0-1 0,-1 0 0,1 0 0,-1-1 0,10-6 0,-18 10 0,0 0 0,0 0 0,0 0 0,0 0 0,0 0 0,0-1 0,0 1 0,-1 0 0,1 0 0,0-1 0,-1 1 0,1 0 0,0-4 0,-1 5 0,0 0 0,0-1 0,0 1 0,0-1 0,0 1 0,0 0 0,0-1 0,0 1 0,0-1 0,0 1 0,0 0 0,0-1 0,-1 1 0,1-1 0,0 1 0,0 0 0,0-1 0,-1 1 0,1 0 0,0-1 0,0 1 0,-1 0 0,1-1 0,0 1 0,0 0 0,-1 0 0,1-1 0,0 1 0,-1 0 0,1 0 0,0-1 0,-1 1 0,1 0 0,-1 0 0,1 0 0,0 0 0,-1 0 0,1 0 0,-1 0 0,1 0 0,0 0 0,-1 0 0,1 0 0,-1 0 0,0 0 0,0 0 0,0 1 0,0-1 0,0 1 0,1-1 0,-1 1 0,0-1 0,0 1 0,0 0 0,0-1 0,1 1 0,-1 0 0,0 0 0,1 0 0,-1 0 0,1-1 0,-1 1 0,1 0 0,-1 0 0,1 0 0,-1 0 0,1 0 0,0 0 0,0 0 0,0 0 0,-1 0 0,1 0 0,0 1 0,0-1 0,0 0 0,1 2 0,1 34 0,4-4-682,18 60-1,-15-67-6143</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7:22.133"/>
    </inkml:context>
    <inkml:brush xml:id="br0">
      <inkml:brushProperty name="width" value="0.05" units="cm"/>
      <inkml:brushProperty name="height" value="0.05" units="cm"/>
    </inkml:brush>
  </inkml:definitions>
  <inkml:trace contextRef="#ctx0" brushRef="#br0">0 33 24575,'0'-4'0,"0"-7"0,5 0 0,0 5 0,-3 9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7:22.552"/>
    </inkml:context>
    <inkml:brush xml:id="br0">
      <inkml:brushProperty name="width" value="0.05" units="cm"/>
      <inkml:brushProperty name="height" value="0.05" units="cm"/>
    </inkml:brush>
  </inkml:definitions>
  <inkml:trace contextRef="#ctx0" brushRef="#br0">76 99 24575,'4'3'0,"-1"-1"0,0 0 0,0 0 0,1 0 0,0 0 0,-1-1 0,1 1 0,0-1 0,-1 0 0,1 0 0,0-1 0,0 1 0,0-1 0,0 1 0,0-1 0,0-1 0,0 1 0,-1 0 0,1-1 0,0 0 0,0 0 0,0 0 0,-1 0 0,1-1 0,6-3 0,-6 4 0,0-1 0,0 0 0,0 0 0,0-1 0,-1 1 0,1-1 0,-1 0 0,1 0 0,-1 0 0,0 0 0,0-1 0,0 1 0,-1-1 0,1 0 0,-1 1 0,0-1 0,0-1 0,0 1 0,0 0 0,-1 0 0,2-9 0,-3 12 0,0 0 0,0 0 0,0 0 0,0 0 0,0-1 0,0 1 0,0 0 0,-1 0 0,1 0 0,0 0 0,-1 0 0,1 0 0,-1 0 0,1 0 0,-1 0 0,1 1 0,-1-1 0,0 0 0,1 0 0,-1 0 0,0 1 0,0-1 0,1 0 0,-1 1 0,0-1 0,0 0 0,0 1 0,0-1 0,0 1 0,0 0 0,0-1 0,0 1 0,0 0 0,0 0 0,0-1 0,0 1 0,0 0 0,0 0 0,0 0 0,-1 0 0,1 0 0,0 1 0,0-1 0,-2 1 0,-6 0 0,1 1 0,-1 1 0,0-1 0,-8 5 0,14-6 0,-7 4 0,0-1 0,0 2 0,1-1 0,-1 1 0,1 1 0,1-1 0,-1 2 0,1-1 0,0 1 0,1 0 0,0 1 0,0 0 0,1 0 0,0 0 0,0 1 0,1 0 0,1 0 0,0 0 0,0 1 0,-3 14 0,6-22 0,1 0 0,0 0 0,-1 0 0,1 0 0,1 0 0,-1 0 0,0 0 0,1 0 0,-1 0 0,1 0 0,0 0 0,0 0 0,2 5 0,-1-6 0,-1 0 0,0-1 0,0 1 0,1-1 0,-1 1 0,1-1 0,-1 1 0,1-1 0,0 0 0,0 0 0,-1 0 0,1 0 0,0 0 0,0 0 0,0-1 0,3 2 0,0-1 0,0-1 0,0 0 0,0 1 0,0-2 0,0 1 0,0 0 0,1-1 0,-1 0 0,0 0 0,0-1 0,-1 0 0,1 1 0,0-1 0,0-1 0,6-3 0,-3 0 0,0 0 0,-1 0 0,1 0 0,-1-1 0,-1 0 0,1 0 0,9-14 0,-4 0 0,20-41 0,-20 43 0,-12 18 0,1 1 0,-1 0 0,0 0 0,0 0 0,0 0 0,1 0 0,-1 0 0,0 0 0,0 0 0,0 0 0,1 0 0,-1 0 0,0 0 0,0 0 0,0 0 0,1 0 0,-1 0 0,0 0 0,0 0 0,1 0 0,-1 0 0,0 0 0,0 0 0,0 0 0,0 1 0,1-1 0,-1 0 0,0 0 0,0 0 0,0 0 0,0 0 0,1 1 0,-1-1 0,0 0 0,0 0 0,0 0 0,0 1 0,0-1 0,0 0 0,0 0 0,1 0 0,-1 1 0,0-1 0,0 0 0,6 43 0,-2-13 0,0-20-49,-1 0 1,2 0-1,-1-1 0,2 1 0,-1-1 1,1 0-1,0 0 0,1-1 0,0 0 1,0 0-1,1-1 0,0 0 0,0 0 1,1-1-1,0 0 0,0 0 0,0-1 1,1 0-1,0-1 0,0 0 0,0 0 1,0-1-1,0-1 0,1 0 0,-1 0 0,1-1 1,18 0-1,11-3-6777</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53.417"/>
    </inkml:context>
    <inkml:brush xml:id="br0">
      <inkml:brushProperty name="width" value="0.05" units="cm"/>
      <inkml:brushProperty name="height" value="0.05" units="cm"/>
    </inkml:brush>
  </inkml:definitions>
  <inkml:trace contextRef="#ctx0" brushRef="#br0">121 278 24575,'-10'1'0,"-1"0"0,0 0 0,1 1 0,-1 0 0,1 1 0,0 1 0,0-1 0,0 2 0,-13 6 0,23-11 0,0 0 0,-1 1 0,1-1 0,0 0 0,0 0 0,-1 0 0,1 0 0,0 0 0,0 0 0,-1 0 0,1 1 0,0-1 0,0 0 0,0 0 0,0 0 0,-1 1 0,1-1 0,0 0 0,0 0 0,0 0 0,0 1 0,0-1 0,-1 0 0,1 0 0,0 1 0,0-1 0,0 0 0,0 0 0,0 1 0,0-1 0,0 0 0,0 0 0,0 1 0,0-1 0,0 0 0,0 0 0,0 1 0,0-1 0,0 0 0,0 0 0,1 1 0,-1-1 0,0 0 0,0 0 0,0 1 0,15 4 0,21-1 0,139-5 0,219-28 0,-284 18 0,377-38-285,562-48-629,405-25 827,-1340 102 1082,-133 23-887,-1-1-699,-34 11 0,32-5-6235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00.816"/>
    </inkml:context>
    <inkml:brush xml:id="br0">
      <inkml:brushProperty name="width" value="0.05" units="cm"/>
      <inkml:brushProperty name="height" value="0.05" units="cm"/>
    </inkml:brush>
  </inkml:definitions>
  <inkml:trace contextRef="#ctx0" brushRef="#br0">240 546 24575,'0'-5'0,"0"1"0,1 0 0,0 0 0,-1 0 0,2-1 0,1-4 0,-3 7 0,1 1 0,0-1 0,-1 1 0,1 0 0,0-1 0,0 1 0,-1 0 0,1-1 0,0 1 0,1 0 0,-1 0 0,0 0 0,0 0 0,0 0 0,0 0 0,1 0 0,-1 0 0,1 1 0,2-2 0,-4 2 0,1 0 0,0 0 0,-1 0 0,1 0 0,-1 0 0,1 0 0,0 0 0,-1 1 0,1-1 0,-1 0 0,1 0 0,-1 1 0,1-1 0,-1 0 0,1 1 0,-1-1 0,1 0 0,-1 1 0,1-1 0,-1 0 0,0 1 0,1-1 0,-1 1 0,1-1 0,-1 1 0,0-1 0,0 1 0,1 0 0,-1-1 0,0 1 0,0-1 0,0 2 0,5 22 0,-5-23 0,2 23 0,-2 0 0,0 1 0,-2-1 0,-6 33 0,-27 96 0,29-130 0,-87 285 0,50-179 0,-48 244 0,79-267 0,11-94 0,1 1 0,1 0 0,0-1 0,0 1 0,2-1 0,4 18 0,-6-27 0,1 0 0,-1 0 0,1 0 0,0 0 0,0-1 0,0 1 0,0 0 0,0-1 0,0 0 0,1 1 0,-1-1 0,1 0 0,0 0 0,0-1 0,-1 1 0,1 0 0,0-1 0,1 0 0,-1 1 0,0-1 0,0-1 0,0 1 0,1 0 0,-1-1 0,6 1 0,8-1 0,0 0 0,0-1 0,30-6 0,-36 6 0,117-22 0,81-11 0,459-10-304,3 42-135,-414 3 384,147 2-233,981-20-1622,-1346 15 1954,80-3 230,179-32 0,-288 34-28,1 0 0,-1 0 0,0 0 0,19-11 0,-26 13-179,-1 0 0,0-1-1,0 1 1,0-1 0,-1 1-1,1-1 1,0 0 0,0 0-1,-1 1 1,0-1 0,1-1-1,1-1 1,-3 2-54,0 1 1,1 0-1,-1-1 0,0 1 1,0-1-1,1 1 1,-1-1-1,0 1 0,-1 0 1,1-1-1,0 1 0,0-1 1,-1 1-1,1 0 0,0-1 1,-1 1-1,0 0 0,1-1 1,-1 1-1,0 0 1,1 0-1,-3-3 0,-8-8-13,-1 1 0,-1 0 0,0 0 0,0 1 0,-1 1 0,-17-9 0,-26-19 0,27 14 0,-13-7 0,2-3 0,-58-59 0,87 80 0,1-2 0,1 0 0,0 0 0,0-1 0,2 0 0,0 0 0,1-1 0,0 0 0,1 0 0,1-1 0,-6-32 0,7 4 0,1 0 0,2 0 0,3 0 0,1 0 0,2 0 0,2 0 0,2 1 0,2 0 0,28-70 0,2 19 0,3 2 0,5 2 0,66-94 0,-109 175 0,0 1 0,0-1 0,-1 1 0,0-1 0,3-12 0,-7 19 0,0 1 0,-1 0 0,1-1 0,-1 1 0,0-1 0,0 1 0,0-1 0,0 1 0,0-1 0,0 1 0,-1-1 0,1 1 0,-1-1 0,0 1 0,1 0 0,-1-1 0,0 1 0,-1 0 0,1 0 0,0-1 0,-1 1 0,1 0 0,-1 0 0,1 1 0,-1-1 0,0 0 0,0 1 0,-2-3 0,-4-1 0,0 1 0,-1-1 0,1 1 0,-1 1 0,1-1 0,-1 1 0,0 1 0,0 0 0,-10-1 0,-16-1 0,-37 1 0,44 3 0,-589 27-9,401-10-198,-473 24-927,-766 63 698,1404-100 436,23-3 0,0 2 0,1 1 0,-1 1 0,-36 12 0,59-15 20,1 0 0,0 0 0,0 0 1,0 0-1,0 1 0,0-1 0,1 1 0,-5 4 0,7-6 5,1-1-1,-1 1 1,1 0-1,-1-1 1,1 1 0,0-1-1,-1 1 1,1 0-1,0-1 1,-1 1-1,1 0 1,0-1 0,0 1-1,0 0 1,0 0-1,0-1 1,0 1 0,-1 0-1,2 0 1,-1-1-1,0 2 1,0-1 8,1 0 0,0 0 0,-1 0 0,1 0 0,0 0 1,0 0-1,-1 0 0,1-1 0,0 1 0,0 0 0,0-1 0,0 1 1,0 0-1,0-1 0,0 1 0,0-1 0,0 0 0,2 1 0,76 20-963,-52-15-5896</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54.087"/>
    </inkml:context>
    <inkml:brush xml:id="br0">
      <inkml:brushProperty name="width" value="0.05" units="cm"/>
      <inkml:brushProperty name="height" value="0.05" units="cm"/>
    </inkml:brush>
  </inkml:definitions>
  <inkml:trace contextRef="#ctx0" brushRef="#br0">1 1794 24575,'0'-54'0,"4"-352"0,27 2 0,35-14 0,-42 277 0,-11 62 0,6-146 0,-19 217 24,-1 0 0,0 1 0,0-1 0,-3-8 0,-7-2-225,10 17 161,1 1 0,-1 0 0,1 0-1,-1 0 1,1-1 0,-1 1 0,1 0 0,-1 0 0,0 0 0,1 0 0,-1 0-1,1 0 1,-1 0 0,1 0 0,-1 0 0,1 0 0,-1 1 0,0-1 0,1 0-1,-1 0 1,1 0 0,-1 1 0,1-1 0,-1 0 0,1 1 0,-1-1 0,1 0-1,0 1 1,-1-1 0,1 0 0,-1 2 0,-8 9-6786</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54.649"/>
    </inkml:context>
    <inkml:brush xml:id="br0">
      <inkml:brushProperty name="width" value="0.05" units="cm"/>
      <inkml:brushProperty name="height" value="0.05" units="cm"/>
    </inkml:brush>
  </inkml:definitions>
  <inkml:trace contextRef="#ctx0" brushRef="#br0">81 287 24575,'-3'-2'0,"0"0"0,1 0 0,-1 0 0,-1 0 0,1 1 0,0 0 0,0 0 0,0 0 0,-1 0 0,-4-1 0,5 2 0,1 0 0,-1-1 0,1 1 0,-1-1 0,1 0 0,-1 0 0,1 0 0,0 0 0,-1 0 0,1 0 0,0-1 0,0 1 0,0-1 0,0 1 0,-3-5 0,4 6 0,1 0 0,0 0 0,0-1 0,0 1 0,-1-1 0,1 1 0,0 0 0,0-1 0,0 1 0,0 0 0,0-1 0,0 1 0,0-1 0,0 1 0,0 0 0,0-1 0,0 1 0,0 0 0,0-1 0,0 1 0,1-1 0,-1 1 0,0 0 0,0-1 0,0 1 0,0 0 0,1-1 0,-1 1 0,0 0 0,0 0 0,1-1 0,-1 1 0,1-1 0,15-7 0,22-1 0,155-12-361,203 5 0,-202 11 123,442-11-614,132-4-17,-8-33 894,-707 47-46,-5 3-1,-1-3 1,0-2 0,75-22-1,-84 11-883,-19 2-3618</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55.245"/>
    </inkml:context>
    <inkml:brush xml:id="br0">
      <inkml:brushProperty name="width" value="0.05" units="cm"/>
      <inkml:brushProperty name="height" value="0.05" units="cm"/>
    </inkml:brush>
  </inkml:definitions>
  <inkml:trace contextRef="#ctx0" brushRef="#br0">81 0 24575,'-1'0'0,"0"0"0,0 1 0,1-1 0,-1 0 0,0 1 0,0-1 0,0 1 0,0-1 0,0 1 0,1-1 0,-1 1 0,0 0 0,1-1 0,-1 1 0,0 0 0,1 0 0,-1-1 0,1 1 0,-1 0 0,1 0 0,-1 0 0,1 0 0,-1 0 0,1 0 0,0-1 0,0 1 0,-1 2 0,-4 30 0,5-29 0,-56 1539 0,56-1521-104,-1 8-107,1 0 1,2 0 0,1 0 0,1-1 0,10 35 0,-4-38-6616</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55.636"/>
    </inkml:context>
    <inkml:brush xml:id="br0">
      <inkml:brushProperty name="width" value="0.05" units="cm"/>
      <inkml:brushProperty name="height" value="0.05" units="cm"/>
    </inkml:brush>
  </inkml:definitions>
  <inkml:trace contextRef="#ctx0" brushRef="#br0">0 165 24575,'591'-27'-164,"-298"10"-1184,1320-38-611,5 34-1204,278-7 1093,-1626 20 2156,-54-1 341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56.523"/>
    </inkml:context>
    <inkml:brush xml:id="br0">
      <inkml:brushProperty name="width" value="0.05" units="cm"/>
      <inkml:brushProperty name="height" value="0.05" units="cm"/>
    </inkml:brush>
  </inkml:definitions>
  <inkml:trace contextRef="#ctx0" brushRef="#br0">176 154 24575,'-9'-7'0,"0"1"0,0 0 0,-1 0 0,0 1 0,0 1 0,0-1 0,0 2 0,-17-5 0,-5-3 0,23 9 0,-17-7 0,21 4 0,15 2 0,109-9 0,123 3 0,-138 7 0,550-15-1346,1054-17-5028,245 35 6394,-2 44-276,-1695-33-536,408 7 1704,-646-20-712,-9 2 273,0-1 1,0 0 0,0-1 0,0 0 0,0-1-1,13-3 1,-22 5-452,0 0 0,0 0 0,-1 0 0,1 0 0,0 0 0,0 0 0,0 0 0,0 0-1,-1 0 1,1 0 0,0 0 0,0 0 0,0 0 0,0 0 0,-1 0 0,1 0 0,0 0 0,0 0 0,0 0 0,0 0 0,0 0 0,-1 0-1,1 0 1,0 0 0,0 0 0,0-1 0,0 1 0,0 0 0,-1 0 0,1 0 0,0 0 0,0 0 0,0 0 0,0-1 0,0 1 0,0 0-1,0 0 1,0 0 0,0 0 0,0 0 0,0-1 0,0 1 0,-1 0 0,1 0 0,0 0 0,0 0 0,0-1 0,0 1 0,0 0 0,0 0 0,0 0-1,1 0 1,-1 0 0,0-1 0,0 1 0,0 0 0,0 0 0,0 0 0,0 0 0,0-1 0,0 1 0,0 0 0,0 0 0,0 0 0,1 0-1,-1 0 1,0 0 0,0 0 0,0-1 0,-15-3 830,-23-1 76,-42-1 0,68 6-918,0 0 0,0 0-1,0 2 1,0-1-1,0 2 1,0-1 0,-20 8-1,28-7-9,0-1 0,1 0 0,-1 1 0,1 0 0,0 0 0,0 0 0,0 0 0,0 0 0,0 1 0,0-1 0,1 1 0,0 0 0,0 0 0,0 0 0,0 0 0,1 0 0,-1 0 0,1 0 0,0 1 0,0-1 0,1 0 0,-1 1 0,1 5 0,0 13 0,1 1 0,0-1 0,7 29 0,-3-19 0,60 363 0,-4-31 0,-47-246 0,0 130 0,-14-232 0,0 1 0,0 0 0,-1 0 0,-1 0 0,-5 27 0,5-40 0,0 0 0,0 0 0,0 0 0,0-1 0,-1 1 0,1 0 0,-1-1 0,0 0 0,-1 0 0,1 0 0,-1 0 0,0 0 0,0-1 0,0 1 0,0-1 0,0 0 0,-1 0 0,0-1 0,-8 4 0,-11 2 0,0-2 0,0-1 0,0 0 0,-1-2 0,-27 0 0,15 0 0,-593 21-347,-4-35-1846,560 9 1742,-233-8-743,22-1-2812</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57.230"/>
    </inkml:context>
    <inkml:brush xml:id="br0">
      <inkml:brushProperty name="width" value="0.05" units="cm"/>
      <inkml:brushProperty name="height" value="0.05" units="cm"/>
    </inkml:brush>
  </inkml:definitions>
  <inkml:trace contextRef="#ctx0" brushRef="#br0">0 575 24575,'3'-1'0,"0"1"0,0-1 0,0-1 0,0 1 0,0 0 0,-1-1 0,1 0 0,0 1 0,-1-1 0,4-3 0,-3 2 0,1 0 0,0 0 0,0 1 0,0-1 0,0 1 0,7-3 0,-10 5 0,0 0 0,0 0 0,0 0 0,0 0 0,0 0 0,0 0 0,0 0 0,0 0 0,0 1 0,0-1 0,0 0 0,0 0 0,0 1 0,0-1 0,0 1 0,0-1 0,0 1 0,0-1 0,0 1 0,-1 0 0,1-1 0,0 1 0,0 0 0,-1-1 0,1 1 0,0 0 0,-1 0 0,1 0 0,-1 0 0,1 0 0,-1 0 0,0 0 0,1 0 0,-1-1 0,0 3 0,3 5 0,-1 0 0,0 1 0,-1-1 0,0 1 0,0 0 0,-1-1 0,0 1 0,0 0 0,-1-1 0,0 1 0,-3 11 0,-6 17 0,-17 45 0,14-48 0,-1 9 0,-18 47 0,37-114 0,-2 1 0,1-30 0,-2 34 0,1-77 0,-11-126 0,2 135 0,10-175 0,-3 252 0,0 0 0,1 0 0,0 1 0,1-1 0,0 0 0,0 1 0,1 0 0,0 0 0,1 0 0,6-9 0,-7 13 0,0 1 0,0-1 0,1 1 0,-1 0 0,1 0 0,0 0 0,0 1 0,0-1 0,1 1 0,-1 1 0,1-1 0,0 1 0,0 0 0,0 0 0,0 0 0,0 1 0,8-1 0,1 1 0,0 1 0,0 1 0,0 0 0,0 1 0,0 0 0,0 1 0,0 1 0,-1 1 0,1 0 0,24 12 0,-26-11 0,0 1 0,-1 1 0,0 0 0,0 0 0,-1 1 0,0 1 0,0 0 0,-1 0 0,-1 1 0,1 0 0,9 18 0,-16-25 0,0 1 0,-1 0 0,0 0 0,0 0 0,0 1 0,-1-1 0,0 0 0,0 1 0,0-1 0,0 1 0,-1-1 0,0 1 0,0-1 0,-1 1 0,0-1 0,-1 9 0,-1-6 0,0-1 0,0 0 0,-1 0 0,0 0 0,0 0 0,0-1 0,-1 0 0,0 1 0,0-2 0,-9 9 0,-6 2 0,0-1 0,-1-1 0,-1-1 0,0-1 0,0-1 0,-30 10 0,15-8-341,-1-1 0,0-3-1,-46 7 1,36-11-6485</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57.651"/>
    </inkml:context>
    <inkml:brush xml:id="br0">
      <inkml:brushProperty name="width" value="0.05" units="cm"/>
      <inkml:brushProperty name="height" value="0.05" units="cm"/>
    </inkml:brush>
  </inkml:definitions>
  <inkml:trace contextRef="#ctx0" brushRef="#br0">286 79 24575,'2'0'0,"0"0"0,0 0 0,0 0 0,0-1 0,0 1 0,-1-1 0,1 1 0,0-1 0,0 0 0,0 0 0,-1 0 0,1 0 0,0 0 0,-1 0 0,1 0 0,-1 0 0,1-1 0,-1 1 0,0-1 0,0 1 0,1-1 0,-1 1 0,0-1 0,1-3 0,-2 4 0,1 0 0,-1-1 0,1 1 0,-1 0 0,0-1 0,0 1 0,0 0 0,0-1 0,0 1 0,0 0 0,0-1 0,0 1 0,0 0 0,-1-1 0,1 1 0,0 0 0,-1 0 0,0-1 0,1 1 0,-1 0 0,1 0 0,-1 0 0,0 0 0,0 0 0,0 0 0,0 0 0,0 0 0,0 0 0,0 0 0,0 0 0,0 0 0,0 1 0,0-1 0,0 0 0,-1 1 0,0-1 0,-5-1 0,1 0 0,0 0 0,-1 1 0,0-1 0,1 2 0,-1-1 0,0 1 0,1 0 0,-1 0 0,0 1 0,1 0 0,-1 0 0,1 0 0,-1 1 0,1 0 0,0 1 0,0-1 0,-1 1 0,-8 6 0,2-1 0,1 0 0,0 0 0,1 1 0,-1 1 0,2 0 0,-1 1 0,-16 22 0,19-20 0,0 0 0,0 1 0,1 0 0,1 0 0,1 1 0,0 0 0,1 0 0,-3 16 0,6-25 0,0-1 0,1 0 0,0 1 0,0-1 0,0 1 0,1-1 0,0 0 0,0 1 0,0-1 0,1 0 0,3 9 0,-3-11 0,0 0 0,0 0 0,0 0 0,1 0 0,-1 0 0,1 0 0,0-1 0,0 1 0,0-1 0,0 0 0,0 1 0,0-2 0,1 1 0,-1 0 0,1-1 0,-1 1 0,1-1 0,4 1 0,-1-1 0,-1 0 0,0-1 0,0 0 0,0 0 0,1-1 0,-1 1 0,0-1 0,0-1 0,0 1 0,0-1 0,0 0 0,0 0 0,-1-1 0,1 0 0,-1 0 0,1 0 0,-1-1 0,0 1 0,7-8 0,5-5 0,0 0 0,0-2 0,23-32 0,-24 26 0,18-37 0,10-15 0,-43 76 0,-1-1 0,0 1 0,0 0 0,0 0 0,0 0 0,0 0 0,0-1 0,0 1 0,0 0 0,0 0 0,1 0 0,-1 0 0,0 0 0,0 0 0,0 0 0,0-1 0,0 1 0,1 0 0,-1 0 0,0 0 0,0 0 0,0 0 0,0 0 0,1 0 0,-1 0 0,0 0 0,0 0 0,0 0 0,0 0 0,1 0 0,-1 0 0,0 0 0,0 0 0,0 0 0,0 0 0,1 0 0,-1 0 0,0 0 0,0 0 0,0 1 0,0-1 0,1 0 0,-1 0 0,0 0 0,0 0 0,6 11 0,2 22 0,-6-26 0,30 109 120,-28-102-332,2 0 0,0-1 0,1 0-1,0 0 1,1 0 0,10 12 0,3-2-6614</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57.998"/>
    </inkml:context>
    <inkml:brush xml:id="br0">
      <inkml:brushProperty name="width" value="0.05" units="cm"/>
      <inkml:brushProperty name="height" value="0.05" units="cm"/>
    </inkml:brush>
  </inkml:definitions>
  <inkml:trace contextRef="#ctx0" brushRef="#br0">303 71 24575,'1'-1'0,"1"0"0,-1 0 0,0 0 0,0 0 0,0 0 0,0-1 0,0 1 0,0 0 0,0-1 0,0 1 0,0 0 0,-1-1 0,1 1 0,-1-1 0,1 0 0,-1 1 0,1-1 0,-1 1 0,0-1 0,0 0 0,0 1 0,0-1 0,0 1 0,0-1 0,0 0 0,0 1 0,-1-1 0,1 1 0,-1-1 0,1 0 0,-1 1 0,0 0 0,1-1 0,-1 1 0,-1-3 0,0 3 0,0-1 0,0 0 0,0 1 0,-1-1 0,1 1 0,0 0 0,0 0 0,-1 0 0,1 0 0,-1 0 0,1 0 0,-1 1 0,1-1 0,-1 1 0,1 0 0,-1-1 0,1 1 0,-1 1 0,0-1 0,1 0 0,-5 2 0,-4 0 0,0 1 0,0 1 0,1 0 0,-1 1 0,1 0 0,0 1 0,1-1 0,-1 2 0,-12 10 0,20-15 0,0 0 0,0 0 0,0 0 0,0 0 0,0 1 0,0-1 0,1 0 0,-1 1 0,1-1 0,-1 1 0,1 0 0,0-1 0,0 1 0,0 0 0,1 0 0,-1 0 0,1-1 0,-1 1 0,1 0 0,0 0 0,0 0 0,0 0 0,1 0 0,-1 0 0,1 0 0,-1-1 0,1 1 0,0 0 0,0 0 0,0-1 0,1 1 0,-1-1 0,1 1 0,-1-1 0,1 1 0,0-1 0,0 0 0,0 0 0,0 0 0,0 0 0,3 2 0,9 8 0,2-1 0,0 0 0,32 17 0,-36-23 0,-1 1 0,1 0 0,-1 1 0,-1 0 0,1 1 0,-1 0 0,0 1 0,-1 0 0,0 0 0,12 17 0,-20-25 0,0 1 0,0 0 0,0 0 0,0 0 0,0 0 0,-1 0 0,1 0 0,0 0 0,-1 0 0,0 0 0,1 0 0,-1 0 0,0 0 0,0 1 0,0-1 0,0 0 0,-1 0 0,1 0 0,-1 0 0,1 0 0,-2 3 0,0-2 0,1 0 0,-1-1 0,0 1 0,0-1 0,0 0 0,-1 0 0,1 0 0,-1 0 0,1 0 0,-1 0 0,1-1 0,-1 1 0,-3 0 0,-8 4 0,0-2 0,0 0 0,0 0 0,-1-1 0,-14 0 0,-3 0-273,1-2 0,-1-1 0,0-1 0,-38-7 0,34 1-6553</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58.405"/>
    </inkml:context>
    <inkml:brush xml:id="br0">
      <inkml:brushProperty name="width" value="0.05" units="cm"/>
      <inkml:brushProperty name="height" value="0.05" units="cm"/>
    </inkml:brush>
  </inkml:definitions>
  <inkml:trace contextRef="#ctx0" brushRef="#br0">233 101 24575,'21'-7'0,"35"-12"0,-52 18 0,0-1 0,0 0 0,1-1 0,-2 1 0,1 0 0,0-1 0,0 0 0,-1 0 0,5-5 0,-8 8 0,1-1 0,-1 1 0,0-1 0,1 1 0,-1-1 0,0 1 0,1-1 0,-1 0 0,0 1 0,1-1 0,-1 0 0,0 1 0,0-1 0,0 1 0,0-1 0,0 0 0,0 0 0,0 1 0,0-1 0,0 0 0,0 1 0,0-1 0,0 1 0,0-1 0,-1 0 0,1 1 0,0-1 0,0 0 0,-1 1 0,1-1 0,-1 0 0,0-1 0,-1 1 0,0-1 0,1 1 0,-1 0 0,0 0 0,0 0 0,0 0 0,0 0 0,0 0 0,-2-1 0,-48-8 0,27 8 0,-1 2 0,1 1 0,-1 1 0,1 2 0,0 0 0,-44 14 0,65-17 0,1 0 0,0 0 0,0 0 0,0 1 0,0-1 0,0 1 0,0 0 0,0 0 0,1 0 0,-1 0 0,1 0 0,-1 0 0,1 1 0,0-1 0,0 1 0,0 0 0,0 0 0,0-1 0,1 1 0,-1 0 0,1 1 0,0-1 0,0 0 0,0 0 0,-1 4 0,2-2 0,0 0 0,1 1 0,-1-1 0,1 0 0,0 0 0,0 0 0,1 0 0,-1 0 0,1 0 0,0 0 0,1 0 0,-1 0 0,1-1 0,0 0 0,5 7 0,12 11 0,1-2 0,1 0 0,1-1 0,1-2 0,0 0 0,36 18 0,22 15 0,-78-47 0,0 0 0,0 0 0,0 0 0,-1 0 0,1 1 0,-1 0 0,5 5 0,-8-8 0,1 0 0,-1 0 0,1 0 0,-1 0 0,0 0 0,1 0 0,-1 0 0,0 0 0,0 0 0,0 0 0,0 0 0,0 0 0,0 0 0,0 0 0,0 0 0,0 0 0,0 0 0,-1 0 0,1 0 0,0 0 0,-1 0 0,1 0 0,-1 0 0,1 0 0,-1 0 0,1-1 0,-1 1 0,1 0 0,-1 0 0,0-1 0,0 1 0,1 0 0,-1-1 0,0 1 0,0 0 0,0-1 0,0 1 0,0-1 0,0 0 0,0 1 0,-1 0 0,-8 3 0,0 0 0,0-1 0,-1 0 0,0 0 0,1-1 0,-1-1 0,-17 1 0,-78-3 0,104 1 0,-41-4-1365,7-3-5461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58.827"/>
    </inkml:context>
    <inkml:brush xml:id="br0">
      <inkml:brushProperty name="width" value="0.05" units="cm"/>
      <inkml:brushProperty name="height" value="0.05" units="cm"/>
    </inkml:brush>
  </inkml:definitions>
  <inkml:trace contextRef="#ctx0" brushRef="#br0">76 231 24575,'-13'-1'0,"16"-1"0,30-7 0,3 0 0,-22 5 0,115-43 0,-117 42 0,-1 0 0,0-1 0,0-1 0,-1 0 0,0 0 0,0 0 0,-1-2 0,15-15 0,-22 22 0,-1 0 0,1 0 0,-1 0 0,1 0 0,-1-1 0,0 1 0,0 0 0,0-1 0,0 1 0,-1 0 0,1-1 0,0 0 0,-1 1 0,0-4 0,0 5 0,0-1 0,0 1 0,-1-1 0,1 1 0,0-1 0,-1 1 0,0 0 0,1-1 0,-1 1 0,0 0 0,1 0 0,-1-1 0,0 1 0,0 0 0,0 0 0,0 0 0,0 0 0,-2-1 0,-2-1 0,0 0 0,0 1 0,0 0 0,0 0 0,0 1 0,0-1 0,0 1 0,-1 0 0,1 0 0,0 1 0,-11 0 0,-3 0 0,1 2 0,-1 0 0,1 1 0,0 1 0,-1 1 0,2 0 0,-1 2 0,-19 9 0,27-11 0,1-1 0,1 2 0,-1-1 0,1 1 0,0 1 0,0-1 0,1 2 0,0-1 0,0 1 0,0 0 0,1 0 0,1 0 0,-1 1 0,1 0 0,1 0 0,-6 15 0,8-19 0,1 1 0,-1 0 0,1-1 0,1 1 0,-1 0 0,1 0 0,0 0 0,0 0 0,0-1 0,1 1 0,0 0 0,0 0 0,1-1 0,-1 1 0,5 8 0,-2-7 0,0 0 0,0-1 0,1 1 0,0-1 0,0 0 0,1-1 0,-1 1 0,1-1 0,0 0 0,10 6 0,-1-2 0,1-1 0,0 0 0,1-1 0,0-1 0,0-1 0,0 0 0,0-1 0,1-1 0,24 2 0,13-6-1365,-7-3-5461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01.502"/>
    </inkml:context>
    <inkml:brush xml:id="br0">
      <inkml:brushProperty name="width" value="0.05" units="cm"/>
      <inkml:brushProperty name="height" value="0.05" units="cm"/>
    </inkml:brush>
  </inkml:definitions>
  <inkml:trace contextRef="#ctx0" brushRef="#br0">0 545 24575,'5'-6'0,"0"0"0,-1 0 0,0 0 0,0-1 0,4-9 0,-6 11 0,-1 1 0,2-1 0,-1 1 0,0 0 0,1 0 0,0 0 0,0 0 0,0 0 0,0 1 0,0-1 0,1 1 0,0 0 0,7-5 0,-11 8 0,1 0 0,-1 0 0,1-1 0,0 1 0,-1 0 0,1 0 0,-1 0 0,1 0 0,0 0 0,-1 0 0,1 0 0,-1 0 0,1 0 0,0 0 0,-1 0 0,1 0 0,-1 0 0,1 1 0,0-1 0,-1 0 0,1 0 0,-1 1 0,1-1 0,-1 0 0,1 1 0,-1-1 0,1 1 0,-1-1 0,1 0 0,-1 1 0,0-1 0,1 1 0,-1-1 0,0 1 0,1 0 0,-1-1 0,0 1 0,0-1 0,1 1 0,-1 0 0,6 28 0,-6-28 0,6 76 0,-7 121 0,-2-87 0,4-68 0,-3 44 0,-2-75 0,0-13 0,-3-21 0,-10-186 0,13 104 0,-9-178 0,14 224 0,2 1 0,21-109 0,-23 157 0,2 1 0,-1-1 0,1 1 0,0-1 0,1 1 0,0 0 0,0 0 0,6-8 0,-8 14 0,0 0 0,0 0 0,0 0 0,0 0 0,0 0 0,1 0 0,-1 1 0,0-1 0,1 1 0,-1-1 0,1 1 0,0 0 0,-1 0 0,1 0 0,0 1 0,0-1 0,-1 1 0,1-1 0,0 1 0,0 0 0,0 0 0,0 0 0,0 0 0,-1 1 0,1-1 0,0 1 0,0 0 0,5 2 0,1 1 0,-1 0 0,1 0 0,0 1 0,-1 1 0,0-1 0,0 1 0,-1 1 0,0-1 0,0 1 0,0 1 0,-1-1 0,0 1 0,0 0 0,-1 0 0,0 1 0,5 12 0,-6-12 0,0 1 0,-1 0 0,0 1 0,0-1 0,-1 0 0,0 1 0,-1-1 0,0 1 0,-1 0 0,0-1 0,-1 1 0,0-1 0,-1 1 0,-5 19 0,2-17 12,0-1 0,-1 0 0,-1 0 0,0-1 0,0 0 0,-1 0 0,0 0 0,-1-1 0,-14 12 0,6-8-309,0 0 0,-2-1 0,1-1 0,-37 18 0,4-8-6529</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59.167"/>
    </inkml:context>
    <inkml:brush xml:id="br0">
      <inkml:brushProperty name="width" value="0.05" units="cm"/>
      <inkml:brushProperty name="height" value="0.05" units="cm"/>
    </inkml:brush>
  </inkml:definitions>
  <inkml:trace contextRef="#ctx0" brushRef="#br0">10 173 24575,'0'-46'0,"-9"-59"0,8 83 0,8 28 0,9 33 0,-12-19 0,-1 0 0,0 0 0,-2 0 0,0 0 0,-1 0 0,-1 1 0,-1-1 0,-1 0 0,0 0 0,-2-1 0,-12 34 0,26-68 0,0 0 0,1 1 0,1 0 0,22-22 0,-1 5 0,41-33 0,-59 53 0,0 1 0,0 1 0,1 0 0,1 1 0,-1 1 0,1 0 0,24-7 0,-35 13 0,0 0 0,-1 0 0,1 0 0,0 0 0,0 1 0,0 0 0,-1 0 0,1 0 0,0 1 0,0-1 0,0 1 0,-1 1 0,1-1 0,0 0 0,-1 1 0,1 0 0,-1 0 0,0 0 0,0 1 0,0-1 0,0 1 0,0 0 0,0 0 0,-1 1 0,1-1 0,-1 1 0,0 0 0,0 0 0,0 0 0,-1 0 0,3 5 0,1 4 23,-1 1-1,-1 0 0,0 0 0,-1 0 1,3 20-1,-4-15-522,1-1 1,9 26-1,-4-25-6326</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59.528"/>
    </inkml:context>
    <inkml:brush xml:id="br0">
      <inkml:brushProperty name="width" value="0.05" units="cm"/>
      <inkml:brushProperty name="height" value="0.05" units="cm"/>
    </inkml:brush>
  </inkml:definitions>
  <inkml:trace contextRef="#ctx0" brushRef="#br0">326 179 24575,'4'-4'0,"14"-14"0,23-30 0,-37 44 0,-1-1 0,0 1 0,0-1 0,0 0 0,-1 0 0,1 0 0,-1 0 0,0-1 0,-1 1 0,1 0 0,-1-1 0,0 1 0,0-8 0,-1 12 0,0 0 0,0-1 0,-1 1 0,1 0 0,0 0 0,0-1 0,-1 1 0,1 0 0,-1 0 0,1 0 0,-1 0 0,1 0 0,-1-1 0,0 1 0,1 0 0,-1 0 0,0 0 0,0 1 0,0-1 0,0 0 0,0 0 0,0 0 0,0 1 0,0-1 0,0 0 0,-2 0 0,0 0 0,-1 0 0,1 1 0,0-1 0,-1 1 0,1 0 0,0 0 0,-1 0 0,1 0 0,-7 2 0,-5 2 0,1 0 0,0 1 0,-20 9 0,19-6 0,0 0 0,0 1 0,0 0 0,-25 23 0,36-29 0,1 0 0,-1 0 0,1 1 0,0-1 0,0 1 0,0 0 0,1 0 0,-1 0 0,1 0 0,0 0 0,0 1 0,0-1 0,1 0 0,-1 1 0,1 0 0,0-1 0,0 1 0,1 0 0,0-1 0,0 1 0,0 0 0,0-1 0,1 7 0,1-8 0,-1 1 0,1-1 0,0 0 0,-1 0 0,1 0 0,1 0 0,-1 0 0,0-1 0,1 1 0,-1-1 0,1 1 0,0-1 0,0 0 0,0 0 0,0 0 0,0-1 0,0 1 0,1-1 0,-1 0 0,0 1 0,1-1 0,-1-1 0,1 1 0,-1 0 0,6-1 0,6 1 0,-1 0 0,1-1 0,-1 0 0,29-5 0,-31 2 0,1 0 0,-1-1 0,0 0 0,0-1 0,0 0 0,18-12 0,-23 13 0,-1-1 0,1 1 0,-1-2 0,0 1 0,0-1 0,-1 0 0,1 0 0,-1 0 0,0-1 0,-1 1 0,6-12 0,-10 17 0,1 0 0,-1 1 0,1-1 0,-1 0 0,1 0 0,-1 0 0,1 0 0,-1 0 0,0 0 0,0 0 0,1 0 0,-1 0 0,0 0 0,0 0 0,0 0 0,0 0 0,0-1 0,-1 1 0,1 0 0,0 0 0,0 0 0,-1 0 0,1 0 0,0 0 0,-1 0 0,1 1 0,-1-1 0,1 0 0,-1 0 0,0 0 0,0 0 0,0 0 0,-1 1 0,1 0 0,0 0 0,0 0 0,-1 0 0,1 0 0,0 0 0,0 0 0,-1 0 0,1 0 0,0 1 0,0-1 0,0 0 0,-1 1 0,1-1 0,0 1 0,0-1 0,0 1 0,0 0 0,0-1 0,0 1 0,0 0 0,0 0 0,0 0 0,1 0 0,-2 1 0,-6 7 0,1 0 0,1 1 0,-1 0 0,2 0 0,-1 0 0,1 0 0,1 1 0,0 0 0,0 0 0,-3 19 0,2 0 0,1 0 0,0 58 0,9 2 0,23 126 0,-14-130 0,4 143 0,-18-221 0,0-1 0,-1 1 0,1-1 0,-2 1 0,1-1 0,-1 0 0,0 1 0,-1-1 0,0 0 0,-4 8 0,5-12 0,0 0 0,0 0 0,-1 0 0,1-1 0,-1 1 0,1-1 0,-1 1 0,0-1 0,0 0 0,0 0 0,0 0 0,0 0 0,0-1 0,-1 1 0,1-1 0,0 0 0,-1 0 0,1 0 0,-1 0 0,1-1 0,-1 0 0,0 1 0,-3-2 0,-4 0 0,1 0 0,-1-1 0,0-1 0,1 1 0,0-2 0,0 0 0,0 0 0,0-1 0,0 0 0,1 0 0,0-1 0,0 0 0,-15-15 0,5 3 0,0-1 0,2-1 0,0 0 0,-22-36 0,26 34 0,0 0 0,2-1 0,1 0 0,1-1 0,1 0 0,1 0 0,1-1 0,-6-48 0,12 61 0,0-1 0,0 1 0,1 0 0,0 0 0,1-1 0,1 1 0,0 0 0,8-21 0,-7 25 0,0-1 0,1 1 0,0 1 0,0-1 0,1 1 0,0 0 0,0 0 0,1 0 0,-1 1 0,1 0 0,1 1 0,15-10 0,-10 8 15,0 1 0,1 1 0,0 0 0,0 0 0,0 2 0,0-1 0,17 0 0,2 1-510,0 2 0,35 3 0,-40 0-6331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59.869"/>
    </inkml:context>
    <inkml:brush xml:id="br0">
      <inkml:brushProperty name="width" value="0.05" units="cm"/>
      <inkml:brushProperty name="height" value="0.05" units="cm"/>
    </inkml:brush>
  </inkml:definitions>
  <inkml:trace contextRef="#ctx0" brushRef="#br0">107 153 24575,'-4'-3'0,"0"0"0,-1 0 0,1 1 0,-1 0 0,0 0 0,0 0 0,0 0 0,0 1 0,0 0 0,0 0 0,0 0 0,0 1 0,0 0 0,-1 0 0,1 0 0,-10 2 0,14-2 0,1 0 0,-1 0 0,1 0 0,-1 0 0,1 0 0,-1 0 0,1 0 0,-1 1 0,1-1 0,-1 0 0,1 0 0,-1 0 0,1 1 0,-1-1 0,1 0 0,-1 1 0,1-1 0,0 0 0,-1 1 0,1-1 0,0 0 0,-1 1 0,1-1 0,0 1 0,-1-1 0,1 1 0,0-1 0,0 1 0,-1-1 0,1 1 0,0-1 0,0 1 0,0-1 0,0 1 0,0 0 0,0 1 0,1-1 0,-1 1 0,1-1 0,0 1 0,0-1 0,0 1 0,0-1 0,0 0 0,0 1 0,0-1 0,2 2 0,37 26 0,-27-23 0,0 0 0,1 0 0,-1-2 0,1 1 0,0-2 0,0 0 0,0 0 0,1-1 0,-1-1 0,0-1 0,1 0 0,26-3 0,-38 2 0,0 0 0,0 0 0,0 0 0,0 0 0,0 0 0,-1 0 0,1-1 0,0 1 0,-1-1 0,1 0 0,-1 0 0,1 0 0,-1 0 0,0 0 0,0 0 0,0-1 0,0 1 0,0-1 0,-1 1 0,2-4 0,-2 2 0,1 0 0,-2 0 0,1 0 0,0 0 0,-1 0 0,1 0 0,-1 0 0,0 0 0,-1-1 0,1 1 0,-1 0 0,0 0 0,-1-5 0,-1 0 0,0 1 0,0 0 0,-1 0 0,0 0 0,-1 0 0,1 1 0,-2-1 0,1 1 0,-1 1 0,0-1 0,0 1 0,-1 0 0,-9-7 0,13 11 0,-1 0 0,1 0 0,-1 0 0,0 0 0,0 1 0,0 0 0,0 0 0,0 0 0,0 0 0,0 0 0,0 1 0,0 0 0,0 0 0,-1 0 0,1 0 0,0 1 0,0-1 0,0 1 0,0 0 0,0 0 0,0 1 0,0-1 0,1 1 0,-1 0 0,0 0 0,1 0 0,0 1 0,-1-1 0,1 1 0,-5 4 0,3-1 0,0 0 0,0 0 0,0 1 0,1 0 0,0-1 0,0 1 0,1 1 0,0-1 0,0 0 0,0 1 0,1-1 0,0 1 0,1 0 0,0 0 0,0 9 0,1-9 7,0 0 0,1 0-1,0 0 1,0 0 0,1 0-1,0 0 1,1-1-1,-1 1 1,1-1 0,1 1-1,0-1 1,0 0 0,0 0-1,1-1 1,0 1 0,0-1-1,7 7 1,-3-6-131,0 0 0,1 0 1,-1 0-1,1-1 0,1-1 0,-1 0 1,1 0-1,0-1 0,0 0 0,0-1 1,14 2-1,19 2-6702</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7:00.272"/>
    </inkml:context>
    <inkml:brush xml:id="br0">
      <inkml:brushProperty name="width" value="0.05" units="cm"/>
      <inkml:brushProperty name="height" value="0.05" units="cm"/>
    </inkml:brush>
  </inkml:definitions>
  <inkml:trace contextRef="#ctx0" brushRef="#br0">20 186 24575,'-1'-31'0,"-2"0"0,-9-45 0,12 76 0,0 0 0,0 0 0,0 0 0,0 0 0,-1 0 0,1 0 0,0-1 0,0 1 0,0 0 0,0 0 0,0 0 0,0 0 0,0 0 0,0 0 0,0-1 0,0 1 0,0 0 0,-1 0 0,1 0 0,0 0 0,0 0 0,0-1 0,0 1 0,0 0 0,0 0 0,0 0 0,0 0 0,0-1 0,1 1 0,-1 0 0,0 0 0,0 0 0,0 0 0,0 0 0,0-1 0,0 1 0,0 0 0,0 0 0,0 0 0,0 0 0,0 0 0,0 0 0,1 0 0,-1-1 0,0 1 0,0 0 0,0 0 0,0 0 0,0 0 0,0 0 0,1 0 0,-1 0 0,0 0 0,0 0 0,0 0 0,0 0 0,1 0 0,-1 0 0,0 0 0,0 0 0,9 10 0,10 18 0,-4 3 0,-1 2 0,-1-1 0,-2 1 0,-1 1 0,-2 0 0,6 53 0,-13-85 0,-1 0 0,0 0 0,1 0 0,-1 0 0,0 0 0,0 0 0,0 0 0,-1 0 0,1 0 0,0 0 0,-1 0 0,1 0 0,-1 0 0,0 0 0,0 0 0,1-1 0,-1 1 0,-1 0 0,1 0 0,0-1 0,0 1 0,0-1 0,-1 1 0,1-1 0,-1 1 0,1-1 0,-1 0 0,0 0 0,0 0 0,1 0 0,-1 0 0,0 0 0,0 0 0,0-1 0,0 1 0,-2 0 0,1-1 0,0 0 0,0-1 0,0 1 0,0 0 0,0-1 0,0 0 0,0 0 0,0 0 0,1 0 0,-1 0 0,0 0 0,1-1 0,-1 1 0,1-1 0,-1 0 0,1 0 0,0 0 0,0 0 0,0 0 0,0 0 0,0-1 0,0 1 0,0-1 0,-1-3 0,0-2 0,0 0 0,0 0 0,1-1 0,0 1 0,0-1 0,1 0 0,0 1 0,1-1 0,0 0 0,0 0 0,1 1 0,0-1 0,0 0 0,1 1 0,0-1 0,1 1 0,0 0 0,4-9 0,0 1 0,1 1 0,0-1 0,1 2 0,0-1 0,1 1 0,1 1 0,0 0 0,17-15 0,-17 19 14,0 1-1,1 0 0,0 1 0,1 1 1,-1 0-1,1 0 0,0 1 1,15-3-1,-22 6-33,-1 1 0,1 0 0,0 0 0,0 1-1,0 0 1,0 0 0,0 0 0,0 1 0,9 2 0,-12-2-48,0 0 1,0 0-1,0 0 1,0 1-1,0-1 0,0 1 1,-1 0-1,1 0 1,-1 0-1,1 0 1,-1 1-1,0-1 0,1 0 1,-1 1-1,-1 0 1,1-1-1,0 1 1,1 4-1,7 21-6758</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7:07.457"/>
    </inkml:context>
    <inkml:brush xml:id="br0">
      <inkml:brushProperty name="width" value="0.05" units="cm"/>
      <inkml:brushProperty name="height" value="0.05" units="cm"/>
    </inkml:brush>
  </inkml:definitions>
  <inkml:trace contextRef="#ctx0" brushRef="#br0">40 69 24575,'-30'0'0,"21"0"0,15 0 0,540-47 0,-535 46-273,-1-1 0,0 0 0,0 0 0,12-6 0,-10 2-6553</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7:07.859"/>
    </inkml:context>
    <inkml:brush xml:id="br0">
      <inkml:brushProperty name="width" value="0.05" units="cm"/>
      <inkml:brushProperty name="height" value="0.05" units="cm"/>
    </inkml:brush>
  </inkml:definitions>
  <inkml:trace contextRef="#ctx0" brushRef="#br0">26 7 24575,'0'-5'0,"0"4"0,0 5 0,0 12 0,0 7 0,0 5 0,0 5 0,0 7 0,0 0 0,0 3 0,0 2 0,-5-1 0,-1-5 0,1-3 0,0-5 0,2-2 0,1-7-8191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7:08.189"/>
    </inkml:context>
    <inkml:brush xml:id="br0">
      <inkml:brushProperty name="width" value="0.05" units="cm"/>
      <inkml:brushProperty name="height" value="0.05" units="cm"/>
    </inkml:brush>
  </inkml:definitions>
  <inkml:trace contextRef="#ctx0" brushRef="#br0">415 0 24575,'-5'0'0,"0"5"0,-5 0 0,-5 6 0,-4 3 0,-8 6 0,-3 6 0,-6 5 0,-1 0 0,1 1 0,3-2 0,2-1 0,7-2 0,2 0 0,6-1 0,5-4-8191</inkml:trace>
  <inkml:trace contextRef="#ctx0" brushRef="#br0" timeOffset="1">1 79 24575,'0'-5'0,"4"-1"0,6 5 0,2 7 0,7 2 0,4 5 0,4 8 0,6 5 0,5 3 0,6 1 0,4 4 0,-2 0 0,0 0 0,-3-3 0,-5-5 0,-8-4 0,-10-5-8191</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7:15.221"/>
    </inkml:context>
    <inkml:brush xml:id="br0">
      <inkml:brushProperty name="width" value="0.05" units="cm"/>
      <inkml:brushProperty name="height" value="0.05" units="cm"/>
    </inkml:brush>
  </inkml:definitions>
  <inkml:trace contextRef="#ctx0" brushRef="#br0">12 27 24575,'-4'0'0,"-2"-5"0,5 0 0,6-1 0,8 2 0,5 0 0,5 2 0,7 1 0,6 1 0,7 4 0,9 2 0,9 0 0,8-1 0,0-2 0,2-1 0,-3-5 0,-12-2-8191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7:15.613"/>
    </inkml:context>
    <inkml:brush xml:id="br0">
      <inkml:brushProperty name="width" value="0.05" units="cm"/>
      <inkml:brushProperty name="height" value="0.05" units="cm"/>
    </inkml:brush>
  </inkml:definitions>
  <inkml:trace contextRef="#ctx0" brushRef="#br0">0 1 24575,'9'0'0,"7"4"0,6 2 0,7 4 0,3 4 0,6 5 0,0 4 0,-6 6 0,-9 3 0,-7 4 0,-17 1 0,-16 3 0,-5-5-8191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7:06.036"/>
    </inkml:context>
    <inkml:brush xml:id="br0">
      <inkml:brushProperty name="width" value="0.05" units="cm"/>
      <inkml:brushProperty name="height" value="0.05" units="cm"/>
    </inkml:brush>
  </inkml:definitions>
  <inkml:trace contextRef="#ctx0" brushRef="#br0">0 18 24575,'2'-17'0,"3"24"0,4 30 0,10 106 0,-11-74 0,-1 26-391,-5 108-1,-2-176-190,0-17-6244</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01.831"/>
    </inkml:context>
    <inkml:brush xml:id="br0">
      <inkml:brushProperty name="width" value="0.05" units="cm"/>
      <inkml:brushProperty name="height" value="0.05" units="cm"/>
    </inkml:brush>
  </inkml:definitions>
  <inkml:trace contextRef="#ctx0" brushRef="#br0">1 134 24575,'9'0'0,"1"0"0,-1 1 0,1 0 0,-1 0 0,1 1 0,-1 0 0,0 1 0,0 0 0,0 0 0,0 1 0,0 0 0,-1 0 0,0 1 0,0 1 0,0-1 0,7 8 0,8 7 0,-1 1 0,0 2 0,33 46 0,-44-53 0,-1 0 0,0 1 0,-1 0 0,-1 0 0,-1 1 0,0 0 0,5 27 0,-11-42 0,0 0 0,0 0 0,-1 0 0,0 0 0,0 0 0,0 0 0,0 1 0,0-1 0,0 0 0,-1 0 0,0 0 0,1 0 0,-1 0 0,0 0 0,-1 0 0,1 0 0,0-1 0,-1 1 0,0 0 0,1-1 0,-1 1 0,0-1 0,0 0 0,-1 1 0,1-1 0,0 0 0,-1 0 0,1-1 0,-1 1 0,0 0 0,1-1 0,-1 1 0,0-1 0,0 0 0,0 0 0,0 0 0,0-1 0,0 1 0,0-1 0,0 0 0,-1 1 0,1-1 0,0 0 0,0-1 0,0 1 0,0-1 0,0 1 0,0-1 0,0 0 0,0 0 0,0 0 0,0-1 0,0 1 0,1-1 0,-1 1 0,1-1 0,-4-2 0,1-1 0,0 0 0,0 0 0,1 0 0,-1-1 0,1 1 0,0-1 0,1 0 0,0 0 0,0 0 0,0-1 0,0 1 0,1-1 0,0 0 0,1 1 0,-1-1 0,1 0 0,1 0 0,-1 0 0,1 0 0,0 0 0,2-12 0,1-3 0,1 0 0,1 0 0,0 0 0,2 1 0,14-31 0,-14 35-76,2 0 1,0 1-1,1 0 0,1 0 0,0 1 0,1 0 0,0 1 0,1 1 1,1 0-1,1 0 0,-1 2 0,2-1 0,-1 2 0,2 0 1,-1 1-1,1 1 0,33-11 0,-16 11-6750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7:06.446"/>
    </inkml:context>
    <inkml:brush xml:id="br0">
      <inkml:brushProperty name="width" value="0.05" units="cm"/>
      <inkml:brushProperty name="height" value="0.05" units="cm"/>
    </inkml:brush>
  </inkml:definitions>
  <inkml:trace contextRef="#ctx0" brushRef="#br0">71 1 24575,'-4'0'0,"-7"0"0,-4 0 0,-6 0 0,7 0 0,9 0 0,14 0 0,11 0 0,6 0 0,7 0 0,2 0 0,5 0 0,0 0 0,-4 0 0,-2 0 0,-3 0 0,-2 0 0,-7 0-8191</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8:51.580"/>
    </inkml:context>
    <inkml:brush xml:id="br0">
      <inkml:brushProperty name="width" value="0.05" units="cm"/>
      <inkml:brushProperty name="height" value="0.05" units="cm"/>
    </inkml:brush>
  </inkml:definitions>
  <inkml:trace contextRef="#ctx0" brushRef="#br0">26 419 24575,'22'-8'0,"-2"0"0,-19 8 0,0 0 0,0 0 0,0 0 0,0 0 0,-1 0 0,1 1 0,0-1 0,0 0 0,-1 1 0,1-1 0,0 0 0,0 1 0,-1-1 0,1 1 0,0-1 0,-1 1 0,1-1 0,-1 1 0,1 0 0,0-1 0,-1 1 0,0 0 0,1-1 0,-1 1 0,1 0 0,-1 1 0,2 1 0,-1 1 0,0 0 0,0 0 0,0-1 0,0 1 0,-1 0 0,1 0 0,-1 0 0,0 0 0,-1 6 0,-8 43 0,6-40 0,-15 95 0,8-43 0,-3-1 0,-26 77 0,86-322 0,-29 108 0,47-220 0,-8 31 0,-55 254 0,1-6 0,0 1 0,2 0 0,10-25 0,-15 38 0,0-1 0,0 1 0,0-1 0,0 0 0,0 1 0,1-1 0,-1 1 0,0-1 0,0 1 0,1-1 0,-1 1 0,0-1 0,1 1 0,-1-1 0,1 1 0,-1-1 0,0 1 0,1 0 0,-1-1 0,1 1 0,-1 0 0,1-1 0,-1 1 0,1 0 0,0 0 0,-1-1 0,1 1 0,-1 0 0,1 0 0,-1 0 0,1 0 0,0 0 0,-1 0 0,1 0 0,-1 0 0,1 0 0,0 0 0,-1 0 0,1 0 0,-1 0 0,1 0 0,0 1 0,-1-1 0,1 0 0,-1 0 0,1 1 0,-1-1 0,1 0 0,-1 1 0,1-1 0,-1 1 0,0-1 0,1 0 0,-1 1 0,1-1 0,-1 1 0,0-1 0,1 1 0,-1-1 0,0 1 0,0 0 0,1-1 0,-1 1 0,0-1 0,0 1 0,0 0 0,16 49 0,-14-41 0,48 192-60,16 60 222,-45-193-896,53 118 1,-62-161-6093</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8:51.955"/>
    </inkml:context>
    <inkml:brush xml:id="br0">
      <inkml:brushProperty name="width" value="0.05" units="cm"/>
      <inkml:brushProperty name="height" value="0.05" units="cm"/>
    </inkml:brush>
  </inkml:definitions>
  <inkml:trace contextRef="#ctx0" brushRef="#br0">0 128 24575,'0'-4'0,"0"-7"0,9-5 0,7 0 0,10-2 0,13 3 0,10 3 0,4 0 0,7 1 0,2 3 0,-9 3-8191</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8:52.312"/>
    </inkml:context>
    <inkml:brush xml:id="br0">
      <inkml:brushProperty name="width" value="0.05" units="cm"/>
      <inkml:brushProperty name="height" value="0.05" units="cm"/>
    </inkml:brush>
  </inkml:definitions>
  <inkml:trace contextRef="#ctx0" brushRef="#br0">174 119 24575,'32'-26'0,"-26"21"0,1 1 0,-1-1 0,0 0 0,-1-1 0,1 1 0,-1-1 0,0 0 0,7-12 0,-11 17 0,-1 0 0,1 0 0,-1 0 0,1 1 0,-1-1 0,0 0 0,1 0 0,-1 0 0,0 0 0,0 0 0,0 0 0,0 0 0,0 0 0,0 0 0,0 1 0,0-1 0,0 0 0,0 0 0,0 0 0,-1 0 0,1 0 0,0 0 0,-1 0 0,1 0 0,-1 1 0,0-2 0,0 1 0,0 0 0,0 0 0,0 1 0,-1-1 0,1 0 0,0 1 0,-1-1 0,1 1 0,-1-1 0,1 1 0,0 0 0,-1 0 0,1-1 0,-4 1 0,-3 1 0,-1-1 0,1 1 0,-1 1 0,-12 3 0,-2 2 0,0 1 0,-32 17 0,48-21 0,0 0 0,0 0 0,0 0 0,0 1 0,1 0 0,0 1 0,0-1 0,0 1 0,1 1 0,0-1 0,-5 8 0,9-12 0,0 0 0,1 0 0,-1 0 0,0 0 0,1 0 0,-1 0 0,1 1 0,0-1 0,0 0 0,0 0 0,0 0 0,0 1 0,0-1 0,1 0 0,-1 0 0,1 0 0,-1 1 0,1-1 0,0 0 0,0 0 0,0 0 0,0 0 0,0-1 0,0 1 0,1 0 0,-1 0 0,0-1 0,1 1 0,0 0 0,-1-1 0,1 0 0,0 1 0,3 1 0,8 5 0,1 0 0,0 0 0,25 9 0,-22-10 0,70 26 0,-60-25 0,-1 2 0,0 1 0,43 25 0,-66-35 0,0 1 0,-1 0 0,1 0 0,0 1 0,-1-1 0,1 1 0,-1-1 0,0 1 0,0 0 0,0-1 0,0 1 0,0 0 0,-1 1 0,1-1 0,1 6 0,-3-8 0,0 0 0,0 0 0,0 1 0,0-1 0,0 0 0,0 0 0,0 1 0,-1-1 0,1 0 0,0 0 0,-1 0 0,1 0 0,-1 1 0,1-1 0,-1 0 0,1 0 0,-1 0 0,-1 1 0,1 0 0,-1 0 0,0-1 0,0 1 0,-1 0 0,1-1 0,0 0 0,0 1 0,-1-1 0,1 0 0,-1 0 0,-3 0 0,-24 8-195,-1-3 0,1 0 0,-1-2 0,-1-1 0,1-2 0,-54-4 0,49-1-6631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8:52.686"/>
    </inkml:context>
    <inkml:brush xml:id="br0">
      <inkml:brushProperty name="width" value="0.05" units="cm"/>
      <inkml:brushProperty name="height" value="0.05" units="cm"/>
    </inkml:brush>
  </inkml:definitions>
  <inkml:trace contextRef="#ctx0" brushRef="#br0">284 54 24575,'0'-3'0,"-1"1"0,1 0 0,-1 0 0,0 0 0,1 0 0,-1 1 0,0-1 0,0 0 0,-1 0 0,1 0 0,0 1 0,0-1 0,-1 1 0,1-1 0,-1 1 0,1-1 0,-1 1 0,0 0 0,0 0 0,1 0 0,-1 0 0,0 0 0,0 0 0,0 0 0,0 1 0,-4-1 0,-5-3 0,0 2 0,0-1 0,-17 0 0,12 2 0,0 0 0,-1 1 0,1 1 0,-1 1 0,-28 6 0,41-7 0,1 0 0,-1 0 0,1 1 0,0-1 0,-1 1 0,1 0 0,0-1 0,0 1 0,0 1 0,0-1 0,1 0 0,-1 1 0,1-1 0,-3 4 0,4-3 0,0-1 0,0 1 0,0-1 0,0 1 0,0-1 0,1 1 0,-1 0 0,1-1 0,0 1 0,0 0 0,0-1 0,0 1 0,0 0 0,0-1 0,1 1 0,0 0 0,-1-1 0,1 1 0,0-1 0,0 1 0,3 3 0,-1 0 0,1 0 0,0 0 0,0 0 0,0-1 0,1 0 0,0 0 0,0 0 0,0 0 0,1-1 0,10 7 0,9 3 0,33 15 0,-47-24 0,36 14 0,28 14 0,-69-29 0,1-1 0,-1 1 0,0 1 0,0-1 0,0 1 0,-1 0 0,1 1 0,5 6 0,-10-11 0,0 1 0,-1-1 0,1 0 0,0 0 0,0 1 0,-1-1 0,1 1 0,0-1 0,-1 0 0,1 1 0,-1-1 0,0 1 0,0-1 0,1 1 0,-1-1 0,0 1 0,0 0 0,0-1 0,-1 1 0,1-1 0,0 1 0,0-1 0,-2 3 0,1-2 0,-1 0 0,1 1 0,-1-1 0,1 0 0,-1 0 0,0-1 0,0 1 0,0 0 0,0-1 0,-1 1 0,1-1 0,-4 2 0,-7 3 0,0-1 0,0-1 0,-27 6 0,22-7-273,0-1 0,0 0 0,0-2 0,-34-2 0,18-3-6553</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8:53.011"/>
    </inkml:context>
    <inkml:brush xml:id="br0">
      <inkml:brushProperty name="width" value="0.05" units="cm"/>
      <inkml:brushProperty name="height" value="0.05" units="cm"/>
    </inkml:brush>
  </inkml:definitions>
  <inkml:trace contextRef="#ctx0" brushRef="#br0">207 23 24575,'-4'-3'0,"0"1"0,0-1 0,0 1 0,0 0 0,0 0 0,-1 0 0,1 0 0,-1 1 0,1 0 0,-1 0 0,0 0 0,1 1 0,-1-1 0,0 1 0,1 0 0,-1 1 0,0-1 0,0 1 0,-6 1 0,4 0 0,0-1 0,1 1 0,-1 0 0,1 1 0,-1 0 0,1 0 0,0 0 0,0 1 0,0-1 0,0 2 0,1-1 0,-8 7 0,11-7 0,-1-1 0,1 0 0,0 0 0,0 1 0,0-1 0,0 1 0,1-1 0,-1 1 0,1 0 0,0 0 0,0-1 0,1 1 0,-1 0 0,1 0 0,0 0 0,0 0 0,0 0 0,1 5 0,0-3 0,1 1 0,0-1 0,0 0 0,1 0 0,-1 0 0,1 0 0,1-1 0,-1 1 0,1-1 0,6 8 0,-3-5 0,1 0 0,-1-1 0,1 0 0,1 0 0,-1-1 0,1 0 0,0-1 0,1 1 0,-1-2 0,1 1 0,0-2 0,0 1 0,18 3 0,-22-7 0,0 0 0,0-1 0,-1 1 0,1-1 0,0 0 0,0-1 0,0 1 0,-1-1 0,1-1 0,-1 1 0,0-1 0,1 1 0,-1-1 0,0-1 0,-1 1 0,1-1 0,-1 0 0,1 0 0,-1 0 0,0-1 0,-1 1 0,1-1 0,-1 0 0,4-8 0,-4 9 0,-1 0 0,0 0 0,0 0 0,0 0 0,-1 0 0,1-1 0,-1 1 0,0-1 0,-1 1 0,1-1 0,-1 1 0,0-1 0,0 1 0,0-1 0,0 1 0,-1-1 0,0 1 0,0-1 0,0 1 0,0-1 0,-1 1 0,0 0 0,0 0 0,0 0 0,0 0 0,-1 0 0,1 0 0,-1 1 0,0-1 0,0 1 0,-7-6 0,2 4-85,-1-1 0,1 1-1,-1 1 1,0 0 0,0 0-1,0 0 1,-1 1 0,0 1-1,1 0 1,-1 0 0,0 1-1,0 0 1,0 0 0,0 1-1,-15 2 1,2 4-6741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8:53.402"/>
    </inkml:context>
    <inkml:brush xml:id="br0">
      <inkml:brushProperty name="width" value="0.05" units="cm"/>
      <inkml:brushProperty name="height" value="0.05" units="cm"/>
    </inkml:brush>
  </inkml:definitions>
  <inkml:trace contextRef="#ctx0" brushRef="#br0">155 43 24575,'0'-1'0,"0"-1"0,0 0 0,0 1 0,0-1 0,0 0 0,0 1 0,-1-1 0,1 0 0,0 1 0,-1-1 0,0 1 0,1-1 0,-1 1 0,0-1 0,0 1 0,0-1 0,0 1 0,0 0 0,0-1 0,0 1 0,0 0 0,-1 0 0,1 0 0,0 0 0,-1 0 0,1 0 0,-1 0 0,1 1 0,-1-1 0,-2-1 0,1 2 0,1 0 0,0 0 0,-1 0 0,1 0 0,-1 0 0,1 0 0,0 1 0,-1-1 0,1 1 0,0 0 0,-1-1 0,1 1 0,0 0 0,0 0 0,0 1 0,0-1 0,0 0 0,0 1 0,0-1 0,0 1 0,-2 3 0,-5 5 0,0 2 0,1-1 0,0 1 0,1 1 0,-10 22 0,14-28 0,0 1 0,0 0 0,1 1 0,0-1 0,0 0 0,1 1 0,0-1 0,1 0 0,0 1 0,1 16 0,0-22 0,0 0 0,0 0 0,1 0 0,-1 0 0,1 0 0,0 0 0,0 0 0,0 0 0,0-1 0,0 1 0,0-1 0,1 0 0,-1 1 0,1-1 0,-1 0 0,1 0 0,0-1 0,0 1 0,0-1 0,0 1 0,0-1 0,0 0 0,1 0 0,-1 0 0,0-1 0,0 1 0,1-1 0,-1 0 0,5 0 0,4 1 0,1-1 0,0-1 0,0 0 0,0 0 0,-1-2 0,19-4 0,-8-2-682,39-19-1,-24 8-6143</inkml:trace>
  <inkml:trace contextRef="#ctx0" brushRef="#br0" timeOffset="1">389 95 24575,'0'-4'0,"-1"1"0,1 0 0,-1 0 0,0-1 0,0 1 0,0 0 0,0 0 0,0 0 0,-1 0 0,0 0 0,1 0 0,-1 0 0,0 0 0,0 1 0,-1-1 0,1 1 0,-1 0 0,1 0 0,-1-1 0,1 2 0,-1-1 0,0 0 0,-4-1 0,5 2 0,0 0 0,0 0 0,0 0 0,-1 0 0,1 1 0,0-1 0,0 1 0,-1-1 0,1 1 0,0 0 0,-1 0 0,1 0 0,0 0 0,0 1 0,-1-1 0,1 1 0,0-1 0,0 1 0,-1 0 0,1-1 0,0 1 0,0 1 0,0-1 0,0 0 0,0 0 0,0 1 0,1-1 0,-1 1 0,0-1 0,1 1 0,-1 0 0,1 0 0,-1 0 0,0 2 0,0 0 5,0 0 0,1 0 0,0 0 0,0 0 0,0 1 0,0-1 0,0 0 0,1 1 0,0-1 0,0 1 0,0-1 0,1 0 0,-1 1 0,1-1 0,0 0 0,0 1 0,1-1 0,-1 0 0,1 0 0,0 0 0,0 0 0,0-1 0,3 5 0,-1-2-111,0 0 0,0-1 0,1 1 0,-1-1 0,1 0 0,0-1-1,0 1 1,1-1 0,0 0 0,-1 0 0,1 0 0,0-1 0,13 5 0,1-3-6720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8:53.743"/>
    </inkml:context>
    <inkml:brush xml:id="br0">
      <inkml:brushProperty name="width" value="0.05" units="cm"/>
      <inkml:brushProperty name="height" value="0.05" units="cm"/>
    </inkml:brush>
  </inkml:definitions>
  <inkml:trace contextRef="#ctx0" brushRef="#br0">21 0 24575,'-5'5'0,"0"5"0,-1 6 0,2 0-8191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8:54.119"/>
    </inkml:context>
    <inkml:brush xml:id="br0">
      <inkml:brushProperty name="width" value="0.05" units="cm"/>
      <inkml:brushProperty name="height" value="0.05" units="cm"/>
    </inkml:brush>
  </inkml:definitions>
  <inkml:trace contextRef="#ctx0" brushRef="#br0">210 603 24575,'1'-1'0,"0"1"0,1-1 0,-1 1 0,0-1 0,0 1 0,0-1 0,0 0 0,0 1 0,0-1 0,0 0 0,0 0 0,0 0 0,-1 0 0,1 0 0,0 0 0,-1 0 0,1 0 0,0 0 0,-1 0 0,1 0 0,-1 0 0,0-1 0,1 1 0,-1 0 0,0 0 0,0-1 0,1 1 0,-1 0 0,0-2 0,0-1 0,1 0 0,-1-1 0,0 1 0,0-1 0,0 1 0,-1 0 0,0-5 0,0 6 0,-1 1 0,1-1 0,-1 1 0,1 0 0,-1-1 0,0 1 0,0 0 0,0 0 0,0 0 0,-1 1 0,1-1 0,0 0 0,-1 1 0,1 0 0,-1-1 0,1 1 0,-1 0 0,0 0 0,1 0 0,-1 1 0,0-1 0,0 1 0,0-1 0,1 1 0,-7 0 0,2 0 0,0 0 0,0 1 0,-1-1 0,1 2 0,0-1 0,0 1 0,0-1 0,0 2 0,-7 2 0,8-1 0,-1 0 0,1 0 0,0 0 0,0 1 0,1 0 0,0 0 0,-1 0 0,2 1 0,-1-1 0,1 1 0,0 0 0,0 1 0,-5 9 0,8-12 0,-1 1 0,0-1 0,1 1 0,0 0 0,0 0 0,0-1 0,1 1 0,0 0 0,0 0 0,0 0 0,0-1 0,1 1 0,0 0 0,0 0 0,0-1 0,0 1 0,1-1 0,0 1 0,0-1 0,0 1 0,4 5 0,-4-7 0,0-1 0,0 1 0,0-1 0,0 0 0,0 0 0,0 0 0,0 0 0,1 0 0,-1 0 0,1 0 0,-1-1 0,1 1 0,0-1 0,0 0 0,0 0 0,0 0 0,-1 0 0,1-1 0,0 1 0,0-1 0,0 1 0,0-1 0,1 0 0,-1 0 0,0-1 0,0 1 0,0-1 0,0 1 0,0-1 0,5-2 0,1-1 0,-1 0 0,1 0 0,-1-1 0,0 0 0,-1-1 0,1 0 0,-1 0 0,10-11 0,-16 16 0,-1 1 0,0-1 0,1 0 0,0 0 0,-1 1 0,1-1 0,-1 0 0,1 1 0,0-1 0,-1 1 0,1-1 0,0 1 0,0-1 0,-1 1 0,1-1 0,0 1 0,0 0 0,0-1 0,-1 1 0,1 0 0,0 0 0,0 0 0,0 0 0,0 0 0,0 0 0,0 0 0,-1 0 0,1 0 0,0 0 0,0 0 0,0 0 0,0 1 0,0-1 0,-1 0 0,1 1 0,1 0 0,0 1 0,1 1 0,-1 0 0,0 0 0,0 0 0,0 0 0,0 0 0,2 6 0,10 16 0,-10-22 0,-1 1 0,0-1 0,1 0 0,0 0 0,0-1 0,0 1 0,0-1 0,0 0 0,0 0 0,1 0 0,-1 0 0,0-1 0,1 0 0,0 0 0,-1 0 0,1-1 0,0 1 0,-1-1 0,1 0 0,0 0 0,-1-1 0,1 1 0,5-2 0,-4 0 0,-1 1 0,0-1 0,1 0 0,-1-1 0,0 1 0,0-1 0,0 0 0,0 0 0,-1-1 0,1 1 0,-1-1 0,0 0 0,0 0 0,0 0 0,0-1 0,-1 0 0,0 1 0,5-11 0,4-19-1365,-4 0-5461</inkml:trace>
  <inkml:trace contextRef="#ctx0" brushRef="#br0" timeOffset="1">417 59 24575,'0'-9'0,"-4"-7"0,-2-6 0,0 11 0,2 10 0,1 20 0,1 14 0,5 21 0,2 13 0,5 9 0,1 9 0,2 3 0,0-4 0,2-8 0,-2-8 0,-3-11 0,1-11 0,-1-13-8191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8:54.463"/>
    </inkml:context>
    <inkml:brush xml:id="br0">
      <inkml:brushProperty name="width" value="0.05" units="cm"/>
      <inkml:brushProperty name="height" value="0.05" units="cm"/>
    </inkml:brush>
  </inkml:definitions>
  <inkml:trace contextRef="#ctx0" brushRef="#br0">0 68 24575,'18'0'0,"0"-2"0,0 0 0,25-5 0,-35 5 0,0 0 0,1-1 0,-1 0 0,0 0 0,-1-1 0,1 0 0,-1 0 0,1-1 0,-1 0 0,10-10 0,-17 15 0,1 0 0,-1-1 0,0 1 0,0-1 0,1 1 0,-1-1 0,0 1 0,1 0 0,-1-1 0,1 1 0,-1 0 0,1-1 0,-1 1 0,1 0 0,-1 0 0,0 0 0,1-1 0,-1 1 0,1 0 0,0 0 0,-1 0 0,1 0 0,-1 0 0,1 0 0,-1 0 0,1 0 0,-1 0 0,1 0 0,-1 0 0,1 0 0,0 0 0,5 17 0,-7 41 0,0-42 0,0 23-455,2 0 0,11 64 0,-8-77-6371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02.221"/>
    </inkml:context>
    <inkml:brush xml:id="br0">
      <inkml:brushProperty name="width" value="0.05" units="cm"/>
      <inkml:brushProperty name="height" value="0.05" units="cm"/>
    </inkml:brush>
  </inkml:definitions>
  <inkml:trace contextRef="#ctx0" brushRef="#br0">75 152 24575,'1'27'0,"0"0"0,8 41 0,-8-59 0,1 0 0,1-1 0,0 1 0,0-1 0,0 0 0,1 1 0,0-1 0,1-1 0,-1 1 0,2-1 0,7 10 0,-12-16 0,1 0 0,-1 1 0,0-1 0,1 0 0,-1 0 0,1 0 0,-1 0 0,1 0 0,0 0 0,-1-1 0,1 1 0,0 0 0,-1-1 0,1 1 0,0-1 0,0 0 0,0 0 0,0 0 0,-1 1 0,1-2 0,0 1 0,0 0 0,2-1 0,-1 0 0,0 0 0,0-1 0,0 1 0,0-1 0,0 0 0,0 0 0,-1 0 0,1 0 0,-1 0 0,1-1 0,3-4 0,2-4 0,-1 0 0,0 0 0,-1-1 0,0 1 0,6-19 0,-8 18 0,-1-1 0,0 0 0,0 0 0,-1 0 0,-1 0 0,0 0 0,-1 0 0,0-1 0,-1 1 0,-4-19 0,3 26 0,1 0 0,-1 0 0,0 0 0,-1 0 0,1 0 0,-1 0 0,-1 0 0,1 1 0,-1-1 0,0 1 0,0 0 0,0 0 0,-1 1 0,1-1 0,-1 1 0,0 0 0,-1 1 0,1-1 0,-1 1 0,1 0 0,-1 0 0,0 0 0,-7-1 0,8 3 6,1 0 0,-1 0 0,1 0 0,-1 1 0,0 0 0,1 0 0,-1 0 0,0 0 0,1 1 0,-1 0 0,0 0 0,1 0 0,-1 1 0,1-1 0,0 1 0,-1 0 0,1 0 0,0 1 0,-6 4 0,3-2-141,1 1 0,-1 0 0,2 0 0,-1 0 0,1 1 0,0-1 0,0 1 0,0 1 0,1-1 0,-3 8 0,-4 15-6691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8:54.809"/>
    </inkml:context>
    <inkml:brush xml:id="br0">
      <inkml:brushProperty name="width" value="0.05" units="cm"/>
      <inkml:brushProperty name="height" value="0.05" units="cm"/>
    </inkml:brush>
  </inkml:definitions>
  <inkml:trace contextRef="#ctx0" brushRef="#br0">27 1 24575,'-4'0'0,"-6"0"0,-2 0-8191</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8:55.325"/>
    </inkml:context>
    <inkml:brush xml:id="br0">
      <inkml:brushProperty name="width" value="0.05" units="cm"/>
      <inkml:brushProperty name="height" value="0.05" units="cm"/>
    </inkml:brush>
  </inkml:definitions>
  <inkml:trace contextRef="#ctx0" brushRef="#br0">103 93 24575,'-7'8'0,"1"0"0,1 0 0,-1 1 0,1-1 0,1 1 0,0 0 0,0 1 0,1-1 0,0 1 0,0-1 0,1 1 0,-1 19 0,1-12 0,2 1 0,0 0 0,1 0 0,1-1 0,0 1 0,8 25 0,-8-37 0,0 1 0,1-1 0,0 0 0,0 0 0,0 0 0,1 0 0,-1-1 0,1 1 0,1-1 0,-1 0 0,8 7 0,-10-11 0,0 0 0,-1 0 0,1 0 0,0 1 0,0-2 0,0 1 0,0 0 0,0 0 0,0-1 0,0 1 0,0-1 0,0 1 0,0-1 0,0 0 0,0 0 0,4 0 0,-4-1 0,1 0 0,-1 0 0,0 0 0,1 0 0,-1 0 0,0 0 0,1-1 0,-1 1 0,0-1 0,0 1 0,0-1 0,-1 0 0,1 0 0,0 0 0,-1 0 0,3-4 0,0 0 0,0-1 0,0 0 0,-1 0 0,0 0 0,-1 0 0,0 0 0,0-1 0,0 1 0,-1-1 0,0 1 0,-1-1 0,1 1 0,-1-1 0,-1 0 0,0 1 0,0-1 0,0 1 0,-1-1 0,-3-9 0,1 6 0,-1 0 0,0 0 0,0 1 0,-1-1 0,0 1 0,-1 1 0,0-1 0,0 1 0,-1 1 0,0-1 0,-18-13 0,23 20 0,0 0 0,-1 0 0,1 0 0,0 0 0,0 1 0,-1-1 0,1 1 0,-1 0 0,1 0 0,-1 0 0,0 1 0,1-1 0,-1 1 0,0 0 0,1 0 0,-1 0 0,0 0 0,-3 2 0,4-2 0,1 1 0,0 0 0,0 0 0,0 0 0,0 0 0,1 1 0,-1-1 0,0 0 0,0 1 0,1-1 0,-1 1 0,1 0 0,-1-1 0,1 1 0,0 0 0,-1 0 0,1 0 0,0 0 0,1 0 0,-1 0 0,0 0 0,0 0 0,1 1 0,-1-1 0,1 0 0,0 0 0,0 0 0,0 1 0,0-1 0,0 4 0,1-1 0,0 1 0,0-1 0,0 1 0,1-1 0,0 0 0,0 0 0,0 0 0,0 0 0,1 0 0,0 0 0,0-1 0,0 1 0,1-1 0,-1 0 0,1 0 0,0 0 0,0 0 0,8 4 0,-10-6 0,1 0 0,0 0 0,-1-1 0,1 1 0,0-1 0,0 0 0,0 0 0,0 0 0,0 0 0,0 0 0,0-1 0,1 1 0,-1-1 0,0 0 0,0 0 0,0 0 0,1 0 0,-1-1 0,0 1 0,0-1 0,0 0 0,0 0 0,0 0 0,0 0 0,0-1 0,0 1 0,-1-1 0,1 1 0,0-1 0,-1 0 0,1 0 0,-1 0 0,3-4 0,22-28 0,-17 20 0,0 2 0,0-1 0,21-17 0,-29 28 0,1-1 0,-1 1 0,1 0 0,0 1 0,0-1 0,0 0 0,0 1 0,0 0 0,0 0 0,0 0 0,1 0 0,-1 0 0,0 0 0,1 1 0,-1 0 0,0 0 0,1 0 0,-1 0 0,0 0 0,1 0 0,-1 1 0,6 1 0,-5 1 0,0-1 0,0 1 0,0-1 0,-1 1 0,0 0 0,1 0 0,-1 1 0,0-1 0,0 1 0,-1-1 0,1 1 0,-1 0 0,0 0 0,0 0 0,0 0 0,2 7 0,11 18 0,-14-28 0,0 0 0,0 0 0,0 0 0,1 0 0,-1 0 0,0 0 0,1 0 0,-1 0 0,0-1 0,1 1 0,-1-1 0,1 1 0,0-1 0,-1 1 0,1-1 0,-1 0 0,1 0 0,0 0 0,-1 0 0,1 0 0,-1 0 0,1 0 0,-1-1 0,1 1 0,0 0 0,-1-1 0,1 1 0,-1-1 0,1 0 0,-1 1 0,0-1 0,3-2 0,5-2 0,1-1 0,-1 0 0,12-10 0,-2-3 0,-1 0 0,-1-1 0,-1 0 0,0-2 0,12-24 0,-1 4 0,-25 39 0,0 0 0,0 0 0,0 0 0,1 1 0,-1-1 0,1 0 0,-1 1 0,6-4 0,-8 6 0,1 0 0,-1 0 0,0 0 0,1-1 0,-1 1 0,0 0 0,1 0 0,-1 0 0,1 0 0,-1 0 0,0 0 0,1 0 0,-1 0 0,0 0 0,1 0 0,-1 0 0,1 0 0,-1 0 0,0 1 0,1-1 0,-1 0 0,0 0 0,1 0 0,-1 0 0,0 1 0,1-1 0,-1 0 0,0 0 0,1 1 0,6 19 0,-5 7 0,-2-1 0,-2 29 0,1-37 0,0 0 0,0 0 0,2 0 0,0 0 0,2 0 0,-1-1 0,8 24 0,-9-37-44,1 0 0,-1-1 0,1 1 0,0 0 0,0-1 0,0 0 0,0 1 0,1-1 0,-1 0 0,1 0 0,0 0 0,0 0 0,0-1 0,0 1 0,0-1 0,1 0 0,-1 0 0,1 0-1,-1 0 1,1 0 0,0-1 0,0 0 0,-1 0 0,1 0 0,0 0 0,0 0 0,0-1 0,0 0 0,0 0 0,5 0 0,18-6-6782</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9:05.017"/>
    </inkml:context>
    <inkml:brush xml:id="br0">
      <inkml:brushProperty name="width" value="0.05" units="cm"/>
      <inkml:brushProperty name="height" value="0.05" units="cm"/>
    </inkml:brush>
  </inkml:definitions>
  <inkml:trace contextRef="#ctx0" brushRef="#br0">79 196 24575,'-1'1'0,"1"0"0,0 0 0,-1 0 0,1 0 0,0 0 0,-1 0 0,1-1 0,-1 1 0,1 0 0,-1 0 0,0-1 0,1 1 0,-1 0 0,0-1 0,1 1 0,-1 0 0,0-1 0,0 1 0,0-1 0,1 0 0,-1 1 0,0-1 0,0 1 0,0-1 0,-1 0 0,-31 9 0,14-5 0,19-4 0,0 0 0,-1 0 0,1 0 0,0 0 0,-1 0 0,1 1 0,-1-1 0,1 0 0,0 0 0,-1 0 0,1 0 0,0 1 0,-1-1 0,1 0 0,0 0 0,-1 1 0,1-1 0,0 0 0,0 0 0,-1 1 0,1-1 0,0 0 0,0 1 0,0-1 0,-1 0 0,1 1 0,0-1 0,0 0 0,0 1 0,0-1 0,0 1 0,0-1 0,0 1 0,12 5 0,26-2 0,262-20 0,-121 2 0,1241-32-1009,-1346 45 1008,456-14-29,-3-36 5,-448 38 279,0-4 0,-1-3 0,78-32 0,-227 74-200,59-19-55,1 0 0,-1-1 1,1-1-1,-1 0 0,0-1 1,-17-1-1,-15-7-1364,25 4-5461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9:05.872"/>
    </inkml:context>
    <inkml:brush xml:id="br0">
      <inkml:brushProperty name="width" value="0.05" units="cm"/>
      <inkml:brushProperty name="height" value="0.05" units="cm"/>
    </inkml:brush>
  </inkml:definitions>
  <inkml:trace contextRef="#ctx0" brushRef="#br0">3 39 24575,'0'-1'0,"0"-1"0,1 0 0,-1 0 0,1 0 0,-1 1 0,1-1 0,0 0 0,-1 1 0,1-1 0,0 1 0,0-1 0,0 1 0,0-1 0,0 1 0,1-1 0,-1 1 0,0 0 0,1 0 0,-1 0 0,1 0 0,-1 0 0,1 0 0,-1 0 0,1 0 0,3-1 0,-4 2 0,0 0 0,1-1 0,-1 1 0,0 0 0,0-1 0,1 1 0,-1 0 0,0 0 0,0 0 0,1 0 0,-1 1 0,0-1 0,0 0 0,1 0 0,-1 1 0,0-1 0,0 1 0,0-1 0,1 1 0,-1-1 0,0 1 0,0 0 0,0-1 0,0 1 0,0 0 0,0 0 0,0 0 0,-1 0 0,1 0 0,0 0 0,0 0 0,-1 0 0,1 0 0,-1 0 0,1 0 0,-1 1 0,1-1 0,-1 1 0,3 15 0,-1 0 0,0 0 0,-2 0 0,0 0 0,-1 0 0,-1 0 0,-5 26 0,1-4 0,-55 658 0,59-581 0,6 0 0,4 0 0,6 0 0,5-1 0,50 166 0,-56-243-1365,0-6-5461</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9:06.542"/>
    </inkml:context>
    <inkml:brush xml:id="br0">
      <inkml:brushProperty name="width" value="0.05" units="cm"/>
      <inkml:brushProperty name="height" value="0.05" units="cm"/>
    </inkml:brush>
  </inkml:definitions>
  <inkml:trace contextRef="#ctx0" brushRef="#br0">0 102 24575,'386'12'0,"-44"1"0,912-35-1523,0-49 1144,-1160 65 222,51-8 157,-126 9 89,-13 2-239,-7 0-811,-12 0-4149</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9:07.231"/>
    </inkml:context>
    <inkml:brush xml:id="br0">
      <inkml:brushProperty name="width" value="0.05" units="cm"/>
      <inkml:brushProperty name="height" value="0.05" units="cm"/>
    </inkml:brush>
  </inkml:definitions>
  <inkml:trace contextRef="#ctx0" brushRef="#br0">1 8 24575,'18'-5'0,"-2"2"0,-15 4 0,0 0 0,0-1 0,0 1 0,0 0 0,-1 0 0,1 0 0,0 0 0,0 0 0,-1 0 0,1 0 0,-1 0 0,1 0 0,-1 0 0,1 0 0,-1 0 0,0 0 0,0 1 0,1 1 0,4 28 0,-1 1 0,-2-1 0,-3 63 0,-1-32 0,0 1458 0,2-1509-120,-1-8 55,1 0-1,0 1 1,0-1-1,0 0 1,0 0-1,0 0 1,0 0-1,1 0 0,-1 0 1,1 0-1,0 0 1,0 0-1,0 0 1,1 0-1,-1 0 1,0 0-1,1-1 1,3 5-1,6-2-6760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9:07.884"/>
    </inkml:context>
    <inkml:brush xml:id="br0">
      <inkml:brushProperty name="width" value="0.05" units="cm"/>
      <inkml:brushProperty name="height" value="0.05" units="cm"/>
    </inkml:brush>
  </inkml:definitions>
  <inkml:trace contextRef="#ctx0" brushRef="#br0">0 137 24575,'5'3'0,"-1"-1"0,0 1 0,1-1 0,0 0 0,0 0 0,-1-1 0,1 1 0,0-1 0,0 0 0,0-1 0,0 1 0,1-1 0,8-1 0,2 2 0,579-5-35,-458-1-108,9-1-604,1275-40-1660,-809 37-980,2038 22 2842,103-1-2719,-2261-22 3318,-5-25 3374,-448 31-2506,-1-2 0,39-10 0,-75 15-905,22-8 1294,-23 8-1323,0 1 0,-1 0 0,1-1 0,-1 1 0,1 0 0,-1-1 0,1 1 0,-1-1 0,1 1 0,-1-1 0,1 1 0,-1-1 0,0 1 0,1-1 0,-1 0 0,0 1 0,1-1 0,-1 1 0,0-1 0,0 0 0,1 1 0,-1-1 0,0 0 0,0 1-1,0-1 1,0 0 0,0 0 0,0 0 0,-7-12-4878</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9:09.493"/>
    </inkml:context>
    <inkml:brush xml:id="br0">
      <inkml:brushProperty name="width" value="0.05" units="cm"/>
      <inkml:brushProperty name="height" value="0.05" units="cm"/>
    </inkml:brush>
  </inkml:definitions>
  <inkml:trace contextRef="#ctx0" brushRef="#br0">27 5 24575,'0'0'0,"-1"-1"0,1 1 0,0 0 0,0-1 0,-1 1 0,1 0 0,0-1 0,0 1 0,-1 0 0,1 0 0,0 0 0,-1-1 0,1 1 0,0 0 0,-1 0 0,1 0 0,0 0 0,-1-1 0,1 1 0,-1 0 0,1 0 0,0 0 0,-1 0 0,1 0 0,0 0 0,-1 0 0,1 0 0,-1 0 0,1 0 0,0 1 0,-1-1 0,1 0 0,0 0 0,-1 0 0,1 0 0,-1 1 0,-6 14 0,2 23 0,4 22 0,13 112 0,1-14 0,29 322 0,-41-466 0,13 80 0,4-1 0,58 176 0,-38-176-1365,-29-71-5461</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9:10.426"/>
    </inkml:context>
    <inkml:brush xml:id="br0">
      <inkml:brushProperty name="width" value="0.05" units="cm"/>
      <inkml:brushProperty name="height" value="0.05" units="cm"/>
    </inkml:brush>
  </inkml:definitions>
  <inkml:trace contextRef="#ctx0" brushRef="#br0">1 58 24575,'197'12'0,"-29"-1"0,1075-6-1253,-696-7-470,1625 28 566,-355-1-1072,-1005-12 1849,-237-2 2174,-192-8 3154,-170-1-4948,212-5 0,-394 1 0,0-2 0,0-2 0,-1 0 0,47-17 0,-60 19 0,0 0 0,0 1 0,0 1 0,0 1 0,19 1 0,-14 0 0,0-1 0,29-5 0,151-34 0,-201 39-23,44-10 169,-43 10-199,-1 1 0,1-1 0,-1 0-1,0 1 1,1-1 0,-1 0 0,0 0 0,1 0 0,-1 0 0,0 0-1,0 0 1,0 0 0,0 0 0,0-1 0,0 1 0,0 0 0,-1 0-1,1-1 1,0 1 0,-1-1 0,1 1 0,-1-1 0,1 1 0,-1 0-1,0-1 1,0 0 0,1-1 0,-3-9-6773</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9:12.079"/>
    </inkml:context>
    <inkml:brush xml:id="br0">
      <inkml:brushProperty name="width" value="0.05" units="cm"/>
      <inkml:brushProperty name="height" value="0.05" units="cm"/>
    </inkml:brush>
  </inkml:definitions>
  <inkml:trace contextRef="#ctx0" brushRef="#br0">841 0 24575,'1'8'0,"1"-1"0,0 1 0,0-1 0,1 0 0,0 0 0,0 0 0,0 0 0,7 8 0,4 13 0,17 46 0,-5 1 0,28 124 0,11 161 0,-60-326 0,71 736 0,-73-726 0,4 299 0,-5-83 0,6-172 0,36 167 0,-26-176 0,-4 2 0,7 132 0,-22-200 0,0 0 0,-1 0 0,-1 0 0,0 0 0,0 0 0,-1 0 0,-1-1 0,0 0 0,-1 0 0,-12 20 0,6-10 0,4-2 0,1 1 0,0 1 0,2-1 0,0 1 0,-2 32 0,-21 105 0,28-158 0,0 0 0,0 0 0,0 0 0,0 1 0,-1-1 0,1 0 0,0 0 0,-1 0 0,1 0 0,-1 0 0,0 0 0,1 0 0,-1 0 0,0 0 0,1 0 0,-1 0 0,0 0 0,0-1 0,0 1 0,0 0 0,0 0 0,0-1 0,0 1 0,0-1 0,0 1 0,0-1 0,0 1 0,0-1 0,0 0 0,0 1 0,-1-1 0,1 0 0,0 0 0,0 0 0,0 0 0,-2 0 0,-5-1 0,-1 0 0,1-1 0,0 0 0,-12-4 0,-11-2 0,-101-10 0,-1 6 0,-220 7 0,295 11 0,-69 14 0,-23 4 0,146-24-88,0 1 3,1 0-1,-1-1 1,1 0 0,-1 1 0,1-1 0,-1-1 0,1 1 0,-1-1 0,1 1 0,-1-1-1,1 0 1,0 0 0,-1 0 0,-3-3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02.562"/>
    </inkml:context>
    <inkml:brush xml:id="br0">
      <inkml:brushProperty name="width" value="0.05" units="cm"/>
      <inkml:brushProperty name="height" value="0.05" units="cm"/>
    </inkml:brush>
  </inkml:definitions>
  <inkml:trace contextRef="#ctx0" brushRef="#br0">206 43 24575,'0'-2'0,"0"0"0,0 0 0,-1 0 0,1 0 0,-1 1 0,0-1 0,1 0 0,-1 1 0,0-1 0,0 0 0,0 1 0,0-1 0,0 1 0,0-1 0,-1 1 0,1 0 0,0-1 0,-1 1 0,1 0 0,-1 0 0,1 0 0,-1 0 0,0 0 0,1 1 0,-1-1 0,0 0 0,0 1 0,1-1 0,-1 1 0,-3-1 0,0 0 0,0 1 0,0-1 0,0 1 0,0 0 0,0 0 0,0 0 0,0 1 0,0-1 0,1 1 0,-8 3 0,5-1 0,0 1 0,1 0 0,-1 0 0,1 1 0,0 0 0,0 0 0,1 0 0,0 1 0,-1 0 0,2 0 0,-1 0 0,1 0 0,0 1 0,0 0 0,1 0 0,0 0 0,0 0 0,1 0 0,0 1 0,0-1 0,-1 9 0,1 1 0,0 0 0,1 1 0,0-1 0,2 0 0,0 0 0,0 0 0,2 0 0,7 24 0,-8-32-50,1 0-1,0-1 1,1 1-1,0-1 0,0 0 1,1 0-1,0 0 1,1-1-1,-1 0 1,1 0-1,1 0 0,-1-1 1,1 0-1,0 0 1,1-1-1,-1 0 1,1 0-1,0-1 0,0 1 1,1-2-1,-1 1 1,1-1-1,0-1 1,0 0-1,0 0 1,14 1-1,19-3-6775</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9:12.419"/>
    </inkml:context>
    <inkml:brush xml:id="br0">
      <inkml:brushProperty name="width" value="0.05" units="cm"/>
      <inkml:brushProperty name="height" value="0.05" units="cm"/>
    </inkml:brush>
  </inkml:definitions>
  <inkml:trace contextRef="#ctx0" brushRef="#br0">47 40 24575,'0'-4'0,"-5"-2"0,-5-4 0,-6 0 0,1 1-8191</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9:22.263"/>
    </inkml:context>
    <inkml:brush xml:id="br0">
      <inkml:brushProperty name="width" value="0.05" units="cm"/>
      <inkml:brushProperty name="height" value="0.05" units="cm"/>
    </inkml:brush>
  </inkml:definitions>
  <inkml:trace contextRef="#ctx0" brushRef="#br0">567 81 24575,'-10'-9'0,"-1"1"0,0 0 0,-1 0 0,1 1 0,-1 1 0,-1 0 0,1 0 0,-1 1 0,0 1 0,0 0 0,0 1 0,-1 0 0,1 1 0,-1 1 0,-22 0 0,22 1 0,0 1 0,0 0 0,0 0 0,0 2 0,1 0 0,-1 0 0,1 1 0,-1 1 0,1 0 0,1 1 0,-1 1 0,1 0 0,0 0 0,1 1 0,-13 11 0,19-14 0,0-1 0,1 1 0,0 1 0,0-1 0,0 1 0,1-1 0,0 1 0,0 0 0,0 1 0,1-1 0,0 0 0,0 1 0,0-1 0,1 1 0,-1 12 0,2-14 0,0 1 0,1-1 0,-1 1 0,1-1 0,1 1 0,-1-1 0,1 0 0,0 0 0,0 1 0,0-1 0,1 0 0,0-1 0,0 1 0,0 0 0,0-1 0,1 0 0,-1 0 0,1 0 0,7 5 0,4 2 0,1-1 0,1-1 0,-1-1 0,1 0 0,1-1 0,-1-1 0,1 0 0,0-2 0,1 0 0,-1-1 0,1 0 0,0-2 0,33-1 0,-49-1 0,0 1 0,1-1 0,-1 1 0,0-1 0,0 0 0,0 0 0,0-1 0,0 1 0,5-4 0,-7 5 0,-1 0 0,1-1 0,-1 1 0,1 0 0,-1-1 0,0 1 0,1-1 0,-1 1 0,0 0 0,1-1 0,-1 1 0,0-1 0,0 1 0,1-1 0,-1 1 0,0-1 0,0 1 0,0-1 0,0 1 0,0-1 0,0 1 0,1-1 0,-1 1 0,-1-2 0,1 1 0,-1 0 0,1 1 0,-1-1 0,1 0 0,-1 0 0,0 0 0,1 0 0,-1 1 0,0-1 0,0 0 0,0 1 0,0-1 0,1 1 0,-1-1 0,0 1 0,0-1 0,-2 0 0,-7-2 0,-1 0 0,1 0 0,-1 1 0,1 0 0,-1 1 0,0 0 0,1 0 0,-15 2 0,-4 2 0,-53 11 0,66-11 0,1 1 0,1 1 0,-1 1 0,1 0 0,-1 1 0,2 0 0,-1 1 0,1 1 0,-13 10 0,21-15 0,1 1 0,-1-1 0,1 1 0,-1 0 0,1 0 0,1 0 0,-1 1 0,1-1 0,0 1 0,0 0 0,0 0 0,1 0 0,0 0 0,0 0 0,1 0 0,-1 1 0,2-1 0,-1 1 0,1-1 0,-1 1 0,2-1 0,-1 0 0,1 1 0,2 9 0,0-7 0,-1 0 0,2 0 0,-1-1 0,1 1 0,1-1 0,0 0 0,0 0 0,0-1 0,1 1 0,11 10 0,-6-8 0,0-1 0,0 0 0,1-1 0,0-1 0,1 1 0,17 6 0,1-2 0,1-2 0,1-1 0,0-1 0,0-2 0,40 2 0,18-2-1365,-7-4-5461</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9:22.655"/>
    </inkml:context>
    <inkml:brush xml:id="br0">
      <inkml:brushProperty name="width" value="0.05" units="cm"/>
      <inkml:brushProperty name="height" value="0.05" units="cm"/>
    </inkml:brush>
  </inkml:definitions>
  <inkml:trace contextRef="#ctx0" brushRef="#br0">0 19 24575,'7'-1'0,"0"1"0,0-2 0,0 1 0,11-5 0,-12 4 0,0 1 0,-1-1 0,1 1 0,0 0 0,10 0 0,-13 1 0,-1 0 0,0 0 0,1 1 0,-1-1 0,0 1 0,1 0 0,-1 0 0,0 0 0,0 0 0,0 0 0,0 0 0,0 1 0,0-1 0,0 1 0,0-1 0,-1 1 0,1 0 0,2 3 0,0 0 0,-1 1 0,1 0 0,-1 0 0,-1 0 0,1 0 0,-1 1 0,0-1 0,-1 1 0,1-1 0,-1 1 0,0 8 0,0 14 0,-3 38 0,0-30 0,0 61 0,2-122 0,2 0 0,1 0 0,0 0 0,2 1 0,1-1 0,1 1 0,1 1 0,0-1 0,2 2 0,23-39 0,-31 58 0,-1-1 0,1 0 0,0 1 0,0 0 0,1-1 0,-1 1 0,0 0 0,1 0 0,-1 0 0,1 0 0,0 1 0,-1-1 0,1 1 0,0-1 0,0 1 0,0 0 0,0 0 0,5 0 0,-6 1 0,1 0 0,0 0 0,0 1 0,-1-1 0,1 1 0,-1 0 0,1 0 0,-1 0 0,1 0 0,-1 0 0,1 0 0,-1 1 0,0-1 0,0 1 0,0 0 0,0 0 0,0-1 0,0 1 0,0 0 0,0 1 0,2 3 0,11 18 24,-2 0 0,0 1-1,-2 1 1,10 31-1,-12-31-319,1 0-1,1-1 0,1 0 1,21 30-1,-13-28-6529</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9:23.247"/>
    </inkml:context>
    <inkml:brush xml:id="br0">
      <inkml:brushProperty name="width" value="0.05" units="cm"/>
      <inkml:brushProperty name="height" value="0.05" units="cm"/>
    </inkml:brush>
  </inkml:definitions>
  <inkml:trace contextRef="#ctx0" brushRef="#br0">290 229 24575,'1'-6'0,"0"0"0,0 0 0,1 1 0,0-1 0,0 1 0,0-1 0,0 1 0,5-8 0,11-30 0,-17 39 0,0 0 0,0 0 0,-1-1 0,1 1 0,-1-1 0,0 1 0,0-1 0,-1 1 0,0 0 0,1-1 0,-1 1 0,-1 0 0,1 0 0,-1 0 0,1-1 0,-1 2 0,0-1 0,-1 0 0,1 0 0,-1 1 0,1-1 0,-1 1 0,0 0 0,-1 0 0,1 0 0,0 0 0,-1 0 0,0 1 0,1-1 0,-1 1 0,0 0 0,0 0 0,0 1 0,0-1 0,-1 1 0,1 0 0,0 0 0,-1 0 0,1 1 0,0 0 0,-1 0 0,-4 0 0,-2 0 0,0 1 0,0 0 0,0 0 0,0 1 0,0 0 0,0 1 0,1 1 0,0 0 0,-1 0 0,1 1 0,1 0 0,-1 0 0,-14 12 0,19-13 0,0 1 0,0 0 0,0 0 0,1 0 0,-1 0 0,1 1 0,1 0 0,-1 0 0,1 0 0,0 0 0,0 0 0,1 1 0,0-1 0,0 1 0,0 0 0,1 0 0,0-1 0,0 1 0,1 0 0,0 0 0,0 0 0,2 12 0,1-7 0,0-1 0,1 0 0,0 0 0,1 0 0,0 0 0,0-1 0,1 0 0,1 0 0,0 0 0,0-1 0,1 0 0,0-1 0,11 10 0,-14-13 0,1 0 0,-1-1 0,1 1 0,0-1 0,0-1 0,0 1 0,1-1 0,-1 0 0,1-1 0,0 1 0,0-1 0,-1 0 0,1-1 0,1 0 0,-1 0 0,0-1 0,0 1 0,0-2 0,0 1 0,0-1 0,0 0 0,14-4 0,-17 4 0,0-2 0,0 1 0,-1 0 0,1-1 0,0 1 0,-1-1 0,0 0 0,0 0 0,1 0 0,-2-1 0,1 1 0,0-1 0,-1 0 0,0 1 0,1-1 0,-2 0 0,1 0 0,0-1 0,-1 1 0,0 0 0,0 0 0,1-9 0,0-6 0,-1-1 0,0 1 0,-5-34 0,4 47 0,37 111 0,41 139 0,4 14 0,-79-248 0,21 87 0,-21-85 0,-2 0 0,1 0 0,-2 0 0,0 0 0,0 0 0,-2 13 0,1-23 0,1 1 0,-1-1 0,1 1 0,-1 0 0,0-1 0,0 1 0,0-1 0,-1 0 0,1 1 0,-1-1 0,1 0 0,-1 0 0,1 0 0,-1 0 0,0 0 0,0 0 0,0-1 0,0 1 0,-4 2 0,2-3 0,0 1 0,0 0 0,-1-1 0,1 0 0,0 0 0,-1 0 0,1-1 0,-1 0 0,1 1 0,-9-2 0,-1-1 0,-1-1 0,0 0 0,1-1 0,0 0 0,-27-13 0,21 7 0,0-1 0,1-1 0,1 0 0,0-2 0,0 0 0,1-1 0,-22-26 0,31 32 0,0 0 0,1-1 0,1 0 0,0 0 0,0 0 0,1-1 0,0 0 0,1 0 0,0 0 0,1-1 0,0 1 0,1-1 0,0 0 0,1 0 0,1-23 0,0 28-5,1 0 0,0 0-1,1 1 1,-1-1-1,1 0 1,1 1 0,-1 0-1,1-1 1,0 1 0,1 0-1,0 0 1,-1 1 0,2-1-1,5-5 1,-3 4 25,0 1 0,0 0 0,1 1 0,0-1 0,0 1 0,1 1 0,-1 0 0,1 0 0,13-4 0,-6 4-134,-1 1 0,1 0-1,0 1 1,-1 0 0,1 2 0,0 0-1,0 0 1,0 2 0,-1 0 0,1 0-1,-1 2 1,17 5 0,-3 3-6712</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9:23.590"/>
    </inkml:context>
    <inkml:brush xml:id="br0">
      <inkml:brushProperty name="width" value="0.05" units="cm"/>
      <inkml:brushProperty name="height" value="0.05" units="cm"/>
    </inkml:brush>
  </inkml:definitions>
  <inkml:trace contextRef="#ctx0" brushRef="#br0">27 42 24575,'0'-8'0,"0"-8"0,-4 3 0,-2 9 0,0 9 0,2 8 0,1 11 0,1 10 0,1 8 0,0 1 0,6 3 0,5-3 0,6 0 0,0-2 0,2-8 0,-3-6 0,2-7 0,-3-8-8191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9:23.948"/>
    </inkml:context>
    <inkml:brush xml:id="br0">
      <inkml:brushProperty name="width" value="0.05" units="cm"/>
      <inkml:brushProperty name="height" value="0.05" units="cm"/>
    </inkml:brush>
  </inkml:definitions>
  <inkml:trace contextRef="#ctx0" brushRef="#br0">30 33 24575,'-4'-4'0,"-2"-7"0,-4 0 0,0 5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9:24.351"/>
    </inkml:context>
    <inkml:brush xml:id="br0">
      <inkml:brushProperty name="width" value="0.05" units="cm"/>
      <inkml:brushProperty name="height" value="0.05" units="cm"/>
    </inkml:brush>
  </inkml:definitions>
  <inkml:trace contextRef="#ctx0" brushRef="#br0">0 74 24575,'0'-1'0,"0"0"0,0 0 0,1 1 0,-1-1 0,0 0 0,0 1 0,0-1 0,1 0 0,-1 1 0,0-1 0,1 0 0,-1 1 0,0-1 0,1 1 0,-1-1 0,1 1 0,-1-1 0,1 1 0,0-1 0,-1 1 0,1-1 0,-1 1 0,1 0 0,0-1 0,-1 1 0,1 0 0,0 0 0,-1-1 0,1 1 0,0 0 0,-1 0 0,1 0 0,0 0 0,-1 0 0,1 0 0,0 0 0,0 0 0,-1 0 0,2 0 0,29 8 0,-22-2 0,0 0 0,0 0 0,0 1 0,-1 0 0,1 0 0,-2 1 0,1 0 0,-1 1 0,-1 0 0,1 0 0,-2 0 0,1 1 0,-1-1 0,-1 1 0,1 1 0,-2-1 0,0 0 0,3 12 0,-3-10 0,-1 1 0,0-1 0,0 1 0,-1 0 0,-1 0 0,0-1 0,-1 1 0,0 0 0,-1 0 0,-1-1 0,0 1 0,0-1 0,-1 0 0,-1 0 0,-7 15 0,11-26 0,0 1 0,0-1 0,0 1 0,0-1 0,0 0 0,0 1 0,-1-1 0,1 0 0,0 0 0,-1 1 0,1-1 0,-1-1 0,1 1 0,-1 0 0,0 0 0,1 0 0,-1-1 0,0 1 0,0-1 0,1 1 0,-1-1 0,0 0 0,-3 0 0,4 0 0,0 0 0,-1-1 0,1 1 0,0-1 0,-1 1 0,1-1 0,0 0 0,0 0 0,0 1 0,0-1 0,-1 0 0,1 0 0,0 0 0,0 0 0,1 0 0,-1 0 0,0 0 0,0-1 0,0 1 0,1 0 0,-1 0 0,1-1 0,-1 1 0,1 0 0,-1-1 0,1 1 0,0 0 0,0-1 0,0 1 0,-1-1 0,2-1 0,-2-10 0,2 1 0,0-1 0,0 0 0,1 1 0,1 0 0,0-1 0,1 1 0,0 0 0,7-12 0,4-9 0,39-58 0,-37 67 0,0 1 0,32-33 0,-40 47 0,1 0 0,0 1 0,0 0 0,1 0 0,0 1 0,0 1 0,24-11 0,-32 16 0,-1 0 0,1 0 0,0 0 0,0 0 0,0 0 0,0 1 0,0-1 0,0 1 0,0 0 0,0 0 0,0 0 0,0 1 0,0-1 0,0 1 0,0-1 0,0 1 0,0 0 0,0 0 0,0 0 0,0 1 0,-1-1 0,1 1 0,-1-1 0,1 1 0,-1 0 0,1 0 0,-1 0 0,0 0 0,0 1 0,0-1 0,0 0 0,-1 1 0,1 0 0,0-1 0,-1 1 0,0 0 0,2 5 0,2 8 0,0-1 0,-2 1 0,0 0 0,0 0 0,0 29 0,-5 68 48,0-70-519,2-1 0,5 44 0,0-57-6355</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9:24.728"/>
    </inkml:context>
    <inkml:brush xml:id="br0">
      <inkml:brushProperty name="width" value="0.05" units="cm"/>
      <inkml:brushProperty name="height" value="0.05" units="cm"/>
    </inkml:brush>
  </inkml:definitions>
  <inkml:trace contextRef="#ctx0" brushRef="#br0">279 253 24575,'-8'-5'0,"0"0"0,0 1 0,0 0 0,0 0 0,-1 1 0,0 0 0,1 0 0,-1 1 0,-11-2 0,10 2 0,-15-3 0,1 0 0,-44-15 0,68 20 0,0 0 0,0 0 0,0 0 0,0 0 0,0 0 0,1 0 0,-1 0 0,0 0 0,0 0 0,0 0 0,0 0 0,0-1 0,0 1 0,0 0 0,0 0 0,0 0 0,0 0 0,0 0 0,0 0 0,0 0 0,0 0 0,-1 0 0,1 0 0,0-1 0,0 1 0,0 0 0,0 0 0,0 0 0,0 0 0,0 0 0,0 0 0,0 0 0,0 0 0,0 0 0,0 0 0,0 0 0,0 0 0,0 0 0,-1 0 0,1-1 0,0 1 0,0 0 0,0 0 0,0 0 0,0 0 0,0 0 0,0 0 0,0 0 0,14 0 0,20 4 0,5 3 0,1-2 0,0-1 0,0-2 0,0-2 0,40-5 0,-75 5 0,-1-1 0,1 0 0,-1 0 0,1-1 0,-1 1 0,0-1 0,1 0 0,-1 0 0,0-1 0,0 1 0,-1-1 0,1 0 0,5-4 0,-8 5 0,1-1 0,-1 1 0,1 0 0,-1-1 0,0 1 0,0-1 0,0 1 0,0-1 0,0 0 0,0 1 0,-1-1 0,0 0 0,1 1 0,-1-1 0,0 0 0,0 0 0,0 1 0,-1-1 0,1 0 0,-1 1 0,1-1 0,-1 0 0,0 1 0,-1-4 0,-1 0 0,-1 1 0,1-1 0,-1 0 0,0 1 0,0 0 0,-1 0 0,0 0 0,1 1 0,-2 0 0,1-1 0,0 2 0,-1-1 0,0 1 0,1 0 0,-2 0 0,1 0 0,0 1 0,0 0 0,-7-1 0,-7-3 0,-1 2 0,1 1 0,-1 0 0,-39 1 0,48 3 0,0 0 0,-1 0 0,1 1 0,0 1 0,0 0 0,0 0 0,1 1 0,-1 1 0,1 0 0,-18 11 0,25-13 0,-1 0 0,1 0 0,0 1 0,0-1 0,1 1 0,-1 0 0,1 0 0,0 0 0,0 0 0,0 1 0,0-1 0,1 1 0,0 0 0,0-1 0,0 1 0,0 0 0,1 1 0,0-1 0,0 0 0,0 0 0,1 0 0,0 0 0,0 1 0,0-1 0,0 0 0,1 0 0,1 7 0,2 1 0,1-1 0,0 0 0,0 0 0,1 0 0,1-1 0,0 0 0,1 0 0,0 0 0,0-1 0,1 0 0,16 13 0,3 1 0,0-2 0,2-1 0,32 17 0,-27-19-170,2 0-1,0-2 0,1-2 1,0-2-1,1-1 0,1-2 1,42 5-1,-11-9-6655</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9:25.447"/>
    </inkml:context>
    <inkml:brush xml:id="br0">
      <inkml:brushProperty name="width" value="0.05" units="cm"/>
      <inkml:brushProperty name="height" value="0.05" units="cm"/>
    </inkml:brush>
  </inkml:definitions>
  <inkml:trace contextRef="#ctx0" brushRef="#br0">145 262 24575,'1'-71'0,"-3"-77"0,2 145 0,0 0 0,0 0 0,0 0 0,-1 1 0,0-1 0,1 0 0,-1 1 0,0-1 0,0 0 0,0 1 0,-1-1 0,-2-3 0,4 6 0,0 0 0,-1-1 0,1 1 0,0 0 0,-1-1 0,1 1 0,-1 0 0,1 0 0,0 0 0,-1-1 0,1 1 0,-1 0 0,1 0 0,-1 0 0,1 0 0,-1 0 0,1 0 0,0 0 0,-1 0 0,1 0 0,-1 0 0,1 0 0,-1 0 0,1 0 0,-1 0 0,1 1 0,-1-1 0,-15 18 0,5 0 0,2 0 0,1 1 0,-12 39 0,-10 64 0,26-103 0,-4 17 0,3-1 0,0 1 0,1 40 0,4-62 0,1 0 0,0-1 0,0 1 0,2-1 0,-1 1 0,2-1 0,0 0 0,0 0 0,1 0 0,1-1 0,9 17 0,-10-23 0,0 0 0,0 0 0,0-1 0,0 0 0,1 1 0,0-2 0,0 1 0,0-1 0,1 0 0,-1 0 0,1-1 0,10 4 0,-7-3 0,1-1 0,0-1 0,0 0 0,0 0 0,0-1 0,1 0 0,19-2 0,-13-1 0,0-1 0,0-1 0,0 0 0,-1-1 0,0-1 0,0-1 0,0 0 0,-1-1 0,0-1 0,17-12 0,-17 8 0,0-1 0,-1-1 0,0 0 0,-1-1 0,-1 0 0,-1-1 0,0 0 0,-1-1 0,-1-1 0,-1 0 0,-1 0 0,9-31 0,-10 56 0,5 18 0,-6-11 0,2 1 0,-1-1 0,10 12 0,-6-13 0,1-2 0,-1 1 0,2-1 0,-1-1 0,1-1 0,1 1 0,0-2 0,0 0 0,0-1 0,1 0 0,17 4 0,-13-6 0,0 0 0,1-1 0,-1-1 0,1 0 0,-1-2 0,1 0 0,-1-2 0,33-5 0,-36 3 0,0 0 0,0-1 0,0-1 0,-1 0 0,0-1 0,0 0 0,-1-2 0,1 1 0,-2-2 0,16-13 0,-19 14 0,-1-1 0,0 1 0,-1-2 0,0 1 0,-1-1 0,0 0 0,-1-1 0,0 1 0,-1-1 0,0 0 0,-1-1 0,0 1 0,4-26 0,-7 27 0,0-1 0,-1 0 0,0 0 0,-1 0 0,0 0 0,-1 0 0,0 0 0,-1 1 0,0-1 0,-1 1 0,0 0 0,-1 0 0,0 0 0,-1 1 0,0 0 0,-1 0 0,0 0 0,-1 1 0,1 0 0,-2 0 0,1 1 0,-1 0 0,-1 0 0,1 1 0,-16-8 0,14 8 0,0 1 0,0 0 0,-1 1 0,0 1 0,0 0 0,-1 0 0,1 1 0,-1 0 0,1 2 0,-1-1 0,0 1 0,0 1 0,0 0 0,1 1 0,-1 1 0,0 0 0,1 0 0,-1 1 0,1 1 0,0 0 0,0 1 0,0 0 0,-18 11 0,26-14 0,1 1 0,-1 0 0,0 0 0,1 0 0,0 0 0,0 0 0,0 1 0,0-1 0,0 1 0,1 0 0,-1 0 0,-1 5 0,3-6 0,0-1 0,0 1 0,1-1 0,-1 1 0,1-1 0,0 1 0,0 0 0,0-1 0,0 1 0,0-1 0,1 1 0,-1-1 0,1 1 0,0-1 0,-1 1 0,1-1 0,0 1 0,1-1 0,-1 0 0,0 0 0,1 1 0,-1-1 0,3 2 0,23 23-1365,5-3-5461</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9:25.821"/>
    </inkml:context>
    <inkml:brush xml:id="br0">
      <inkml:brushProperty name="width" value="0.05" units="cm"/>
      <inkml:brushProperty name="height" value="0.05" units="cm"/>
    </inkml:brush>
  </inkml:definitions>
  <inkml:trace contextRef="#ctx0" brushRef="#br0">0 32 24575,'4'0'0,"2"-4"0,0-7 0,3 0 0,0 5 0,3 9 0,-1 8 0,-2 6 0,2 10 0,-1 4 0,-3 6 0,3 5 0,-1 4 0,-2-1 0,-2-3 0,-2-5 0,-1-5 0,-2-7-8191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03.243"/>
    </inkml:context>
    <inkml:brush xml:id="br0">
      <inkml:brushProperty name="width" value="0.05" units="cm"/>
      <inkml:brushProperty name="height" value="0.05" units="cm"/>
    </inkml:brush>
  </inkml:definitions>
  <inkml:trace contextRef="#ctx0" brushRef="#br0">55 293 24575,'-8'-1'0,"5"1"0,1 0 0,-1-1 0,1 1 0,-1 0 0,1 0 0,-1 1 0,1-1 0,-1 0 0,1 1 0,0-1 0,-1 1 0,1 0 0,0 0 0,-1 0 0,1 0 0,0 0 0,-3 3 0,5-4 0,0 1 0,0 0 0,0 0 0,0-1 0,0 1 0,0 0 0,0 0 0,0-1 0,0 1 0,0 0 0,0-1 0,1 1 0,-1 0 0,0-1 0,1 1 0,-1 0 0,0-1 0,1 1 0,-1 0 0,1-1 0,-1 1 0,1-1 0,-1 1 0,1-1 0,-1 1 0,1-1 0,-1 1 0,1-1 0,0 1 0,21 14 0,-20-14 0,3 2 0,-1-1 0,1 1 0,0-1 0,0 0 0,1-1 0,-1 1 0,0-1 0,1 0 0,-1 0 0,0-1 0,1 0 0,-1 0 0,1 0 0,-1 0 0,1-1 0,-1 0 0,0 0 0,0 0 0,1-1 0,-1 0 0,0 0 0,0 0 0,0-1 0,-1 0 0,1 1 0,-1-2 0,1 1 0,-1 0 0,5-6 0,-2 3 0,0-1 0,-1 0 0,0-1 0,0 1 0,0-1 0,-1-1 0,0 1 0,-1-1 0,0 1 0,0-1 0,-1 0 0,0-1 0,-1 1 0,0-1 0,0 1 0,0-12 0,-2 18 0,0 0 0,0 0 0,0 0 0,0 1 0,-1-1 0,1 0 0,-1 0 0,0 0 0,0 1 0,0-1 0,0 0 0,0 1 0,-1-1 0,1 1 0,-1-1 0,0 1 0,1 0 0,-1-1 0,0 1 0,-1 0 0,1 0 0,0 1 0,0-1 0,-1 0 0,1 1 0,-1-1 0,1 1 0,-1 0 0,0 0 0,0 0 0,-5-1 0,3 1 0,-1 0 0,1 1 0,-1 0 0,0 0 0,1 0 0,-1 1 0,1 0 0,-1 0 0,1 0 0,-1 0 0,1 1 0,-1 0 0,1 0 0,0 1 0,-9 5 0,4 0 0,1 0 0,0 1 0,0 0 0,1 0 0,0 1 0,1 0 0,0 0 0,0 1 0,1-1 0,1 2 0,0-1 0,0 1 0,1-1 0,1 1 0,0 0 0,0 0 0,1 1 0,1-1 0,0 0 0,1 18 0,1-20 0,0 0 0,0 0 0,1 0 0,0-1 0,1 1 0,0-1 0,0 1 0,1-1 0,0 0 0,1-1 0,8 13 0,-8-14 0,0-1 0,1 0 0,0 0 0,0-1 0,0 0 0,1 0 0,-1 0 0,1-1 0,1 0 0,-1 0 0,0-1 0,1 0 0,-1 0 0,1-1 0,10 2 0,-5-1 0,-1-1 0,1-1 0,-1 0 0,1 0 0,-1-1 0,1-1 0,-1 0 0,1-1 0,-1 0 0,0-1 0,1-1 0,-1 1 0,-1-2 0,1 0 0,-1 0 0,0-1 0,0-1 0,0 1 0,-1-2 0,0 0 0,0 0 0,-1 0 0,0-1 0,-1-1 0,0 1 0,0-1 0,-1-1 0,-1 1 0,0-1 0,0-1 0,-1 1 0,0-1 0,5-18 0,-5 3 0,0 0 0,-1-1 0,-1-45 0,-3 48 0,1 1 0,1 0 0,1 0 0,12-46 0,-14 69 0,-1 0 0,0 0 0,0-1 0,1 1 0,-1 0 0,1 0 0,-1 0 0,1 0 0,-1 0 0,1 0 0,0 0 0,0 0 0,-1 0 0,1 0 0,0 1 0,0-1 0,0 0 0,0 0 0,2 0 0,-3 1 0,1 0 0,0 0 0,-1 0 0,1 0 0,0 1 0,-1-1 0,1 0 0,0 0 0,-1 1 0,1-1 0,-1 0 0,1 1 0,0-1 0,-1 1 0,1-1 0,-1 1 0,1-1 0,-1 1 0,0-1 0,1 1 0,-1 0 0,0-1 0,1 1 0,-1 0 0,5 9 0,-1 0 0,0 0 0,3 12 0,-5-16 0,48 222 0,-7-26 0,-35-182 0,-8-20 0,0 0 0,0 1 0,0-1 0,0 0 0,0 0 0,0 0 0,0 0 0,0 0 0,1 0 0,-1 0 0,0 0 0,0 1 0,0-1 0,0 0 0,0 0 0,0 0 0,0 0 0,0 0 0,0 0 0,1 0 0,-1 0 0,0 0 0,0 0 0,0 0 0,0 0 0,0 0 0,0 0 0,1 0 0,-1 0 0,0 1 0,0-1 0,0 0 0,0-1 0,0 1 0,0 0 0,1 0 0,-1 0 0,0 0 0,0 0 0,0 0 0,0 0 0,0 0 0,0 0 0,0 0 0,1 0 0,-1 0 0,0 0 0,0 0 0,0 0 0,0 0 0,0-1 0,0 1 0,0 0 0,0 0 0,0 0 0,1 0 0,6-32 0,-6 23 0,14-106 0,-10 65 0,2 1 0,15-54 0,-22 102 0,0-1 0,1 0 0,-1 0 0,1 1 0,-1-1 0,1 0 0,0 1 0,0-1 0,0 1 0,0-1 0,0 1 0,2-3 0,-3 4 0,0 1 0,1-1 0,-1 0 0,1 0 0,-1 0 0,0 0 0,1 1 0,-1-1 0,0 0 0,1 0 0,-1 0 0,0 1 0,0-1 0,1 0 0,-1 1 0,0-1 0,0 0 0,1 1 0,-1-1 0,0 0 0,0 1 0,0-1 0,0 0 0,0 1 0,1-1 0,-1 0 0,0 1 0,0-1 0,0 1 0,0-1 0,0 0 0,0 1 0,6 53 0,-6-46 0,24 164 0,-13-113 0,-3 1 0,0 74 0,-8-130-54,0 0-1,0 1 0,0-1 1,-1 0-1,1 0 1,-1 0-1,0 0 0,0 0 1,-1 0-1,1 0 1,-1 0-1,0 0 0,0 0 1,0-1-1,0 1 0,-1-1 1,1 1-1,-1-1 1,0 0-1,0 0 0,0-1 1,0 1-1,-1 0 1,-5 2-1,-11 3-6771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9:26.673"/>
    </inkml:context>
    <inkml:brush xml:id="br0">
      <inkml:brushProperty name="width" value="0.05" units="cm"/>
      <inkml:brushProperty name="height" value="0.05" units="cm"/>
    </inkml:brush>
  </inkml:definitions>
  <inkml:trace contextRef="#ctx0" brushRef="#br0">0 121 24575,'2'1'0,"0"-1"0,0 0 0,0 1 0,0 0 0,0-1 0,0 1 0,0 0 0,-1 0 0,1 0 0,0 0 0,-1 0 0,1 1 0,-1-1 0,1 0 0,-1 1 0,0-1 0,1 1 0,-1 0 0,2 2 0,19 39 0,-17-33 0,3 10 0,0-1 0,-1 1 0,-1 0 0,-2 1 0,1-1 0,-2 1 0,1 36 0,29-135 0,-22 54 0,0 1 0,2 0 0,0 0 0,1 2 0,26-30 0,-39 50 0,0-1 0,-1 1 0,2 0 0,-1 0 0,0 1 0,0-1 0,0 0 0,0 0 0,0 0 0,1 1 0,-1-1 0,0 1 0,1-1 0,-1 1 0,0 0 0,1-1 0,-1 1 0,1 0 0,0 0 0,-1 0 0,0 0 0,0 1 0,0-1 0,0 1 0,0-1 0,0 1 0,0-1 0,0 1 0,0-1 0,-1 1 0,1 0 0,0 0 0,0-1 0,-1 1 0,1 0 0,-1 0 0,1 0 0,-1 0 0,2 1 0,1 7 0,0 0 0,-1 0 0,0 0 0,2 15 0,-2-11 0,0 1 0,1 0 0,0 0 0,2-1 0,-1 1 0,1-1 0,1 0 0,13 21 0,-15-28 0,1 0 0,0 0 0,0 0 0,0-1 0,0 0 0,1 0 0,0-1 0,0 1 0,1-1 0,-1-1 0,1 1 0,-1-1 0,1 0 0,0-1 0,0 1 0,12 1 0,2-1 0,-1-1 0,1-1 0,-1-1 0,1 0 0,0-2 0,-1 0 0,1-2 0,-1 0 0,0-1 0,0-1 0,24-11 0,-27 10 0,0-1 0,-1 0 0,-1-1 0,1-1 0,-2-1 0,1 0 0,-1-1 0,-1 0 0,0-1 0,-1-1 0,-1 0 0,0 0 0,10-18 0,-18 28 0,-1-1 0,1 0 0,-1 0 0,0 0 0,0 0 0,-1 0 0,0-1 0,0 1 0,0 0 0,0-1 0,-1 1 0,0 0 0,0-1 0,-1 1 0,1 0 0,-1-1 0,0 1 0,-1 0 0,1 0 0,-4-9 0,1 7 0,-1 1 0,1-1 0,-1 1 0,0 0 0,0 0 0,-1 0 0,0 1 0,0 0 0,0 0 0,0 0 0,-1 1 0,0 0 0,-11-5 0,7 5 0,1 0 0,-1 1 0,0 0 0,-1 0 0,1 1 0,0 1 0,-1-1 0,1 2 0,-1 0 0,1 0 0,-1 1 0,1 1 0,-15 3 0,18-3 0,1 0 0,-1 0 0,1 1 0,0 0 0,0 1 0,0-1 0,1 1 0,-1 0 0,1 1 0,0 0 0,0 0 0,1 0 0,-1 1 0,1-1 0,0 1 0,1 0 0,-1 1 0,1-1 0,0 1 0,-5 13 0,8-17 0,0 0 0,0 1 0,0-1 0,0 0 0,1 0 0,-1 0 0,1 0 0,0 1 0,0-1 0,0 0 0,0 0 0,0 1 0,1-1 0,-1 0 0,1 0 0,0 0 0,0 0 0,1 0 0,-1 0 0,0 0 0,1 0 0,2 3 0,-1-3 0,0 0 0,0 0 0,1 0 0,-1 0 0,1-1 0,0 0 0,0 1 0,0-1 0,0-1 0,0 1 0,1 0 0,-1-1 0,0 0 0,1 0 0,6 0 0,0 0 0,0 0 0,0 0 0,1-1 0,-1-1 0,0 0 0,1-1 0,14-3 0,-4-3 0,0 0 0,30-16 0,-50 23 0,-1 0 0,1 0 0,-1 1 0,1-1 0,0 0 0,-1 0 0,1 1 0,0-1 0,0 1 0,-1 0 0,1-1 0,0 1 0,0 0 0,0 0 0,0 0 0,-1 0 0,1 1 0,0-1 0,0 0 0,0 1 0,1 0 0,0 1 0,-1 0 0,0 0 0,0 0 0,-1 1 0,1-1 0,0 0 0,-1 1 0,0 0 0,1-1 0,-1 1 0,0-1 0,0 1 0,0 3 0,210 541 0,-191-504 0,23 53 0,-39-85 0,0 0 0,-1 0 0,0 0 0,-1 1 0,0-1 0,0 18 0,-2-27 0,0 1 0,-1-1 0,1 0 0,0 1 0,-1-1 0,0 0 0,1 1 0,-1-1 0,0 0 0,0 0 0,0 1 0,0-1 0,-1 0 0,1 0 0,0-1 0,-1 1 0,0 0 0,1 0 0,-1-1 0,0 1 0,0-1 0,0 1 0,0-1 0,0 0 0,0 0 0,0 0 0,0 0 0,-1 0 0,1 0 0,0-1 0,-5 2 0,-3-1 0,0 0 0,-1-1 0,1 1 0,0-2 0,0 0 0,-14-2 0,-5-3 0,0-2 0,1 0 0,0-2 0,0-1 0,1-1 0,0-1 0,1-2 0,-25-18 0,35 22 0,0-1 0,1-1 0,1 0 0,0-1 0,1 0 0,0-1 0,1-1 0,1 0 0,0-1 0,2 0 0,-1 0 0,2-1 0,-7-22 0,12 32 0,1 0 0,1-1 0,-1 1 0,1 0 0,1-1 0,-1 1 0,1-1 0,1 1 0,0 0 0,0-1 0,0 1 0,1 0 0,1-1 0,-1 1 0,6-10 0,-2 8 0,0-1 0,1 2 0,0-1 0,0 1 0,1 0 0,1 1 0,-1 0 0,1 0 0,1 0 0,14-8 0,-1 2-682,40-18-1,-25 17-6143</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9:27.061"/>
    </inkml:context>
    <inkml:brush xml:id="br0">
      <inkml:brushProperty name="width" value="0.05" units="cm"/>
      <inkml:brushProperty name="height" value="0.05" units="cm"/>
    </inkml:brush>
  </inkml:definitions>
  <inkml:trace contextRef="#ctx0" brushRef="#br0">131 288 24575,'16'-8'0,"98"-56"0,-101 55 0,1-1 0,-1 0 0,0 0 0,-1-2 0,17-19 0,-27 29 0,0 0 0,-1 0 0,1 0 0,-1 0 0,0 0 0,1-1 0,-1 1 0,0 0 0,0-1 0,-1 1 0,1-1 0,0 1 0,-1-1 0,1 1 0,-1-1 0,0 1 0,0-1 0,0 1 0,0-1 0,-1 1 0,1-1 0,-1-2 0,-1 2 0,0-1 0,1 1 0,-1 1 0,0-1 0,-1 0 0,1 0 0,0 1 0,-1-1 0,0 1 0,1 0 0,-1 0 0,0 0 0,0 0 0,-4-1 0,-7-4 0,-1 1 0,0 1 0,-1 0 0,1 1 0,-31-3 0,29 5 0,0 1 0,1 1 0,-1 0 0,0 1 0,-17 4 0,29-4 0,1 0 0,-1 0 0,0 0 0,1 0 0,0 1 0,-1 0 0,1 0 0,0 0 0,0 0 0,0 1 0,0 0 0,0 0 0,1 0 0,-1 0 0,1 0 0,0 1 0,0-1 0,0 1 0,1 0 0,-1 0 0,1 0 0,-4 8 0,5-7 0,1-1 0,-1 0 0,1 1 0,0-1 0,0 0 0,1 1 0,-1-1 0,1 0 0,0 1 0,0-1 0,0 0 0,1 0 0,-1 0 0,1 0 0,0 0 0,0 0 0,0-1 0,1 1 0,0-1 0,-1 1 0,1-1 0,5 4 0,8 9 0,1-1 0,36 24 0,-45-33 0,38 23 0,98 45 0,-53-29 0,-86-43 0,1 1 0,-1 0 0,-1 1 0,1-1 0,0 1 0,-1 0 0,7 8 0,-10-11 0,0 0 0,0 0 0,-1 0 0,1 0 0,-1 0 0,1 0 0,-1 0 0,1 0 0,-1 0 0,0 1 0,1-1 0,-1 0 0,0 0 0,0 1 0,0-1 0,0 0 0,0 0 0,0 1 0,0-1 0,0 0 0,-1 0 0,1 1 0,0-1 0,-1 0 0,1 0 0,-1 0 0,1 0 0,-1 0 0,0 0 0,1 0 0,-1 0 0,0 0 0,0 0 0,0 0 0,0 0 0,0 0 0,0 0 0,0-1 0,0 1 0,0 0 0,-2 0 0,-8 5 14,0 0 0,0-1 0,-1 0 0,1-1-1,-1 0 1,0-1 0,-24 3 0,-88 2-1211,116-8 918,-24 1-6547</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9:27.447"/>
    </inkml:context>
    <inkml:brush xml:id="br0">
      <inkml:brushProperty name="width" value="0.05" units="cm"/>
      <inkml:brushProperty name="height" value="0.05" units="cm"/>
    </inkml:brush>
  </inkml:definitions>
  <inkml:trace contextRef="#ctx0" brushRef="#br0">435 37 24575,'5'-15'0,"-1"-1"0,-5 16 0,1-1 0,0 1 0,-1 0 0,1-1 0,-1 1 0,1-1 0,-1 1 0,1 0 0,-1-1 0,1 1 0,-1 0 0,0 0 0,1-1 0,-1 1 0,1 0 0,-1 0 0,0 0 0,1 0 0,-1 0 0,1 0 0,-1 0 0,0 0 0,1 0 0,-1 0 0,1 0 0,-1 0 0,0 0 0,1 0 0,-1 1 0,0-1 0,-15 4 0,1-1 0,0 2 0,0 0 0,1 1 0,0 0 0,0 1 0,0 1 0,-23 17 0,12-5 0,1 0 0,0 2 0,-28 34 0,35-35 0,1 1 0,0 0 0,2 1 0,1 0 0,0 1 0,2 1 0,1 0 0,1 1 0,-10 43 0,16-52 0,1 1 0,0 0 0,1-1 0,1 1 0,0 0 0,2-1 0,0 1 0,1-1 0,0 1 0,2-1 0,0 0 0,1 0 0,0-1 0,2 0 0,14 25 0,-17-33-195,1-1 0,-1 0 0,1 0 0,1 0 0,-1 0 0,13 9 0,6-1-6631</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9:28.058"/>
    </inkml:context>
    <inkml:brush xml:id="br0">
      <inkml:brushProperty name="width" value="0.05" units="cm"/>
      <inkml:brushProperty name="height" value="0.05" units="cm"/>
    </inkml:brush>
  </inkml:definitions>
  <inkml:trace contextRef="#ctx0" brushRef="#br0">1 22 24575,'0'-4'0,"0"-7"0,0 4 0,0 8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0:50.666"/>
    </inkml:context>
    <inkml:brush xml:id="br0">
      <inkml:brushProperty name="width" value="0.05" units="cm"/>
      <inkml:brushProperty name="height" value="0.05" units="cm"/>
    </inkml:brush>
  </inkml:definitions>
  <inkml:trace contextRef="#ctx0" brushRef="#br0">1 83 24575,'9'0'0,"7"-5"0,5-5 0,4-1 0,2-4 0,0 2 0,1-2 0,-5 1-8191</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0:51.026"/>
    </inkml:context>
    <inkml:brush xml:id="br0">
      <inkml:brushProperty name="width" value="0.05" units="cm"/>
      <inkml:brushProperty name="height" value="0.05" units="cm"/>
    </inkml:brush>
  </inkml:definitions>
  <inkml:trace contextRef="#ctx0" brushRef="#br0">7 0 24575,'0'0'0,"-1"1"0,1-1 0,0 0 0,-1 0 0,1 0 0,-1 0 0,1 1 0,0-1 0,0 0 0,-1 0 0,1 0 0,0 1 0,-1-1 0,1 0 0,0 1 0,0-1 0,0 0 0,-1 1 0,1-1 0,0 0 0,0 1 0,0-1 0,0 0 0,0 1 0,-1-1 0,1 1 0,0-1 0,0 0 0,0 1 0,0-1 0,0 0 0,0 1 0,0-1 0,0 1 0,1-1 0,-1 0 0,0 1 0,0-1 0,0 0 0,0 1 0,0-1 0,1 0 0,-1 1 0,0 0 0,10 22 0,-8-19 0,3 11 0,-1-1 0,0 1 0,-1 0 0,0 0 0,-1 0 0,-1 16 0,-4 93 0,-20 33-1365,20-133-5461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0:51.400"/>
    </inkml:context>
    <inkml:brush xml:id="br0">
      <inkml:brushProperty name="width" value="0.05" units="cm"/>
      <inkml:brushProperty name="height" value="0.05" units="cm"/>
    </inkml:brush>
  </inkml:definitions>
  <inkml:trace contextRef="#ctx0" brushRef="#br0">448 1 24575,'-9'1'0,"-1"0"0,0 0 0,1 1 0,-1 0 0,1 1 0,0 0 0,0 0 0,0 1 0,-16 9 0,-5 6 0,-37 31 0,40-29 0,-13 12-341,1 1 0,3 2-1,-49 59 1,71-77-6485</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0:51.774"/>
    </inkml:context>
    <inkml:brush xml:id="br0">
      <inkml:brushProperty name="width" value="0.05" units="cm"/>
      <inkml:brushProperty name="height" value="0.05" units="cm"/>
    </inkml:brush>
  </inkml:definitions>
  <inkml:trace contextRef="#ctx0" brushRef="#br0">1 1 24575,'0'4'0,"4"2"0,7 5 0,9-1 0,11 3 0,8 4 0,12 3 0,5-2 0,6 1 0,2 1 0,-1 2 0,-3-3 0,-7 0 0,-12-3-8191</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02.667"/>
    </inkml:context>
    <inkml:brush xml:id="br0">
      <inkml:brushProperty name="width" value="0.05" units="cm"/>
      <inkml:brushProperty name="height" value="0.05" units="cm"/>
    </inkml:brush>
  </inkml:definitions>
  <inkml:trace contextRef="#ctx0" brushRef="#br0">4 100 24575,'0'1'0,"0"-1"0,-1 0 0,1 1 0,0-1 0,-1 0 0,1 1 0,0-1 0,0 0 0,-1 1 0,1-1 0,0 0 0,0 1 0,0-1 0,0 1 0,0-1 0,-1 1 0,1-1 0,0 0 0,0 1 0,0-1 0,0 1 0,0-1 0,0 1 0,0-1 0,0 0 0,0 1 0,1-1 0,-1 1 0,0-1 0,0 1 0,0-1 0,0 0 0,1 1 0,-1-1 0,0 0 0,0 1 0,1-1 0,-1 0 0,0 1 0,1-1 0,-1 0 0,0 1 0,1-1 0,-1 0 0,0 0 0,1 1 0,-1-1 0,1 0 0,-1 0 0,0 0 0,1 0 0,-1 0 0,1 0 0,-1 1 0,0-1 0,1 0 0,-1 0 0,1 0 0,0-1 0,33 6 0,-32-4 0,53-1 0,0-1 0,0-3 0,61-13 0,-54 8 0,432-58 0,-470 64-455,-1-1 0,33-10 0,-43 9-6371</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03.010"/>
    </inkml:context>
    <inkml:brush xml:id="br0">
      <inkml:brushProperty name="width" value="0.05" units="cm"/>
      <inkml:brushProperty name="height" value="0.05" units="cm"/>
    </inkml:brush>
  </inkml:definitions>
  <inkml:trace contextRef="#ctx0" brushRef="#br0">0 25 24575,'9'0'0,"11"0"0,21 0 0,20-5 0,22-1 0,19 0 0,19 2 0,-12 0-8191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11.033"/>
    </inkml:context>
    <inkml:brush xml:id="br0">
      <inkml:brushProperty name="width" value="0.05" units="cm"/>
      <inkml:brushProperty name="height" value="0.05" units="cm"/>
    </inkml:brush>
  </inkml:definitions>
  <inkml:trace contextRef="#ctx0" brushRef="#br0">1 828 24575,'0'-4'0,"0"-6"0,4-6 0,2-9 0,0-4 0,2-7 0,1-5 0,3-10 0,0-9 0,1-7 0,-1-10 0,-2-6 0,1-5 0,-1-2 0,-2 6 0,-3 17-8191</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04.104"/>
    </inkml:context>
    <inkml:brush xml:id="br0">
      <inkml:brushProperty name="width" value="0.05" units="cm"/>
      <inkml:brushProperty name="height" value="0.05" units="cm"/>
    </inkml:brush>
  </inkml:definitions>
  <inkml:trace contextRef="#ctx0" brushRef="#br0">0 0 24575,'5'0'0,"5"0"0,10 0 0,11 0 0,8 0 0,16 0 0,11 5 0,13 0 0,9 1 0,9-2 0,4 0 0,-1 2 0,-4 1 0,-6-1 0,-9-2 0,-14-1 0,-14-1 0,-15-1-8191</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04.478"/>
    </inkml:context>
    <inkml:brush xml:id="br0">
      <inkml:brushProperty name="width" value="0.05" units="cm"/>
      <inkml:brushProperty name="height" value="0.05" units="cm"/>
    </inkml:brush>
  </inkml:definitions>
  <inkml:trace contextRef="#ctx0" brushRef="#br0">0 0 24575,'221'13'0,"-2"0"0,-153-12 0,358 14 0,-389-11-103,-21-2-54,0-1-1,1 0 0,-1 0 0,0-1 0,0-1 1,1-1-1,18-4 0,-22 1-6668</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05.190"/>
    </inkml:context>
    <inkml:brush xml:id="br0">
      <inkml:brushProperty name="width" value="0.05" units="cm"/>
      <inkml:brushProperty name="height" value="0.05" units="cm"/>
    </inkml:brush>
  </inkml:definitions>
  <inkml:trace contextRef="#ctx0" brushRef="#br0">1 55 24575,'0'-1'0,"0"0"0,1 0 0,-1 0 0,0 0 0,1 0 0,-1 0 0,1 1 0,-1-1 0,1 0 0,0 0 0,-1 0 0,1 1 0,0-1 0,0 0 0,-1 1 0,1-1 0,0 1 0,0-1 0,0 1 0,0-1 0,0 1 0,-1 0 0,1-1 0,2 1 0,31-9 0,-23 7 0,35-7 0,0 2 0,64-2 0,99 8 0,-116 2 0,-52-1 0,-11-1 0,1 2 0,33 5 0,-47-2 120,-17-4-141,-1 0 0,1 0-1,0 0 1,0 0 0,0 0 0,0 0-1,-1 0 1,1 0 0,0 0 0,0 0 0,0 1-1,0-1 1,0 0 0,0 0 0,0 0 0,-1 0-1,1 0 1,0 0 0,0 1 0,0-1-1,0 0 1,0 0 0,0 0 0,0 0 0,0 0-1,0 1 1,0-1 0,0 0 0,0 0 0,0 0-1,0 0 1,0 0 0,0 1 0,0-1-1,0 0 1,0 0 0,0 0 0,0 0 0,0 1-1,0-1 1,0 0 0,0 0 0,0 0 0,0 0-1,0 0 1,0 1 0,1-1 0,-1 0-1,0 0 1,0 0 0,0 0 0,0 0 0,0 0-1,0 0 1,0 0 0,1 1 0,-1-1 0,0 0-1,0 0 1,0 0 0,0 0 0,0 0-1,1 0 1,-1 0 0,0 0 0,0 0 0,0 0-1,0 0 1,1 0 0,-15 5-6805</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06.452"/>
    </inkml:context>
    <inkml:brush xml:id="br0">
      <inkml:brushProperty name="width" value="0.05" units="cm"/>
      <inkml:brushProperty name="height" value="0.05" units="cm"/>
    </inkml:brush>
  </inkml:definitions>
  <inkml:trace contextRef="#ctx0" brushRef="#br0">145 27 24575,'175'0'0,"683"-16"0,-632 6 0,-216 11 0,-22 4 0,-28 4 0,-210 8 0,131-12 0,-733 10 0,712-15 0,457-12 0,-67 1 0,27-2 0,64 0 0,-297 15 0,-37 0-170,-7 1-1025,-13 2-5631</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07.726"/>
    </inkml:context>
    <inkml:brush xml:id="br0">
      <inkml:brushProperty name="width" value="0.05" units="cm"/>
      <inkml:brushProperty name="height" value="0.05" units="cm"/>
    </inkml:brush>
  </inkml:definitions>
  <inkml:trace contextRef="#ctx0" brushRef="#br0">90 29 24575,'-9'0'0,"0"0"0,1-1 0,-1 1 0,0-2 0,1 1 0,-1-1 0,1-1 0,-12-4 0,20 7 0,1-1 0,-1 0 0,1 1 0,0-1 0,-1 1 0,1 0 0,0-1 0,-1 1 0,1-1 0,0 1 0,-1 0 0,1 0 0,0-1 0,0 1 0,-1 0 0,1 0 0,0 0 0,0 0 0,-1 0 0,1 0 0,0 0 0,1 0 0,28-4 0,623 2 0,-345 4 0,26-2-1365,-264 0-5461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09.118"/>
    </inkml:context>
    <inkml:brush xml:id="br0">
      <inkml:brushProperty name="width" value="0.05" units="cm"/>
      <inkml:brushProperty name="height" value="0.05" units="cm"/>
    </inkml:brush>
  </inkml:definitions>
  <inkml:trace contextRef="#ctx0" brushRef="#br0">12 82 24575,'-5'0'0,"-1"-5"0,5 0 0,11-1 0,13-3 0,11 0 0,18-3 0,17 0 0,15 3 0,15 2 0,17 3 0,11 2 0,10 1 0,4 1 0,0 5 0,-10 2 0,-24-1 0,-30-1-8191</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10.066"/>
    </inkml:context>
    <inkml:brush xml:id="br0">
      <inkml:brushProperty name="width" value="0.05" units="cm"/>
      <inkml:brushProperty name="height" value="0.05" units="cm"/>
    </inkml:brush>
  </inkml:definitions>
  <inkml:trace contextRef="#ctx0" brushRef="#br0">5 137 24575,'-4'0'0,"7"0"0,12-4 0,21-2 0,22-4 0,27 0 0,35-3 0,33 0 0,33-1 0,30 1-1662,26-2 1662,17 3 0,8-2 0,-42 2-6529</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12.169"/>
    </inkml:context>
    <inkml:brush xml:id="br0">
      <inkml:brushProperty name="width" value="0.05" units="cm"/>
      <inkml:brushProperty name="height" value="0.05" units="cm"/>
    </inkml:brush>
  </inkml:definitions>
  <inkml:trace contextRef="#ctx0" brushRef="#br0">1810 131 24575,'5'-20'0,"-5"19"0,1 0 0,-1 0 0,0 1 0,1-1 0,-1 0 0,0 0 0,0 0 0,1 0 0,-1 0 0,0 0 0,0 1 0,0-1 0,0 0 0,0 0 0,0 0 0,0 0 0,-1 0 0,1 0 0,0 0 0,0 1 0,-1-1 0,1 0 0,0 0 0,-1 0 0,1 0 0,-1 1 0,1-1 0,-1 0 0,0 1 0,1-1 0,-1 0 0,0 1 0,1-1 0,-1 1 0,0-1 0,0 1 0,1-1 0,-1 1 0,0 0 0,-2-1 0,-5-4 0,-1 0 0,0 1 0,0 0 0,-1 1 0,1 0 0,-18-4 0,-65-5 0,68 10 0,-12-2 0,-118-13 0,-174 4 0,279 16 0,0 3 0,1 2 0,0 1 0,0 3 0,1 2 0,-46 21 0,-20 15 0,-127 78 0,194-102 0,0 3 0,-74 62 0,107-79 0,0 0 0,0 1 0,2 0 0,-1 1 0,2 0 0,0 0 0,0 2 0,1-1 0,1 1 0,1 0 0,0 1 0,-5 23 0,10-25 0,0-1 0,1 1 0,1 0 0,1-1 0,0 1 0,1 0 0,0-1 0,1 0 0,1 1 0,0-1 0,1-1 0,0 1 0,1-1 0,1 0 0,12 19 0,1-3 0,1 0 0,1-2 0,1 0 0,2-2 0,36 30 0,-17-21 0,1-2 0,70 37 0,107 40 0,-179-89 0,19 7 0,1-4 0,1-2 0,79 15 0,202 17 0,-213-39 0,0-6 0,1-6 0,144-17 0,-220 8 0,0-3 0,0-3 0,-1-1 0,0-4 0,-2-1 0,0-3 0,54-31 0,-75 34 0,-1-2 0,0-1 0,-2-2 0,51-49 0,-62 52 0,-1-1 0,-1 0 0,-1-1 0,0-1 0,-2 0 0,-1-1 0,12-32 0,-18 37 0,-1 1 0,-1 0 0,0-1 0,-2 0 0,0 0 0,-2-1 0,0 1 0,-1 0 0,-1 0 0,0-1 0,-2 1 0,0 0 0,-2 0 0,0 1 0,-1-1 0,-1 1 0,-1 1 0,0-1 0,-2 1 0,0 1 0,-1-1 0,-1 2 0,0 0 0,-1 0 0,-1 1 0,-18-16 0,-4 1 24,-2 2-1,-1 1 1,0 2-1,-66-30 1,-176-56-1507,121 59-5343</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9:56.826"/>
    </inkml:context>
    <inkml:brush xml:id="br0">
      <inkml:brushProperty name="width" value="0.05" units="cm"/>
      <inkml:brushProperty name="height" value="0.05" units="cm"/>
    </inkml:brush>
  </inkml:definitions>
  <inkml:trace contextRef="#ctx0" brushRef="#br0">0 118 24575,'2'4'0,"0"0"0,0 1 0,0-1 0,0 0 0,1 0 0,-1 0 0,1-1 0,0 1 0,0-1 0,7 6 0,1 3 0,7 9 0,0-2 0,2 0 0,1-2 0,0 0 0,1-1 0,28 15 0,148 65 0,-37-22 0,-149-67 0,-1 0 0,1 0 0,-1 2 0,-1-1 0,1 1 0,-2 1 0,1 0 0,-1 0 0,-1 1 0,12 18 0,-20-29 0,0 0 0,0 0 0,0 1 0,0-1 0,0 0 0,0 0 0,0 0 0,0 0 0,0 0 0,0 1 0,0-1 0,0 0 0,0 0 0,0 0 0,0 0 0,0 0 0,0 0 0,0 1 0,1-1 0,-1 0 0,0 0 0,0 0 0,0 0 0,0 0 0,0 0 0,0 0 0,0 0 0,0 0 0,1 0 0,-1 1 0,0-1 0,0 0 0,0 0 0,0 0 0,0 0 0,0 0 0,1 0 0,-1 0 0,0 0 0,0 0 0,0 0 0,0 0 0,0 0 0,1 0 0,-1 0 0,0 0 0,0 0 0,0 0 0,0 0 0,0 0 0,0 0 0,1 0 0,-1-1 0,0 1 0,0 0 0,0 0 0,0 0 0,0 0 0,0 0 0,0 0 0,0 0 0,1 0 0,-1 0 0,0-1 0,2-14 0,-3-30 0,0 37 0,1-5 0,1 0 0,0 0 0,0 0 0,2 0 0,-1 0 0,2 1 0,0-1 0,9-19 0,5-4 0,32-48 0,-42 72 0,96-125 0,-77 104 0,-6 11-62,-17 19-25,0 0 1,-1-1-1,1 1 0,-1-1 0,0 1 0,0-1 0,0 0 0,-1 0 0,1 0 0,-1-1 1,0 1-1,0 0 0,0-1 0,1-9 0,-4 2-6739</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9:57.788"/>
    </inkml:context>
    <inkml:brush xml:id="br0">
      <inkml:brushProperty name="width" value="0.05" units="cm"/>
      <inkml:brushProperty name="height" value="0.05" units="cm"/>
    </inkml:brush>
  </inkml:definitions>
  <inkml:trace contextRef="#ctx0" brushRef="#br0">945 343 24575,'-6'-1'0,"0"0"0,-1 0 0,1-1 0,0 1 0,0-1 0,1-1 0,-1 1 0,0-1 0,1 0 0,0 0 0,-1-1 0,1 1 0,-7-8 0,-6-6 0,-32-38 0,1-10 0,32 40 0,-33-35 0,42 52 0,1 1 0,-2 0 0,1 0 0,-1 1 0,0 0 0,0 1 0,-1 0 0,-12-5 0,9 5 0,6 2 0,-1 0 0,0 0 0,0 1 0,-11-2 0,16 4 0,0 0 0,0 0 0,0 0 0,0 1 0,-1-1 0,1 1 0,1-1 0,-1 1 0,0 0 0,0 0 0,0 1 0,0-1 0,1 0 0,-1 1 0,-4 3 0,-17 16 0,0 2 0,2 0 0,-36 48 0,-12 14 0,12-26 0,31-33 0,2 0 0,1 1 0,1 2 0,1 0 0,-25 46 0,33-51 0,10-18 0,0-1 0,1 1 0,-1 0 0,1 0 0,1 0 0,-1 1 0,1-1 0,0 0 0,-1 12 0,3-17-31,0-1 0,0 1 0,0-1 0,1 0 0,-1 1 0,0-1 0,1 0 0,-1 1 0,0-1 0,1 0 0,-1 1 0,0-1 0,1 0 0,-1 0 0,0 1 0,1-1 0,-1 0 0,1 0 0,-1 0 0,1 0 0,-1 1 0,0-1 0,1 0 0,-1 0 0,1 0 0,-1 0-1,1 0 1,-1 0 0,1 0 0,-1 0 0,1-1 0,-1 1 0,0 0 0,1 0 0,-1 0 0,1 0 0,-1 0 0,1-1 0,-1 1 0,0 0 0,1 0 0,-1-1 0,1 1 0,13-7-6795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5:47.852"/>
    </inkml:context>
    <inkml:brush xml:id="br0">
      <inkml:brushProperty name="width" value="0.05" units="cm"/>
      <inkml:brushProperty name="height" value="0.05" units="cm"/>
    </inkml:brush>
  </inkml:definitions>
  <inkml:trace contextRef="#ctx0" brushRef="#br0">8 111 24575,'-4'-21'0,"3"18"0,0 0 0,1 1 0,-1-1 0,1 0 0,-1 0 0,1 0 0,0 1 0,1-5 0,-1 7 0,0-1 0,0 1 0,0 0 0,0 0 0,0-1 0,1 1 0,-1 0 0,0 0 0,0 0 0,0-1 0,1 1 0,-1 0 0,0 0 0,0 0 0,0 0 0,1 0 0,-1 0 0,0-1 0,0 1 0,1 0 0,-1 0 0,0 0 0,0 0 0,1 0 0,-1 0 0,0 0 0,0 0 0,1 0 0,-1 0 0,0 0 0,0 0 0,1 0 0,-1 0 0,1 1 0,18 9 0,-6 2 0,0-1 0,0 2 0,-2-1 0,1 2 0,-2 0 0,0 0 0,0 0 0,-1 2 0,6 16 0,-6-14 0,-1 1 0,-2 0 0,0 1 0,0 0 0,-2 0 0,-1 0 0,2 30 0,-6-44 0,1 1 0,-1-1 0,-1 0 0,-3 13 0,-6-3 0,10-16 0,1 0 0,-1 0 0,1 0 0,-1 0 0,1 0 0,-1 0 0,1 0 0,-1 0 0,1 0 0,-1 0 0,1 0 0,-1 0 0,1 0 0,-1 0 0,1 0 0,-1 0 0,1-1 0,0 1 0,-1 0 0,1 0 0,-1-1 0,1 1 0,-1 0 0,1 0 0,0-1 0,-1 1 0,1-1 0,0 1 0,-1 0 0,1-1 0,0 1 0,0-1 0,-1 1 0,1-1 0,-2-2 0,0-1 0,1 1 0,0-1 0,-1 1 0,1-1 0,0 1 0,1-1 0,-1 0 0,1 1 0,-1-1 0,1 0 0,0 0 0,1 1 0,-1-1 0,2-4 0,15-60 0,-14 59 0,12-38 0,27-58 0,-34 89 0,1 0 0,0 0 0,1 0 0,1 1 0,0 1 0,24-24 0,-30 34-170,0 0-1,0 0 0,1 0 1,-1 1-1,1 0 0,0 0 1,9-3-1,8 0-6655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11.423"/>
    </inkml:context>
    <inkml:brush xml:id="br0">
      <inkml:brushProperty name="width" value="0.05" units="cm"/>
      <inkml:brushProperty name="height" value="0.05" units="cm"/>
    </inkml:brush>
  </inkml:definitions>
  <inkml:trace contextRef="#ctx0" brushRef="#br0">190 199 24575,'0'0'0,"0"0"0,1-1 0,-1 1 0,0 0 0,0-1 0,0 1 0,0 0 0,0-1 0,0 1 0,0 0 0,0-1 0,0 1 0,0 0 0,-1-1 0,1 1 0,0 0 0,0-1 0,0 1 0,0 0 0,0-1 0,-1 1 0,1 0 0,0 0 0,0-1 0,0 1 0,-1 0 0,1 0 0,0-1 0,0 1 0,-1 0 0,1 0 0,0 0 0,-1-1 0,1 1 0,0 0 0,0 0 0,-1 0 0,1 0 0,0 0 0,-1 0 0,1 0 0,0 0 0,-1 0 0,1 0 0,0 0 0,-1 0 0,1 0 0,-1 0 0,1 0 0,0 0 0,0 0 0,-1 0 0,1 0 0,0 0 0,-1 1 0,1-1 0,0 0 0,-1 0 0,1 0 0,0 1 0,-1-1 0,-17 17 0,3 9 0,1 1 0,-17 49 0,-8 14 0,30-70 0,6-13 0,0 0 0,0 0 0,-1-1 0,0 1 0,0-1 0,0 1 0,-1-1 0,0-1 0,-8 9 0,13-14 0,0 0 0,0 0 0,0 0 0,0 0 0,0 0 0,0 0 0,-1 0 0,1 0 0,0 0 0,0 0 0,0 0 0,0 0 0,0 0 0,0 0 0,0 0 0,0 0 0,-1 0 0,1 0 0,0 0 0,0 0 0,0 0 0,0 0 0,0-1 0,0 1 0,0 0 0,0 0 0,0 0 0,0 0 0,0 0 0,0 0 0,-1 0 0,1 0 0,0 0 0,0 0 0,0 0 0,0 0 0,0-1 0,0 1 0,0 0 0,0 0 0,0 0 0,0 0 0,0 0 0,0 0 0,0 0 0,0 0 0,0 0 0,0-1 0,0 1 0,0 0 0,0 0 0,0 0 0,0 0 0,0 0 0,0 0 0,0 0 0,0 0 0,0 0 0,0 0 0,0-1 0,1 1 0,-1 0 0,0 0 0,0 0 0,3-13 0,7-14 0,19-35 0,64-99 0,-70 126 0,2 2 0,1 1 0,1 1 0,37-31 0,-56 54 15,1 1 0,0 1 0,0-1 0,1 1 0,0 1 0,0-1 0,11-3 0,-18 8-66,0 0 0,0 1-1,1-1 1,-1 0 0,0 1 0,0 0 0,1 0-1,-1 0 1,0 0 0,0 0 0,1 1 0,-1-1-1,0 1 1,0 0 0,0 0 0,0 0-1,0 0 1,0 1 0,0-1 0,0 1 0,0 0-1,-1 0 1,1 0 0,-1 0 0,1 0 0,-1 0-1,0 1 1,3 3 0,12 20-6775</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0:00.576"/>
    </inkml:context>
    <inkml:brush xml:id="br0">
      <inkml:brushProperty name="width" value="0.05" units="cm"/>
      <inkml:brushProperty name="height" value="0.05" units="cm"/>
    </inkml:brush>
  </inkml:definitions>
  <inkml:trace contextRef="#ctx0" brushRef="#br0">398 1 24575,'-55'59'0,"2"3"0,3 2 0,-52 88 0,66-95 0,-33 70 0,68-126 0,0 0 0,0 1 0,0-1 0,1 1 0,-1-1 0,1 1 0,-1-1 0,1 1 0,-1-1 0,1 1 0,0 0 0,-1-1 0,1 1 0,0 0 0,0-1 0,1 3 0,0-4 0,-1 0 0,1 0 0,0-1 0,0 1 0,0 0 0,-1 0 0,1 0 0,0 0 0,0-1 0,0 1 0,-1 0 0,1-1 0,0 1 0,-1-1 0,1 1 0,0-1 0,-1 1 0,1-1 0,0 1 0,0-2 0,44-44 0,-44 46 0,201-255 0,-92 111 0,-91 115 0,-19 29 0,0 0 0,0 0 0,0 0 0,0 0 0,0 0 0,0 0 0,0 0 0,0 0 0,0 0 0,-1 0 0,1 0 0,0 0 0,0 0 0,0 0 0,0 0 0,0 0 0,0 0 0,0 0 0,0 0 0,0 0 0,0 0 0,0 0 0,0 0 0,-1 0 0,1 0 0,0 0 0,0 0 0,0 0 0,0 0 0,0 0 0,0 0 0,0 0 0,0 0 0,0 0 0,0 0 0,0-1 0,0 1 0,0 0 0,0 0 0,0 0 0,0 0 0,0 0 0,0 0 0,0 0 0,0 0 0,0 0 0,0 0 0,0 0 0,-1 0 0,1 0 0,0 0 0,0-1 0,-15 15 0,-182 206 0,150-161 0,-75 125 0,117-174 0,-18 34 0,22-42 0,0 0 0,0 0 0,0 0 0,0 0 0,1 1 0,-1-1 0,1 0 0,0 0 0,-1 1 0,1-1 0,0 0 0,1 1 0,-1-1 0,0 0 0,0 0 0,2 3 0,-2-4 0,0-1 0,1 1 0,-1-1 0,0 0 0,1 1 0,-1-1 0,0 0 0,1 0 0,-1 1 0,0-1 0,1 0 0,-1 0 0,1 1 0,-1-1 0,1 0 0,-1 0 0,0 0 0,1 0 0,-1 0 0,1 0 0,-1 0 0,1 0 0,-1 0 0,1 0 0,-1 0 0,1 0 0,-1 0 0,1 0 0,-1 0 0,0 0 0,1-1 0,-1 1 0,1 0 0,-1 0 0,0 0 0,1-1 0,-1 1 0,1 0 0,-1-1 0,18-13 0,-16 12 0,32-30 0,-3-2 0,44-59 0,45-84 0,-67 95 0,-38 60 0,-2 4 0,0-1 0,-2 0 0,15-36 0,-25 54 0,-1 1 0,0-1 0,1 0 0,-1 1 0,0-1 0,0 0 0,0 1 0,1-1 0,-1 1 0,0-1 0,0 0 0,0 1 0,0-1 0,0 0 0,0 1 0,0-1 0,-1 0 0,1 1 0,0-1 0,0 0 0,-1 0 0,-9 2 0,-16 16 0,-22 28 0,2 2 0,2 2 0,-61 89 0,96-125 0,0 0 0,1 1 0,1-1 0,0 1 0,1 1 0,1-1 0,0 1 0,0 0 0,2 1 0,0-1 0,1 0 0,-1 23 0,3-36 0,0 1 0,0-1 0,0 0 0,0 0 0,0 0 0,0 0 0,1 1 0,-1-1 0,1 0 0,0 0 0,-1 0 0,1 0 0,0 0 0,0 0 0,0 0 0,1-1 0,-1 1 0,0 0 0,1 0 0,-1-1 0,1 1 0,-1-1 0,1 1 0,0-1 0,-1 0 0,1 0 0,0 0 0,0 0 0,0 0 0,0 0 0,4 1 0,-2-2 0,0 0 0,0 0 0,0-1 0,1 1 0,-1-1 0,0 0 0,0 0 0,0 0 0,0 0 0,0-1 0,0 1 0,0-1 0,-1 0 0,1-1 0,4-3 0,14-10 0,-1-2 0,-1-1 0,-1-1 0,-1 0 0,-1-1 0,29-46 0,-10 4 0,38-92 0,-66 137 0,-3 10 0,-1-1 0,-1 1 0,1-1 0,-1 0 0,-1 1 0,0-2 0,0 1 0,0-14 0,-1 23 0,-1 0 0,0-1 0,0 1 0,0 0 0,0-1 0,0 1 0,0 0 0,0-1 0,0 1 0,0 0 0,0-1 0,0 1 0,0 0 0,0 0 0,0-1 0,-1 1 0,1 0 0,0-1 0,0 1 0,0 0 0,0-1 0,-1 1 0,1 0 0,0 0 0,0-1 0,0 1 0,-1 0 0,1 0 0,0 0 0,0-1 0,-1 1 0,1 0 0,0 0 0,-1 0 0,1 0 0,0 0 0,-1-1 0,1 1 0,0 0 0,0 0 0,-1 0 0,1 0 0,0 0 0,-1 0 0,1 0 0,0 0 0,-1 0 0,1 0 0,0 0 0,-1 0 0,1 1 0,0-1 0,-1 0 0,1 0 0,0 0 0,0 0 0,-1 0 0,1 1 0,0-1 0,-1 0 0,1 0 0,0 1 0,-17 15 0,-5 16 0,1 1 0,1 0 0,2 2 0,1 0 0,2 0 0,2 2 0,1 0 0,-7 41 0,17-68 0,0 1 0,1-1 0,0 16 0,1-24 0,0 0 0,0-1 0,0 1 0,0 0 0,1 0 0,-1 0 0,1-1 0,-1 1 0,1 0 0,0-1 0,0 1 0,1 2 0,-1-3 0,-1-1 0,1 1 0,0-1 0,-1 0 0,1 1 0,0-1 0,0 0 0,-1 1 0,1-1 0,0 0 0,0 0 0,-1 0 0,1 0 0,0 0 0,0 0 0,0 0 0,-1 0 0,1 0 0,0 0 0,0 0 0,-1 0 0,1 0 0,0-1 0,0 1 0,-1 0 0,1-1 0,0 1 0,-1 0 0,1-1 0,1 0 0,7-5 0,-1 0 0,1 0 0,-1-1 0,-1 0 0,1-1 0,7-9 0,38-57 0,-30 40 0,20-29 0,-2-2 0,46-99 0,-84 154 0,-5 9 0,-11 13 0,-18 27 0,-55 82 0,-81 157 0,148-233 0,18-43 0,1 0 0,0-1 0,-1 1 0,1 0 0,0-1 0,0 1 0,0 0 0,0-1 0,0 1 0,1 0 0,0 2 0,-1-4 0,0 1 0,1 0 0,-1-1 0,0 1 0,1-1 0,-1 1 0,1-1 0,-1 1 0,1-1 0,-1 1 0,1-1 0,-1 1 0,1-1 0,-1 0 0,1 1 0,0-1 0,-1 0 0,1 0 0,0 1 0,-1-1 0,1 0 0,0 0 0,-1 0 0,1 0 0,0 0 0,-1 0 0,1 0 0,1 0 0,2-1 0,0 0 0,0 0 0,-1 0 0,1 0 0,0-1 0,0 0 0,-1 0 0,1 0 0,-1 0 0,0 0 0,0-1 0,5-3 0,39-42 0,-36 35 0,124-158 0,-40 46 0,-172 214 0,24-30 0,-69 102 0,119-157 0,-14 25 0,17-27 0,-1-1 0,0 1 0,0-1 0,1 1 0,-1 0 0,1-1 0,0 1 0,-1 0 0,1 0 0,0-1 0,0 1 0,0 0 0,0 0 0,0-1 0,1 3 0,-1-3 0,1-1 0,-1 0 0,1 1 0,-1-1 0,0 0 0,1 1 0,-1-1 0,1 0 0,-1 0 0,1 1 0,-1-1 0,1 0 0,-1 0 0,1 0 0,-1 0 0,1 0 0,0 0 0,-1 0 0,1 0 0,-1 0 0,1 0 0,-1 0 0,1 0 0,-1 0 0,1 0 0,-1-1 0,1 1 0,-1 0 0,1 0 0,-1-1 0,1 1 0,-1 0 0,1-1 0,-1 1 0,1-1 0,19-13 0,-19 14 0,54-46 0,-2-2 0,48-56 0,-91 93 0,-7 6 0,0 1 0,0 0 0,1 0 0,0 0 0,0 1 0,0-1 0,0 1 0,0 0 0,1 0 0,7-3 0,-23 25 0,-183 243 0,189-255 0,2-4 0,0 1 0,1 0 0,-1 1 0,1-1 0,0 0 0,0 1 0,0-1 0,1 1 0,-1-1 0,1 1 0,0 0 0,0 8 0,1-12 0,0 0 0,1-1 0,-1 1 0,1 0 0,-1-1 0,1 1 0,-1 0 0,1-1 0,0 1 0,-1 0 0,1-1 0,-1 1 0,1-1 0,0 0 0,0 1 0,-1-1 0,1 1 0,0-1 0,0 0 0,0 0 0,-1 1 0,1-1 0,0 0 0,0 0 0,0 0 0,0 0 0,0 0 0,-1 0 0,1 0 0,0 0 0,0-1 0,0 1 0,0 0 0,-1 0 0,1-1 0,0 1 0,0 0 0,-1-1 0,2 0 0,34-15 0,-19 4 0,-1-1 0,0 0 0,-1-1 0,0-1 0,16-22 0,-7 6 0,36-63 0,-56 85 0,-5 7 0,-13 14 0,-26 32 0,37-40 0,-21 24 0,1-5 0,2 2 0,0 0 0,2 2 0,1 0 0,-27 55 0,44-81 0,0 0 0,1 0 0,0 0 0,-1 0 0,1 0 0,-1 0 0,1 0 0,0 0 0,0 0 0,0 0 0,-1 0 0,1 0 0,0 0 0,0 0 0,1 0 0,-1 0 0,0 0 0,0 0 0,0 0 0,1 0 0,-1 0 0,0 0 0,1 0 0,0 1 0,0-1 0,0-1 0,0 1 0,0-1 0,0 1 0,0-1 0,0 1 0,0-1 0,0 0 0,0 0 0,0 0 0,0 1 0,1-1 0,-1 0 0,0 0 0,0 0 0,0-1 0,0 1 0,2-1 0,5-1 0,-1 0 0,1-1 0,0 0 0,13-7 0,-16 7 0,-1 1 0,0-1 0,1 0 0,-1 0 0,0 0 0,0-1 0,-1 0 0,1 1 0,-1-1 0,5-8 0,-8 12 0,0 0 0,0 0 0,0 0 0,1 0 0,-1-1 0,0 1 0,0 0 0,0 0 0,0 0 0,0 0 0,0 0 0,0-1 0,0 1 0,0 0 0,0 0 0,0 0 0,0 0 0,0-1 0,0 1 0,0 0 0,0 0 0,0 0 0,0 0 0,0-1 0,0 1 0,-1 0 0,1 0 0,0 0 0,0 0 0,0 0 0,0-1 0,0 1 0,0 0 0,0 0 0,-1 0 0,1 0 0,0 0 0,0 0 0,0 0 0,0-1 0,0 1 0,-1 0 0,1 0 0,0 0 0,0 0 0,0 0 0,0 0 0,-1 0 0,1 0 0,0 0 0,0 0 0,0 0 0,-1 0 0,-15 3 0,-15 9 0,-13 15 0,-27 14 0,66-38 0,0-1 0,-1 0 0,1 0 0,-1 0 0,1-1 0,-1 0 0,1 0 0,-1-1 0,0 1 0,0-1 0,-7-1 0,10 0 0,0 0 0,-1 1 0,1-2 0,0 1 0,0 0 0,0-1 0,0 1 0,0-1 0,1 0 0,-1 0 0,0 0 0,1 0 0,-1-1 0,1 1 0,0-1 0,-2-2 0,-4-7 0,1 0 0,-11-23 0,15 26 0,-1 1 0,0 0 0,-1-1 0,0 2 0,0-1 0,-9-9 0,80 62 0,-46-33 0,0 0 0,-1 1 0,0 1 0,-1 1 0,26 27 0,-44-41 0,1 0 0,0-1 0,-1 1 0,1 0 0,0 0 0,-1 0 0,1 0 0,-1 0 0,0-1 0,1 1 0,-1 0 0,0 0 0,1 0 0,-1 0 0,0 0 0,0 0 0,0 0 0,0 0 0,0 0 0,0 2 0,-1-2 0,1-1 0,0 1 0,-1-1 0,1 1 0,-1-1 0,1 1 0,-1-1 0,1 1 0,-1-1 0,0 1 0,1-1 0,-1 0 0,0 1 0,1-1 0,-1 0 0,0 0 0,1 1 0,-1-1 0,0 0 0,1 0 0,-2 0 0,-2 0 0,0 0 0,0 0 0,0 0 0,0 0 0,0-1 0,0 0 0,0 0 0,-7-3 0,2 1 0,1-1 0,-1-1 0,1 1 0,0-1 0,1-1 0,-1 0 0,1 0 0,0 0 0,-10-13 0,16 19 0,1 0 0,0 0 0,0 0 0,0-1 0,0 1 0,-1 0 0,1 0 0,0 0 0,0 0 0,0-1 0,0 1 0,0 0 0,0 0 0,0 0 0,0-1 0,-1 1 0,1 0 0,0 0 0,0-1 0,0 1 0,0 0 0,0 0 0,0 0 0,0-1 0,0 1 0,0 0 0,1 0 0,-1-1 0,0 1 0,0 0 0,0 0 0,0 0 0,0-1 0,0 1 0,0 0 0,0 0 0,1 0 0,-1 0 0,0-1 0,0 1 0,0 0 0,0 0 0,1 0 0,-1 0 0,0 0 0,0-1 0,1 1 0,14 1 0,15 9 0,19 18 0,-46-26 0,-1-1 0,0 0 0,0 1 0,0 0 0,-1 0 0,1-1 0,0 1 0,-1 0 0,1 0 0,-1 0 0,1 1 0,-1-1 0,0 0 0,0 0 0,0 1 0,-1-1 0,1 1 0,0-1 0,0 5 0,-1-6 0,0 0 0,0 0 0,-1 0 0,1 0 0,0 0 0,0 0 0,-1 0 0,1 0 0,-1 0 0,1 0 0,-1-1 0,1 1 0,-1 0 0,1 0 0,-1 0 0,0 0 0,1-1 0,-1 1 0,0 0 0,0-1 0,1 1 0,-1-1 0,-1 1 0,-1 1 0,0-1 0,1 0 0,-1-1 0,0 1 0,0 0 0,1-1 0,-1 0 0,-4 1 0,-4-1 0,1-1 0,-1 0 0,-14-4 0,14 2 0,0 0 0,1-1 0,-1-1 0,1 0 0,0 0 0,1-1 0,-1 0 0,1 0 0,0-1 0,0 0 0,1-1 0,0 0 0,1-1 0,-9-10 0,9 8 0,0 1 0,0-1 0,1-1 0,1 1 0,0-1 0,0 0 0,1 0 0,1 0 0,0 0 0,1-1 0,0 1 0,0-18 0,2 28 0,-1 1 0,1 0 0,0 0 0,0 0 0,0 0 0,0-1 0,0 1 0,0 0 0,0 0 0,1 0 0,-1 0 0,0 0 0,1-1 0,-1 1 0,0 0 0,1 0 0,0 0 0,-1 0 0,1 0 0,-1 0 0,1 0 0,0 1 0,1-2 0,-1 2 0,0 0 0,0 0 0,0 0 0,0 1 0,0-1 0,0 0 0,-1 1 0,1-1 0,0 0 0,0 1 0,0 0 0,0-1 0,-1 1 0,1-1 0,0 1 0,0 0 0,-1 0 0,1-1 0,-1 1 0,2 1 0,5 8 0,-1-1 0,1 2 0,4 11 0,-6-11 0,0 1 0,-1 0 0,3 16 0,-6-25 0,-1 0 0,1 0 0,-1 0 0,1 0 0,-1 0 0,0 0 0,0 0 0,-1 1 0,1-1 0,-1 0 0,1 0 0,-1 0 0,0 0 0,0 0 0,0 0 0,-1-1 0,1 1 0,-3 3 0,3-5 0,0 0 0,0 0 0,0 0 0,0-1 0,0 1 0,-1 0 0,1-1 0,0 1 0,0-1 0,-1 1 0,1-1 0,0 0 0,-1 1 0,1-1 0,0 0 0,-1 0 0,1 0 0,-1 0 0,1 0 0,0 0 0,-1-1 0,1 1 0,0 0 0,-1-1 0,1 1 0,0-1 0,0 1 0,-1-1 0,1 1 0,0-1 0,0 0 0,0 0 0,0 0 0,0 0 0,0 0 0,0 0 0,-1-1 0,-6-6 0,0-1 0,0 1 0,-8-13 0,12 15 0,-10-12 0,8 12 0,1-1 0,0 1 0,1-1 0,0 0 0,0 0 0,0 0 0,-3-11 0,6 18 0,1-1 0,0 1 0,0-1 0,0 1 0,0-1 0,-1 1 0,1-1 0,0 1 0,0-1 0,0 1 0,0-1 0,0 1 0,1-1 0,-1 1 0,0-1 0,0 1 0,0-1 0,0 1 0,0 0 0,1-1 0,-1 1 0,0-1 0,0 1 0,1-1 0,-1 1 0,0 0 0,1-1 0,-1 1 0,0-1 0,1 1 0,-1 0 0,1-1 0,19 1 0,25 15 0,-41-14 0,40 18-1365,-1 1-5461</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0:03.019"/>
    </inkml:context>
    <inkml:brush xml:id="br0">
      <inkml:brushProperty name="width" value="0.05" units="cm"/>
      <inkml:brushProperty name="height" value="0.05" units="cm"/>
    </inkml:brush>
  </inkml:definitions>
  <inkml:trace contextRef="#ctx0" brushRef="#br0">124 1 24575,'2'36'0,"2"0"0,1 0 0,15 49 0,0 9 0,9 29 0,-29-122 0,0-1 0,0 1 0,1 0 0,-1-1 0,0 1 0,0-1 0,0 1 0,0-1 0,0 1 0,-1 0 0,1-1 0,0 1 0,0-1 0,0 1 0,0-1 0,-1 1 0,1 0 0,0-1 0,0 1 0,-1-1 0,1 1 0,-1-1 0,1 0 0,0 1 0,-1-1 0,1 1 0,-1-1 0,1 0 0,-1 1 0,1-1 0,-1 0 0,1 1 0,-1-1 0,1 0 0,-1 0 0,1 0 0,-1 1 0,0-1 0,1 0 0,-1 0 0,1 0 0,-1 0 0,0 0 0,1 0 0,-1 0 0,1 0 0,-1 0 0,1-1 0,-2 1 0,-41-5 0,29 3 0,2 0 0,0 1 0,0 1 0,0 0 0,0 0 0,1 2 0,-1-1 0,0 1 0,-17 6 0,29-8 0,0 0 0,-1 0 0,1 0 0,0 0 0,0 0 0,0 0 0,0 0 0,0 0 0,0 0 0,-1 0 0,1 0 0,0 0 0,0 0 0,0 0 0,0 0 0,0 0 0,-1 0 0,1 0 0,0 0 0,0 0 0,0 0 0,0 0 0,0 1 0,0-1 0,0 0 0,0 0 0,-1 0 0,1 0 0,0 0 0,0 0 0,0 0 0,0 1 0,0-1 0,0 0 0,0 0 0,0 0 0,0 0 0,0 0 0,0 0 0,0 1 0,0-1 0,0 0 0,0 0 0,0 0 0,0 0 0,0 0 0,0 0 0,0 1 0,0-1 0,0 0 0,0 0 0,0 0 0,0 0 0,0 0 0,0 1 0,11 2 0,16-1 0,78-14 0,12 0 0,139 11 0,-590 1-1365,322 0-5461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0:04.176"/>
    </inkml:context>
    <inkml:brush xml:id="br0">
      <inkml:brushProperty name="width" value="0.05" units="cm"/>
      <inkml:brushProperty name="height" value="0.05" units="cm"/>
    </inkml:brush>
  </inkml:definitions>
  <inkml:trace contextRef="#ctx0" brushRef="#br0">0 22 24575,'3'-22'0,"-2"22"0,-1 0 0,0 0 0,0 0 0,1 0 0,-1 0 0,0 0 0,1 0 0,-1 0 0,0 1 0,0-1 0,1 0 0,-1 0 0,0 0 0,0 0 0,1 0 0,-1 0 0,0 0 0,0 1 0,0-1 0,1 0 0,-1 0 0,0 0 0,0 1 0,0-1 0,1 0 0,-1 0 0,0 0 0,0 1 0,0-1 0,0 0 0,0 0 0,0 1 0,0-1 0,0 0 0,1 0 0,-1 1 0,13 39 0,-3 2 0,-3 2 0,5 81 0,-10-99 0,2 0 0,0 0 0,2-1 0,1 1 0,16 40 0,-20-69 0,-1-15 0,0-20 0,-3 8 0,0 1 0,-2 0 0,-2 0 0,0 0 0,-2 1 0,-1 0 0,-1 0 0,-15-30 0,20 49 0,1-1 0,0 0 0,0 0 0,1 0 0,-1-14 0,3 24 0,22 123 75,7 57-1515,-27-157-5386</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16.243"/>
    </inkml:context>
    <inkml:brush xml:id="br0">
      <inkml:brushProperty name="width" value="0.05" units="cm"/>
      <inkml:brushProperty name="height" value="0.05" units="cm"/>
    </inkml:brush>
  </inkml:definitions>
  <inkml:trace contextRef="#ctx0" brushRef="#br0">692 162 24575,'0'-1'0,"0"-1"0,0 0 0,0 0 0,0 1 0,-1-1 0,1 0 0,0 0 0,-1 1 0,1-1 0,-1 0 0,0 1 0,1-1 0,-1 0 0,0 1 0,0-1 0,0 1 0,0 0 0,0-1 0,0 1 0,-1 0 0,1 0 0,0-1 0,-1 1 0,1 0 0,-1 0 0,1 1 0,-1-1 0,1 0 0,-1 0 0,0 1 0,1-1 0,-1 1 0,0-1 0,1 1 0,-1 0 0,0 0 0,0 0 0,0 0 0,1 0 0,-1 0 0,-3 1 0,-4 0 0,1 0 0,-1 1 0,1 1 0,-1-1 0,1 1 0,0 1 0,-11 5 0,-9 10 0,0 0 0,-32 32 0,36-31 0,0 0 0,-49 30 0,73-50 0,-1 1 0,0-1 0,0 1 0,1-1 0,-1 1 0,0-1 0,0 1 0,0-1 0,0 0 0,1 1 0,-1-1 0,0 0 0,0 0 0,0 0 0,0 0 0,0 1 0,0-1 0,0-1 0,0 1 0,0 0 0,-1 0 0,2-1 0,-1 0 0,1 1 0,0-1 0,0 1 0,0-1 0,-1 0 0,1 1 0,0-1 0,0 0 0,0 1 0,0-1 0,1 0 0,-1 1 0,0-1 0,0 0 0,0 1 0,0-1 0,1 0 0,-1 1 0,0-1 0,1 0 0,22-39 0,51-53 0,21-29 0,-93 118 0,1 0 0,-1 0 0,0 0 0,0 0 0,0 0 0,-1-1 0,1 1 0,-1 0 0,1-5 0,-2 8 0,0 1 0,0-1 0,0 1 0,0 0 0,0-1 0,0 1 0,0-1 0,0 1 0,0 0 0,0-1 0,0 1 0,-1-1 0,1 1 0,0 0 0,0-1 0,0 1 0,-1 0 0,1-1 0,0 1 0,0 0 0,-1-1 0,1 1 0,0 0 0,0-1 0,-1 1 0,1 0 0,0 0 0,-1 0 0,1-1 0,-1 1 0,1 0 0,0 0 0,-1 0 0,0-1 0,-1 2 0,0-1 0,0 0 0,0 1 0,0-1 0,-1 1 0,1-1 0,0 1 0,0 0 0,0 0 0,1 0 0,-4 2 0,-150 103 0,72-46 0,8-10 0,-87 65 0,154-107 0,10-4 0,21-6 0,38-17 0,-60 18 0,53-18 0,-2-3 0,-1-2 0,-1-2 0,60-41 0,-109 66 0,26-20 0,-26 20 0,0 0 0,-1 1 0,1-1 0,0 0 0,0 1 0,-1-1 0,1 0 0,0 0 0,-1 0 0,1 0 0,-1 1 0,1-1 0,-1 0 0,1 0 0,-1 0 0,0 0 0,1 0 0,-1 0 0,0 0 0,0 0 0,0 0 0,0 0 0,0-1 0,0 1 0,0 0 0,0 0 0,0 0 0,-1-1 0,1 2 0,-1-1 0,0 1 0,0-1 0,1 1 0,-1-1 0,0 1 0,0 0 0,0-1 0,0 1 0,1 0 0,-1 0 0,0 0 0,0 0 0,0-1 0,0 1 0,0 0 0,0 1 0,1-1 0,-1 0 0,0 0 0,0 0 0,0 0 0,0 1 0,0-1 0,1 0 0,-1 1 0,0-1 0,-1 2 0,-25 13 0,27-15 0,-19 13 0,0 1 0,1 0 0,1 2 0,1 0 0,-29 35 0,44-49 0,0-1 0,0 0 0,0 1 0,0-1 0,0 0 0,0 1 0,1-1 0,-1 1 0,0-1 0,1 1 0,-1-1 0,1 1 0,0 0 0,-1-1 0,1 1 0,0 0 0,0-1 0,0 1 0,0 0 0,0-1 0,1 1 0,-1 0 0,0-1 0,1 1 0,-1-1 0,2 4 0,0-4 0,-1 0 0,1 0 0,-1 1 0,1-1 0,0 0 0,-1 0 0,1 0 0,0-1 0,0 1 0,0 0 0,0-1 0,-1 1 0,1-1 0,0 0 0,0 1 0,0-1 0,0 0 0,0 0 0,0 0 0,0-1 0,0 1 0,2-1 0,46-9 0,-39 6 0,0 2 0,0-1 0,0 2 0,0-1 0,1 1 0,-1 1 0,20 2 0,-30-2 0,-1 0 0,1 0 0,0 0 0,-1 0 0,1 0 0,0 0 0,-1 0 0,1 1 0,-1-1 0,1 0 0,0 0 0,-1 1 0,1-1 0,-1 0 0,1 1 0,-1-1 0,1 1 0,-1-1 0,1 1 0,-1-1 0,1 1 0,-1-1 0,1 1 0,-1-1 0,0 1 0,0-1 0,1 1 0,-1 0 0,0-1 0,0 1 0,1-1 0,-1 1 0,0 1 0,0 0 0,-1-1 0,0 1 0,1 0 0,-1-1 0,0 1 0,0 0 0,0-1 0,0 1 0,0-1 0,0 0 0,0 1 0,-2 1 0,-41 32 0,44-35 0,-119 80 0,166-120 0,42-48 0,-69 65 0,21-21 0,-38 41 0,-1 1 0,1-1 0,0 1 0,1 0 0,-1 0 0,0 0 0,1 0 0,-1 1 0,1-1 0,-1 1 0,7-2 0,-8 3 0,0 1 0,-1-1 0,1 0 0,0 1 0,-1-1 0,1 1 0,0-1 0,-1 1 0,1 0 0,-1 0 0,1 0 0,-1 0 0,1 0 0,-1 0 0,1 0 0,-1 0 0,0 0 0,0 1 0,0-1 0,0 0 0,0 1 0,1 1 0,23 42 0,-18-29 0,2 0 0,0 0 0,16 18 0,-23-31 0,1 1 0,-1-1 0,1 0 0,0-1 0,0 1 0,0 0 0,1-1 0,-1 0 0,0 0 0,1 0 0,0 0 0,-1 0 0,1-1 0,0 1 0,0-1 0,7 1 0,-11-2-15,0 0-1,0 0 0,0 0 1,1 0-1,-1 0 0,0 0 1,0 0-1,0 0 1,1 0-1,-1 0 0,0 0 1,0-1-1,0 1 0,1 0 1,-1 0-1,0 0 0,0 0 1,0 0-1,0 0 1,1-1-1,-1 1 0,0 0 1,0 0-1,0 0 0,0 0 1,0-1-1,0 1 0,0 0 1,1 0-1,-1 0 1,0-1-1,0 1 0,0 0 1,0 0-1,0 0 0,0-1 1,0 1-1,0 0 0,0 0 1,0 0-1,0-1 1,0 1-1,0 0 0,0 0 1,0 0-1,-1-1 0,1 1 1,0 0-1,0 0 0,0 0 1,0-1-1,0 1 1,0 0-1,0 0 0,-1 0 1,1 0-1,0-1 0,0 1 1,0 0-1,0 0 0,-1 0 1,1 0-1,0 0 1,0 0-1,0 0 0,-1 0 1,1 0-1,0-1 0,-1 1 1,1 0-256,-9-10-6555</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16.604"/>
    </inkml:context>
    <inkml:brush xml:id="br0">
      <inkml:brushProperty name="width" value="0.05" units="cm"/>
      <inkml:brushProperty name="height" value="0.05" units="cm"/>
    </inkml:brush>
  </inkml:definitions>
  <inkml:trace contextRef="#ctx0" brushRef="#br0">25 208 24575,'-4'-5'0,"-2"-5"0,0-6 0,1-4 0,2 1-8191</inkml:trace>
  <inkml:trace contextRef="#ctx0" brushRef="#br0" timeOffset="1">232 52 24575,'9'4'0,"7"2"0,1 4 0,2 5 0,-7 0 0,-9-3 0,-10-7 0,-9-10 0,-5-3 0,1-6 0,3 1-8191</inkml:trace>
  <inkml:trace contextRef="#ctx0" brushRef="#br0" timeOffset="2">207 1 24575,'0'4'0,"0"6"0,0 2-8191</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16.973"/>
    </inkml:context>
    <inkml:brush xml:id="br0">
      <inkml:brushProperty name="width" value="0.05" units="cm"/>
      <inkml:brushProperty name="height" value="0.05" units="cm"/>
    </inkml:brush>
  </inkml:definitions>
  <inkml:trace contextRef="#ctx0" brushRef="#br0">56 79 24575,'-5'-4'0,"-5"-7"0,-2-5 0,-3 0 0,2 3-8191</inkml:trace>
  <inkml:trace contextRef="#ctx0" brushRef="#br0" timeOffset="1">56 1 24575,'4'4'0,"6"6"0,6 6 0,4 0 0,4 2 0,1-2 0,2-4 0,-4-4-8191</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18.035"/>
    </inkml:context>
    <inkml:brush xml:id="br0">
      <inkml:brushProperty name="width" value="0.05" units="cm"/>
      <inkml:brushProperty name="height" value="0.05" units="cm"/>
    </inkml:brush>
  </inkml:definitions>
  <inkml:trace contextRef="#ctx0" brushRef="#br0">102 2 24575,'12'-1'0,"-12"1"0,-17 8 0,4 1 0,0 0 0,0 0 0,1 1 0,0 1 0,1 0 0,-12 14 0,23-25 0,0 0 0,1 0 0,-1 0 0,0 0 0,0 0 0,0 0 0,0 0 0,1 0 0,-1 0 0,0 0 0,0 0 0,0 0 0,0 0 0,1 0 0,-1 0 0,0 0 0,0 0 0,0 0 0,0 0 0,1 0 0,-1 0 0,0 0 0,0 0 0,0 0 0,0 1 0,0-1 0,0 0 0,1 0 0,-1 0 0,0 0 0,0 0 0,0 0 0,0 0 0,0 1 0,0-1 0,0 0 0,0 0 0,1 0 0,-1 0 0,0 0 0,0 1 0,0-1 0,0 0 0,0 0 0,0 0 0,0 0 0,0 1 0,0-1 0,0 0 0,0 0 0,0 0 0,0 0 0,0 1 0,0-1 0,0 0 0,-1 0 0,22-9 0,-10 4 0,-9 12 0,2 7 0,-2-14 0,0-10 0,1-27-1365,-2 17-5461</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22.152"/>
    </inkml:context>
    <inkml:brush xml:id="br0">
      <inkml:brushProperty name="width" value="0.05" units="cm"/>
      <inkml:brushProperty name="height" value="0.05" units="cm"/>
    </inkml:brush>
  </inkml:definitions>
  <inkml:trace contextRef="#ctx0" brushRef="#br0">648 314 24575,'0'-22'0,"-1"5"0,1 0 0,1 0 0,4-22 0,-3 32 0,0 1 0,0-1 0,1 1 0,-1 0 0,2-1 0,-1 1 0,0 1 0,1-1 0,0 0 0,1 1 0,7-8 0,22-15 0,-26 22 0,0 0 0,-1-1 0,0 1 0,0-2 0,8-9 0,-14 16 0,-1 1 0,1-1 0,-1 0 0,1 1 0,-1-1 0,0 0 0,1 0 0,-1 0 0,0 1 0,1-1 0,-1 0 0,0 0 0,0 0 0,0 0 0,0 1 0,1-1 0,-1 0 0,-1 0 0,1 0 0,0 0 0,0 0 0,0 1 0,0-1 0,0 0 0,-1 0 0,1 0 0,0 1 0,-1-1 0,1 0 0,-1 0 0,1 1 0,-1-1 0,1 0 0,-1 1 0,1-1 0,-1 0 0,0 1 0,1-1 0,-1 1 0,0-1 0,0 1 0,1-1 0,-1 1 0,0 0 0,0-1 0,0 1 0,1 0 0,-2 0 0,-6-3 0,1 1 0,-1 1 0,0 0 0,-9-1 0,16 2 0,-35-1 0,1 1 0,0 1 0,0 2 0,-44 10 0,8 4 0,-71 25 0,103-28 0,1 0 0,-44 25 0,72-33 0,-1 0 0,1 0 0,0 2 0,0-1 0,1 1 0,0 0 0,1 1 0,-1 0 0,2 0 0,-1 1 0,-11 20 0,17-24 0,0-1 0,0 0 0,0 1 0,1 0 0,0-1 0,0 1 0,0-1 0,1 1 0,0 0 0,0 0 0,0-1 0,1 1 0,0 0 0,0-1 0,0 1 0,1-1 0,0 1 0,0-1 0,0 0 0,1 0 0,0 0 0,0 0 0,0 0 0,0 0 0,7 6 0,2 2 0,1 0 0,1-1 0,0 0 0,0-1 0,1-1 0,31 16 0,20 4 0,2-3 0,123 31 0,-111-36 0,131 54 0,-194-68 0,-1 0 0,0 1 0,-1 1 0,0 0 0,18 16 0,-30-23 0,0 0 0,0 0 0,0 0 0,0 0 0,0 0 0,0 1 0,-1 0 0,0-1 0,0 1 0,0 0 0,0 0 0,0 0 0,-1 0 0,0 0 0,0 1 0,0-1 0,0 0 0,-1 1 0,1-1 0,-1 0 0,0 1 0,-1-1 0,1 0 0,-1 1 0,0-1 0,0 0 0,-2 7 0,-2-2 0,0 0 0,-1 0 0,0-1 0,0 0 0,-1 0 0,0-1 0,0 1 0,-1-1 0,0-1 0,0 0 0,0 0 0,-1 0 0,0-1 0,0-1 0,-20 8 0,0-2 0,0-1 0,-1-1 0,0-2 0,-33 3 0,38-6 0,1-1 0,-1-1 0,0-2 0,0 0 0,-34-7 0,51 6 0,0 0 0,0 0 0,1-1 0,-1 0 0,1-1 0,0 1 0,-1-2 0,-11-8 0,15 10 0,1-1 0,-1 0 0,1 0 0,0 0 0,0 0 0,0 0 0,0 0 0,1-1 0,-1 0 0,1 1 0,1-1 0,-1 0 0,1 0 0,-1 0 0,0-7 0,2 4-114,0-1 1,0 0-1,1 0 0,0 0 0,1 0 1,-1 0-1,2 1 0,-1-1 0,1 1 1,1 0-1,6-13 0,9-13-6712</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22.544"/>
    </inkml:context>
    <inkml:brush xml:id="br0">
      <inkml:brushProperty name="width" value="0.05" units="cm"/>
      <inkml:brushProperty name="height" value="0.05" units="cm"/>
    </inkml:brush>
  </inkml:definitions>
  <inkml:trace contextRef="#ctx0" brushRef="#br0">73 82 24575,'3'-14'0,"4"-18"0,-11 24 0,-9 13 0,8 0 0,1 0 0,-1 0 0,1 0 0,0 0 0,0 1 0,0-1 0,1 1 0,0 0 0,0 0 0,-3 11 0,1-1 0,1-1 0,0 0 0,-2 24 0,5-24 0,0 0 0,1 0 0,1 0 0,0-1 0,1 1 0,1 0 0,0-1 0,1 1 0,1-1 0,0 0 0,13 25 0,-14-32 0,1 0 0,0 1 0,0-2 0,1 1 0,-1 0 0,2-1 0,-1 0 0,1-1 0,0 0 0,0 0 0,0 0 0,0 0 0,1-1 0,0-1 0,0 1 0,0-1 0,1-1 0,-1 0 0,0 0 0,1 0 0,14 0 0,-9-1 0,0-2 0,1 0 0,-1 0 0,0-1 0,-1-1 0,1 0 0,0-1 0,-1 0 0,0-1 0,0-1 0,0 0 0,-1-1 0,0 0 0,0-1 0,16-14 0,-21 16 0,0-1 0,0 1 0,-1-2 0,0 1 0,0-1 0,-1 0 0,0 0 0,-1 0 0,0-1 0,0 0 0,0 1 0,-1-1 0,-1-1 0,1 1 0,-2 0 0,1-1 0,-1 1 0,-1-1 0,1 1 0,-2-1 0,1 1 0,-1-1 0,-5-17 0,3 17 6,-1 0 0,0 0 0,-1 0 0,0 0 0,-1 1 0,0 0 0,0 0 0,-1 0 0,0 1 0,0 0 0,-1 0 0,0 1 0,-1 0 0,1 0 0,-1 1 0,0 0 0,-1 1 0,0 0 0,-18-6 0,14 5-105,0 2 0,0 0 0,0 0 0,-1 1 0,1 1 0,-1 0 0,0 2 0,0-1 0,1 2 0,-1 0 0,0 0 0,0 2 0,1 0 0,-16 5 0,3 4-6727</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22.887"/>
    </inkml:context>
    <inkml:brush xml:id="br0">
      <inkml:brushProperty name="width" value="0.05" units="cm"/>
      <inkml:brushProperty name="height" value="0.05" units="cm"/>
    </inkml:brush>
  </inkml:definitions>
  <inkml:trace contextRef="#ctx0" brushRef="#br0">12 51 24575,'-5'0'0,"0"-4"0,3-2 0,8 0 0,11 2 0,8 1 0,7 1 0,4 1 0,3-4 0,5-2 0,-1 2 0,-3 0 0,-9 2-8191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12.044"/>
    </inkml:context>
    <inkml:brush xml:id="br0">
      <inkml:brushProperty name="width" value="0.05" units="cm"/>
      <inkml:brushProperty name="height" value="0.05" units="cm"/>
    </inkml:brush>
  </inkml:definitions>
  <inkml:trace contextRef="#ctx0" brushRef="#br0">283 276 24575,'11'-13'0,"-1"0"0,0-1 0,13-25 0,-11 17 0,-7 15 0,-1-1 0,0 0 0,0-1 0,-1 1 0,0-1 0,0 1 0,-1-1 0,2-15 0,-4 21 0,0 0 0,0-1 0,0 1 0,0 0 0,-1 0 0,1 0 0,-1 0 0,0 0 0,0 0 0,0 0 0,0 0 0,0 1 0,-1-1 0,1 0 0,-1 1 0,0-1 0,0 1 0,0-1 0,0 1 0,0 0 0,0 0 0,-1 0 0,1 0 0,-1 0 0,1 1 0,-1-1 0,0 1 0,-4-2 0,-1 0 0,-1 1 0,1 0 0,-1 0 0,0 1 0,1 0 0,-1 1 0,0 0 0,1 0 0,-1 1 0,0 0 0,1 1 0,-1 0 0,-10 4 0,1-1 0,1 2 0,-1 1 0,1 0 0,-32 21 0,42-24 0,-1 0 0,1 1 0,0 0 0,1 0 0,0 1 0,0 0 0,0 0 0,0 0 0,1 1 0,-7 13 0,11-17 0,-1 1 0,1-1 0,0 0 0,0 0 0,0 1 0,1-1 0,-1 0 0,1 1 0,0-1 0,0 1 0,1-1 0,-1 0 0,1 1 0,0-1 0,0 0 0,1 0 0,-1 0 0,1 0 0,0 0 0,0 0 0,0 0 0,0 0 0,6 6 0,4 3 0,0 0 0,1-2 0,0 1 0,1-2 0,0 1 0,1-2 0,0 0 0,20 8 0,19 6 0,60 18 0,-81-31 0,-11-4 0,-1 0 0,0 2 0,0 1 0,0 0 0,-1 2 0,19 13 0,-37-23 0,-1 0 0,1 0 0,-1 0 0,0 0 0,1 1 0,-1-1 0,0 0 0,0 1 0,0-1 0,0 1 0,0-1 0,-1 1 0,1 0 0,0-1 0,0 3 0,-1-3 0,0 0 0,0 0 0,0 0 0,0 0 0,0-1 0,0 1 0,-1 0 0,1 0 0,0 0 0,0 0 0,-1 0 0,1 0 0,-1-1 0,1 1 0,-1 0 0,1 0 0,-1-1 0,1 1 0,-1 0 0,0-1 0,0 2 0,-3 1 0,-1-1 0,1 1 0,-1-1 0,1 1 0,-1-1 0,0-1 0,0 1 0,0-1 0,-6 1 0,-37 5-341,1-3 0,-1-2-1,-82-6 1,61-2-6485</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23.260"/>
    </inkml:context>
    <inkml:brush xml:id="br0">
      <inkml:brushProperty name="width" value="0.05" units="cm"/>
      <inkml:brushProperty name="height" value="0.05" units="cm"/>
    </inkml:brush>
  </inkml:definitions>
  <inkml:trace contextRef="#ctx0" brushRef="#br0">0 23 24575,'1'-1'0,"-1"-1"0,1 1 0,-1 0 0,1 0 0,-1 0 0,1 0 0,0 0 0,0 0 0,-1 0 0,1 0 0,0 0 0,0 0 0,0 0 0,0 0 0,0 1 0,0-1 0,0 0 0,1 1 0,-1-1 0,0 1 0,0-1 0,0 1 0,1 0 0,-1-1 0,0 1 0,0 0 0,1 0 0,-1 0 0,0 0 0,2 0 0,3-1 0,0 1 0,1 0 0,-1 0 0,12 2 0,-10 0 0,0 1 0,0 0 0,0 1 0,-1 0 0,0 0 0,1 0 0,-1 1 0,-1 0 0,1 0 0,-1 1 0,0 0 0,0 0 0,-1 0 0,0 1 0,0-1 0,0 1 0,-1 1 0,0-1 0,4 11 0,-1-1 0,-1 0 0,0 1 0,-2-1 0,0 1 0,-1 0 0,0 1 0,-1 33 0,-4-22 0,-11 55 0,7-60 0,2 0 0,1 0 0,1 36 0,2-58 0,0 0 0,1 0 0,-1 0 0,1 0 0,0 0 0,0 0 0,1 0 0,-1 0 0,0 0 0,1 0 0,0 0 0,-1-1 0,1 1 0,0-1 0,1 1 0,-1-1 0,0 0 0,1 0 0,-1 0 0,1 0 0,0 0 0,-1-1 0,1 1 0,0-1 0,0 0 0,0 0 0,0 0 0,0 0 0,0 0 0,0 0 0,6-1 0,6 2 0,0-1 0,1 0 0,-1-2 0,0 0 0,20-3 0,13-6-1365,-4-1-5461</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23.589"/>
    </inkml:context>
    <inkml:brush xml:id="br0">
      <inkml:brushProperty name="width" value="0.05" units="cm"/>
      <inkml:brushProperty name="height" value="0.05" units="cm"/>
    </inkml:brush>
  </inkml:definitions>
  <inkml:trace contextRef="#ctx0" brushRef="#br0">82 48 24575,'-4'0'0,"-6"-4"0,-6-3 0,-5 2 0,2-4 0,8-1 0,10 3 0,11 1 0,7 7 0,5 3 0,-1 1-8191</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23.978"/>
    </inkml:context>
    <inkml:brush xml:id="br0">
      <inkml:brushProperty name="width" value="0.05" units="cm"/>
      <inkml:brushProperty name="height" value="0.05" units="cm"/>
    </inkml:brush>
  </inkml:definitions>
  <inkml:trace contextRef="#ctx0" brushRef="#br0">21 12 24575,'0'-5'0,"-5"-1"0,-1 5 0,1 7 0,0 11 0,7 11 0,1 11 0,6 11 0,6 10 0,3 9 0,0 5 0,2 4 0,0-3 0,-2-1 0,0-8 0,-3-8 0,-4-8 0,-4-13-8191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24.323"/>
    </inkml:context>
    <inkml:brush xml:id="br0">
      <inkml:brushProperty name="width" value="0.05" units="cm"/>
      <inkml:brushProperty name="height" value="0.05" units="cm"/>
    </inkml:brush>
  </inkml:definitions>
  <inkml:trace contextRef="#ctx0" brushRef="#br0">13 327 24575,'-1'-1'0,"0"0"0,0 1 0,0-1 0,0 0 0,0 0 0,1 0 0,-1 0 0,0 0 0,1 0 0,-1 0 0,1 0 0,-1 0 0,1 0 0,-1 0 0,1 0 0,0 0 0,-1-1 0,1 1 0,0 0 0,0 0 0,0 0 0,0 0 0,0-1 0,0 1 0,0 0 0,1 0 0,-1 0 0,0 0 0,1 0 0,-1-1 0,0 1 0,1 0 0,0 0 0,-1 0 0,1 0 0,0 0 0,-1 0 0,1 1 0,0-1 0,0 0 0,0 0 0,-1 0 0,1 1 0,0-1 0,2 0 0,2-3 0,1 1 0,0 0 0,0 0 0,0 1 0,0 0 0,0 0 0,8-2 0,37-2 0,1 2 0,-1 2 0,1 2 0,66 10 0,-55-5 0,0-2 0,74-5 0,-128 1 0,0-1 0,-1 1 0,1-1 0,-1 0 0,1-1 0,-1 0 0,9-5 0,-15 7 0,0 0 0,-1 0 0,1 0 0,0 0 0,0 0 0,-1-1 0,1 1 0,-1-1 0,1 1 0,-1-1 0,0 0 0,0 1 0,1-1 0,-1 0 0,0 0 0,0 0 0,-1 0 0,1 0 0,0 0 0,-1 0 0,1 0 0,-1 0 0,0 0 0,0 0 0,1 0 0,-1 0 0,-1 0 0,1 0 0,0 0 0,0 0 0,-1 0 0,1 0 0,-1 0 0,-1-4 0,-4-5 0,0 0 0,0 1 0,-1 0 0,0 0 0,-1 1 0,-15-16 0,4 7 0,-1 1 0,-25-17 0,43 32 0,-1 0 0,0 0 0,0 0 0,0 0 0,0 1 0,0-1 0,0 1 0,0 0 0,0 0 0,0 0 0,-1 0 0,1 1 0,0-1 0,-1 1 0,1 0 0,0 0 0,-1 0 0,1 0 0,0 0 0,-1 1 0,1 0 0,0 0 0,-1 0 0,1 0 0,0 0 0,0 0 0,0 1 0,0 0 0,0-1 0,1 1 0,-1 0 0,0 1 0,1-1 0,-1 0 0,1 1 0,0-1 0,0 1 0,0 0 0,0-1 0,0 1 0,1 0 0,-3 6 0,-2 4 0,1 1 0,1 0 0,0 0 0,1 0 0,0 0 0,1 0 0,0 1 0,2-1 0,-1 1 0,2-1 0,0 1 0,1-1 0,4 17 0,-2-9 0,2 0 0,1-1 0,1 0 0,0 0 0,2-1 0,0 0 0,26 36 0,-27-45-227,1 0-1,0 0 1,1-1-1,0-1 1,17 12-1,12 4-6598</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24.697"/>
    </inkml:context>
    <inkml:brush xml:id="br0">
      <inkml:brushProperty name="width" value="0.05" units="cm"/>
      <inkml:brushProperty name="height" value="0.05" units="cm"/>
    </inkml:brush>
  </inkml:definitions>
  <inkml:trace contextRef="#ctx0" brushRef="#br0">0 0 24575,'19'37'0,"17"46"0,-19-36 0,-3 1 0,-2 0 0,12 93 0,-23-138 0,-1-1 0,0 1 0,0-1 0,0 1 0,0-1 0,-1 1 0,1-1 0,-1 0 0,0 4 0,1-6 0,0 1 0,0-1 0,0 0 0,-1 0 0,1 0 0,0 0 0,0 0 0,0 0 0,0 0 0,0 0 0,0 0 0,0 0 0,0 0 0,0 0 0,0 0 0,0 0 0,0 0 0,-1 0 0,1 0 0,0 0 0,0 0 0,0 0 0,0 0 0,0 0 0,0 0 0,0 0 0,0 0 0,-1 0 0,1 0 0,0 0 0,0 0 0,0 0 0,0 0 0,0 0 0,0 0 0,0 0 0,0 0 0,0 0 0,0 0 0,0 0 0,-1 0 0,1 0 0,0 0 0,0 0 0,0 0 0,0 0 0,0-1 0,0 1 0,0 0 0,0 0 0,0 0 0,0 0 0,0 0 0,0 0 0,0 0 0,0 0 0,0 0 0,0 0 0,0-1 0,0 1 0,-4-17 0,-1-19 0,2 0 0,2 0 0,3-41 0,-1 58 0,2 0 0,0 0 0,1 0 0,1 0 0,1 0 0,0 1 0,15-28 0,-20 44 0,0 0 0,0 0 0,0 0 0,0 0 0,1 0 0,-1 0 0,1 0 0,-1 0 0,1 1 0,0-1 0,-1 1 0,1-1 0,0 1 0,0 0 0,0 0 0,0-1 0,0 1 0,0 1 0,1-1 0,-1 0 0,0 0 0,0 1 0,1 0 0,-1-1 0,0 1 0,4 0 0,-4 1 0,1 0 0,-1-1 0,1 2 0,-1-1 0,1 0 0,-1 0 0,0 1 0,0-1 0,0 1 0,0 0 0,0 0 0,0 0 0,0 0 0,-1 0 0,1 0 0,-1 0 0,1 0 0,-1 1 0,0-1 0,0 0 0,0 1 0,2 4 0,0 7 0,0 1 0,0-1 0,-2 0 0,1 1 0,-2-1 0,-1 19 0,2 36 0,-1-68 0,0-1 0,0 0 0,0 0 0,0 1 0,0-1 0,0 0 0,0 1 0,0-1 0,0 0 0,0 0 0,0 1 0,0-1 0,1 0 0,-1 0 0,0 1 0,0-1 0,0 0 0,0 0 0,0 1 0,1-1 0,-1 0 0,0 0 0,0 0 0,0 1 0,1-1 0,-1 0 0,0 0 0,0 0 0,1 0 0,-1 1 0,0-1 0,0 0 0,1 0 0,-1 0 0,0 0 0,0 0 0,1 0 0,-1 0 0,1 0 0,12-8 0,14-22 0,-22 23 0,31-32 0,2 0 0,51-40 0,-86 77 0,-1 0 0,1 0 0,0 1 0,0-1 0,-1 0 0,1 1 0,0 0 0,0-1 0,0 1 0,1 0 0,-1 1 0,6-2 0,-7 2 0,-1 1 0,0-1 0,1 1 0,-1-1 0,0 1 0,0-1 0,1 1 0,-1-1 0,0 1 0,0 0 0,0 0 0,0 0 0,0 0 0,0 0 0,0 0 0,0 0 0,0 0 0,0 0 0,0 0 0,-1 0 0,1 1 0,-1-1 0,1 0 0,-1 1 0,1-1 0,-1 0 0,0 1 0,1-1 0,-1 0 0,0 1 0,0-1 0,0 1 0,0 0 0,3 39 37,-2-1-1,-5 55 1,1-58-406,1 0 0,3 0 1,5 42-1,-1-52-6457</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25.056"/>
    </inkml:context>
    <inkml:brush xml:id="br0">
      <inkml:brushProperty name="width" value="0.05" units="cm"/>
      <inkml:brushProperty name="height" value="0.05" units="cm"/>
    </inkml:brush>
  </inkml:definitions>
  <inkml:trace contextRef="#ctx0" brushRef="#br0">181 235 24575,'18'-20'0,"-1"-2"0,28-45 0,-36 53 0,-5 8 0,0-1 0,0 1 0,-1-1 0,0 0 0,0 0 0,-1 0 0,0 0 0,2-8 0,-4 13 0,0 1 0,0-1 0,0 1 0,0-1 0,0 1 0,-1-1 0,1 1 0,0-1 0,-1 1 0,1-1 0,-1 1 0,1-1 0,-1 1 0,0 0 0,0-1 0,1 1 0,-1 0 0,-1-2 0,0 2 0,0-1 0,0 1 0,0 0 0,0-1 0,-1 1 0,1 0 0,0 0 0,0 1 0,-1-1 0,1 0 0,-1 1 0,1-1 0,0 1 0,-5 0 0,-7 0 0,0 0 0,0 1 0,0 1 0,1 0 0,-1 1 0,1 0 0,-22 9 0,26-8 0,-1-1 0,2 2 0,-1-1 0,1 1 0,-1 1 0,1-1 0,1 2 0,-1-1 0,1 1 0,0 0 0,-9 13 0,14-17 0,0-1 0,0 1 0,1 0 0,-1 1 0,1-1 0,0 0 0,0 0 0,0 1 0,0-1 0,1 0 0,-1 1 0,1-1 0,0 0 0,0 1 0,0-1 0,1 1 0,-1-1 0,1 0 0,0 1 0,-1-1 0,2 0 0,-1 0 0,0 1 0,1-1 0,-1 0 0,1 0 0,0 0 0,0-1 0,0 1 0,4 4 0,7 5 0,0 0 0,1 0 0,0-2 0,27 17 0,-22-15 0,29 18 0,-17-12 0,0 3 0,-1 0 0,44 41 0,-72-60 0,1 1 0,-1-1 0,0 1 0,1 0 0,-1 0 0,0 0 0,-1 0 0,1 0 0,0 0 0,-1 0 0,0 1 0,0-1 0,0 1 0,0-1 0,0 1 0,-1-1 0,1 1 0,-1-1 0,0 1 0,0-1 0,-1 1 0,1-1 0,-1 1 0,1-1 0,-1 1 0,0-1 0,0 1 0,-1-1 0,1 0 0,-1 0 0,0 0 0,1 0 0,-2 0 0,1 0 0,0 0 0,0 0 0,-1-1 0,1 1 0,-1-1 0,0 0 0,-4 3 0,-7 5 17,-1-1 0,0 0 1,0-1-1,-1 0 0,0-2 0,-26 8 0,32-11-131,0 0 0,0-1-1,0 0 1,-1-1 0,1 0 0,0-1-1,-1 0 1,1-1 0,0 0 0,0 0-1,-1-1 1,-11-4 0,-1-5-6712</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25.430"/>
    </inkml:context>
    <inkml:brush xml:id="br0">
      <inkml:brushProperty name="width" value="0.05" units="cm"/>
      <inkml:brushProperty name="height" value="0.05" units="cm"/>
    </inkml:brush>
  </inkml:definitions>
  <inkml:trace contextRef="#ctx0" brushRef="#br0">368 32 24575,'1'-1'0,"0"1"0,-1-1 0,1 1 0,0-1 0,-1 1 0,1-1 0,0 0 0,-1 1 0,1-1 0,-1 0 0,1 0 0,-1 1 0,1-1 0,-1 0 0,0 0 0,1 0 0,-1 1 0,0-1 0,0 0 0,1 0 0,-1 0 0,0 0 0,0 0 0,0 0 0,0 0 0,0 1 0,0-1 0,-1 0 0,1 0 0,0 0 0,0 0 0,-1-1 0,0 2 0,0-1 0,0 1 0,0-1 0,0 0 0,-1 1 0,1 0 0,0-1 0,0 1 0,0 0 0,-1 0 0,1-1 0,0 1 0,0 0 0,-1 0 0,1 1 0,0-1 0,0 0 0,0 0 0,-1 0 0,1 1 0,0-1 0,0 1 0,-2 0 0,-12 5 0,1 1 0,0 1 0,0 0 0,1 0 0,0 2 0,-22 20 0,5-1 0,-38 48 0,53-57-114,0 2 1,1-1-1,1 2 0,1 0 0,1 0 1,1 1-1,1 1 0,2-1 0,0 1 1,1 1-1,-2 29 0,5-10-6712</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26.504"/>
    </inkml:context>
    <inkml:brush xml:id="br0">
      <inkml:brushProperty name="width" value="0.05" units="cm"/>
      <inkml:brushProperty name="height" value="0.05" units="cm"/>
    </inkml:brush>
  </inkml:definitions>
  <inkml:trace contextRef="#ctx0" brushRef="#br0">187 261 24575,'11'-9'0,"1"0"0,0 1 0,0 1 0,1 0 0,0 0 0,14-4 0,15-8 0,-41 18 0,19-9 0,0-1 0,25-19 0,-41 28 0,0-1 0,-1 0 0,1 0 0,-1-1 0,1 1 0,-1-1 0,0 0 0,0 1 0,-1-1 0,1-1 0,-1 1 0,0 0 0,0 0 0,0-1 0,-1 1 0,1-1 0,0-9 0,-2 12 0,0 0 0,0 0 0,0 0 0,0 1 0,0-1 0,-1 0 0,1 0 0,-1 0 0,1 0 0,-1 1 0,0-1 0,0 0 0,0 0 0,0 1 0,0-1 0,0 1 0,0-1 0,0 1 0,-1-1 0,1 1 0,0 0 0,-3-2 0,0 1 0,0 0 0,0 0 0,0 1 0,0-1 0,0 1 0,0 0 0,0 0 0,-1 0 0,-6 0 0,-4 1 0,0 1 0,0 0 0,0 1 0,-26 6 0,17-2 0,-1 2 0,1 0 0,0 2 0,1 1 0,0 0 0,1 2 0,-24 18 0,38-25 0,0 1 0,1 0 0,0 0 0,0 1 0,1 0 0,0 0 0,0 1 0,-9 17 0,12-18 0,1-1 0,-1 0 0,1 1 0,1-1 0,-1 1 0,1 0 0,1 0 0,-1-1 0,1 1 0,1 0 0,-1 0 0,2-1 0,1 10 0,1-5 0,0 0 0,1 0 0,0-1 0,1 1 0,0-1 0,1 0 0,0-1 0,1 0 0,0 0 0,16 14 0,6 4 0,66 46 0,84 35 0,-119-76 0,105 78 0,-157-104 0,-1 0 0,0 1 0,0 0 0,-1 0 0,10 14 0,-16-20 0,1 1 0,-1-1 0,0 0 0,1 0 0,-1 1 0,-1-1 0,1 1 0,0-1 0,0 1 0,-1-1 0,0 1 0,1-1 0,-1 1 0,0 0 0,0-1 0,0 1 0,-1-1 0,1 1 0,-1-1 0,1 1 0,-1-1 0,0 1 0,0-1 0,0 1 0,0-1 0,0 0 0,-1 0 0,-1 3 0,-4 2 0,1-1 0,-1-1 0,0 1 0,0-1 0,0 0 0,-1-1 0,0 0 0,0 0 0,0-1 0,0 0 0,-1 0 0,1 0 0,-10 0 0,-5 1 0,-1 0 0,1-2 0,-41-1 0,40-3 0,0 0 0,0-2 0,-44-12 0,56 12 0,0 0 0,1-1 0,-1 0 0,1 0 0,0-2 0,0 1 0,1-1 0,0-1 0,-12-10 0,19 13-47,-1 1 0,0 0 0,1-1 0,0 0 0,0 1 0,1-1 0,-1-1 0,1 1 0,0 0-1,0 0 1,1-1 0,0 1 0,0-1 0,0 1 0,0-1 0,1 0 0,0 1 0,0-1 0,1 1 0,-1-1 0,1 1 0,1-1-1,-1 1 1,1-1 0,0 1 0,0 0 0,0 0 0,5-8 0,11-12-6779</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26.877"/>
    </inkml:context>
    <inkml:brush xml:id="br0">
      <inkml:brushProperty name="width" value="0.05" units="cm"/>
      <inkml:brushProperty name="height" value="0.05" units="cm"/>
    </inkml:brush>
  </inkml:definitions>
  <inkml:trace contextRef="#ctx0" brushRef="#br0">77 14 24575,'5'-10'0,"-11"6"0,4 4 0,1 0 0,-1 0 0,0 0 0,1 0 0,-1 1 0,1-1 0,-1 0 0,1 1 0,-1-1 0,1 1 0,-1 0 0,1-1 0,-2 2 0,-1 1 0,0 1 0,-1 0 0,1 0 0,1 0 0,-1 0 0,1 0 0,-1 1 0,1 0 0,1 0 0,-1-1 0,1 2 0,0-1 0,0 0 0,0 0 0,0 1 0,1-1 0,0 1 0,1-1 0,-1 1 0,1-1 0,0 1 0,0-1 0,0 1 0,1-1 0,0 1 0,0-1 0,1 1 0,3 9 0,-1-4 0,1 0 0,0 0 0,1 0 0,0-1 0,1 0 0,0 0 0,1 0 0,-1-1 0,2 0 0,-1-1 0,2 0 0,13 10 0,-11-10 0,0-2 0,1 1 0,0-1 0,1-1 0,-1-1 0,1 0 0,0 0 0,28 2 0,-36-5 0,1-1 0,-1 0 0,1-1 0,-1 1 0,0-1 0,1-1 0,-1 1 0,0-1 0,12-4 0,-15 4 0,1-1 0,-1 1 0,1 0 0,-1-1 0,0 1 0,0-1 0,0 0 0,0 0 0,0-1 0,-1 1 0,1 0 0,-1-1 0,0 0 0,0 1 0,-1-1 0,3-6 0,-2 6 0,-1-1 0,0 1 0,0-1 0,-1 1 0,1-1 0,-1 1 0,0-1 0,0 1 0,0-1 0,-1 1 0,0-1 0,0 1 0,0 0 0,0-1 0,-2-3 0,0 1 0,-1 1 0,1 0 0,-1 0 0,0 0 0,-1 1 0,0-1 0,1 1 0,-12-8 0,4 3 0,-1 1 0,0 1 0,-1 0 0,0 1 0,0 0 0,-1 1 0,0 1 0,-15-3 0,12 4 0,1 1 0,-35-2 0,46 5 0,0 0 0,0 0 0,0 1 0,1-1 0,-1 1 0,0 1 0,0-1 0,1 1 0,-1 0 0,1 0 0,-1 1 0,-7 4 0,12-6-34,0 0 0,0 0 0,0 0 0,0 0 0,0 0-1,1 0 1,-1 0 0,0 0 0,0 0 0,1 0 0,-1 1 0,1-1 0,-1 0-1,1 0 1,-1 1 0,1-1 0,0 0 0,0 1 0,0-1 0,0 0-1,0 1 1,0-1 0,0 0 0,0 1 0,0-1 0,0 0 0,1 1 0,-1-1-1,1 0 1,-1 0 0,1 1 0,-1-1 0,1 0 0,0 0 0,0 0 0,-1 0-1,1 0 1,0 0 0,1 1 0,12 14-6792</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27.237"/>
    </inkml:context>
    <inkml:brush xml:id="br0">
      <inkml:brushProperty name="width" value="0.05" units="cm"/>
      <inkml:brushProperty name="height" value="0.05" units="cm"/>
    </inkml:brush>
  </inkml:definitions>
  <inkml:trace contextRef="#ctx0" brushRef="#br0">1 0 24575,'0'5'0,"0"5"0,0 6 0,4 0 0,7-3 0,5-3 0,4-4 0,4-2 0,5-3 0,8 0 0,2-6 0,-2-2 0,2 1 0,-1-3 0,-8-1-8191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12.557"/>
    </inkml:context>
    <inkml:brush xml:id="br0">
      <inkml:brushProperty name="width" value="0.05" units="cm"/>
      <inkml:brushProperty name="height" value="0.05" units="cm"/>
    </inkml:brush>
  </inkml:definitions>
  <inkml:trace contextRef="#ctx0" brushRef="#br0">133 291 24575,'-5'0'0,"0"0"0,0 1 0,0-1 0,0 1 0,0 0 0,0 0 0,0 1 0,0-1 0,0 1 0,0 0 0,1 1 0,-1-1 0,1 1 0,0 0 0,-1 0 0,1 0 0,-6 7 0,5-4 0,1-1 0,0 2 0,0-1 0,1 0 0,0 1 0,0-1 0,0 1 0,1 0 0,0 0 0,0 0 0,-1 11 0,1-5 0,1-1 0,1 1 0,0-1 0,1 1 0,0-1 0,1 1 0,0-1 0,1 0 0,0 1 0,1-2 0,0 1 0,1 0 0,1-1 0,8 13 0,-14-22 0,1-1 0,0 0 0,0 0 0,-1 0 0,1 0 0,0 0 0,0 0 0,0 0 0,1 0 0,-1 0 0,0 0 0,0-1 0,2 2 0,-2-2 0,-1 0 0,0 0 0,1 0 0,-1 0 0,0-1 0,1 1 0,-1 0 0,0 0 0,1 0 0,-1 0 0,0 0 0,0-1 0,1 1 0,-1 0 0,0 0 0,0-1 0,0 1 0,1 0 0,-1 0 0,0-1 0,0 1 0,0 0 0,0 0 0,1-1 0,-1 1 0,0 0 0,0-1 0,0 1 0,0 0 0,0-1 0,0 1 0,0 0 0,0-1 0,0 1 0,-2-41 0,-3 13 0,-29-198 0,32 197 0,1 1 0,1-1 0,1 1 0,2-1 0,12-53 0,-13 75 0,0 1 0,1-1 0,-1 0 0,1 1 0,1 0 0,0-1 0,-1 1 0,2 1 0,-1-1 0,1 0 0,8-7 0,-10 11 0,-1 0 0,1 0 0,-1 1 0,1-1 0,0 1 0,0-1 0,0 1 0,0 0 0,0 0 0,0 0 0,0 0 0,0 1 0,0-1 0,1 1 0,-1 0 0,0 0 0,0 0 0,0 1 0,0-1 0,1 0 0,-1 1 0,0 0 0,0 0 0,0 0 0,0 0 0,0 1 0,-1-1 0,5 3 0,3 4 0,1 0 0,-1 1 0,0 0 0,-1 1 0,0 0 0,-1 1 0,0 0 0,0 0 0,-1 0 0,-1 1 0,0 0 0,0 1 0,-2-1 0,1 1 0,-2 0 0,4 17 0,-6-25 0,-1 0 0,1 1 0,-1-1 0,0 0 0,-1 0 0,1 0 0,-1 1 0,0-1 0,0 0 0,-1 0 0,0 0 0,0 0 0,0 0 0,0-1 0,-4 6 0,2-3 0,-1-2 0,0 1 0,-1 0 0,1-1 0,-1 0 0,0 0 0,0-1 0,0 0 0,-11 6 0,0-2 0,-1-1 0,0-1 0,0-1 0,0 0 0,0-1 0,-1-1 0,-27 1 0,105-5 0,116 11 0,-141-4-227,0 1-1,-1 1 1,0 2-1,-1 1 1,50 25-1,-57-21-6598</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27.625"/>
    </inkml:context>
    <inkml:brush xml:id="br0">
      <inkml:brushProperty name="width" value="0.05" units="cm"/>
      <inkml:brushProperty name="height" value="0.05" units="cm"/>
    </inkml:brush>
  </inkml:definitions>
  <inkml:trace contextRef="#ctx0" brushRef="#br0">35 55 24575,'-4'-4'0,"0"0"0,0-1 0,0 0 0,1 0 0,-1 0 0,1 0 0,1 0 0,-4-9 0,6 14 0,0 0 0,0 0 0,0 0 0,0 0 0,0 0 0,0 0 0,0 0 0,0 0 0,0 0 0,0 0 0,0 0 0,0 0 0,0 0 0,0 0 0,1 0 0,-1 0 0,0 0 0,0 0 0,0 0 0,0 0 0,0 0 0,0 0 0,0 0 0,0-1 0,0 1 0,0 0 0,0 0 0,0 0 0,0 0 0,0 0 0,0 0 0,0 0 0,0 0 0,0 0 0,0 0 0,1 0 0,-1 0 0,0 0 0,0 0 0,0 0 0,0 0 0,0-1 0,0 1 0,0 0 0,0 0 0,0 0 0,0 0 0,0 0 0,0 0 0,0 0 0,-1 0 0,9 9 0,8 13 0,1 13 0,-1 0 0,-1 1 0,-2 0 0,-2 1 0,-2 1 0,7 46 0,-6 0 0,-2 150 0,-8-225 0,0-6 0,1 1 0,-1-1 0,0 1 0,0 0 0,-1-1 0,1 1 0,-1-1 0,1 1 0,-1-1 0,0 1 0,0-1 0,-1 0 0,1 0 0,-4 6 0,4-9 0,1 0 0,-1 0 0,1 0 0,-1 0 0,1 0 0,0 0 0,-1 0 0,1 0 0,-1-1 0,1 1 0,-1 0 0,1 0 0,0-1 0,-1 1 0,1 0 0,0 0 0,-1-1 0,1 1 0,0 0 0,-1-1 0,1 1 0,0-1 0,0 1 0,-1 0 0,1-1 0,0 1 0,0-1 0,0 1 0,0-1 0,-1 1 0,1 0 0,0-1 0,0 1 0,0-1 0,0 1 0,0-1 0,0 1 0,0-1 0,0 1 0,1-1 0,-4-23 0,3 3 0,1 1 0,1-1 0,1 0 0,1 1 0,1 0 0,0 0 0,2 0 0,0 1 0,1 0 0,1 0 0,1 1 0,1 0 0,0 0 0,1 2 0,1-1 0,23-21 0,-34 35 0,2 0 0,-1 0 0,0 0 0,0 1 0,1-1 0,-1 1 0,1 0 0,0 0 0,0 1 0,0-1 0,-1 1 0,2-1 0,-1 1 0,0 1 0,0-1 0,0 0 0,0 1 0,0 0 0,7 1 0,-7 0 0,0 0 0,-1 0 0,1 1 0,0 0 0,-1 0 0,1 0 0,-1 0 0,1 0 0,-1 1 0,0-1 0,0 1 0,0 0 0,0 0 0,-1 0 0,1 1 0,-1-1 0,0 0 0,0 1 0,0 0 0,2 4 0,7 22 28,-1-1 0,-1 2 0,9 56-1,6 20-1503,-16-79-5350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27.999"/>
    </inkml:context>
    <inkml:brush xml:id="br0">
      <inkml:brushProperty name="width" value="0.05" units="cm"/>
      <inkml:brushProperty name="height" value="0.05" units="cm"/>
    </inkml:brush>
  </inkml:definitions>
  <inkml:trace contextRef="#ctx0" brushRef="#br0">335 429 24575,'-27'-26'0,"-44"-31"0,41 33 0,27 22 0,0-1 0,-1 0 0,1 1 0,0 0 0,-1 0 0,1 0 0,-1 0 0,1 1 0,-1-1 0,0 1 0,0 0 0,0 0 0,0 0 0,0 1 0,0-1 0,0 1 0,0 0 0,0 0 0,0 0 0,1 1 0,-1-1 0,0 1 0,0 0 0,0 0 0,0 1 0,0-1 0,1 1 0,-1 0 0,1 0 0,-1 0 0,1 0 0,0 0 0,0 1 0,0 0 0,0-1 0,0 1 0,0 0 0,1 0 0,0 1 0,-1-1 0,-2 6 0,-4 8 0,0 0 0,1 1 0,-12 33 0,17-40 0,0 0 0,1 0 0,0 0 0,1 0 0,0 0 0,0 0 0,1 0 0,2 12 0,-1-19 0,-1-1 0,1 1 0,0 0 0,0-1 0,1 0 0,-1 1 0,1-1 0,-1 0 0,1 0 0,0 0 0,1 0 0,-1 0 0,0 0 0,1 0 0,-1-1 0,1 1 0,5 2 0,-3-2 0,0 0 0,0-1 0,0 1 0,1-2 0,-1 1 0,1 0 0,0-1 0,-1 0 0,1 0 0,8-1 0,0 0 0,0-1 0,-1 0 0,1-1 0,0 0 0,0-2 0,-1 1 0,0-2 0,21-8 0,-25 8 0,0 0 0,-1-1 0,1 0 0,-1 0 0,-1-1 0,1 0 0,-1 0 0,0 0 0,-1-1 0,1 0 0,7-15 0,-6 9 0,-2-1 0,0 0 0,0 0 0,-2 0 0,1 0 0,2-30 0,-4 10 0,-1-1 0,-3 1 0,0 0 0,-3 0 0,-1 0 0,-10-37 0,13 60 0,1 6 0,0-1 0,-1 1 0,0-1 0,0 1 0,0 0 0,0 0 0,-1 0 0,0 0 0,-1 0 0,1 1 0,-8-10 0,10 15 0,1 0 0,0-1 0,-1 1 0,1 0 0,0 0 0,-1-1 0,1 1 0,-1 0 0,1 0 0,0 0 0,-1 0 0,1-1 0,-1 1 0,1 0 0,0 0 0,-1 0 0,1 0 0,-1 0 0,1 0 0,-1 0 0,1 0 0,0 0 0,-1 0 0,1 1 0,-1-1 0,1 0 0,0 0 0,-1 0 0,1 0 0,-1 1 0,1-1 0,0 0 0,-1 0 0,1 1 0,0-1 0,0 0 0,-1 0 0,1 1 0,0-1 0,-1 0 0,1 1 0,0-1 0,0 1 0,0-1 0,-1 0 0,1 1 0,0-1 0,0 1 0,0-1 0,0 0 0,0 1 0,0 0 0,-5 24 0,6-2 0,0 0 0,1 1 0,2-1 0,0 0 0,2-1 0,13 38 0,66 130 0,-59-136 0,16 24-1365,-24-49-5461</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28.341"/>
    </inkml:context>
    <inkml:brush xml:id="br0">
      <inkml:brushProperty name="width" value="0.05" units="cm"/>
      <inkml:brushProperty name="height" value="0.05" units="cm"/>
    </inkml:brush>
  </inkml:definitions>
  <inkml:trace contextRef="#ctx0" brushRef="#br0">1 341 24575,'1'-31'0,"6"-45"0,-6 63 0,2 1 0,0-1 0,0 1 0,1 0 0,1 0 0,7-13 0,-11 23 0,-1 0 0,1 0 0,1 1 0,-1-1 0,0 0 0,0 1 0,1-1 0,-1 1 0,0-1 0,1 1 0,0 0 0,-1 0 0,1 0 0,0 0 0,0 0 0,-1 0 0,1 0 0,0 0 0,0 1 0,0-1 0,0 1 0,2-1 0,-1 1 0,0 1 0,0-1 0,0 1 0,-1-1 0,1 1 0,0 0 0,-1 0 0,1 0 0,0 1 0,-1-1 0,1 1 0,-1-1 0,4 4 0,4 4 0,0 1 0,-1 0 0,-1 0 0,0 1 0,10 16 0,10 24 0,-2 1 0,-3 2 0,-2 0 0,18 75 0,-34-113 0,-2 1 0,3 28 0,-5-41 0,-1-1 0,0 1 0,0 0 0,0 0 0,0-1 0,-1 1 0,0 0 0,1 0 0,-1-1 0,-1 1 0,1-1 0,0 1 0,-1-1 0,0 0 0,0 1 0,0-1 0,0 0 0,-3 3 0,3-5 0,1 0 0,0 0 0,0 0 0,-1 0 0,1 0 0,0 0 0,-1 0 0,1-1 0,-1 1 0,1-1 0,-1 1 0,0-1 0,1 1 0,-1-1 0,1 0 0,-1 0 0,0 0 0,1 0 0,-1 0 0,1 0 0,-1 0 0,0-1 0,1 1 0,-1-1 0,1 1 0,-1-1 0,1 1 0,-1-1 0,1 0 0,-1 0 0,1 1 0,0-1 0,0 0 0,-1-1 0,1 1 0,0 0 0,0 0 0,0 0 0,0-1 0,-2-2 0,-1-2 0,0 0 0,0-1 0,0 0 0,1 0 0,0 0 0,0 0 0,-3-11 0,3-4 0,0 1 0,1-1 0,1 0 0,1 0 0,1 0 0,1 0 0,0 1 0,2-1 0,13-41 0,-7 33 0,2 0 0,1 0 0,1 1 0,2 1 0,1 0 0,22-28 0,-27 42 0,0 0 0,1 0 0,1 1 0,0 1 0,23-16 0,-31 24 0,-1 1 0,0-1 0,1 1 0,-1 1 0,1-1 0,0 1 0,0 0 0,0 0 0,0 0 0,1 1 0,-1 0 0,0 1 0,0-1 0,1 1 0,-1 0 0,0 1 0,1-1 0,-1 1 0,11 3 0,-14-2-68,0-1 0,0 1-1,0 0 1,-1-1 0,1 1 0,-1 0-1,1 0 1,-1 1 0,0-1 0,0 1-1,0-1 1,0 1 0,0-1 0,0 1-1,-1 0 1,1 0 0,-1 0 0,0 0-1,1 5 1,5 26-6758</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12.887"/>
    </inkml:context>
    <inkml:brush xml:id="br0">
      <inkml:brushProperty name="width" value="0.05" units="cm"/>
      <inkml:brushProperty name="height" value="0.05" units="cm"/>
    </inkml:brush>
  </inkml:definitions>
  <inkml:trace contextRef="#ctx0" brushRef="#br0">0 255 24575,'1'-3'0,"1"0"0,-1 0 0,1-1 0,-1 1 0,1 0 0,0 0 0,0 0 0,1 1 0,-1-1 0,1 1 0,-1-1 0,5-2 0,-7 4 0,1 1 0,0 0 0,0-1 0,-1 1 0,1-1 0,0 1 0,0 0 0,0 0 0,-1 0 0,1-1 0,0 1 0,0 0 0,0 0 0,0 0 0,-1 0 0,1 0 0,0 1 0,0-1 0,0 0 0,0 0 0,1 1 0,-1 0 0,0 0 0,1 0 0,-1 0 0,0 0 0,0 0 0,0 1 0,1-1 0,-1 0 0,-1 1 0,1-1 0,0 1 0,0-1 0,0 1 0,-1-1 0,1 3 0,10 31 0,11 59 0,-15-60 0,0 0 0,17 42 0,-23-73 0,0-1 0,0 0 0,0 1 0,0-1 0,0 0 0,1 0 0,-1 0 0,1 0 0,0 0 0,-1 0 0,1 0 0,0 0 0,0-1 0,0 1 0,0 0 0,0-1 0,1 0 0,-1 0 0,4 2 0,-5-3 0,1 0 0,0 0 0,-1 0 0,1-1 0,0 1 0,-1 0 0,1-1 0,-1 1 0,1-1 0,0 0 0,-1 1 0,1-1 0,-1 0 0,0 0 0,1 0 0,-1 0 0,0 0 0,1 0 0,-1 0 0,0-1 0,0 1 0,0 0 0,0-1 0,0 1 0,0-1 0,-1 1 0,1-1 0,0 1 0,-1-1 0,1-2 0,12-31 0,-2-1 0,12-66 0,-4 14 0,45-132-1365,-52 184-5461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13.450"/>
    </inkml:context>
    <inkml:brush xml:id="br0">
      <inkml:brushProperty name="width" value="0.05" units="cm"/>
      <inkml:brushProperty name="height" value="0.05" units="cm"/>
    </inkml:brush>
  </inkml:definitions>
  <inkml:trace contextRef="#ctx0" brushRef="#br0">3686 623 24575,'-1'-9'0,"0"0"0,0 1 0,-1-1 0,0 0 0,0 1 0,-1 0 0,-8-16 0,1 5 0,-1 0 0,-14-19 0,8 16 0,-1 2 0,-1 0 0,-1 1 0,-1 1 0,-1 1 0,0 1 0,-1 1 0,0 1 0,-1 1 0,-42-16 0,4 6 0,-2 2 0,-1 3 0,-82-11 0,-15 6-281,-224-1 0,-167 45-280,365-2 88,-321 76 0,395-65 236,2 6 1,1 4-1,-208 109 1,266-119 198,2 3 0,1 1 0,1 3 1,2 2-1,-78 85 0,103-97 7,2 0 0,0 1-1,2 1 1,-28 60 0,36-65 22,1-1 0,2 2 0,0-1 1,2 1-1,1 0 0,0 0 0,1 35 0,4-36 9,0 0 0,2 0 0,1-1 0,1 0 0,0 1 0,2-2 0,1 1 0,13 27 0,-5-20 0,0-2 0,2 0 0,1 0 0,1-2 0,33 33 0,-7-16 0,1-2 0,2-2 0,2-3 0,2-1 0,109 52 0,-60-42-19,3-4 1,1-5-1,171 34 0,-105-39-18,275 12-1,-265-39 38,-1-9 0,270-40 0,-222 4 0,335-104 0,-407 93 163,186-90 1,-244 93 37,-2-4 1,163-121 0,-228 149-169,0-1 0,-3-2-1,0-1 1,-1-1 0,-2-1-1,38-61 1,-52 72-2,-2-1 1,0 0-1,-1-1 0,-1 1 0,-1-2 0,-1 1 1,-1-1-1,-1 0 0,-1 0 0,-1 0 0,-1 0 1,-1-1-1,-3-27 0,-3 14-31,-2 0 0,-2 0 0,-1 1 0,-2 0 0,-1 1 0,-2 1 0,-1 0 0,-2 1 0,-39-52 0,24 41 0,-2 2 0,-2 1 0,-1 3 0,-3 0 0,0 3 0,-50-31 0,43 36 35,-1 2 0,-2 3 1,0 1-1,-2 3 0,0 2 0,-2 3 0,1 2 0,-101-12 1,90 21-10,0 2 0,0 3 0,0 3 1,0 3-1,1 3 0,0 2 0,-84 27 1,75-14-6724</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17.274"/>
    </inkml:context>
    <inkml:brush xml:id="br0">
      <inkml:brushProperty name="width" value="0.05" units="cm"/>
      <inkml:brushProperty name="height" value="0.05" units="cm"/>
    </inkml:brush>
  </inkml:definitions>
  <inkml:trace contextRef="#ctx0" brushRef="#br0">1 1462 24575,'0'0'0,"1"0"0,0-1 0,0 1 0,0 0 0,-1 0 0,1-1 0,0 1 0,0-1 0,-1 1 0,1 0 0,0-1 0,-1 1 0,1-1 0,0 0 0,-1 1 0,1-1 0,-1 1 0,1-1 0,-1 0 0,1 0 0,-1 1 0,0-1 0,1 0 0,-1 0 0,0 1 0,1-2 0,5-27 0,-5 21 0,14-94 0,-5 0 0,-4-146 0,-3 47 0,-1 141 0,17-584 0,-19 630-83,1 11-16,-1 1 1,0-1-1,0 0 0,0 1 1,0-1-1,0 1 1,-1-1-1,1 0 0,-1 1 1,1-1-1,-1 1 1,-2-5-1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17.681"/>
    </inkml:context>
    <inkml:brush xml:id="br0">
      <inkml:brushProperty name="width" value="0.05" units="cm"/>
      <inkml:brushProperty name="height" value="0.05" units="cm"/>
    </inkml:brush>
  </inkml:definitions>
  <inkml:trace contextRef="#ctx0" brushRef="#br0">214 489 24575,'-14'0'0,"0"0"0,0 2 0,0-1 0,0 2 0,0 0 0,-21 7 0,26-6 0,1 0 0,-1 0 0,1 1 0,0 0 0,0 1 0,1-1 0,-1 1 0,1 1 0,0 0 0,-8 10 0,38-46 0,108-143 0,-116 149 0,108-145 0,-100 139 0,2 1 0,1 1 0,44-35 0,-63 57 0,-1 0 0,1 1 0,0 0 0,0 0 0,1 0 0,-1 1 0,1 0 0,13-3 0,-16 5 0,-1 1 0,1 0 0,-1-1 0,1 1 0,-1 1 0,0-1 0,1 1 0,-1-1 0,1 1 0,-1 0 0,0 1 0,0-1 0,0 1 0,0 0 0,0 0 0,0 0 0,6 5 0,1 3-227,0 0-1,0 1 1,-1 1-1,-1 0 1,9 13-1,12 21-6598</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18.291"/>
    </inkml:context>
    <inkml:brush xml:id="br0">
      <inkml:brushProperty name="width" value="0.05" units="cm"/>
      <inkml:brushProperty name="height" value="0.05" units="cm"/>
    </inkml:brush>
  </inkml:definitions>
  <inkml:trace contextRef="#ctx0" brushRef="#br0">1 53 24575,'0'-7'0,"0"-20"0,0 26 0,0 0 0,0 0 0,0 0 0,1 0 0,-1 0 0,0 0 0,0 0 0,1 1 0,-1-1 0,0 0 0,1 0 0,-1 0 0,1 1 0,-1-1 0,1 0 0,-1 0 0,1 1 0,-1-1 0,1 0 0,0 1 0,1-2 0,-1 3 0,0 0 0,-1 0 0,1 0 0,0-1 0,0 1 0,-1 0 0,1 0 0,0 0 0,-1 0 0,1 0 0,-1 1 0,0-1 0,1 0 0,-1 0 0,0 0 0,0 0 0,1 0 0,-1 1 0,0-1 0,0 2 0,0-2 0,9 152 0,-8-105 0,11 81 0,-7-102 0,1-1 0,1 0 0,1 0 0,1-1 0,2 0 0,0 0 0,20 30 0,-24-44 0,1-1 0,0 0 0,1 0 0,0-1 0,0 0 0,1 0 0,0-1 0,0 0 0,1-1 0,0 0 0,1-1 0,0 0 0,-1-1 0,2 0 0,-1-1 0,0 0 0,18 2 0,-19-4 0,0-1 0,0-1 0,0 0 0,0 0 0,0-1 0,0-1 0,0 0 0,-1 0 0,1-1 0,0 0 0,-1-1 0,0 0 0,0-1 0,0 0 0,0-1 0,-1 0 0,0 0 0,16-15 0,-13 10 0,-1-1 0,1-1 0,-2 0 0,0-1 0,-1 0 0,0 0 0,-1-1 0,0 0 0,-2-1 0,0 1 0,8-32 0,-7 12 30,-1-1 0,-2 0 0,0-61 0,-4 78-195,-2 1 0,0-1 0,-1 0 0,0 1 0,-2 0 0,0-1 0,-1 2 0,-15-33 0,6 27-6661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18.677"/>
    </inkml:context>
    <inkml:brush xml:id="br0">
      <inkml:brushProperty name="width" value="0.05" units="cm"/>
      <inkml:brushProperty name="height" value="0.05" units="cm"/>
    </inkml:brush>
  </inkml:definitions>
  <inkml:trace contextRef="#ctx0" brushRef="#br0">1 71 24575,'4'-5'0,"2"-5"0,0-6 0,-1-4 0,-2 5 0,-1 10 0,-1 15 0,0 14 0,-1 16 0,4 15 0,2 11 0,3 7 0,1 1 0,3 0 0,-1-3 0,3-9 0,-3-15-8191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19.007"/>
    </inkml:context>
    <inkml:brush xml:id="br0">
      <inkml:brushProperty name="width" value="0.05" units="cm"/>
      <inkml:brushProperty name="height" value="0.05" units="cm"/>
    </inkml:brush>
  </inkml:definitions>
  <inkml:trace contextRef="#ctx0" brushRef="#br0">1547 316 24575,'-18'-27'0,"-2"0"0,-1 1 0,-1 2 0,-2 0 0,0 1 0,-1 1 0,-52-34 0,55 43 0,0 2 0,-1 0 0,0 1 0,0 1 0,-1 1 0,0 1 0,-1 2 0,1 0 0,-1 1 0,0 2 0,-26 0 0,17 3 0,0 2 0,0 1 0,1 2 0,-1 1 0,2 1 0,-1 2 0,-55 25 0,50-16 0,1 2 0,0 2 0,2 1 0,1 1 0,-53 51 0,44-30 0,1 2 0,2 2 0,3 1 0,1 2 0,4 1 0,1 2 0,3 1 0,-30 88 0,42-97 0,2 0 0,3 1 0,1 0 0,3 1 0,1 0 0,3 0 0,2 1 0,9 76 0,-4-97 0,1 0 0,2-1 0,0 0 0,2 0 0,2-1 0,0 0 0,2-1 0,1 0 0,1-1 0,1-1 0,1 0 0,2-1 0,0-1 0,1-1 0,37 30 0,-23-26 0,1-2 0,1-2 0,1-2 0,1 0 0,1-3 0,0-1 0,1-3 0,1 0 0,0-3 0,1-1 0,0-3 0,0-1 0,58-1 0,-41-4 0,-1-3 0,-1-3 0,1-2 0,-1-3 0,-1-2 0,0-3 0,-1-2 0,0-2 0,65-36 0,-83 35 0,0-2 0,-2-1 0,-1-2 0,-1-1 0,-1-2 0,-1-1 0,-2-1 0,-1-2 0,-2-1 0,-1-1 0,-2-1 0,-1-1 0,-2-1 0,-2 0 0,-1-2 0,-2 0 0,-2-1 0,-1 0 0,-3-1 0,-1 0 0,-2-1 0,1-79 0,-7 75 0,-3 0 0,-1 0 0,-2 1 0,-3 0 0,-1 0 0,-2 1 0,-26-61 0,27 80 0,-2 0 0,0 0 0,-2 1 0,-1 1 0,-1 1 0,-1 0 0,-1 1 0,-1 1 0,0 1 0,-2 0 0,-1 2 0,0 1 0,-28-17 0,15 17-151,1 2-1,-2 0 0,0 3 0,0 1 1,-1 2-1,0 2 0,-1 1 1,-63-2-1,-22 7-6674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5:48.195"/>
    </inkml:context>
    <inkml:brush xml:id="br0">
      <inkml:brushProperty name="width" value="0.05" units="cm"/>
      <inkml:brushProperty name="height" value="0.05" units="cm"/>
    </inkml:brush>
  </inkml:definitions>
  <inkml:trace contextRef="#ctx0" brushRef="#br0">231 180 24575,'1'-4'0,"0"1"0,1 0 0,-1-1 0,1 1 0,0 0 0,0 0 0,0 0 0,0 0 0,1 0 0,-1 0 0,1 1 0,0-1 0,0 1 0,0 0 0,4-3 0,5-5 0,-1 0 0,36-33 0,-44 40 0,1-1 0,-1 1 0,0-1 0,0 0 0,-1 0 0,1 0 0,-1 0 0,0 0 0,3-9 0,-5 12 0,0 0 0,0 1 0,0-1 0,0 0 0,0 1 0,0-1 0,0 0 0,0 0 0,0 1 0,0-1 0,0 0 0,0 1 0,-1-1 0,1 0 0,0 1 0,-1-1 0,1 0 0,0 1 0,-1-1 0,1 1 0,-1-1 0,1 1 0,-1-1 0,1 1 0,-1-1 0,1 1 0,-1-1 0,1 1 0,-1-1 0,0 1 0,1 0 0,-1 0 0,0-1 0,1 1 0,-1 0 0,0 0 0,1 0 0,-1 0 0,0-1 0,0 1 0,1 0 0,-1 0 0,0 0 0,1 1 0,-1-1 0,0 0 0,1 0 0,-2 1 0,-3-1 0,-1 1 0,1 0 0,0 0 0,0 1 0,-7 3 0,-12 6 0,1 2 0,0 1 0,1 1 0,1 1 0,0 1 0,1 0 0,1 2 0,1 0 0,0 1 0,2 1 0,0 0 0,2 1 0,0 1 0,-11 25 0,22-40 0,0-1 0,1 0 0,0 1 0,0-1 0,1 1 0,0 0 0,0-1 0,1 1 0,0 0 0,0 0 0,1-1 0,1 11 0,0-14 0,-1 0 0,0-1 0,1 1 0,-1 0 0,1-1 0,0 0 0,0 1 0,0-1 0,1 0 0,-1 0 0,1 0 0,0 0 0,0-1 0,0 1 0,0-1 0,0 1 0,1-1 0,-1 0 0,0-1 0,1 1 0,0 0 0,-1-1 0,1 0 0,0 0 0,7 1 0,-1-1 0,1 0 0,-1-1 0,0-1 0,1 0 0,-1 0 0,0-1 0,1 0 0,-1 0 0,0-1 0,0-1 0,-1 0 0,1 0 0,8-6 0,0-1 0,0 0 0,-1 0 0,-1-2 0,0 0 0,23-25 0,-30 28 0,0-1 0,-1-1 0,0 1 0,-1-1 0,0 0 0,-1-1 0,7-19 0,-17 47 24,2 1 0,0-1 0,0 1 0,2 27 0,0-34-148,1 1 0,0-1 1,0 0-1,1 0 0,0 0 0,0 0 1,1-1-1,0 1 0,1-1 0,0 1 1,6 10-1,5-3-6702</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14.292"/>
    </inkml:context>
    <inkml:brush xml:id="br0">
      <inkml:brushProperty name="width" value="0.05" units="cm"/>
      <inkml:brushProperty name="height" value="0.05" units="cm"/>
    </inkml:brush>
  </inkml:definitions>
  <inkml:trace contextRef="#ctx0" brushRef="#br0">1 0 24575,'0'0'0,"1"1"0,0-1 0,0 0 0,-1 0 0,1 1 0,0-1 0,-1 0 0,1 1 0,0-1 0,-1 0 0,1 1 0,0-1 0,-1 1 0,1 0 0,-1-1 0,1 1 0,-1-1 0,1 1 0,-1 0 0,0-1 0,1 1 0,-1 0 0,0-1 0,1 1 0,-1 0 0,0 0 0,1 1 0,3 25 0,-3-22 0,36 428 0,-31-376 0,36 264 0,-28-239 0,48 149 0,-59-220-120,13 29 374,-15-38-343,0 0 1,0 0 0,0 0 0,0 0 0,0 0 0,1-1-1,-1 1 1,0-1 0,1 1 0,-1-1 0,1 1 0,0-1 0,0 0-1,-1 0 1,1 0 0,3 1 0,8-1-6738</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14.636"/>
    </inkml:context>
    <inkml:brush xml:id="br0">
      <inkml:brushProperty name="width" value="0.05" units="cm"/>
      <inkml:brushProperty name="height" value="0.05" units="cm"/>
    </inkml:brush>
  </inkml:definitions>
  <inkml:trace contextRef="#ctx0" brushRef="#br0">241 193 24575,'-2'-2'0,"0"0"0,0 0 0,0 1 0,0-1 0,-1 0 0,1 1 0,0 0 0,-1-1 0,1 1 0,-1 0 0,1 0 0,-1 1 0,0-1 0,1 0 0,-1 1 0,0 0 0,1-1 0,-1 1 0,0 0 0,0 1 0,1-1 0,-1 0 0,0 1 0,0-1 0,-2 2 0,0 0 0,1 0 0,0 0 0,-1 1 0,1-1 0,0 1 0,0 0 0,0 0 0,1 1 0,-1-1 0,1 1 0,0 0 0,-6 7 0,-13 28 0,-34 82 0,18-34 0,38-86 0,6-6 0,14-19 0,25-34 0,-2-2 0,1 1 0,4 3 0,1 2 0,70-58 0,-113 107 0,0 0 0,0 0 0,1 1 0,0 0 0,0 0 0,0 0 0,0 1 0,12-3 0,-17 6 0,1-1 0,-1 1 0,0 0 0,1 0 0,-1 0 0,0 0 0,1 0 0,-1 1 0,0-1 0,1 1 0,-1-1 0,0 1 0,0 0 0,1 0 0,-1 0 0,0 0 0,0 0 0,0 1 0,0-1 0,-1 0 0,1 1 0,0 0 0,0-1 0,-1 1 0,1 0 0,-1 0 0,0 0 0,1 0 0,-1 0 0,0 0 0,0 0 0,1 4 0,8 26-1365,-3 2-5461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15.148"/>
    </inkml:context>
    <inkml:brush xml:id="br0">
      <inkml:brushProperty name="width" value="0.05" units="cm"/>
      <inkml:brushProperty name="height" value="0.05" units="cm"/>
    </inkml:brush>
  </inkml:definitions>
  <inkml:trace contextRef="#ctx0" brushRef="#br0">1263 456 24575,'-50'-14'0,"-2"3"0,1 1 0,-1 3 0,-1 2 0,1 2 0,-93 8 0,100-1 0,0 1 0,1 3 0,0 1 0,0 3 0,1 1 0,1 2 0,0 2 0,1 2 0,-69 43 0,86-46 0,0 1 0,2 1 0,0 1 0,1 1 0,1 1 0,1 1 0,1 1 0,0 0 0,2 1 0,1 1 0,1 1 0,2 0 0,0 0 0,1 1 0,2 1 0,-8 36 0,12-33-24,1 0-1,1 1 1,2-1-1,1 1 1,1-1-1,2 0 1,13 58-1,-6-49-47,3-1 0,1-1 0,1 0 0,2-1 0,35 55 1,-18-42 1,3-1 0,2-2 0,1-1 1,3-2-1,1-2 0,3-2 0,1-3 1,66 41-1,-46-39 24,1-2 1,3-4 0,0-2-1,2-4 1,145 33-1,-125-43-74,1-3 0,1-5 0,0-4 0,138-11 1,-109-7 10,-2-5-1,0-6 1,-2-5 0,-1-5 0,-1-6 0,-3-4 0,216-117 0,-231 101 114,-2-3 0,171-147 0,-211 157-36,-3-3 0,-3-2-1,-2-2 1,-3-3 0,51-86-1,-79 113-98,-1 0-1,-1-2 1,-3 0 0,-1-1-1,-1-1 1,-3 0-1,9-68 1,-16 85 117,-2-1 1,-1 1 0,0-1-1,-2 1 1,-1 0 0,-1 0-1,-1 0 1,-1 0 0,0 0-1,-2 1 1,-1 0-1,-1 1 1,0 0 0,-25-36-1,14 31 13,-2 1 0,0 0 0,-2 2 0,0 1 0,-2 0 0,0 2 0,-1 2 0,-1 0 0,-1 2 0,-55-22 0,9 11 0,-1 2 0,0 4 0,-112-16 0,20 16-10,0 7 0,0 7-1,-310 27 1,388-9 155,1 4 0,-155 46-1,149-28-4326</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15.571"/>
    </inkml:context>
    <inkml:brush xml:id="br0">
      <inkml:brushProperty name="width" value="0.05" units="cm"/>
      <inkml:brushProperty name="height" value="0.05" units="cm"/>
    </inkml:brush>
  </inkml:definitions>
  <inkml:trace contextRef="#ctx0" brushRef="#br0">694 238 24575,'2'0'0,"-1"0"0,1-1 0,-1 1 0,1-1 0,-1 0 0,0 0 0,1 1 0,-1-1 0,0 0 0,0 0 0,1 0 0,-1 0 0,0 0 0,0 0 0,0-1 0,0 1 0,0 0 0,-1 0 0,1-1 0,0 1 0,0-1 0,0-1 0,11-34 0,-11 32 0,0 1 0,0-1 0,-1 0 0,1 0 0,-1 0 0,-1 0 0,1 1 0,-1-1 0,1 0 0,-1 0 0,-1 0 0,1 1 0,-1-1 0,1 1 0,-1-1 0,-1 1 0,-2-5 0,1 4 0,0 0 0,-1 0 0,0 0 0,0 1 0,0 0 0,-1 0 0,1 0 0,-1 0 0,0 1 0,-12-5 0,-6 0 0,0 1 0,0 1 0,-1 1 0,0 1 0,-35 0 0,17 2 0,0 2 0,-1 2 0,-48 8 0,74-7 0,1 0 0,-1 1 0,1 2 0,0-1 0,1 2 0,0 0 0,0 1 0,0 1 0,1 0 0,-20 16 0,31-21 0,0-1 0,1 1 0,-1-1 0,1 1 0,0 0 0,0 1 0,0-1 0,0 0 0,1 1 0,0 0 0,0-1 0,0 1 0,0 0 0,1 0 0,-2 8 0,3-9 0,0 1 0,1-1 0,-1 1 0,1-1 0,-1 1 0,1-1 0,1 1 0,-1-1 0,1 0 0,-1 0 0,1 0 0,1 0 0,-1 0 0,0 0 0,1 0 0,0-1 0,6 7 0,5 3 0,1 0 0,0-1 0,1-1 0,1 0 0,0-1 0,0-1 0,32 12 0,138 38 0,-158-51 0,91 23 0,-43-13 0,-1 4 0,84 35 0,-151-52 0,0-1 0,0 1 0,-1 0 0,1 1 0,9 9 0,-17-14 0,1 0 0,-1 0 0,0 0 0,0 0 0,0 0 0,0 0 0,0 0 0,0 0 0,0 1 0,0-1 0,-1 0 0,1 1 0,0-1 0,-1 1 0,1-1 0,-1 0 0,0 1 0,1-1 0,-1 1 0,0-1 0,0 1 0,0 0 0,0-1 0,0 1 0,0-1 0,0 1 0,-1-1 0,1 1 0,0-1 0,-1 1 0,0-1 0,1 0 0,-1 1 0,0-1 0,1 0 0,-1 1 0,0-1 0,0 0 0,0 0 0,0 0 0,0 0 0,-3 2 0,-4 3 0,-1 0 0,1-1 0,-1 0 0,-1-1 0,1 0 0,0 0 0,-1-1 0,-12 2 0,-87 14 0,88-16 0,-22 3 30,0-3 0,0-1 0,-51-5 0,72 1-195,0-1 0,1 0 0,-1-2 0,1-1 0,0 0 0,0-2 0,1 0 0,-22-13 0,9-1-6661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16.071"/>
    </inkml:context>
    <inkml:brush xml:id="br0">
      <inkml:brushProperty name="width" value="0.05" units="cm"/>
      <inkml:brushProperty name="height" value="0.05" units="cm"/>
    </inkml:brush>
  </inkml:definitions>
  <inkml:trace contextRef="#ctx0" brushRef="#br0">123 330 24575,'0'0'0,"0"0"0,0-1 0,0 1 0,0-1 0,0 1 0,0-1 0,0 1 0,0 0 0,0-1 0,0 1 0,0-1 0,0 1 0,0 0 0,-1-1 0,1 1 0,0 0 0,0-1 0,0 1 0,-1 0 0,1-1 0,0 1 0,0 0 0,-1-1 0,1 1 0,0 0 0,-1 0 0,1-1 0,0 1 0,-1 0 0,1 0 0,0 0 0,-1-1 0,1 1 0,-1 0 0,1 0 0,0 0 0,-1 0 0,1 0 0,-1 0 0,1 0 0,0 0 0,-1 0 0,1 0 0,-1 0 0,1 0 0,0 0 0,-1 0 0,1 0 0,-1 0 0,1 1 0,0-1 0,-1 0 0,1 0 0,0 0 0,-1 1 0,0-1 0,-1 1 0,1 0 0,-1 1 0,0-1 0,0 0 0,1 0 0,-1 1 0,1-1 0,-1 1 0,1 0 0,-3 2 0,1 6 0,-1 0 0,1-1 0,1 1 0,0 1 0,0-1 0,1 0 0,0 0 0,1 0 0,0 1 0,3 17 0,2 6 0,19 62 0,-5-36 0,-5-17 0,-32-86 0,14 35 0,-27-73 0,-30-113 0,55 171 0,1-1 0,1 0 0,1 0 0,2 0 0,0 0 0,1 0 0,2-1 0,0 1 0,11-45 0,-11 63 0,0 1 0,0-1 0,0 1 0,1-1 0,0 1 0,0 0 0,0 0 0,1 0 0,0 1 0,-1-1 0,2 1 0,-1 0 0,7-6 0,-8 8 0,0 1 0,1-1 0,-1 0 0,1 1 0,-1-1 0,1 1 0,0 0 0,0 0 0,-1 1 0,1-1 0,0 1 0,0 0 0,0 0 0,0 0 0,-1 0 0,1 1 0,0 0 0,0 0 0,-1 0 0,1 0 0,6 3 0,0 0 0,0 1 0,-1 1 0,0-1 0,0 1 0,-1 1 0,1 0 0,-1 0 0,-1 1 0,1 0 0,-1 0 0,-1 0 0,1 1 0,-2 0 0,1 0 0,-1 1 0,0 0 0,-1 0 0,6 20 0,-9-22 0,1 0 0,-1 0 0,0 0 0,0 0 0,-1 0 0,0 0 0,0 0 0,-1 1 0,0-1 0,-1 0 0,0 0 0,0-1 0,-1 1 0,0 0 0,0-1 0,0 0 0,-1 1 0,0-1 0,-1-1 0,0 1 0,0-1 0,0 1 0,-1-2 0,1 1 0,-12 8 0,1-4 0,0 0 0,0-2 0,-1 1 0,-21 6 0,-33 17 0,71-32 0,-1 0 0,0 0 0,1 1 0,-1-1 0,0 1 0,1-1 0,-1 1 0,0-1 0,1 1 0,-1-1 0,1 1 0,-1-1 0,1 1 0,-1-1 0,1 1 0,0 0 0,-1-1 0,1 1 0,0 0 0,-1 0 0,1-1 0,0 1 0,0 0 0,0 0 0,0-1 0,-1 1 0,1 0 0,0 0 0,0-1 0,1 2 0,-1 0 0,1 0 0,0-1 0,0 1 0,0 0 0,0 0 0,0-1 0,1 1 0,-1-1 0,0 1 0,1-1 0,2 3 0,8 4 0,0 0 0,22 11 0,-27-15 0,272 129-1365,-249-120-5461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16.478"/>
    </inkml:context>
    <inkml:brush xml:id="br0">
      <inkml:brushProperty name="width" value="0.05" units="cm"/>
      <inkml:brushProperty name="height" value="0.05" units="cm"/>
    </inkml:brush>
  </inkml:definitions>
  <inkml:trace contextRef="#ctx0" brushRef="#br0">75 360 24575,'-13'-35'0,"12"30"0,0 1 0,0 0 0,-1-1 0,1 1 0,-1 0 0,0 0 0,-1 0 0,1 0 0,-1 0 0,1 0 0,-1 1 0,0-1 0,-7-5 0,10 9 0,-1 0 0,1-1 0,-1 1 0,1 0 0,-1 0 0,1 0 0,-1-1 0,1 1 0,-1 0 0,1 0 0,-1 0 0,1 0 0,-1 0 0,0 0 0,1 0 0,-1 0 0,1 0 0,-1 0 0,1 1 0,-1-1 0,1 0 0,-1 0 0,1 0 0,-1 1 0,1-1 0,-1 0 0,1 0 0,-1 1 0,1-1 0,-1 1 0,1-1 0,0 0 0,-1 1 0,1-1 0,0 1 0,-1-1 0,1 1 0,0-1 0,0 1 0,-1-1 0,1 1 0,0-1 0,0 1 0,0-1 0,0 1 0,-6 27 0,6-11 0,0-1 0,1 1 0,1-1 0,1 1 0,7 22 0,30 82 0,-37-112 0,7 15 0,17 34 0,-23-51 0,0 1 0,1-1 0,0 0 0,0 0 0,0-1 0,1 0 0,0 0 0,10 7 0,-14-11 0,-1-1 0,1 0 0,0 0 0,0 0 0,0 0 0,0 0 0,0-1 0,0 1 0,0 0 0,0-1 0,0 1 0,0-1 0,0 0 0,0 0 0,0 0 0,0 0 0,0 0 0,0 0 0,0-1 0,4 0 0,-3-1 0,0 1 0,0-1 0,0 0 0,0 0 0,0 0 0,-1 0 0,1 0 0,-1-1 0,0 1 0,1-1 0,2-4 0,3-7 0,0-1 0,-1 1 0,-1-1 0,6-19 0,-12 34 0,28-100 0,-5-1 0,11-111 0,-10 52 0,-20 145-1365</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19.600"/>
    </inkml:context>
    <inkml:brush xml:id="br0">
      <inkml:brushProperty name="width" value="0.05" units="cm"/>
      <inkml:brushProperty name="height" value="0.05" units="cm"/>
    </inkml:brush>
  </inkml:definitions>
  <inkml:trace contextRef="#ctx0" brushRef="#br0">1 12 24575,'1'-1'0,"0"0"0,-1 0 0,1 0 0,0 1 0,0-1 0,0 0 0,0 0 0,0 1 0,0-1 0,0 0 0,0 1 0,1-1 0,-1 1 0,0 0 0,0-1 0,0 1 0,0 0 0,2 0 0,-2 0 0,0 0 0,0 0 0,0 0 0,-1 1 0,1-1 0,0 0 0,0 1 0,0-1 0,-1 1 0,1-1 0,0 1 0,-1-1 0,1 1 0,-1 0 0,1-1 0,0 1 0,-1 0 0,1-1 0,0 3 0,1 2 0,0 0 0,0 0 0,0 0 0,-1 1 0,0-1 0,1 11 0,6 281 0,-7-98 0,29 224 0,-16-320 0,4 0 0,33 104 0,-15-107-1365,-22-68-5461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19.954"/>
    </inkml:context>
    <inkml:brush xml:id="br0">
      <inkml:brushProperty name="width" value="0.05" units="cm"/>
      <inkml:brushProperty name="height" value="0.05" units="cm"/>
    </inkml:brush>
  </inkml:definitions>
  <inkml:trace contextRef="#ctx0" brushRef="#br0">450 65 24575,'-11'-10'0,"8"7"0,0 0 0,0 0 0,0 0 0,-1 0 0,0 0 0,-6-3 0,8 5 0,0 1 0,0-1 0,-1 1 0,1-1 0,0 1 0,0 0 0,-1 0 0,1 0 0,0 0 0,-1 0 0,1 1 0,0-1 0,0 1 0,-1-1 0,1 1 0,-4 1 0,-5 4 0,0 0 0,0 0 0,1 1 0,0 0 0,0 1 0,0 0 0,1 1 0,-15 18 0,-58 87 0,79-110 0,-28 43 0,2 1 0,3 1 0,1 1 0,3 1 0,-17 61 0,38-110 0,1-1 0,-1 1 0,1-1 0,-1 1 0,1 0 0,0-1 0,0 1 0,0 0 0,0-1 0,0 1 0,0 0 0,1 2 0,-1-4 0,0 0 0,0 0 0,1 0 0,-1 0 0,0 1 0,1-1 0,-1 0 0,0 0 0,1 0 0,-1 0 0,0 0 0,1 0 0,-1 0 0,0 0 0,1 0 0,-1 0 0,0 0 0,0 0 0,1-1 0,-1 1 0,0 0 0,1 0 0,-1 0 0,0 0 0,1 0 0,-1-1 0,0 1 0,0 0 0,1 0 0,-1 0 0,0-1 0,0 1 0,0 0 0,1 0 0,-1-1 0,31-36 0,34-54 0,93-126 0,-115 163 0,94-89 0,-127 134 0,0 1 0,1 0 0,0 0 0,0 1 0,0 0 0,25-9 0,-32 14 0,0 1 0,0 0 0,0 0 0,0 0 0,0 0 0,0 1 0,0-1 0,0 1 0,0 0 0,0 1 0,0-1 0,0 1 0,0-1 0,0 1 0,0 0 0,0 1 0,0-1 0,-1 1 0,1-1 0,0 1 0,-1 1 0,0-1 0,1 0 0,-1 1 0,0-1 0,5 7 0,15 24-1365,-5 2-5461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20.388"/>
    </inkml:context>
    <inkml:brush xml:id="br0">
      <inkml:brushProperty name="width" value="0.05" units="cm"/>
      <inkml:brushProperty name="height" value="0.05" units="cm"/>
    </inkml:brush>
  </inkml:definitions>
  <inkml:trace contextRef="#ctx0" brushRef="#br0">83 56 24575,'-11'-15'0,"7"9"0,0 0 0,-1 0 0,1 1 0,-9-8 0,12 13 0,1 0 0,-1-1 0,1 1 0,-1-1 0,0 1 0,1 0 0,-1-1 0,0 1 0,1 0 0,-1-1 0,0 1 0,1 0 0,-1 0 0,0 0 0,1 0 0,-1 0 0,0 0 0,0 0 0,1 0 0,-1 0 0,0 0 0,0 0 0,1 0 0,-1 1 0,0-1 0,1 0 0,-1 0 0,0 1 0,1-1 0,-1 0 0,1 1 0,-1-1 0,0 1 0,1-1 0,-1 1 0,1-1 0,-1 1 0,1-1 0,0 1 0,-1-1 0,1 1 0,-1 0 0,1-1 0,0 1 0,0 0 0,-1-1 0,1 1 0,0 0 0,0 0 0,0 1 0,-4 13 0,1 1 0,0 0 0,1 0 0,1 0 0,1 0 0,2 28 0,-1-27 0,2 32 0,1 0 0,21 85 0,-18-108 0,0-1 0,2-1 0,1 1 0,1-1 0,1-1 0,29 43 0,-35-59 0,-1 0 0,1 0 0,0-1 0,0 0 0,1 0 0,0-1 0,0 0 0,0 0 0,0 0 0,1-1 0,0 0 0,9 3 0,-11-6 0,0 1 0,0-1 0,1 0 0,-1 0 0,0-1 0,0 0 0,1 0 0,-1-1 0,0 0 0,0 0 0,0 0 0,0 0 0,0-1 0,0 0 0,0-1 0,0 1 0,9-6 0,-2-1 0,-1-1 0,0 1 0,0-2 0,-1 0 0,0 0 0,-1-1 0,0 0 0,-1-1 0,-1 0 0,0 0 0,0-1 0,-2 0 0,1-1 0,-2 1 0,0-1 0,3-16 0,-1-1 0,-1 0 0,-2 0 0,-1-1 0,-1 0 0,-2 1 0,-7-56 0,7 79 0,-1 0 0,-1 0 0,1 1 0,-1-1 0,-1 0 0,0 1 0,0-1 0,0 1 0,-1 0 0,-1 0 0,1 1 0,-11-14 0,14 20-3,0 0 0,0 0 0,1 0 0,-1 0 0,0 1 0,0-1 0,0 0 0,0 1-1,0-1 1,-1 0 0,1 1 0,0-1 0,0 1 0,0 0 0,0-1 0,-1 1 0,1 0 0,0 0 0,0 0-1,-1 0 1,1 0 0,0 0 0,0 0 0,-1 0 0,-1 1 0,1 0 17,0 0 0,1 0 1,-1 0-1,0 1 0,1-1 1,-1 0-1,1 1 0,-1 0 0,1-1 1,-1 1-1,1 0 0,0 0 1,-1 2-1,-3 6-311,1 0 0,0 0 0,1 0 0,-3 18 0,1 5-6529</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20.764"/>
    </inkml:context>
    <inkml:brush xml:id="br0">
      <inkml:brushProperty name="width" value="0.05" units="cm"/>
      <inkml:brushProperty name="height" value="0.05" units="cm"/>
    </inkml:brush>
  </inkml:definitions>
  <inkml:trace contextRef="#ctx0" brushRef="#br0">27 12 24575,'0'-4'0,"-5"-2"0,0 5 0,-1 11 0,2 9 0,0 9 0,2 14 0,1 8 0,5 9 0,2 3 0,0 0 0,3-2 0,0-2 0,-1-6 0,-2-13-8191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5:48.565"/>
    </inkml:context>
    <inkml:brush xml:id="br0">
      <inkml:brushProperty name="width" value="0.05" units="cm"/>
      <inkml:brushProperty name="height" value="0.05" units="cm"/>
    </inkml:brush>
  </inkml:definitions>
  <inkml:trace contextRef="#ctx0" brushRef="#br0">2 149 24575,'-1'-18'0,"1"-2"0,6 35 0,5 28 0,2-2 0,1 0 0,3 0 0,30 54 0,-43-89 0,-1 0 0,2-1 0,-1 1 0,1-1 0,0 0 0,7 7 0,-11-11 0,1 0 0,-1-1 0,0 1 0,0 0 0,1 0 0,-1 0 0,0-1 0,1 1 0,-1-1 0,1 1 0,-1-1 0,0 0 0,1 1 0,-1-1 0,1 0 0,-1 0 0,1 0 0,-1 0 0,1 0 0,-1 0 0,1-1 0,-1 1 0,1 0 0,-1-1 0,1 1 0,-1-1 0,0 1 0,1-1 0,-1 0 0,0 0 0,0 0 0,1 1 0,-1-1 0,0 0 0,2-3 0,4-6 0,0-1 0,-1-1 0,0 1 0,-1-1 0,-1 0 0,0 0 0,0-1 0,-1 1 0,2-17 0,4-11 0,51-177-1365,-49 180-5461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21.107"/>
    </inkml:context>
    <inkml:brush xml:id="br0">
      <inkml:brushProperty name="width" value="0.05" units="cm"/>
      <inkml:brushProperty name="height" value="0.05" units="cm"/>
    </inkml:brush>
  </inkml:definitions>
  <inkml:trace contextRef="#ctx0" brushRef="#br0">1513 285 24575,'-13'-8'0,"0"1"0,0 1 0,-1 0 0,0 1 0,0 1 0,0 0 0,0 1 0,-28-3 0,2 3 0,0 2 0,-42 4 0,27 3-145,0 3 1,1 2-1,0 2 0,0 2 0,2 3 0,0 2 1,1 3-1,1 1 0,-86 58 0,85-46-16,0 2 0,3 3 0,1 2 0,2 1 1,2 3-1,2 1 0,3 2 0,-48 80 0,65-91 149,1 0 0,2 2 0,2 0 0,2 0 1,1 2-1,2-1 0,3 2 0,-5 48 0,11-61 4,2 0 0,0-1-1,2 1 1,2-1 0,0 1 0,2-1 0,2 0-1,0-1 1,2 0 0,1 0 0,2-1 0,23 40-1,-15-35 9,3 0 0,0-2 0,2-1 0,2-1 0,0-1 0,46 34 0,-31-31 0,0-2 0,2-2 0,2-2 0,71 27 0,-51-28 0,1-3 0,1-4 0,0-2 0,1-3 0,0-4 0,1-2 0,112-7 0,-115-3-47,-1-4 1,-1-3-1,1-2 0,-2-4 0,0-2 0,93-42 0,-109 38-21,-1-3 0,-1-1 1,-1-3-1,-2-2 0,-1-1 0,-1-3 0,-2-1 0,53-65 0,-49 45 68,-2-2 0,-3-1 0,-3-2 0,-2-2 0,-3-1 0,36-114 0,-50 125 0,-3-1 0,-3-1 0,-1 0 0,-3 0 0,-3-1 0,-2 0 0,-3 0 0,-14-108 0,9 133 0,-1 1 0,-1 0 0,-2 1 0,-1 0 0,-1 1 0,-2 0 0,-1 1 0,-1 0 0,-1 1 0,-1 1 0,-2 1 0,0 1 0,-2 0 0,-1 2 0,0 0 0,-2 2 0,0 1 0,-1 1 0,-42-22 0,20 18 0,-1 2 0,-1 3 0,0 2 0,-1 2 0,-1 2 0,0 2 0,-67-2 0,32 8 0,1 5 0,-1 2 0,-139 27 0,183-22 157,2 1 0,-79 30 1,55-9-4772</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32.919"/>
    </inkml:context>
    <inkml:brush xml:id="br0">
      <inkml:brushProperty name="width" value="0.05" units="cm"/>
      <inkml:brushProperty name="height" value="0.05" units="cm"/>
    </inkml:brush>
  </inkml:definitions>
  <inkml:trace contextRef="#ctx0" brushRef="#br0">1 54 24575,'4'0'0,"2"-4"0,5-2 0,3 0 0,10-2 0,4-1 0,7 1 0,5 3 0,1 1 0,3 2 0,-3 1 0,-3 1 0,-4 0 0,-7 1-8191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33.277"/>
    </inkml:context>
    <inkml:brush xml:id="br0">
      <inkml:brushProperty name="width" value="0.05" units="cm"/>
      <inkml:brushProperty name="height" value="0.05" units="cm"/>
    </inkml:brush>
  </inkml:definitions>
  <inkml:trace contextRef="#ctx0" brushRef="#br0">78 28 24575,'-5'0'0,"-1"4"0,1 7 0,0 9 0,2 6 0,6 8 0,1 6 0,1 1 0,4 3 0,0 2 0,-1 2 0,-2-2 0,2-5 0,0-5 0,-1-9-8191</inkml:trace>
  <inkml:trace contextRef="#ctx0" brushRef="#br0" timeOffset="1">233 28 24575,'0'-9'0,"-4"-3"0,-6 5 0,-2 9 0,-2 12 0,-9 12 0,-4 12 0,-6 7 0,-3 5 0,-3 3 0,5-8-8191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33.632"/>
    </inkml:context>
    <inkml:brush xml:id="br0">
      <inkml:brushProperty name="width" value="0.05" units="cm"/>
      <inkml:brushProperty name="height" value="0.05" units="cm"/>
    </inkml:brush>
  </inkml:definitions>
  <inkml:trace contextRef="#ctx0" brushRef="#br0">1 0 24575,'0'4'0,"4"11"0,2 7 0,5 8 0,8 4 0,6 1 0,7 2 0,7 0 0,6-2 0,4-2 0,-1-3 0,-10-7-8191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05.380"/>
    </inkml:context>
    <inkml:brush xml:id="br0">
      <inkml:brushProperty name="width" value="0.05" units="cm"/>
      <inkml:brushProperty name="height" value="0.05" units="cm"/>
    </inkml:brush>
  </inkml:definitions>
  <inkml:trace contextRef="#ctx0" brushRef="#br0">21 44 24575,'10'-13'0,"-8"11"0,-1-1 0,1 0 0,0 1 0,0 0 0,0-1 0,0 1 0,1 0 0,-1 0 0,0 0 0,1 0 0,0 0 0,4-2 0,-6 5 0,-1-1 0,1 1 0,-1 0 0,1-1 0,-1 1 0,1 0 0,-1 0 0,1-1 0,-1 1 0,0 0 0,0 0 0,1 0 0,-1-1 0,0 1 0,0 0 0,0 0 0,0 0 0,0 0 0,0-1 0,0 1 0,0 0 0,0 0 0,-1 1 0,-2 29 0,1-20 0,-10 102 0,-36 432 0,44-421 0,6 0 0,23 176 0,-17-248-1365,-2-11-5461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05.772"/>
    </inkml:context>
    <inkml:brush xml:id="br0">
      <inkml:brushProperty name="width" value="0.05" units="cm"/>
      <inkml:brushProperty name="height" value="0.05" units="cm"/>
    </inkml:brush>
  </inkml:definitions>
  <inkml:trace contextRef="#ctx0" brushRef="#br0">0 64 24575,'66'-8'0,"-15"0"0,698-29-565,2 35-787,-468 3 428,59 0 564,573-6-445,-742 0-3380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06.470"/>
    </inkml:context>
    <inkml:brush xml:id="br0">
      <inkml:brushProperty name="width" value="0.05" units="cm"/>
      <inkml:brushProperty name="height" value="0.05" units="cm"/>
    </inkml:brush>
  </inkml:definitions>
  <inkml:trace contextRef="#ctx0" brushRef="#br0">0 208 24575,'0'-1'0,"0"0"0,1 1 0,-1-1 0,0 0 0,1 0 0,-1 1 0,0-1 0,1 0 0,-1 1 0,1-1 0,-1 0 0,1 1 0,-1-1 0,1 1 0,0-1 0,-1 1 0,1-1 0,0 1 0,-1-1 0,1 1 0,0-1 0,-1 1 0,1 0 0,0 0 0,0-1 0,0 1 0,-1 0 0,2 0 0,28-4 0,-25 3 0,485-22-16,-337 19-162,1506-51-3375,757-22 3736,-2296 74-161,500-23 79,-703 29 3066,58-3-3133,-1 0 1,1 1-1,0 2 0,0 0 0,0 2 1,0 1-1,-25 10 0,45-14-34,0 0 0,1 1 0,-1 0 0,1 0 0,0 0 0,-1 1 0,1-1 0,1 1 0,-1 0 0,1 0 0,-1 0 0,1 1 0,1-1 0,-1 1 0,0 0 0,1 0 0,0 0 0,0 0 0,1 0 0,-1 0 0,1 0 0,0 0 0,1 1 0,-1-1 0,1 0 0,0 9 0,2 11 0,1 0 0,1 0 0,1 0 0,11 31 0,-13-48 0,142 570 0,-116-433 0,71 383 0,-97-511 0,-1-6 0,0 0 0,-1 0 0,0 0 0,-1 16 0,0-25 0,0 1 0,-1-1 0,1 1 0,-1 0 0,1-1 0,-1 1 0,0-1 0,0 1 0,-1-1 0,1 0 0,0 1 0,-1-1 0,1 0 0,-1 0 0,0 0 0,1 0 0,-1 0 0,0-1 0,0 1 0,-1 0 0,1-1 0,0 1 0,-4 1 0,-12 2 0,-1 1 0,1-2 0,-1-1 0,0 0 0,0-1 0,0-1 0,-22-2 0,14 1 0,-1125 1-1250,548-4-647,362 3-3147</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07.217"/>
    </inkml:context>
    <inkml:brush xml:id="br0">
      <inkml:brushProperty name="width" value="0.05" units="cm"/>
      <inkml:brushProperty name="height" value="0.05" units="cm"/>
    </inkml:brush>
  </inkml:definitions>
  <inkml:trace contextRef="#ctx0" brushRef="#br0">52 276 24575,'2'-3'0,"0"1"0,-1-1 0,1 1 0,-1-1 0,1 0 0,-1 1 0,2-6 0,-3 6 0,1 0 0,0 0 0,-1 0 0,1 0 0,0 0 0,0 1 0,0-1 0,0 0 0,0 0 0,1 1 0,-1-1 0,0 1 0,1-1 0,-1 1 0,3-2 0,-4 3 0,1 0 0,-1 0 0,0 0 0,1 0 0,-1 0 0,1 0 0,-1 0 0,0 0 0,1 0 0,-1 0 0,0 0 0,1 0 0,-1 0 0,1 0 0,-1 0 0,0 0 0,1 0 0,-1 0 0,0 0 0,1 1 0,-1-1 0,0 0 0,1 0 0,-1 0 0,0 1 0,0-1 0,1 0 0,-1 0 0,0 1 0,0-1 0,1 0 0,-1 1 0,0-1 0,0 0 0,0 1 0,1-1 0,-1 0 0,0 1 0,0-1 0,0 0 0,0 1 0,0-1 0,0 0 0,0 1 0,0-1 0,0 1 0,0-1 0,0 0 0,0 1 0,0 21 0,-72 465 0,55-396 0,10-59 0,6-29 0,3-12 0,-1 7 0,43-161 0,48-157 0,-71 260 0,3 1 0,2 2 0,40-65 0,-66 122 0,7-12 0,0 1 0,1 0 0,12-12 0,-18 21 0,-1 1 0,1-1 0,0 1 0,0-1 0,0 1 0,0 0 0,0-1 0,0 1 0,1 0 0,-1 0 0,3 0 0,-4 1 0,0 0 0,1 0 0,-1 0 0,0 0 0,0 0 0,0 0 0,0 0 0,0 0 0,0 1 0,0-1 0,0 0 0,0 1 0,0-1 0,0 1 0,0-1 0,0 1 0,-1 0 0,1-1 0,0 1 0,0 0 0,0 0 0,-1-1 0,1 1 0,0 0 0,-1 0 0,1 1 0,6 13 0,-1 0 0,0 0 0,-1 1 0,-1 0 0,-1 0 0,0 0 0,1 24 0,1 3 0,48 241-1365,-41-227-5461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07.761"/>
    </inkml:context>
    <inkml:brush xml:id="br0">
      <inkml:brushProperty name="width" value="0.05" units="cm"/>
      <inkml:brushProperty name="height" value="0.05" units="cm"/>
    </inkml:brush>
  </inkml:definitions>
  <inkml:trace contextRef="#ctx0" brushRef="#br0">9 355 24575,'-4'-29'0,"3"26"0,0 0 0,0 1 0,0-1 0,1 0 0,0 0 0,0 0 0,-1 0 0,2 0 0,-1 0 0,0 0 0,1 0 0,-1 0 0,1 0 0,1-2 0,2-6 0,2 1 0,-1 1 0,1-1 0,1 1 0,0 0 0,0 1 0,1-1 0,0 1 0,0 1 0,1 0 0,0 0 0,0 0 0,17-8 0,1 1 0,-1 2 0,2 0 0,0 2 0,30-7 0,-33 10 0,0 1 0,0 2 0,1 0 0,0 2 0,0 0 0,-1 2 0,1 1 0,28 5 0,-50-5 0,0 0 0,0 0 0,-1 1 0,1 0 0,-1-1 0,0 1 0,1 0 0,-1 1 0,0-1 0,0 1 0,0-1 0,0 1 0,-1 0 0,1 0 0,-1 0 0,0 0 0,1 0 0,-2 1 0,1-1 0,0 1 0,-1-1 0,2 7 0,2 7 0,-1 1 0,0 0 0,0 32 0,1-7 0,68 412 0,-97-535 0,10-12 0,3-1 0,5-1 0,8-152 0,-2 237 0,0-1 0,0 0 0,1 0 0,0 0 0,1 0 0,0 1 0,0-1 0,1 0 0,0 1 0,5-9 0,-8 16 0,1 1 0,-1 0 0,1 0 0,0 0 0,0 0 0,-1 1 0,1-1 0,0 0 0,0 0 0,0 0 0,0 1 0,0-1 0,0 0 0,0 1 0,0-1 0,1 1 0,-1 0 0,0-1 0,0 1 0,0 0 0,0-1 0,1 1 0,-1 0 0,2 0 0,-1 1 0,1-1 0,0 1 0,-1-1 0,1 1 0,-1 0 0,1 0 0,-1 1 0,1-1 0,-1 0 0,4 3 0,3 4 0,0-1 0,-1 2 0,0-1 0,7 11 0,-2-2 12,-1 1 0,-1 0 0,0 1 0,-2 0 0,0 1 0,-1 0 0,-1 0 0,-1 1 0,4 24 0,-8-36-30,-1 0-1,-1 0 1,0 1 0,0-1 0,0 0-1,-2 0 1,1 0 0,-1-1 0,0 1-1,-5 14 1,4-17-62,-1 0-1,1-1 1,-1 1 0,0 0 0,0-1-1,0 0 1,-1 0 0,0 0 0,0-1-1,0 0 1,0 0 0,-1 0 0,0 0-1,0-1 1,-11 5 0,-12 3-6746</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08.183"/>
    </inkml:context>
    <inkml:brush xml:id="br0">
      <inkml:brushProperty name="width" value="0.05" units="cm"/>
      <inkml:brushProperty name="height" value="0.05" units="cm"/>
    </inkml:brush>
  </inkml:definitions>
  <inkml:trace contextRef="#ctx0" brushRef="#br0">1 101 24575,'2'0'0,"1"0"0,0 1 0,-1 0 0,1-1 0,0 1 0,-1 0 0,1 0 0,-1 0 0,1 1 0,-1-1 0,0 1 0,0-1 0,1 1 0,-1 0 0,0 0 0,0 0 0,-1 0 0,1 0 0,0 0 0,-1 0 0,1 0 0,1 4 0,3 6 0,0 1 0,0 0 0,3 14 0,-6-17 0,65 225 0,5 18 0,-40-157 0,-63-229 0,20 85 0,-5-40 0,3 0 0,4-2 0,6-140 0,2 218 0,1 1 0,1-1 0,0 0 0,0 0 0,5-12 0,-6 22 0,-1 1 0,1-1 0,-1 0 0,1 0 0,0 0 0,0 0 0,0 1 0,0-1 0,0 0 0,0 1 0,1-1 0,-1 1 0,0 0 0,1-1 0,-1 1 0,1 0 0,-1 0 0,1 0 0,0 0 0,0 0 0,-1 0 0,1 0 0,0 0 0,0 1 0,0-1 0,0 1 0,0 0 0,0-1 0,0 1 0,-1 0 0,1 0 0,0 0 0,0 0 0,0 1 0,0-1 0,0 0 0,0 1 0,3 1 0,2 1 0,-1 1 0,1-1 0,-1 2 0,-1-1 0,1 0 0,0 1 0,-1 0 0,0 1 0,0-1 0,-1 1 0,0 0 0,0 0 0,0 0 0,0 1 0,-1-1 0,0 1 0,-1 0 0,1 0 0,1 10 0,-1-4 0,0 0 0,-1 0 0,0 0 0,-1 1 0,-1-1 0,0 0 0,0 1 0,-2-1 0,-5 25 0,4-28-91,0-1 0,-1 1 0,0-1 0,-1 0 0,0 0 0,-1 0 0,1-1 0,-2 0 0,1 0 0,-1 0 0,0-1 0,-1 0 0,0 0 0,-10 6 0,-11 4-6735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5:48.971"/>
    </inkml:context>
    <inkml:brush xml:id="br0">
      <inkml:brushProperty name="width" value="0.05" units="cm"/>
      <inkml:brushProperty name="height" value="0.05" units="cm"/>
    </inkml:brush>
  </inkml:definitions>
  <inkml:trace contextRef="#ctx0" brushRef="#br0">63 206 24575,'10'1'0,"1"0"0,0 1 0,-1 0 0,1 1 0,-1 1 0,18 7 0,35 10 0,-56-20 0,0 1 0,0-1 0,0-1 0,0 1 0,0-1 0,0-1 0,0 1 0,0-1 0,0-1 0,0 1 0,7-3 0,-10 2 0,0 0 0,0 0 0,-1 0 0,1-1 0,-1 1 0,1-1 0,-1 0 0,0 0 0,0 0 0,0 0 0,-1 0 0,1-1 0,-1 1 0,0-1 0,0 0 0,0 0 0,0 0 0,-1 0 0,3-6 0,-3 4 0,1 1 0,-1-1 0,0 0 0,0 0 0,-1 1 0,0-1 0,0 0 0,0 0 0,-1 1 0,1-1 0,-2 0 0,1 1 0,0-1 0,-1 0 0,0 1 0,0 0 0,-1-1 0,0 1 0,0 0 0,0 1 0,0-1 0,-1 0 0,1 1 0,-1 0 0,-8-7 0,7 7 0,0 0 0,-1 1 0,0 0 0,0-1 0,0 2 0,0-1 0,0 1 0,0 0 0,-1 0 0,1 1 0,-1 0 0,1 0 0,-1 0 0,1 1 0,-1 0 0,1 0 0,-1 1 0,0 0 0,1 0 0,0 0 0,-1 1 0,-8 3 0,4 1 0,0-1 0,1 1 0,-1 1 0,2 0 0,-1 0 0,1 1 0,0 0 0,0 0 0,1 1 0,0 1 0,1-1 0,0 1 0,0 0 0,1 1 0,1 0 0,-7 17 0,7-17 0,1 0 0,1 1 0,0 0 0,1-1 0,0 1 0,0 0 0,2 0 0,-1 0 0,2 1 0,-1-1 0,2 0 0,-1 0 0,2-1 0,-1 1 0,2 0 0,7 19 0,-7-25 7,-1 1-1,1-1 0,0 0 0,1 0 1,-1 0-1,1-1 0,0 0 1,1 0-1,-1 0 0,1 0 1,0-1-1,0 0 0,1 0 0,-1-1 1,1 0-1,-1 0 0,1 0 1,8 1-1,-1-1-171,-1 0 0,1-2 0,0 1 0,0-2 0,0 0 0,0 0 0,0-1 0,21-5 0,15-6-6661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08.557"/>
    </inkml:context>
    <inkml:brush xml:id="br0">
      <inkml:brushProperty name="width" value="0.05" units="cm"/>
      <inkml:brushProperty name="height" value="0.05" units="cm"/>
    </inkml:brush>
  </inkml:definitions>
  <inkml:trace contextRef="#ctx0" brushRef="#br0">1 89 24575,'-1'-9'0,"2"0"0,15 10 0,-2 3 0,0 1 0,0 1 0,0 0 0,-1 1 0,0 1 0,23 16 0,-7-1 0,41 43 0,-53-49 0,-2 0 0,21 31 0,-32-42 0,0 0 0,0 1 0,-1-1 0,0 1 0,0 0 0,0 0 0,-1 0 0,0 0 0,-1 0 0,1 1 0,-1-1 0,0 8 0,-1-13 0,0 0 0,-1 1 0,1-1 0,0 0 0,-1 0 0,1 0 0,-1 0 0,0 0 0,0 0 0,0 0 0,0 0 0,0 0 0,0-1 0,0 1 0,-1 0 0,1 0 0,-1-1 0,1 1 0,-1-1 0,1 0 0,-1 1 0,0-1 0,0 0 0,0 0 0,0 0 0,0 0 0,0 0 0,0-1 0,0 1 0,0 0 0,-3-1 0,1 1 0,1-1 0,-1 0 0,1 0 0,-1 0 0,1-1 0,0 1 0,-1-1 0,1 0 0,-1 0 0,1 0 0,0 0 0,0-1 0,0 1 0,0-1 0,0 0 0,0 0 0,0 0 0,0 0 0,-2-3 0,1 0 0,-1 0 0,1 0 0,1 0 0,-1-1 0,1 0 0,0 1 0,0-1 0,0 0 0,1-1 0,0 1 0,1 0 0,-3-13 0,3 9 0,1 0 0,0-1 0,1 1 0,0 0 0,0 0 0,1 0 0,6-17 0,-2 10 0,0 0 0,2 1 0,0 1 0,1-1 0,0 1 0,1 0 0,1 1 0,1 1 0,15-16 0,-13 17-341,0 1 0,0 1-1,21-11 1,2 1-6485</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09.182"/>
    </inkml:context>
    <inkml:brush xml:id="br0">
      <inkml:brushProperty name="width" value="0.05" units="cm"/>
      <inkml:brushProperty name="height" value="0.05" units="cm"/>
    </inkml:brush>
  </inkml:definitions>
  <inkml:trace contextRef="#ctx0" brushRef="#br0">89 38 24575,'-1'2'0,"-1"1"0,1-1 0,-1 1 0,0-1 0,1 0 0,-1 0 0,0 0 0,0 0 0,-1 0 0,1 0 0,0-1 0,0 1 0,-1-1 0,-3 2 0,-15 12 0,18-10 0,-1 0 0,1 0 0,0 0 0,1 0 0,-1 1 0,1-1 0,0 1 0,0 0 0,1-1 0,0 1 0,0 0 0,0 0 0,1 0 0,0 0 0,0 0 0,0 0 0,1 0 0,-1 0 0,4 9 0,-1-2 0,1 0 0,0-1 0,1 1 0,0-1 0,1 0 0,1 0 0,12 18 0,-11-20 0,0-1 0,1 0 0,0 0 0,0-1 0,1 0 0,0 0 0,1-1 0,0-1 0,15 8 0,-22-12 0,0 0 0,-1-1 0,1 1 0,0-1 0,0 0 0,0 0 0,0-1 0,0 1 0,0-1 0,0 0 0,0 0 0,0 0 0,0 0 0,0-1 0,0 1 0,0-1 0,0 0 0,0-1 0,0 1 0,-1-1 0,1 1 0,0-1 0,-1 0 0,1 0 0,-1-1 0,0 1 0,0-1 0,0 0 0,0 1 0,0-1 0,-1-1 0,5-5 0,-5 5 0,1 0 0,-1 0 0,0-1 0,0 1 0,-1-1 0,0 1 0,1-1 0,-1 0 0,-1 0 0,1 1 0,-1-1 0,0-9 0,-1 5 0,0 0 0,-1 0 0,0 0 0,-1 0 0,0 0 0,-4-10 0,-3-1 0,-1 1 0,-1 0 0,0 0 0,-27-29 0,26 34 0,0 1 0,-1 0 0,0 2 0,-21-15 0,29 22 0,1 1 0,-1 0 0,1 0 0,-1 0 0,0 1 0,-1-1 0,1 1 0,0 1 0,0-1 0,-1 1 0,1 0 0,-1 1 0,1 0 0,-1 0 0,-11 1 0,18-1 0,-1 0 0,1 0 0,-1 0 0,1 0 0,-1 0 0,0 0 0,1 0 0,-1 0 0,1 0 0,-1 1 0,1-1 0,-1 0 0,1 0 0,-1 0 0,1 1 0,0-1 0,-1 0 0,1 0 0,-1 1 0,1-1 0,-1 0 0,1 1 0,0-1 0,-1 1 0,1-1 0,0 0 0,0 1 0,-1-1 0,1 1 0,0-1 0,0 1 0,-1-1 0,1 1 0,0-1 0,0 1 0,0-1 0,0 1 0,0-1 0,0 1 0,0-1 0,0 1 0,0-1 0,0 1 0,0-1 0,0 1 0,0-1 0,0 1 0,1-1 0,-1 1 0,0-1 0,0 1 0,1-1 0,-1 1 0,0-1 0,0 1 0,1-1 0,-1 0 0,1 1 0,-1-1 0,0 0 0,1 1 0,-1-1 0,1 0 0,-1 1 0,1-1 0,-1 0 0,0 0 0,1 0 0,0 1 0,35 20 0,1-7 0,1-1 0,0-2 0,58 9 0,-72-17 0,1 0 0,-1-1 0,1-2 0,0 0 0,0-2 0,42-8 0,-47 3 0,-17 6 0,1 0 0,-1 0 0,0 0 0,1 0 0,-1 0 0,0 1 0,8-1 0,-10 2 0,0-1 0,1 0 0,-1 1 0,0-1 0,1 1 0,-1 0 0,0-1 0,0 1 0,0 0 0,0 0 0,1 0 0,-1 0 0,0 0 0,0 0 0,0 0 0,-1 0 0,1 0 0,0 0 0,0 0 0,-1 0 0,1 1 0,-1-1 0,1 0 0,0 3 0,21 56 0,-16-41 0,1 1 0,1-1 0,1 0 0,0 0 0,1-1 0,1-1 0,16 20 0,-26-36 0,7 9 0,1 0 0,0-1 0,0-1 0,1 1 0,12 7 0,-19-15 0,-1 1 0,0-1 0,1 0 0,-1 0 0,1 0 0,-1 0 0,1 0 0,0-1 0,-1 1 0,1-1 0,0 0 0,-1 0 0,1 1 0,0-2 0,-1 1 0,1 0 0,0-1 0,-1 1 0,1-1 0,0 0 0,-1 0 0,1 0 0,-1 0 0,1 0 0,-1 0 0,0-1 0,0 1 0,1-1 0,-1 0 0,2-2 0,5-6 0,0 0 0,-1-1 0,0 0 0,-1 0 0,-1 0 0,0-1 0,0 0 0,-1-1 0,0 1 0,-1-1 0,-1 1 0,3-19 0,-2 1 0,0-1 0,-3 0 0,0 0 0,-5-36 0,-2 42 0,1 12 0,5 13 0,0 0 0,0 0 0,0 0 0,0 0 0,0-1 0,0 1 0,0 0 0,0 0 0,0 0 0,0 0 0,0 0 0,0 0 0,0 0 0,0-1 0,0 1 0,0 0 0,-1 0 0,1 0 0,0 0 0,0 0 0,0 0 0,0 0 0,0 0 0,0 0 0,0 0 0,0 0 0,-1 0 0,1-1 0,0 1 0,0 0 0,0 0 0,0 0 0,0 0 0,0 0 0,0 0 0,-1 0 0,1 0 0,0 0 0,0 0 0,0 0 0,0 0 0,0 0 0,0 0 0,0 0 0,-1 1 0,1-1 0,0 0 0,0 0 0,0 0 0,0 0 0,0 0 0,0 0 0,0 0 0,0 0 0,-1 0 0,1 2 0,-1 0 0,1 0 0,-1-1 0,1 1 0,0 0 0,0 0 0,0 0 0,0 0 0,0 0 0,0-1 0,0 1 0,1 0 0,-1 0 0,2 3 0,11 32 0,-8-25 0,7 19-1365,0 0-5461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09.541"/>
    </inkml:context>
    <inkml:brush xml:id="br0">
      <inkml:brushProperty name="width" value="0.05" units="cm"/>
      <inkml:brushProperty name="height" value="0.05" units="cm"/>
    </inkml:brush>
  </inkml:definitions>
  <inkml:trace contextRef="#ctx0" brushRef="#br0">28 246 24575,'0'-2'0,"0"0"0,1 0 0,-1 1 0,1-1 0,0 0 0,-1 1 0,1-1 0,0 0 0,0 1 0,0-1 0,0 1 0,0-1 0,0 1 0,0 0 0,0-1 0,1 1 0,-1 0 0,1 0 0,-1 0 0,1 0 0,-1 0 0,4-1 0,40-15 0,-37 15 0,22-6 0,-1 2 0,37-3 0,-38 6 0,-26 3 0,0-1 0,0 1 0,0 0 0,1-1 0,-1 1 0,0-1 0,0 1 0,0-1 0,0 0 0,0 0 0,0 0 0,0 0 0,-1 0 0,1-1 0,0 1 0,-1-1 0,1 1 0,2-4 0,-4 4 0,1 0 0,-1-1 0,0 1 0,1-1 0,-1 0 0,0 1 0,0-1 0,0 1 0,0-1 0,-1 1 0,1-1 0,0 1 0,-1-1 0,1 1 0,-1-1 0,1 1 0,-1 0 0,1-1 0,-1 1 0,0 0 0,0-1 0,0 1 0,0 0 0,0 0 0,0 0 0,-2-2 0,-9-10 0,0 1 0,-1 1 0,-1-1 0,0 2 0,0 0 0,-18-9 0,24 16 0,1-1 0,-1 1 0,1 1 0,-1-1 0,0 1 0,-15-1 0,19 2 0,0 1 0,-1 0 0,1 1 0,0-1 0,-1 1 0,1-1 0,0 1 0,0 1 0,0-1 0,0 0 0,0 1 0,0 0 0,-6 4 0,6-3 0,1 0 0,-1 0 0,1 1 0,0 0 0,0-1 0,0 1 0,0 0 0,1 1 0,-1-1 0,1 0 0,0 1 0,0-1 0,1 1 0,0-1 0,-1 1 0,2 0 0,-1 0 0,0 0 0,1-1 0,0 10 0,1 1 0,0-1 0,1 1 0,1-1 0,0 1 0,9 22 0,-6-22-91,2 0 0,0-1 0,0 1 0,1-1 0,1-1 0,1 0 0,0 0 0,0-1 0,1-1 0,1 1 0,0-2 0,0 0 0,1-1 0,23 12 0,23 10-6735</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39.205"/>
    </inkml:context>
    <inkml:brush xml:id="br0">
      <inkml:brushProperty name="width" value="0.05" units="cm"/>
      <inkml:brushProperty name="height" value="0.05" units="cm"/>
    </inkml:brush>
  </inkml:definitions>
  <inkml:trace contextRef="#ctx0" brushRef="#br0">1 66 24575,'1'-3'0,"-1"0"0,1 1 0,0-1 0,0 0 0,1 1 0,-1-1 0,0 1 0,1-1 0,0 1 0,-1 0 0,1 0 0,0 0 0,5-4 0,-3 2 0,0 0 0,0 0 0,1 1 0,0 0 0,9-5 0,-12 7 0,-1 1 0,1 0 0,-1-1 0,1 1 0,-1 0 0,1 0 0,-1 0 0,1 0 0,-1 0 0,1 1 0,-1-1 0,1 0 0,-1 1 0,1-1 0,-1 1 0,0-1 0,1 1 0,-1 0 0,0 0 0,1-1 0,-1 1 0,0 0 0,0 0 0,0 0 0,0 0 0,0 0 0,0 1 0,0-1 0,0 0 0,0 0 0,-1 1 0,1-1 0,0 0 0,-1 1 0,2 2 0,2 6 0,-1 0 0,0 1 0,3 17 0,-6-26 0,5 37-227,-2-1-1,-2 1 1,-2 0-1,-1 0 1,-9 44-1,6-43-6598</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39.545"/>
    </inkml:context>
    <inkml:brush xml:id="br0">
      <inkml:brushProperty name="width" value="0.05" units="cm"/>
      <inkml:brushProperty name="height" value="0.05" units="cm"/>
    </inkml:brush>
  </inkml:definitions>
  <inkml:trace contextRef="#ctx0" brushRef="#br0">1 198 24575,'0'-5'0,"0"-5"0,4-1 0,6 1 0,6 2 0,4 3 0,8 2 0,8 1 0,-2 2-8191</inkml:trace>
  <inkml:trace contextRef="#ctx0" brushRef="#br0" timeOffset="1">467 42 24575,'0'-4'0,"-4"-2"0,-7-4 0,-5 0 0,-9 1 0,-4 7 0,-6 8 0,-7 3 0,-4 4 0,1 9 0,-1 6 0,4 1 0,8-3-8191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39.917"/>
    </inkml:context>
    <inkml:brush xml:id="br0">
      <inkml:brushProperty name="width" value="0.05" units="cm"/>
      <inkml:brushProperty name="height" value="0.05" units="cm"/>
    </inkml:brush>
  </inkml:definitions>
  <inkml:trace contextRef="#ctx0" brushRef="#br0">1 66 24575,'4'-5'0,"6"-5"0,6-6 0,9 0 0,4 3 0,7 8 0,5 9 0,5 13 0,4 8 0,1 12 0,2 10 0,0 5 0,0 2 0,0 2 0,-10-9-8191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44.870"/>
    </inkml:context>
    <inkml:brush xml:id="br0">
      <inkml:brushProperty name="width" value="0.05" units="cm"/>
      <inkml:brushProperty name="height" value="0.05" units="cm"/>
    </inkml:brush>
  </inkml:definitions>
  <inkml:trace contextRef="#ctx0" brushRef="#br0">173 131 24575,'3'0'0,"0"-1"0,0 0 0,0-1 0,0 1 0,0-1 0,0 1 0,-1-1 0,1 0 0,0 0 0,-1 0 0,0 0 0,1 0 0,-1-1 0,0 1 0,0-1 0,2-3 0,-3 5 0,1-1 0,-1 0 0,0 1 0,0-1 0,1 0 0,-1 0 0,0 0 0,-1 0 0,1 0 0,0 0 0,0 0 0,-1 0 0,1 0 0,-1 0 0,0-1 0,0 1 0,0 0 0,0 0 0,0 0 0,0-1 0,0 1 0,-1 0 0,0-3 0,0 4 0,-1 0 0,1 0 0,-1 0 0,1 0 0,-1 1 0,0-1 0,1 0 0,-1 1 0,0-1 0,1 1 0,-1-1 0,0 1 0,0 0 0,1 0 0,-1 0 0,0 0 0,0 0 0,1 0 0,-1 0 0,0 1 0,0-1 0,1 0 0,-1 1 0,0 0 0,-2 1 0,-5 1 0,1 0 0,0 1 0,-14 9 0,10-4 0,1 1 0,0 1 0,0 0 0,1 0 0,1 1 0,0 0 0,0 1 0,1 0 0,1 0 0,0 1 0,1 0 0,0 0 0,1 0 0,1 1 0,-4 22 0,6-26 0,1 0 0,0 0 0,1 0 0,0 1 0,1-1 0,0 0 0,0 0 0,1 0 0,6 18 0,-5-22 0,0 0 0,1 1 0,-1-1 0,1-1 0,1 1 0,-1-1 0,1 1 0,1-1 0,-1 0 0,1-1 0,0 0 0,0 0 0,0 0 0,11 6 0,-7-6 0,1-1 0,0 0 0,0 0 0,1-1 0,-1 0 0,0-1 0,1-1 0,0 0 0,-1 0 0,1-1 0,0 0 0,-1-1 0,1-1 0,0 0 0,14-4 0,-10 2 0,-1-1 0,1-1 0,-1 0 0,0-1 0,0 0 0,-1-2 0,0 1 0,0-2 0,-1 0 0,16-15 0,-23 18 0,0 0 0,0-1 0,0 1 0,-1-1 0,0 0 0,0-1 0,-1 1 0,0-1 0,-1 0 0,0 0 0,0 0 0,-1 0 0,0-1 0,-1 1 0,0 0 0,0-1 0,-1 1 0,0-1 0,-1 1 0,0-1 0,0 1 0,-5-15 0,2 12 0,0 0 0,-1 0 0,-1 1 0,0 0 0,0 0 0,-1 0 0,0 1 0,-1 0 0,0 0 0,-1 1 0,0 0 0,0 0 0,-1 1 0,0 0 0,0 1 0,-17-9 0,12 9 14,-1 0-1,1 1 0,-1 1 0,-1 0 1,1 1-1,-1 1 0,1 0 1,-29 0-1,32 3-137,-1 1 0,1 0 1,-1 0-1,1 2 0,0-1 0,0 2 1,0 0-1,0 0 0,1 1 0,-1 1 1,-12 8-1,-5 8-6702</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45.305"/>
    </inkml:context>
    <inkml:brush xml:id="br0">
      <inkml:brushProperty name="width" value="0.05" units="cm"/>
      <inkml:brushProperty name="height" value="0.05" units="cm"/>
    </inkml:brush>
  </inkml:definitions>
  <inkml:trace contextRef="#ctx0" brushRef="#br0">30 181 24575,'0'0'0,"1"-1"0,-1 1 0,0 0 0,0 0 0,0-1 0,0 1 0,0 0 0,0 0 0,0-1 0,0 1 0,0 0 0,0 0 0,0-1 0,0 1 0,0 0 0,0 0 0,0-1 0,0 1 0,0 0 0,0 0 0,0-1 0,0 1 0,0 0 0,0 0 0,0-1 0,0 1 0,-1 0 0,1 0 0,0-1 0,0 1 0,0 0 0,0 0 0,-1 0 0,1-1 0,0 1 0,0 0 0,-1 0 0,1 0 0,0 0 0,0 0 0,-1 0 0,1-1 0,0 1 0,0 0 0,-1 0 0,1 0 0,0 0 0,0 0 0,-1 0 0,1 0 0,0 0 0,0 0 0,-1 0 0,1 0 0,0 0 0,-1 0 0,1 1 0,0-1 0,0 0 0,-1 0 0,1 0 0,0 0 0,-1 0 0,0 1 0,0 0 0,0 0 0,0 0 0,1 0 0,-1 0 0,0 1 0,0-1 0,0 0 0,1 0 0,-1 0 0,1 1 0,-1-1 0,0 2 0,-3 31 0,1 1 0,1 0 0,2 0 0,5 46 0,-3-56 0,37 269 0,-4-43 0,-32-225 0,-3-26 0,0 0 0,0 0 0,0 0 0,0-1 0,0 1 0,1 0 0,-1 0 0,0 0 0,0 0 0,0 0 0,0 0 0,0 0 0,0 0 0,0 0 0,0 0 0,0 0 0,0 0 0,0 0 0,0 0 0,0 0 0,0 0 0,1 0 0,-1 0 0,0 0 0,0 0 0,0 0 0,0 0 0,0 0 0,0 0 0,0 0 0,0 0 0,0 0 0,0 0 0,1 0 0,-1 0 0,0 0 0,0 0 0,0 0 0,0 0 0,0 0 0,0 0 0,0 0 0,0 0 0,0 0 0,0 0 0,0 0 0,0 0 0,0 0 0,1 0 0,-1 0 0,0 0 0,0 0 0,0 0 0,0 1 0,0-1 0,0 0 0,0 0 0,5-14 0,2-19 0,3-464 0,-12 328 0,1 101 0,-1 34 0,1 0 0,2 1 0,7-42 0,-8 73 0,1-1 0,-1 1 0,0 0 0,1-1 0,0 1 0,0 0 0,-1 0 0,1 0 0,1 0 0,-1-1 0,0 1 0,0 1 0,1-1 0,-1 0 0,1 0 0,0 0 0,-1 1 0,1-1 0,0 1 0,0-1 0,0 1 0,0 0 0,0 0 0,4-2 0,-3 3 0,0 0 0,1 0 0,-1 0 0,0 0 0,0 0 0,0 1 0,0-1 0,0 1 0,0 0 0,-1 0 0,1 0 0,0 0 0,0 1 0,0-1 0,-1 1 0,1 0 0,-1-1 0,5 5 0,6 5 0,-1 0 0,0 1 0,-1 0 0,0 1 0,-1 1 0,-1-1 0,0 1 0,0 1 0,8 20 0,-15-30 0,0 1 0,0 0 0,0 0 0,-1 0 0,0-1 0,0 1 0,0 0 0,-1 0 0,0 1 0,0-1 0,0 0 0,-1 0 0,0 0 0,0-1 0,-1 1 0,0 0 0,0 0 0,0-1 0,0 1 0,-1-1 0,0 1 0,0-1 0,-1 0 0,1 0 0,-1-1 0,0 1 0,0-1 0,-9 7 0,1-2-273,-1 0 0,0-1 0,0 0 0,-21 8 0,-9 1-6553</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45.649"/>
    </inkml:context>
    <inkml:brush xml:id="br0">
      <inkml:brushProperty name="width" value="0.05" units="cm"/>
      <inkml:brushProperty name="height" value="0.05" units="cm"/>
    </inkml:brush>
  </inkml:definitions>
  <inkml:trace contextRef="#ctx0" brushRef="#br0">0 1 24575,'1'0'0,"0"0"0,0 0 0,0 1 0,0-1 0,0 1 0,0-1 0,0 1 0,-1-1 0,1 1 0,0-1 0,0 1 0,-1 0 0,1-1 0,0 1 0,-1 0 0,1 0 0,0 0 0,-1-1 0,1 1 0,-1 0 0,0 0 0,1 0 0,-1 0 0,0 0 0,1 0 0,-1 0 0,0 2 0,5 32 0,-5-29 0,3 216 0,-4-46 0,2-140 0,3 0 0,14 64 0,-16-90 12,1-1 0,0 1 0,1-1 0,0 0 0,0 0 0,1-1 0,0 1 0,0-1 0,14 15 0,-15-19-99,1 1-1,0-1 1,0-1 0,0 1-1,1-1 1,-1 1 0,1-2-1,0 1 1,0 0-1,0-1 1,0 0 0,0-1-1,0 0 1,1 0 0,-1 0-1,8 0 1,27-3-6739</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46.038"/>
    </inkml:context>
    <inkml:brush xml:id="br0">
      <inkml:brushProperty name="width" value="0.05" units="cm"/>
      <inkml:brushProperty name="height" value="0.05" units="cm"/>
    </inkml:brush>
  </inkml:definitions>
  <inkml:trace contextRef="#ctx0" brushRef="#br0">32 115 24575,'-4'0'0,"-7"5"0,0 5 0,5 1 0,9-1 0,12-2 0,12-3 0,11-2 0,12-1 0,7-2 0,6 0 0,-8 0-8191</inkml:trace>
  <inkml:trace contextRef="#ctx0" brushRef="#br0" timeOffset="1">705 11 24575,'-4'-4'0,"-6"-2"0,-1 5 0,0 7 0,4 7 0,2 5 0,2 5 0,1 6 0,2 13 0,0 11 0,0 10 0,1-5-8191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5:49.298"/>
    </inkml:context>
    <inkml:brush xml:id="br0">
      <inkml:brushProperty name="width" value="0.05" units="cm"/>
      <inkml:brushProperty name="height" value="0.05" units="cm"/>
    </inkml:brush>
  </inkml:definitions>
  <inkml:trace contextRef="#ctx0" brushRef="#br0">109 20 24575,'-1'-1'0,"1"0"0,0 0 0,-1 0 0,1 0 0,0 0 0,-1 0 0,1 0 0,-1 1 0,1-1 0,-1 0 0,0 0 0,1 0 0,-1 1 0,0-1 0,0 0 0,1 0 0,-1 1 0,0-1 0,0 1 0,0-1 0,0 1 0,0-1 0,0 1 0,0 0 0,0-1 0,0 1 0,0 0 0,0 0 0,0 0 0,0-1 0,0 1 0,0 0 0,0 1 0,0-1 0,0 0 0,-2 0 0,0 0 0,-1 1 0,0-1 0,0 1 0,0-1 0,0 1 0,1 0 0,-1 1 0,-5 2 0,6-2 0,0 0 0,0 1 0,0 0 0,1 0 0,0 0 0,-1 0 0,1 0 0,0 0 0,0 0 0,1 1 0,-1-1 0,1 1 0,0-1 0,-1 1 0,2-1 0,-2 6 0,0 8 0,0 0 0,2 24 0,0-23 0,-1 85-273,5 0 0,4-1 0,5 0 0,36 144 0,-35-203-6553</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47.964"/>
    </inkml:context>
    <inkml:brush xml:id="br0">
      <inkml:brushProperty name="width" value="0.05" units="cm"/>
      <inkml:brushProperty name="height" value="0.05" units="cm"/>
    </inkml:brush>
  </inkml:definitions>
  <inkml:trace contextRef="#ctx0" brushRef="#br0">360 154 24575,'0'-7'0,"0"0"0,-1 0 0,0 0 0,0 0 0,0 0 0,-1 0 0,0 0 0,-1 0 0,1 1 0,-1-1 0,-1 1 0,1 0 0,-1 0 0,0 0 0,0 0 0,-1 1 0,-7-8 0,8 10 0,0 0 0,-1 0 0,1 0 0,-1 0 0,1 1 0,-1 0 0,0 0 0,0 0 0,0 0 0,0 1 0,-1 0 0,1 0 0,0 0 0,0 1 0,-1 0 0,1 0 0,0 0 0,-1 1 0,1-1 0,0 1 0,0 1 0,0-1 0,-9 4 0,3 0 0,-1 1 0,1 0 0,1 1 0,-1 0 0,1 0 0,0 1 0,1 1 0,0-1 0,0 2 0,1-1 0,0 1 0,0 0 0,2 1 0,-1 0 0,1 0 0,1 0 0,-1 1 0,2-1 0,0 1 0,1 1 0,-4 20 0,5-22 0,0 1 0,1-1 0,0 1 0,1 0 0,1-1 0,0 1 0,0-1 0,1 1 0,0-1 0,1 0 0,1 0 0,-1 0 0,2 0 0,-1-1 0,2 1 0,-1-1 0,2 0 0,-1-1 0,1 1 0,0-2 0,1 1 0,0-1 0,16 13 0,-9-12 0,0 0 0,1-1 0,0 0 0,0-1 0,0-1 0,1-1 0,0 0 0,1-1 0,-1-1 0,29 1 0,-22-3 0,-1-1 0,1-1 0,-1-1 0,0-1 0,0-1 0,0-1 0,34-12 0,-45 12 0,0 0 0,0-1 0,-1-1 0,0 0 0,0 0 0,-1-1 0,0 0 0,0-1 0,-1 0 0,0-1 0,0 0 0,-1 0 0,0-1 0,-1 0 0,-1 0 0,0-1 0,9-22 0,-11 24 0,-2 0 0,1 0 0,-1 0 0,0-1 0,-1 1 0,-1 0 0,1-1 0,-2 1 0,1 0 0,-1-1 0,-1 1 0,0 0 0,0 0 0,-1 0 0,0 0 0,-1 0 0,0 1 0,-1 0 0,0-1 0,0 2 0,-1-1 0,-13-15 0,10 14 0,-1 1 0,-1 0 0,1 1 0,-1 0 0,0 0 0,-1 1 0,0 1 0,0 0 0,-1 0 0,1 1 0,-1 1 0,0 0 0,-1 1 0,1 1 0,0 0 0,-1 0 0,0 1 0,-24 2 0,34-1-50,1 0-1,0 1 1,0-1-1,0 1 0,0 0 1,0 0-1,0 0 1,0 0-1,0 0 1,0 1-1,0-1 0,1 1 1,-1-1-1,0 1 1,1 0-1,-1 0 1,1 1-1,0-1 0,0 0 1,0 1-1,0-1 1,0 1-1,1 0 1,-1 0-1,1-1 1,-2 5-1,1 15-6775</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48.353"/>
    </inkml:context>
    <inkml:brush xml:id="br0">
      <inkml:brushProperty name="width" value="0.05" units="cm"/>
      <inkml:brushProperty name="height" value="0.05" units="cm"/>
    </inkml:brush>
  </inkml:definitions>
  <inkml:trace contextRef="#ctx0" brushRef="#br0">1 190 24575,'0'-16'0,"-1"-4"0,2 20 0,0 11 0,15 88 0,28 101 0,-15-80 0,-8-33 0,20 115 0,-41-193 0,-2-7 0,-7-16 0,-10-29 0,-2-17 0,3 0 0,2-2 0,3 0 0,3 0 0,2-1 0,4 0 0,3-70 0,1 113 0,2 0 0,1 0 0,0 0 0,1 1 0,11-30 0,-13 42 0,1 1 0,0-1 0,1 1 0,-1 0 0,1 0 0,0 0 0,1 0 0,0 1 0,0 0 0,0 0 0,0 0 0,1 0 0,-1 1 0,1 0 0,0 0 0,1 0 0,-1 1 0,12-4 0,-3 3 0,-1 1 0,1 1 0,0 0 0,0 1 0,0 1 0,0 0 0,0 1 0,0 1 0,-1 0 0,1 1 0,0 0 0,-1 2 0,0-1 0,0 2 0,0 0 0,-1 0 0,0 1 0,0 1 0,-1 0 0,16 14 0,-24-19 0,-1 0 0,1 0 0,-1 1 0,0-1 0,0 1 0,0 0 0,-1 0 0,1 0 0,-1 0 0,0 1 0,0-1 0,0 1 0,-1-1 0,1 1 0,-1 0 0,0-1 0,-1 1 0,1 0 0,-1 0 0,0 0 0,0-1 0,0 1 0,-1 0 0,0 0 0,0-1 0,0 1 0,0 0 0,-1-1 0,0 1 0,0-1 0,0 0 0,0 1 0,-1-1 0,1 0 0,-1 0 0,0-1 0,0 1 0,-1-1 0,1 1 0,-1-1 0,-6 4 0,-2 2 15,-1 0 0,-1-1 0,0 0 0,0-1 0,0-1 0,-1 0 0,-27 6 0,7-4-510,0-2 0,-48 2 0,29-6-6331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48.807"/>
    </inkml:context>
    <inkml:brush xml:id="br0">
      <inkml:brushProperty name="width" value="0.05" units="cm"/>
      <inkml:brushProperty name="height" value="0.05" units="cm"/>
    </inkml:brush>
  </inkml:definitions>
  <inkml:trace contextRef="#ctx0" brushRef="#br0">20 149 24575,'0'-4'0,"1"0"0,-1-1 0,1 1 0,1 0 0,-1 0 0,0 0 0,1-1 0,0 2 0,0-1 0,0 0 0,1 0 0,-1 1 0,1-1 0,5-5 0,-5 6 0,1-2 0,-1 1 0,0 0 0,0 0 0,-1-1 0,1 0 0,2-6 0,-6 10 0,1 0 0,-1 0 0,1 0 0,-1 0 0,1 1 0,-1-1 0,1 0 0,-1 0 0,0 1 0,1-1 0,-1 0 0,0 1 0,1-1 0,-1 1 0,0-1 0,0 1 0,0-1 0,0 1 0,0 0 0,1-1 0,-1 1 0,0 0 0,0 0 0,-2-1 0,-12-6 0,10 1 0,-6-7 0,11 13 0,0 0 0,0 0 0,0 0 0,0 0 0,-1-1 0,1 1 0,0 0 0,0 0 0,0 0 0,0 0 0,-1 0 0,1 0 0,0 0 0,0 0 0,0 0 0,-1 0 0,1 0 0,0 0 0,0 0 0,-1 0 0,1 0 0,0 0 0,0 0 0,0 0 0,0 0 0,-1 0 0,1 0 0,0 1 0,0-1 0,0 0 0,-1 0 0,1 0 0,0 0 0,0 0 0,0 0 0,0 1 0,0-1 0,-1 0 0,1 0 0,0 0 0,0 0 0,0 1 0,0-1 0,0 0 0,0 0 0,0 0 0,0 1 0,0-1 0,0 0 0,0 0 0,0 0 0,0 1 0,0-1 0,0 0 0,0 0 0,0 0 0,0 1 0,0-1 0,0 0 0,0 0 0,0 0 0,0 1 0,0-1 0,-2 25 0,-7 45 0,4 2 0,4 82 0,2-132 0,1-1 0,2 0 0,0 0 0,1 0 0,0 0 0,2-1 0,1 0 0,0 0 0,2-1 0,0 0 0,23 32 0,-28-44-91,0-1 0,1 1 0,0-1 0,0-1 0,0 1 0,1-1 0,0 0 0,0 0 0,0-1 0,0 0 0,1 0 0,0-1 0,0 0 0,10 3 0,20-1-6735</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49.230"/>
    </inkml:context>
    <inkml:brush xml:id="br0">
      <inkml:brushProperty name="width" value="0.05" units="cm"/>
      <inkml:brushProperty name="height" value="0.05" units="cm"/>
    </inkml:brush>
  </inkml:definitions>
  <inkml:trace contextRef="#ctx0" brushRef="#br0">115 1 24575,'-9'0'0,"-11"0"0,-7 0 0,-4 0 0,9 0 0,16 0 0,23 4 0,21 2 0,18-1 0,-1 0-8191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49.585"/>
    </inkml:context>
    <inkml:brush xml:id="br0">
      <inkml:brushProperty name="width" value="0.05" units="cm"/>
      <inkml:brushProperty name="height" value="0.05" units="cm"/>
    </inkml:brush>
  </inkml:definitions>
  <inkml:trace contextRef="#ctx0" brushRef="#br0">58 153 24575,'-10'-10'0,"7"8"0,0-1 0,0 0 0,0 0 0,1-1 0,-1 1 0,1 0 0,-1-1 0,-1-3 0,4 5 0,0 1 0,0-1 0,-1 1 0,1-1 0,0 1 0,0-1 0,0 1 0,1-1 0,-1 1 0,0-1 0,0 1 0,1-1 0,-1 1 0,1 0 0,-1-1 0,1 1 0,0 0 0,0-1 0,-1 1 0,1 0 0,0 0 0,0 0 0,0-1 0,0 1 0,0 0 0,1 1 0,-1-1 0,2-1 0,9-7 0,0 0 0,1 2 0,1-1 0,-1 2 0,1 0 0,0 0 0,0 1 0,1 1 0,0 1 0,-1 0 0,1 0 0,0 2 0,0 0 0,1 1 0,-1 0 0,0 1 0,0 1 0,0 0 0,27 8 0,-39-9 0,0 0 0,0 1 0,0-1 0,0 0 0,0 1 0,0 0 0,-1 0 0,1 0 0,0 0 0,-1 0 0,0 1 0,1-1 0,-1 1 0,0-1 0,0 1 0,0 0 0,-1 0 0,1-1 0,1 7 0,-2-5 0,0 1 0,0 0 0,-1-1 0,1 1 0,-1 0 0,-1 0 0,1-1 0,-1 1 0,1 0 0,-1-1 0,-1 1 0,-1 5 0,-6 10 0,0-1 0,-1 0 0,-1-1 0,-24 32 0,-3-5 0,-3-2 0,-1-2 0,-87 66 0,80-68 0,48-38 0,-21 22 0,21-13 0,16-4 0,28-1 0,1-3 0,69-5 0,-9 0 0,166 15-1365,-140-2-5461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50.460"/>
    </inkml:context>
    <inkml:brush xml:id="br0">
      <inkml:brushProperty name="width" value="0.05" units="cm"/>
      <inkml:brushProperty name="height" value="0.05" units="cm"/>
    </inkml:brush>
  </inkml:definitions>
  <inkml:trace contextRef="#ctx0" brushRef="#br0">29 1489 24575,'-8'-32'0,"0"7"0,0-44 0,4 0 0,4-88 0,1 69 0,1-50 0,6 0 0,6 1 0,45-194 0,-58 324 0,43-140 0,-39 134 0,0 1 0,0 0 0,2 0 0,-1 0 0,2 1 0,-1 0 0,2 0 0,-1 1 0,12-11 0,6 4-1365,-3 8-5461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50.881"/>
    </inkml:context>
    <inkml:brush xml:id="br0">
      <inkml:brushProperty name="width" value="0.05" units="cm"/>
      <inkml:brushProperty name="height" value="0.05" units="cm"/>
    </inkml:brush>
  </inkml:definitions>
  <inkml:trace contextRef="#ctx0" brushRef="#br0">14 27 24575,'-13'-11'0,"13"11"0,0 0 0,0-1 0,0 1 0,0 0 0,0 0 0,0-1 0,0 1 0,0 0 0,0 0 0,0-1 0,0 1 0,0 0 0,1 0 0,-1-1 0,0 1 0,0 0 0,0 0 0,0 0 0,0-1 0,1 1 0,-1 0 0,0 0 0,0 0 0,0-1 0,1 1 0,-1 0 0,0 0 0,0 0 0,0 0 0,1 0 0,-1 0 0,0-1 0,1 1 0,34-5 0,178 19 0,-89-2 0,1329 36-2557,174-90 2085,-1367 17 796,-183 16 500,-59 7-7134</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51.300"/>
    </inkml:context>
    <inkml:brush xml:id="br0">
      <inkml:brushProperty name="width" value="0.05" units="cm"/>
      <inkml:brushProperty name="height" value="0.05" units="cm"/>
    </inkml:brush>
  </inkml:definitions>
  <inkml:trace contextRef="#ctx0" brushRef="#br0">1 281 24575,'0'-5'0,"0"-5"0,0-6 0,0-4 0,5-4 0,1-1 0,4-2 0,5-5 0,-1-1 0,3 1 0,-3 1 0,-2 6-8191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51.705"/>
    </inkml:context>
    <inkml:brush xml:id="br0">
      <inkml:brushProperty name="width" value="0.05" units="cm"/>
      <inkml:brushProperty name="height" value="0.05" units="cm"/>
    </inkml:brush>
  </inkml:definitions>
  <inkml:trace contextRef="#ctx0" brushRef="#br0">17 0 24575,'-4'0'0,"-2"5"0,0 5 0,6 6 0,3 9 0,0 4 0,5 7 0,1 0 0,-1 5 0,-3 3 0,-1-2 0,-1 1 0,-2-1 0,-1-5 0,0-4 0,-5-3 0,-1-6-8191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52.091"/>
    </inkml:context>
    <inkml:brush xml:id="br0">
      <inkml:brushProperty name="width" value="0.05" units="cm"/>
      <inkml:brushProperty name="height" value="0.05" units="cm"/>
    </inkml:brush>
  </inkml:definitions>
  <inkml:trace contextRef="#ctx0" brushRef="#br0">0 56 24575,'1'-4'0,"0"-1"0,1 1 0,0 0 0,0-1 0,0 1 0,0 0 0,0 0 0,1 1 0,0-1 0,0 0 0,0 1 0,4-5 0,-6 8 0,0 0 0,0 0 0,-1 0 0,1 1 0,0-1 0,-1 0 0,1 0 0,0 0 0,0 1 0,-1-1 0,1 0 0,0 1 0,-1-1 0,1 0 0,-1 1 0,1-1 0,-1 1 0,1-1 0,-1 1 0,1 0 0,-1-1 0,1 1 0,-1-1 0,1 1 0,-1 0 0,0-1 0,0 1 0,1 0 0,-1 0 0,10 23 0,-9-22 0,5 25-117,0 1 0,-2 0 0,-1 0 0,-1 0 0,-2 0 0,-2 30 0,1-41-429,1-6-6280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5:49.646"/>
    </inkml:context>
    <inkml:brush xml:id="br0">
      <inkml:brushProperty name="width" value="0.05" units="cm"/>
      <inkml:brushProperty name="height" value="0.05" units="cm"/>
    </inkml:brush>
  </inkml:definitions>
  <inkml:trace contextRef="#ctx0" brushRef="#br0">33 132 24575,'-4'-2'0,"1"-2"0,0 1 0,1 0 0,-1 0 0,1-1 0,-1 1 0,1-1 0,0 0 0,0 0 0,1 0 0,-1 0 0,1 0 0,-1-5 0,2 7 0,0 0 0,0 0 0,0 0 0,1 0 0,-1 0 0,1 0 0,-1 0 0,1 0 0,0 0 0,-1 1 0,1-1 0,0 0 0,0 0 0,1 1 0,-1-1 0,0 0 0,1 1 0,-1-1 0,0 1 0,1 0 0,0-1 0,-1 1 0,1 0 0,0 0 0,0 0 0,-1 0 0,1 0 0,0 1 0,3-2 0,12-4 0,1 1 0,-1 0 0,1 2 0,0-1 0,18 1 0,96-1 0,-85 4 0,331 2-1365,-329-2-5461</inkml:trace>
  <inkml:trace contextRef="#ctx0" brushRef="#br0" timeOffset="1">369 28 24575,'-4'5'0,"-6"5"0,-2 6 0,2 8 0,2 15 0,2 8 0,8 10 0,2 8 0,6 7 0,1 0 0,3 0 0,3-3 0,-1-13-8191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52.435"/>
    </inkml:context>
    <inkml:brush xml:id="br0">
      <inkml:brushProperty name="width" value="0.05" units="cm"/>
      <inkml:brushProperty name="height" value="0.05" units="cm"/>
    </inkml:brush>
  </inkml:definitions>
  <inkml:trace contextRef="#ctx0" brushRef="#br0">252 0 24575,'-5'0'0,"-5"0"0,-6 5 0,-4 5 0,-3 10 0,-7 7 0,-3 2 0,1 5 0,5 2 0,2-1 0,7-3 0,5-6-8191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52.825"/>
    </inkml:context>
    <inkml:brush xml:id="br0">
      <inkml:brushProperty name="width" value="0.05" units="cm"/>
      <inkml:brushProperty name="height" value="0.05" units="cm"/>
    </inkml:brush>
  </inkml:definitions>
  <inkml:trace contextRef="#ctx0" brushRef="#br0">1 101 24575,'4'-5'0,"11"-9"0,7-8 0,4 1 0,6 3 0,3 5 0,4 5 0,3 8 0,-4 4-8191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53.261"/>
    </inkml:context>
    <inkml:brush xml:id="br0">
      <inkml:brushProperty name="width" value="0.05" units="cm"/>
      <inkml:brushProperty name="height" value="0.05" units="cm"/>
    </inkml:brush>
  </inkml:definitions>
  <inkml:trace contextRef="#ctx0" brushRef="#br0">365 272 24575,'1'-21'0,"1"1"0,6-26 0,2-16 0,-8 37 0,0 2 0,0-45 0,-2 68 0,0 0 0,0 0 0,0-1 0,0 1 0,0 0 0,0 0 0,0 0 0,0 0 0,0-1 0,0 1 0,0 0 0,0 0 0,0 0 0,0 0 0,0-1 0,0 1 0,0 0 0,0 0 0,0 0 0,0 0 0,0-1 0,0 1 0,0 0 0,0 0 0,0 0 0,0 0 0,0 0 0,-1-1 0,1 1 0,0 0 0,0 0 0,0 0 0,0 0 0,0 0 0,0 0 0,-1 0 0,1-1 0,0 1 0,0 0 0,0 0 0,0 0 0,0 0 0,-1 0 0,1 0 0,0 0 0,0 0 0,0 0 0,0 0 0,-1 0 0,1 0 0,0 0 0,0 0 0,0 0 0,0 0 0,-1 0 0,1 0 0,0 0 0,0 0 0,0 0 0,-10 13 0,-7 21 0,-44 128 0,-52 215 0,102-335 0,-144 716 0,146-704 0,-1 78 0,10-128 0,0-1 0,0 1 0,0-1 0,0 0 0,1 1 0,0-1 0,-1 1 0,1-1 0,0 0 0,1 0 0,-1 1 0,1-1 0,-1 0 0,1 0 0,0 0 0,0-1 0,0 1 0,0 0 0,5 4 0,-3-5 0,0 0 0,-1 0 0,1-1 0,0 1 0,0-1 0,0 0 0,0 0 0,0 0 0,0 0 0,0-1 0,0 0 0,1 0 0,-1 0 0,0 0 0,0 0 0,5-2 0,35-7 0,75-27 0,-9 2 0,-11 13 10,183-16 0,107 19-208,-337 17 109,2410 15-7360,665 136 4283,-78-2 978,-2619-138 2118,-58-7-209,-62-10 209,-66-7 953,-61-2 3532</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54.152"/>
    </inkml:context>
    <inkml:brush xml:id="br0">
      <inkml:brushProperty name="width" value="0.05" units="cm"/>
      <inkml:brushProperty name="height" value="0.05" units="cm"/>
    </inkml:brush>
  </inkml:definitions>
  <inkml:trace contextRef="#ctx0" brushRef="#br0">120 445 24575,'-106'-87'0,"105"86"0,0 0 0,0-1 0,-1 1 0,1 0 0,0-1 0,0 1 0,0-1 0,1 1 0,-1-1 0,0 1 0,1-1 0,-1 0 0,1 1 0,-1-1 0,0-2 0,2 3 0,-1 0 0,0 0 0,0 0 0,0 0 0,1 0 0,-1 0 0,0 0 0,1 0 0,-1 0 0,1 0 0,-1 0 0,1 0 0,-1 0 0,1 0 0,0 1 0,0-1 0,-1 0 0,1 1 0,1-2 0,4-1 0,0-1 0,0 1 0,0 1 0,0-1 0,0 1 0,1 0 0,7-1 0,48-7 0,124-6 0,-119 12 0,1679-40-4972,-1709 43 4966,2967 36-2570,-623 2 759,-2299-37 1807,801-7-881,-11-59 102,-870 66 789,56-7 130,0-3 0,65-19 0,-123 29-113,50-20 1155,-48 19-1099,0 0 0,0 0 0,-1 0 1,1 0-1,0-1 0,-1 1 0,1 0 0,-1-1 1,1 1-1,-1-1 0,0 1 0,0-1 0,1 0 1,-1 0-1,0 1 0,0-1 0,-1 0 0,1 0 1,0 0-1,0-3 0,-1 4 77,0-1 1,0 0-1,-1 1 0,1-1 1,0 1-1,-1-1 0,1 1 0,-1-1 1,1 1-1,-1-1 0,0 1 1,1-1-1,-1 1 0,0 0 1,0 0-1,0-1 0,0 1 0,0 0 1,0 0-1,-1 0 0,0-1 1,-33-18 889,1 7-590,0 2 0,-1 1-1,0 1 1,0 2 0,-1 2 0,0 1-1,-47 1 1,82 3-450,-1 0 0,0 0 0,0-1 0,1 1 0,-1 0 0,0 1 0,0-1 0,1 0 0,-1 0 0,0 1 0,1-1 0,-1 1 0,0 0 0,1-1 0,-1 1 0,1 0 0,-3 2 0,4-2 0,0 0 0,0 0 0,0 0 0,0 0 0,0 0 0,1 1 0,-1-1 0,0 0 0,1 0 0,-1 0 0,1 0 0,-1 0 0,1 0 0,-1 0 0,1 0 0,0 0 0,0 0 0,-1 0 0,1-1 0,0 1 0,0 0 0,0 0 0,0-1 0,0 1 0,2 0 0,51 41 0,-42-35 0,0 2 0,0-1 0,-1 2 0,-1-1 0,0 2 0,0-1 0,-1 1 0,9 14 0,-9-7 0,0-1 0,-2 2 0,0-1 0,-1 1 0,-1 0 0,0 0 0,2 29 0,0 142 0,-7-144 0,-2 283 0,20 522 0,7-595 0,7 106 0,-31-353-119,1 25 370,-2-33-303,0 0 1,0 0-1,1-1 1,-1 1-1,0 0 0,0 0 1,0 0-1,-1-1 0,1 1 1,0 0-1,0 0 1,0-1-1,-1 1 0,1 0 1,0 0-1,-1-1 0,1 1 1,0 0-1,-1-1 1,1 1-1,-1 0 0,1-1 1,-1 1-1,0-1 0,1 1 1,-1-1-1,1 1 1,-2 0-1,-10-3-6774</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54.686"/>
    </inkml:context>
    <inkml:brush xml:id="br0">
      <inkml:brushProperty name="width" value="0.05" units="cm"/>
      <inkml:brushProperty name="height" value="0.05" units="cm"/>
    </inkml:brush>
  </inkml:definitions>
  <inkml:trace contextRef="#ctx0" brushRef="#br0">547 155 24575,'0'-12'0,"0"1"0,0-1 0,-2 1 0,1-1 0,-1 1 0,-6-19 0,6 26 0,0 1 0,1-1 0,-1 1 0,0 0 0,-1 0 0,1 0 0,0 0 0,-1 0 0,0 0 0,0 1 0,0-1 0,0 1 0,0 0 0,0 0 0,0 0 0,-1 0 0,1 1 0,-1 0 0,1-1 0,-1 1 0,0 0 0,1 0 0,-1 1 0,-5-1 0,-4 1 0,-1 0 0,1 0 0,0 1 0,0 1 0,0 0 0,0 1 0,0 1 0,0 0 0,-17 8 0,4 0 0,2 1 0,0 0 0,-36 27 0,45-27 0,0 0 0,0 1 0,1 1 0,1 0 0,0 1 0,1 0 0,1 1 0,1 0 0,0 1 0,1 0 0,-12 36 0,17-43 0,1 1 0,0-1 0,1 1 0,0 0 0,1 0 0,1 0 0,0 0 0,0-1 0,1 1 0,0 0 0,1 0 0,1 0 0,0-1 0,0 1 0,1-1 0,0 0 0,1 0 0,1-1 0,0 1 0,0-1 0,10 12 0,-4-9 9,1 0 1,0 0-1,1-2 0,0 0 0,1 0 1,0-2-1,0 1 0,1-2 0,0 0 0,1-1 1,0-1-1,34 8 0,-14-7-257,0-1 1,1-2-1,-1-2 1,1-1-1,41-5 1,15-6-6579</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55.586"/>
    </inkml:context>
    <inkml:brush xml:id="br0">
      <inkml:brushProperty name="width" value="0.05" units="cm"/>
      <inkml:brushProperty name="height" value="0.05" units="cm"/>
    </inkml:brush>
  </inkml:definitions>
  <inkml:trace contextRef="#ctx0" brushRef="#br0">417 313 24575,'-22'-10'0,"0"1"0,0 2 0,0 0 0,-1 1 0,0 2 0,-1 0 0,1 1 0,0 2 0,-1 0 0,1 2 0,-1 0 0,-24 5 0,42-5 0,1 0 0,-1 1 0,0 0 0,0 0 0,1 0 0,-1 1 0,1 0 0,0 0 0,0 0 0,0 0 0,0 1 0,-6 6 0,9-8 0,0 0 0,1 0 0,-1 1 0,0-1 0,1 1 0,0 0 0,-1-1 0,1 1 0,0 0 0,1 0 0,-1-1 0,0 1 0,1 0 0,-1 0 0,1 0 0,0 0 0,0 0 0,0 0 0,1 0 0,-1 0 0,1-1 0,-1 1 0,1 0 0,0 0 0,0 0 0,0-1 0,2 4 0,2 3 0,1-1 0,-1 0 0,1 0 0,1-1 0,-1 0 0,1 0 0,1 0 0,-1-1 0,1 0 0,0-1 0,1 1 0,15 6 0,-10-5 0,0-1 0,1-1 0,-1 0 0,1-1 0,0 0 0,1-2 0,21 2 0,-31-3 0,0-1 0,0-1 0,0 1 0,0-1 0,0 0 0,-1 0 0,1-1 0,0 0 0,-1 0 0,1 0 0,-1-1 0,1 0 0,4-3 0,-8 4 0,0 1 0,0-1 0,0 0 0,-1 0 0,1 0 0,-1 0 0,1 0 0,-1 0 0,0 0 0,1-1 0,-1 1 0,0 0 0,-1-1 0,1 1 0,0-1 0,-1 1 0,1-1 0,-1 1 0,0-1 0,0 1 0,0-1 0,0 0 0,0 1 0,-1-1 0,1 1 0,-1-1 0,1 1 0,-1-1 0,0 1 0,0 0 0,0-1 0,-2-1 0,-5-10 0,0 2 0,-1-1 0,0 1 0,-1 1 0,0-1 0,-1 2 0,-15-13 0,-15-15 0,41 38 0,-1 0 0,1 0 0,0 0 0,-1-1 0,1 1 0,0 0 0,-1 0 0,1-1 0,0 1 0,-1 0 0,1-1 0,0 1 0,0 0 0,-1-1 0,1 1 0,0 0 0,0-1 0,0 1 0,0-1 0,-1 1 0,1 0 0,0-1 0,0 1 0,0-1 0,0 1 0,0 0 0,0-1 0,0 1 0,0-1 0,0 1 0,0 0 0,0-1 0,0 1 0,1-1 0,-1 1 0,0 0 0,0-1 0,0 1 0,1-1 0,-1 1 0,0 0 0,0-1 0,1 1 0,-1 0 0,0-1 0,0 1 0,1 0 0,-1 0 0,0-1 0,1 1 0,-1 0 0,1 0 0,-1 0 0,0 0 0,1-1 0,-1 1 0,1 0 0,-1 0 0,0 0 0,1 0 0,-1 0 0,1 0 0,-1 0 0,0 0 0,1 0 0,35-1 0,-31 1 0,51 1 0,-1-2 0,1-3 0,100-20 0,-122 15 0,-10 2 0,0 2 0,1 0 0,35-2 0,-52 7 0,1 0 0,-1 1 0,1 0 0,-1 1 0,0-1 0,1 1 0,-1 1 0,0 0 0,0 0 0,-1 0 0,1 1 0,-1 0 0,14 11 0,-14-10 0,0 1 0,-1 0 0,0 0 0,0 1 0,-1-1 0,1 2 0,-2-1 0,1 0 0,-1 1 0,0 0 0,6 15 0,-10-20 0,1 0 0,0 0 0,0 0 0,-1 0 0,0 1 0,1-1 0,-1 0 0,-1 0 0,1 0 0,0 0 0,-1 0 0,1 0 0,-1 0 0,0 0 0,0 0 0,0 0 0,-1 0 0,1 0 0,0-1 0,-1 1 0,0 0 0,0-1 0,0 1 0,0-1 0,0 0 0,0 0 0,-1 0 0,1 0 0,-1 0 0,1 0 0,-1-1 0,0 1 0,0-1 0,1 0 0,-1 0 0,-4 1 0,3 0 0,0-1 0,-1 1 0,1-1 0,-1 0 0,1-1 0,-1 1 0,1-1 0,-1 0 0,0 0 0,1 0 0,-1-1 0,1 0 0,-1 0 0,1 0 0,-1 0 0,1-1 0,0 1 0,0-1 0,0 0 0,-1 0 0,2-1 0,-1 1 0,0-1 0,1 0 0,-1 0 0,1 0 0,0-1 0,0 1 0,0-1 0,0 1 0,1-1 0,-1 0 0,1 0 0,0 0 0,0-1 0,0 1 0,1 0 0,0-1 0,0 1 0,0-1 0,0 1 0,1-1 0,-1 1 0,1-1 0,0 0 0,1 1 0,-1-1 0,1 1 0,0-1 0,0 1 0,0-1 0,4-7 0,1 1 0,1 0 0,1 0 0,-1 1 0,2 0 0,-1 0 0,2 1 0,-1 0 0,1 0 0,0 1 0,1 0 0,0 1 0,0 1 0,0-1 0,19-6 0,-13 6 0,1 1 0,0 0 0,0 1 0,1 1 0,-1 1 0,1 1 0,0 0 0,0 1 0,26 3 0,-37-2 0,-1 2 0,1-1 0,0 1 0,-1 0 0,1 0 0,-1 1 0,0 0 0,0 0 0,0 1 0,0 0 0,-1 0 0,1 1 0,-1 0 0,0 0 0,0 0 0,-1 1 0,0 0 0,0 0 0,6 9 0,-9-13 0,0 0 0,1 1 0,-1-2 0,0 1 0,1 0 0,0 0 0,-1-1 0,1 1 0,0-1 0,0 0 0,0 0 0,0 0 0,0 0 0,0-1 0,0 1 0,0-1 0,0 1 0,0-1 0,0 0 0,0 0 0,4-1 0,10-1 0,0-1 0,25-6 0,-31 6 0,-3 1 0,1-1 0,-1 0 0,0-1 0,0 1 0,0-1 0,0-1 0,-1 0 0,0 0 0,14-12 0,-19 15 0,0 0 0,0 0 0,0 0 0,0-1 0,-1 1 0,1-1 0,-1 1 0,1-1 0,-1 1 0,0-1 0,0 0 0,0 0 0,0 0 0,0 0 0,-1 1 0,1-1 0,-1 0 0,0 0 0,0 0 0,0 0 0,0 0 0,-1 0 0,1 0 0,-1 0 0,0 0 0,1 0 0,-1 1 0,-1-1 0,1 0 0,0 0 0,-1 1 0,-3-5 0,1 2 0,0 1 0,0-1 0,-1 1 0,1 0 0,-1 1 0,0-1 0,0 1 0,-1 0 0,1 1 0,-1-1 0,1 1 0,-1 0 0,0 0 0,0 1 0,-7-2 0,-3 1 0,0 0 0,0 1 0,0 0 0,-27 4 0,32-2 0,-1 1 0,0 0 0,1 1 0,0 1 0,-1 0 0,1 0 0,1 1 0,-1 0 0,1 1 0,0 0 0,0 1 0,-15 14 0,19-17 0,1 2 0,1-1 0,-1 1 0,1-1 0,0 1 0,0 0 0,1 1 0,0-1 0,0 1 0,0-1 0,1 1 0,0 0 0,0 0 0,1 0 0,0 0 0,0 0 0,1 0 0,0 0 0,0 0 0,0 0 0,1 1 0,2 8 0,1-4 6,-1 0 0,2 0-1,0-1 1,0 1 0,1-1-1,0 0 1,1-1 0,0 0 0,1 0-1,0 0 1,1-1 0,0 0-1,0-1 1,1 0 0,0-1-1,0 1 1,1-2 0,-1 0 0,2 0-1,19 7 1,-9-5-141,0-1 0,0-1 0,1-1 0,-1-1 0,1-1 0,0-1 0,0-1 0,0-1 0,0-1 0,32-5 0,0-6-6691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56.587"/>
    </inkml:context>
    <inkml:brush xml:id="br0">
      <inkml:brushProperty name="width" value="0.05" units="cm"/>
      <inkml:brushProperty name="height" value="0.05" units="cm"/>
    </inkml:brush>
  </inkml:definitions>
  <inkml:trace contextRef="#ctx0" brushRef="#br0">337 42 24575,'0'-2'0,"-1"1"0,1 0 0,-1 0 0,1 0 0,-1 0 0,0 0 0,0 0 0,1 0 0,-1 0 0,0 0 0,0 0 0,0 1 0,0-1 0,0 0 0,0 0 0,0 1 0,0-1 0,0 1 0,-3-1 0,-25-11 0,26 11 0,-5-1 0,1 0 0,-1 0 0,1 0 0,-1 1 0,0 0 0,0 1 0,0 0 0,0 0 0,1 0 0,-1 1 0,0 0 0,0 1 0,1 0 0,-1 0 0,1 1 0,-1 0 0,1 0 0,0 0 0,0 1 0,1 0 0,-11 8 0,8-4 0,0 1 0,0 0 0,1 0 0,0 1 0,1 0 0,0 0 0,0 1 0,1 0 0,0 0 0,1 0 0,1 1 0,-7 23 0,6-12-62,1 0 0,1 0 0,1 0 0,1 0 0,1 0 0,1 0 0,1 1 0,1-1 0,1-1 0,1 1 0,1-1 0,1 1-1,1-2 1,1 1 0,1-1 0,0-1 0,2 0 0,0 0 0,2-1 0,0-1 0,32 33 0,8-5-6764</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57.114"/>
    </inkml:context>
    <inkml:brush xml:id="br0">
      <inkml:brushProperty name="width" value="0.05" units="cm"/>
      <inkml:brushProperty name="height" value="0.05" units="cm"/>
    </inkml:brush>
  </inkml:definitions>
  <inkml:trace contextRef="#ctx0" brushRef="#br0">72 258 24575,'-3'0'0,"0"0"0,0 1 0,1-1 0,-1 0 0,0 1 0,0 0 0,0-1 0,0 1 0,0 0 0,1 1 0,-1-1 0,0 0 0,1 1 0,-1-1 0,1 1 0,0 0 0,-1 0 0,1 0 0,0 0 0,0 0 0,0 1 0,1-1 0,-1 1 0,0-1 0,1 1 0,0-1 0,-1 1 0,1 0 0,0 0 0,1-1 0,-1 1 0,0 0 0,1 0 0,-1 0 0,1 0 0,0 4 0,0 5 0,0 1 0,1 0 0,0 0 0,1 0 0,0 0 0,9 24 0,0-8 0,24 43 0,-21-47 0,20 54 0,-31-62 0,-6-14 0,1-5 0,0 1 0,1-1 0,0 0 0,-1 1 0,1-1 0,0 0 0,0 0 0,-1 0 0,1 0 0,-1-3 0,-13-36 0,2 1 0,1-2 0,2 0 0,2 0 0,2 0 0,2-1 0,2-75 0,3 100 0,1 0 0,1 0 0,0-1 0,2 2 0,0-1 0,1 1 0,10-22 0,-13 33 0,0 1 0,1-1 0,-1 1 0,1 0 0,0 1 0,0-1 0,1 1 0,-1-1 0,1 1 0,10-6 0,-11 8 0,1 0 0,-1 0 0,0 1 0,1-1 0,-1 1 0,1 0 0,-1 1 0,1-1 0,0 1 0,-1 0 0,1 0 0,0 0 0,-1 0 0,1 1 0,0 0 0,5 2 0,-1 0 0,0 0 0,0 1 0,0 1 0,0-1 0,-1 2 0,0-1 0,0 1 0,0 0 0,-1 1 0,0-1 0,0 2 0,-1-1 0,1 1 0,6 11 0,-10-14 0,0 0 0,0 0 0,0 1 0,0-1 0,-1 1 0,0-1 0,0 1 0,0 0 0,-1 0 0,0 0 0,0 0 0,-1 0 0,0 0 0,0 0 0,0 0 0,0 0 0,-1 1 0,0-2 0,-1 1 0,1 0 0,-1 0 0,0 0 0,0-1 0,-4 7 0,1-4 0,-1-1 0,0 1 0,0-1 0,-1 0 0,0 0 0,0-1 0,0 0 0,-1 0 0,0-1 0,-14 7 0,-5 0 0,0-1 0,-32 8 0,-1 1 0,57-20 0,0 1 0,0 0 0,1 0 0,-1 0 0,1 1 0,-1-1 0,1 1 0,-1-1 0,1 1 0,0 0 0,0 0 0,0 0 0,-2 2 0,3-2 0,1-1 0,0 0 0,0 0 0,0 0 0,0 1 0,0-1 0,0 0 0,0 0 0,0 1 0,0-1 0,0 0 0,1 0 0,-1 0 0,0 1 0,1-1 0,-1 0 0,1 0 0,0 0 0,-1 0 0,1 0 0,0 0 0,0 0 0,-1 0 0,1 0 0,0 0 0,0 0 0,0-1 0,0 1 0,0 0 0,0-1 0,2 2 0,138 95 0,-21-16 0,-38-16-1365,-50-38-5461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57.501"/>
    </inkml:context>
    <inkml:brush xml:id="br0">
      <inkml:brushProperty name="width" value="0.05" units="cm"/>
      <inkml:brushProperty name="height" value="0.05" units="cm"/>
    </inkml:brush>
  </inkml:definitions>
  <inkml:trace contextRef="#ctx0" brushRef="#br0">1 1 24575,'4'0'0,"2"4"0,0 6 0,-1 6 0,-2 9 0,-1 5 0,-1 1 0,-5-5 0,-2-1 0,0-2 0,1-4-8191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57.877"/>
    </inkml:context>
    <inkml:brush xml:id="br0">
      <inkml:brushProperty name="width" value="0.05" units="cm"/>
      <inkml:brushProperty name="height" value="0.05" units="cm"/>
    </inkml:brush>
  </inkml:definitions>
  <inkml:trace contextRef="#ctx0" brushRef="#br0">106 228 24575,'-1'-10'0,"0"-1"0,0 1 0,-1 0 0,-1 0 0,1 0 0,-7-13 0,8 20 0,0-1 0,-1 0 0,0 1 0,1-1 0,-1 1 0,-1-1 0,1 1 0,0 0 0,-1 0 0,0 0 0,1 0 0,-1 1 0,0-1 0,-1 1 0,1-1 0,0 1 0,-1 0 0,-5-2 0,8 4 0,-1 0 0,1-1 0,0 1 0,0 1 0,0-1 0,0 0 0,0 0 0,0 0 0,0 1 0,0-1 0,0 0 0,0 1 0,0-1 0,0 1 0,0-1 0,0 1 0,0-1 0,0 1 0,1 0 0,-1-1 0,0 1 0,0 0 0,1 0 0,-1 0 0,0 0 0,1 0 0,-1 0 0,1-1 0,-1 1 0,1 0 0,0 0 0,-1 0 0,1 1 0,0-1 0,-1 2 0,-4 40 0,6-20 0,1 0 0,1 0 0,1-1 0,1 1 0,13 37 0,-2-19 0,2 0 0,23 38 0,-39-76 0,-1-1 0,1 1 0,-1-1 0,1 0 0,0 1 0,-1-1 0,1 0 0,0 0 0,0 0 0,1 0 0,-1-1 0,0 1 0,1-1 0,-1 1 0,1-1 0,4 2 0,-5-3 0,0 0 0,0 0 0,-1 0 0,1 0 0,0-1 0,-1 1 0,1 0 0,0-1 0,-1 1 0,1-1 0,0 0 0,-1 0 0,1 1 0,-1-1 0,0 0 0,1 0 0,-1 0 0,0-1 0,1 1 0,-1 0 0,0 0 0,0-1 0,0 1 0,0-1 0,0 1 0,0-1 0,-1 1 0,1-1 0,0-2 0,8-18 0,-1-1 0,-1-1 0,-1 0 0,-2 0 0,4-39 0,-2 10 0,2 10-112,6-57 352,-13 90-427,-1 0 1,0 1-1,-1-1 0,0 0 1,0 1-1,-1-1 1,-5-17-1,-4 6-6639</inkml:trace>
  <inkml:trace contextRef="#ctx0" brushRef="#br0" timeOffset="1">494 279 24575,'4'0'0,"2"5"0,0 5 0,-2 6 0,-1 9 0,-1 4 0,-1 2 0,0 0 0,-1 4 0,0 0 0,-1 3 0,1-1 0,0-2 0,0 2 0,0-1 0,0-7-8191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5:50.016"/>
    </inkml:context>
    <inkml:brush xml:id="br0">
      <inkml:brushProperty name="width" value="0.05" units="cm"/>
      <inkml:brushProperty name="height" value="0.05" units="cm"/>
    </inkml:brush>
  </inkml:definitions>
  <inkml:trace contextRef="#ctx0" brushRef="#br0">289 171 24575,'22'-40'0,"-16"32"0,-1 1 0,-1-1 0,1 0 0,-1-1 0,-1 1 0,0-1 0,0 1 0,0-1 0,2-18 0,-5 26 0,0 0 0,0 0 0,0 0 0,0 0 0,0 0 0,0 0 0,0 0 0,0 0 0,0 0 0,0 0 0,-1 0 0,1 0 0,0 0 0,-1 0 0,1 0 0,-1 0 0,1 0 0,-1 0 0,1 0 0,-1 0 0,0 1 0,1-1 0,-1 0 0,0 0 0,0 1 0,0-1 0,0 0 0,1 1 0,-1-1 0,0 1 0,0-1 0,0 1 0,0 0 0,0-1 0,0 1 0,0 0 0,0 0 0,0-1 0,0 1 0,-1 0 0,1 0 0,0 0 0,0 0 0,0 1 0,0-1 0,0 0 0,0 0 0,0 1 0,0-1 0,0 0 0,-2 2 0,-7 2 0,0 0 0,0 1 0,-18 11 0,24-14 0,-33 22 0,-53 43 0,74-53 0,0 1 0,1 0 0,0 1 0,1 1 0,-14 22 0,25-34 0,0 0 0,1 1 0,-1-1 0,1 0 0,0 1 0,0 0 0,1-1 0,0 1 0,0 0 0,0 0 0,0 11 0,2-15 0,-1 1 0,0 0 0,1-1 0,0 1 0,0-1 0,-1 1 0,1-1 0,1 1 0,-1-1 0,0 0 0,1 1 0,-1-1 0,1 0 0,0 0 0,-1 0 0,1 0 0,0 0 0,0-1 0,0 1 0,1-1 0,-1 1 0,0-1 0,1 0 0,-1 0 0,0 0 0,1 0 0,0 0 0,2 0 0,5 1 0,-1-1 0,1 0 0,-1-1 0,1 0 0,-1 0 0,1-1 0,0 0 0,-1-1 0,0 0 0,1-1 0,-1 1 0,0-2 0,0 0 0,13-7 0,-3 1 0,-1-2 0,0 0 0,-1 0 0,0-2 0,23-23 0,-33 30 0,0-1 0,-1 0 0,1 0 0,-2-1 0,1 1 0,-1-1 0,-1 0 0,1-1 0,3-12 0,-8 18 0,-4 8 0,-4 11 0,3 1-114,1 1 1,1 1-1,1-1 0,0 0 0,1 1 1,1-1-1,0 0 0,1 1 0,1-1 1,1 0-1,7 23 0,1-12-6712</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58.220"/>
    </inkml:context>
    <inkml:brush xml:id="br0">
      <inkml:brushProperty name="width" value="0.05" units="cm"/>
      <inkml:brushProperty name="height" value="0.05" units="cm"/>
    </inkml:brush>
  </inkml:definitions>
  <inkml:trace contextRef="#ctx0" brushRef="#br0">28 22 24575,'0'-4'0,"-4"-6"0,-2 3 0,0 7 0,1 8 0,2 12 0,1 6 0,1 8 0,0 3 0,1 3 0,0 0 0,1-3 0,-1-3 0,0-3 0,0-3 0,0-5-8191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58.598"/>
    </inkml:context>
    <inkml:brush xml:id="br0">
      <inkml:brushProperty name="width" value="0.05" units="cm"/>
      <inkml:brushProperty name="height" value="0.05" units="cm"/>
    </inkml:brush>
  </inkml:definitions>
  <inkml:trace contextRef="#ctx0" brushRef="#br0">3 233 24575,'-2'-44'0,"1"-37"0,2 74 0,-1 1 0,1-1 0,0 1 0,1-1 0,-1 1 0,1-1 0,1 1 0,-1 0 0,5-7 0,-5 10 0,0 0 0,1 0 0,0 0 0,0 1 0,0-1 0,0 1 0,0 0 0,1-1 0,-1 1 0,1 1 0,-1-1 0,1 0 0,0 1 0,-1 0 0,1 0 0,0 0 0,0 0 0,0 1 0,0 0 0,0-1 0,0 1 0,0 1 0,4-1 0,6 2 0,0 0 0,0 1 0,-1 0 0,1 1 0,15 7 0,-9-2 0,0 1 0,-1 1 0,0 1 0,-1 0 0,0 1 0,-1 2 0,0-1 0,17 22 0,-23-24 0,-1 0 0,0 1 0,-1 1 0,0 0 0,-1 0 0,0 0 0,-2 1 0,1 0 0,-2 1 0,0-1 0,5 31 0,-9-37-5,0 0 0,-1-1-1,-1 1 1,1 0-1,-1-1 1,0 1 0,-1 0-1,0-1 1,-1 0 0,1 1-1,-2-1 1,1 0 0,-1 0-1,-7 11 1,3-9 25,0 0 0,0-1 0,-1 0 0,-1-1 0,1 1 0,-1-2 0,0 1 0,-1-2 0,-13 8 0,-4-1-206,-1-2 1,0 0-1,-1-2 0,0-2 1,0 0-1,-1-2 1,-42 1-1,20-4-6640</inkml:trace>
  <inkml:trace contextRef="#ctx0" brushRef="#br0" timeOffset="1">755 519 24575,'0'4'0,"-4"2"0,-7-1 0,0 4 0,1 5 0,2 4 0,8 3 0,2 3 0,2 6 0,0 3 0,4-1 0,0-5-8191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58.953"/>
    </inkml:context>
    <inkml:brush xml:id="br0">
      <inkml:brushProperty name="width" value="0.05" units="cm"/>
      <inkml:brushProperty name="height" value="0.05" units="cm"/>
    </inkml:brush>
  </inkml:definitions>
  <inkml:trace contextRef="#ctx0" brushRef="#br0">252 103 24575,'8'-33'0,"-7"30"0,1-1 0,-1 0 0,0 0 0,0 0 0,-1 0 0,1-7 0,-1 9 0,0 1 0,0 0 0,-1-1 0,1 1 0,-1-1 0,1 1 0,-1-1 0,1 1 0,-1 0 0,0 0 0,0-1 0,0 1 0,0 0 0,1 0 0,-2 0 0,1 0 0,0 0 0,0 0 0,0 0 0,0 0 0,-1 0 0,1 1 0,-2-2 0,-1 1 0,0-1 0,0 1 0,0 0 0,0 0 0,-1 1 0,1-1 0,0 1 0,0 0 0,-1 0 0,1 0 0,0 1 0,0 0 0,-1 0 0,1 0 0,0 0 0,-8 3 0,-2 3 0,-1-1 0,1 2 0,-14 10 0,20-14 0,1 2 0,0-1 0,0 1 0,1 0 0,0 1 0,0-1 0,0 1 0,1 0 0,0 1 0,0-1 0,1 1 0,0 0 0,0 0 0,1 1 0,0-1 0,1 1 0,0-1 0,0 1 0,1 0 0,0 0 0,0 0 0,1-1 0,0 1 0,1 0 0,2 17 0,0-14 0,0 0 0,1-1 0,0 1 0,0-1 0,2 1 0,-1-1 0,1-1 0,1 1 0,0-1 0,0 0 0,1-1 0,1 1 0,-1-2 0,1 1 0,1-1 0,-1-1 0,1 1 0,15 6 0,-10-7-170,1 0-1,0-2 0,1 0 1,-1 0-1,1-2 0,0 0 1,19 1-1,10-2-6655</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59.332"/>
    </inkml:context>
    <inkml:brush xml:id="br0">
      <inkml:brushProperty name="width" value="0.05" units="cm"/>
      <inkml:brushProperty name="height" value="0.05" units="cm"/>
    </inkml:brush>
  </inkml:definitions>
  <inkml:trace contextRef="#ctx0" brushRef="#br0">0 1 24575,'5'0'0,"5"4"0,6 11 0,8 7 0,10 12 0,7 11 0,6 9 0,-1 10 0,1 11 0,-8 6 0,-10 3 0,-15 0 0,-18-1 0,-22-6 0,-25-7 0,-2-15-8191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00.775"/>
    </inkml:context>
    <inkml:brush xml:id="br0">
      <inkml:brushProperty name="width" value="0.05" units="cm"/>
      <inkml:brushProperty name="height" value="0.05" units="cm"/>
    </inkml:brush>
  </inkml:definitions>
  <inkml:trace contextRef="#ctx0" brushRef="#br0">106 0 24575,'-4'9'0,"-2"11"0,-4 12 0,-5 17 0,1 15 0,-3 13 0,3 15 0,3 11 0,3 5 0,4 6 0,2-4 0,1-1 0,6-8 0,1-6 0,5-12 0,4-11 0,0-17-8191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01.216"/>
    </inkml:context>
    <inkml:brush xml:id="br0">
      <inkml:brushProperty name="width" value="0.05" units="cm"/>
      <inkml:brushProperty name="height" value="0.05" units="cm"/>
    </inkml:brush>
  </inkml:definitions>
  <inkml:trace contextRef="#ctx0" brushRef="#br0">1813 54 24575,'-229'-14'0,"92"4"0,-544-19 120,2 40-1605,592-6-5341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02.204"/>
    </inkml:context>
    <inkml:brush xml:id="br0">
      <inkml:brushProperty name="width" value="0.05" units="cm"/>
      <inkml:brushProperty name="height" value="0.05" units="cm"/>
    </inkml:brush>
  </inkml:definitions>
  <inkml:trace contextRef="#ctx0" brushRef="#br0">0 94 24575,'397'12'0,"-66"-1"0,2128 42-7463,-2178-46 6699,2916 11-1422,-3180-19 2203,702-18-69,-8-41 4057,-699 58-3665,14-1 634,-1-1-1,27-9 0,-51 13-894,0 0 1,0 0-1,0 0 0,0 0 0,0-1 0,0 1 0,0 0 0,0-1 0,0 1 1,0-1-1,0 1 0,0-1 0,0 1 0,0-1 0,-1 0 0,1 1 0,0-1 1,0 0-1,-1 0 0,1 0 0,-1 1 0,1-1 0,0-1 0,-1 1-31,-1 0-1,1 1 1,-1-1-1,0 0 0,1 1 1,-1-1-1,1 1 1,-1-1-1,0 1 0,1-1 1,-1 1-1,0-1 1,0 1-1,1 0 0,-1-1 1,0 1-1,0 0 1,0 0-1,0 0 0,-1-1 1,-1 0-26,-1 1 0,1-1 0,-1 0 1,1 1-1,-1 0 0,1 0 0,-1 0 0,1 0 1,-1 0-1,1 1 0,-1 0 0,-3 1 0,7-2-22,0 0 0,0 1 0,0-1 0,0 1 0,0-1 0,0 0 0,0 1 0,0-1 0,0 0 0,0 1 0,0-1 0,0 1 0,0-1 0,0 0 0,1 1 0,-1-1 0,0 0 0,0 1 0,0-1 0,1 0 0,-1 0 0,0 1 0,0-1 0,1 0 0,-1 0 0,0 1 0,1-1 0,-1 0 0,0 0 0,1 0 0,-1 1 0,0-1 0,1 0 0,-1 0 0,0 0 0,1 0 0,-1 0 0,1 0 0,-1 0 0,0 0 0,1 0 0,19 6 0,70 5 0,-79-10 0,0-1 0,0 0 0,0-1 0,-1 0 0,1-1 0,13-4 0,-23 6-3,0 0 0,0 0 1,0 0-1,1-1 0,-1 1 0,0 0 0,0-1 0,0 1 0,0-1 0,0 1 0,0-1 0,-1 0 0,1 1 0,0-1 1,0 0-1,0 1 0,0-1 0,-1 0 0,1 0 0,0 0 0,-1 0 0,1 0 0,-1 0 0,1 0 0,-1 0 0,0 0 1,1 0-1,-1-1 0,0 0 14,-1 0 1,1 1 0,-1-1-1,0 1 1,0-1 0,1 1-1,-1 0 1,0-1 0,0 1-1,-1 0 1,1 0 0,0-1-1,0 1 1,-1 0 0,1 0-1,-2-1 1,-10-6-441,-1 1 0,-26-12 0,39 19 237,-23-10-6634</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02.594"/>
    </inkml:context>
    <inkml:brush xml:id="br0">
      <inkml:brushProperty name="width" value="0.05" units="cm"/>
      <inkml:brushProperty name="height" value="0.05" units="cm"/>
    </inkml:brush>
  </inkml:definitions>
  <inkml:trace contextRef="#ctx0" brushRef="#br0">1 1 24575,'3'27'0,"1"1"0,15 51 0,-4-18 0,88 311 0,7 36 0,-82-239-1365,-21-105-5461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03.293"/>
    </inkml:context>
    <inkml:brush xml:id="br0">
      <inkml:brushProperty name="width" value="0.05" units="cm"/>
      <inkml:brushProperty name="height" value="0.05" units="cm"/>
    </inkml:brush>
  </inkml:definitions>
  <inkml:trace contextRef="#ctx0" brushRef="#br0">118 1 24575,'7'-1'0,"-2"2"0,-7 10 0,-37 149 0,-31 299 0,64-393-117,-3 14-507,5 151 0,8-186-6202</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03.665"/>
    </inkml:context>
    <inkml:brush xml:id="br0">
      <inkml:brushProperty name="width" value="0.05" units="cm"/>
      <inkml:brushProperty name="height" value="0.05" units="cm"/>
    </inkml:brush>
  </inkml:definitions>
  <inkml:trace contextRef="#ctx0" brushRef="#br0">1 400 24575,'0'-5'0,"4"-5"0,6-6 0,6-8 0,9-10 0,9-3 0,7-4 0,11-4 0,9-3 0,11 2 0,8 5 0,3 9 0,0 14 0,5 15 0,-14 8-8191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10/20/2023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4115333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https://unsplash.com/photos/CPs2X8JYmS8</a:t>
            </a:r>
          </a:p>
        </p:txBody>
      </p:sp>
      <p:sp>
        <p:nvSpPr>
          <p:cNvPr id="4" name="Slide Number Placeholder 3"/>
          <p:cNvSpPr>
            <a:spLocks noGrp="1"/>
          </p:cNvSpPr>
          <p:nvPr>
            <p:ph type="sldNum" sz="quarter" idx="5"/>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3997642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23</a:t>
            </a:fld>
            <a:endParaRPr lang="en-US"/>
          </a:p>
        </p:txBody>
      </p:sp>
    </p:spTree>
    <p:extLst>
      <p:ext uri="{BB962C8B-B14F-4D97-AF65-F5344CB8AC3E}">
        <p14:creationId xmlns:p14="http://schemas.microsoft.com/office/powerpoint/2010/main" val="2120899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4AA5042B-1E63-40C1-80BF-457AA382B5C1}"/>
              </a:ext>
            </a:extLst>
          </p:cNvPr>
          <p:cNvSpPr>
            <a:spLocks noGrp="1"/>
          </p:cNvSpPr>
          <p:nvPr>
            <p:ph type="pic" sz="quarter" idx="12"/>
          </p:nvPr>
        </p:nvSpPr>
        <p:spPr>
          <a:xfrm>
            <a:off x="7874289" y="457200"/>
            <a:ext cx="3814597" cy="59436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3" name="Subtitle 2"/>
          <p:cNvSpPr>
            <a:spLocks noGrp="1"/>
          </p:cNvSpPr>
          <p:nvPr userDrawn="1">
            <p:ph type="subTitle" idx="1"/>
          </p:nvPr>
        </p:nvSpPr>
        <p:spPr>
          <a:xfrm>
            <a:off x="2998069" y="3110614"/>
            <a:ext cx="4465623" cy="440969"/>
          </a:xfrm>
        </p:spPr>
        <p:txBody>
          <a:bodyPr>
            <a:normAutofit/>
          </a:bodyPr>
          <a:lstStyle>
            <a:lvl1pPr marL="0" indent="0" algn="l">
              <a:buNone/>
              <a:defRPr lang="en-US" sz="2000" kern="1200" smtClean="0">
                <a:solidFill>
                  <a:schemeClr val="tx1">
                    <a:lumMod val="50000"/>
                    <a:lumOff val="50000"/>
                  </a:schemeClr>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a:t>
            </a:r>
          </a:p>
        </p:txBody>
      </p:sp>
      <p:sp>
        <p:nvSpPr>
          <p:cNvPr id="6" name="Rectangle: Rounded Corners 5">
            <a:extLst>
              <a:ext uri="{FF2B5EF4-FFF2-40B4-BE49-F238E27FC236}">
                <a16:creationId xmlns:a16="http://schemas.microsoft.com/office/drawing/2014/main" id="{7A254C7B-7BC5-221C-6C48-70919B87CB37}"/>
              </a:ext>
            </a:extLst>
          </p:cNvPr>
          <p:cNvSpPr/>
          <p:nvPr userDrawn="1"/>
        </p:nvSpPr>
        <p:spPr>
          <a:xfrm>
            <a:off x="1053852" y="-888882"/>
            <a:ext cx="1399981" cy="4533905"/>
          </a:xfrm>
          <a:prstGeom prst="roundRect">
            <a:avLst>
              <a:gd name="adj" fmla="val 50000"/>
            </a:avLst>
          </a:prstGeom>
          <a:gradFill>
            <a:gsLst>
              <a:gs pos="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13">
            <a:extLst>
              <a:ext uri="{FF2B5EF4-FFF2-40B4-BE49-F238E27FC236}">
                <a16:creationId xmlns:a16="http://schemas.microsoft.com/office/drawing/2014/main" id="{0DC05CDE-C52B-40B7-B4BA-33724C1D8F84}"/>
              </a:ext>
            </a:extLst>
          </p:cNvPr>
          <p:cNvSpPr>
            <a:spLocks noGrp="1"/>
          </p:cNvSpPr>
          <p:nvPr>
            <p:ph type="dt" sz="half" idx="13"/>
          </p:nvPr>
        </p:nvSpPr>
        <p:spPr/>
        <p:txBody>
          <a:bodyPr/>
          <a:lstStyle/>
          <a:p>
            <a:fld id="{425404F2-BE9A-4460-8815-8F645183555F}" type="datetimeFigureOut">
              <a:rPr lang="en-US" smtClean="0"/>
              <a:pPr/>
              <a:t>10/20/2023</a:t>
            </a:fld>
            <a:endParaRPr lang="en-US"/>
          </a:p>
        </p:txBody>
      </p:sp>
      <p:sp>
        <p:nvSpPr>
          <p:cNvPr id="15" name="Footer Placeholder 14">
            <a:extLst>
              <a:ext uri="{FF2B5EF4-FFF2-40B4-BE49-F238E27FC236}">
                <a16:creationId xmlns:a16="http://schemas.microsoft.com/office/drawing/2014/main" id="{38614599-D05F-E878-B5C9-AA292AE8F952}"/>
              </a:ext>
            </a:extLst>
          </p:cNvPr>
          <p:cNvSpPr>
            <a:spLocks noGrp="1"/>
          </p:cNvSpPr>
          <p:nvPr>
            <p:ph type="ftr" sz="quarter" idx="14"/>
          </p:nvPr>
        </p:nvSpPr>
        <p:spPr/>
        <p:txBody>
          <a:bodyPr/>
          <a:lstStyle/>
          <a:p>
            <a:r>
              <a:rPr lang="en-US"/>
              <a:t>www.anubhavtrainings.com</a:t>
            </a:r>
            <a:endParaRPr lang="en-US" dirty="0"/>
          </a:p>
        </p:txBody>
      </p:sp>
      <p:sp>
        <p:nvSpPr>
          <p:cNvPr id="16" name="Slide Number Placeholder 15">
            <a:extLst>
              <a:ext uri="{FF2B5EF4-FFF2-40B4-BE49-F238E27FC236}">
                <a16:creationId xmlns:a16="http://schemas.microsoft.com/office/drawing/2014/main" id="{2E26D554-A29F-64E3-B8CB-826AAA4692E2}"/>
              </a:ext>
            </a:extLst>
          </p:cNvPr>
          <p:cNvSpPr>
            <a:spLocks noGrp="1"/>
          </p:cNvSpPr>
          <p:nvPr>
            <p:ph type="sldNum" sz="quarter" idx="15"/>
          </p:nvPr>
        </p:nvSpPr>
        <p:spPr/>
        <p:txBody>
          <a:bodyPr/>
          <a:lstStyle/>
          <a:p>
            <a:fld id="{96E69268-9C8B-4EBF-A9EE-DC5DC2D48DC3}" type="slidenum">
              <a:rPr lang="en-US" smtClean="0"/>
              <a:pPr/>
              <a:t>‹#›</a:t>
            </a:fld>
            <a:endParaRPr lang="en-US"/>
          </a:p>
        </p:txBody>
      </p:sp>
      <p:sp>
        <p:nvSpPr>
          <p:cNvPr id="17" name="Title 16">
            <a:extLst>
              <a:ext uri="{FF2B5EF4-FFF2-40B4-BE49-F238E27FC236}">
                <a16:creationId xmlns:a16="http://schemas.microsoft.com/office/drawing/2014/main" id="{89077266-29FE-F506-13C7-062F5A7F349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865608"/>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1280924"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4089236"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3" name="Picture Placeholder 14">
            <a:extLst>
              <a:ext uri="{FF2B5EF4-FFF2-40B4-BE49-F238E27FC236}">
                <a16:creationId xmlns:a16="http://schemas.microsoft.com/office/drawing/2014/main" id="{769836EF-E50C-1D80-7BC5-2C1FCB443C2A}"/>
              </a:ext>
            </a:extLst>
          </p:cNvPr>
          <p:cNvSpPr>
            <a:spLocks noGrp="1"/>
          </p:cNvSpPr>
          <p:nvPr>
            <p:ph type="pic" sz="quarter" idx="13"/>
          </p:nvPr>
        </p:nvSpPr>
        <p:spPr>
          <a:xfrm>
            <a:off x="666174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4" name="Picture Placeholder 14">
            <a:extLst>
              <a:ext uri="{FF2B5EF4-FFF2-40B4-BE49-F238E27FC236}">
                <a16:creationId xmlns:a16="http://schemas.microsoft.com/office/drawing/2014/main" id="{B3EB6BE3-0B1D-874E-F694-CFFDA07BFA26}"/>
              </a:ext>
            </a:extLst>
          </p:cNvPr>
          <p:cNvSpPr>
            <a:spLocks noGrp="1"/>
          </p:cNvSpPr>
          <p:nvPr>
            <p:ph type="pic" sz="quarter" idx="14"/>
          </p:nvPr>
        </p:nvSpPr>
        <p:spPr>
          <a:xfrm>
            <a:off x="922206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5" name="Picture 4">
            <a:extLst>
              <a:ext uri="{FF2B5EF4-FFF2-40B4-BE49-F238E27FC236}">
                <a16:creationId xmlns:a16="http://schemas.microsoft.com/office/drawing/2014/main" id="{3E283EC2-3176-C1E7-9CC6-336F2EC894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75579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6150404" cy="509048"/>
          </a:xfrm>
        </p:spPr>
        <p:txBody>
          <a:bodyPr>
            <a:noAutofit/>
          </a:bodyPr>
          <a:lstStyle>
            <a:lvl1pPr>
              <a:defRPr sz="3600" b="1">
                <a:latin typeface="+mn-lt"/>
              </a:defRPr>
            </a:lvl1pPr>
          </a:lstStyle>
          <a:p>
            <a:r>
              <a:rPr lang="en-US" dirty="0"/>
              <a:t>Click to edit</a:t>
            </a:r>
          </a:p>
        </p:txBody>
      </p:sp>
      <p:sp>
        <p:nvSpPr>
          <p:cNvPr id="4" name="Text Placeholder 3">
            <a:extLst>
              <a:ext uri="{FF2B5EF4-FFF2-40B4-BE49-F238E27FC236}">
                <a16:creationId xmlns:a16="http://schemas.microsoft.com/office/drawing/2014/main" id="{CB0770F5-62F7-D971-F2E0-3D95B8950A24}"/>
              </a:ext>
            </a:extLst>
          </p:cNvPr>
          <p:cNvSpPr>
            <a:spLocks noGrp="1"/>
          </p:cNvSpPr>
          <p:nvPr>
            <p:ph type="body" sz="quarter" idx="11"/>
          </p:nvPr>
        </p:nvSpPr>
        <p:spPr>
          <a:xfrm>
            <a:off x="1030147" y="1468760"/>
            <a:ext cx="6134241" cy="371615"/>
          </a:xfrm>
        </p:spPr>
        <p:txBody>
          <a:bodyPr anchor="ctr">
            <a:noAutofit/>
          </a:bodyPr>
          <a:lstStyle>
            <a:lvl1pPr marL="0" indent="0">
              <a:buFontTx/>
              <a:buNone/>
              <a:defRPr sz="1800">
                <a:solidFill>
                  <a:schemeClr val="tx1">
                    <a:lumMod val="50000"/>
                    <a:lumOff val="50000"/>
                  </a:schemeClr>
                </a:solidFill>
                <a:latin typeface="+mn-lt"/>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p>
        </p:txBody>
      </p:sp>
      <p:sp>
        <p:nvSpPr>
          <p:cNvPr id="13" name="Picture Placeholder 12">
            <a:extLst>
              <a:ext uri="{FF2B5EF4-FFF2-40B4-BE49-F238E27FC236}">
                <a16:creationId xmlns:a16="http://schemas.microsoft.com/office/drawing/2014/main" id="{B6395716-0E22-8C6D-2F09-AB6CE421CA06}"/>
              </a:ext>
            </a:extLst>
          </p:cNvPr>
          <p:cNvSpPr>
            <a:spLocks noGrp="1"/>
          </p:cNvSpPr>
          <p:nvPr>
            <p:ph type="pic" sz="quarter" idx="12"/>
          </p:nvPr>
        </p:nvSpPr>
        <p:spPr>
          <a:xfrm>
            <a:off x="1030144"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sp>
        <p:nvSpPr>
          <p:cNvPr id="12" name="Picture Placeholder 11">
            <a:extLst>
              <a:ext uri="{FF2B5EF4-FFF2-40B4-BE49-F238E27FC236}">
                <a16:creationId xmlns:a16="http://schemas.microsoft.com/office/drawing/2014/main" id="{A581B83D-31CE-3BFF-D9DF-C48FD812AAB6}"/>
              </a:ext>
            </a:extLst>
          </p:cNvPr>
          <p:cNvSpPr>
            <a:spLocks noGrp="1"/>
          </p:cNvSpPr>
          <p:nvPr>
            <p:ph type="pic" sz="quarter" idx="13"/>
          </p:nvPr>
        </p:nvSpPr>
        <p:spPr>
          <a:xfrm>
            <a:off x="6371137"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pic>
        <p:nvPicPr>
          <p:cNvPr id="3" name="Picture 2">
            <a:extLst>
              <a:ext uri="{FF2B5EF4-FFF2-40B4-BE49-F238E27FC236}">
                <a16:creationId xmlns:a16="http://schemas.microsoft.com/office/drawing/2014/main" id="{E7ADD001-3A33-5930-4A10-F3801EAF1F7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0660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y Choose Us">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ECA82BE-AC51-50C1-6A5A-D410D1073406}"/>
              </a:ext>
            </a:extLst>
          </p:cNvPr>
          <p:cNvSpPr>
            <a:spLocks noGrp="1"/>
          </p:cNvSpPr>
          <p:nvPr>
            <p:ph type="pic" sz="quarter" idx="10"/>
          </p:nvPr>
        </p:nvSpPr>
        <p:spPr>
          <a:xfrm>
            <a:off x="-1" y="-1"/>
            <a:ext cx="8065009" cy="6858000"/>
          </a:xfrm>
          <a:custGeom>
            <a:avLst/>
            <a:gdLst>
              <a:gd name="connsiteX0" fmla="*/ 0 w 8254652"/>
              <a:gd name="connsiteY0" fmla="*/ 0 h 6858000"/>
              <a:gd name="connsiteX1" fmla="*/ 8254652 w 8254652"/>
              <a:gd name="connsiteY1" fmla="*/ 0 h 6858000"/>
              <a:gd name="connsiteX2" fmla="*/ 8254652 w 8254652"/>
              <a:gd name="connsiteY2" fmla="*/ 6858000 h 6858000"/>
              <a:gd name="connsiteX3" fmla="*/ 0 w 82546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54652" h="6858000">
                <a:moveTo>
                  <a:pt x="0" y="0"/>
                </a:moveTo>
                <a:lnTo>
                  <a:pt x="8254652" y="0"/>
                </a:lnTo>
                <a:lnTo>
                  <a:pt x="8254652"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3" name="Picture 2">
            <a:extLst>
              <a:ext uri="{FF2B5EF4-FFF2-40B4-BE49-F238E27FC236}">
                <a16:creationId xmlns:a16="http://schemas.microsoft.com/office/drawing/2014/main" id="{00646A92-0BB3-6023-777C-EAD7FE4868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537822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76FD07D-8E99-6464-FC01-0FA14F253D48}"/>
              </a:ext>
            </a:extLst>
          </p:cNvPr>
          <p:cNvSpPr>
            <a:spLocks noGrp="1"/>
          </p:cNvSpPr>
          <p:nvPr>
            <p:ph type="pic" sz="quarter" idx="10"/>
          </p:nvPr>
        </p:nvSpPr>
        <p:spPr>
          <a:xfrm>
            <a:off x="2133972" y="0"/>
            <a:ext cx="5760640" cy="6858000"/>
          </a:xfrm>
          <a:custGeom>
            <a:avLst/>
            <a:gdLst>
              <a:gd name="connsiteX0" fmla="*/ 0 w 5760640"/>
              <a:gd name="connsiteY0" fmla="*/ 0 h 6858000"/>
              <a:gd name="connsiteX1" fmla="*/ 5760640 w 5760640"/>
              <a:gd name="connsiteY1" fmla="*/ 0 h 6858000"/>
              <a:gd name="connsiteX2" fmla="*/ 5760640 w 5760640"/>
              <a:gd name="connsiteY2" fmla="*/ 6858000 h 6858000"/>
              <a:gd name="connsiteX3" fmla="*/ 0 w 57606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60640" h="6858000">
                <a:moveTo>
                  <a:pt x="0" y="0"/>
                </a:moveTo>
                <a:lnTo>
                  <a:pt x="5760640" y="0"/>
                </a:lnTo>
                <a:lnTo>
                  <a:pt x="5760640"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2" name="Picture 1">
            <a:extLst>
              <a:ext uri="{FF2B5EF4-FFF2-40B4-BE49-F238E27FC236}">
                <a16:creationId xmlns:a16="http://schemas.microsoft.com/office/drawing/2014/main" id="{FA9FD158-A786-2AAC-9D5D-2615B0E99F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9187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10/20/2023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012" y="932701"/>
            <a:ext cx="10972800"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070880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10597539" cy="711081"/>
          </a:xfrm>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10/20/2023</a:t>
            </a:fld>
            <a:endParaRPr lang="en-US"/>
          </a:p>
        </p:txBody>
      </p:sp>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CAD9AC-C446-73A1-A83E-3588A6643FAE}"/>
              </a:ext>
            </a:extLst>
          </p:cNvPr>
          <p:cNvSpPr/>
          <p:nvPr userDrawn="1"/>
        </p:nvSpPr>
        <p:spPr>
          <a:xfrm>
            <a:off x="499937" y="3429000"/>
            <a:ext cx="11188950" cy="29718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B9DA78E8-E588-591E-0087-B179CF9C6C40}"/>
              </a:ext>
            </a:extLst>
          </p:cNvPr>
          <p:cNvSpPr>
            <a:spLocks noGrp="1"/>
          </p:cNvSpPr>
          <p:nvPr>
            <p:ph type="pic" sz="quarter" idx="10"/>
          </p:nvPr>
        </p:nvSpPr>
        <p:spPr>
          <a:xfrm>
            <a:off x="780288"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5" name="Picture Placeholder 14">
            <a:extLst>
              <a:ext uri="{FF2B5EF4-FFF2-40B4-BE49-F238E27FC236}">
                <a16:creationId xmlns:a16="http://schemas.microsoft.com/office/drawing/2014/main" id="{4E099A52-B0F7-7BF6-EA1A-28737D84105D}"/>
              </a:ext>
            </a:extLst>
          </p:cNvPr>
          <p:cNvSpPr>
            <a:spLocks noGrp="1"/>
          </p:cNvSpPr>
          <p:nvPr>
            <p:ph type="pic" sz="quarter" idx="11"/>
          </p:nvPr>
        </p:nvSpPr>
        <p:spPr>
          <a:xfrm>
            <a:off x="8619744"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3" name="Picture Placeholder 12">
            <a:extLst>
              <a:ext uri="{FF2B5EF4-FFF2-40B4-BE49-F238E27FC236}">
                <a16:creationId xmlns:a16="http://schemas.microsoft.com/office/drawing/2014/main" id="{FF84AB13-C9D3-4053-7C5E-865A3CBF2113}"/>
              </a:ext>
            </a:extLst>
          </p:cNvPr>
          <p:cNvSpPr>
            <a:spLocks noGrp="1"/>
          </p:cNvSpPr>
          <p:nvPr>
            <p:ph type="pic" sz="quarter" idx="12"/>
          </p:nvPr>
        </p:nvSpPr>
        <p:spPr>
          <a:xfrm>
            <a:off x="3861688" y="-1"/>
            <a:ext cx="4465448" cy="6858000"/>
          </a:xfrm>
          <a:custGeom>
            <a:avLst/>
            <a:gdLst>
              <a:gd name="connsiteX0" fmla="*/ 0 w 4465448"/>
              <a:gd name="connsiteY0" fmla="*/ 0 h 6858000"/>
              <a:gd name="connsiteX1" fmla="*/ 4465448 w 4465448"/>
              <a:gd name="connsiteY1" fmla="*/ 0 h 6858000"/>
              <a:gd name="connsiteX2" fmla="*/ 4465448 w 4465448"/>
              <a:gd name="connsiteY2" fmla="*/ 6858000 h 6858000"/>
              <a:gd name="connsiteX3" fmla="*/ 0 w 44654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465448" h="6858000">
                <a:moveTo>
                  <a:pt x="0" y="0"/>
                </a:moveTo>
                <a:lnTo>
                  <a:pt x="4465448" y="0"/>
                </a:lnTo>
                <a:lnTo>
                  <a:pt x="4465448" y="6858000"/>
                </a:lnTo>
                <a:lnTo>
                  <a:pt x="0" y="6858000"/>
                </a:lnTo>
                <a:close/>
              </a:path>
            </a:pathLst>
          </a:custGeom>
        </p:spPr>
        <p:txBody>
          <a:bodyPr wrap="square" anchor="ctr">
            <a:noAutofit/>
          </a:bodyPr>
          <a:lstStyle>
            <a:lvl1pPr marL="0" indent="0" algn="ctr">
              <a:buFontTx/>
              <a:buNone/>
              <a:defRPr sz="2000">
                <a:latin typeface="+mn-lt"/>
              </a:defRPr>
            </a:lvl1pPr>
          </a:lstStyle>
          <a:p>
            <a:endParaRPr lang="en-US"/>
          </a:p>
        </p:txBody>
      </p:sp>
    </p:spTree>
    <p:extLst>
      <p:ext uri="{BB962C8B-B14F-4D97-AF65-F5344CB8AC3E}">
        <p14:creationId xmlns:p14="http://schemas.microsoft.com/office/powerpoint/2010/main" val="3131781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10/20/2023</a:t>
            </a:fld>
            <a:endParaRPr lang="en-US"/>
          </a:p>
        </p:txBody>
      </p:sp>
      <p:sp>
        <p:nvSpPr>
          <p:cNvPr id="3" name="Footer Placeholder 2"/>
          <p:cNvSpPr>
            <a:spLocks noGrp="1"/>
          </p:cNvSpPr>
          <p:nvPr>
            <p:ph type="ftr" sz="quarter" idx="11"/>
          </p:nvPr>
        </p:nvSpPr>
        <p:spPr>
          <a:xfrm>
            <a:off x="4164515" y="6356351"/>
            <a:ext cx="3859795" cy="365125"/>
          </a:xfrm>
        </p:spPr>
        <p:txBody>
          <a:bodyPr/>
          <a:lstStyle/>
          <a:p>
            <a:r>
              <a:rPr lang="en-US" dirty="0"/>
              <a:t>www.anubhavtrainings.com</a:t>
            </a:r>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pic>
        <p:nvPicPr>
          <p:cNvPr id="6" name="Picture 5">
            <a:extLst>
              <a:ext uri="{FF2B5EF4-FFF2-40B4-BE49-F238E27FC236}">
                <a16:creationId xmlns:a16="http://schemas.microsoft.com/office/drawing/2014/main" id="{156D8408-9967-1388-5252-E942F46B111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681249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728462"/>
            <a:ext cx="3918156" cy="509048"/>
          </a:xfrm>
        </p:spPr>
        <p:txBody>
          <a:bodyPr>
            <a:noAutofit/>
          </a:bodyPr>
          <a:lstStyle>
            <a:lvl1pPr>
              <a:defRPr sz="3600" b="1">
                <a:latin typeface="+mn-lt"/>
              </a:defRPr>
            </a:lvl1pPr>
          </a:lstStyle>
          <a:p>
            <a:r>
              <a:rPr lang="en-US" dirty="0"/>
              <a:t>Click to edit</a:t>
            </a:r>
          </a:p>
        </p:txBody>
      </p:sp>
      <p:sp>
        <p:nvSpPr>
          <p:cNvPr id="10" name="Picture Placeholder 9">
            <a:extLst>
              <a:ext uri="{FF2B5EF4-FFF2-40B4-BE49-F238E27FC236}">
                <a16:creationId xmlns:a16="http://schemas.microsoft.com/office/drawing/2014/main" id="{0D0DE786-062C-9D51-A762-4F9A15889E4B}"/>
              </a:ext>
            </a:extLst>
          </p:cNvPr>
          <p:cNvSpPr>
            <a:spLocks noGrp="1"/>
          </p:cNvSpPr>
          <p:nvPr>
            <p:ph type="pic" sz="quarter" idx="10"/>
          </p:nvPr>
        </p:nvSpPr>
        <p:spPr>
          <a:xfrm>
            <a:off x="0" y="1575025"/>
            <a:ext cx="4942284" cy="4230238"/>
          </a:xfrm>
          <a:custGeom>
            <a:avLst/>
            <a:gdLst>
              <a:gd name="connsiteX0" fmla="*/ 0 w 4942284"/>
              <a:gd name="connsiteY0" fmla="*/ 0 h 4230238"/>
              <a:gd name="connsiteX1" fmla="*/ 4942284 w 4942284"/>
              <a:gd name="connsiteY1" fmla="*/ 0 h 4230238"/>
              <a:gd name="connsiteX2" fmla="*/ 4942284 w 4942284"/>
              <a:gd name="connsiteY2" fmla="*/ 4230238 h 4230238"/>
              <a:gd name="connsiteX3" fmla="*/ 0 w 4942284"/>
              <a:gd name="connsiteY3" fmla="*/ 4230238 h 4230238"/>
            </a:gdLst>
            <a:ahLst/>
            <a:cxnLst>
              <a:cxn ang="0">
                <a:pos x="connsiteX0" y="connsiteY0"/>
              </a:cxn>
              <a:cxn ang="0">
                <a:pos x="connsiteX1" y="connsiteY1"/>
              </a:cxn>
              <a:cxn ang="0">
                <a:pos x="connsiteX2" y="connsiteY2"/>
              </a:cxn>
              <a:cxn ang="0">
                <a:pos x="connsiteX3" y="connsiteY3"/>
              </a:cxn>
            </a:cxnLst>
            <a:rect l="l" t="t" r="r" b="b"/>
            <a:pathLst>
              <a:path w="4942284" h="4230238">
                <a:moveTo>
                  <a:pt x="0" y="0"/>
                </a:moveTo>
                <a:lnTo>
                  <a:pt x="4942284" y="0"/>
                </a:lnTo>
                <a:lnTo>
                  <a:pt x="4942284" y="4230238"/>
                </a:lnTo>
                <a:lnTo>
                  <a:pt x="0" y="4230238"/>
                </a:ln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BBFCA7EA-CD3C-75DE-B80B-8D5D76F4EF6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36571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5230316" y="0"/>
            <a:ext cx="6958509" cy="68580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024128" y="728462"/>
            <a:ext cx="3267456" cy="1404394"/>
          </a:xfrm>
        </p:spPr>
        <p:txBody>
          <a:bodyPr anchor="b">
            <a:noAutofit/>
          </a:bodyPr>
          <a:lstStyle>
            <a:lvl1pP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F4AAFEAD-3918-9081-9009-1291C2E73D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199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01">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0" y="2206752"/>
            <a:ext cx="12188825" cy="3182112"/>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651058" y="728462"/>
            <a:ext cx="8886708" cy="1188370"/>
          </a:xfrm>
        </p:spPr>
        <p:txBody>
          <a:bodyPr anchor="b">
            <a:noAutofit/>
          </a:bodyPr>
          <a:lstStyle>
            <a:lvl1pPr algn="ct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062D6D96-71EC-D78B-4FEF-3D48739F2EE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42269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 0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766C1C5-F12C-8B5D-CA9B-857BD1216258}"/>
              </a:ext>
            </a:extLst>
          </p:cNvPr>
          <p:cNvSpPr>
            <a:spLocks noGrp="1"/>
          </p:cNvSpPr>
          <p:nvPr>
            <p:ph type="pic" sz="quarter" idx="10"/>
          </p:nvPr>
        </p:nvSpPr>
        <p:spPr>
          <a:xfrm>
            <a:off x="0" y="-1"/>
            <a:ext cx="12188825" cy="3931921"/>
          </a:xfrm>
          <a:custGeom>
            <a:avLst/>
            <a:gdLst>
              <a:gd name="connsiteX0" fmla="*/ 0 w 12188825"/>
              <a:gd name="connsiteY0" fmla="*/ 0 h 4293096"/>
              <a:gd name="connsiteX1" fmla="*/ 12188825 w 12188825"/>
              <a:gd name="connsiteY1" fmla="*/ 0 h 4293096"/>
              <a:gd name="connsiteX2" fmla="*/ 12188825 w 12188825"/>
              <a:gd name="connsiteY2" fmla="*/ 4293096 h 4293096"/>
              <a:gd name="connsiteX3" fmla="*/ 0 w 12188825"/>
              <a:gd name="connsiteY3" fmla="*/ 4293096 h 4293096"/>
            </a:gdLst>
            <a:ahLst/>
            <a:cxnLst>
              <a:cxn ang="0">
                <a:pos x="connsiteX0" y="connsiteY0"/>
              </a:cxn>
              <a:cxn ang="0">
                <a:pos x="connsiteX1" y="connsiteY1"/>
              </a:cxn>
              <a:cxn ang="0">
                <a:pos x="connsiteX2" y="connsiteY2"/>
              </a:cxn>
              <a:cxn ang="0">
                <a:pos x="connsiteX3" y="connsiteY3"/>
              </a:cxn>
            </a:cxnLst>
            <a:rect l="l" t="t" r="r" b="b"/>
            <a:pathLst>
              <a:path w="12188825" h="4293096">
                <a:moveTo>
                  <a:pt x="0" y="0"/>
                </a:moveTo>
                <a:lnTo>
                  <a:pt x="12188825" y="0"/>
                </a:lnTo>
                <a:lnTo>
                  <a:pt x="12188825" y="4293096"/>
                </a:lnTo>
                <a:lnTo>
                  <a:pt x="0" y="4293096"/>
                </a:lnTo>
                <a:close/>
              </a:path>
            </a:pathLst>
          </a:custGeom>
        </p:spPr>
        <p:txBody>
          <a:bodyPr wrap="square" anchor="ctr">
            <a:noAutofit/>
          </a:bodyPr>
          <a:lstStyle>
            <a:lvl1pPr marL="0" indent="0" algn="ctr">
              <a:buFontTx/>
              <a:buNone/>
              <a:defRPr/>
            </a:lvl1pPr>
          </a:lstStyle>
          <a:p>
            <a:endParaRPr lang="en-US"/>
          </a:p>
        </p:txBody>
      </p:sp>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5157192"/>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2764561"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7739683"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F1528EFC-3E01-A526-0AA4-3357F345207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89023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3918156" cy="509048"/>
          </a:xfrm>
        </p:spPr>
        <p:txBody>
          <a:bodyPr>
            <a:noAutofit/>
          </a:bodyPr>
          <a:lstStyle>
            <a:lvl1pPr>
              <a:defRPr sz="3600" b="1">
                <a:latin typeface="+mn-lt"/>
              </a:defRPr>
            </a:lvl1pPr>
          </a:lstStyle>
          <a:p>
            <a:r>
              <a:rPr lang="en-US" dirty="0"/>
              <a:t>Click to edit</a:t>
            </a:r>
          </a:p>
        </p:txBody>
      </p:sp>
      <p:sp>
        <p:nvSpPr>
          <p:cNvPr id="5" name="Picture Placeholder 4">
            <a:extLst>
              <a:ext uri="{FF2B5EF4-FFF2-40B4-BE49-F238E27FC236}">
                <a16:creationId xmlns:a16="http://schemas.microsoft.com/office/drawing/2014/main" id="{3E7514AD-E87C-CA2A-D879-42F95D8DB31C}"/>
              </a:ext>
            </a:extLst>
          </p:cNvPr>
          <p:cNvSpPr>
            <a:spLocks noGrp="1"/>
          </p:cNvSpPr>
          <p:nvPr>
            <p:ph type="pic" sz="quarter" idx="10"/>
          </p:nvPr>
        </p:nvSpPr>
        <p:spPr>
          <a:xfrm>
            <a:off x="3142084" y="2780927"/>
            <a:ext cx="2448272" cy="5472608"/>
          </a:xfrm>
          <a:custGeom>
            <a:avLst/>
            <a:gdLst>
              <a:gd name="connsiteX0" fmla="*/ 1224136 w 2448272"/>
              <a:gd name="connsiteY0" fmla="*/ 0 h 5472608"/>
              <a:gd name="connsiteX1" fmla="*/ 2448272 w 2448272"/>
              <a:gd name="connsiteY1" fmla="*/ 1224136 h 5472608"/>
              <a:gd name="connsiteX2" fmla="*/ 2448272 w 2448272"/>
              <a:gd name="connsiteY2" fmla="*/ 4248472 h 5472608"/>
              <a:gd name="connsiteX3" fmla="*/ 1224136 w 2448272"/>
              <a:gd name="connsiteY3" fmla="*/ 5472608 h 5472608"/>
              <a:gd name="connsiteX4" fmla="*/ 0 w 2448272"/>
              <a:gd name="connsiteY4" fmla="*/ 4248472 h 5472608"/>
              <a:gd name="connsiteX5" fmla="*/ 0 w 2448272"/>
              <a:gd name="connsiteY5" fmla="*/ 1224136 h 5472608"/>
              <a:gd name="connsiteX6" fmla="*/ 1224136 w 2448272"/>
              <a:gd name="connsiteY6" fmla="*/ 0 h 547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8272" h="5472608">
                <a:moveTo>
                  <a:pt x="1224136" y="0"/>
                </a:moveTo>
                <a:cubicBezTo>
                  <a:pt x="1900208" y="0"/>
                  <a:pt x="2448272" y="548064"/>
                  <a:pt x="2448272" y="1224136"/>
                </a:cubicBezTo>
                <a:lnTo>
                  <a:pt x="2448272" y="4248472"/>
                </a:lnTo>
                <a:cubicBezTo>
                  <a:pt x="2448272" y="4924544"/>
                  <a:pt x="1900208" y="5472608"/>
                  <a:pt x="1224136" y="5472608"/>
                </a:cubicBezTo>
                <a:cubicBezTo>
                  <a:pt x="548064" y="5472608"/>
                  <a:pt x="0" y="4924544"/>
                  <a:pt x="0" y="4248472"/>
                </a:cubicBezTo>
                <a:lnTo>
                  <a:pt x="0" y="1224136"/>
                </a:lnTo>
                <a:cubicBezTo>
                  <a:pt x="0" y="548064"/>
                  <a:pt x="548064" y="0"/>
                  <a:pt x="1224136"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3D4DFDC2-A0C9-CF19-4767-0181F69527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2838588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10/20/2023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r>
              <a:rPr lang="en-US" dirty="0"/>
              <a:t>www.anubhavtrainings.com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pic>
        <p:nvPicPr>
          <p:cNvPr id="8" name="Picture 7">
            <a:extLst>
              <a:ext uri="{FF2B5EF4-FFF2-40B4-BE49-F238E27FC236}">
                <a16:creationId xmlns:a16="http://schemas.microsoft.com/office/drawing/2014/main" id="{DB2F0CBB-0DC1-7F2A-D522-1AA5EECA7227}"/>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4" r:id="rId2"/>
    <p:sldLayoutId id="2147483663" r:id="rId3"/>
    <p:sldLayoutId id="2147483655" r:id="rId4"/>
    <p:sldLayoutId id="2147483662" r:id="rId5"/>
    <p:sldLayoutId id="2147483664" r:id="rId6"/>
    <p:sldLayoutId id="2147483665" r:id="rId7"/>
    <p:sldLayoutId id="2147483666" r:id="rId8"/>
    <p:sldLayoutId id="2147483667" r:id="rId9"/>
    <p:sldLayoutId id="2147483668" r:id="rId10"/>
    <p:sldLayoutId id="2147483669" r:id="rId11"/>
    <p:sldLayoutId id="2147483671" r:id="rId12"/>
    <p:sldLayoutId id="2147483670" r:id="rId13"/>
    <p:sldLayoutId id="2147483672" r:id="rId14"/>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17" Type="http://schemas.openxmlformats.org/officeDocument/2006/relationships/image" Target="../media/image253.png"/><Relationship Id="rId21" Type="http://schemas.openxmlformats.org/officeDocument/2006/relationships/image" Target="../media/image205.png"/><Relationship Id="rId63" Type="http://schemas.openxmlformats.org/officeDocument/2006/relationships/image" Target="../media/image226.png"/><Relationship Id="rId159" Type="http://schemas.openxmlformats.org/officeDocument/2006/relationships/image" Target="../media/image273.png"/><Relationship Id="rId170" Type="http://schemas.openxmlformats.org/officeDocument/2006/relationships/customXml" Target="../ink/ink268.xml"/><Relationship Id="rId226" Type="http://schemas.openxmlformats.org/officeDocument/2006/relationships/customXml" Target="../ink/ink296.xml"/><Relationship Id="rId268" Type="http://schemas.openxmlformats.org/officeDocument/2006/relationships/customXml" Target="../ink/ink317.xml"/><Relationship Id="rId32" Type="http://schemas.openxmlformats.org/officeDocument/2006/relationships/customXml" Target="../ink/ink199.xml"/><Relationship Id="rId74" Type="http://schemas.openxmlformats.org/officeDocument/2006/relationships/customXml" Target="../ink/ink220.xml"/><Relationship Id="rId128" Type="http://schemas.openxmlformats.org/officeDocument/2006/relationships/customXml" Target="../ink/ink247.xml"/><Relationship Id="rId5" Type="http://schemas.openxmlformats.org/officeDocument/2006/relationships/image" Target="../media/image197.png"/><Relationship Id="rId181" Type="http://schemas.openxmlformats.org/officeDocument/2006/relationships/image" Target="../media/image284.png"/><Relationship Id="rId237" Type="http://schemas.openxmlformats.org/officeDocument/2006/relationships/image" Target="../media/image312.png"/><Relationship Id="rId258" Type="http://schemas.openxmlformats.org/officeDocument/2006/relationships/customXml" Target="../ink/ink312.xml"/><Relationship Id="rId279" Type="http://schemas.openxmlformats.org/officeDocument/2006/relationships/image" Target="../media/image333.png"/><Relationship Id="rId22" Type="http://schemas.openxmlformats.org/officeDocument/2006/relationships/customXml" Target="../ink/ink194.xml"/><Relationship Id="rId43" Type="http://schemas.openxmlformats.org/officeDocument/2006/relationships/image" Target="../media/image216.png"/><Relationship Id="rId64" Type="http://schemas.openxmlformats.org/officeDocument/2006/relationships/customXml" Target="../ink/ink215.xml"/><Relationship Id="rId118" Type="http://schemas.openxmlformats.org/officeDocument/2006/relationships/customXml" Target="../ink/ink242.xml"/><Relationship Id="rId139" Type="http://schemas.openxmlformats.org/officeDocument/2006/relationships/image" Target="../media/image264.png"/><Relationship Id="rId85" Type="http://schemas.openxmlformats.org/officeDocument/2006/relationships/image" Target="../media/image237.png"/><Relationship Id="rId150" Type="http://schemas.openxmlformats.org/officeDocument/2006/relationships/customXml" Target="../ink/ink258.xml"/><Relationship Id="rId171" Type="http://schemas.openxmlformats.org/officeDocument/2006/relationships/image" Target="../media/image279.png"/><Relationship Id="rId192" Type="http://schemas.openxmlformats.org/officeDocument/2006/relationships/customXml" Target="../ink/ink279.xml"/><Relationship Id="rId206" Type="http://schemas.openxmlformats.org/officeDocument/2006/relationships/customXml" Target="../ink/ink286.xml"/><Relationship Id="rId227" Type="http://schemas.openxmlformats.org/officeDocument/2006/relationships/image" Target="../media/image307.png"/><Relationship Id="rId248" Type="http://schemas.openxmlformats.org/officeDocument/2006/relationships/customXml" Target="../ink/ink307.xml"/><Relationship Id="rId269" Type="http://schemas.openxmlformats.org/officeDocument/2006/relationships/image" Target="../media/image328.png"/><Relationship Id="rId12" Type="http://schemas.openxmlformats.org/officeDocument/2006/relationships/customXml" Target="../ink/ink189.xml"/><Relationship Id="rId33" Type="http://schemas.openxmlformats.org/officeDocument/2006/relationships/image" Target="../media/image211.png"/><Relationship Id="rId108" Type="http://schemas.openxmlformats.org/officeDocument/2006/relationships/customXml" Target="../ink/ink237.xml"/><Relationship Id="rId129" Type="http://schemas.openxmlformats.org/officeDocument/2006/relationships/image" Target="../media/image259.png"/><Relationship Id="rId54" Type="http://schemas.openxmlformats.org/officeDocument/2006/relationships/customXml" Target="../ink/ink210.xml"/><Relationship Id="rId75" Type="http://schemas.openxmlformats.org/officeDocument/2006/relationships/image" Target="../media/image232.png"/><Relationship Id="rId96" Type="http://schemas.openxmlformats.org/officeDocument/2006/relationships/customXml" Target="../ink/ink231.xml"/><Relationship Id="rId140" Type="http://schemas.openxmlformats.org/officeDocument/2006/relationships/customXml" Target="../ink/ink253.xml"/><Relationship Id="rId161" Type="http://schemas.openxmlformats.org/officeDocument/2006/relationships/image" Target="../media/image274.png"/><Relationship Id="rId182" Type="http://schemas.openxmlformats.org/officeDocument/2006/relationships/customXml" Target="../ink/ink274.xml"/><Relationship Id="rId217" Type="http://schemas.openxmlformats.org/officeDocument/2006/relationships/image" Target="../media/image302.png"/><Relationship Id="rId6" Type="http://schemas.openxmlformats.org/officeDocument/2006/relationships/customXml" Target="../ink/ink186.xml"/><Relationship Id="rId238" Type="http://schemas.openxmlformats.org/officeDocument/2006/relationships/customXml" Target="../ink/ink302.xml"/><Relationship Id="rId259" Type="http://schemas.openxmlformats.org/officeDocument/2006/relationships/image" Target="../media/image323.png"/><Relationship Id="rId23" Type="http://schemas.openxmlformats.org/officeDocument/2006/relationships/image" Target="../media/image206.png"/><Relationship Id="rId119" Type="http://schemas.openxmlformats.org/officeDocument/2006/relationships/image" Target="../media/image254.png"/><Relationship Id="rId270" Type="http://schemas.openxmlformats.org/officeDocument/2006/relationships/customXml" Target="../ink/ink318.xml"/><Relationship Id="rId44" Type="http://schemas.openxmlformats.org/officeDocument/2006/relationships/customXml" Target="../ink/ink205.xml"/><Relationship Id="rId65" Type="http://schemas.openxmlformats.org/officeDocument/2006/relationships/image" Target="../media/image227.png"/><Relationship Id="rId86" Type="http://schemas.openxmlformats.org/officeDocument/2006/relationships/customXml" Target="../ink/ink226.xml"/><Relationship Id="rId130" Type="http://schemas.openxmlformats.org/officeDocument/2006/relationships/customXml" Target="../ink/ink248.xml"/><Relationship Id="rId151" Type="http://schemas.openxmlformats.org/officeDocument/2006/relationships/image" Target="../media/image270.png"/><Relationship Id="rId172" Type="http://schemas.openxmlformats.org/officeDocument/2006/relationships/customXml" Target="../ink/ink269.xml"/><Relationship Id="rId193" Type="http://schemas.openxmlformats.org/officeDocument/2006/relationships/image" Target="../media/image290.png"/><Relationship Id="rId207" Type="http://schemas.openxmlformats.org/officeDocument/2006/relationships/image" Target="../media/image297.png"/><Relationship Id="rId228" Type="http://schemas.openxmlformats.org/officeDocument/2006/relationships/customXml" Target="../ink/ink297.xml"/><Relationship Id="rId249" Type="http://schemas.openxmlformats.org/officeDocument/2006/relationships/image" Target="../media/image318.png"/><Relationship Id="rId13" Type="http://schemas.openxmlformats.org/officeDocument/2006/relationships/image" Target="../media/image201.png"/><Relationship Id="rId109" Type="http://schemas.openxmlformats.org/officeDocument/2006/relationships/image" Target="../media/image249.png"/><Relationship Id="rId260" Type="http://schemas.openxmlformats.org/officeDocument/2006/relationships/customXml" Target="../ink/ink313.xml"/><Relationship Id="rId34" Type="http://schemas.openxmlformats.org/officeDocument/2006/relationships/customXml" Target="../ink/ink200.xml"/><Relationship Id="rId55" Type="http://schemas.openxmlformats.org/officeDocument/2006/relationships/image" Target="../media/image222.png"/><Relationship Id="rId76" Type="http://schemas.openxmlformats.org/officeDocument/2006/relationships/customXml" Target="../ink/ink221.xml"/><Relationship Id="rId97" Type="http://schemas.openxmlformats.org/officeDocument/2006/relationships/image" Target="../media/image243.png"/><Relationship Id="rId120" Type="http://schemas.openxmlformats.org/officeDocument/2006/relationships/customXml" Target="../ink/ink243.xml"/><Relationship Id="rId141" Type="http://schemas.openxmlformats.org/officeDocument/2006/relationships/image" Target="../media/image265.png"/><Relationship Id="rId7" Type="http://schemas.openxmlformats.org/officeDocument/2006/relationships/image" Target="../media/image198.png"/><Relationship Id="rId162" Type="http://schemas.openxmlformats.org/officeDocument/2006/relationships/customXml" Target="../ink/ink264.xml"/><Relationship Id="rId183" Type="http://schemas.openxmlformats.org/officeDocument/2006/relationships/image" Target="../media/image285.png"/><Relationship Id="rId218" Type="http://schemas.openxmlformats.org/officeDocument/2006/relationships/customXml" Target="../ink/ink292.xml"/><Relationship Id="rId239" Type="http://schemas.openxmlformats.org/officeDocument/2006/relationships/image" Target="../media/image313.png"/><Relationship Id="rId250" Type="http://schemas.openxmlformats.org/officeDocument/2006/relationships/customXml" Target="../ink/ink308.xml"/><Relationship Id="rId271" Type="http://schemas.openxmlformats.org/officeDocument/2006/relationships/image" Target="../media/image329.png"/><Relationship Id="rId24" Type="http://schemas.openxmlformats.org/officeDocument/2006/relationships/customXml" Target="../ink/ink195.xml"/><Relationship Id="rId45" Type="http://schemas.openxmlformats.org/officeDocument/2006/relationships/image" Target="../media/image217.png"/><Relationship Id="rId66" Type="http://schemas.openxmlformats.org/officeDocument/2006/relationships/customXml" Target="../ink/ink216.xml"/><Relationship Id="rId87" Type="http://schemas.openxmlformats.org/officeDocument/2006/relationships/image" Target="../media/image238.png"/><Relationship Id="rId110" Type="http://schemas.openxmlformats.org/officeDocument/2006/relationships/customXml" Target="../ink/ink238.xml"/><Relationship Id="rId131" Type="http://schemas.openxmlformats.org/officeDocument/2006/relationships/image" Target="../media/image260.png"/><Relationship Id="rId152" Type="http://schemas.openxmlformats.org/officeDocument/2006/relationships/customXml" Target="../ink/ink259.xml"/><Relationship Id="rId173" Type="http://schemas.openxmlformats.org/officeDocument/2006/relationships/image" Target="../media/image280.png"/><Relationship Id="rId194" Type="http://schemas.openxmlformats.org/officeDocument/2006/relationships/customXml" Target="../ink/ink280.xml"/><Relationship Id="rId208" Type="http://schemas.openxmlformats.org/officeDocument/2006/relationships/customXml" Target="../ink/ink287.xml"/><Relationship Id="rId229" Type="http://schemas.openxmlformats.org/officeDocument/2006/relationships/image" Target="../media/image308.png"/><Relationship Id="rId240" Type="http://schemas.openxmlformats.org/officeDocument/2006/relationships/customXml" Target="../ink/ink303.xml"/><Relationship Id="rId261" Type="http://schemas.openxmlformats.org/officeDocument/2006/relationships/image" Target="../media/image324.png"/><Relationship Id="rId14" Type="http://schemas.openxmlformats.org/officeDocument/2006/relationships/customXml" Target="../ink/ink190.xml"/><Relationship Id="rId35" Type="http://schemas.openxmlformats.org/officeDocument/2006/relationships/image" Target="../media/image212.png"/><Relationship Id="rId56" Type="http://schemas.openxmlformats.org/officeDocument/2006/relationships/customXml" Target="../ink/ink211.xml"/><Relationship Id="rId77" Type="http://schemas.openxmlformats.org/officeDocument/2006/relationships/image" Target="../media/image233.png"/><Relationship Id="rId100" Type="http://schemas.openxmlformats.org/officeDocument/2006/relationships/customXml" Target="../ink/ink233.xml"/><Relationship Id="rId8" Type="http://schemas.openxmlformats.org/officeDocument/2006/relationships/customXml" Target="../ink/ink187.xml"/><Relationship Id="rId98" Type="http://schemas.openxmlformats.org/officeDocument/2006/relationships/customXml" Target="../ink/ink232.xml"/><Relationship Id="rId121" Type="http://schemas.openxmlformats.org/officeDocument/2006/relationships/image" Target="../media/image255.png"/><Relationship Id="rId142" Type="http://schemas.openxmlformats.org/officeDocument/2006/relationships/customXml" Target="../ink/ink254.xml"/><Relationship Id="rId163" Type="http://schemas.openxmlformats.org/officeDocument/2006/relationships/image" Target="../media/image275.png"/><Relationship Id="rId184" Type="http://schemas.openxmlformats.org/officeDocument/2006/relationships/customXml" Target="../ink/ink275.xml"/><Relationship Id="rId219" Type="http://schemas.openxmlformats.org/officeDocument/2006/relationships/image" Target="../media/image303.png"/><Relationship Id="rId230" Type="http://schemas.openxmlformats.org/officeDocument/2006/relationships/customXml" Target="../ink/ink298.xml"/><Relationship Id="rId251" Type="http://schemas.openxmlformats.org/officeDocument/2006/relationships/image" Target="../media/image319.png"/><Relationship Id="rId25" Type="http://schemas.openxmlformats.org/officeDocument/2006/relationships/image" Target="../media/image207.png"/><Relationship Id="rId46" Type="http://schemas.openxmlformats.org/officeDocument/2006/relationships/customXml" Target="../ink/ink206.xml"/><Relationship Id="rId67" Type="http://schemas.openxmlformats.org/officeDocument/2006/relationships/image" Target="../media/image228.png"/><Relationship Id="rId272" Type="http://schemas.openxmlformats.org/officeDocument/2006/relationships/customXml" Target="../ink/ink319.xml"/><Relationship Id="rId88" Type="http://schemas.openxmlformats.org/officeDocument/2006/relationships/customXml" Target="../ink/ink227.xml"/><Relationship Id="rId111" Type="http://schemas.openxmlformats.org/officeDocument/2006/relationships/image" Target="../media/image250.png"/><Relationship Id="rId132" Type="http://schemas.openxmlformats.org/officeDocument/2006/relationships/customXml" Target="../ink/ink249.xml"/><Relationship Id="rId153" Type="http://schemas.openxmlformats.org/officeDocument/2006/relationships/image" Target="../media/image271.png"/><Relationship Id="rId174" Type="http://schemas.openxmlformats.org/officeDocument/2006/relationships/customXml" Target="../ink/ink270.xml"/><Relationship Id="rId195" Type="http://schemas.openxmlformats.org/officeDocument/2006/relationships/image" Target="../media/image291.png"/><Relationship Id="rId209" Type="http://schemas.openxmlformats.org/officeDocument/2006/relationships/image" Target="../media/image298.png"/><Relationship Id="rId220" Type="http://schemas.openxmlformats.org/officeDocument/2006/relationships/customXml" Target="../ink/ink293.xml"/><Relationship Id="rId241" Type="http://schemas.openxmlformats.org/officeDocument/2006/relationships/image" Target="../media/image314.png"/><Relationship Id="rId15" Type="http://schemas.openxmlformats.org/officeDocument/2006/relationships/image" Target="../media/image202.png"/><Relationship Id="rId36" Type="http://schemas.openxmlformats.org/officeDocument/2006/relationships/customXml" Target="../ink/ink201.xml"/><Relationship Id="rId57" Type="http://schemas.openxmlformats.org/officeDocument/2006/relationships/image" Target="../media/image223.png"/><Relationship Id="rId262" Type="http://schemas.openxmlformats.org/officeDocument/2006/relationships/customXml" Target="../ink/ink314.xml"/><Relationship Id="rId78" Type="http://schemas.openxmlformats.org/officeDocument/2006/relationships/customXml" Target="../ink/ink222.xml"/><Relationship Id="rId99" Type="http://schemas.openxmlformats.org/officeDocument/2006/relationships/image" Target="../media/image244.png"/><Relationship Id="rId101" Type="http://schemas.openxmlformats.org/officeDocument/2006/relationships/image" Target="../media/image245.png"/><Relationship Id="rId122" Type="http://schemas.openxmlformats.org/officeDocument/2006/relationships/customXml" Target="../ink/ink244.xml"/><Relationship Id="rId143" Type="http://schemas.openxmlformats.org/officeDocument/2006/relationships/image" Target="../media/image266.png"/><Relationship Id="rId164" Type="http://schemas.openxmlformats.org/officeDocument/2006/relationships/customXml" Target="../ink/ink265.xml"/><Relationship Id="rId185" Type="http://schemas.openxmlformats.org/officeDocument/2006/relationships/image" Target="../media/image286.png"/><Relationship Id="rId9" Type="http://schemas.openxmlformats.org/officeDocument/2006/relationships/image" Target="../media/image199.png"/><Relationship Id="rId210" Type="http://schemas.openxmlformats.org/officeDocument/2006/relationships/customXml" Target="../ink/ink288.xml"/><Relationship Id="rId26" Type="http://schemas.openxmlformats.org/officeDocument/2006/relationships/customXml" Target="../ink/ink196.xml"/><Relationship Id="rId231" Type="http://schemas.openxmlformats.org/officeDocument/2006/relationships/image" Target="../media/image309.png"/><Relationship Id="rId252" Type="http://schemas.openxmlformats.org/officeDocument/2006/relationships/customXml" Target="../ink/ink309.xml"/><Relationship Id="rId273" Type="http://schemas.openxmlformats.org/officeDocument/2006/relationships/image" Target="../media/image330.png"/><Relationship Id="rId47" Type="http://schemas.openxmlformats.org/officeDocument/2006/relationships/image" Target="../media/image218.png"/><Relationship Id="rId68" Type="http://schemas.openxmlformats.org/officeDocument/2006/relationships/customXml" Target="../ink/ink217.xml"/><Relationship Id="rId89" Type="http://schemas.openxmlformats.org/officeDocument/2006/relationships/image" Target="../media/image239.png"/><Relationship Id="rId112" Type="http://schemas.openxmlformats.org/officeDocument/2006/relationships/customXml" Target="../ink/ink239.xml"/><Relationship Id="rId133" Type="http://schemas.openxmlformats.org/officeDocument/2006/relationships/image" Target="../media/image261.png"/><Relationship Id="rId154" Type="http://schemas.openxmlformats.org/officeDocument/2006/relationships/customXml" Target="../ink/ink260.xml"/><Relationship Id="rId175" Type="http://schemas.openxmlformats.org/officeDocument/2006/relationships/image" Target="../media/image281.png"/><Relationship Id="rId196" Type="http://schemas.openxmlformats.org/officeDocument/2006/relationships/customXml" Target="../ink/ink281.xml"/><Relationship Id="rId200" Type="http://schemas.openxmlformats.org/officeDocument/2006/relationships/customXml" Target="../ink/ink283.xml"/><Relationship Id="rId16" Type="http://schemas.openxmlformats.org/officeDocument/2006/relationships/customXml" Target="../ink/ink191.xml"/><Relationship Id="rId221" Type="http://schemas.openxmlformats.org/officeDocument/2006/relationships/image" Target="../media/image304.png"/><Relationship Id="rId242" Type="http://schemas.openxmlformats.org/officeDocument/2006/relationships/customXml" Target="../ink/ink304.xml"/><Relationship Id="rId263" Type="http://schemas.openxmlformats.org/officeDocument/2006/relationships/image" Target="../media/image325.png"/><Relationship Id="rId37" Type="http://schemas.openxmlformats.org/officeDocument/2006/relationships/image" Target="../media/image213.png"/><Relationship Id="rId58" Type="http://schemas.openxmlformats.org/officeDocument/2006/relationships/customXml" Target="../ink/ink212.xml"/><Relationship Id="rId79" Type="http://schemas.openxmlformats.org/officeDocument/2006/relationships/image" Target="../media/image234.png"/><Relationship Id="rId102" Type="http://schemas.openxmlformats.org/officeDocument/2006/relationships/customXml" Target="../ink/ink234.xml"/><Relationship Id="rId123" Type="http://schemas.openxmlformats.org/officeDocument/2006/relationships/image" Target="../media/image256.png"/><Relationship Id="rId144" Type="http://schemas.openxmlformats.org/officeDocument/2006/relationships/customXml" Target="../ink/ink255.xml"/><Relationship Id="rId90" Type="http://schemas.openxmlformats.org/officeDocument/2006/relationships/customXml" Target="../ink/ink228.xml"/><Relationship Id="rId165" Type="http://schemas.openxmlformats.org/officeDocument/2006/relationships/image" Target="../media/image276.png"/><Relationship Id="rId186" Type="http://schemas.openxmlformats.org/officeDocument/2006/relationships/customXml" Target="../ink/ink276.xml"/><Relationship Id="rId211" Type="http://schemas.openxmlformats.org/officeDocument/2006/relationships/image" Target="../media/image299.png"/><Relationship Id="rId232" Type="http://schemas.openxmlformats.org/officeDocument/2006/relationships/customXml" Target="../ink/ink299.xml"/><Relationship Id="rId253" Type="http://schemas.openxmlformats.org/officeDocument/2006/relationships/image" Target="../media/image320.png"/><Relationship Id="rId274" Type="http://schemas.openxmlformats.org/officeDocument/2006/relationships/customXml" Target="../ink/ink320.xml"/><Relationship Id="rId27" Type="http://schemas.openxmlformats.org/officeDocument/2006/relationships/image" Target="../media/image208.png"/><Relationship Id="rId48" Type="http://schemas.openxmlformats.org/officeDocument/2006/relationships/customXml" Target="../ink/ink207.xml"/><Relationship Id="rId69" Type="http://schemas.openxmlformats.org/officeDocument/2006/relationships/image" Target="../media/image229.png"/><Relationship Id="rId113" Type="http://schemas.openxmlformats.org/officeDocument/2006/relationships/image" Target="../media/image251.png"/><Relationship Id="rId134" Type="http://schemas.openxmlformats.org/officeDocument/2006/relationships/customXml" Target="../ink/ink250.xml"/><Relationship Id="rId80" Type="http://schemas.openxmlformats.org/officeDocument/2006/relationships/customXml" Target="../ink/ink223.xml"/><Relationship Id="rId155" Type="http://schemas.openxmlformats.org/officeDocument/2006/relationships/image" Target="../media/image162.png"/><Relationship Id="rId176" Type="http://schemas.openxmlformats.org/officeDocument/2006/relationships/customXml" Target="../ink/ink271.xml"/><Relationship Id="rId197" Type="http://schemas.openxmlformats.org/officeDocument/2006/relationships/image" Target="../media/image292.png"/><Relationship Id="rId201" Type="http://schemas.openxmlformats.org/officeDocument/2006/relationships/image" Target="../media/image294.png"/><Relationship Id="rId222" Type="http://schemas.openxmlformats.org/officeDocument/2006/relationships/customXml" Target="../ink/ink294.xml"/><Relationship Id="rId243" Type="http://schemas.openxmlformats.org/officeDocument/2006/relationships/image" Target="../media/image315.png"/><Relationship Id="rId264" Type="http://schemas.openxmlformats.org/officeDocument/2006/relationships/customXml" Target="../ink/ink315.xml"/><Relationship Id="rId17" Type="http://schemas.openxmlformats.org/officeDocument/2006/relationships/image" Target="../media/image203.png"/><Relationship Id="rId38" Type="http://schemas.openxmlformats.org/officeDocument/2006/relationships/customXml" Target="../ink/ink202.xml"/><Relationship Id="rId59" Type="http://schemas.openxmlformats.org/officeDocument/2006/relationships/image" Target="../media/image224.png"/><Relationship Id="rId103" Type="http://schemas.openxmlformats.org/officeDocument/2006/relationships/image" Target="../media/image246.png"/><Relationship Id="rId124" Type="http://schemas.openxmlformats.org/officeDocument/2006/relationships/customXml" Target="../ink/ink245.xml"/><Relationship Id="rId70" Type="http://schemas.openxmlformats.org/officeDocument/2006/relationships/customXml" Target="../ink/ink218.xml"/><Relationship Id="rId91" Type="http://schemas.openxmlformats.org/officeDocument/2006/relationships/image" Target="../media/image240.png"/><Relationship Id="rId145" Type="http://schemas.openxmlformats.org/officeDocument/2006/relationships/image" Target="../media/image267.png"/><Relationship Id="rId166" Type="http://schemas.openxmlformats.org/officeDocument/2006/relationships/customXml" Target="../ink/ink266.xml"/><Relationship Id="rId187" Type="http://schemas.openxmlformats.org/officeDocument/2006/relationships/image" Target="../media/image287.png"/><Relationship Id="rId1" Type="http://schemas.openxmlformats.org/officeDocument/2006/relationships/slideLayout" Target="../slideLayouts/slideLayout14.xml"/><Relationship Id="rId212" Type="http://schemas.openxmlformats.org/officeDocument/2006/relationships/customXml" Target="../ink/ink289.xml"/><Relationship Id="rId233" Type="http://schemas.openxmlformats.org/officeDocument/2006/relationships/image" Target="../media/image310.png"/><Relationship Id="rId254" Type="http://schemas.openxmlformats.org/officeDocument/2006/relationships/customXml" Target="../ink/ink310.xml"/><Relationship Id="rId28" Type="http://schemas.openxmlformats.org/officeDocument/2006/relationships/customXml" Target="../ink/ink197.xml"/><Relationship Id="rId49" Type="http://schemas.openxmlformats.org/officeDocument/2006/relationships/image" Target="../media/image219.png"/><Relationship Id="rId114" Type="http://schemas.openxmlformats.org/officeDocument/2006/relationships/customXml" Target="../ink/ink240.xml"/><Relationship Id="rId275" Type="http://schemas.openxmlformats.org/officeDocument/2006/relationships/image" Target="../media/image331.png"/><Relationship Id="rId60" Type="http://schemas.openxmlformats.org/officeDocument/2006/relationships/customXml" Target="../ink/ink213.xml"/><Relationship Id="rId81" Type="http://schemas.openxmlformats.org/officeDocument/2006/relationships/image" Target="../media/image235.png"/><Relationship Id="rId135" Type="http://schemas.openxmlformats.org/officeDocument/2006/relationships/image" Target="../media/image262.png"/><Relationship Id="rId156" Type="http://schemas.openxmlformats.org/officeDocument/2006/relationships/customXml" Target="../ink/ink261.xml"/><Relationship Id="rId177" Type="http://schemas.openxmlformats.org/officeDocument/2006/relationships/image" Target="../media/image282.png"/><Relationship Id="rId198" Type="http://schemas.openxmlformats.org/officeDocument/2006/relationships/customXml" Target="../ink/ink282.xml"/><Relationship Id="rId202" Type="http://schemas.openxmlformats.org/officeDocument/2006/relationships/customXml" Target="../ink/ink284.xml"/><Relationship Id="rId223" Type="http://schemas.openxmlformats.org/officeDocument/2006/relationships/image" Target="../media/image305.png"/><Relationship Id="rId244" Type="http://schemas.openxmlformats.org/officeDocument/2006/relationships/customXml" Target="../ink/ink305.xml"/><Relationship Id="rId18" Type="http://schemas.openxmlformats.org/officeDocument/2006/relationships/customXml" Target="../ink/ink192.xml"/><Relationship Id="rId39" Type="http://schemas.openxmlformats.org/officeDocument/2006/relationships/image" Target="../media/image214.png"/><Relationship Id="rId265" Type="http://schemas.openxmlformats.org/officeDocument/2006/relationships/image" Target="../media/image326.png"/><Relationship Id="rId50" Type="http://schemas.openxmlformats.org/officeDocument/2006/relationships/customXml" Target="../ink/ink208.xml"/><Relationship Id="rId104" Type="http://schemas.openxmlformats.org/officeDocument/2006/relationships/customXml" Target="../ink/ink235.xml"/><Relationship Id="rId125" Type="http://schemas.openxmlformats.org/officeDocument/2006/relationships/image" Target="../media/image257.png"/><Relationship Id="rId146" Type="http://schemas.openxmlformats.org/officeDocument/2006/relationships/customXml" Target="../ink/ink256.xml"/><Relationship Id="rId167" Type="http://schemas.openxmlformats.org/officeDocument/2006/relationships/image" Target="../media/image277.png"/><Relationship Id="rId188" Type="http://schemas.openxmlformats.org/officeDocument/2006/relationships/customXml" Target="../ink/ink277.xml"/><Relationship Id="rId71" Type="http://schemas.openxmlformats.org/officeDocument/2006/relationships/image" Target="../media/image230.png"/><Relationship Id="rId92" Type="http://schemas.openxmlformats.org/officeDocument/2006/relationships/customXml" Target="../ink/ink229.xml"/><Relationship Id="rId213" Type="http://schemas.openxmlformats.org/officeDocument/2006/relationships/image" Target="../media/image300.png"/><Relationship Id="rId234" Type="http://schemas.openxmlformats.org/officeDocument/2006/relationships/customXml" Target="../ink/ink300.xml"/><Relationship Id="rId2" Type="http://schemas.openxmlformats.org/officeDocument/2006/relationships/customXml" Target="../ink/ink184.xml"/><Relationship Id="rId29" Type="http://schemas.openxmlformats.org/officeDocument/2006/relationships/image" Target="../media/image209.png"/><Relationship Id="rId255" Type="http://schemas.openxmlformats.org/officeDocument/2006/relationships/image" Target="../media/image321.png"/><Relationship Id="rId276" Type="http://schemas.openxmlformats.org/officeDocument/2006/relationships/customXml" Target="../ink/ink321.xml"/><Relationship Id="rId40" Type="http://schemas.openxmlformats.org/officeDocument/2006/relationships/customXml" Target="../ink/ink203.xml"/><Relationship Id="rId115" Type="http://schemas.openxmlformats.org/officeDocument/2006/relationships/image" Target="../media/image252.png"/><Relationship Id="rId136" Type="http://schemas.openxmlformats.org/officeDocument/2006/relationships/customXml" Target="../ink/ink251.xml"/><Relationship Id="rId157" Type="http://schemas.openxmlformats.org/officeDocument/2006/relationships/image" Target="../media/image272.png"/><Relationship Id="rId178" Type="http://schemas.openxmlformats.org/officeDocument/2006/relationships/customXml" Target="../ink/ink272.xml"/><Relationship Id="rId61" Type="http://schemas.openxmlformats.org/officeDocument/2006/relationships/image" Target="../media/image225.png"/><Relationship Id="rId82" Type="http://schemas.openxmlformats.org/officeDocument/2006/relationships/customXml" Target="../ink/ink224.xml"/><Relationship Id="rId199" Type="http://schemas.openxmlformats.org/officeDocument/2006/relationships/image" Target="../media/image293.png"/><Relationship Id="rId203" Type="http://schemas.openxmlformats.org/officeDocument/2006/relationships/image" Target="../media/image295.png"/><Relationship Id="rId19" Type="http://schemas.openxmlformats.org/officeDocument/2006/relationships/image" Target="../media/image204.png"/><Relationship Id="rId224" Type="http://schemas.openxmlformats.org/officeDocument/2006/relationships/customXml" Target="../ink/ink295.xml"/><Relationship Id="rId245" Type="http://schemas.openxmlformats.org/officeDocument/2006/relationships/image" Target="../media/image316.png"/><Relationship Id="rId266" Type="http://schemas.openxmlformats.org/officeDocument/2006/relationships/customXml" Target="../ink/ink316.xml"/><Relationship Id="rId30" Type="http://schemas.openxmlformats.org/officeDocument/2006/relationships/customXml" Target="../ink/ink198.xml"/><Relationship Id="rId105" Type="http://schemas.openxmlformats.org/officeDocument/2006/relationships/image" Target="../media/image247.png"/><Relationship Id="rId126" Type="http://schemas.openxmlformats.org/officeDocument/2006/relationships/customXml" Target="../ink/ink246.xml"/><Relationship Id="rId147" Type="http://schemas.openxmlformats.org/officeDocument/2006/relationships/image" Target="../media/image268.png"/><Relationship Id="rId168" Type="http://schemas.openxmlformats.org/officeDocument/2006/relationships/customXml" Target="../ink/ink267.xml"/><Relationship Id="rId51" Type="http://schemas.openxmlformats.org/officeDocument/2006/relationships/image" Target="../media/image220.png"/><Relationship Id="rId72" Type="http://schemas.openxmlformats.org/officeDocument/2006/relationships/customXml" Target="../ink/ink219.xml"/><Relationship Id="rId93" Type="http://schemas.openxmlformats.org/officeDocument/2006/relationships/image" Target="../media/image241.png"/><Relationship Id="rId189" Type="http://schemas.openxmlformats.org/officeDocument/2006/relationships/image" Target="../media/image288.png"/><Relationship Id="rId3" Type="http://schemas.openxmlformats.org/officeDocument/2006/relationships/image" Target="../media/image196.png"/><Relationship Id="rId214" Type="http://schemas.openxmlformats.org/officeDocument/2006/relationships/customXml" Target="../ink/ink290.xml"/><Relationship Id="rId235" Type="http://schemas.openxmlformats.org/officeDocument/2006/relationships/image" Target="../media/image311.png"/><Relationship Id="rId256" Type="http://schemas.openxmlformats.org/officeDocument/2006/relationships/customXml" Target="../ink/ink311.xml"/><Relationship Id="rId277" Type="http://schemas.openxmlformats.org/officeDocument/2006/relationships/image" Target="../media/image332.png"/><Relationship Id="rId116" Type="http://schemas.openxmlformats.org/officeDocument/2006/relationships/customXml" Target="../ink/ink241.xml"/><Relationship Id="rId137" Type="http://schemas.openxmlformats.org/officeDocument/2006/relationships/image" Target="../media/image263.png"/><Relationship Id="rId158" Type="http://schemas.openxmlformats.org/officeDocument/2006/relationships/customXml" Target="../ink/ink262.xml"/><Relationship Id="rId20" Type="http://schemas.openxmlformats.org/officeDocument/2006/relationships/customXml" Target="../ink/ink193.xml"/><Relationship Id="rId41" Type="http://schemas.openxmlformats.org/officeDocument/2006/relationships/image" Target="../media/image215.png"/><Relationship Id="rId62" Type="http://schemas.openxmlformats.org/officeDocument/2006/relationships/customXml" Target="../ink/ink214.xml"/><Relationship Id="rId83" Type="http://schemas.openxmlformats.org/officeDocument/2006/relationships/image" Target="../media/image236.png"/><Relationship Id="rId179" Type="http://schemas.openxmlformats.org/officeDocument/2006/relationships/image" Target="../media/image283.png"/><Relationship Id="rId190" Type="http://schemas.openxmlformats.org/officeDocument/2006/relationships/customXml" Target="../ink/ink278.xml"/><Relationship Id="rId204" Type="http://schemas.openxmlformats.org/officeDocument/2006/relationships/customXml" Target="../ink/ink285.xml"/><Relationship Id="rId225" Type="http://schemas.openxmlformats.org/officeDocument/2006/relationships/image" Target="../media/image306.png"/><Relationship Id="rId246" Type="http://schemas.openxmlformats.org/officeDocument/2006/relationships/customXml" Target="../ink/ink306.xml"/><Relationship Id="rId267" Type="http://schemas.openxmlformats.org/officeDocument/2006/relationships/image" Target="../media/image327.png"/><Relationship Id="rId106" Type="http://schemas.openxmlformats.org/officeDocument/2006/relationships/customXml" Target="../ink/ink236.xml"/><Relationship Id="rId127" Type="http://schemas.openxmlformats.org/officeDocument/2006/relationships/image" Target="../media/image258.png"/><Relationship Id="rId10" Type="http://schemas.openxmlformats.org/officeDocument/2006/relationships/customXml" Target="../ink/ink188.xml"/><Relationship Id="rId31" Type="http://schemas.openxmlformats.org/officeDocument/2006/relationships/image" Target="../media/image210.png"/><Relationship Id="rId52" Type="http://schemas.openxmlformats.org/officeDocument/2006/relationships/customXml" Target="../ink/ink209.xml"/><Relationship Id="rId73" Type="http://schemas.openxmlformats.org/officeDocument/2006/relationships/image" Target="../media/image231.png"/><Relationship Id="rId94" Type="http://schemas.openxmlformats.org/officeDocument/2006/relationships/customXml" Target="../ink/ink230.xml"/><Relationship Id="rId148" Type="http://schemas.openxmlformats.org/officeDocument/2006/relationships/customXml" Target="../ink/ink257.xml"/><Relationship Id="rId169" Type="http://schemas.openxmlformats.org/officeDocument/2006/relationships/image" Target="../media/image278.png"/><Relationship Id="rId4" Type="http://schemas.openxmlformats.org/officeDocument/2006/relationships/customXml" Target="../ink/ink185.xml"/><Relationship Id="rId180" Type="http://schemas.openxmlformats.org/officeDocument/2006/relationships/customXml" Target="../ink/ink273.xml"/><Relationship Id="rId215" Type="http://schemas.openxmlformats.org/officeDocument/2006/relationships/image" Target="../media/image301.png"/><Relationship Id="rId236" Type="http://schemas.openxmlformats.org/officeDocument/2006/relationships/customXml" Target="../ink/ink301.xml"/><Relationship Id="rId257" Type="http://schemas.openxmlformats.org/officeDocument/2006/relationships/image" Target="../media/image322.png"/><Relationship Id="rId278" Type="http://schemas.openxmlformats.org/officeDocument/2006/relationships/customXml" Target="../ink/ink322.xml"/><Relationship Id="rId42" Type="http://schemas.openxmlformats.org/officeDocument/2006/relationships/customXml" Target="../ink/ink204.xml"/><Relationship Id="rId84" Type="http://schemas.openxmlformats.org/officeDocument/2006/relationships/customXml" Target="../ink/ink225.xml"/><Relationship Id="rId138" Type="http://schemas.openxmlformats.org/officeDocument/2006/relationships/customXml" Target="../ink/ink252.xml"/><Relationship Id="rId191" Type="http://schemas.openxmlformats.org/officeDocument/2006/relationships/image" Target="../media/image289.png"/><Relationship Id="rId205" Type="http://schemas.openxmlformats.org/officeDocument/2006/relationships/image" Target="../media/image296.png"/><Relationship Id="rId247" Type="http://schemas.openxmlformats.org/officeDocument/2006/relationships/image" Target="../media/image317.png"/><Relationship Id="rId107" Type="http://schemas.openxmlformats.org/officeDocument/2006/relationships/image" Target="../media/image248.png"/><Relationship Id="rId11" Type="http://schemas.openxmlformats.org/officeDocument/2006/relationships/image" Target="../media/image200.png"/><Relationship Id="rId53" Type="http://schemas.openxmlformats.org/officeDocument/2006/relationships/image" Target="../media/image221.png"/><Relationship Id="rId149" Type="http://schemas.openxmlformats.org/officeDocument/2006/relationships/image" Target="../media/image269.png"/><Relationship Id="rId95" Type="http://schemas.openxmlformats.org/officeDocument/2006/relationships/image" Target="../media/image242.png"/><Relationship Id="rId160" Type="http://schemas.openxmlformats.org/officeDocument/2006/relationships/customXml" Target="../ink/ink263.xml"/><Relationship Id="rId216" Type="http://schemas.openxmlformats.org/officeDocument/2006/relationships/customXml" Target="../ink/ink291.xml"/></Relationships>
</file>

<file path=ppt/slides/_rels/slide11.xml.rels><?xml version="1.0" encoding="UTF-8" standalone="yes"?>
<Relationships xmlns="http://schemas.openxmlformats.org/package/2006/relationships"><Relationship Id="rId3" Type="http://schemas.openxmlformats.org/officeDocument/2006/relationships/image" Target="../media/image195.png"/><Relationship Id="rId2" Type="http://schemas.openxmlformats.org/officeDocument/2006/relationships/image" Target="../media/image1.png"/><Relationship Id="rId1" Type="http://schemas.openxmlformats.org/officeDocument/2006/relationships/slideLayout" Target="../slideLayouts/slideLayout14.xml"/><Relationship Id="rId6" Type="http://schemas.openxmlformats.org/officeDocument/2006/relationships/hyperlink" Target="https://github.com/soyuztechnologies/LamResearchS4HANA/blob/master/RAP/Day%2031/01_createTravelByTemplate_Action.txt" TargetMode="External"/><Relationship Id="rId5" Type="http://schemas.openxmlformats.org/officeDocument/2006/relationships/image" Target="../media/image335.png"/><Relationship Id="rId4" Type="http://schemas.openxmlformats.org/officeDocument/2006/relationships/image" Target="../media/image334.png"/></Relationships>
</file>

<file path=ppt/slides/_rels/slide12.xml.rels><?xml version="1.0" encoding="UTF-8" standalone="yes"?>
<Relationships xmlns="http://schemas.openxmlformats.org/package/2006/relationships"><Relationship Id="rId3" Type="http://schemas.openxmlformats.org/officeDocument/2006/relationships/image" Target="../media/image336.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337.png"/><Relationship Id="rId2" Type="http://schemas.openxmlformats.org/officeDocument/2006/relationships/image" Target="../media/image1.png"/><Relationship Id="rId1" Type="http://schemas.openxmlformats.org/officeDocument/2006/relationships/slideLayout" Target="../slideLayouts/slideLayout14.xml"/><Relationship Id="rId6" Type="http://schemas.openxmlformats.org/officeDocument/2006/relationships/hyperlink" Target="https://github.com/soyuztechnologies/LamResearchS4HANA/blob/master/RAP/Day%2031/02_approveTravel_rejectTravel_instanceAction.txt" TargetMode="External"/><Relationship Id="rId5" Type="http://schemas.openxmlformats.org/officeDocument/2006/relationships/image" Target="../media/image339.png"/><Relationship Id="rId4" Type="http://schemas.openxmlformats.org/officeDocument/2006/relationships/image" Target="../media/image338.png"/></Relationships>
</file>

<file path=ppt/slides/_rels/slide14.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image" Target="../media/image1.png"/><Relationship Id="rId1" Type="http://schemas.openxmlformats.org/officeDocument/2006/relationships/slideLayout" Target="../slideLayouts/slideLayout14.xml"/><Relationship Id="rId4" Type="http://schemas.openxmlformats.org/officeDocument/2006/relationships/hyperlink" Target="https://github.com/soyuztechnologies/LamResearchS4HANA/blob/master/RAP/Day%2031/03_static_dynamic_feature_Control.txt"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341.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soyuztechnologies/LamResearchS4HANA/blob/master/RAP/Day%2031/04_validation_for_Travel.txt" TargetMode="External"/><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soyuztechnologies/LamResearchS4HANA/blob/master/RAP/Day%2031/05_determination_for_booking.txt" TargetMode="External"/><Relationship Id="rId2" Type="http://schemas.openxmlformats.org/officeDocument/2006/relationships/image" Target="../media/image1.png"/><Relationship Id="rId1" Type="http://schemas.openxmlformats.org/officeDocument/2006/relationships/slideLayout" Target="../slideLayouts/slideLayout14.xml"/><Relationship Id="rId4" Type="http://schemas.openxmlformats.org/officeDocument/2006/relationships/image" Target="../media/image34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4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44.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1.png"/><Relationship Id="rId4" Type="http://schemas.microsoft.com/office/2007/relationships/hdphoto" Target="../media/hdphoto4.wdp"/></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4.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17" Type="http://schemas.openxmlformats.org/officeDocument/2006/relationships/image" Target="../media/image67.png"/><Relationship Id="rId299" Type="http://schemas.openxmlformats.org/officeDocument/2006/relationships/image" Target="../media/image158.png"/><Relationship Id="rId21" Type="http://schemas.openxmlformats.org/officeDocument/2006/relationships/image" Target="../media/image19.png"/><Relationship Id="rId63" Type="http://schemas.openxmlformats.org/officeDocument/2006/relationships/image" Target="../media/image40.png"/><Relationship Id="rId159" Type="http://schemas.openxmlformats.org/officeDocument/2006/relationships/image" Target="../media/image88.png"/><Relationship Id="rId324" Type="http://schemas.openxmlformats.org/officeDocument/2006/relationships/customXml" Target="../ink/ink162.xml"/><Relationship Id="rId366" Type="http://schemas.openxmlformats.org/officeDocument/2006/relationships/image" Target="../media/image191.png"/><Relationship Id="rId170" Type="http://schemas.openxmlformats.org/officeDocument/2006/relationships/customXml" Target="../ink/ink85.xml"/><Relationship Id="rId226" Type="http://schemas.openxmlformats.org/officeDocument/2006/relationships/customXml" Target="../ink/ink113.xml"/><Relationship Id="rId268" Type="http://schemas.openxmlformats.org/officeDocument/2006/relationships/customXml" Target="../ink/ink134.xml"/><Relationship Id="rId32" Type="http://schemas.openxmlformats.org/officeDocument/2006/relationships/customXml" Target="../ink/ink16.xml"/><Relationship Id="rId74" Type="http://schemas.openxmlformats.org/officeDocument/2006/relationships/customXml" Target="../ink/ink37.xml"/><Relationship Id="rId128" Type="http://schemas.openxmlformats.org/officeDocument/2006/relationships/customXml" Target="../ink/ink64.xml"/><Relationship Id="rId335" Type="http://schemas.openxmlformats.org/officeDocument/2006/relationships/image" Target="../media/image176.png"/><Relationship Id="rId5" Type="http://schemas.openxmlformats.org/officeDocument/2006/relationships/image" Target="../media/image11.png"/><Relationship Id="rId181" Type="http://schemas.openxmlformats.org/officeDocument/2006/relationships/image" Target="../media/image99.png"/><Relationship Id="rId237" Type="http://schemas.openxmlformats.org/officeDocument/2006/relationships/image" Target="../media/image127.png"/><Relationship Id="rId279" Type="http://schemas.openxmlformats.org/officeDocument/2006/relationships/image" Target="../media/image148.png"/><Relationship Id="rId43" Type="http://schemas.openxmlformats.org/officeDocument/2006/relationships/image" Target="../media/image30.png"/><Relationship Id="rId139" Type="http://schemas.openxmlformats.org/officeDocument/2006/relationships/image" Target="../media/image78.png"/><Relationship Id="rId290" Type="http://schemas.openxmlformats.org/officeDocument/2006/relationships/customXml" Target="../ink/ink145.xml"/><Relationship Id="rId304" Type="http://schemas.openxmlformats.org/officeDocument/2006/relationships/customXml" Target="../ink/ink152.xml"/><Relationship Id="rId346" Type="http://schemas.openxmlformats.org/officeDocument/2006/relationships/customXml" Target="../ink/ink173.xml"/><Relationship Id="rId85" Type="http://schemas.openxmlformats.org/officeDocument/2006/relationships/image" Target="../media/image51.png"/><Relationship Id="rId150" Type="http://schemas.openxmlformats.org/officeDocument/2006/relationships/customXml" Target="../ink/ink75.xml"/><Relationship Id="rId192" Type="http://schemas.openxmlformats.org/officeDocument/2006/relationships/customXml" Target="../ink/ink96.xml"/><Relationship Id="rId206" Type="http://schemas.openxmlformats.org/officeDocument/2006/relationships/customXml" Target="../ink/ink103.xml"/><Relationship Id="rId248" Type="http://schemas.openxmlformats.org/officeDocument/2006/relationships/customXml" Target="../ink/ink124.xml"/><Relationship Id="rId12" Type="http://schemas.openxmlformats.org/officeDocument/2006/relationships/customXml" Target="../ink/ink6.xml"/><Relationship Id="rId108" Type="http://schemas.openxmlformats.org/officeDocument/2006/relationships/customXml" Target="../ink/ink54.xml"/><Relationship Id="rId315" Type="http://schemas.openxmlformats.org/officeDocument/2006/relationships/image" Target="../media/image166.png"/><Relationship Id="rId357" Type="http://schemas.openxmlformats.org/officeDocument/2006/relationships/customXml" Target="../ink/ink179.xml"/><Relationship Id="rId54" Type="http://schemas.openxmlformats.org/officeDocument/2006/relationships/customXml" Target="../ink/ink27.xml"/><Relationship Id="rId96" Type="http://schemas.openxmlformats.org/officeDocument/2006/relationships/customXml" Target="../ink/ink48.xml"/><Relationship Id="rId161" Type="http://schemas.openxmlformats.org/officeDocument/2006/relationships/image" Target="../media/image89.png"/><Relationship Id="rId217" Type="http://schemas.openxmlformats.org/officeDocument/2006/relationships/image" Target="../media/image117.png"/><Relationship Id="rId259" Type="http://schemas.openxmlformats.org/officeDocument/2006/relationships/image" Target="../media/image138.png"/><Relationship Id="rId23" Type="http://schemas.openxmlformats.org/officeDocument/2006/relationships/image" Target="../media/image20.png"/><Relationship Id="rId119" Type="http://schemas.openxmlformats.org/officeDocument/2006/relationships/image" Target="../media/image68.png"/><Relationship Id="rId270" Type="http://schemas.openxmlformats.org/officeDocument/2006/relationships/customXml" Target="../ink/ink135.xml"/><Relationship Id="rId326" Type="http://schemas.openxmlformats.org/officeDocument/2006/relationships/customXml" Target="../ink/ink163.xml"/><Relationship Id="rId65" Type="http://schemas.openxmlformats.org/officeDocument/2006/relationships/image" Target="../media/image41.png"/><Relationship Id="rId130" Type="http://schemas.openxmlformats.org/officeDocument/2006/relationships/customXml" Target="../ink/ink65.xml"/><Relationship Id="rId172" Type="http://schemas.openxmlformats.org/officeDocument/2006/relationships/customXml" Target="../ink/ink86.xml"/><Relationship Id="rId228" Type="http://schemas.openxmlformats.org/officeDocument/2006/relationships/customXml" Target="../ink/ink114.xml"/><Relationship Id="rId281" Type="http://schemas.openxmlformats.org/officeDocument/2006/relationships/image" Target="../media/image149.png"/><Relationship Id="rId337" Type="http://schemas.openxmlformats.org/officeDocument/2006/relationships/image" Target="../media/image177.png"/><Relationship Id="rId34" Type="http://schemas.openxmlformats.org/officeDocument/2006/relationships/customXml" Target="../ink/ink17.xml"/><Relationship Id="rId76" Type="http://schemas.openxmlformats.org/officeDocument/2006/relationships/customXml" Target="../ink/ink38.xml"/><Relationship Id="rId141" Type="http://schemas.openxmlformats.org/officeDocument/2006/relationships/image" Target="../media/image79.png"/><Relationship Id="rId7" Type="http://schemas.openxmlformats.org/officeDocument/2006/relationships/image" Target="../media/image12.png"/><Relationship Id="rId183" Type="http://schemas.openxmlformats.org/officeDocument/2006/relationships/image" Target="../media/image100.png"/><Relationship Id="rId239" Type="http://schemas.openxmlformats.org/officeDocument/2006/relationships/image" Target="../media/image128.png"/><Relationship Id="rId250" Type="http://schemas.openxmlformats.org/officeDocument/2006/relationships/customXml" Target="../ink/ink125.xml"/><Relationship Id="rId292" Type="http://schemas.openxmlformats.org/officeDocument/2006/relationships/customXml" Target="../ink/ink146.xml"/><Relationship Id="rId306" Type="http://schemas.openxmlformats.org/officeDocument/2006/relationships/customXml" Target="../ink/ink153.xml"/><Relationship Id="rId45" Type="http://schemas.openxmlformats.org/officeDocument/2006/relationships/image" Target="../media/image31.png"/><Relationship Id="rId87" Type="http://schemas.openxmlformats.org/officeDocument/2006/relationships/image" Target="../media/image52.png"/><Relationship Id="rId110" Type="http://schemas.openxmlformats.org/officeDocument/2006/relationships/customXml" Target="../ink/ink55.xml"/><Relationship Id="rId348" Type="http://schemas.openxmlformats.org/officeDocument/2006/relationships/customXml" Target="../ink/ink174.xml"/><Relationship Id="rId152" Type="http://schemas.openxmlformats.org/officeDocument/2006/relationships/customXml" Target="../ink/ink76.xml"/><Relationship Id="rId194" Type="http://schemas.openxmlformats.org/officeDocument/2006/relationships/customXml" Target="../ink/ink97.xml"/><Relationship Id="rId208" Type="http://schemas.openxmlformats.org/officeDocument/2006/relationships/customXml" Target="../ink/ink104.xml"/><Relationship Id="rId261" Type="http://schemas.openxmlformats.org/officeDocument/2006/relationships/image" Target="../media/image139.png"/><Relationship Id="rId14" Type="http://schemas.openxmlformats.org/officeDocument/2006/relationships/customXml" Target="../ink/ink7.xml"/><Relationship Id="rId56" Type="http://schemas.openxmlformats.org/officeDocument/2006/relationships/customXml" Target="../ink/ink28.xml"/><Relationship Id="rId317" Type="http://schemas.openxmlformats.org/officeDocument/2006/relationships/image" Target="../media/image167.png"/><Relationship Id="rId359" Type="http://schemas.openxmlformats.org/officeDocument/2006/relationships/customXml" Target="../ink/ink180.xml"/><Relationship Id="rId98" Type="http://schemas.openxmlformats.org/officeDocument/2006/relationships/customXml" Target="../ink/ink49.xml"/><Relationship Id="rId121" Type="http://schemas.openxmlformats.org/officeDocument/2006/relationships/image" Target="../media/image69.png"/><Relationship Id="rId163" Type="http://schemas.openxmlformats.org/officeDocument/2006/relationships/image" Target="../media/image90.png"/><Relationship Id="rId219" Type="http://schemas.openxmlformats.org/officeDocument/2006/relationships/image" Target="../media/image118.png"/><Relationship Id="rId230" Type="http://schemas.openxmlformats.org/officeDocument/2006/relationships/customXml" Target="../ink/ink115.xml"/><Relationship Id="rId25" Type="http://schemas.openxmlformats.org/officeDocument/2006/relationships/image" Target="../media/image21.png"/><Relationship Id="rId67" Type="http://schemas.openxmlformats.org/officeDocument/2006/relationships/image" Target="../media/image42.png"/><Relationship Id="rId272" Type="http://schemas.openxmlformats.org/officeDocument/2006/relationships/customXml" Target="../ink/ink136.xml"/><Relationship Id="rId328" Type="http://schemas.openxmlformats.org/officeDocument/2006/relationships/customXml" Target="../ink/ink164.xml"/><Relationship Id="rId132" Type="http://schemas.openxmlformats.org/officeDocument/2006/relationships/customXml" Target="../ink/ink66.xml"/><Relationship Id="rId174" Type="http://schemas.openxmlformats.org/officeDocument/2006/relationships/customXml" Target="../ink/ink87.xml"/><Relationship Id="rId220" Type="http://schemas.openxmlformats.org/officeDocument/2006/relationships/customXml" Target="../ink/ink110.xml"/><Relationship Id="rId241" Type="http://schemas.openxmlformats.org/officeDocument/2006/relationships/image" Target="../media/image129.png"/><Relationship Id="rId15" Type="http://schemas.openxmlformats.org/officeDocument/2006/relationships/image" Target="../media/image16.png"/><Relationship Id="rId36" Type="http://schemas.openxmlformats.org/officeDocument/2006/relationships/customXml" Target="../ink/ink18.xml"/><Relationship Id="rId57" Type="http://schemas.openxmlformats.org/officeDocument/2006/relationships/image" Target="../media/image37.png"/><Relationship Id="rId262" Type="http://schemas.openxmlformats.org/officeDocument/2006/relationships/customXml" Target="../ink/ink131.xml"/><Relationship Id="rId283" Type="http://schemas.openxmlformats.org/officeDocument/2006/relationships/image" Target="../media/image150.png"/><Relationship Id="rId318" Type="http://schemas.openxmlformats.org/officeDocument/2006/relationships/customXml" Target="../ink/ink159.xml"/><Relationship Id="rId339" Type="http://schemas.openxmlformats.org/officeDocument/2006/relationships/image" Target="../media/image178.png"/><Relationship Id="rId78" Type="http://schemas.openxmlformats.org/officeDocument/2006/relationships/customXml" Target="../ink/ink39.xml"/><Relationship Id="rId99" Type="http://schemas.openxmlformats.org/officeDocument/2006/relationships/image" Target="../media/image58.png"/><Relationship Id="rId101" Type="http://schemas.openxmlformats.org/officeDocument/2006/relationships/image" Target="../media/image59.png"/><Relationship Id="rId122" Type="http://schemas.openxmlformats.org/officeDocument/2006/relationships/customXml" Target="../ink/ink61.xml"/><Relationship Id="rId143" Type="http://schemas.openxmlformats.org/officeDocument/2006/relationships/image" Target="../media/image80.png"/><Relationship Id="rId164" Type="http://schemas.openxmlformats.org/officeDocument/2006/relationships/customXml" Target="../ink/ink82.xml"/><Relationship Id="rId185" Type="http://schemas.openxmlformats.org/officeDocument/2006/relationships/image" Target="../media/image101.png"/><Relationship Id="rId350" Type="http://schemas.openxmlformats.org/officeDocument/2006/relationships/customXml" Target="../ink/ink175.xml"/><Relationship Id="rId9" Type="http://schemas.openxmlformats.org/officeDocument/2006/relationships/image" Target="../media/image13.png"/><Relationship Id="rId210" Type="http://schemas.openxmlformats.org/officeDocument/2006/relationships/customXml" Target="../ink/ink105.xml"/><Relationship Id="rId26" Type="http://schemas.openxmlformats.org/officeDocument/2006/relationships/customXml" Target="../ink/ink13.xml"/><Relationship Id="rId231" Type="http://schemas.openxmlformats.org/officeDocument/2006/relationships/image" Target="../media/image124.png"/><Relationship Id="rId252" Type="http://schemas.openxmlformats.org/officeDocument/2006/relationships/customXml" Target="../ink/ink126.xml"/><Relationship Id="rId273" Type="http://schemas.openxmlformats.org/officeDocument/2006/relationships/image" Target="../media/image145.png"/><Relationship Id="rId294" Type="http://schemas.openxmlformats.org/officeDocument/2006/relationships/customXml" Target="../ink/ink147.xml"/><Relationship Id="rId308" Type="http://schemas.openxmlformats.org/officeDocument/2006/relationships/customXml" Target="../ink/ink154.xml"/><Relationship Id="rId329" Type="http://schemas.openxmlformats.org/officeDocument/2006/relationships/image" Target="../media/image173.png"/><Relationship Id="rId47" Type="http://schemas.openxmlformats.org/officeDocument/2006/relationships/image" Target="../media/image32.png"/><Relationship Id="rId68" Type="http://schemas.openxmlformats.org/officeDocument/2006/relationships/customXml" Target="../ink/ink34.xml"/><Relationship Id="rId89" Type="http://schemas.openxmlformats.org/officeDocument/2006/relationships/image" Target="../media/image53.png"/><Relationship Id="rId112" Type="http://schemas.openxmlformats.org/officeDocument/2006/relationships/customXml" Target="../ink/ink56.xml"/><Relationship Id="rId133" Type="http://schemas.openxmlformats.org/officeDocument/2006/relationships/image" Target="../media/image75.png"/><Relationship Id="rId154" Type="http://schemas.openxmlformats.org/officeDocument/2006/relationships/customXml" Target="../ink/ink77.xml"/><Relationship Id="rId175" Type="http://schemas.openxmlformats.org/officeDocument/2006/relationships/image" Target="../media/image96.png"/><Relationship Id="rId340" Type="http://schemas.openxmlformats.org/officeDocument/2006/relationships/customXml" Target="../ink/ink170.xml"/><Relationship Id="rId361" Type="http://schemas.openxmlformats.org/officeDocument/2006/relationships/customXml" Target="../ink/ink181.xml"/><Relationship Id="rId196" Type="http://schemas.openxmlformats.org/officeDocument/2006/relationships/customXml" Target="../ink/ink98.xml"/><Relationship Id="rId200" Type="http://schemas.openxmlformats.org/officeDocument/2006/relationships/customXml" Target="../ink/ink100.xml"/><Relationship Id="rId16" Type="http://schemas.openxmlformats.org/officeDocument/2006/relationships/customXml" Target="../ink/ink8.xml"/><Relationship Id="rId221" Type="http://schemas.openxmlformats.org/officeDocument/2006/relationships/image" Target="../media/image119.png"/><Relationship Id="rId242" Type="http://schemas.openxmlformats.org/officeDocument/2006/relationships/customXml" Target="../ink/ink121.xml"/><Relationship Id="rId263" Type="http://schemas.openxmlformats.org/officeDocument/2006/relationships/image" Target="../media/image140.png"/><Relationship Id="rId284" Type="http://schemas.openxmlformats.org/officeDocument/2006/relationships/customXml" Target="../ink/ink142.xml"/><Relationship Id="rId319" Type="http://schemas.openxmlformats.org/officeDocument/2006/relationships/image" Target="../media/image168.png"/><Relationship Id="rId37" Type="http://schemas.openxmlformats.org/officeDocument/2006/relationships/image" Target="../media/image27.png"/><Relationship Id="rId58" Type="http://schemas.openxmlformats.org/officeDocument/2006/relationships/customXml" Target="../ink/ink29.xml"/><Relationship Id="rId79" Type="http://schemas.openxmlformats.org/officeDocument/2006/relationships/image" Target="../media/image48.png"/><Relationship Id="rId102" Type="http://schemas.openxmlformats.org/officeDocument/2006/relationships/customXml" Target="../ink/ink51.xml"/><Relationship Id="rId123" Type="http://schemas.openxmlformats.org/officeDocument/2006/relationships/image" Target="../media/image70.png"/><Relationship Id="rId144" Type="http://schemas.openxmlformats.org/officeDocument/2006/relationships/customXml" Target="../ink/ink72.xml"/><Relationship Id="rId330" Type="http://schemas.openxmlformats.org/officeDocument/2006/relationships/customXml" Target="../ink/ink165.xml"/><Relationship Id="rId90" Type="http://schemas.openxmlformats.org/officeDocument/2006/relationships/customXml" Target="../ink/ink45.xml"/><Relationship Id="rId165" Type="http://schemas.openxmlformats.org/officeDocument/2006/relationships/image" Target="../media/image91.png"/><Relationship Id="rId186" Type="http://schemas.openxmlformats.org/officeDocument/2006/relationships/customXml" Target="../ink/ink93.xml"/><Relationship Id="rId351" Type="http://schemas.openxmlformats.org/officeDocument/2006/relationships/image" Target="../media/image184.png"/><Relationship Id="rId211" Type="http://schemas.openxmlformats.org/officeDocument/2006/relationships/image" Target="../media/image114.png"/><Relationship Id="rId232" Type="http://schemas.openxmlformats.org/officeDocument/2006/relationships/customXml" Target="../ink/ink116.xml"/><Relationship Id="rId253" Type="http://schemas.openxmlformats.org/officeDocument/2006/relationships/image" Target="../media/image135.png"/><Relationship Id="rId274" Type="http://schemas.openxmlformats.org/officeDocument/2006/relationships/customXml" Target="../ink/ink137.xml"/><Relationship Id="rId295" Type="http://schemas.openxmlformats.org/officeDocument/2006/relationships/image" Target="../media/image156.png"/><Relationship Id="rId309" Type="http://schemas.openxmlformats.org/officeDocument/2006/relationships/image" Target="../media/image163.png"/><Relationship Id="rId27" Type="http://schemas.openxmlformats.org/officeDocument/2006/relationships/image" Target="../media/image22.png"/><Relationship Id="rId48" Type="http://schemas.openxmlformats.org/officeDocument/2006/relationships/customXml" Target="../ink/ink24.xml"/><Relationship Id="rId69" Type="http://schemas.openxmlformats.org/officeDocument/2006/relationships/image" Target="../media/image43.png"/><Relationship Id="rId113" Type="http://schemas.openxmlformats.org/officeDocument/2006/relationships/image" Target="../media/image65.png"/><Relationship Id="rId134" Type="http://schemas.openxmlformats.org/officeDocument/2006/relationships/customXml" Target="../ink/ink67.xml"/><Relationship Id="rId320" Type="http://schemas.openxmlformats.org/officeDocument/2006/relationships/customXml" Target="../ink/ink160.xml"/><Relationship Id="rId80" Type="http://schemas.openxmlformats.org/officeDocument/2006/relationships/customXml" Target="../ink/ink40.xml"/><Relationship Id="rId155" Type="http://schemas.openxmlformats.org/officeDocument/2006/relationships/image" Target="../media/image86.png"/><Relationship Id="rId176" Type="http://schemas.openxmlformats.org/officeDocument/2006/relationships/customXml" Target="../ink/ink88.xml"/><Relationship Id="rId197" Type="http://schemas.openxmlformats.org/officeDocument/2006/relationships/image" Target="../media/image107.png"/><Relationship Id="rId341" Type="http://schemas.openxmlformats.org/officeDocument/2006/relationships/image" Target="../media/image179.png"/><Relationship Id="rId362" Type="http://schemas.openxmlformats.org/officeDocument/2006/relationships/image" Target="../media/image189.png"/><Relationship Id="rId201" Type="http://schemas.openxmlformats.org/officeDocument/2006/relationships/image" Target="../media/image109.png"/><Relationship Id="rId222" Type="http://schemas.openxmlformats.org/officeDocument/2006/relationships/customXml" Target="../ink/ink111.xml"/><Relationship Id="rId243" Type="http://schemas.openxmlformats.org/officeDocument/2006/relationships/image" Target="../media/image130.png"/><Relationship Id="rId264" Type="http://schemas.openxmlformats.org/officeDocument/2006/relationships/customXml" Target="../ink/ink132.xml"/><Relationship Id="rId285" Type="http://schemas.openxmlformats.org/officeDocument/2006/relationships/image" Target="../media/image151.png"/><Relationship Id="rId17" Type="http://schemas.openxmlformats.org/officeDocument/2006/relationships/image" Target="../media/image17.png"/><Relationship Id="rId38" Type="http://schemas.openxmlformats.org/officeDocument/2006/relationships/customXml" Target="../ink/ink19.xml"/><Relationship Id="rId59" Type="http://schemas.openxmlformats.org/officeDocument/2006/relationships/image" Target="../media/image38.png"/><Relationship Id="rId103" Type="http://schemas.openxmlformats.org/officeDocument/2006/relationships/image" Target="../media/image60.png"/><Relationship Id="rId124" Type="http://schemas.openxmlformats.org/officeDocument/2006/relationships/customXml" Target="../ink/ink62.xml"/><Relationship Id="rId310" Type="http://schemas.openxmlformats.org/officeDocument/2006/relationships/customXml" Target="../ink/ink155.xml"/><Relationship Id="rId70" Type="http://schemas.openxmlformats.org/officeDocument/2006/relationships/customXml" Target="../ink/ink35.xml"/><Relationship Id="rId91" Type="http://schemas.openxmlformats.org/officeDocument/2006/relationships/image" Target="../media/image54.png"/><Relationship Id="rId145" Type="http://schemas.openxmlformats.org/officeDocument/2006/relationships/image" Target="../media/image81.png"/><Relationship Id="rId166" Type="http://schemas.openxmlformats.org/officeDocument/2006/relationships/customXml" Target="../ink/ink83.xml"/><Relationship Id="rId187" Type="http://schemas.openxmlformats.org/officeDocument/2006/relationships/image" Target="../media/image102.png"/><Relationship Id="rId331" Type="http://schemas.openxmlformats.org/officeDocument/2006/relationships/image" Target="../media/image174.png"/><Relationship Id="rId352" Type="http://schemas.openxmlformats.org/officeDocument/2006/relationships/customXml" Target="../ink/ink176.xml"/><Relationship Id="rId1" Type="http://schemas.openxmlformats.org/officeDocument/2006/relationships/slideLayout" Target="../slideLayouts/slideLayout14.xml"/><Relationship Id="rId212" Type="http://schemas.openxmlformats.org/officeDocument/2006/relationships/customXml" Target="../ink/ink106.xml"/><Relationship Id="rId233" Type="http://schemas.openxmlformats.org/officeDocument/2006/relationships/image" Target="../media/image125.png"/><Relationship Id="rId254" Type="http://schemas.openxmlformats.org/officeDocument/2006/relationships/customXml" Target="../ink/ink127.xml"/><Relationship Id="rId28" Type="http://schemas.openxmlformats.org/officeDocument/2006/relationships/customXml" Target="../ink/ink14.xml"/><Relationship Id="rId49" Type="http://schemas.openxmlformats.org/officeDocument/2006/relationships/image" Target="../media/image33.png"/><Relationship Id="rId114" Type="http://schemas.openxmlformats.org/officeDocument/2006/relationships/customXml" Target="../ink/ink57.xml"/><Relationship Id="rId275" Type="http://schemas.openxmlformats.org/officeDocument/2006/relationships/image" Target="../media/image146.png"/><Relationship Id="rId296" Type="http://schemas.openxmlformats.org/officeDocument/2006/relationships/customXml" Target="../ink/ink148.xml"/><Relationship Id="rId300" Type="http://schemas.openxmlformats.org/officeDocument/2006/relationships/customXml" Target="../ink/ink150.xml"/><Relationship Id="rId60" Type="http://schemas.openxmlformats.org/officeDocument/2006/relationships/customXml" Target="../ink/ink30.xml"/><Relationship Id="rId81" Type="http://schemas.openxmlformats.org/officeDocument/2006/relationships/image" Target="../media/image49.png"/><Relationship Id="rId135" Type="http://schemas.openxmlformats.org/officeDocument/2006/relationships/image" Target="../media/image76.png"/><Relationship Id="rId156" Type="http://schemas.openxmlformats.org/officeDocument/2006/relationships/customXml" Target="../ink/ink78.xml"/><Relationship Id="rId177" Type="http://schemas.openxmlformats.org/officeDocument/2006/relationships/image" Target="../media/image97.png"/><Relationship Id="rId198" Type="http://schemas.openxmlformats.org/officeDocument/2006/relationships/customXml" Target="../ink/ink99.xml"/><Relationship Id="rId321" Type="http://schemas.openxmlformats.org/officeDocument/2006/relationships/image" Target="../media/image169.png"/><Relationship Id="rId342" Type="http://schemas.openxmlformats.org/officeDocument/2006/relationships/customXml" Target="../ink/ink171.xml"/><Relationship Id="rId363" Type="http://schemas.openxmlformats.org/officeDocument/2006/relationships/customXml" Target="../ink/ink182.xml"/><Relationship Id="rId202" Type="http://schemas.openxmlformats.org/officeDocument/2006/relationships/customXml" Target="../ink/ink101.xml"/><Relationship Id="rId223" Type="http://schemas.openxmlformats.org/officeDocument/2006/relationships/image" Target="../media/image120.png"/><Relationship Id="rId244" Type="http://schemas.openxmlformats.org/officeDocument/2006/relationships/customXml" Target="../ink/ink122.xml"/><Relationship Id="rId18" Type="http://schemas.openxmlformats.org/officeDocument/2006/relationships/customXml" Target="../ink/ink9.xml"/><Relationship Id="rId39" Type="http://schemas.openxmlformats.org/officeDocument/2006/relationships/image" Target="../media/image28.png"/><Relationship Id="rId265" Type="http://schemas.openxmlformats.org/officeDocument/2006/relationships/image" Target="../media/image141.png"/><Relationship Id="rId286" Type="http://schemas.openxmlformats.org/officeDocument/2006/relationships/customXml" Target="../ink/ink143.xml"/><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71.png"/><Relationship Id="rId146" Type="http://schemas.openxmlformats.org/officeDocument/2006/relationships/customXml" Target="../ink/ink73.xml"/><Relationship Id="rId167" Type="http://schemas.openxmlformats.org/officeDocument/2006/relationships/image" Target="../media/image92.png"/><Relationship Id="rId188" Type="http://schemas.openxmlformats.org/officeDocument/2006/relationships/customXml" Target="../ink/ink94.xml"/><Relationship Id="rId311" Type="http://schemas.openxmlformats.org/officeDocument/2006/relationships/image" Target="../media/image164.png"/><Relationship Id="rId332" Type="http://schemas.openxmlformats.org/officeDocument/2006/relationships/customXml" Target="../ink/ink166.xml"/><Relationship Id="rId353" Type="http://schemas.openxmlformats.org/officeDocument/2006/relationships/image" Target="../media/image185.png"/><Relationship Id="rId71" Type="http://schemas.openxmlformats.org/officeDocument/2006/relationships/image" Target="../media/image44.png"/><Relationship Id="rId92" Type="http://schemas.openxmlformats.org/officeDocument/2006/relationships/customXml" Target="../ink/ink46.xml"/><Relationship Id="rId213" Type="http://schemas.openxmlformats.org/officeDocument/2006/relationships/image" Target="../media/image115.png"/><Relationship Id="rId234" Type="http://schemas.openxmlformats.org/officeDocument/2006/relationships/customXml" Target="../ink/ink117.xml"/><Relationship Id="rId2" Type="http://schemas.openxmlformats.org/officeDocument/2006/relationships/customXml" Target="../ink/ink1.xml"/><Relationship Id="rId29" Type="http://schemas.openxmlformats.org/officeDocument/2006/relationships/image" Target="../media/image23.png"/><Relationship Id="rId255" Type="http://schemas.openxmlformats.org/officeDocument/2006/relationships/image" Target="../media/image136.png"/><Relationship Id="rId276" Type="http://schemas.openxmlformats.org/officeDocument/2006/relationships/customXml" Target="../ink/ink138.xml"/><Relationship Id="rId297" Type="http://schemas.openxmlformats.org/officeDocument/2006/relationships/image" Target="../media/image157.png"/><Relationship Id="rId40" Type="http://schemas.openxmlformats.org/officeDocument/2006/relationships/customXml" Target="../ink/ink20.xml"/><Relationship Id="rId115" Type="http://schemas.openxmlformats.org/officeDocument/2006/relationships/image" Target="../media/image66.png"/><Relationship Id="rId136" Type="http://schemas.openxmlformats.org/officeDocument/2006/relationships/customXml" Target="../ink/ink68.xml"/><Relationship Id="rId157" Type="http://schemas.openxmlformats.org/officeDocument/2006/relationships/image" Target="../media/image87.png"/><Relationship Id="rId178" Type="http://schemas.openxmlformats.org/officeDocument/2006/relationships/customXml" Target="../ink/ink89.xml"/><Relationship Id="rId301" Type="http://schemas.openxmlformats.org/officeDocument/2006/relationships/image" Target="../media/image159.png"/><Relationship Id="rId322" Type="http://schemas.openxmlformats.org/officeDocument/2006/relationships/customXml" Target="../ink/ink161.xml"/><Relationship Id="rId343" Type="http://schemas.openxmlformats.org/officeDocument/2006/relationships/image" Target="../media/image180.png"/><Relationship Id="rId364" Type="http://schemas.openxmlformats.org/officeDocument/2006/relationships/image" Target="../media/image190.png"/><Relationship Id="rId61" Type="http://schemas.openxmlformats.org/officeDocument/2006/relationships/image" Target="../media/image39.png"/><Relationship Id="rId82" Type="http://schemas.openxmlformats.org/officeDocument/2006/relationships/customXml" Target="../ink/ink41.xml"/><Relationship Id="rId199" Type="http://schemas.openxmlformats.org/officeDocument/2006/relationships/image" Target="../media/image108.png"/><Relationship Id="rId203" Type="http://schemas.openxmlformats.org/officeDocument/2006/relationships/image" Target="../media/image110.png"/><Relationship Id="rId19" Type="http://schemas.openxmlformats.org/officeDocument/2006/relationships/image" Target="../media/image18.png"/><Relationship Id="rId224" Type="http://schemas.openxmlformats.org/officeDocument/2006/relationships/customXml" Target="../ink/ink112.xml"/><Relationship Id="rId245" Type="http://schemas.openxmlformats.org/officeDocument/2006/relationships/image" Target="../media/image131.png"/><Relationship Id="rId266" Type="http://schemas.openxmlformats.org/officeDocument/2006/relationships/customXml" Target="../ink/ink133.xml"/><Relationship Id="rId287" Type="http://schemas.openxmlformats.org/officeDocument/2006/relationships/image" Target="../media/image152.png"/><Relationship Id="rId30" Type="http://schemas.openxmlformats.org/officeDocument/2006/relationships/customXml" Target="../ink/ink15.xml"/><Relationship Id="rId105" Type="http://schemas.openxmlformats.org/officeDocument/2006/relationships/image" Target="../media/image61.png"/><Relationship Id="rId126" Type="http://schemas.openxmlformats.org/officeDocument/2006/relationships/customXml" Target="../ink/ink63.xml"/><Relationship Id="rId147" Type="http://schemas.openxmlformats.org/officeDocument/2006/relationships/image" Target="../media/image82.png"/><Relationship Id="rId168" Type="http://schemas.openxmlformats.org/officeDocument/2006/relationships/customXml" Target="../ink/ink84.xml"/><Relationship Id="rId312" Type="http://schemas.openxmlformats.org/officeDocument/2006/relationships/customXml" Target="../ink/ink156.xml"/><Relationship Id="rId333" Type="http://schemas.openxmlformats.org/officeDocument/2006/relationships/image" Target="../media/image175.png"/><Relationship Id="rId354" Type="http://schemas.openxmlformats.org/officeDocument/2006/relationships/customXml" Target="../ink/ink177.xml"/><Relationship Id="rId51" Type="http://schemas.openxmlformats.org/officeDocument/2006/relationships/image" Target="../media/image34.png"/><Relationship Id="rId72" Type="http://schemas.openxmlformats.org/officeDocument/2006/relationships/customXml" Target="../ink/ink36.xml"/><Relationship Id="rId93" Type="http://schemas.openxmlformats.org/officeDocument/2006/relationships/image" Target="../media/image55.png"/><Relationship Id="rId189" Type="http://schemas.openxmlformats.org/officeDocument/2006/relationships/image" Target="../media/image103.png"/><Relationship Id="rId3" Type="http://schemas.openxmlformats.org/officeDocument/2006/relationships/image" Target="../media/image10.png"/><Relationship Id="rId214" Type="http://schemas.openxmlformats.org/officeDocument/2006/relationships/customXml" Target="../ink/ink107.xml"/><Relationship Id="rId235" Type="http://schemas.openxmlformats.org/officeDocument/2006/relationships/image" Target="../media/image126.png"/><Relationship Id="rId256" Type="http://schemas.openxmlformats.org/officeDocument/2006/relationships/customXml" Target="../ink/ink128.xml"/><Relationship Id="rId277" Type="http://schemas.openxmlformats.org/officeDocument/2006/relationships/image" Target="../media/image147.png"/><Relationship Id="rId298" Type="http://schemas.openxmlformats.org/officeDocument/2006/relationships/customXml" Target="../ink/ink149.xml"/><Relationship Id="rId116" Type="http://schemas.openxmlformats.org/officeDocument/2006/relationships/customXml" Target="../ink/ink58.xml"/><Relationship Id="rId137" Type="http://schemas.openxmlformats.org/officeDocument/2006/relationships/image" Target="../media/image77.png"/><Relationship Id="rId158" Type="http://schemas.openxmlformats.org/officeDocument/2006/relationships/customXml" Target="../ink/ink79.xml"/><Relationship Id="rId302" Type="http://schemas.openxmlformats.org/officeDocument/2006/relationships/customXml" Target="../ink/ink151.xml"/><Relationship Id="rId323" Type="http://schemas.openxmlformats.org/officeDocument/2006/relationships/image" Target="../media/image170.png"/><Relationship Id="rId344" Type="http://schemas.openxmlformats.org/officeDocument/2006/relationships/customXml" Target="../ink/ink172.xml"/><Relationship Id="rId20" Type="http://schemas.openxmlformats.org/officeDocument/2006/relationships/customXml" Target="../ink/ink10.xml"/><Relationship Id="rId41" Type="http://schemas.openxmlformats.org/officeDocument/2006/relationships/image" Target="../media/image29.png"/><Relationship Id="rId62" Type="http://schemas.openxmlformats.org/officeDocument/2006/relationships/customXml" Target="../ink/ink31.xml"/><Relationship Id="rId83" Type="http://schemas.openxmlformats.org/officeDocument/2006/relationships/image" Target="../media/image50.png"/><Relationship Id="rId179" Type="http://schemas.openxmlformats.org/officeDocument/2006/relationships/image" Target="../media/image98.png"/><Relationship Id="rId365" Type="http://schemas.openxmlformats.org/officeDocument/2006/relationships/customXml" Target="../ink/ink183.xml"/><Relationship Id="rId190" Type="http://schemas.openxmlformats.org/officeDocument/2006/relationships/customXml" Target="../ink/ink95.xml"/><Relationship Id="rId204" Type="http://schemas.openxmlformats.org/officeDocument/2006/relationships/customXml" Target="../ink/ink102.xml"/><Relationship Id="rId225" Type="http://schemas.openxmlformats.org/officeDocument/2006/relationships/image" Target="../media/image121.png"/><Relationship Id="rId246" Type="http://schemas.openxmlformats.org/officeDocument/2006/relationships/customXml" Target="../ink/ink123.xml"/><Relationship Id="rId267" Type="http://schemas.openxmlformats.org/officeDocument/2006/relationships/image" Target="../media/image142.png"/><Relationship Id="rId288" Type="http://schemas.openxmlformats.org/officeDocument/2006/relationships/customXml" Target="../ink/ink144.xml"/><Relationship Id="rId106" Type="http://schemas.openxmlformats.org/officeDocument/2006/relationships/customXml" Target="../ink/ink53.xml"/><Relationship Id="rId127" Type="http://schemas.openxmlformats.org/officeDocument/2006/relationships/image" Target="../media/image72.png"/><Relationship Id="rId313" Type="http://schemas.openxmlformats.org/officeDocument/2006/relationships/image" Target="../media/image165.png"/><Relationship Id="rId10" Type="http://schemas.openxmlformats.org/officeDocument/2006/relationships/customXml" Target="../ink/ink5.xml"/><Relationship Id="rId31" Type="http://schemas.openxmlformats.org/officeDocument/2006/relationships/image" Target="../media/image24.png"/><Relationship Id="rId52" Type="http://schemas.openxmlformats.org/officeDocument/2006/relationships/customXml" Target="../ink/ink26.xml"/><Relationship Id="rId73" Type="http://schemas.openxmlformats.org/officeDocument/2006/relationships/image" Target="../media/image45.png"/><Relationship Id="rId94" Type="http://schemas.openxmlformats.org/officeDocument/2006/relationships/customXml" Target="../ink/ink47.xml"/><Relationship Id="rId148" Type="http://schemas.openxmlformats.org/officeDocument/2006/relationships/customXml" Target="../ink/ink74.xml"/><Relationship Id="rId169" Type="http://schemas.openxmlformats.org/officeDocument/2006/relationships/image" Target="../media/image93.png"/><Relationship Id="rId334" Type="http://schemas.openxmlformats.org/officeDocument/2006/relationships/customXml" Target="../ink/ink167.xml"/><Relationship Id="rId355" Type="http://schemas.openxmlformats.org/officeDocument/2006/relationships/image" Target="../media/image186.png"/><Relationship Id="rId4" Type="http://schemas.openxmlformats.org/officeDocument/2006/relationships/customXml" Target="../ink/ink2.xml"/><Relationship Id="rId180" Type="http://schemas.openxmlformats.org/officeDocument/2006/relationships/customXml" Target="../ink/ink90.xml"/><Relationship Id="rId215" Type="http://schemas.openxmlformats.org/officeDocument/2006/relationships/image" Target="../media/image116.png"/><Relationship Id="rId236" Type="http://schemas.openxmlformats.org/officeDocument/2006/relationships/customXml" Target="../ink/ink118.xml"/><Relationship Id="rId257" Type="http://schemas.openxmlformats.org/officeDocument/2006/relationships/image" Target="../media/image137.png"/><Relationship Id="rId278" Type="http://schemas.openxmlformats.org/officeDocument/2006/relationships/customXml" Target="../ink/ink139.xml"/><Relationship Id="rId303" Type="http://schemas.openxmlformats.org/officeDocument/2006/relationships/image" Target="../media/image160.png"/><Relationship Id="rId42" Type="http://schemas.openxmlformats.org/officeDocument/2006/relationships/customXml" Target="../ink/ink21.xml"/><Relationship Id="rId84" Type="http://schemas.openxmlformats.org/officeDocument/2006/relationships/customXml" Target="../ink/ink42.xml"/><Relationship Id="rId138" Type="http://schemas.openxmlformats.org/officeDocument/2006/relationships/customXml" Target="../ink/ink69.xml"/><Relationship Id="rId345" Type="http://schemas.openxmlformats.org/officeDocument/2006/relationships/image" Target="../media/image181.png"/><Relationship Id="rId191" Type="http://schemas.openxmlformats.org/officeDocument/2006/relationships/image" Target="../media/image104.png"/><Relationship Id="rId205" Type="http://schemas.openxmlformats.org/officeDocument/2006/relationships/image" Target="../media/image111.png"/><Relationship Id="rId247" Type="http://schemas.openxmlformats.org/officeDocument/2006/relationships/image" Target="../media/image132.png"/><Relationship Id="rId107" Type="http://schemas.openxmlformats.org/officeDocument/2006/relationships/image" Target="../media/image62.png"/><Relationship Id="rId289" Type="http://schemas.openxmlformats.org/officeDocument/2006/relationships/image" Target="../media/image153.png"/><Relationship Id="rId11" Type="http://schemas.openxmlformats.org/officeDocument/2006/relationships/image" Target="../media/image14.png"/><Relationship Id="rId53" Type="http://schemas.openxmlformats.org/officeDocument/2006/relationships/image" Target="../media/image35.png"/><Relationship Id="rId149" Type="http://schemas.openxmlformats.org/officeDocument/2006/relationships/image" Target="../media/image83.png"/><Relationship Id="rId314" Type="http://schemas.openxmlformats.org/officeDocument/2006/relationships/customXml" Target="../ink/ink157.xml"/><Relationship Id="rId356" Type="http://schemas.openxmlformats.org/officeDocument/2006/relationships/customXml" Target="../ink/ink178.xml"/><Relationship Id="rId95" Type="http://schemas.openxmlformats.org/officeDocument/2006/relationships/image" Target="../media/image56.png"/><Relationship Id="rId160" Type="http://schemas.openxmlformats.org/officeDocument/2006/relationships/customXml" Target="../ink/ink80.xml"/><Relationship Id="rId216" Type="http://schemas.openxmlformats.org/officeDocument/2006/relationships/customXml" Target="../ink/ink108.xml"/><Relationship Id="rId258" Type="http://schemas.openxmlformats.org/officeDocument/2006/relationships/customXml" Target="../ink/ink129.xml"/><Relationship Id="rId22" Type="http://schemas.openxmlformats.org/officeDocument/2006/relationships/customXml" Target="../ink/ink11.xml"/><Relationship Id="rId64" Type="http://schemas.openxmlformats.org/officeDocument/2006/relationships/customXml" Target="../ink/ink32.xml"/><Relationship Id="rId118" Type="http://schemas.openxmlformats.org/officeDocument/2006/relationships/customXml" Target="../ink/ink59.xml"/><Relationship Id="rId325" Type="http://schemas.openxmlformats.org/officeDocument/2006/relationships/image" Target="../media/image171.png"/><Relationship Id="rId171" Type="http://schemas.openxmlformats.org/officeDocument/2006/relationships/image" Target="../media/image94.png"/><Relationship Id="rId227" Type="http://schemas.openxmlformats.org/officeDocument/2006/relationships/image" Target="../media/image122.png"/><Relationship Id="rId269" Type="http://schemas.openxmlformats.org/officeDocument/2006/relationships/image" Target="../media/image143.png"/><Relationship Id="rId33" Type="http://schemas.openxmlformats.org/officeDocument/2006/relationships/image" Target="../media/image25.png"/><Relationship Id="rId129" Type="http://schemas.openxmlformats.org/officeDocument/2006/relationships/image" Target="../media/image73.png"/><Relationship Id="rId280" Type="http://schemas.openxmlformats.org/officeDocument/2006/relationships/customXml" Target="../ink/ink140.xml"/><Relationship Id="rId336" Type="http://schemas.openxmlformats.org/officeDocument/2006/relationships/customXml" Target="../ink/ink168.xml"/><Relationship Id="rId75" Type="http://schemas.openxmlformats.org/officeDocument/2006/relationships/image" Target="../media/image46.png"/><Relationship Id="rId140" Type="http://schemas.openxmlformats.org/officeDocument/2006/relationships/customXml" Target="../ink/ink70.xml"/><Relationship Id="rId182" Type="http://schemas.openxmlformats.org/officeDocument/2006/relationships/customXml" Target="../ink/ink91.xml"/><Relationship Id="rId6" Type="http://schemas.openxmlformats.org/officeDocument/2006/relationships/customXml" Target="../ink/ink3.xml"/><Relationship Id="rId238" Type="http://schemas.openxmlformats.org/officeDocument/2006/relationships/customXml" Target="../ink/ink119.xml"/><Relationship Id="rId291" Type="http://schemas.openxmlformats.org/officeDocument/2006/relationships/image" Target="../media/image154.png"/><Relationship Id="rId305" Type="http://schemas.openxmlformats.org/officeDocument/2006/relationships/image" Target="../media/image161.png"/><Relationship Id="rId347" Type="http://schemas.openxmlformats.org/officeDocument/2006/relationships/image" Target="../media/image182.png"/><Relationship Id="rId44" Type="http://schemas.openxmlformats.org/officeDocument/2006/relationships/customXml" Target="../ink/ink22.xml"/><Relationship Id="rId86" Type="http://schemas.openxmlformats.org/officeDocument/2006/relationships/customXml" Target="../ink/ink43.xml"/><Relationship Id="rId151" Type="http://schemas.openxmlformats.org/officeDocument/2006/relationships/image" Target="../media/image84.png"/><Relationship Id="rId193" Type="http://schemas.openxmlformats.org/officeDocument/2006/relationships/image" Target="../media/image105.png"/><Relationship Id="rId207" Type="http://schemas.openxmlformats.org/officeDocument/2006/relationships/image" Target="../media/image112.png"/><Relationship Id="rId249" Type="http://schemas.openxmlformats.org/officeDocument/2006/relationships/image" Target="../media/image133.png"/><Relationship Id="rId13" Type="http://schemas.openxmlformats.org/officeDocument/2006/relationships/image" Target="../media/image15.png"/><Relationship Id="rId109" Type="http://schemas.openxmlformats.org/officeDocument/2006/relationships/image" Target="../media/image63.png"/><Relationship Id="rId260" Type="http://schemas.openxmlformats.org/officeDocument/2006/relationships/customXml" Target="../ink/ink130.xml"/><Relationship Id="rId316" Type="http://schemas.openxmlformats.org/officeDocument/2006/relationships/customXml" Target="../ink/ink158.xml"/><Relationship Id="rId55" Type="http://schemas.openxmlformats.org/officeDocument/2006/relationships/image" Target="../media/image36.png"/><Relationship Id="rId97" Type="http://schemas.openxmlformats.org/officeDocument/2006/relationships/image" Target="../media/image57.png"/><Relationship Id="rId120" Type="http://schemas.openxmlformats.org/officeDocument/2006/relationships/customXml" Target="../ink/ink60.xml"/><Relationship Id="rId358" Type="http://schemas.openxmlformats.org/officeDocument/2006/relationships/image" Target="../media/image187.png"/><Relationship Id="rId162" Type="http://schemas.openxmlformats.org/officeDocument/2006/relationships/customXml" Target="../ink/ink81.xml"/><Relationship Id="rId218" Type="http://schemas.openxmlformats.org/officeDocument/2006/relationships/customXml" Target="../ink/ink109.xml"/><Relationship Id="rId271" Type="http://schemas.openxmlformats.org/officeDocument/2006/relationships/image" Target="../media/image144.png"/><Relationship Id="rId24" Type="http://schemas.openxmlformats.org/officeDocument/2006/relationships/customXml" Target="../ink/ink12.xml"/><Relationship Id="rId66" Type="http://schemas.openxmlformats.org/officeDocument/2006/relationships/customXml" Target="../ink/ink33.xml"/><Relationship Id="rId131" Type="http://schemas.openxmlformats.org/officeDocument/2006/relationships/image" Target="../media/image74.png"/><Relationship Id="rId327" Type="http://schemas.openxmlformats.org/officeDocument/2006/relationships/image" Target="../media/image172.png"/><Relationship Id="rId173" Type="http://schemas.openxmlformats.org/officeDocument/2006/relationships/image" Target="../media/image95.png"/><Relationship Id="rId229" Type="http://schemas.openxmlformats.org/officeDocument/2006/relationships/image" Target="../media/image123.png"/><Relationship Id="rId240" Type="http://schemas.openxmlformats.org/officeDocument/2006/relationships/customXml" Target="../ink/ink120.xml"/><Relationship Id="rId35" Type="http://schemas.openxmlformats.org/officeDocument/2006/relationships/image" Target="../media/image26.png"/><Relationship Id="rId77" Type="http://schemas.openxmlformats.org/officeDocument/2006/relationships/image" Target="../media/image47.png"/><Relationship Id="rId100" Type="http://schemas.openxmlformats.org/officeDocument/2006/relationships/customXml" Target="../ink/ink50.xml"/><Relationship Id="rId282" Type="http://schemas.openxmlformats.org/officeDocument/2006/relationships/customXml" Target="../ink/ink141.xml"/><Relationship Id="rId338" Type="http://schemas.openxmlformats.org/officeDocument/2006/relationships/customXml" Target="../ink/ink169.xml"/><Relationship Id="rId8" Type="http://schemas.openxmlformats.org/officeDocument/2006/relationships/customXml" Target="../ink/ink4.xml"/><Relationship Id="rId142" Type="http://schemas.openxmlformats.org/officeDocument/2006/relationships/customXml" Target="../ink/ink71.xml"/><Relationship Id="rId184" Type="http://schemas.openxmlformats.org/officeDocument/2006/relationships/customXml" Target="../ink/ink92.xml"/><Relationship Id="rId251" Type="http://schemas.openxmlformats.org/officeDocument/2006/relationships/image" Target="../media/image134.png"/><Relationship Id="rId46" Type="http://schemas.openxmlformats.org/officeDocument/2006/relationships/customXml" Target="../ink/ink23.xml"/><Relationship Id="rId293" Type="http://schemas.openxmlformats.org/officeDocument/2006/relationships/image" Target="../media/image155.png"/><Relationship Id="rId307" Type="http://schemas.openxmlformats.org/officeDocument/2006/relationships/image" Target="../media/image162.png"/><Relationship Id="rId349" Type="http://schemas.openxmlformats.org/officeDocument/2006/relationships/image" Target="../media/image183.png"/><Relationship Id="rId88" Type="http://schemas.openxmlformats.org/officeDocument/2006/relationships/customXml" Target="../ink/ink44.xml"/><Relationship Id="rId111" Type="http://schemas.openxmlformats.org/officeDocument/2006/relationships/image" Target="../media/image64.png"/><Relationship Id="rId153" Type="http://schemas.openxmlformats.org/officeDocument/2006/relationships/image" Target="../media/image85.png"/><Relationship Id="rId195" Type="http://schemas.openxmlformats.org/officeDocument/2006/relationships/image" Target="../media/image106.png"/><Relationship Id="rId209" Type="http://schemas.openxmlformats.org/officeDocument/2006/relationships/image" Target="../media/image113.png"/><Relationship Id="rId360" Type="http://schemas.openxmlformats.org/officeDocument/2006/relationships/image" Target="../media/image188.pn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92.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93.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94.png"/><Relationship Id="rId2" Type="http://schemas.openxmlformats.org/officeDocument/2006/relationships/image" Target="../media/image1.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A person sitting on the floor using a computer&#10;&#10;Description automatically generated with medium confidence">
            <a:extLst>
              <a:ext uri="{FF2B5EF4-FFF2-40B4-BE49-F238E27FC236}">
                <a16:creationId xmlns:a16="http://schemas.microsoft.com/office/drawing/2014/main" id="{163910DD-E4DC-EB5C-1DC5-26A4E9F6135E}"/>
              </a:ext>
            </a:extLst>
          </p:cNvPr>
          <p:cNvPicPr>
            <a:picLocks noGrp="1" noChangeAspect="1"/>
          </p:cNvPicPr>
          <p:nvPr>
            <p:ph type="pic" sz="quarter" idx="12"/>
          </p:nvPr>
        </p:nvPicPr>
        <p:blipFill rotWithShape="1">
          <a:blip r:embed="rId3" cstate="screen">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a:ext>
            </a:extLst>
          </a:blip>
          <a:srcRect/>
          <a:stretch/>
        </p:blipFill>
        <p:spPr>
          <a:xfrm>
            <a:off x="7874289" y="457200"/>
            <a:ext cx="3814597" cy="5943600"/>
          </a:xfrm>
        </p:spPr>
      </p:pic>
      <p:sp>
        <p:nvSpPr>
          <p:cNvPr id="23" name="Title 22">
            <a:extLst>
              <a:ext uri="{FF2B5EF4-FFF2-40B4-BE49-F238E27FC236}">
                <a16:creationId xmlns:a16="http://schemas.microsoft.com/office/drawing/2014/main" id="{46CB52B3-4EAB-0A19-8364-27ADBDC7AF4A}"/>
              </a:ext>
            </a:extLst>
          </p:cNvPr>
          <p:cNvSpPr>
            <a:spLocks noGrp="1"/>
          </p:cNvSpPr>
          <p:nvPr>
            <p:ph type="ctrTitle"/>
          </p:nvPr>
        </p:nvSpPr>
        <p:spPr>
          <a:xfrm>
            <a:off x="2863242" y="182764"/>
            <a:ext cx="5040560" cy="5492080"/>
          </a:xfrm>
        </p:spPr>
        <p:txBody>
          <a:bodyPr>
            <a:normAutofit/>
          </a:bodyPr>
          <a:lstStyle/>
          <a:p>
            <a:r>
              <a:rPr lang="en-US" sz="6600" b="1" dirty="0">
                <a:gradFill>
                  <a:gsLst>
                    <a:gs pos="4000">
                      <a:schemeClr val="accent2"/>
                    </a:gs>
                    <a:gs pos="100000">
                      <a:schemeClr val="accent1"/>
                    </a:gs>
                  </a:gsLst>
                  <a:lin ang="6000000" scaled="0"/>
                </a:gradFill>
                <a:latin typeface="Cooper Black" panose="0208090404030B020404" pitchFamily="18" charset="0"/>
              </a:rPr>
              <a:t>SAP S/4HANA CDS, RAP Training</a:t>
            </a:r>
            <a:br>
              <a:rPr lang="en-US" sz="6600" b="1" dirty="0">
                <a:gradFill>
                  <a:gsLst>
                    <a:gs pos="4000">
                      <a:schemeClr val="accent2"/>
                    </a:gs>
                    <a:gs pos="100000">
                      <a:schemeClr val="accent1"/>
                    </a:gs>
                  </a:gsLst>
                  <a:lin ang="6000000" scaled="0"/>
                </a:gradFill>
              </a:rPr>
            </a:br>
            <a:r>
              <a:rPr lang="en-US" sz="4800" b="1" dirty="0">
                <a:solidFill>
                  <a:schemeClr val="accent1">
                    <a:lumMod val="60000"/>
                    <a:lumOff val="40000"/>
                  </a:schemeClr>
                </a:solidFill>
              </a:rPr>
              <a:t>Day 10</a:t>
            </a:r>
            <a:endParaRPr lang="en-US" sz="6600" b="1" dirty="0">
              <a:solidFill>
                <a:schemeClr val="accent1">
                  <a:lumMod val="60000"/>
                  <a:lumOff val="40000"/>
                </a:schemeClr>
              </a:solidFill>
            </a:endParaRPr>
          </a:p>
        </p:txBody>
      </p:sp>
      <p:sp>
        <p:nvSpPr>
          <p:cNvPr id="24" name="Subtitle 23">
            <a:extLst>
              <a:ext uri="{FF2B5EF4-FFF2-40B4-BE49-F238E27FC236}">
                <a16:creationId xmlns:a16="http://schemas.microsoft.com/office/drawing/2014/main" id="{6CFDB45A-0897-FF2D-1B30-8B859BC11928}"/>
              </a:ext>
            </a:extLst>
          </p:cNvPr>
          <p:cNvSpPr>
            <a:spLocks noGrp="1"/>
          </p:cNvSpPr>
          <p:nvPr>
            <p:ph type="subTitle" idx="1"/>
          </p:nvPr>
        </p:nvSpPr>
        <p:spPr>
          <a:xfrm>
            <a:off x="2854050" y="5400408"/>
            <a:ext cx="4465623" cy="440969"/>
          </a:xfrm>
        </p:spPr>
        <p:txBody>
          <a:bodyPr>
            <a:normAutofit fontScale="92500" lnSpcReduction="10000"/>
          </a:bodyPr>
          <a:lstStyle/>
          <a:p>
            <a:r>
              <a:rPr lang="en-US" sz="2400" b="1" spc="70" dirty="0">
                <a:solidFill>
                  <a:schemeClr val="accent3">
                    <a:lumMod val="25000"/>
                  </a:schemeClr>
                </a:solidFill>
              </a:rPr>
              <a:t>Anubhav Oberoy</a:t>
            </a:r>
          </a:p>
        </p:txBody>
      </p:sp>
      <p:sp>
        <p:nvSpPr>
          <p:cNvPr id="26" name="Footer Placeholder 25">
            <a:extLst>
              <a:ext uri="{FF2B5EF4-FFF2-40B4-BE49-F238E27FC236}">
                <a16:creationId xmlns:a16="http://schemas.microsoft.com/office/drawing/2014/main" id="{925DB5B4-7E1C-3D2C-9F9C-01006A4C5D84}"/>
              </a:ext>
            </a:extLst>
          </p:cNvPr>
          <p:cNvSpPr>
            <a:spLocks noGrp="1"/>
          </p:cNvSpPr>
          <p:nvPr>
            <p:ph type="ftr" sz="quarter" idx="14"/>
          </p:nvPr>
        </p:nvSpPr>
        <p:spPr>
          <a:xfrm>
            <a:off x="621804" y="5947357"/>
            <a:ext cx="3043906" cy="365125"/>
          </a:xfrm>
        </p:spPr>
        <p:txBody>
          <a:bodyPr/>
          <a:lstStyle/>
          <a:p>
            <a:r>
              <a:rPr lang="en-US" dirty="0"/>
              <a:t>AnubhavTrainings.com</a:t>
            </a:r>
          </a:p>
        </p:txBody>
      </p:sp>
      <p:sp>
        <p:nvSpPr>
          <p:cNvPr id="41" name="Rectangle 40">
            <a:extLst>
              <a:ext uri="{FF2B5EF4-FFF2-40B4-BE49-F238E27FC236}">
                <a16:creationId xmlns:a16="http://schemas.microsoft.com/office/drawing/2014/main" id="{CD4009DB-85F1-7667-6D05-F1074DA9C281}"/>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Anchor with solid fill">
            <a:extLst>
              <a:ext uri="{FF2B5EF4-FFF2-40B4-BE49-F238E27FC236}">
                <a16:creationId xmlns:a16="http://schemas.microsoft.com/office/drawing/2014/main" id="{42403D08-73F6-329F-2B78-0A3EF69F4F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41884" y="2403414"/>
            <a:ext cx="787858" cy="787858"/>
          </a:xfrm>
          <a:prstGeom prst="rect">
            <a:avLst/>
          </a:prstGeom>
        </p:spPr>
      </p:pic>
    </p:spTree>
    <p:extLst>
      <p:ext uri="{BB962C8B-B14F-4D97-AF65-F5344CB8AC3E}">
        <p14:creationId xmlns:p14="http://schemas.microsoft.com/office/powerpoint/2010/main" val="68641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E9370-D18B-1D3E-FE11-946F98019712}"/>
              </a:ext>
            </a:extLst>
          </p:cNvPr>
          <p:cNvSpPr>
            <a:spLocks noGrp="1"/>
          </p:cNvSpPr>
          <p:nvPr>
            <p:ph type="title"/>
          </p:nvPr>
        </p:nvSpPr>
        <p:spPr/>
        <p:txBody>
          <a:bodyPr/>
          <a:lstStyle/>
          <a:p>
            <a:r>
              <a:rPr lang="en-US" sz="3200" dirty="0"/>
              <a:t>Association v/s Composition</a:t>
            </a:r>
          </a:p>
        </p:txBody>
      </p:sp>
      <p:sp>
        <p:nvSpPr>
          <p:cNvPr id="4" name="TextBox 3">
            <a:extLst>
              <a:ext uri="{FF2B5EF4-FFF2-40B4-BE49-F238E27FC236}">
                <a16:creationId xmlns:a16="http://schemas.microsoft.com/office/drawing/2014/main" id="{41BCDCE0-1C28-560A-63CB-138C82D80DA7}"/>
              </a:ext>
            </a:extLst>
          </p:cNvPr>
          <p:cNvSpPr txBox="1"/>
          <p:nvPr/>
        </p:nvSpPr>
        <p:spPr>
          <a:xfrm>
            <a:off x="609441" y="985720"/>
            <a:ext cx="11173603" cy="1938992"/>
          </a:xfrm>
          <a:prstGeom prst="rect">
            <a:avLst/>
          </a:prstGeom>
          <a:noFill/>
        </p:spPr>
        <p:txBody>
          <a:bodyPr wrap="square" rtlCol="0">
            <a:spAutoFit/>
          </a:bodyPr>
          <a:lstStyle/>
          <a:p>
            <a:r>
              <a:rPr lang="en-US" dirty="0"/>
              <a:t>Relationship between classes</a:t>
            </a:r>
          </a:p>
          <a:p>
            <a:r>
              <a:rPr lang="en-US" dirty="0"/>
              <a:t>Association – Lose Coupling, both objects can work independently, should have relation.</a:t>
            </a:r>
          </a:p>
          <a:p>
            <a:r>
              <a:rPr lang="en-US" dirty="0"/>
              <a:t>Composition – tight coupling, both objects cannot work independently, must have relation.</a:t>
            </a:r>
          </a:p>
        </p:txBody>
      </p:sp>
      <mc:AlternateContent xmlns:mc="http://schemas.openxmlformats.org/markup-compatibility/2006" xmlns:p14="http://schemas.microsoft.com/office/powerpoint/2010/main">
        <mc:Choice Requires="p14">
          <p:contentPart p14:bwMode="auto" r:id="rId2">
            <p14:nvContentPartPr>
              <p14:cNvPr id="72" name="Ink 71">
                <a:extLst>
                  <a:ext uri="{FF2B5EF4-FFF2-40B4-BE49-F238E27FC236}">
                    <a16:creationId xmlns:a16="http://schemas.microsoft.com/office/drawing/2014/main" id="{B8300C36-D995-4414-6AF8-C14766F8C5B2}"/>
                  </a:ext>
                </a:extLst>
              </p14:cNvPr>
              <p14:cNvContentPartPr/>
              <p14:nvPr/>
            </p14:nvContentPartPr>
            <p14:xfrm>
              <a:off x="5169438" y="3747710"/>
              <a:ext cx="318240" cy="322560"/>
            </p14:xfrm>
          </p:contentPart>
        </mc:Choice>
        <mc:Fallback xmlns="">
          <p:pic>
            <p:nvPicPr>
              <p:cNvPr id="72" name="Ink 71">
                <a:extLst>
                  <a:ext uri="{FF2B5EF4-FFF2-40B4-BE49-F238E27FC236}">
                    <a16:creationId xmlns:a16="http://schemas.microsoft.com/office/drawing/2014/main" id="{B8300C36-D995-4414-6AF8-C14766F8C5B2}"/>
                  </a:ext>
                </a:extLst>
              </p:cNvPr>
              <p:cNvPicPr/>
              <p:nvPr/>
            </p:nvPicPr>
            <p:blipFill>
              <a:blip r:embed="rId3"/>
              <a:stretch>
                <a:fillRect/>
              </a:stretch>
            </p:blipFill>
            <p:spPr>
              <a:xfrm>
                <a:off x="5160798" y="3739070"/>
                <a:ext cx="335880" cy="340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4" name="Ink 73">
                <a:extLst>
                  <a:ext uri="{FF2B5EF4-FFF2-40B4-BE49-F238E27FC236}">
                    <a16:creationId xmlns:a16="http://schemas.microsoft.com/office/drawing/2014/main" id="{08115439-7D45-98F6-06BA-3233F532624D}"/>
                  </a:ext>
                </a:extLst>
              </p14:cNvPr>
              <p14:cNvContentPartPr/>
              <p14:nvPr/>
            </p14:nvContentPartPr>
            <p14:xfrm>
              <a:off x="4872078" y="4029590"/>
              <a:ext cx="387000" cy="361800"/>
            </p14:xfrm>
          </p:contentPart>
        </mc:Choice>
        <mc:Fallback xmlns="">
          <p:pic>
            <p:nvPicPr>
              <p:cNvPr id="74" name="Ink 73">
                <a:extLst>
                  <a:ext uri="{FF2B5EF4-FFF2-40B4-BE49-F238E27FC236}">
                    <a16:creationId xmlns:a16="http://schemas.microsoft.com/office/drawing/2014/main" id="{08115439-7D45-98F6-06BA-3233F532624D}"/>
                  </a:ext>
                </a:extLst>
              </p:cNvPr>
              <p:cNvPicPr/>
              <p:nvPr/>
            </p:nvPicPr>
            <p:blipFill>
              <a:blip r:embed="rId5"/>
              <a:stretch>
                <a:fillRect/>
              </a:stretch>
            </p:blipFill>
            <p:spPr>
              <a:xfrm>
                <a:off x="4863438" y="4020950"/>
                <a:ext cx="404640" cy="379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6" name="Ink 75">
                <a:extLst>
                  <a:ext uri="{FF2B5EF4-FFF2-40B4-BE49-F238E27FC236}">
                    <a16:creationId xmlns:a16="http://schemas.microsoft.com/office/drawing/2014/main" id="{FF06432F-246E-5399-9779-84BE2091BC5E}"/>
                  </a:ext>
                </a:extLst>
              </p14:cNvPr>
              <p14:cNvContentPartPr/>
              <p14:nvPr/>
            </p14:nvContentPartPr>
            <p14:xfrm>
              <a:off x="1595358" y="1690310"/>
              <a:ext cx="298080" cy="55080"/>
            </p14:xfrm>
          </p:contentPart>
        </mc:Choice>
        <mc:Fallback xmlns="">
          <p:pic>
            <p:nvPicPr>
              <p:cNvPr id="76" name="Ink 75">
                <a:extLst>
                  <a:ext uri="{FF2B5EF4-FFF2-40B4-BE49-F238E27FC236}">
                    <a16:creationId xmlns:a16="http://schemas.microsoft.com/office/drawing/2014/main" id="{FF06432F-246E-5399-9779-84BE2091BC5E}"/>
                  </a:ext>
                </a:extLst>
              </p:cNvPr>
              <p:cNvPicPr/>
              <p:nvPr/>
            </p:nvPicPr>
            <p:blipFill>
              <a:blip r:embed="rId7"/>
              <a:stretch>
                <a:fillRect/>
              </a:stretch>
            </p:blipFill>
            <p:spPr>
              <a:xfrm>
                <a:off x="1586718" y="1681310"/>
                <a:ext cx="31572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7" name="Ink 76">
                <a:extLst>
                  <a:ext uri="{FF2B5EF4-FFF2-40B4-BE49-F238E27FC236}">
                    <a16:creationId xmlns:a16="http://schemas.microsoft.com/office/drawing/2014/main" id="{A43DC727-42DE-F2F1-8FFE-B1BA3C6C0BBD}"/>
                  </a:ext>
                </a:extLst>
              </p14:cNvPr>
              <p14:cNvContentPartPr/>
              <p14:nvPr/>
            </p14:nvContentPartPr>
            <p14:xfrm>
              <a:off x="3311118" y="1855550"/>
              <a:ext cx="763200" cy="20160"/>
            </p14:xfrm>
          </p:contentPart>
        </mc:Choice>
        <mc:Fallback xmlns="">
          <p:pic>
            <p:nvPicPr>
              <p:cNvPr id="77" name="Ink 76">
                <a:extLst>
                  <a:ext uri="{FF2B5EF4-FFF2-40B4-BE49-F238E27FC236}">
                    <a16:creationId xmlns:a16="http://schemas.microsoft.com/office/drawing/2014/main" id="{A43DC727-42DE-F2F1-8FFE-B1BA3C6C0BBD}"/>
                  </a:ext>
                </a:extLst>
              </p:cNvPr>
              <p:cNvPicPr/>
              <p:nvPr/>
            </p:nvPicPr>
            <p:blipFill>
              <a:blip r:embed="rId9"/>
              <a:stretch>
                <a:fillRect/>
              </a:stretch>
            </p:blipFill>
            <p:spPr>
              <a:xfrm>
                <a:off x="3302478" y="1846550"/>
                <a:ext cx="78084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8" name="Ink 77">
                <a:extLst>
                  <a:ext uri="{FF2B5EF4-FFF2-40B4-BE49-F238E27FC236}">
                    <a16:creationId xmlns:a16="http://schemas.microsoft.com/office/drawing/2014/main" id="{78C0D530-6704-1014-76DC-830D82C1D0BF}"/>
                  </a:ext>
                </a:extLst>
              </p14:cNvPr>
              <p14:cNvContentPartPr/>
              <p14:nvPr/>
            </p14:nvContentPartPr>
            <p14:xfrm>
              <a:off x="5364918" y="1818830"/>
              <a:ext cx="374760" cy="10080"/>
            </p14:xfrm>
          </p:contentPart>
        </mc:Choice>
        <mc:Fallback xmlns="">
          <p:pic>
            <p:nvPicPr>
              <p:cNvPr id="78" name="Ink 77">
                <a:extLst>
                  <a:ext uri="{FF2B5EF4-FFF2-40B4-BE49-F238E27FC236}">
                    <a16:creationId xmlns:a16="http://schemas.microsoft.com/office/drawing/2014/main" id="{78C0D530-6704-1014-76DC-830D82C1D0BF}"/>
                  </a:ext>
                </a:extLst>
              </p:cNvPr>
              <p:cNvPicPr/>
              <p:nvPr/>
            </p:nvPicPr>
            <p:blipFill>
              <a:blip r:embed="rId11"/>
              <a:stretch>
                <a:fillRect/>
              </a:stretch>
            </p:blipFill>
            <p:spPr>
              <a:xfrm>
                <a:off x="5356278" y="1809830"/>
                <a:ext cx="39240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9" name="Ink 78">
                <a:extLst>
                  <a:ext uri="{FF2B5EF4-FFF2-40B4-BE49-F238E27FC236}">
                    <a16:creationId xmlns:a16="http://schemas.microsoft.com/office/drawing/2014/main" id="{5F6D3E2E-9873-0B65-57D6-A8DD1856CA76}"/>
                  </a:ext>
                </a:extLst>
              </p14:cNvPr>
              <p14:cNvContentPartPr/>
              <p14:nvPr/>
            </p14:nvContentPartPr>
            <p14:xfrm>
              <a:off x="6289038" y="1824590"/>
              <a:ext cx="406800" cy="14040"/>
            </p14:xfrm>
          </p:contentPart>
        </mc:Choice>
        <mc:Fallback xmlns="">
          <p:pic>
            <p:nvPicPr>
              <p:cNvPr id="79" name="Ink 78">
                <a:extLst>
                  <a:ext uri="{FF2B5EF4-FFF2-40B4-BE49-F238E27FC236}">
                    <a16:creationId xmlns:a16="http://schemas.microsoft.com/office/drawing/2014/main" id="{5F6D3E2E-9873-0B65-57D6-A8DD1856CA76}"/>
                  </a:ext>
                </a:extLst>
              </p:cNvPr>
              <p:cNvPicPr/>
              <p:nvPr/>
            </p:nvPicPr>
            <p:blipFill>
              <a:blip r:embed="rId13"/>
              <a:stretch>
                <a:fillRect/>
              </a:stretch>
            </p:blipFill>
            <p:spPr>
              <a:xfrm>
                <a:off x="6280038" y="1815950"/>
                <a:ext cx="42444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0" name="Ink 79">
                <a:extLst>
                  <a:ext uri="{FF2B5EF4-FFF2-40B4-BE49-F238E27FC236}">
                    <a16:creationId xmlns:a16="http://schemas.microsoft.com/office/drawing/2014/main" id="{3EA875FE-8C9E-F78E-796C-ECC0093B2D06}"/>
                  </a:ext>
                </a:extLst>
              </p14:cNvPr>
              <p14:cNvContentPartPr/>
              <p14:nvPr/>
            </p14:nvContentPartPr>
            <p14:xfrm>
              <a:off x="7259238" y="1869590"/>
              <a:ext cx="357120" cy="6840"/>
            </p14:xfrm>
          </p:contentPart>
        </mc:Choice>
        <mc:Fallback xmlns="">
          <p:pic>
            <p:nvPicPr>
              <p:cNvPr id="80" name="Ink 79">
                <a:extLst>
                  <a:ext uri="{FF2B5EF4-FFF2-40B4-BE49-F238E27FC236}">
                    <a16:creationId xmlns:a16="http://schemas.microsoft.com/office/drawing/2014/main" id="{3EA875FE-8C9E-F78E-796C-ECC0093B2D06}"/>
                  </a:ext>
                </a:extLst>
              </p:cNvPr>
              <p:cNvPicPr/>
              <p:nvPr/>
            </p:nvPicPr>
            <p:blipFill>
              <a:blip r:embed="rId15"/>
              <a:stretch>
                <a:fillRect/>
              </a:stretch>
            </p:blipFill>
            <p:spPr>
              <a:xfrm>
                <a:off x="7250238" y="1860950"/>
                <a:ext cx="37476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81" name="Ink 80">
                <a:extLst>
                  <a:ext uri="{FF2B5EF4-FFF2-40B4-BE49-F238E27FC236}">
                    <a16:creationId xmlns:a16="http://schemas.microsoft.com/office/drawing/2014/main" id="{AD9BA858-F396-53C2-099E-64ED2A323FAD}"/>
                  </a:ext>
                </a:extLst>
              </p14:cNvPr>
              <p14:cNvContentPartPr/>
              <p14:nvPr/>
            </p14:nvContentPartPr>
            <p14:xfrm>
              <a:off x="8402958" y="1807310"/>
              <a:ext cx="364680" cy="30960"/>
            </p14:xfrm>
          </p:contentPart>
        </mc:Choice>
        <mc:Fallback xmlns="">
          <p:pic>
            <p:nvPicPr>
              <p:cNvPr id="81" name="Ink 80">
                <a:extLst>
                  <a:ext uri="{FF2B5EF4-FFF2-40B4-BE49-F238E27FC236}">
                    <a16:creationId xmlns:a16="http://schemas.microsoft.com/office/drawing/2014/main" id="{AD9BA858-F396-53C2-099E-64ED2A323FAD}"/>
                  </a:ext>
                </a:extLst>
              </p:cNvPr>
              <p:cNvPicPr/>
              <p:nvPr/>
            </p:nvPicPr>
            <p:blipFill>
              <a:blip r:embed="rId17"/>
              <a:stretch>
                <a:fillRect/>
              </a:stretch>
            </p:blipFill>
            <p:spPr>
              <a:xfrm>
                <a:off x="8393958" y="1798310"/>
                <a:ext cx="38232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82" name="Ink 81">
                <a:extLst>
                  <a:ext uri="{FF2B5EF4-FFF2-40B4-BE49-F238E27FC236}">
                    <a16:creationId xmlns:a16="http://schemas.microsoft.com/office/drawing/2014/main" id="{C4F5A714-CCE3-9121-178F-945585238E53}"/>
                  </a:ext>
                </a:extLst>
              </p14:cNvPr>
              <p14:cNvContentPartPr/>
              <p14:nvPr/>
            </p14:nvContentPartPr>
            <p14:xfrm>
              <a:off x="10169478" y="1763390"/>
              <a:ext cx="387000" cy="20520"/>
            </p14:xfrm>
          </p:contentPart>
        </mc:Choice>
        <mc:Fallback xmlns="">
          <p:pic>
            <p:nvPicPr>
              <p:cNvPr id="82" name="Ink 81">
                <a:extLst>
                  <a:ext uri="{FF2B5EF4-FFF2-40B4-BE49-F238E27FC236}">
                    <a16:creationId xmlns:a16="http://schemas.microsoft.com/office/drawing/2014/main" id="{C4F5A714-CCE3-9121-178F-945585238E53}"/>
                  </a:ext>
                </a:extLst>
              </p:cNvPr>
              <p:cNvPicPr/>
              <p:nvPr/>
            </p:nvPicPr>
            <p:blipFill>
              <a:blip r:embed="rId19"/>
              <a:stretch>
                <a:fillRect/>
              </a:stretch>
            </p:blipFill>
            <p:spPr>
              <a:xfrm>
                <a:off x="10160838" y="1754390"/>
                <a:ext cx="40464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83" name="Ink 82">
                <a:extLst>
                  <a:ext uri="{FF2B5EF4-FFF2-40B4-BE49-F238E27FC236}">
                    <a16:creationId xmlns:a16="http://schemas.microsoft.com/office/drawing/2014/main" id="{AF4A5244-5A4B-B1FF-7973-6B5B7AFF1038}"/>
                  </a:ext>
                </a:extLst>
              </p14:cNvPr>
              <p14:cNvContentPartPr/>
              <p14:nvPr/>
            </p14:nvContentPartPr>
            <p14:xfrm>
              <a:off x="11000718" y="1828550"/>
              <a:ext cx="326880" cy="10080"/>
            </p14:xfrm>
          </p:contentPart>
        </mc:Choice>
        <mc:Fallback xmlns="">
          <p:pic>
            <p:nvPicPr>
              <p:cNvPr id="83" name="Ink 82">
                <a:extLst>
                  <a:ext uri="{FF2B5EF4-FFF2-40B4-BE49-F238E27FC236}">
                    <a16:creationId xmlns:a16="http://schemas.microsoft.com/office/drawing/2014/main" id="{AF4A5244-5A4B-B1FF-7973-6B5B7AFF1038}"/>
                  </a:ext>
                </a:extLst>
              </p:cNvPr>
              <p:cNvPicPr/>
              <p:nvPr/>
            </p:nvPicPr>
            <p:blipFill>
              <a:blip r:embed="rId21"/>
              <a:stretch>
                <a:fillRect/>
              </a:stretch>
            </p:blipFill>
            <p:spPr>
              <a:xfrm>
                <a:off x="10992078" y="1819550"/>
                <a:ext cx="34452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84" name="Ink 83">
                <a:extLst>
                  <a:ext uri="{FF2B5EF4-FFF2-40B4-BE49-F238E27FC236}">
                    <a16:creationId xmlns:a16="http://schemas.microsoft.com/office/drawing/2014/main" id="{FFA2DCF4-20B1-90F0-7673-51D64162E408}"/>
                  </a:ext>
                </a:extLst>
              </p14:cNvPr>
              <p14:cNvContentPartPr/>
              <p14:nvPr/>
            </p14:nvContentPartPr>
            <p14:xfrm>
              <a:off x="1259478" y="2080190"/>
              <a:ext cx="383760" cy="19440"/>
            </p14:xfrm>
          </p:contentPart>
        </mc:Choice>
        <mc:Fallback xmlns="">
          <p:pic>
            <p:nvPicPr>
              <p:cNvPr id="84" name="Ink 83">
                <a:extLst>
                  <a:ext uri="{FF2B5EF4-FFF2-40B4-BE49-F238E27FC236}">
                    <a16:creationId xmlns:a16="http://schemas.microsoft.com/office/drawing/2014/main" id="{FFA2DCF4-20B1-90F0-7673-51D64162E408}"/>
                  </a:ext>
                </a:extLst>
              </p:cNvPr>
              <p:cNvPicPr/>
              <p:nvPr/>
            </p:nvPicPr>
            <p:blipFill>
              <a:blip r:embed="rId23"/>
              <a:stretch>
                <a:fillRect/>
              </a:stretch>
            </p:blipFill>
            <p:spPr>
              <a:xfrm>
                <a:off x="1250838" y="2071550"/>
                <a:ext cx="4014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 name="Ink 4">
                <a:extLst>
                  <a:ext uri="{FF2B5EF4-FFF2-40B4-BE49-F238E27FC236}">
                    <a16:creationId xmlns:a16="http://schemas.microsoft.com/office/drawing/2014/main" id="{585D760C-B189-F3FC-DCFF-0AC1E41E44BC}"/>
                  </a:ext>
                </a:extLst>
              </p14:cNvPr>
              <p14:cNvContentPartPr/>
              <p14:nvPr/>
            </p14:nvContentPartPr>
            <p14:xfrm>
              <a:off x="2239038" y="4067750"/>
              <a:ext cx="1951200" cy="1120680"/>
            </p14:xfrm>
          </p:contentPart>
        </mc:Choice>
        <mc:Fallback xmlns="">
          <p:pic>
            <p:nvPicPr>
              <p:cNvPr id="5" name="Ink 4">
                <a:extLst>
                  <a:ext uri="{FF2B5EF4-FFF2-40B4-BE49-F238E27FC236}">
                    <a16:creationId xmlns:a16="http://schemas.microsoft.com/office/drawing/2014/main" id="{585D760C-B189-F3FC-DCFF-0AC1E41E44BC}"/>
                  </a:ext>
                </a:extLst>
              </p:cNvPr>
              <p:cNvPicPr/>
              <p:nvPr/>
            </p:nvPicPr>
            <p:blipFill>
              <a:blip r:embed="rId25"/>
              <a:stretch>
                <a:fillRect/>
              </a:stretch>
            </p:blipFill>
            <p:spPr>
              <a:xfrm>
                <a:off x="2230038" y="4059110"/>
                <a:ext cx="1968840" cy="11383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6" name="Ink 5">
                <a:extLst>
                  <a:ext uri="{FF2B5EF4-FFF2-40B4-BE49-F238E27FC236}">
                    <a16:creationId xmlns:a16="http://schemas.microsoft.com/office/drawing/2014/main" id="{1C59A63C-41E3-4122-C05A-ABE8335699AA}"/>
                  </a:ext>
                </a:extLst>
              </p14:cNvPr>
              <p14:cNvContentPartPr/>
              <p14:nvPr/>
            </p14:nvContentPartPr>
            <p14:xfrm>
              <a:off x="2242638" y="3982790"/>
              <a:ext cx="2701080" cy="1169280"/>
            </p14:xfrm>
          </p:contentPart>
        </mc:Choice>
        <mc:Fallback xmlns="">
          <p:pic>
            <p:nvPicPr>
              <p:cNvPr id="6" name="Ink 5">
                <a:extLst>
                  <a:ext uri="{FF2B5EF4-FFF2-40B4-BE49-F238E27FC236}">
                    <a16:creationId xmlns:a16="http://schemas.microsoft.com/office/drawing/2014/main" id="{1C59A63C-41E3-4122-C05A-ABE8335699AA}"/>
                  </a:ext>
                </a:extLst>
              </p:cNvPr>
              <p:cNvPicPr/>
              <p:nvPr/>
            </p:nvPicPr>
            <p:blipFill>
              <a:blip r:embed="rId27"/>
              <a:stretch>
                <a:fillRect/>
              </a:stretch>
            </p:blipFill>
            <p:spPr>
              <a:xfrm>
                <a:off x="2233998" y="3973790"/>
                <a:ext cx="2718720" cy="11869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7" name="Ink 6">
                <a:extLst>
                  <a:ext uri="{FF2B5EF4-FFF2-40B4-BE49-F238E27FC236}">
                    <a16:creationId xmlns:a16="http://schemas.microsoft.com/office/drawing/2014/main" id="{56B41AB1-2A8F-2E7D-71F1-88509431A850}"/>
                  </a:ext>
                </a:extLst>
              </p14:cNvPr>
              <p14:cNvContentPartPr/>
              <p14:nvPr/>
            </p14:nvContentPartPr>
            <p14:xfrm>
              <a:off x="2761038" y="4273310"/>
              <a:ext cx="247680" cy="392040"/>
            </p14:xfrm>
          </p:contentPart>
        </mc:Choice>
        <mc:Fallback xmlns="">
          <p:pic>
            <p:nvPicPr>
              <p:cNvPr id="7" name="Ink 6">
                <a:extLst>
                  <a:ext uri="{FF2B5EF4-FFF2-40B4-BE49-F238E27FC236}">
                    <a16:creationId xmlns:a16="http://schemas.microsoft.com/office/drawing/2014/main" id="{56B41AB1-2A8F-2E7D-71F1-88509431A850}"/>
                  </a:ext>
                </a:extLst>
              </p:cNvPr>
              <p:cNvPicPr/>
              <p:nvPr/>
            </p:nvPicPr>
            <p:blipFill>
              <a:blip r:embed="rId29"/>
              <a:stretch>
                <a:fillRect/>
              </a:stretch>
            </p:blipFill>
            <p:spPr>
              <a:xfrm>
                <a:off x="2752398" y="4264310"/>
                <a:ext cx="265320" cy="4096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8" name="Ink 7">
                <a:extLst>
                  <a:ext uri="{FF2B5EF4-FFF2-40B4-BE49-F238E27FC236}">
                    <a16:creationId xmlns:a16="http://schemas.microsoft.com/office/drawing/2014/main" id="{04C61FB8-2FB3-8D2A-E368-4C5C338D348E}"/>
                  </a:ext>
                </a:extLst>
              </p14:cNvPr>
              <p14:cNvContentPartPr/>
              <p14:nvPr/>
            </p14:nvContentPartPr>
            <p14:xfrm>
              <a:off x="2840958" y="4462670"/>
              <a:ext cx="239040" cy="62640"/>
            </p14:xfrm>
          </p:contentPart>
        </mc:Choice>
        <mc:Fallback xmlns="">
          <p:pic>
            <p:nvPicPr>
              <p:cNvPr id="8" name="Ink 7">
                <a:extLst>
                  <a:ext uri="{FF2B5EF4-FFF2-40B4-BE49-F238E27FC236}">
                    <a16:creationId xmlns:a16="http://schemas.microsoft.com/office/drawing/2014/main" id="{04C61FB8-2FB3-8D2A-E368-4C5C338D348E}"/>
                  </a:ext>
                </a:extLst>
              </p:cNvPr>
              <p:cNvPicPr/>
              <p:nvPr/>
            </p:nvPicPr>
            <p:blipFill>
              <a:blip r:embed="rId31"/>
              <a:stretch>
                <a:fillRect/>
              </a:stretch>
            </p:blipFill>
            <p:spPr>
              <a:xfrm>
                <a:off x="2831958" y="4454030"/>
                <a:ext cx="25668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9" name="Ink 8">
                <a:extLst>
                  <a:ext uri="{FF2B5EF4-FFF2-40B4-BE49-F238E27FC236}">
                    <a16:creationId xmlns:a16="http://schemas.microsoft.com/office/drawing/2014/main" id="{86F6552E-7B81-EF27-6A9F-A5E2A8489A57}"/>
                  </a:ext>
                </a:extLst>
              </p14:cNvPr>
              <p14:cNvContentPartPr/>
              <p14:nvPr/>
            </p14:nvContentPartPr>
            <p14:xfrm>
              <a:off x="3120678" y="4338470"/>
              <a:ext cx="33480" cy="277560"/>
            </p14:xfrm>
          </p:contentPart>
        </mc:Choice>
        <mc:Fallback xmlns="">
          <p:pic>
            <p:nvPicPr>
              <p:cNvPr id="9" name="Ink 8">
                <a:extLst>
                  <a:ext uri="{FF2B5EF4-FFF2-40B4-BE49-F238E27FC236}">
                    <a16:creationId xmlns:a16="http://schemas.microsoft.com/office/drawing/2014/main" id="{86F6552E-7B81-EF27-6A9F-A5E2A8489A57}"/>
                  </a:ext>
                </a:extLst>
              </p:cNvPr>
              <p:cNvPicPr/>
              <p:nvPr/>
            </p:nvPicPr>
            <p:blipFill>
              <a:blip r:embed="rId33"/>
              <a:stretch>
                <a:fillRect/>
              </a:stretch>
            </p:blipFill>
            <p:spPr>
              <a:xfrm>
                <a:off x="3112038" y="4329830"/>
                <a:ext cx="51120" cy="2952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0" name="Ink 9">
                <a:extLst>
                  <a:ext uri="{FF2B5EF4-FFF2-40B4-BE49-F238E27FC236}">
                    <a16:creationId xmlns:a16="http://schemas.microsoft.com/office/drawing/2014/main" id="{83F17129-D580-3309-9923-A846A7F0CB70}"/>
                  </a:ext>
                </a:extLst>
              </p14:cNvPr>
              <p14:cNvContentPartPr/>
              <p14:nvPr/>
            </p14:nvContentPartPr>
            <p14:xfrm>
              <a:off x="3163158" y="4398950"/>
              <a:ext cx="201960" cy="191520"/>
            </p14:xfrm>
          </p:contentPart>
        </mc:Choice>
        <mc:Fallback xmlns="">
          <p:pic>
            <p:nvPicPr>
              <p:cNvPr id="10" name="Ink 9">
                <a:extLst>
                  <a:ext uri="{FF2B5EF4-FFF2-40B4-BE49-F238E27FC236}">
                    <a16:creationId xmlns:a16="http://schemas.microsoft.com/office/drawing/2014/main" id="{83F17129-D580-3309-9923-A846A7F0CB70}"/>
                  </a:ext>
                </a:extLst>
              </p:cNvPr>
              <p:cNvPicPr/>
              <p:nvPr/>
            </p:nvPicPr>
            <p:blipFill>
              <a:blip r:embed="rId35"/>
              <a:stretch>
                <a:fillRect/>
              </a:stretch>
            </p:blipFill>
            <p:spPr>
              <a:xfrm>
                <a:off x="3154158" y="4389950"/>
                <a:ext cx="21960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1" name="Ink 10">
                <a:extLst>
                  <a:ext uri="{FF2B5EF4-FFF2-40B4-BE49-F238E27FC236}">
                    <a16:creationId xmlns:a16="http://schemas.microsoft.com/office/drawing/2014/main" id="{4E08C1EE-198A-12F9-F9F9-DA2B377E44CC}"/>
                  </a:ext>
                </a:extLst>
              </p14:cNvPr>
              <p14:cNvContentPartPr/>
              <p14:nvPr/>
            </p14:nvContentPartPr>
            <p14:xfrm>
              <a:off x="3433518" y="4396790"/>
              <a:ext cx="136800" cy="397080"/>
            </p14:xfrm>
          </p:contentPart>
        </mc:Choice>
        <mc:Fallback xmlns="">
          <p:pic>
            <p:nvPicPr>
              <p:cNvPr id="11" name="Ink 10">
                <a:extLst>
                  <a:ext uri="{FF2B5EF4-FFF2-40B4-BE49-F238E27FC236}">
                    <a16:creationId xmlns:a16="http://schemas.microsoft.com/office/drawing/2014/main" id="{4E08C1EE-198A-12F9-F9F9-DA2B377E44CC}"/>
                  </a:ext>
                </a:extLst>
              </p:cNvPr>
              <p:cNvPicPr/>
              <p:nvPr/>
            </p:nvPicPr>
            <p:blipFill>
              <a:blip r:embed="rId37"/>
              <a:stretch>
                <a:fillRect/>
              </a:stretch>
            </p:blipFill>
            <p:spPr>
              <a:xfrm>
                <a:off x="3424878" y="4388150"/>
                <a:ext cx="154440" cy="4147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2" name="Ink 11">
                <a:extLst>
                  <a:ext uri="{FF2B5EF4-FFF2-40B4-BE49-F238E27FC236}">
                    <a16:creationId xmlns:a16="http://schemas.microsoft.com/office/drawing/2014/main" id="{5DD4F67E-1D9E-26E4-8748-FAC176F4CD09}"/>
                  </a:ext>
                </a:extLst>
              </p14:cNvPr>
              <p14:cNvContentPartPr/>
              <p14:nvPr/>
            </p14:nvContentPartPr>
            <p14:xfrm>
              <a:off x="3628638" y="4301030"/>
              <a:ext cx="19800" cy="249840"/>
            </p14:xfrm>
          </p:contentPart>
        </mc:Choice>
        <mc:Fallback xmlns="">
          <p:pic>
            <p:nvPicPr>
              <p:cNvPr id="12" name="Ink 11">
                <a:extLst>
                  <a:ext uri="{FF2B5EF4-FFF2-40B4-BE49-F238E27FC236}">
                    <a16:creationId xmlns:a16="http://schemas.microsoft.com/office/drawing/2014/main" id="{5DD4F67E-1D9E-26E4-8748-FAC176F4CD09}"/>
                  </a:ext>
                </a:extLst>
              </p:cNvPr>
              <p:cNvPicPr/>
              <p:nvPr/>
            </p:nvPicPr>
            <p:blipFill>
              <a:blip r:embed="rId39"/>
              <a:stretch>
                <a:fillRect/>
              </a:stretch>
            </p:blipFill>
            <p:spPr>
              <a:xfrm>
                <a:off x="3619998" y="4292390"/>
                <a:ext cx="3744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3" name="Ink 12">
                <a:extLst>
                  <a:ext uri="{FF2B5EF4-FFF2-40B4-BE49-F238E27FC236}">
                    <a16:creationId xmlns:a16="http://schemas.microsoft.com/office/drawing/2014/main" id="{3722A5C5-ECD3-8C1D-FF9C-5B6F2F4DC8BA}"/>
                  </a:ext>
                </a:extLst>
              </p14:cNvPr>
              <p14:cNvContentPartPr/>
              <p14:nvPr/>
            </p14:nvContentPartPr>
            <p14:xfrm>
              <a:off x="3723678" y="4396070"/>
              <a:ext cx="174600" cy="216000"/>
            </p14:xfrm>
          </p:contentPart>
        </mc:Choice>
        <mc:Fallback xmlns="">
          <p:pic>
            <p:nvPicPr>
              <p:cNvPr id="13" name="Ink 12">
                <a:extLst>
                  <a:ext uri="{FF2B5EF4-FFF2-40B4-BE49-F238E27FC236}">
                    <a16:creationId xmlns:a16="http://schemas.microsoft.com/office/drawing/2014/main" id="{3722A5C5-ECD3-8C1D-FF9C-5B6F2F4DC8BA}"/>
                  </a:ext>
                </a:extLst>
              </p:cNvPr>
              <p:cNvPicPr/>
              <p:nvPr/>
            </p:nvPicPr>
            <p:blipFill>
              <a:blip r:embed="rId41"/>
              <a:stretch>
                <a:fillRect/>
              </a:stretch>
            </p:blipFill>
            <p:spPr>
              <a:xfrm>
                <a:off x="3714678" y="4387070"/>
                <a:ext cx="19224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4" name="Ink 13">
                <a:extLst>
                  <a:ext uri="{FF2B5EF4-FFF2-40B4-BE49-F238E27FC236}">
                    <a16:creationId xmlns:a16="http://schemas.microsoft.com/office/drawing/2014/main" id="{BE7B1555-4CD9-43DB-916A-06C71A024B41}"/>
                  </a:ext>
                </a:extLst>
              </p14:cNvPr>
              <p14:cNvContentPartPr/>
              <p14:nvPr/>
            </p14:nvContentPartPr>
            <p14:xfrm>
              <a:off x="3971358" y="4421270"/>
              <a:ext cx="174240" cy="172800"/>
            </p14:xfrm>
          </p:contentPart>
        </mc:Choice>
        <mc:Fallback xmlns="">
          <p:pic>
            <p:nvPicPr>
              <p:cNvPr id="14" name="Ink 13">
                <a:extLst>
                  <a:ext uri="{FF2B5EF4-FFF2-40B4-BE49-F238E27FC236}">
                    <a16:creationId xmlns:a16="http://schemas.microsoft.com/office/drawing/2014/main" id="{BE7B1555-4CD9-43DB-916A-06C71A024B41}"/>
                  </a:ext>
                </a:extLst>
              </p:cNvPr>
              <p:cNvPicPr/>
              <p:nvPr/>
            </p:nvPicPr>
            <p:blipFill>
              <a:blip r:embed="rId43"/>
              <a:stretch>
                <a:fillRect/>
              </a:stretch>
            </p:blipFill>
            <p:spPr>
              <a:xfrm>
                <a:off x="3962718" y="4412270"/>
                <a:ext cx="19188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5" name="Ink 14">
                <a:extLst>
                  <a:ext uri="{FF2B5EF4-FFF2-40B4-BE49-F238E27FC236}">
                    <a16:creationId xmlns:a16="http://schemas.microsoft.com/office/drawing/2014/main" id="{4BFA43A3-8893-1D36-1EB4-02DD7A812CF4}"/>
                  </a:ext>
                </a:extLst>
              </p14:cNvPr>
              <p14:cNvContentPartPr/>
              <p14:nvPr/>
            </p14:nvContentPartPr>
            <p14:xfrm>
              <a:off x="4256118" y="4391750"/>
              <a:ext cx="203040" cy="250920"/>
            </p14:xfrm>
          </p:contentPart>
        </mc:Choice>
        <mc:Fallback xmlns="">
          <p:pic>
            <p:nvPicPr>
              <p:cNvPr id="15" name="Ink 14">
                <a:extLst>
                  <a:ext uri="{FF2B5EF4-FFF2-40B4-BE49-F238E27FC236}">
                    <a16:creationId xmlns:a16="http://schemas.microsoft.com/office/drawing/2014/main" id="{4BFA43A3-8893-1D36-1EB4-02DD7A812CF4}"/>
                  </a:ext>
                </a:extLst>
              </p:cNvPr>
              <p:cNvPicPr/>
              <p:nvPr/>
            </p:nvPicPr>
            <p:blipFill>
              <a:blip r:embed="rId45"/>
              <a:stretch>
                <a:fillRect/>
              </a:stretch>
            </p:blipFill>
            <p:spPr>
              <a:xfrm>
                <a:off x="4247478" y="4382750"/>
                <a:ext cx="22068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7" name="Ink 16">
                <a:extLst>
                  <a:ext uri="{FF2B5EF4-FFF2-40B4-BE49-F238E27FC236}">
                    <a16:creationId xmlns:a16="http://schemas.microsoft.com/office/drawing/2014/main" id="{0770FD40-D7A6-CC13-1028-C69CB7668BB8}"/>
                  </a:ext>
                </a:extLst>
              </p14:cNvPr>
              <p14:cNvContentPartPr/>
              <p14:nvPr/>
            </p14:nvContentPartPr>
            <p14:xfrm>
              <a:off x="2901438" y="5906630"/>
              <a:ext cx="380520" cy="234360"/>
            </p14:xfrm>
          </p:contentPart>
        </mc:Choice>
        <mc:Fallback xmlns="">
          <p:pic>
            <p:nvPicPr>
              <p:cNvPr id="17" name="Ink 16">
                <a:extLst>
                  <a:ext uri="{FF2B5EF4-FFF2-40B4-BE49-F238E27FC236}">
                    <a16:creationId xmlns:a16="http://schemas.microsoft.com/office/drawing/2014/main" id="{0770FD40-D7A6-CC13-1028-C69CB7668BB8}"/>
                  </a:ext>
                </a:extLst>
              </p:cNvPr>
              <p:cNvPicPr/>
              <p:nvPr/>
            </p:nvPicPr>
            <p:blipFill>
              <a:blip r:embed="rId47"/>
              <a:stretch>
                <a:fillRect/>
              </a:stretch>
            </p:blipFill>
            <p:spPr>
              <a:xfrm>
                <a:off x="2892798" y="5897630"/>
                <a:ext cx="39816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8" name="Ink 17">
                <a:extLst>
                  <a:ext uri="{FF2B5EF4-FFF2-40B4-BE49-F238E27FC236}">
                    <a16:creationId xmlns:a16="http://schemas.microsoft.com/office/drawing/2014/main" id="{5E6E905B-1CD7-7AED-D94D-B0E3AEDAB917}"/>
                  </a:ext>
                </a:extLst>
              </p14:cNvPr>
              <p14:cNvContentPartPr/>
              <p14:nvPr/>
            </p14:nvContentPartPr>
            <p14:xfrm>
              <a:off x="3125718" y="5831030"/>
              <a:ext cx="715320" cy="57240"/>
            </p14:xfrm>
          </p:contentPart>
        </mc:Choice>
        <mc:Fallback xmlns="">
          <p:pic>
            <p:nvPicPr>
              <p:cNvPr id="18" name="Ink 17">
                <a:extLst>
                  <a:ext uri="{FF2B5EF4-FFF2-40B4-BE49-F238E27FC236}">
                    <a16:creationId xmlns:a16="http://schemas.microsoft.com/office/drawing/2014/main" id="{5E6E905B-1CD7-7AED-D94D-B0E3AEDAB917}"/>
                  </a:ext>
                </a:extLst>
              </p:cNvPr>
              <p:cNvPicPr/>
              <p:nvPr/>
            </p:nvPicPr>
            <p:blipFill>
              <a:blip r:embed="rId49"/>
              <a:stretch>
                <a:fillRect/>
              </a:stretch>
            </p:blipFill>
            <p:spPr>
              <a:xfrm>
                <a:off x="3116718" y="5822030"/>
                <a:ext cx="73296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9" name="Ink 18">
                <a:extLst>
                  <a:ext uri="{FF2B5EF4-FFF2-40B4-BE49-F238E27FC236}">
                    <a16:creationId xmlns:a16="http://schemas.microsoft.com/office/drawing/2014/main" id="{E9019998-A7E3-8D5D-0981-9EC1981A6F97}"/>
                  </a:ext>
                </a:extLst>
              </p14:cNvPr>
              <p14:cNvContentPartPr/>
              <p14:nvPr/>
            </p14:nvContentPartPr>
            <p14:xfrm>
              <a:off x="3780558" y="5557070"/>
              <a:ext cx="279720" cy="255960"/>
            </p14:xfrm>
          </p:contentPart>
        </mc:Choice>
        <mc:Fallback xmlns="">
          <p:pic>
            <p:nvPicPr>
              <p:cNvPr id="19" name="Ink 18">
                <a:extLst>
                  <a:ext uri="{FF2B5EF4-FFF2-40B4-BE49-F238E27FC236}">
                    <a16:creationId xmlns:a16="http://schemas.microsoft.com/office/drawing/2014/main" id="{E9019998-A7E3-8D5D-0981-9EC1981A6F97}"/>
                  </a:ext>
                </a:extLst>
              </p:cNvPr>
              <p:cNvPicPr/>
              <p:nvPr/>
            </p:nvPicPr>
            <p:blipFill>
              <a:blip r:embed="rId51"/>
              <a:stretch>
                <a:fillRect/>
              </a:stretch>
            </p:blipFill>
            <p:spPr>
              <a:xfrm>
                <a:off x="3771558" y="5548070"/>
                <a:ext cx="29736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0" name="Ink 19">
                <a:extLst>
                  <a:ext uri="{FF2B5EF4-FFF2-40B4-BE49-F238E27FC236}">
                    <a16:creationId xmlns:a16="http://schemas.microsoft.com/office/drawing/2014/main" id="{0E8A8BE1-6BE0-9F3E-CD69-818D2ED0B681}"/>
                  </a:ext>
                </a:extLst>
              </p14:cNvPr>
              <p14:cNvContentPartPr/>
              <p14:nvPr/>
            </p14:nvContentPartPr>
            <p14:xfrm>
              <a:off x="4068198" y="5846510"/>
              <a:ext cx="1082520" cy="22680"/>
            </p14:xfrm>
          </p:contentPart>
        </mc:Choice>
        <mc:Fallback xmlns="">
          <p:pic>
            <p:nvPicPr>
              <p:cNvPr id="20" name="Ink 19">
                <a:extLst>
                  <a:ext uri="{FF2B5EF4-FFF2-40B4-BE49-F238E27FC236}">
                    <a16:creationId xmlns:a16="http://schemas.microsoft.com/office/drawing/2014/main" id="{0E8A8BE1-6BE0-9F3E-CD69-818D2ED0B681}"/>
                  </a:ext>
                </a:extLst>
              </p:cNvPr>
              <p:cNvPicPr/>
              <p:nvPr/>
            </p:nvPicPr>
            <p:blipFill>
              <a:blip r:embed="rId53"/>
              <a:stretch>
                <a:fillRect/>
              </a:stretch>
            </p:blipFill>
            <p:spPr>
              <a:xfrm>
                <a:off x="4059198" y="5837510"/>
                <a:ext cx="110016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1" name="Ink 20">
                <a:extLst>
                  <a:ext uri="{FF2B5EF4-FFF2-40B4-BE49-F238E27FC236}">
                    <a16:creationId xmlns:a16="http://schemas.microsoft.com/office/drawing/2014/main" id="{08376D3D-DA01-0E84-75B2-082AFCDC13AC}"/>
                  </a:ext>
                </a:extLst>
              </p14:cNvPr>
              <p14:cNvContentPartPr/>
              <p14:nvPr/>
            </p14:nvContentPartPr>
            <p14:xfrm>
              <a:off x="3209598" y="6084110"/>
              <a:ext cx="513000" cy="317160"/>
            </p14:xfrm>
          </p:contentPart>
        </mc:Choice>
        <mc:Fallback xmlns="">
          <p:pic>
            <p:nvPicPr>
              <p:cNvPr id="21" name="Ink 20">
                <a:extLst>
                  <a:ext uri="{FF2B5EF4-FFF2-40B4-BE49-F238E27FC236}">
                    <a16:creationId xmlns:a16="http://schemas.microsoft.com/office/drawing/2014/main" id="{08376D3D-DA01-0E84-75B2-082AFCDC13AC}"/>
                  </a:ext>
                </a:extLst>
              </p:cNvPr>
              <p:cNvPicPr/>
              <p:nvPr/>
            </p:nvPicPr>
            <p:blipFill>
              <a:blip r:embed="rId55"/>
              <a:stretch>
                <a:fillRect/>
              </a:stretch>
            </p:blipFill>
            <p:spPr>
              <a:xfrm>
                <a:off x="3200958" y="6075470"/>
                <a:ext cx="530640" cy="3348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2" name="Ink 21">
                <a:extLst>
                  <a:ext uri="{FF2B5EF4-FFF2-40B4-BE49-F238E27FC236}">
                    <a16:creationId xmlns:a16="http://schemas.microsoft.com/office/drawing/2014/main" id="{6A29E390-1436-3A6A-FCFE-E8B006FA2350}"/>
                  </a:ext>
                </a:extLst>
              </p14:cNvPr>
              <p14:cNvContentPartPr/>
              <p14:nvPr/>
            </p14:nvContentPartPr>
            <p14:xfrm>
              <a:off x="3713598" y="6098510"/>
              <a:ext cx="30960" cy="32040"/>
            </p14:xfrm>
          </p:contentPart>
        </mc:Choice>
        <mc:Fallback xmlns="">
          <p:pic>
            <p:nvPicPr>
              <p:cNvPr id="22" name="Ink 21">
                <a:extLst>
                  <a:ext uri="{FF2B5EF4-FFF2-40B4-BE49-F238E27FC236}">
                    <a16:creationId xmlns:a16="http://schemas.microsoft.com/office/drawing/2014/main" id="{6A29E390-1436-3A6A-FCFE-E8B006FA2350}"/>
                  </a:ext>
                </a:extLst>
              </p:cNvPr>
              <p:cNvPicPr/>
              <p:nvPr/>
            </p:nvPicPr>
            <p:blipFill>
              <a:blip r:embed="rId57"/>
              <a:stretch>
                <a:fillRect/>
              </a:stretch>
            </p:blipFill>
            <p:spPr>
              <a:xfrm>
                <a:off x="3704958" y="6089510"/>
                <a:ext cx="4860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3" name="Ink 22">
                <a:extLst>
                  <a:ext uri="{FF2B5EF4-FFF2-40B4-BE49-F238E27FC236}">
                    <a16:creationId xmlns:a16="http://schemas.microsoft.com/office/drawing/2014/main" id="{F77EDD40-2893-93F3-5C14-0A5A97452CE6}"/>
                  </a:ext>
                </a:extLst>
              </p14:cNvPr>
              <p14:cNvContentPartPr/>
              <p14:nvPr/>
            </p14:nvContentPartPr>
            <p14:xfrm>
              <a:off x="3815838" y="6022910"/>
              <a:ext cx="867240" cy="70200"/>
            </p14:xfrm>
          </p:contentPart>
        </mc:Choice>
        <mc:Fallback xmlns="">
          <p:pic>
            <p:nvPicPr>
              <p:cNvPr id="23" name="Ink 22">
                <a:extLst>
                  <a:ext uri="{FF2B5EF4-FFF2-40B4-BE49-F238E27FC236}">
                    <a16:creationId xmlns:a16="http://schemas.microsoft.com/office/drawing/2014/main" id="{F77EDD40-2893-93F3-5C14-0A5A97452CE6}"/>
                  </a:ext>
                </a:extLst>
              </p:cNvPr>
              <p:cNvPicPr/>
              <p:nvPr/>
            </p:nvPicPr>
            <p:blipFill>
              <a:blip r:embed="rId59"/>
              <a:stretch>
                <a:fillRect/>
              </a:stretch>
            </p:blipFill>
            <p:spPr>
              <a:xfrm>
                <a:off x="3807198" y="6013910"/>
                <a:ext cx="884880" cy="878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4" name="Ink 23">
                <a:extLst>
                  <a:ext uri="{FF2B5EF4-FFF2-40B4-BE49-F238E27FC236}">
                    <a16:creationId xmlns:a16="http://schemas.microsoft.com/office/drawing/2014/main" id="{DC1BBE05-520E-AB76-3BB5-C663A28082E4}"/>
                  </a:ext>
                </a:extLst>
              </p14:cNvPr>
              <p14:cNvContentPartPr/>
              <p14:nvPr/>
            </p14:nvContentPartPr>
            <p14:xfrm>
              <a:off x="4904478" y="5639510"/>
              <a:ext cx="402480" cy="351000"/>
            </p14:xfrm>
          </p:contentPart>
        </mc:Choice>
        <mc:Fallback xmlns="">
          <p:pic>
            <p:nvPicPr>
              <p:cNvPr id="24" name="Ink 23">
                <a:extLst>
                  <a:ext uri="{FF2B5EF4-FFF2-40B4-BE49-F238E27FC236}">
                    <a16:creationId xmlns:a16="http://schemas.microsoft.com/office/drawing/2014/main" id="{DC1BBE05-520E-AB76-3BB5-C663A28082E4}"/>
                  </a:ext>
                </a:extLst>
              </p:cNvPr>
              <p:cNvPicPr/>
              <p:nvPr/>
            </p:nvPicPr>
            <p:blipFill>
              <a:blip r:embed="rId61"/>
              <a:stretch>
                <a:fillRect/>
              </a:stretch>
            </p:blipFill>
            <p:spPr>
              <a:xfrm>
                <a:off x="4895838" y="5630510"/>
                <a:ext cx="420120" cy="3686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5" name="Ink 24">
                <a:extLst>
                  <a:ext uri="{FF2B5EF4-FFF2-40B4-BE49-F238E27FC236}">
                    <a16:creationId xmlns:a16="http://schemas.microsoft.com/office/drawing/2014/main" id="{4903F13C-4992-CBE5-9E0A-365E39939098}"/>
                  </a:ext>
                </a:extLst>
              </p14:cNvPr>
              <p14:cNvContentPartPr/>
              <p14:nvPr/>
            </p14:nvContentPartPr>
            <p14:xfrm>
              <a:off x="4431798" y="5961710"/>
              <a:ext cx="1069560" cy="29160"/>
            </p14:xfrm>
          </p:contentPart>
        </mc:Choice>
        <mc:Fallback xmlns="">
          <p:pic>
            <p:nvPicPr>
              <p:cNvPr id="25" name="Ink 24">
                <a:extLst>
                  <a:ext uri="{FF2B5EF4-FFF2-40B4-BE49-F238E27FC236}">
                    <a16:creationId xmlns:a16="http://schemas.microsoft.com/office/drawing/2014/main" id="{4903F13C-4992-CBE5-9E0A-365E39939098}"/>
                  </a:ext>
                </a:extLst>
              </p:cNvPr>
              <p:cNvPicPr/>
              <p:nvPr/>
            </p:nvPicPr>
            <p:blipFill>
              <a:blip r:embed="rId63"/>
              <a:stretch>
                <a:fillRect/>
              </a:stretch>
            </p:blipFill>
            <p:spPr>
              <a:xfrm>
                <a:off x="4422798" y="5952710"/>
                <a:ext cx="108720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7" name="Ink 26">
                <a:extLst>
                  <a:ext uri="{FF2B5EF4-FFF2-40B4-BE49-F238E27FC236}">
                    <a16:creationId xmlns:a16="http://schemas.microsoft.com/office/drawing/2014/main" id="{5069C981-D2E2-D3B5-D189-A0F7C75694C7}"/>
                  </a:ext>
                </a:extLst>
              </p14:cNvPr>
              <p14:cNvContentPartPr/>
              <p14:nvPr/>
            </p14:nvContentPartPr>
            <p14:xfrm>
              <a:off x="4374558" y="5257550"/>
              <a:ext cx="120960" cy="403920"/>
            </p14:xfrm>
          </p:contentPart>
        </mc:Choice>
        <mc:Fallback xmlns="">
          <p:pic>
            <p:nvPicPr>
              <p:cNvPr id="27" name="Ink 26">
                <a:extLst>
                  <a:ext uri="{FF2B5EF4-FFF2-40B4-BE49-F238E27FC236}">
                    <a16:creationId xmlns:a16="http://schemas.microsoft.com/office/drawing/2014/main" id="{5069C981-D2E2-D3B5-D189-A0F7C75694C7}"/>
                  </a:ext>
                </a:extLst>
              </p:cNvPr>
              <p:cNvPicPr/>
              <p:nvPr/>
            </p:nvPicPr>
            <p:blipFill>
              <a:blip r:embed="rId65"/>
              <a:stretch>
                <a:fillRect/>
              </a:stretch>
            </p:blipFill>
            <p:spPr>
              <a:xfrm>
                <a:off x="4365558" y="5248550"/>
                <a:ext cx="138600" cy="4215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4" name="Ink 53">
                <a:extLst>
                  <a:ext uri="{FF2B5EF4-FFF2-40B4-BE49-F238E27FC236}">
                    <a16:creationId xmlns:a16="http://schemas.microsoft.com/office/drawing/2014/main" id="{305471EC-1A22-C859-71FA-77845F551BDD}"/>
                  </a:ext>
                </a:extLst>
              </p14:cNvPr>
              <p14:cNvContentPartPr/>
              <p14:nvPr/>
            </p14:nvContentPartPr>
            <p14:xfrm>
              <a:off x="11470158" y="2576270"/>
              <a:ext cx="304920" cy="250200"/>
            </p14:xfrm>
          </p:contentPart>
        </mc:Choice>
        <mc:Fallback xmlns="">
          <p:pic>
            <p:nvPicPr>
              <p:cNvPr id="54" name="Ink 53">
                <a:extLst>
                  <a:ext uri="{FF2B5EF4-FFF2-40B4-BE49-F238E27FC236}">
                    <a16:creationId xmlns:a16="http://schemas.microsoft.com/office/drawing/2014/main" id="{305471EC-1A22-C859-71FA-77845F551BDD}"/>
                  </a:ext>
                </a:extLst>
              </p:cNvPr>
              <p:cNvPicPr/>
              <p:nvPr/>
            </p:nvPicPr>
            <p:blipFill>
              <a:blip r:embed="rId67"/>
              <a:stretch>
                <a:fillRect/>
              </a:stretch>
            </p:blipFill>
            <p:spPr>
              <a:xfrm>
                <a:off x="11461158" y="2567270"/>
                <a:ext cx="32256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5" name="Ink 54">
                <a:extLst>
                  <a:ext uri="{FF2B5EF4-FFF2-40B4-BE49-F238E27FC236}">
                    <a16:creationId xmlns:a16="http://schemas.microsoft.com/office/drawing/2014/main" id="{E641887E-A6CC-4A91-E2F1-B8CB565A1E3A}"/>
                  </a:ext>
                </a:extLst>
              </p14:cNvPr>
              <p14:cNvContentPartPr/>
              <p14:nvPr/>
            </p14:nvContentPartPr>
            <p14:xfrm>
              <a:off x="11490318" y="2810990"/>
              <a:ext cx="313560" cy="203040"/>
            </p14:xfrm>
          </p:contentPart>
        </mc:Choice>
        <mc:Fallback xmlns="">
          <p:pic>
            <p:nvPicPr>
              <p:cNvPr id="55" name="Ink 54">
                <a:extLst>
                  <a:ext uri="{FF2B5EF4-FFF2-40B4-BE49-F238E27FC236}">
                    <a16:creationId xmlns:a16="http://schemas.microsoft.com/office/drawing/2014/main" id="{E641887E-A6CC-4A91-E2F1-B8CB565A1E3A}"/>
                  </a:ext>
                </a:extLst>
              </p:cNvPr>
              <p:cNvPicPr/>
              <p:nvPr/>
            </p:nvPicPr>
            <p:blipFill>
              <a:blip r:embed="rId69"/>
              <a:stretch>
                <a:fillRect/>
              </a:stretch>
            </p:blipFill>
            <p:spPr>
              <a:xfrm>
                <a:off x="11481678" y="2802350"/>
                <a:ext cx="33120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61" name="Ink 60">
                <a:extLst>
                  <a:ext uri="{FF2B5EF4-FFF2-40B4-BE49-F238E27FC236}">
                    <a16:creationId xmlns:a16="http://schemas.microsoft.com/office/drawing/2014/main" id="{3B494B2F-E75B-DDA7-8593-5C82131862F7}"/>
                  </a:ext>
                </a:extLst>
              </p14:cNvPr>
              <p14:cNvContentPartPr/>
              <p14:nvPr/>
            </p14:nvContentPartPr>
            <p14:xfrm>
              <a:off x="11896398" y="2607950"/>
              <a:ext cx="149760" cy="236880"/>
            </p14:xfrm>
          </p:contentPart>
        </mc:Choice>
        <mc:Fallback xmlns="">
          <p:pic>
            <p:nvPicPr>
              <p:cNvPr id="61" name="Ink 60">
                <a:extLst>
                  <a:ext uri="{FF2B5EF4-FFF2-40B4-BE49-F238E27FC236}">
                    <a16:creationId xmlns:a16="http://schemas.microsoft.com/office/drawing/2014/main" id="{3B494B2F-E75B-DDA7-8593-5C82131862F7}"/>
                  </a:ext>
                </a:extLst>
              </p:cNvPr>
              <p:cNvPicPr/>
              <p:nvPr/>
            </p:nvPicPr>
            <p:blipFill>
              <a:blip r:embed="rId71"/>
              <a:stretch>
                <a:fillRect/>
              </a:stretch>
            </p:blipFill>
            <p:spPr>
              <a:xfrm>
                <a:off x="11887758" y="2598950"/>
                <a:ext cx="16740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62" name="Ink 61">
                <a:extLst>
                  <a:ext uri="{FF2B5EF4-FFF2-40B4-BE49-F238E27FC236}">
                    <a16:creationId xmlns:a16="http://schemas.microsoft.com/office/drawing/2014/main" id="{01C543F8-6648-4AD1-20FD-1949665215D0}"/>
                  </a:ext>
                </a:extLst>
              </p14:cNvPr>
              <p14:cNvContentPartPr/>
              <p14:nvPr/>
            </p14:nvContentPartPr>
            <p14:xfrm>
              <a:off x="12080718" y="2756630"/>
              <a:ext cx="78840" cy="68400"/>
            </p14:xfrm>
          </p:contentPart>
        </mc:Choice>
        <mc:Fallback xmlns="">
          <p:pic>
            <p:nvPicPr>
              <p:cNvPr id="62" name="Ink 61">
                <a:extLst>
                  <a:ext uri="{FF2B5EF4-FFF2-40B4-BE49-F238E27FC236}">
                    <a16:creationId xmlns:a16="http://schemas.microsoft.com/office/drawing/2014/main" id="{01C543F8-6648-4AD1-20FD-1949665215D0}"/>
                  </a:ext>
                </a:extLst>
              </p:cNvPr>
              <p:cNvPicPr/>
              <p:nvPr/>
            </p:nvPicPr>
            <p:blipFill>
              <a:blip r:embed="rId73"/>
              <a:stretch>
                <a:fillRect/>
              </a:stretch>
            </p:blipFill>
            <p:spPr>
              <a:xfrm>
                <a:off x="12071718" y="2747990"/>
                <a:ext cx="9648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3" name="Ink 62">
                <a:extLst>
                  <a:ext uri="{FF2B5EF4-FFF2-40B4-BE49-F238E27FC236}">
                    <a16:creationId xmlns:a16="http://schemas.microsoft.com/office/drawing/2014/main" id="{5ECFC771-283F-20BA-36E9-E46959CD6ADD}"/>
                  </a:ext>
                </a:extLst>
              </p14:cNvPr>
              <p14:cNvContentPartPr/>
              <p14:nvPr/>
            </p14:nvContentPartPr>
            <p14:xfrm>
              <a:off x="12211758" y="2637110"/>
              <a:ext cx="107280" cy="204480"/>
            </p14:xfrm>
          </p:contentPart>
        </mc:Choice>
        <mc:Fallback xmlns="">
          <p:pic>
            <p:nvPicPr>
              <p:cNvPr id="63" name="Ink 62">
                <a:extLst>
                  <a:ext uri="{FF2B5EF4-FFF2-40B4-BE49-F238E27FC236}">
                    <a16:creationId xmlns:a16="http://schemas.microsoft.com/office/drawing/2014/main" id="{5ECFC771-283F-20BA-36E9-E46959CD6ADD}"/>
                  </a:ext>
                </a:extLst>
              </p:cNvPr>
              <p:cNvPicPr/>
              <p:nvPr/>
            </p:nvPicPr>
            <p:blipFill>
              <a:blip r:embed="rId75"/>
              <a:stretch>
                <a:fillRect/>
              </a:stretch>
            </p:blipFill>
            <p:spPr>
              <a:xfrm>
                <a:off x="12202758" y="2628110"/>
                <a:ext cx="12492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64" name="Ink 63">
                <a:extLst>
                  <a:ext uri="{FF2B5EF4-FFF2-40B4-BE49-F238E27FC236}">
                    <a16:creationId xmlns:a16="http://schemas.microsoft.com/office/drawing/2014/main" id="{9423478A-0221-226B-A8A4-BC0B69530543}"/>
                  </a:ext>
                </a:extLst>
              </p14:cNvPr>
              <p14:cNvContentPartPr/>
              <p14:nvPr/>
            </p14:nvContentPartPr>
            <p14:xfrm>
              <a:off x="12360438" y="2727830"/>
              <a:ext cx="90720" cy="103680"/>
            </p14:xfrm>
          </p:contentPart>
        </mc:Choice>
        <mc:Fallback xmlns="">
          <p:pic>
            <p:nvPicPr>
              <p:cNvPr id="64" name="Ink 63">
                <a:extLst>
                  <a:ext uri="{FF2B5EF4-FFF2-40B4-BE49-F238E27FC236}">
                    <a16:creationId xmlns:a16="http://schemas.microsoft.com/office/drawing/2014/main" id="{9423478A-0221-226B-A8A4-BC0B69530543}"/>
                  </a:ext>
                </a:extLst>
              </p:cNvPr>
              <p:cNvPicPr/>
              <p:nvPr/>
            </p:nvPicPr>
            <p:blipFill>
              <a:blip r:embed="rId77"/>
              <a:stretch>
                <a:fillRect/>
              </a:stretch>
            </p:blipFill>
            <p:spPr>
              <a:xfrm>
                <a:off x="12351438" y="2719190"/>
                <a:ext cx="10836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5" name="Ink 64">
                <a:extLst>
                  <a:ext uri="{FF2B5EF4-FFF2-40B4-BE49-F238E27FC236}">
                    <a16:creationId xmlns:a16="http://schemas.microsoft.com/office/drawing/2014/main" id="{E56EA7D2-F226-86DB-5B5F-13000861D0A4}"/>
                  </a:ext>
                </a:extLst>
              </p14:cNvPr>
              <p14:cNvContentPartPr/>
              <p14:nvPr/>
            </p14:nvContentPartPr>
            <p14:xfrm>
              <a:off x="12506958" y="2745470"/>
              <a:ext cx="100080" cy="83880"/>
            </p14:xfrm>
          </p:contentPart>
        </mc:Choice>
        <mc:Fallback xmlns="">
          <p:pic>
            <p:nvPicPr>
              <p:cNvPr id="65" name="Ink 64">
                <a:extLst>
                  <a:ext uri="{FF2B5EF4-FFF2-40B4-BE49-F238E27FC236}">
                    <a16:creationId xmlns:a16="http://schemas.microsoft.com/office/drawing/2014/main" id="{E56EA7D2-F226-86DB-5B5F-13000861D0A4}"/>
                  </a:ext>
                </a:extLst>
              </p:cNvPr>
              <p:cNvPicPr/>
              <p:nvPr/>
            </p:nvPicPr>
            <p:blipFill>
              <a:blip r:embed="rId79"/>
              <a:stretch>
                <a:fillRect/>
              </a:stretch>
            </p:blipFill>
            <p:spPr>
              <a:xfrm>
                <a:off x="12497958" y="2736830"/>
                <a:ext cx="11772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6" name="Ink 55">
                <a:extLst>
                  <a:ext uri="{FF2B5EF4-FFF2-40B4-BE49-F238E27FC236}">
                    <a16:creationId xmlns:a16="http://schemas.microsoft.com/office/drawing/2014/main" id="{7F98BB30-3057-C9DB-A385-C7E3DE6EAAFE}"/>
                  </a:ext>
                </a:extLst>
              </p14:cNvPr>
              <p14:cNvContentPartPr/>
              <p14:nvPr/>
            </p14:nvContentPartPr>
            <p14:xfrm>
              <a:off x="11559798" y="3175310"/>
              <a:ext cx="254160" cy="173160"/>
            </p14:xfrm>
          </p:contentPart>
        </mc:Choice>
        <mc:Fallback xmlns="">
          <p:pic>
            <p:nvPicPr>
              <p:cNvPr id="56" name="Ink 55">
                <a:extLst>
                  <a:ext uri="{FF2B5EF4-FFF2-40B4-BE49-F238E27FC236}">
                    <a16:creationId xmlns:a16="http://schemas.microsoft.com/office/drawing/2014/main" id="{7F98BB30-3057-C9DB-A385-C7E3DE6EAAFE}"/>
                  </a:ext>
                </a:extLst>
              </p:cNvPr>
              <p:cNvPicPr/>
              <p:nvPr/>
            </p:nvPicPr>
            <p:blipFill>
              <a:blip r:embed="rId81"/>
              <a:stretch>
                <a:fillRect/>
              </a:stretch>
            </p:blipFill>
            <p:spPr>
              <a:xfrm>
                <a:off x="11551158" y="3166670"/>
                <a:ext cx="27180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7" name="Ink 56">
                <a:extLst>
                  <a:ext uri="{FF2B5EF4-FFF2-40B4-BE49-F238E27FC236}">
                    <a16:creationId xmlns:a16="http://schemas.microsoft.com/office/drawing/2014/main" id="{DA023744-8C0E-23CF-AE91-410E30E61EE2}"/>
                  </a:ext>
                </a:extLst>
              </p14:cNvPr>
              <p14:cNvContentPartPr/>
              <p14:nvPr/>
            </p14:nvContentPartPr>
            <p14:xfrm>
              <a:off x="11495718" y="3386630"/>
              <a:ext cx="280080" cy="236520"/>
            </p14:xfrm>
          </p:contentPart>
        </mc:Choice>
        <mc:Fallback xmlns="">
          <p:pic>
            <p:nvPicPr>
              <p:cNvPr id="57" name="Ink 56">
                <a:extLst>
                  <a:ext uri="{FF2B5EF4-FFF2-40B4-BE49-F238E27FC236}">
                    <a16:creationId xmlns:a16="http://schemas.microsoft.com/office/drawing/2014/main" id="{DA023744-8C0E-23CF-AE91-410E30E61EE2}"/>
                  </a:ext>
                </a:extLst>
              </p:cNvPr>
              <p:cNvPicPr/>
              <p:nvPr/>
            </p:nvPicPr>
            <p:blipFill>
              <a:blip r:embed="rId83"/>
              <a:stretch>
                <a:fillRect/>
              </a:stretch>
            </p:blipFill>
            <p:spPr>
              <a:xfrm>
                <a:off x="11487078" y="3377990"/>
                <a:ext cx="29772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6" name="Ink 65">
                <a:extLst>
                  <a:ext uri="{FF2B5EF4-FFF2-40B4-BE49-F238E27FC236}">
                    <a16:creationId xmlns:a16="http://schemas.microsoft.com/office/drawing/2014/main" id="{3055E88F-6557-A317-1D8B-2C74D1F57F29}"/>
                  </a:ext>
                </a:extLst>
              </p14:cNvPr>
              <p14:cNvContentPartPr/>
              <p14:nvPr/>
            </p14:nvContentPartPr>
            <p14:xfrm>
              <a:off x="11876958" y="3404630"/>
              <a:ext cx="178200" cy="178560"/>
            </p14:xfrm>
          </p:contentPart>
        </mc:Choice>
        <mc:Fallback xmlns="">
          <p:pic>
            <p:nvPicPr>
              <p:cNvPr id="66" name="Ink 65">
                <a:extLst>
                  <a:ext uri="{FF2B5EF4-FFF2-40B4-BE49-F238E27FC236}">
                    <a16:creationId xmlns:a16="http://schemas.microsoft.com/office/drawing/2014/main" id="{3055E88F-6557-A317-1D8B-2C74D1F57F29}"/>
                  </a:ext>
                </a:extLst>
              </p:cNvPr>
              <p:cNvPicPr/>
              <p:nvPr/>
            </p:nvPicPr>
            <p:blipFill>
              <a:blip r:embed="rId85"/>
              <a:stretch>
                <a:fillRect/>
              </a:stretch>
            </p:blipFill>
            <p:spPr>
              <a:xfrm>
                <a:off x="11868318" y="3395990"/>
                <a:ext cx="19584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7" name="Ink 66">
                <a:extLst>
                  <a:ext uri="{FF2B5EF4-FFF2-40B4-BE49-F238E27FC236}">
                    <a16:creationId xmlns:a16="http://schemas.microsoft.com/office/drawing/2014/main" id="{A3AE32E8-1748-B79D-F029-901BD3ABFDBB}"/>
                  </a:ext>
                </a:extLst>
              </p14:cNvPr>
              <p14:cNvContentPartPr/>
              <p14:nvPr/>
            </p14:nvContentPartPr>
            <p14:xfrm>
              <a:off x="11877678" y="3456110"/>
              <a:ext cx="229680" cy="78840"/>
            </p14:xfrm>
          </p:contentPart>
        </mc:Choice>
        <mc:Fallback xmlns="">
          <p:pic>
            <p:nvPicPr>
              <p:cNvPr id="67" name="Ink 66">
                <a:extLst>
                  <a:ext uri="{FF2B5EF4-FFF2-40B4-BE49-F238E27FC236}">
                    <a16:creationId xmlns:a16="http://schemas.microsoft.com/office/drawing/2014/main" id="{A3AE32E8-1748-B79D-F029-901BD3ABFDBB}"/>
                  </a:ext>
                </a:extLst>
              </p:cNvPr>
              <p:cNvPicPr/>
              <p:nvPr/>
            </p:nvPicPr>
            <p:blipFill>
              <a:blip r:embed="rId87"/>
              <a:stretch>
                <a:fillRect/>
              </a:stretch>
            </p:blipFill>
            <p:spPr>
              <a:xfrm>
                <a:off x="11868678" y="3447470"/>
                <a:ext cx="24732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8" name="Ink 67">
                <a:extLst>
                  <a:ext uri="{FF2B5EF4-FFF2-40B4-BE49-F238E27FC236}">
                    <a16:creationId xmlns:a16="http://schemas.microsoft.com/office/drawing/2014/main" id="{C49DB1D1-96D5-E1E7-BF86-CC4EB95D5D02}"/>
                  </a:ext>
                </a:extLst>
              </p14:cNvPr>
              <p14:cNvContentPartPr/>
              <p14:nvPr/>
            </p14:nvContentPartPr>
            <p14:xfrm>
              <a:off x="12139038" y="3403190"/>
              <a:ext cx="4320" cy="12240"/>
            </p14:xfrm>
          </p:contentPart>
        </mc:Choice>
        <mc:Fallback xmlns="">
          <p:pic>
            <p:nvPicPr>
              <p:cNvPr id="68" name="Ink 67">
                <a:extLst>
                  <a:ext uri="{FF2B5EF4-FFF2-40B4-BE49-F238E27FC236}">
                    <a16:creationId xmlns:a16="http://schemas.microsoft.com/office/drawing/2014/main" id="{C49DB1D1-96D5-E1E7-BF86-CC4EB95D5D02}"/>
                  </a:ext>
                </a:extLst>
              </p:cNvPr>
              <p:cNvPicPr/>
              <p:nvPr/>
            </p:nvPicPr>
            <p:blipFill>
              <a:blip r:embed="rId89"/>
              <a:stretch>
                <a:fillRect/>
              </a:stretch>
            </p:blipFill>
            <p:spPr>
              <a:xfrm>
                <a:off x="12130038" y="3394550"/>
                <a:ext cx="2196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9" name="Ink 68">
                <a:extLst>
                  <a:ext uri="{FF2B5EF4-FFF2-40B4-BE49-F238E27FC236}">
                    <a16:creationId xmlns:a16="http://schemas.microsoft.com/office/drawing/2014/main" id="{F2E64FEB-97EB-0049-72CD-257B5068DF38}"/>
                  </a:ext>
                </a:extLst>
              </p14:cNvPr>
              <p14:cNvContentPartPr/>
              <p14:nvPr/>
            </p14:nvContentPartPr>
            <p14:xfrm>
              <a:off x="12176838" y="3453950"/>
              <a:ext cx="196920" cy="119520"/>
            </p14:xfrm>
          </p:contentPart>
        </mc:Choice>
        <mc:Fallback xmlns="">
          <p:pic>
            <p:nvPicPr>
              <p:cNvPr id="69" name="Ink 68">
                <a:extLst>
                  <a:ext uri="{FF2B5EF4-FFF2-40B4-BE49-F238E27FC236}">
                    <a16:creationId xmlns:a16="http://schemas.microsoft.com/office/drawing/2014/main" id="{F2E64FEB-97EB-0049-72CD-257B5068DF38}"/>
                  </a:ext>
                </a:extLst>
              </p:cNvPr>
              <p:cNvPicPr/>
              <p:nvPr/>
            </p:nvPicPr>
            <p:blipFill>
              <a:blip r:embed="rId91"/>
              <a:stretch>
                <a:fillRect/>
              </a:stretch>
            </p:blipFill>
            <p:spPr>
              <a:xfrm>
                <a:off x="12167838" y="3444950"/>
                <a:ext cx="21456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29" name="Ink 28">
                <a:extLst>
                  <a:ext uri="{FF2B5EF4-FFF2-40B4-BE49-F238E27FC236}">
                    <a16:creationId xmlns:a16="http://schemas.microsoft.com/office/drawing/2014/main" id="{96740E66-AB22-7E09-317A-F218FB1EEC06}"/>
                  </a:ext>
                </a:extLst>
              </p14:cNvPr>
              <p14:cNvContentPartPr/>
              <p14:nvPr/>
            </p14:nvContentPartPr>
            <p14:xfrm>
              <a:off x="5181678" y="4042910"/>
              <a:ext cx="1380960" cy="118800"/>
            </p14:xfrm>
          </p:contentPart>
        </mc:Choice>
        <mc:Fallback xmlns="">
          <p:pic>
            <p:nvPicPr>
              <p:cNvPr id="29" name="Ink 28">
                <a:extLst>
                  <a:ext uri="{FF2B5EF4-FFF2-40B4-BE49-F238E27FC236}">
                    <a16:creationId xmlns:a16="http://schemas.microsoft.com/office/drawing/2014/main" id="{96740E66-AB22-7E09-317A-F218FB1EEC06}"/>
                  </a:ext>
                </a:extLst>
              </p:cNvPr>
              <p:cNvPicPr/>
              <p:nvPr/>
            </p:nvPicPr>
            <p:blipFill>
              <a:blip r:embed="rId93"/>
              <a:stretch>
                <a:fillRect/>
              </a:stretch>
            </p:blipFill>
            <p:spPr>
              <a:xfrm>
                <a:off x="5172678" y="4034270"/>
                <a:ext cx="139860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30" name="Ink 29">
                <a:extLst>
                  <a:ext uri="{FF2B5EF4-FFF2-40B4-BE49-F238E27FC236}">
                    <a16:creationId xmlns:a16="http://schemas.microsoft.com/office/drawing/2014/main" id="{ADD2B3FF-0BAA-9882-1F0D-E60FE24D3116}"/>
                  </a:ext>
                </a:extLst>
              </p14:cNvPr>
              <p14:cNvContentPartPr/>
              <p14:nvPr/>
            </p14:nvContentPartPr>
            <p14:xfrm>
              <a:off x="6447078" y="3385190"/>
              <a:ext cx="57240" cy="646200"/>
            </p14:xfrm>
          </p:contentPart>
        </mc:Choice>
        <mc:Fallback xmlns="">
          <p:pic>
            <p:nvPicPr>
              <p:cNvPr id="30" name="Ink 29">
                <a:extLst>
                  <a:ext uri="{FF2B5EF4-FFF2-40B4-BE49-F238E27FC236}">
                    <a16:creationId xmlns:a16="http://schemas.microsoft.com/office/drawing/2014/main" id="{ADD2B3FF-0BAA-9882-1F0D-E60FE24D3116}"/>
                  </a:ext>
                </a:extLst>
              </p:cNvPr>
              <p:cNvPicPr/>
              <p:nvPr/>
            </p:nvPicPr>
            <p:blipFill>
              <a:blip r:embed="rId95"/>
              <a:stretch>
                <a:fillRect/>
              </a:stretch>
            </p:blipFill>
            <p:spPr>
              <a:xfrm>
                <a:off x="6438438" y="3376190"/>
                <a:ext cx="74880" cy="6638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31" name="Ink 30">
                <a:extLst>
                  <a:ext uri="{FF2B5EF4-FFF2-40B4-BE49-F238E27FC236}">
                    <a16:creationId xmlns:a16="http://schemas.microsoft.com/office/drawing/2014/main" id="{8C95FAA1-FAE4-AC75-2036-E03F899DB7CD}"/>
                  </a:ext>
                </a:extLst>
              </p14:cNvPr>
              <p14:cNvContentPartPr/>
              <p14:nvPr/>
            </p14:nvContentPartPr>
            <p14:xfrm>
              <a:off x="6446358" y="3339830"/>
              <a:ext cx="1216800" cy="103320"/>
            </p14:xfrm>
          </p:contentPart>
        </mc:Choice>
        <mc:Fallback xmlns="">
          <p:pic>
            <p:nvPicPr>
              <p:cNvPr id="31" name="Ink 30">
                <a:extLst>
                  <a:ext uri="{FF2B5EF4-FFF2-40B4-BE49-F238E27FC236}">
                    <a16:creationId xmlns:a16="http://schemas.microsoft.com/office/drawing/2014/main" id="{8C95FAA1-FAE4-AC75-2036-E03F899DB7CD}"/>
                  </a:ext>
                </a:extLst>
              </p:cNvPr>
              <p:cNvPicPr/>
              <p:nvPr/>
            </p:nvPicPr>
            <p:blipFill>
              <a:blip r:embed="rId97"/>
              <a:stretch>
                <a:fillRect/>
              </a:stretch>
            </p:blipFill>
            <p:spPr>
              <a:xfrm>
                <a:off x="6437358" y="3331190"/>
                <a:ext cx="123444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32" name="Ink 31">
                <a:extLst>
                  <a:ext uri="{FF2B5EF4-FFF2-40B4-BE49-F238E27FC236}">
                    <a16:creationId xmlns:a16="http://schemas.microsoft.com/office/drawing/2014/main" id="{E5EE6FDC-F9E9-38AE-37A0-A7DBE23AD46F}"/>
                  </a:ext>
                </a:extLst>
              </p14:cNvPr>
              <p14:cNvContentPartPr/>
              <p14:nvPr/>
            </p14:nvContentPartPr>
            <p14:xfrm>
              <a:off x="7677918" y="3051110"/>
              <a:ext cx="29160" cy="670320"/>
            </p14:xfrm>
          </p:contentPart>
        </mc:Choice>
        <mc:Fallback xmlns="">
          <p:pic>
            <p:nvPicPr>
              <p:cNvPr id="32" name="Ink 31">
                <a:extLst>
                  <a:ext uri="{FF2B5EF4-FFF2-40B4-BE49-F238E27FC236}">
                    <a16:creationId xmlns:a16="http://schemas.microsoft.com/office/drawing/2014/main" id="{E5EE6FDC-F9E9-38AE-37A0-A7DBE23AD46F}"/>
                  </a:ext>
                </a:extLst>
              </p:cNvPr>
              <p:cNvPicPr/>
              <p:nvPr/>
            </p:nvPicPr>
            <p:blipFill>
              <a:blip r:embed="rId99"/>
              <a:stretch>
                <a:fillRect/>
              </a:stretch>
            </p:blipFill>
            <p:spPr>
              <a:xfrm>
                <a:off x="7669278" y="3042110"/>
                <a:ext cx="46800" cy="68796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33" name="Ink 32">
                <a:extLst>
                  <a:ext uri="{FF2B5EF4-FFF2-40B4-BE49-F238E27FC236}">
                    <a16:creationId xmlns:a16="http://schemas.microsoft.com/office/drawing/2014/main" id="{E9AE2149-5CE5-52F3-FC1A-52C9B9E63D44}"/>
                  </a:ext>
                </a:extLst>
              </p14:cNvPr>
              <p14:cNvContentPartPr/>
              <p14:nvPr/>
            </p14:nvContentPartPr>
            <p14:xfrm>
              <a:off x="7641918" y="3635750"/>
              <a:ext cx="2339280" cy="59760"/>
            </p14:xfrm>
          </p:contentPart>
        </mc:Choice>
        <mc:Fallback xmlns="">
          <p:pic>
            <p:nvPicPr>
              <p:cNvPr id="33" name="Ink 32">
                <a:extLst>
                  <a:ext uri="{FF2B5EF4-FFF2-40B4-BE49-F238E27FC236}">
                    <a16:creationId xmlns:a16="http://schemas.microsoft.com/office/drawing/2014/main" id="{E9AE2149-5CE5-52F3-FC1A-52C9B9E63D44}"/>
                  </a:ext>
                </a:extLst>
              </p:cNvPr>
              <p:cNvPicPr/>
              <p:nvPr/>
            </p:nvPicPr>
            <p:blipFill>
              <a:blip r:embed="rId101"/>
              <a:stretch>
                <a:fillRect/>
              </a:stretch>
            </p:blipFill>
            <p:spPr>
              <a:xfrm>
                <a:off x="7632918" y="3626750"/>
                <a:ext cx="235692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34" name="Ink 33">
                <a:extLst>
                  <a:ext uri="{FF2B5EF4-FFF2-40B4-BE49-F238E27FC236}">
                    <a16:creationId xmlns:a16="http://schemas.microsoft.com/office/drawing/2014/main" id="{E09FF44D-B5E3-367A-75C4-9038B125BE87}"/>
                  </a:ext>
                </a:extLst>
              </p14:cNvPr>
              <p14:cNvContentPartPr/>
              <p14:nvPr/>
            </p14:nvContentPartPr>
            <p14:xfrm>
              <a:off x="7727598" y="3033110"/>
              <a:ext cx="2792160" cy="617040"/>
            </p14:xfrm>
          </p:contentPart>
        </mc:Choice>
        <mc:Fallback xmlns="">
          <p:pic>
            <p:nvPicPr>
              <p:cNvPr id="34" name="Ink 33">
                <a:extLst>
                  <a:ext uri="{FF2B5EF4-FFF2-40B4-BE49-F238E27FC236}">
                    <a16:creationId xmlns:a16="http://schemas.microsoft.com/office/drawing/2014/main" id="{E09FF44D-B5E3-367A-75C4-9038B125BE87}"/>
                  </a:ext>
                </a:extLst>
              </p:cNvPr>
              <p:cNvPicPr/>
              <p:nvPr/>
            </p:nvPicPr>
            <p:blipFill>
              <a:blip r:embed="rId103"/>
              <a:stretch>
                <a:fillRect/>
              </a:stretch>
            </p:blipFill>
            <p:spPr>
              <a:xfrm>
                <a:off x="7718598" y="3024110"/>
                <a:ext cx="2809800" cy="6346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35" name="Ink 34">
                <a:extLst>
                  <a:ext uri="{FF2B5EF4-FFF2-40B4-BE49-F238E27FC236}">
                    <a16:creationId xmlns:a16="http://schemas.microsoft.com/office/drawing/2014/main" id="{ACD130AE-2144-AEAB-63BC-920E3E425234}"/>
                  </a:ext>
                </a:extLst>
              </p14:cNvPr>
              <p14:cNvContentPartPr/>
              <p14:nvPr/>
            </p14:nvContentPartPr>
            <p14:xfrm>
              <a:off x="8313678" y="3133190"/>
              <a:ext cx="181080" cy="344160"/>
            </p14:xfrm>
          </p:contentPart>
        </mc:Choice>
        <mc:Fallback xmlns="">
          <p:pic>
            <p:nvPicPr>
              <p:cNvPr id="35" name="Ink 34">
                <a:extLst>
                  <a:ext uri="{FF2B5EF4-FFF2-40B4-BE49-F238E27FC236}">
                    <a16:creationId xmlns:a16="http://schemas.microsoft.com/office/drawing/2014/main" id="{ACD130AE-2144-AEAB-63BC-920E3E425234}"/>
                  </a:ext>
                </a:extLst>
              </p:cNvPr>
              <p:cNvPicPr/>
              <p:nvPr/>
            </p:nvPicPr>
            <p:blipFill>
              <a:blip r:embed="rId105"/>
              <a:stretch>
                <a:fillRect/>
              </a:stretch>
            </p:blipFill>
            <p:spPr>
              <a:xfrm>
                <a:off x="8304678" y="3124190"/>
                <a:ext cx="19872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36" name="Ink 35">
                <a:extLst>
                  <a:ext uri="{FF2B5EF4-FFF2-40B4-BE49-F238E27FC236}">
                    <a16:creationId xmlns:a16="http://schemas.microsoft.com/office/drawing/2014/main" id="{B0283086-3DFB-6B36-2067-D45A62B1F54D}"/>
                  </a:ext>
                </a:extLst>
              </p14:cNvPr>
              <p14:cNvContentPartPr/>
              <p14:nvPr/>
            </p14:nvContentPartPr>
            <p14:xfrm>
              <a:off x="8481438" y="3311750"/>
              <a:ext cx="184680" cy="138960"/>
            </p14:xfrm>
          </p:contentPart>
        </mc:Choice>
        <mc:Fallback xmlns="">
          <p:pic>
            <p:nvPicPr>
              <p:cNvPr id="36" name="Ink 35">
                <a:extLst>
                  <a:ext uri="{FF2B5EF4-FFF2-40B4-BE49-F238E27FC236}">
                    <a16:creationId xmlns:a16="http://schemas.microsoft.com/office/drawing/2014/main" id="{B0283086-3DFB-6B36-2067-D45A62B1F54D}"/>
                  </a:ext>
                </a:extLst>
              </p:cNvPr>
              <p:cNvPicPr/>
              <p:nvPr/>
            </p:nvPicPr>
            <p:blipFill>
              <a:blip r:embed="rId107"/>
              <a:stretch>
                <a:fillRect/>
              </a:stretch>
            </p:blipFill>
            <p:spPr>
              <a:xfrm>
                <a:off x="8472798" y="3303110"/>
                <a:ext cx="20232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37" name="Ink 36">
                <a:extLst>
                  <a:ext uri="{FF2B5EF4-FFF2-40B4-BE49-F238E27FC236}">
                    <a16:creationId xmlns:a16="http://schemas.microsoft.com/office/drawing/2014/main" id="{AA0954B4-D3DB-7FF4-88E8-34F75BA12F5B}"/>
                  </a:ext>
                </a:extLst>
              </p14:cNvPr>
              <p14:cNvContentPartPr/>
              <p14:nvPr/>
            </p14:nvContentPartPr>
            <p14:xfrm>
              <a:off x="8699238" y="3286910"/>
              <a:ext cx="134280" cy="157320"/>
            </p14:xfrm>
          </p:contentPart>
        </mc:Choice>
        <mc:Fallback xmlns="">
          <p:pic>
            <p:nvPicPr>
              <p:cNvPr id="37" name="Ink 36">
                <a:extLst>
                  <a:ext uri="{FF2B5EF4-FFF2-40B4-BE49-F238E27FC236}">
                    <a16:creationId xmlns:a16="http://schemas.microsoft.com/office/drawing/2014/main" id="{AA0954B4-D3DB-7FF4-88E8-34F75BA12F5B}"/>
                  </a:ext>
                </a:extLst>
              </p:cNvPr>
              <p:cNvPicPr/>
              <p:nvPr/>
            </p:nvPicPr>
            <p:blipFill>
              <a:blip r:embed="rId109"/>
              <a:stretch>
                <a:fillRect/>
              </a:stretch>
            </p:blipFill>
            <p:spPr>
              <a:xfrm>
                <a:off x="8690238" y="3277910"/>
                <a:ext cx="15192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38" name="Ink 37">
                <a:extLst>
                  <a:ext uri="{FF2B5EF4-FFF2-40B4-BE49-F238E27FC236}">
                    <a16:creationId xmlns:a16="http://schemas.microsoft.com/office/drawing/2014/main" id="{C0CA96BB-79FF-0C0A-7171-738EF48BCB99}"/>
                  </a:ext>
                </a:extLst>
              </p14:cNvPr>
              <p14:cNvContentPartPr/>
              <p14:nvPr/>
            </p14:nvContentPartPr>
            <p14:xfrm>
              <a:off x="8882838" y="3285470"/>
              <a:ext cx="128880" cy="168480"/>
            </p14:xfrm>
          </p:contentPart>
        </mc:Choice>
        <mc:Fallback xmlns="">
          <p:pic>
            <p:nvPicPr>
              <p:cNvPr id="38" name="Ink 37">
                <a:extLst>
                  <a:ext uri="{FF2B5EF4-FFF2-40B4-BE49-F238E27FC236}">
                    <a16:creationId xmlns:a16="http://schemas.microsoft.com/office/drawing/2014/main" id="{C0CA96BB-79FF-0C0A-7171-738EF48BCB99}"/>
                  </a:ext>
                </a:extLst>
              </p:cNvPr>
              <p:cNvPicPr/>
              <p:nvPr/>
            </p:nvPicPr>
            <p:blipFill>
              <a:blip r:embed="rId111"/>
              <a:stretch>
                <a:fillRect/>
              </a:stretch>
            </p:blipFill>
            <p:spPr>
              <a:xfrm>
                <a:off x="8873838" y="3276470"/>
                <a:ext cx="14652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39" name="Ink 38">
                <a:extLst>
                  <a:ext uri="{FF2B5EF4-FFF2-40B4-BE49-F238E27FC236}">
                    <a16:creationId xmlns:a16="http://schemas.microsoft.com/office/drawing/2014/main" id="{344EC169-A28E-EB97-C4BC-FE46461E81C2}"/>
                  </a:ext>
                </a:extLst>
              </p14:cNvPr>
              <p14:cNvContentPartPr/>
              <p14:nvPr/>
            </p14:nvContentPartPr>
            <p14:xfrm>
              <a:off x="9070038" y="3294470"/>
              <a:ext cx="144720" cy="148680"/>
            </p14:xfrm>
          </p:contentPart>
        </mc:Choice>
        <mc:Fallback xmlns="">
          <p:pic>
            <p:nvPicPr>
              <p:cNvPr id="39" name="Ink 38">
                <a:extLst>
                  <a:ext uri="{FF2B5EF4-FFF2-40B4-BE49-F238E27FC236}">
                    <a16:creationId xmlns:a16="http://schemas.microsoft.com/office/drawing/2014/main" id="{344EC169-A28E-EB97-C4BC-FE46461E81C2}"/>
                  </a:ext>
                </a:extLst>
              </p:cNvPr>
              <p:cNvPicPr/>
              <p:nvPr/>
            </p:nvPicPr>
            <p:blipFill>
              <a:blip r:embed="rId113"/>
              <a:stretch>
                <a:fillRect/>
              </a:stretch>
            </p:blipFill>
            <p:spPr>
              <a:xfrm>
                <a:off x="9061398" y="3285830"/>
                <a:ext cx="16236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40" name="Ink 39">
                <a:extLst>
                  <a:ext uri="{FF2B5EF4-FFF2-40B4-BE49-F238E27FC236}">
                    <a16:creationId xmlns:a16="http://schemas.microsoft.com/office/drawing/2014/main" id="{A9519834-4DA4-8F67-3973-C462A1467DAC}"/>
                  </a:ext>
                </a:extLst>
              </p14:cNvPr>
              <p14:cNvContentPartPr/>
              <p14:nvPr/>
            </p14:nvContentPartPr>
            <p14:xfrm>
              <a:off x="9280278" y="3306350"/>
              <a:ext cx="185040" cy="114480"/>
            </p14:xfrm>
          </p:contentPart>
        </mc:Choice>
        <mc:Fallback xmlns="">
          <p:pic>
            <p:nvPicPr>
              <p:cNvPr id="40" name="Ink 39">
                <a:extLst>
                  <a:ext uri="{FF2B5EF4-FFF2-40B4-BE49-F238E27FC236}">
                    <a16:creationId xmlns:a16="http://schemas.microsoft.com/office/drawing/2014/main" id="{A9519834-4DA4-8F67-3973-C462A1467DAC}"/>
                  </a:ext>
                </a:extLst>
              </p:cNvPr>
              <p:cNvPicPr/>
              <p:nvPr/>
            </p:nvPicPr>
            <p:blipFill>
              <a:blip r:embed="rId115"/>
              <a:stretch>
                <a:fillRect/>
              </a:stretch>
            </p:blipFill>
            <p:spPr>
              <a:xfrm>
                <a:off x="9271278" y="3297350"/>
                <a:ext cx="20268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41" name="Ink 40">
                <a:extLst>
                  <a:ext uri="{FF2B5EF4-FFF2-40B4-BE49-F238E27FC236}">
                    <a16:creationId xmlns:a16="http://schemas.microsoft.com/office/drawing/2014/main" id="{72BBACBA-C5EE-8C17-7D87-D63DA62DAA45}"/>
                  </a:ext>
                </a:extLst>
              </p14:cNvPr>
              <p14:cNvContentPartPr/>
              <p14:nvPr/>
            </p14:nvContentPartPr>
            <p14:xfrm>
              <a:off x="9437238" y="3285110"/>
              <a:ext cx="180360" cy="411120"/>
            </p14:xfrm>
          </p:contentPart>
        </mc:Choice>
        <mc:Fallback xmlns="">
          <p:pic>
            <p:nvPicPr>
              <p:cNvPr id="41" name="Ink 40">
                <a:extLst>
                  <a:ext uri="{FF2B5EF4-FFF2-40B4-BE49-F238E27FC236}">
                    <a16:creationId xmlns:a16="http://schemas.microsoft.com/office/drawing/2014/main" id="{72BBACBA-C5EE-8C17-7D87-D63DA62DAA45}"/>
                  </a:ext>
                </a:extLst>
              </p:cNvPr>
              <p:cNvPicPr/>
              <p:nvPr/>
            </p:nvPicPr>
            <p:blipFill>
              <a:blip r:embed="rId117"/>
              <a:stretch>
                <a:fillRect/>
              </a:stretch>
            </p:blipFill>
            <p:spPr>
              <a:xfrm>
                <a:off x="9428598" y="3276110"/>
                <a:ext cx="198000" cy="4287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42" name="Ink 41">
                <a:extLst>
                  <a:ext uri="{FF2B5EF4-FFF2-40B4-BE49-F238E27FC236}">
                    <a16:creationId xmlns:a16="http://schemas.microsoft.com/office/drawing/2014/main" id="{BDE3D3FE-F141-D127-8AEB-D63D4539EE39}"/>
                  </a:ext>
                </a:extLst>
              </p14:cNvPr>
              <p14:cNvContentPartPr/>
              <p14:nvPr/>
            </p14:nvContentPartPr>
            <p14:xfrm>
              <a:off x="9655758" y="3313550"/>
              <a:ext cx="114840" cy="131400"/>
            </p14:xfrm>
          </p:contentPart>
        </mc:Choice>
        <mc:Fallback xmlns="">
          <p:pic>
            <p:nvPicPr>
              <p:cNvPr id="42" name="Ink 41">
                <a:extLst>
                  <a:ext uri="{FF2B5EF4-FFF2-40B4-BE49-F238E27FC236}">
                    <a16:creationId xmlns:a16="http://schemas.microsoft.com/office/drawing/2014/main" id="{BDE3D3FE-F141-D127-8AEB-D63D4539EE39}"/>
                  </a:ext>
                </a:extLst>
              </p:cNvPr>
              <p:cNvPicPr/>
              <p:nvPr/>
            </p:nvPicPr>
            <p:blipFill>
              <a:blip r:embed="rId119"/>
              <a:stretch>
                <a:fillRect/>
              </a:stretch>
            </p:blipFill>
            <p:spPr>
              <a:xfrm>
                <a:off x="9647118" y="3304910"/>
                <a:ext cx="13248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43" name="Ink 42">
                <a:extLst>
                  <a:ext uri="{FF2B5EF4-FFF2-40B4-BE49-F238E27FC236}">
                    <a16:creationId xmlns:a16="http://schemas.microsoft.com/office/drawing/2014/main" id="{3C7F3B53-648D-81F7-FF05-8B743CF1EF92}"/>
                  </a:ext>
                </a:extLst>
              </p14:cNvPr>
              <p14:cNvContentPartPr/>
              <p14:nvPr/>
            </p14:nvContentPartPr>
            <p14:xfrm>
              <a:off x="9864918" y="3282590"/>
              <a:ext cx="134280" cy="151920"/>
            </p14:xfrm>
          </p:contentPart>
        </mc:Choice>
        <mc:Fallback xmlns="">
          <p:pic>
            <p:nvPicPr>
              <p:cNvPr id="43" name="Ink 42">
                <a:extLst>
                  <a:ext uri="{FF2B5EF4-FFF2-40B4-BE49-F238E27FC236}">
                    <a16:creationId xmlns:a16="http://schemas.microsoft.com/office/drawing/2014/main" id="{3C7F3B53-648D-81F7-FF05-8B743CF1EF92}"/>
                  </a:ext>
                </a:extLst>
              </p:cNvPr>
              <p:cNvPicPr/>
              <p:nvPr/>
            </p:nvPicPr>
            <p:blipFill>
              <a:blip r:embed="rId121"/>
              <a:stretch>
                <a:fillRect/>
              </a:stretch>
            </p:blipFill>
            <p:spPr>
              <a:xfrm>
                <a:off x="9856278" y="3273950"/>
                <a:ext cx="15192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48" name="Ink 47">
                <a:extLst>
                  <a:ext uri="{FF2B5EF4-FFF2-40B4-BE49-F238E27FC236}">
                    <a16:creationId xmlns:a16="http://schemas.microsoft.com/office/drawing/2014/main" id="{ED57BF4B-221A-6F9B-D1AD-CEC114DD5A5C}"/>
                  </a:ext>
                </a:extLst>
              </p14:cNvPr>
              <p14:cNvContentPartPr/>
              <p14:nvPr/>
            </p14:nvContentPartPr>
            <p14:xfrm>
              <a:off x="7282278" y="3156590"/>
              <a:ext cx="226080" cy="25200"/>
            </p14:xfrm>
          </p:contentPart>
        </mc:Choice>
        <mc:Fallback xmlns="">
          <p:pic>
            <p:nvPicPr>
              <p:cNvPr id="48" name="Ink 47">
                <a:extLst>
                  <a:ext uri="{FF2B5EF4-FFF2-40B4-BE49-F238E27FC236}">
                    <a16:creationId xmlns:a16="http://schemas.microsoft.com/office/drawing/2014/main" id="{ED57BF4B-221A-6F9B-D1AD-CEC114DD5A5C}"/>
                  </a:ext>
                </a:extLst>
              </p:cNvPr>
              <p:cNvPicPr/>
              <p:nvPr/>
            </p:nvPicPr>
            <p:blipFill>
              <a:blip r:embed="rId123"/>
              <a:stretch>
                <a:fillRect/>
              </a:stretch>
            </p:blipFill>
            <p:spPr>
              <a:xfrm>
                <a:off x="7273638" y="3147950"/>
                <a:ext cx="24372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49" name="Ink 48">
                <a:extLst>
                  <a:ext uri="{FF2B5EF4-FFF2-40B4-BE49-F238E27FC236}">
                    <a16:creationId xmlns:a16="http://schemas.microsoft.com/office/drawing/2014/main" id="{D2E61E4D-AF7E-8D3E-69F1-7E866A412074}"/>
                  </a:ext>
                </a:extLst>
              </p14:cNvPr>
              <p14:cNvContentPartPr/>
              <p14:nvPr/>
            </p14:nvContentPartPr>
            <p14:xfrm>
              <a:off x="7380558" y="3104750"/>
              <a:ext cx="9360" cy="170640"/>
            </p14:xfrm>
          </p:contentPart>
        </mc:Choice>
        <mc:Fallback xmlns="">
          <p:pic>
            <p:nvPicPr>
              <p:cNvPr id="49" name="Ink 48">
                <a:extLst>
                  <a:ext uri="{FF2B5EF4-FFF2-40B4-BE49-F238E27FC236}">
                    <a16:creationId xmlns:a16="http://schemas.microsoft.com/office/drawing/2014/main" id="{D2E61E4D-AF7E-8D3E-69F1-7E866A412074}"/>
                  </a:ext>
                </a:extLst>
              </p:cNvPr>
              <p:cNvPicPr/>
              <p:nvPr/>
            </p:nvPicPr>
            <p:blipFill>
              <a:blip r:embed="rId125"/>
              <a:stretch>
                <a:fillRect/>
              </a:stretch>
            </p:blipFill>
            <p:spPr>
              <a:xfrm>
                <a:off x="7371558" y="3096110"/>
                <a:ext cx="2700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50" name="Ink 49">
                <a:extLst>
                  <a:ext uri="{FF2B5EF4-FFF2-40B4-BE49-F238E27FC236}">
                    <a16:creationId xmlns:a16="http://schemas.microsoft.com/office/drawing/2014/main" id="{7FB81760-A5E4-AB5F-B6FF-040941EBEDC7}"/>
                  </a:ext>
                </a:extLst>
              </p14:cNvPr>
              <p14:cNvContentPartPr/>
              <p14:nvPr/>
            </p14:nvContentPartPr>
            <p14:xfrm>
              <a:off x="7305678" y="3116270"/>
              <a:ext cx="173520" cy="143640"/>
            </p14:xfrm>
          </p:contentPart>
        </mc:Choice>
        <mc:Fallback xmlns="">
          <p:pic>
            <p:nvPicPr>
              <p:cNvPr id="50" name="Ink 49">
                <a:extLst>
                  <a:ext uri="{FF2B5EF4-FFF2-40B4-BE49-F238E27FC236}">
                    <a16:creationId xmlns:a16="http://schemas.microsoft.com/office/drawing/2014/main" id="{7FB81760-A5E4-AB5F-B6FF-040941EBEDC7}"/>
                  </a:ext>
                </a:extLst>
              </p:cNvPr>
              <p:cNvPicPr/>
              <p:nvPr/>
            </p:nvPicPr>
            <p:blipFill>
              <a:blip r:embed="rId127"/>
              <a:stretch>
                <a:fillRect/>
              </a:stretch>
            </p:blipFill>
            <p:spPr>
              <a:xfrm>
                <a:off x="7297038" y="3107270"/>
                <a:ext cx="19116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52" name="Ink 51">
                <a:extLst>
                  <a:ext uri="{FF2B5EF4-FFF2-40B4-BE49-F238E27FC236}">
                    <a16:creationId xmlns:a16="http://schemas.microsoft.com/office/drawing/2014/main" id="{C75FFFEE-0BBF-6405-2709-67799CECA38D}"/>
                  </a:ext>
                </a:extLst>
              </p14:cNvPr>
              <p14:cNvContentPartPr/>
              <p14:nvPr/>
            </p14:nvContentPartPr>
            <p14:xfrm>
              <a:off x="10679238" y="3312110"/>
              <a:ext cx="221400" cy="10080"/>
            </p14:xfrm>
          </p:contentPart>
        </mc:Choice>
        <mc:Fallback xmlns="">
          <p:pic>
            <p:nvPicPr>
              <p:cNvPr id="52" name="Ink 51">
                <a:extLst>
                  <a:ext uri="{FF2B5EF4-FFF2-40B4-BE49-F238E27FC236}">
                    <a16:creationId xmlns:a16="http://schemas.microsoft.com/office/drawing/2014/main" id="{C75FFFEE-0BBF-6405-2709-67799CECA38D}"/>
                  </a:ext>
                </a:extLst>
              </p:cNvPr>
              <p:cNvPicPr/>
              <p:nvPr/>
            </p:nvPicPr>
            <p:blipFill>
              <a:blip r:embed="rId129"/>
              <a:stretch>
                <a:fillRect/>
              </a:stretch>
            </p:blipFill>
            <p:spPr>
              <a:xfrm>
                <a:off x="10670598" y="3303110"/>
                <a:ext cx="23904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53" name="Ink 52">
                <a:extLst>
                  <a:ext uri="{FF2B5EF4-FFF2-40B4-BE49-F238E27FC236}">
                    <a16:creationId xmlns:a16="http://schemas.microsoft.com/office/drawing/2014/main" id="{B64A648B-7D64-E367-6D4C-85BCEE0203B6}"/>
                  </a:ext>
                </a:extLst>
              </p14:cNvPr>
              <p14:cNvContentPartPr/>
              <p14:nvPr/>
            </p14:nvContentPartPr>
            <p14:xfrm>
              <a:off x="10898118" y="3256310"/>
              <a:ext cx="91800" cy="102960"/>
            </p14:xfrm>
          </p:contentPart>
        </mc:Choice>
        <mc:Fallback xmlns="">
          <p:pic>
            <p:nvPicPr>
              <p:cNvPr id="53" name="Ink 52">
                <a:extLst>
                  <a:ext uri="{FF2B5EF4-FFF2-40B4-BE49-F238E27FC236}">
                    <a16:creationId xmlns:a16="http://schemas.microsoft.com/office/drawing/2014/main" id="{B64A648B-7D64-E367-6D4C-85BCEE0203B6}"/>
                  </a:ext>
                </a:extLst>
              </p:cNvPr>
              <p:cNvPicPr/>
              <p:nvPr/>
            </p:nvPicPr>
            <p:blipFill>
              <a:blip r:embed="rId131"/>
              <a:stretch>
                <a:fillRect/>
              </a:stretch>
            </p:blipFill>
            <p:spPr>
              <a:xfrm>
                <a:off x="10889118" y="3247670"/>
                <a:ext cx="109440" cy="1206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45" name="Ink 44">
                <a:extLst>
                  <a:ext uri="{FF2B5EF4-FFF2-40B4-BE49-F238E27FC236}">
                    <a16:creationId xmlns:a16="http://schemas.microsoft.com/office/drawing/2014/main" id="{BC49D327-FFAF-623A-3139-77C1230EE513}"/>
                  </a:ext>
                </a:extLst>
              </p14:cNvPr>
              <p14:cNvContentPartPr/>
              <p14:nvPr/>
            </p14:nvContentPartPr>
            <p14:xfrm>
              <a:off x="5299758" y="3809990"/>
              <a:ext cx="19080" cy="213120"/>
            </p14:xfrm>
          </p:contentPart>
        </mc:Choice>
        <mc:Fallback xmlns="">
          <p:pic>
            <p:nvPicPr>
              <p:cNvPr id="45" name="Ink 44">
                <a:extLst>
                  <a:ext uri="{FF2B5EF4-FFF2-40B4-BE49-F238E27FC236}">
                    <a16:creationId xmlns:a16="http://schemas.microsoft.com/office/drawing/2014/main" id="{BC49D327-FFAF-623A-3139-77C1230EE513}"/>
                  </a:ext>
                </a:extLst>
              </p:cNvPr>
              <p:cNvPicPr/>
              <p:nvPr/>
            </p:nvPicPr>
            <p:blipFill>
              <a:blip r:embed="rId133"/>
              <a:stretch>
                <a:fillRect/>
              </a:stretch>
            </p:blipFill>
            <p:spPr>
              <a:xfrm>
                <a:off x="5290758" y="3801350"/>
                <a:ext cx="3672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46" name="Ink 45">
                <a:extLst>
                  <a:ext uri="{FF2B5EF4-FFF2-40B4-BE49-F238E27FC236}">
                    <a16:creationId xmlns:a16="http://schemas.microsoft.com/office/drawing/2014/main" id="{61B391F2-4882-30D5-5DB4-6970E468B51F}"/>
                  </a:ext>
                </a:extLst>
              </p14:cNvPr>
              <p14:cNvContentPartPr/>
              <p14:nvPr/>
            </p14:nvContentPartPr>
            <p14:xfrm>
              <a:off x="5246118" y="4002590"/>
              <a:ext cx="128160" cy="360"/>
            </p14:xfrm>
          </p:contentPart>
        </mc:Choice>
        <mc:Fallback xmlns="">
          <p:pic>
            <p:nvPicPr>
              <p:cNvPr id="46" name="Ink 45">
                <a:extLst>
                  <a:ext uri="{FF2B5EF4-FFF2-40B4-BE49-F238E27FC236}">
                    <a16:creationId xmlns:a16="http://schemas.microsoft.com/office/drawing/2014/main" id="{61B391F2-4882-30D5-5DB4-6970E468B51F}"/>
                  </a:ext>
                </a:extLst>
              </p:cNvPr>
              <p:cNvPicPr/>
              <p:nvPr/>
            </p:nvPicPr>
            <p:blipFill>
              <a:blip r:embed="rId135"/>
              <a:stretch>
                <a:fillRect/>
              </a:stretch>
            </p:blipFill>
            <p:spPr>
              <a:xfrm>
                <a:off x="5237478" y="3993950"/>
                <a:ext cx="145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5" name="Ink 84">
                <a:extLst>
                  <a:ext uri="{FF2B5EF4-FFF2-40B4-BE49-F238E27FC236}">
                    <a16:creationId xmlns:a16="http://schemas.microsoft.com/office/drawing/2014/main" id="{53DB8720-720B-D88C-7867-9C683B670900}"/>
                  </a:ext>
                </a:extLst>
              </p14:cNvPr>
              <p14:cNvContentPartPr/>
              <p14:nvPr/>
            </p14:nvContentPartPr>
            <p14:xfrm>
              <a:off x="5850198" y="2993870"/>
              <a:ext cx="174240" cy="327240"/>
            </p14:xfrm>
          </p:contentPart>
        </mc:Choice>
        <mc:Fallback xmlns="">
          <p:pic>
            <p:nvPicPr>
              <p:cNvPr id="85" name="Ink 84">
                <a:extLst>
                  <a:ext uri="{FF2B5EF4-FFF2-40B4-BE49-F238E27FC236}">
                    <a16:creationId xmlns:a16="http://schemas.microsoft.com/office/drawing/2014/main" id="{53DB8720-720B-D88C-7867-9C683B670900}"/>
                  </a:ext>
                </a:extLst>
              </p:cNvPr>
              <p:cNvPicPr/>
              <p:nvPr/>
            </p:nvPicPr>
            <p:blipFill>
              <a:blip r:embed="rId137"/>
              <a:stretch>
                <a:fillRect/>
              </a:stretch>
            </p:blipFill>
            <p:spPr>
              <a:xfrm>
                <a:off x="5841558" y="2985230"/>
                <a:ext cx="191880" cy="34488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6" name="Ink 85">
                <a:extLst>
                  <a:ext uri="{FF2B5EF4-FFF2-40B4-BE49-F238E27FC236}">
                    <a16:creationId xmlns:a16="http://schemas.microsoft.com/office/drawing/2014/main" id="{B589A1E9-2CE6-223D-74ED-FBCE1289FC4E}"/>
                  </a:ext>
                </a:extLst>
              </p14:cNvPr>
              <p14:cNvContentPartPr/>
              <p14:nvPr/>
            </p14:nvContentPartPr>
            <p14:xfrm>
              <a:off x="5896998" y="3154430"/>
              <a:ext cx="132120" cy="46440"/>
            </p14:xfrm>
          </p:contentPart>
        </mc:Choice>
        <mc:Fallback xmlns="">
          <p:pic>
            <p:nvPicPr>
              <p:cNvPr id="86" name="Ink 85">
                <a:extLst>
                  <a:ext uri="{FF2B5EF4-FFF2-40B4-BE49-F238E27FC236}">
                    <a16:creationId xmlns:a16="http://schemas.microsoft.com/office/drawing/2014/main" id="{B589A1E9-2CE6-223D-74ED-FBCE1289FC4E}"/>
                  </a:ext>
                </a:extLst>
              </p:cNvPr>
              <p:cNvPicPr/>
              <p:nvPr/>
            </p:nvPicPr>
            <p:blipFill>
              <a:blip r:embed="rId139"/>
              <a:stretch>
                <a:fillRect/>
              </a:stretch>
            </p:blipFill>
            <p:spPr>
              <a:xfrm>
                <a:off x="5887998" y="3145430"/>
                <a:ext cx="14976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7" name="Ink 86">
                <a:extLst>
                  <a:ext uri="{FF2B5EF4-FFF2-40B4-BE49-F238E27FC236}">
                    <a16:creationId xmlns:a16="http://schemas.microsoft.com/office/drawing/2014/main" id="{585F3232-4F33-B2D8-A8DA-0AA5BA0F9851}"/>
                  </a:ext>
                </a:extLst>
              </p14:cNvPr>
              <p14:cNvContentPartPr/>
              <p14:nvPr/>
            </p14:nvContentPartPr>
            <p14:xfrm>
              <a:off x="6048918" y="3082790"/>
              <a:ext cx="142920" cy="162000"/>
            </p14:xfrm>
          </p:contentPart>
        </mc:Choice>
        <mc:Fallback xmlns="">
          <p:pic>
            <p:nvPicPr>
              <p:cNvPr id="87" name="Ink 86">
                <a:extLst>
                  <a:ext uri="{FF2B5EF4-FFF2-40B4-BE49-F238E27FC236}">
                    <a16:creationId xmlns:a16="http://schemas.microsoft.com/office/drawing/2014/main" id="{585F3232-4F33-B2D8-A8DA-0AA5BA0F9851}"/>
                  </a:ext>
                </a:extLst>
              </p:cNvPr>
              <p:cNvPicPr/>
              <p:nvPr/>
            </p:nvPicPr>
            <p:blipFill>
              <a:blip r:embed="rId141"/>
              <a:stretch>
                <a:fillRect/>
              </a:stretch>
            </p:blipFill>
            <p:spPr>
              <a:xfrm>
                <a:off x="6040278" y="3073790"/>
                <a:ext cx="16056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8" name="Ink 87">
                <a:extLst>
                  <a:ext uri="{FF2B5EF4-FFF2-40B4-BE49-F238E27FC236}">
                    <a16:creationId xmlns:a16="http://schemas.microsoft.com/office/drawing/2014/main" id="{051AFBA0-ABDD-54BE-65BC-DF876AB86101}"/>
                  </a:ext>
                </a:extLst>
              </p14:cNvPr>
              <p14:cNvContentPartPr/>
              <p14:nvPr/>
            </p14:nvContentPartPr>
            <p14:xfrm>
              <a:off x="6186798" y="3087830"/>
              <a:ext cx="127800" cy="147600"/>
            </p14:xfrm>
          </p:contentPart>
        </mc:Choice>
        <mc:Fallback xmlns="">
          <p:pic>
            <p:nvPicPr>
              <p:cNvPr id="88" name="Ink 87">
                <a:extLst>
                  <a:ext uri="{FF2B5EF4-FFF2-40B4-BE49-F238E27FC236}">
                    <a16:creationId xmlns:a16="http://schemas.microsoft.com/office/drawing/2014/main" id="{051AFBA0-ABDD-54BE-65BC-DF876AB86101}"/>
                  </a:ext>
                </a:extLst>
              </p:cNvPr>
              <p:cNvPicPr/>
              <p:nvPr/>
            </p:nvPicPr>
            <p:blipFill>
              <a:blip r:embed="rId143"/>
              <a:stretch>
                <a:fillRect/>
              </a:stretch>
            </p:blipFill>
            <p:spPr>
              <a:xfrm>
                <a:off x="6178158" y="3078830"/>
                <a:ext cx="14544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9" name="Ink 88">
                <a:extLst>
                  <a:ext uri="{FF2B5EF4-FFF2-40B4-BE49-F238E27FC236}">
                    <a16:creationId xmlns:a16="http://schemas.microsoft.com/office/drawing/2014/main" id="{0F220D32-41A5-A7A3-BA30-BA0641FC2712}"/>
                  </a:ext>
                </a:extLst>
              </p14:cNvPr>
              <p14:cNvContentPartPr/>
              <p14:nvPr/>
            </p14:nvContentPartPr>
            <p14:xfrm>
              <a:off x="6326478" y="3080270"/>
              <a:ext cx="117000" cy="101160"/>
            </p14:xfrm>
          </p:contentPart>
        </mc:Choice>
        <mc:Fallback xmlns="">
          <p:pic>
            <p:nvPicPr>
              <p:cNvPr id="89" name="Ink 88">
                <a:extLst>
                  <a:ext uri="{FF2B5EF4-FFF2-40B4-BE49-F238E27FC236}">
                    <a16:creationId xmlns:a16="http://schemas.microsoft.com/office/drawing/2014/main" id="{0F220D32-41A5-A7A3-BA30-BA0641FC2712}"/>
                  </a:ext>
                </a:extLst>
              </p:cNvPr>
              <p:cNvPicPr/>
              <p:nvPr/>
            </p:nvPicPr>
            <p:blipFill>
              <a:blip r:embed="rId145"/>
              <a:stretch>
                <a:fillRect/>
              </a:stretch>
            </p:blipFill>
            <p:spPr>
              <a:xfrm>
                <a:off x="6317838" y="3071270"/>
                <a:ext cx="13464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90" name="Ink 89">
                <a:extLst>
                  <a:ext uri="{FF2B5EF4-FFF2-40B4-BE49-F238E27FC236}">
                    <a16:creationId xmlns:a16="http://schemas.microsoft.com/office/drawing/2014/main" id="{712206BE-E908-C898-A725-9FA736795B77}"/>
                  </a:ext>
                </a:extLst>
              </p14:cNvPr>
              <p14:cNvContentPartPr/>
              <p14:nvPr/>
            </p14:nvContentPartPr>
            <p14:xfrm>
              <a:off x="6559398" y="3063710"/>
              <a:ext cx="140400" cy="100080"/>
            </p14:xfrm>
          </p:contentPart>
        </mc:Choice>
        <mc:Fallback xmlns="">
          <p:pic>
            <p:nvPicPr>
              <p:cNvPr id="90" name="Ink 89">
                <a:extLst>
                  <a:ext uri="{FF2B5EF4-FFF2-40B4-BE49-F238E27FC236}">
                    <a16:creationId xmlns:a16="http://schemas.microsoft.com/office/drawing/2014/main" id="{712206BE-E908-C898-A725-9FA736795B77}"/>
                  </a:ext>
                </a:extLst>
              </p:cNvPr>
              <p:cNvPicPr/>
              <p:nvPr/>
            </p:nvPicPr>
            <p:blipFill>
              <a:blip r:embed="rId147"/>
              <a:stretch>
                <a:fillRect/>
              </a:stretch>
            </p:blipFill>
            <p:spPr>
              <a:xfrm>
                <a:off x="6550758" y="3055070"/>
                <a:ext cx="15804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91" name="Ink 90">
                <a:extLst>
                  <a:ext uri="{FF2B5EF4-FFF2-40B4-BE49-F238E27FC236}">
                    <a16:creationId xmlns:a16="http://schemas.microsoft.com/office/drawing/2014/main" id="{54CC6B73-52CF-A2C7-3AE7-6163F2997ABA}"/>
                  </a:ext>
                </a:extLst>
              </p14:cNvPr>
              <p14:cNvContentPartPr/>
              <p14:nvPr/>
            </p14:nvContentPartPr>
            <p14:xfrm>
              <a:off x="6701238" y="2957510"/>
              <a:ext cx="7560" cy="17280"/>
            </p14:xfrm>
          </p:contentPart>
        </mc:Choice>
        <mc:Fallback xmlns="">
          <p:pic>
            <p:nvPicPr>
              <p:cNvPr id="91" name="Ink 90">
                <a:extLst>
                  <a:ext uri="{FF2B5EF4-FFF2-40B4-BE49-F238E27FC236}">
                    <a16:creationId xmlns:a16="http://schemas.microsoft.com/office/drawing/2014/main" id="{54CC6B73-52CF-A2C7-3AE7-6163F2997ABA}"/>
                  </a:ext>
                </a:extLst>
              </p:cNvPr>
              <p:cNvPicPr/>
              <p:nvPr/>
            </p:nvPicPr>
            <p:blipFill>
              <a:blip r:embed="rId149"/>
              <a:stretch>
                <a:fillRect/>
              </a:stretch>
            </p:blipFill>
            <p:spPr>
              <a:xfrm>
                <a:off x="6692598" y="2948510"/>
                <a:ext cx="2520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92" name="Ink 91">
                <a:extLst>
                  <a:ext uri="{FF2B5EF4-FFF2-40B4-BE49-F238E27FC236}">
                    <a16:creationId xmlns:a16="http://schemas.microsoft.com/office/drawing/2014/main" id="{F4907D6F-C07B-CB99-1FF6-00685C25FE51}"/>
                  </a:ext>
                </a:extLst>
              </p14:cNvPr>
              <p14:cNvContentPartPr/>
              <p14:nvPr/>
            </p14:nvContentPartPr>
            <p14:xfrm>
              <a:off x="6735798" y="2843390"/>
              <a:ext cx="182160" cy="283320"/>
            </p14:xfrm>
          </p:contentPart>
        </mc:Choice>
        <mc:Fallback xmlns="">
          <p:pic>
            <p:nvPicPr>
              <p:cNvPr id="92" name="Ink 91">
                <a:extLst>
                  <a:ext uri="{FF2B5EF4-FFF2-40B4-BE49-F238E27FC236}">
                    <a16:creationId xmlns:a16="http://schemas.microsoft.com/office/drawing/2014/main" id="{F4907D6F-C07B-CB99-1FF6-00685C25FE51}"/>
                  </a:ext>
                </a:extLst>
              </p:cNvPr>
              <p:cNvPicPr/>
              <p:nvPr/>
            </p:nvPicPr>
            <p:blipFill>
              <a:blip r:embed="rId151"/>
              <a:stretch>
                <a:fillRect/>
              </a:stretch>
            </p:blipFill>
            <p:spPr>
              <a:xfrm>
                <a:off x="6727158" y="2834390"/>
                <a:ext cx="199800" cy="30096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93" name="Ink 92">
                <a:extLst>
                  <a:ext uri="{FF2B5EF4-FFF2-40B4-BE49-F238E27FC236}">
                    <a16:creationId xmlns:a16="http://schemas.microsoft.com/office/drawing/2014/main" id="{4DF0FB73-6AA5-0379-BBC1-B157C038E5C6}"/>
                  </a:ext>
                </a:extLst>
              </p14:cNvPr>
              <p14:cNvContentPartPr/>
              <p14:nvPr/>
            </p14:nvContentPartPr>
            <p14:xfrm>
              <a:off x="6923358" y="2998910"/>
              <a:ext cx="82080" cy="107640"/>
            </p14:xfrm>
          </p:contentPart>
        </mc:Choice>
        <mc:Fallback xmlns="">
          <p:pic>
            <p:nvPicPr>
              <p:cNvPr id="93" name="Ink 92">
                <a:extLst>
                  <a:ext uri="{FF2B5EF4-FFF2-40B4-BE49-F238E27FC236}">
                    <a16:creationId xmlns:a16="http://schemas.microsoft.com/office/drawing/2014/main" id="{4DF0FB73-6AA5-0379-BBC1-B157C038E5C6}"/>
                  </a:ext>
                </a:extLst>
              </p:cNvPr>
              <p:cNvPicPr/>
              <p:nvPr/>
            </p:nvPicPr>
            <p:blipFill>
              <a:blip r:embed="rId153"/>
              <a:stretch>
                <a:fillRect/>
              </a:stretch>
            </p:blipFill>
            <p:spPr>
              <a:xfrm>
                <a:off x="6914358" y="2990270"/>
                <a:ext cx="9972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94" name="Ink 93">
                <a:extLst>
                  <a:ext uri="{FF2B5EF4-FFF2-40B4-BE49-F238E27FC236}">
                    <a16:creationId xmlns:a16="http://schemas.microsoft.com/office/drawing/2014/main" id="{012D016A-06EB-54EF-1871-9936210583EF}"/>
                  </a:ext>
                </a:extLst>
              </p14:cNvPr>
              <p14:cNvContentPartPr/>
              <p14:nvPr/>
            </p14:nvContentPartPr>
            <p14:xfrm>
              <a:off x="7016238" y="2911070"/>
              <a:ext cx="9720" cy="360"/>
            </p14:xfrm>
          </p:contentPart>
        </mc:Choice>
        <mc:Fallback xmlns="">
          <p:pic>
            <p:nvPicPr>
              <p:cNvPr id="94" name="Ink 93">
                <a:extLst>
                  <a:ext uri="{FF2B5EF4-FFF2-40B4-BE49-F238E27FC236}">
                    <a16:creationId xmlns:a16="http://schemas.microsoft.com/office/drawing/2014/main" id="{012D016A-06EB-54EF-1871-9936210583EF}"/>
                  </a:ext>
                </a:extLst>
              </p:cNvPr>
              <p:cNvPicPr/>
              <p:nvPr/>
            </p:nvPicPr>
            <p:blipFill>
              <a:blip r:embed="rId155"/>
              <a:stretch>
                <a:fillRect/>
              </a:stretch>
            </p:blipFill>
            <p:spPr>
              <a:xfrm>
                <a:off x="7007598" y="2902430"/>
                <a:ext cx="273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5" name="Ink 94">
                <a:extLst>
                  <a:ext uri="{FF2B5EF4-FFF2-40B4-BE49-F238E27FC236}">
                    <a16:creationId xmlns:a16="http://schemas.microsoft.com/office/drawing/2014/main" id="{9AFBB79A-38EA-34BE-87D7-630B22F31908}"/>
                  </a:ext>
                </a:extLst>
              </p14:cNvPr>
              <p14:cNvContentPartPr/>
              <p14:nvPr/>
            </p14:nvContentPartPr>
            <p14:xfrm>
              <a:off x="7054398" y="2924030"/>
              <a:ext cx="293760" cy="167760"/>
            </p14:xfrm>
          </p:contentPart>
        </mc:Choice>
        <mc:Fallback xmlns="">
          <p:pic>
            <p:nvPicPr>
              <p:cNvPr id="95" name="Ink 94">
                <a:extLst>
                  <a:ext uri="{FF2B5EF4-FFF2-40B4-BE49-F238E27FC236}">
                    <a16:creationId xmlns:a16="http://schemas.microsoft.com/office/drawing/2014/main" id="{9AFBB79A-38EA-34BE-87D7-630B22F31908}"/>
                  </a:ext>
                </a:extLst>
              </p:cNvPr>
              <p:cNvPicPr/>
              <p:nvPr/>
            </p:nvPicPr>
            <p:blipFill>
              <a:blip r:embed="rId157"/>
              <a:stretch>
                <a:fillRect/>
              </a:stretch>
            </p:blipFill>
            <p:spPr>
              <a:xfrm>
                <a:off x="7045758" y="2915030"/>
                <a:ext cx="31140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97" name="Ink 96">
                <a:extLst>
                  <a:ext uri="{FF2B5EF4-FFF2-40B4-BE49-F238E27FC236}">
                    <a16:creationId xmlns:a16="http://schemas.microsoft.com/office/drawing/2014/main" id="{450C9926-93D8-6B43-96EB-AFF68F79E160}"/>
                  </a:ext>
                </a:extLst>
              </p14:cNvPr>
              <p14:cNvContentPartPr/>
              <p14:nvPr/>
            </p14:nvContentPartPr>
            <p14:xfrm>
              <a:off x="5262318" y="4771910"/>
              <a:ext cx="1250640" cy="88560"/>
            </p14:xfrm>
          </p:contentPart>
        </mc:Choice>
        <mc:Fallback xmlns="">
          <p:pic>
            <p:nvPicPr>
              <p:cNvPr id="97" name="Ink 96">
                <a:extLst>
                  <a:ext uri="{FF2B5EF4-FFF2-40B4-BE49-F238E27FC236}">
                    <a16:creationId xmlns:a16="http://schemas.microsoft.com/office/drawing/2014/main" id="{450C9926-93D8-6B43-96EB-AFF68F79E160}"/>
                  </a:ext>
                </a:extLst>
              </p:cNvPr>
              <p:cNvPicPr/>
              <p:nvPr/>
            </p:nvPicPr>
            <p:blipFill>
              <a:blip r:embed="rId159"/>
              <a:stretch>
                <a:fillRect/>
              </a:stretch>
            </p:blipFill>
            <p:spPr>
              <a:xfrm>
                <a:off x="5253678" y="4762910"/>
                <a:ext cx="126828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8" name="Ink 97">
                <a:extLst>
                  <a:ext uri="{FF2B5EF4-FFF2-40B4-BE49-F238E27FC236}">
                    <a16:creationId xmlns:a16="http://schemas.microsoft.com/office/drawing/2014/main" id="{FEEC3FF8-5819-DC74-1B60-7A087762C870}"/>
                  </a:ext>
                </a:extLst>
              </p14:cNvPr>
              <p14:cNvContentPartPr/>
              <p14:nvPr/>
            </p14:nvContentPartPr>
            <p14:xfrm>
              <a:off x="6474438" y="4753910"/>
              <a:ext cx="50760" cy="666360"/>
            </p14:xfrm>
          </p:contentPart>
        </mc:Choice>
        <mc:Fallback xmlns="">
          <p:pic>
            <p:nvPicPr>
              <p:cNvPr id="98" name="Ink 97">
                <a:extLst>
                  <a:ext uri="{FF2B5EF4-FFF2-40B4-BE49-F238E27FC236}">
                    <a16:creationId xmlns:a16="http://schemas.microsoft.com/office/drawing/2014/main" id="{FEEC3FF8-5819-DC74-1B60-7A087762C870}"/>
                  </a:ext>
                </a:extLst>
              </p:cNvPr>
              <p:cNvPicPr/>
              <p:nvPr/>
            </p:nvPicPr>
            <p:blipFill>
              <a:blip r:embed="rId161"/>
              <a:stretch>
                <a:fillRect/>
              </a:stretch>
            </p:blipFill>
            <p:spPr>
              <a:xfrm>
                <a:off x="6465438" y="4744910"/>
                <a:ext cx="68400" cy="68400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99" name="Ink 98">
                <a:extLst>
                  <a:ext uri="{FF2B5EF4-FFF2-40B4-BE49-F238E27FC236}">
                    <a16:creationId xmlns:a16="http://schemas.microsoft.com/office/drawing/2014/main" id="{79B263B1-9476-1316-7AF8-B1EE3243971F}"/>
                  </a:ext>
                </a:extLst>
              </p14:cNvPr>
              <p14:cNvContentPartPr/>
              <p14:nvPr/>
            </p14:nvContentPartPr>
            <p14:xfrm>
              <a:off x="6512958" y="5328110"/>
              <a:ext cx="1260360" cy="45720"/>
            </p14:xfrm>
          </p:contentPart>
        </mc:Choice>
        <mc:Fallback xmlns="">
          <p:pic>
            <p:nvPicPr>
              <p:cNvPr id="99" name="Ink 98">
                <a:extLst>
                  <a:ext uri="{FF2B5EF4-FFF2-40B4-BE49-F238E27FC236}">
                    <a16:creationId xmlns:a16="http://schemas.microsoft.com/office/drawing/2014/main" id="{79B263B1-9476-1316-7AF8-B1EE3243971F}"/>
                  </a:ext>
                </a:extLst>
              </p:cNvPr>
              <p:cNvPicPr/>
              <p:nvPr/>
            </p:nvPicPr>
            <p:blipFill>
              <a:blip r:embed="rId163"/>
              <a:stretch>
                <a:fillRect/>
              </a:stretch>
            </p:blipFill>
            <p:spPr>
              <a:xfrm>
                <a:off x="6503958" y="5319110"/>
                <a:ext cx="127800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00" name="Ink 99">
                <a:extLst>
                  <a:ext uri="{FF2B5EF4-FFF2-40B4-BE49-F238E27FC236}">
                    <a16:creationId xmlns:a16="http://schemas.microsoft.com/office/drawing/2014/main" id="{5BFC7D25-6632-2133-E693-ECA043271619}"/>
                  </a:ext>
                </a:extLst>
              </p14:cNvPr>
              <p14:cNvContentPartPr/>
              <p14:nvPr/>
            </p14:nvContentPartPr>
            <p14:xfrm>
              <a:off x="7725438" y="5129030"/>
              <a:ext cx="28800" cy="672840"/>
            </p14:xfrm>
          </p:contentPart>
        </mc:Choice>
        <mc:Fallback xmlns="">
          <p:pic>
            <p:nvPicPr>
              <p:cNvPr id="100" name="Ink 99">
                <a:extLst>
                  <a:ext uri="{FF2B5EF4-FFF2-40B4-BE49-F238E27FC236}">
                    <a16:creationId xmlns:a16="http://schemas.microsoft.com/office/drawing/2014/main" id="{5BFC7D25-6632-2133-E693-ECA043271619}"/>
                  </a:ext>
                </a:extLst>
              </p:cNvPr>
              <p:cNvPicPr/>
              <p:nvPr/>
            </p:nvPicPr>
            <p:blipFill>
              <a:blip r:embed="rId165"/>
              <a:stretch>
                <a:fillRect/>
              </a:stretch>
            </p:blipFill>
            <p:spPr>
              <a:xfrm>
                <a:off x="7716798" y="5120030"/>
                <a:ext cx="46440" cy="69048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01" name="Ink 100">
                <a:extLst>
                  <a:ext uri="{FF2B5EF4-FFF2-40B4-BE49-F238E27FC236}">
                    <a16:creationId xmlns:a16="http://schemas.microsoft.com/office/drawing/2014/main" id="{4958E3F2-063D-EB38-EBBC-7575A3C0ADF1}"/>
                  </a:ext>
                </a:extLst>
              </p14:cNvPr>
              <p14:cNvContentPartPr/>
              <p14:nvPr/>
            </p14:nvContentPartPr>
            <p14:xfrm>
              <a:off x="7707078" y="5063870"/>
              <a:ext cx="3447720" cy="56520"/>
            </p14:xfrm>
          </p:contentPart>
        </mc:Choice>
        <mc:Fallback xmlns="">
          <p:pic>
            <p:nvPicPr>
              <p:cNvPr id="101" name="Ink 100">
                <a:extLst>
                  <a:ext uri="{FF2B5EF4-FFF2-40B4-BE49-F238E27FC236}">
                    <a16:creationId xmlns:a16="http://schemas.microsoft.com/office/drawing/2014/main" id="{4958E3F2-063D-EB38-EBBC-7575A3C0ADF1}"/>
                  </a:ext>
                </a:extLst>
              </p:cNvPr>
              <p:cNvPicPr/>
              <p:nvPr/>
            </p:nvPicPr>
            <p:blipFill>
              <a:blip r:embed="rId167"/>
              <a:stretch>
                <a:fillRect/>
              </a:stretch>
            </p:blipFill>
            <p:spPr>
              <a:xfrm>
                <a:off x="7698078" y="5055230"/>
                <a:ext cx="346536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03" name="Ink 102">
                <a:extLst>
                  <a:ext uri="{FF2B5EF4-FFF2-40B4-BE49-F238E27FC236}">
                    <a16:creationId xmlns:a16="http://schemas.microsoft.com/office/drawing/2014/main" id="{28A0EEA9-7841-763E-3C0C-220C51F6DB8E}"/>
                  </a:ext>
                </a:extLst>
              </p14:cNvPr>
              <p14:cNvContentPartPr/>
              <p14:nvPr/>
            </p14:nvContentPartPr>
            <p14:xfrm>
              <a:off x="7753518" y="5764790"/>
              <a:ext cx="80640" cy="543960"/>
            </p14:xfrm>
          </p:contentPart>
        </mc:Choice>
        <mc:Fallback xmlns="">
          <p:pic>
            <p:nvPicPr>
              <p:cNvPr id="103" name="Ink 102">
                <a:extLst>
                  <a:ext uri="{FF2B5EF4-FFF2-40B4-BE49-F238E27FC236}">
                    <a16:creationId xmlns:a16="http://schemas.microsoft.com/office/drawing/2014/main" id="{28A0EEA9-7841-763E-3C0C-220C51F6DB8E}"/>
                  </a:ext>
                </a:extLst>
              </p:cNvPr>
              <p:cNvPicPr/>
              <p:nvPr/>
            </p:nvPicPr>
            <p:blipFill>
              <a:blip r:embed="rId169"/>
              <a:stretch>
                <a:fillRect/>
              </a:stretch>
            </p:blipFill>
            <p:spPr>
              <a:xfrm>
                <a:off x="7744878" y="5755790"/>
                <a:ext cx="98280" cy="56160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04" name="Ink 103">
                <a:extLst>
                  <a:ext uri="{FF2B5EF4-FFF2-40B4-BE49-F238E27FC236}">
                    <a16:creationId xmlns:a16="http://schemas.microsoft.com/office/drawing/2014/main" id="{260395FA-1CC5-4F27-EFAE-D88790CF83CB}"/>
                  </a:ext>
                </a:extLst>
              </p14:cNvPr>
              <p14:cNvContentPartPr/>
              <p14:nvPr/>
            </p14:nvContentPartPr>
            <p14:xfrm>
              <a:off x="7809678" y="6268070"/>
              <a:ext cx="3327480" cy="59040"/>
            </p14:xfrm>
          </p:contentPart>
        </mc:Choice>
        <mc:Fallback xmlns="">
          <p:pic>
            <p:nvPicPr>
              <p:cNvPr id="104" name="Ink 103">
                <a:extLst>
                  <a:ext uri="{FF2B5EF4-FFF2-40B4-BE49-F238E27FC236}">
                    <a16:creationId xmlns:a16="http://schemas.microsoft.com/office/drawing/2014/main" id="{260395FA-1CC5-4F27-EFAE-D88790CF83CB}"/>
                  </a:ext>
                </a:extLst>
              </p:cNvPr>
              <p:cNvPicPr/>
              <p:nvPr/>
            </p:nvPicPr>
            <p:blipFill>
              <a:blip r:embed="rId171"/>
              <a:stretch>
                <a:fillRect/>
              </a:stretch>
            </p:blipFill>
            <p:spPr>
              <a:xfrm>
                <a:off x="7801038" y="6259430"/>
                <a:ext cx="334512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06" name="Ink 105">
                <a:extLst>
                  <a:ext uri="{FF2B5EF4-FFF2-40B4-BE49-F238E27FC236}">
                    <a16:creationId xmlns:a16="http://schemas.microsoft.com/office/drawing/2014/main" id="{69EFF796-988A-8A89-6303-5168F228BEF3}"/>
                  </a:ext>
                </a:extLst>
              </p14:cNvPr>
              <p14:cNvContentPartPr/>
              <p14:nvPr/>
            </p14:nvContentPartPr>
            <p14:xfrm>
              <a:off x="10866078" y="5113190"/>
              <a:ext cx="452880" cy="1261080"/>
            </p14:xfrm>
          </p:contentPart>
        </mc:Choice>
        <mc:Fallback xmlns="">
          <p:pic>
            <p:nvPicPr>
              <p:cNvPr id="106" name="Ink 105">
                <a:extLst>
                  <a:ext uri="{FF2B5EF4-FFF2-40B4-BE49-F238E27FC236}">
                    <a16:creationId xmlns:a16="http://schemas.microsoft.com/office/drawing/2014/main" id="{69EFF796-988A-8A89-6303-5168F228BEF3}"/>
                  </a:ext>
                </a:extLst>
              </p:cNvPr>
              <p:cNvPicPr/>
              <p:nvPr/>
            </p:nvPicPr>
            <p:blipFill>
              <a:blip r:embed="rId173"/>
              <a:stretch>
                <a:fillRect/>
              </a:stretch>
            </p:blipFill>
            <p:spPr>
              <a:xfrm>
                <a:off x="10857438" y="5104190"/>
                <a:ext cx="470520" cy="127872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07" name="Ink 106">
                <a:extLst>
                  <a:ext uri="{FF2B5EF4-FFF2-40B4-BE49-F238E27FC236}">
                    <a16:creationId xmlns:a16="http://schemas.microsoft.com/office/drawing/2014/main" id="{E81EF3E9-D300-8704-9767-79F350799E94}"/>
                  </a:ext>
                </a:extLst>
              </p14:cNvPr>
              <p14:cNvContentPartPr/>
              <p14:nvPr/>
            </p14:nvContentPartPr>
            <p14:xfrm>
              <a:off x="10899918" y="6302270"/>
              <a:ext cx="16920" cy="14400"/>
            </p14:xfrm>
          </p:contentPart>
        </mc:Choice>
        <mc:Fallback xmlns="">
          <p:pic>
            <p:nvPicPr>
              <p:cNvPr id="107" name="Ink 106">
                <a:extLst>
                  <a:ext uri="{FF2B5EF4-FFF2-40B4-BE49-F238E27FC236}">
                    <a16:creationId xmlns:a16="http://schemas.microsoft.com/office/drawing/2014/main" id="{E81EF3E9-D300-8704-9767-79F350799E94}"/>
                  </a:ext>
                </a:extLst>
              </p:cNvPr>
              <p:cNvPicPr/>
              <p:nvPr/>
            </p:nvPicPr>
            <p:blipFill>
              <a:blip r:embed="rId175"/>
              <a:stretch>
                <a:fillRect/>
              </a:stretch>
            </p:blipFill>
            <p:spPr>
              <a:xfrm>
                <a:off x="10891278" y="6293630"/>
                <a:ext cx="3456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09" name="Ink 108">
                <a:extLst>
                  <a:ext uri="{FF2B5EF4-FFF2-40B4-BE49-F238E27FC236}">
                    <a16:creationId xmlns:a16="http://schemas.microsoft.com/office/drawing/2014/main" id="{BA62C3A5-9B95-DA24-C28D-E9E8048C8DA8}"/>
                  </a:ext>
                </a:extLst>
              </p14:cNvPr>
              <p14:cNvContentPartPr/>
              <p14:nvPr/>
            </p14:nvContentPartPr>
            <p14:xfrm>
              <a:off x="8380278" y="5233430"/>
              <a:ext cx="207000" cy="284040"/>
            </p14:xfrm>
          </p:contentPart>
        </mc:Choice>
        <mc:Fallback xmlns="">
          <p:pic>
            <p:nvPicPr>
              <p:cNvPr id="109" name="Ink 108">
                <a:extLst>
                  <a:ext uri="{FF2B5EF4-FFF2-40B4-BE49-F238E27FC236}">
                    <a16:creationId xmlns:a16="http://schemas.microsoft.com/office/drawing/2014/main" id="{BA62C3A5-9B95-DA24-C28D-E9E8048C8DA8}"/>
                  </a:ext>
                </a:extLst>
              </p:cNvPr>
              <p:cNvPicPr/>
              <p:nvPr/>
            </p:nvPicPr>
            <p:blipFill>
              <a:blip r:embed="rId177"/>
              <a:stretch>
                <a:fillRect/>
              </a:stretch>
            </p:blipFill>
            <p:spPr>
              <a:xfrm>
                <a:off x="8371278" y="5224430"/>
                <a:ext cx="224640" cy="30168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10" name="Ink 109">
                <a:extLst>
                  <a:ext uri="{FF2B5EF4-FFF2-40B4-BE49-F238E27FC236}">
                    <a16:creationId xmlns:a16="http://schemas.microsoft.com/office/drawing/2014/main" id="{58E3050D-E73C-40E8-4829-3EB5ED58CE09}"/>
                  </a:ext>
                </a:extLst>
              </p14:cNvPr>
              <p14:cNvContentPartPr/>
              <p14:nvPr/>
            </p14:nvContentPartPr>
            <p14:xfrm>
              <a:off x="8649558" y="5339630"/>
              <a:ext cx="185400" cy="137520"/>
            </p14:xfrm>
          </p:contentPart>
        </mc:Choice>
        <mc:Fallback xmlns="">
          <p:pic>
            <p:nvPicPr>
              <p:cNvPr id="110" name="Ink 109">
                <a:extLst>
                  <a:ext uri="{FF2B5EF4-FFF2-40B4-BE49-F238E27FC236}">
                    <a16:creationId xmlns:a16="http://schemas.microsoft.com/office/drawing/2014/main" id="{58E3050D-E73C-40E8-4829-3EB5ED58CE09}"/>
                  </a:ext>
                </a:extLst>
              </p:cNvPr>
              <p:cNvPicPr/>
              <p:nvPr/>
            </p:nvPicPr>
            <p:blipFill>
              <a:blip r:embed="rId179"/>
              <a:stretch>
                <a:fillRect/>
              </a:stretch>
            </p:blipFill>
            <p:spPr>
              <a:xfrm>
                <a:off x="8640558" y="5330990"/>
                <a:ext cx="20304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11" name="Ink 110">
                <a:extLst>
                  <a:ext uri="{FF2B5EF4-FFF2-40B4-BE49-F238E27FC236}">
                    <a16:creationId xmlns:a16="http://schemas.microsoft.com/office/drawing/2014/main" id="{0D7FCE63-0489-E7BC-0BF1-F0D2BD320850}"/>
                  </a:ext>
                </a:extLst>
              </p14:cNvPr>
              <p14:cNvContentPartPr/>
              <p14:nvPr/>
            </p14:nvContentPartPr>
            <p14:xfrm>
              <a:off x="8881038" y="5301470"/>
              <a:ext cx="198360" cy="383040"/>
            </p14:xfrm>
          </p:contentPart>
        </mc:Choice>
        <mc:Fallback xmlns="">
          <p:pic>
            <p:nvPicPr>
              <p:cNvPr id="111" name="Ink 110">
                <a:extLst>
                  <a:ext uri="{FF2B5EF4-FFF2-40B4-BE49-F238E27FC236}">
                    <a16:creationId xmlns:a16="http://schemas.microsoft.com/office/drawing/2014/main" id="{0D7FCE63-0489-E7BC-0BF1-F0D2BD320850}"/>
                  </a:ext>
                </a:extLst>
              </p:cNvPr>
              <p:cNvPicPr/>
              <p:nvPr/>
            </p:nvPicPr>
            <p:blipFill>
              <a:blip r:embed="rId181"/>
              <a:stretch>
                <a:fillRect/>
              </a:stretch>
            </p:blipFill>
            <p:spPr>
              <a:xfrm>
                <a:off x="8872398" y="5292830"/>
                <a:ext cx="216000" cy="40068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12" name="Ink 111">
                <a:extLst>
                  <a:ext uri="{FF2B5EF4-FFF2-40B4-BE49-F238E27FC236}">
                    <a16:creationId xmlns:a16="http://schemas.microsoft.com/office/drawing/2014/main" id="{E6A96BD0-2D5A-1A19-B3C2-7E8A5206040E}"/>
                  </a:ext>
                </a:extLst>
              </p14:cNvPr>
              <p14:cNvContentPartPr/>
              <p14:nvPr/>
            </p14:nvContentPartPr>
            <p14:xfrm>
              <a:off x="9097038" y="5349710"/>
              <a:ext cx="40320" cy="154080"/>
            </p14:xfrm>
          </p:contentPart>
        </mc:Choice>
        <mc:Fallback xmlns="">
          <p:pic>
            <p:nvPicPr>
              <p:cNvPr id="112" name="Ink 111">
                <a:extLst>
                  <a:ext uri="{FF2B5EF4-FFF2-40B4-BE49-F238E27FC236}">
                    <a16:creationId xmlns:a16="http://schemas.microsoft.com/office/drawing/2014/main" id="{E6A96BD0-2D5A-1A19-B3C2-7E8A5206040E}"/>
                  </a:ext>
                </a:extLst>
              </p:cNvPr>
              <p:cNvPicPr/>
              <p:nvPr/>
            </p:nvPicPr>
            <p:blipFill>
              <a:blip r:embed="rId183"/>
              <a:stretch>
                <a:fillRect/>
              </a:stretch>
            </p:blipFill>
            <p:spPr>
              <a:xfrm>
                <a:off x="9088038" y="5341070"/>
                <a:ext cx="5796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13" name="Ink 112">
                <a:extLst>
                  <a:ext uri="{FF2B5EF4-FFF2-40B4-BE49-F238E27FC236}">
                    <a16:creationId xmlns:a16="http://schemas.microsoft.com/office/drawing/2014/main" id="{516E246E-31EE-1EB4-DBFA-4810D2B22990}"/>
                  </a:ext>
                </a:extLst>
              </p14:cNvPr>
              <p14:cNvContentPartPr/>
              <p14:nvPr/>
            </p14:nvContentPartPr>
            <p14:xfrm>
              <a:off x="9114318" y="5250710"/>
              <a:ext cx="11160" cy="12240"/>
            </p14:xfrm>
          </p:contentPart>
        </mc:Choice>
        <mc:Fallback xmlns="">
          <p:pic>
            <p:nvPicPr>
              <p:cNvPr id="113" name="Ink 112">
                <a:extLst>
                  <a:ext uri="{FF2B5EF4-FFF2-40B4-BE49-F238E27FC236}">
                    <a16:creationId xmlns:a16="http://schemas.microsoft.com/office/drawing/2014/main" id="{516E246E-31EE-1EB4-DBFA-4810D2B22990}"/>
                  </a:ext>
                </a:extLst>
              </p:cNvPr>
              <p:cNvPicPr/>
              <p:nvPr/>
            </p:nvPicPr>
            <p:blipFill>
              <a:blip r:embed="rId185"/>
              <a:stretch>
                <a:fillRect/>
              </a:stretch>
            </p:blipFill>
            <p:spPr>
              <a:xfrm>
                <a:off x="9105318" y="5242070"/>
                <a:ext cx="2880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14" name="Ink 113">
                <a:extLst>
                  <a:ext uri="{FF2B5EF4-FFF2-40B4-BE49-F238E27FC236}">
                    <a16:creationId xmlns:a16="http://schemas.microsoft.com/office/drawing/2014/main" id="{C51851A6-5D65-A61B-4643-D497D3C83B6A}"/>
                  </a:ext>
                </a:extLst>
              </p14:cNvPr>
              <p14:cNvContentPartPr/>
              <p14:nvPr/>
            </p14:nvContentPartPr>
            <p14:xfrm>
              <a:off x="9171918" y="5329190"/>
              <a:ext cx="181440" cy="176040"/>
            </p14:xfrm>
          </p:contentPart>
        </mc:Choice>
        <mc:Fallback xmlns="">
          <p:pic>
            <p:nvPicPr>
              <p:cNvPr id="114" name="Ink 113">
                <a:extLst>
                  <a:ext uri="{FF2B5EF4-FFF2-40B4-BE49-F238E27FC236}">
                    <a16:creationId xmlns:a16="http://schemas.microsoft.com/office/drawing/2014/main" id="{C51851A6-5D65-A61B-4643-D497D3C83B6A}"/>
                  </a:ext>
                </a:extLst>
              </p:cNvPr>
              <p:cNvPicPr/>
              <p:nvPr/>
            </p:nvPicPr>
            <p:blipFill>
              <a:blip r:embed="rId187"/>
              <a:stretch>
                <a:fillRect/>
              </a:stretch>
            </p:blipFill>
            <p:spPr>
              <a:xfrm>
                <a:off x="9162918" y="5320190"/>
                <a:ext cx="19908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15" name="Ink 114">
                <a:extLst>
                  <a:ext uri="{FF2B5EF4-FFF2-40B4-BE49-F238E27FC236}">
                    <a16:creationId xmlns:a16="http://schemas.microsoft.com/office/drawing/2014/main" id="{E805EB42-25D0-B2BC-6963-AB088FFF1133}"/>
                  </a:ext>
                </a:extLst>
              </p14:cNvPr>
              <p14:cNvContentPartPr/>
              <p14:nvPr/>
            </p14:nvContentPartPr>
            <p14:xfrm>
              <a:off x="9416718" y="5320550"/>
              <a:ext cx="239760" cy="200520"/>
            </p14:xfrm>
          </p:contentPart>
        </mc:Choice>
        <mc:Fallback xmlns="">
          <p:pic>
            <p:nvPicPr>
              <p:cNvPr id="115" name="Ink 114">
                <a:extLst>
                  <a:ext uri="{FF2B5EF4-FFF2-40B4-BE49-F238E27FC236}">
                    <a16:creationId xmlns:a16="http://schemas.microsoft.com/office/drawing/2014/main" id="{E805EB42-25D0-B2BC-6963-AB088FFF1133}"/>
                  </a:ext>
                </a:extLst>
              </p:cNvPr>
              <p:cNvPicPr/>
              <p:nvPr/>
            </p:nvPicPr>
            <p:blipFill>
              <a:blip r:embed="rId189"/>
              <a:stretch>
                <a:fillRect/>
              </a:stretch>
            </p:blipFill>
            <p:spPr>
              <a:xfrm>
                <a:off x="9408078" y="5311550"/>
                <a:ext cx="25740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16" name="Ink 115">
                <a:extLst>
                  <a:ext uri="{FF2B5EF4-FFF2-40B4-BE49-F238E27FC236}">
                    <a16:creationId xmlns:a16="http://schemas.microsoft.com/office/drawing/2014/main" id="{5606C077-73FB-A996-F207-907A5D429CB0}"/>
                  </a:ext>
                </a:extLst>
              </p14:cNvPr>
              <p14:cNvContentPartPr/>
              <p14:nvPr/>
            </p14:nvContentPartPr>
            <p14:xfrm>
              <a:off x="8485398" y="5746790"/>
              <a:ext cx="479160" cy="256320"/>
            </p14:xfrm>
          </p:contentPart>
        </mc:Choice>
        <mc:Fallback xmlns="">
          <p:pic>
            <p:nvPicPr>
              <p:cNvPr id="116" name="Ink 115">
                <a:extLst>
                  <a:ext uri="{FF2B5EF4-FFF2-40B4-BE49-F238E27FC236}">
                    <a16:creationId xmlns:a16="http://schemas.microsoft.com/office/drawing/2014/main" id="{5606C077-73FB-A996-F207-907A5D429CB0}"/>
                  </a:ext>
                </a:extLst>
              </p:cNvPr>
              <p:cNvPicPr/>
              <p:nvPr/>
            </p:nvPicPr>
            <p:blipFill>
              <a:blip r:embed="rId191"/>
              <a:stretch>
                <a:fillRect/>
              </a:stretch>
            </p:blipFill>
            <p:spPr>
              <a:xfrm>
                <a:off x="8476398" y="5738150"/>
                <a:ext cx="49680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17" name="Ink 116">
                <a:extLst>
                  <a:ext uri="{FF2B5EF4-FFF2-40B4-BE49-F238E27FC236}">
                    <a16:creationId xmlns:a16="http://schemas.microsoft.com/office/drawing/2014/main" id="{457F922F-D81D-E4AF-F3DB-41CE1AE2D154}"/>
                  </a:ext>
                </a:extLst>
              </p14:cNvPr>
              <p14:cNvContentPartPr/>
              <p14:nvPr/>
            </p14:nvContentPartPr>
            <p14:xfrm>
              <a:off x="9032238" y="5857310"/>
              <a:ext cx="47160" cy="142560"/>
            </p14:xfrm>
          </p:contentPart>
        </mc:Choice>
        <mc:Fallback xmlns="">
          <p:pic>
            <p:nvPicPr>
              <p:cNvPr id="117" name="Ink 116">
                <a:extLst>
                  <a:ext uri="{FF2B5EF4-FFF2-40B4-BE49-F238E27FC236}">
                    <a16:creationId xmlns:a16="http://schemas.microsoft.com/office/drawing/2014/main" id="{457F922F-D81D-E4AF-F3DB-41CE1AE2D154}"/>
                  </a:ext>
                </a:extLst>
              </p:cNvPr>
              <p:cNvPicPr/>
              <p:nvPr/>
            </p:nvPicPr>
            <p:blipFill>
              <a:blip r:embed="rId193"/>
              <a:stretch>
                <a:fillRect/>
              </a:stretch>
            </p:blipFill>
            <p:spPr>
              <a:xfrm>
                <a:off x="9023238" y="5848310"/>
                <a:ext cx="6480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18" name="Ink 117">
                <a:extLst>
                  <a:ext uri="{FF2B5EF4-FFF2-40B4-BE49-F238E27FC236}">
                    <a16:creationId xmlns:a16="http://schemas.microsoft.com/office/drawing/2014/main" id="{6E850A03-5979-7C4E-E300-F99DFF53C94C}"/>
                  </a:ext>
                </a:extLst>
              </p14:cNvPr>
              <p14:cNvContentPartPr/>
              <p14:nvPr/>
            </p14:nvContentPartPr>
            <p14:xfrm>
              <a:off x="9125118" y="5815910"/>
              <a:ext cx="426600" cy="379440"/>
            </p14:xfrm>
          </p:contentPart>
        </mc:Choice>
        <mc:Fallback xmlns="">
          <p:pic>
            <p:nvPicPr>
              <p:cNvPr id="118" name="Ink 117">
                <a:extLst>
                  <a:ext uri="{FF2B5EF4-FFF2-40B4-BE49-F238E27FC236}">
                    <a16:creationId xmlns:a16="http://schemas.microsoft.com/office/drawing/2014/main" id="{6E850A03-5979-7C4E-E300-F99DFF53C94C}"/>
                  </a:ext>
                </a:extLst>
              </p:cNvPr>
              <p:cNvPicPr/>
              <p:nvPr/>
            </p:nvPicPr>
            <p:blipFill>
              <a:blip r:embed="rId195"/>
              <a:stretch>
                <a:fillRect/>
              </a:stretch>
            </p:blipFill>
            <p:spPr>
              <a:xfrm>
                <a:off x="9116118" y="5807270"/>
                <a:ext cx="444240" cy="39708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19" name="Ink 118">
                <a:extLst>
                  <a:ext uri="{FF2B5EF4-FFF2-40B4-BE49-F238E27FC236}">
                    <a16:creationId xmlns:a16="http://schemas.microsoft.com/office/drawing/2014/main" id="{4BAE4943-55E2-9066-7630-ECDF2DA33311}"/>
                  </a:ext>
                </a:extLst>
              </p14:cNvPr>
              <p14:cNvContentPartPr/>
              <p14:nvPr/>
            </p14:nvContentPartPr>
            <p14:xfrm>
              <a:off x="9610038" y="5774870"/>
              <a:ext cx="166680" cy="188280"/>
            </p14:xfrm>
          </p:contentPart>
        </mc:Choice>
        <mc:Fallback xmlns="">
          <p:pic>
            <p:nvPicPr>
              <p:cNvPr id="119" name="Ink 118">
                <a:extLst>
                  <a:ext uri="{FF2B5EF4-FFF2-40B4-BE49-F238E27FC236}">
                    <a16:creationId xmlns:a16="http://schemas.microsoft.com/office/drawing/2014/main" id="{4BAE4943-55E2-9066-7630-ECDF2DA33311}"/>
                  </a:ext>
                </a:extLst>
              </p:cNvPr>
              <p:cNvPicPr/>
              <p:nvPr/>
            </p:nvPicPr>
            <p:blipFill>
              <a:blip r:embed="rId197"/>
              <a:stretch>
                <a:fillRect/>
              </a:stretch>
            </p:blipFill>
            <p:spPr>
              <a:xfrm>
                <a:off x="9601398" y="5766230"/>
                <a:ext cx="18432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20" name="Ink 119">
                <a:extLst>
                  <a:ext uri="{FF2B5EF4-FFF2-40B4-BE49-F238E27FC236}">
                    <a16:creationId xmlns:a16="http://schemas.microsoft.com/office/drawing/2014/main" id="{73C68755-57EB-7D36-8802-6ADF2A11AC2E}"/>
                  </a:ext>
                </a:extLst>
              </p14:cNvPr>
              <p14:cNvContentPartPr/>
              <p14:nvPr/>
            </p14:nvContentPartPr>
            <p14:xfrm>
              <a:off x="9603558" y="5818430"/>
              <a:ext cx="159840" cy="303480"/>
            </p14:xfrm>
          </p:contentPart>
        </mc:Choice>
        <mc:Fallback xmlns="">
          <p:pic>
            <p:nvPicPr>
              <p:cNvPr id="120" name="Ink 119">
                <a:extLst>
                  <a:ext uri="{FF2B5EF4-FFF2-40B4-BE49-F238E27FC236}">
                    <a16:creationId xmlns:a16="http://schemas.microsoft.com/office/drawing/2014/main" id="{73C68755-57EB-7D36-8802-6ADF2A11AC2E}"/>
                  </a:ext>
                </a:extLst>
              </p:cNvPr>
              <p:cNvPicPr/>
              <p:nvPr/>
            </p:nvPicPr>
            <p:blipFill>
              <a:blip r:embed="rId199"/>
              <a:stretch>
                <a:fillRect/>
              </a:stretch>
            </p:blipFill>
            <p:spPr>
              <a:xfrm>
                <a:off x="9594918" y="5809790"/>
                <a:ext cx="177480" cy="32112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21" name="Ink 120">
                <a:extLst>
                  <a:ext uri="{FF2B5EF4-FFF2-40B4-BE49-F238E27FC236}">
                    <a16:creationId xmlns:a16="http://schemas.microsoft.com/office/drawing/2014/main" id="{30B742E2-8893-FF7B-6627-4208355F05AB}"/>
                  </a:ext>
                </a:extLst>
              </p14:cNvPr>
              <p14:cNvContentPartPr/>
              <p14:nvPr/>
            </p14:nvContentPartPr>
            <p14:xfrm>
              <a:off x="9068958" y="5748950"/>
              <a:ext cx="360" cy="8280"/>
            </p14:xfrm>
          </p:contentPart>
        </mc:Choice>
        <mc:Fallback xmlns="">
          <p:pic>
            <p:nvPicPr>
              <p:cNvPr id="121" name="Ink 120">
                <a:extLst>
                  <a:ext uri="{FF2B5EF4-FFF2-40B4-BE49-F238E27FC236}">
                    <a16:creationId xmlns:a16="http://schemas.microsoft.com/office/drawing/2014/main" id="{30B742E2-8893-FF7B-6627-4208355F05AB}"/>
                  </a:ext>
                </a:extLst>
              </p:cNvPr>
              <p:cNvPicPr/>
              <p:nvPr/>
            </p:nvPicPr>
            <p:blipFill>
              <a:blip r:embed="rId201"/>
              <a:stretch>
                <a:fillRect/>
              </a:stretch>
            </p:blipFill>
            <p:spPr>
              <a:xfrm>
                <a:off x="9060318" y="5739950"/>
                <a:ext cx="1800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30" name="Ink 129">
                <a:extLst>
                  <a:ext uri="{FF2B5EF4-FFF2-40B4-BE49-F238E27FC236}">
                    <a16:creationId xmlns:a16="http://schemas.microsoft.com/office/drawing/2014/main" id="{C05AD89D-B316-D54F-4860-0880223E0BDB}"/>
                  </a:ext>
                </a:extLst>
              </p14:cNvPr>
              <p14:cNvContentPartPr/>
              <p14:nvPr/>
            </p14:nvContentPartPr>
            <p14:xfrm>
              <a:off x="7417638" y="5213990"/>
              <a:ext cx="63720" cy="29880"/>
            </p14:xfrm>
          </p:contentPart>
        </mc:Choice>
        <mc:Fallback xmlns="">
          <p:pic>
            <p:nvPicPr>
              <p:cNvPr id="130" name="Ink 129">
                <a:extLst>
                  <a:ext uri="{FF2B5EF4-FFF2-40B4-BE49-F238E27FC236}">
                    <a16:creationId xmlns:a16="http://schemas.microsoft.com/office/drawing/2014/main" id="{C05AD89D-B316-D54F-4860-0880223E0BDB}"/>
                  </a:ext>
                </a:extLst>
              </p:cNvPr>
              <p:cNvPicPr/>
              <p:nvPr/>
            </p:nvPicPr>
            <p:blipFill>
              <a:blip r:embed="rId203"/>
              <a:stretch>
                <a:fillRect/>
              </a:stretch>
            </p:blipFill>
            <p:spPr>
              <a:xfrm>
                <a:off x="7408998" y="5204990"/>
                <a:ext cx="8136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31" name="Ink 130">
                <a:extLst>
                  <a:ext uri="{FF2B5EF4-FFF2-40B4-BE49-F238E27FC236}">
                    <a16:creationId xmlns:a16="http://schemas.microsoft.com/office/drawing/2014/main" id="{5BF80727-8C7A-9A82-0D90-CD6112BBA6F1}"/>
                  </a:ext>
                </a:extLst>
              </p14:cNvPr>
              <p14:cNvContentPartPr/>
              <p14:nvPr/>
            </p14:nvContentPartPr>
            <p14:xfrm>
              <a:off x="7415478" y="5140910"/>
              <a:ext cx="13320" cy="168120"/>
            </p14:xfrm>
          </p:contentPart>
        </mc:Choice>
        <mc:Fallback xmlns="">
          <p:pic>
            <p:nvPicPr>
              <p:cNvPr id="131" name="Ink 130">
                <a:extLst>
                  <a:ext uri="{FF2B5EF4-FFF2-40B4-BE49-F238E27FC236}">
                    <a16:creationId xmlns:a16="http://schemas.microsoft.com/office/drawing/2014/main" id="{5BF80727-8C7A-9A82-0D90-CD6112BBA6F1}"/>
                  </a:ext>
                </a:extLst>
              </p:cNvPr>
              <p:cNvPicPr/>
              <p:nvPr/>
            </p:nvPicPr>
            <p:blipFill>
              <a:blip r:embed="rId205"/>
              <a:stretch>
                <a:fillRect/>
              </a:stretch>
            </p:blipFill>
            <p:spPr>
              <a:xfrm>
                <a:off x="7406478" y="5131910"/>
                <a:ext cx="3096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32" name="Ink 131">
                <a:extLst>
                  <a:ext uri="{FF2B5EF4-FFF2-40B4-BE49-F238E27FC236}">
                    <a16:creationId xmlns:a16="http://schemas.microsoft.com/office/drawing/2014/main" id="{0E6FBF3A-FB69-710F-63C9-A5035ECD52CD}"/>
                  </a:ext>
                </a:extLst>
              </p14:cNvPr>
              <p14:cNvContentPartPr/>
              <p14:nvPr/>
            </p14:nvContentPartPr>
            <p14:xfrm>
              <a:off x="7349598" y="5159630"/>
              <a:ext cx="161640" cy="122400"/>
            </p14:xfrm>
          </p:contentPart>
        </mc:Choice>
        <mc:Fallback xmlns="">
          <p:pic>
            <p:nvPicPr>
              <p:cNvPr id="132" name="Ink 131">
                <a:extLst>
                  <a:ext uri="{FF2B5EF4-FFF2-40B4-BE49-F238E27FC236}">
                    <a16:creationId xmlns:a16="http://schemas.microsoft.com/office/drawing/2014/main" id="{0E6FBF3A-FB69-710F-63C9-A5035ECD52CD}"/>
                  </a:ext>
                </a:extLst>
              </p:cNvPr>
              <p:cNvPicPr/>
              <p:nvPr/>
            </p:nvPicPr>
            <p:blipFill>
              <a:blip r:embed="rId207"/>
              <a:stretch>
                <a:fillRect/>
              </a:stretch>
            </p:blipFill>
            <p:spPr>
              <a:xfrm>
                <a:off x="7340958" y="5150990"/>
                <a:ext cx="17928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33" name="Ink 132">
                <a:extLst>
                  <a:ext uri="{FF2B5EF4-FFF2-40B4-BE49-F238E27FC236}">
                    <a16:creationId xmlns:a16="http://schemas.microsoft.com/office/drawing/2014/main" id="{74C8631F-B443-BEE2-3F72-4EEC3B1144B9}"/>
                  </a:ext>
                </a:extLst>
              </p14:cNvPr>
              <p14:cNvContentPartPr/>
              <p14:nvPr/>
            </p14:nvContentPartPr>
            <p14:xfrm>
              <a:off x="7342758" y="5196710"/>
              <a:ext cx="200160" cy="77400"/>
            </p14:xfrm>
          </p:contentPart>
        </mc:Choice>
        <mc:Fallback xmlns="">
          <p:pic>
            <p:nvPicPr>
              <p:cNvPr id="133" name="Ink 132">
                <a:extLst>
                  <a:ext uri="{FF2B5EF4-FFF2-40B4-BE49-F238E27FC236}">
                    <a16:creationId xmlns:a16="http://schemas.microsoft.com/office/drawing/2014/main" id="{74C8631F-B443-BEE2-3F72-4EEC3B1144B9}"/>
                  </a:ext>
                </a:extLst>
              </p:cNvPr>
              <p:cNvPicPr/>
              <p:nvPr/>
            </p:nvPicPr>
            <p:blipFill>
              <a:blip r:embed="rId209"/>
              <a:stretch>
                <a:fillRect/>
              </a:stretch>
            </p:blipFill>
            <p:spPr>
              <a:xfrm>
                <a:off x="7334118" y="5188070"/>
                <a:ext cx="217800" cy="95040"/>
              </a:xfrm>
              <a:prstGeom prst="rect">
                <a:avLst/>
              </a:prstGeom>
            </p:spPr>
          </p:pic>
        </mc:Fallback>
      </mc:AlternateContent>
      <p:grpSp>
        <p:nvGrpSpPr>
          <p:cNvPr id="137" name="Group 136">
            <a:extLst>
              <a:ext uri="{FF2B5EF4-FFF2-40B4-BE49-F238E27FC236}">
                <a16:creationId xmlns:a16="http://schemas.microsoft.com/office/drawing/2014/main" id="{D38D5842-F824-3502-2210-68D67C044376}"/>
              </a:ext>
            </a:extLst>
          </p:cNvPr>
          <p:cNvGrpSpPr/>
          <p:nvPr/>
        </p:nvGrpSpPr>
        <p:grpSpPr>
          <a:xfrm>
            <a:off x="3387078" y="2511110"/>
            <a:ext cx="387000" cy="64440"/>
            <a:chOff x="3387078" y="2511110"/>
            <a:chExt cx="387000" cy="64440"/>
          </a:xfrm>
        </p:grpSpPr>
        <mc:AlternateContent xmlns:mc="http://schemas.openxmlformats.org/markup-compatibility/2006" xmlns:p14="http://schemas.microsoft.com/office/powerpoint/2010/main">
          <mc:Choice Requires="p14">
            <p:contentPart p14:bwMode="auto" r:id="rId210">
              <p14:nvContentPartPr>
                <p14:cNvPr id="135" name="Ink 134">
                  <a:extLst>
                    <a:ext uri="{FF2B5EF4-FFF2-40B4-BE49-F238E27FC236}">
                      <a16:creationId xmlns:a16="http://schemas.microsoft.com/office/drawing/2014/main" id="{20BC87CC-517D-9C05-2AEE-F92EAA79E786}"/>
                    </a:ext>
                  </a:extLst>
                </p14:cNvPr>
                <p14:cNvContentPartPr/>
                <p14:nvPr/>
              </p14:nvContentPartPr>
              <p14:xfrm>
                <a:off x="3413358" y="2511110"/>
                <a:ext cx="360720" cy="45000"/>
              </p14:xfrm>
            </p:contentPart>
          </mc:Choice>
          <mc:Fallback xmlns="">
            <p:pic>
              <p:nvPicPr>
                <p:cNvPr id="135" name="Ink 134">
                  <a:extLst>
                    <a:ext uri="{FF2B5EF4-FFF2-40B4-BE49-F238E27FC236}">
                      <a16:creationId xmlns:a16="http://schemas.microsoft.com/office/drawing/2014/main" id="{20BC87CC-517D-9C05-2AEE-F92EAA79E786}"/>
                    </a:ext>
                  </a:extLst>
                </p:cNvPr>
                <p:cNvPicPr/>
                <p:nvPr/>
              </p:nvPicPr>
              <p:blipFill>
                <a:blip r:embed="rId211"/>
                <a:stretch>
                  <a:fillRect/>
                </a:stretch>
              </p:blipFill>
              <p:spPr>
                <a:xfrm>
                  <a:off x="3404358" y="2502110"/>
                  <a:ext cx="37836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36" name="Ink 135">
                  <a:extLst>
                    <a:ext uri="{FF2B5EF4-FFF2-40B4-BE49-F238E27FC236}">
                      <a16:creationId xmlns:a16="http://schemas.microsoft.com/office/drawing/2014/main" id="{6900AAA6-6713-6591-158C-310A909B648C}"/>
                    </a:ext>
                  </a:extLst>
                </p14:cNvPr>
                <p14:cNvContentPartPr/>
                <p14:nvPr/>
              </p14:nvContentPartPr>
              <p14:xfrm>
                <a:off x="3387078" y="2566550"/>
                <a:ext cx="196920" cy="9000"/>
              </p14:xfrm>
            </p:contentPart>
          </mc:Choice>
          <mc:Fallback xmlns="">
            <p:pic>
              <p:nvPicPr>
                <p:cNvPr id="136" name="Ink 135">
                  <a:extLst>
                    <a:ext uri="{FF2B5EF4-FFF2-40B4-BE49-F238E27FC236}">
                      <a16:creationId xmlns:a16="http://schemas.microsoft.com/office/drawing/2014/main" id="{6900AAA6-6713-6591-158C-310A909B648C}"/>
                    </a:ext>
                  </a:extLst>
                </p:cNvPr>
                <p:cNvPicPr/>
                <p:nvPr/>
              </p:nvPicPr>
              <p:blipFill>
                <a:blip r:embed="rId213"/>
                <a:stretch>
                  <a:fillRect/>
                </a:stretch>
              </p:blipFill>
              <p:spPr>
                <a:xfrm>
                  <a:off x="3378078" y="2557550"/>
                  <a:ext cx="214560" cy="26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14">
            <p14:nvContentPartPr>
              <p14:cNvPr id="138" name="Ink 137">
                <a:extLst>
                  <a:ext uri="{FF2B5EF4-FFF2-40B4-BE49-F238E27FC236}">
                    <a16:creationId xmlns:a16="http://schemas.microsoft.com/office/drawing/2014/main" id="{8AC46661-2A03-F3E4-6674-EA6169C4B3A7}"/>
                  </a:ext>
                </a:extLst>
              </p14:cNvPr>
              <p14:cNvContentPartPr/>
              <p14:nvPr/>
            </p14:nvContentPartPr>
            <p14:xfrm>
              <a:off x="5449158" y="2519390"/>
              <a:ext cx="401760" cy="19440"/>
            </p14:xfrm>
          </p:contentPart>
        </mc:Choice>
        <mc:Fallback xmlns="">
          <p:pic>
            <p:nvPicPr>
              <p:cNvPr id="138" name="Ink 137">
                <a:extLst>
                  <a:ext uri="{FF2B5EF4-FFF2-40B4-BE49-F238E27FC236}">
                    <a16:creationId xmlns:a16="http://schemas.microsoft.com/office/drawing/2014/main" id="{8AC46661-2A03-F3E4-6674-EA6169C4B3A7}"/>
                  </a:ext>
                </a:extLst>
              </p:cNvPr>
              <p:cNvPicPr/>
              <p:nvPr/>
            </p:nvPicPr>
            <p:blipFill>
              <a:blip r:embed="rId215"/>
              <a:stretch>
                <a:fillRect/>
              </a:stretch>
            </p:blipFill>
            <p:spPr>
              <a:xfrm>
                <a:off x="5440158" y="2510390"/>
                <a:ext cx="419400" cy="37080"/>
              </a:xfrm>
              <a:prstGeom prst="rect">
                <a:avLst/>
              </a:prstGeom>
            </p:spPr>
          </p:pic>
        </mc:Fallback>
      </mc:AlternateContent>
      <p:grpSp>
        <p:nvGrpSpPr>
          <p:cNvPr id="142" name="Group 141">
            <a:extLst>
              <a:ext uri="{FF2B5EF4-FFF2-40B4-BE49-F238E27FC236}">
                <a16:creationId xmlns:a16="http://schemas.microsoft.com/office/drawing/2014/main" id="{73509BF7-DAA3-AB08-A547-860ADCFC531C}"/>
              </a:ext>
            </a:extLst>
          </p:cNvPr>
          <p:cNvGrpSpPr/>
          <p:nvPr/>
        </p:nvGrpSpPr>
        <p:grpSpPr>
          <a:xfrm>
            <a:off x="6289038" y="2519030"/>
            <a:ext cx="1595160" cy="46800"/>
            <a:chOff x="6289038" y="2519030"/>
            <a:chExt cx="1595160" cy="46800"/>
          </a:xfrm>
        </p:grpSpPr>
        <mc:AlternateContent xmlns:mc="http://schemas.openxmlformats.org/markup-compatibility/2006" xmlns:p14="http://schemas.microsoft.com/office/powerpoint/2010/main">
          <mc:Choice Requires="p14">
            <p:contentPart p14:bwMode="auto" r:id="rId216">
              <p14:nvContentPartPr>
                <p14:cNvPr id="139" name="Ink 138">
                  <a:extLst>
                    <a:ext uri="{FF2B5EF4-FFF2-40B4-BE49-F238E27FC236}">
                      <a16:creationId xmlns:a16="http://schemas.microsoft.com/office/drawing/2014/main" id="{57107BD7-DCED-EDC0-CD8F-BEFE0017F348}"/>
                    </a:ext>
                  </a:extLst>
                </p14:cNvPr>
                <p14:cNvContentPartPr/>
                <p14:nvPr/>
              </p14:nvContentPartPr>
              <p14:xfrm>
                <a:off x="6289038" y="2547110"/>
                <a:ext cx="399240" cy="18360"/>
              </p14:xfrm>
            </p:contentPart>
          </mc:Choice>
          <mc:Fallback xmlns="">
            <p:pic>
              <p:nvPicPr>
                <p:cNvPr id="139" name="Ink 138">
                  <a:extLst>
                    <a:ext uri="{FF2B5EF4-FFF2-40B4-BE49-F238E27FC236}">
                      <a16:creationId xmlns:a16="http://schemas.microsoft.com/office/drawing/2014/main" id="{57107BD7-DCED-EDC0-CD8F-BEFE0017F348}"/>
                    </a:ext>
                  </a:extLst>
                </p:cNvPr>
                <p:cNvPicPr/>
                <p:nvPr/>
              </p:nvPicPr>
              <p:blipFill>
                <a:blip r:embed="rId217"/>
                <a:stretch>
                  <a:fillRect/>
                </a:stretch>
              </p:blipFill>
              <p:spPr>
                <a:xfrm>
                  <a:off x="6280038" y="2538110"/>
                  <a:ext cx="4168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40" name="Ink 139">
                  <a:extLst>
                    <a:ext uri="{FF2B5EF4-FFF2-40B4-BE49-F238E27FC236}">
                      <a16:creationId xmlns:a16="http://schemas.microsoft.com/office/drawing/2014/main" id="{D32DE621-29D3-6617-A1E2-3926EF7FC7F3}"/>
                    </a:ext>
                  </a:extLst>
                </p14:cNvPr>
                <p14:cNvContentPartPr/>
                <p14:nvPr/>
              </p14:nvContentPartPr>
              <p14:xfrm>
                <a:off x="7613478" y="2546030"/>
                <a:ext cx="270720" cy="19800"/>
              </p14:xfrm>
            </p:contentPart>
          </mc:Choice>
          <mc:Fallback xmlns="">
            <p:pic>
              <p:nvPicPr>
                <p:cNvPr id="140" name="Ink 139">
                  <a:extLst>
                    <a:ext uri="{FF2B5EF4-FFF2-40B4-BE49-F238E27FC236}">
                      <a16:creationId xmlns:a16="http://schemas.microsoft.com/office/drawing/2014/main" id="{D32DE621-29D3-6617-A1E2-3926EF7FC7F3}"/>
                    </a:ext>
                  </a:extLst>
                </p:cNvPr>
                <p:cNvPicPr/>
                <p:nvPr/>
              </p:nvPicPr>
              <p:blipFill>
                <a:blip r:embed="rId219"/>
                <a:stretch>
                  <a:fillRect/>
                </a:stretch>
              </p:blipFill>
              <p:spPr>
                <a:xfrm>
                  <a:off x="7604838" y="2537390"/>
                  <a:ext cx="28836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41" name="Ink 140">
                  <a:extLst>
                    <a:ext uri="{FF2B5EF4-FFF2-40B4-BE49-F238E27FC236}">
                      <a16:creationId xmlns:a16="http://schemas.microsoft.com/office/drawing/2014/main" id="{9067712C-6FD5-171D-FB12-C7578660BD1F}"/>
                    </a:ext>
                  </a:extLst>
                </p14:cNvPr>
                <p14:cNvContentPartPr/>
                <p14:nvPr/>
              </p14:nvContentPartPr>
              <p14:xfrm>
                <a:off x="6908598" y="2519030"/>
                <a:ext cx="509400" cy="19080"/>
              </p14:xfrm>
            </p:contentPart>
          </mc:Choice>
          <mc:Fallback xmlns="">
            <p:pic>
              <p:nvPicPr>
                <p:cNvPr id="141" name="Ink 140">
                  <a:extLst>
                    <a:ext uri="{FF2B5EF4-FFF2-40B4-BE49-F238E27FC236}">
                      <a16:creationId xmlns:a16="http://schemas.microsoft.com/office/drawing/2014/main" id="{9067712C-6FD5-171D-FB12-C7578660BD1F}"/>
                    </a:ext>
                  </a:extLst>
                </p:cNvPr>
                <p:cNvPicPr/>
                <p:nvPr/>
              </p:nvPicPr>
              <p:blipFill>
                <a:blip r:embed="rId221"/>
                <a:stretch>
                  <a:fillRect/>
                </a:stretch>
              </p:blipFill>
              <p:spPr>
                <a:xfrm>
                  <a:off x="6899958" y="2510390"/>
                  <a:ext cx="527040" cy="36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22">
            <p14:nvContentPartPr>
              <p14:cNvPr id="143" name="Ink 142">
                <a:extLst>
                  <a:ext uri="{FF2B5EF4-FFF2-40B4-BE49-F238E27FC236}">
                    <a16:creationId xmlns:a16="http://schemas.microsoft.com/office/drawing/2014/main" id="{2F4B1268-DB35-08F2-C288-CA37C5B02299}"/>
                  </a:ext>
                </a:extLst>
              </p14:cNvPr>
              <p14:cNvContentPartPr/>
              <p14:nvPr/>
            </p14:nvContentPartPr>
            <p14:xfrm>
              <a:off x="8999838" y="2527670"/>
              <a:ext cx="509040" cy="10440"/>
            </p14:xfrm>
          </p:contentPart>
        </mc:Choice>
        <mc:Fallback xmlns="">
          <p:pic>
            <p:nvPicPr>
              <p:cNvPr id="143" name="Ink 142">
                <a:extLst>
                  <a:ext uri="{FF2B5EF4-FFF2-40B4-BE49-F238E27FC236}">
                    <a16:creationId xmlns:a16="http://schemas.microsoft.com/office/drawing/2014/main" id="{2F4B1268-DB35-08F2-C288-CA37C5B02299}"/>
                  </a:ext>
                </a:extLst>
              </p:cNvPr>
              <p:cNvPicPr/>
              <p:nvPr/>
            </p:nvPicPr>
            <p:blipFill>
              <a:blip r:embed="rId223"/>
              <a:stretch>
                <a:fillRect/>
              </a:stretch>
            </p:blipFill>
            <p:spPr>
              <a:xfrm>
                <a:off x="8991198" y="2519030"/>
                <a:ext cx="52668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44" name="Ink 143">
                <a:extLst>
                  <a:ext uri="{FF2B5EF4-FFF2-40B4-BE49-F238E27FC236}">
                    <a16:creationId xmlns:a16="http://schemas.microsoft.com/office/drawing/2014/main" id="{CFE413CD-F406-AE78-F744-624994EEAF88}"/>
                  </a:ext>
                </a:extLst>
              </p14:cNvPr>
              <p14:cNvContentPartPr/>
              <p14:nvPr/>
            </p14:nvContentPartPr>
            <p14:xfrm>
              <a:off x="10548918" y="2508590"/>
              <a:ext cx="485640" cy="29520"/>
            </p14:xfrm>
          </p:contentPart>
        </mc:Choice>
        <mc:Fallback xmlns="">
          <p:pic>
            <p:nvPicPr>
              <p:cNvPr id="144" name="Ink 143">
                <a:extLst>
                  <a:ext uri="{FF2B5EF4-FFF2-40B4-BE49-F238E27FC236}">
                    <a16:creationId xmlns:a16="http://schemas.microsoft.com/office/drawing/2014/main" id="{CFE413CD-F406-AE78-F744-624994EEAF88}"/>
                  </a:ext>
                </a:extLst>
              </p:cNvPr>
              <p:cNvPicPr/>
              <p:nvPr/>
            </p:nvPicPr>
            <p:blipFill>
              <a:blip r:embed="rId225"/>
              <a:stretch>
                <a:fillRect/>
              </a:stretch>
            </p:blipFill>
            <p:spPr>
              <a:xfrm>
                <a:off x="10539918" y="2499950"/>
                <a:ext cx="50328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45" name="Ink 144">
                <a:extLst>
                  <a:ext uri="{FF2B5EF4-FFF2-40B4-BE49-F238E27FC236}">
                    <a16:creationId xmlns:a16="http://schemas.microsoft.com/office/drawing/2014/main" id="{EE2B4632-B174-87C9-BEE2-D10843B37AC2}"/>
                  </a:ext>
                </a:extLst>
              </p14:cNvPr>
              <p14:cNvContentPartPr/>
              <p14:nvPr/>
            </p14:nvContentPartPr>
            <p14:xfrm>
              <a:off x="1397718" y="2880470"/>
              <a:ext cx="672120" cy="49680"/>
            </p14:xfrm>
          </p:contentPart>
        </mc:Choice>
        <mc:Fallback xmlns="">
          <p:pic>
            <p:nvPicPr>
              <p:cNvPr id="145" name="Ink 144">
                <a:extLst>
                  <a:ext uri="{FF2B5EF4-FFF2-40B4-BE49-F238E27FC236}">
                    <a16:creationId xmlns:a16="http://schemas.microsoft.com/office/drawing/2014/main" id="{EE2B4632-B174-87C9-BEE2-D10843B37AC2}"/>
                  </a:ext>
                </a:extLst>
              </p:cNvPr>
              <p:cNvPicPr/>
              <p:nvPr/>
            </p:nvPicPr>
            <p:blipFill>
              <a:blip r:embed="rId227"/>
              <a:stretch>
                <a:fillRect/>
              </a:stretch>
            </p:blipFill>
            <p:spPr>
              <a:xfrm>
                <a:off x="1389078" y="2871830"/>
                <a:ext cx="68976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46" name="Ink 145">
                <a:extLst>
                  <a:ext uri="{FF2B5EF4-FFF2-40B4-BE49-F238E27FC236}">
                    <a16:creationId xmlns:a16="http://schemas.microsoft.com/office/drawing/2014/main" id="{55201944-FF26-A245-9D56-C65A21331B75}"/>
                  </a:ext>
                </a:extLst>
              </p14:cNvPr>
              <p14:cNvContentPartPr/>
              <p14:nvPr/>
            </p14:nvContentPartPr>
            <p14:xfrm>
              <a:off x="10218438" y="2080550"/>
              <a:ext cx="1054080" cy="543240"/>
            </p14:xfrm>
          </p:contentPart>
        </mc:Choice>
        <mc:Fallback xmlns="">
          <p:pic>
            <p:nvPicPr>
              <p:cNvPr id="146" name="Ink 145">
                <a:extLst>
                  <a:ext uri="{FF2B5EF4-FFF2-40B4-BE49-F238E27FC236}">
                    <a16:creationId xmlns:a16="http://schemas.microsoft.com/office/drawing/2014/main" id="{55201944-FF26-A245-9D56-C65A21331B75}"/>
                  </a:ext>
                </a:extLst>
              </p:cNvPr>
              <p:cNvPicPr/>
              <p:nvPr/>
            </p:nvPicPr>
            <p:blipFill>
              <a:blip r:embed="rId229"/>
              <a:stretch>
                <a:fillRect/>
              </a:stretch>
            </p:blipFill>
            <p:spPr>
              <a:xfrm>
                <a:off x="10209438" y="2071910"/>
                <a:ext cx="1071720" cy="560880"/>
              </a:xfrm>
              <a:prstGeom prst="rect">
                <a:avLst/>
              </a:prstGeom>
            </p:spPr>
          </p:pic>
        </mc:Fallback>
      </mc:AlternateContent>
      <p:grpSp>
        <p:nvGrpSpPr>
          <p:cNvPr id="151" name="Group 150">
            <a:extLst>
              <a:ext uri="{FF2B5EF4-FFF2-40B4-BE49-F238E27FC236}">
                <a16:creationId xmlns:a16="http://schemas.microsoft.com/office/drawing/2014/main" id="{B127377A-96F6-88D9-44C6-6E4FAF48BA65}"/>
              </a:ext>
            </a:extLst>
          </p:cNvPr>
          <p:cNvGrpSpPr/>
          <p:nvPr/>
        </p:nvGrpSpPr>
        <p:grpSpPr>
          <a:xfrm>
            <a:off x="4882878" y="4517390"/>
            <a:ext cx="670320" cy="530280"/>
            <a:chOff x="4882878" y="4517390"/>
            <a:chExt cx="670320" cy="530280"/>
          </a:xfrm>
        </p:grpSpPr>
        <mc:AlternateContent xmlns:mc="http://schemas.openxmlformats.org/markup-compatibility/2006" xmlns:p14="http://schemas.microsoft.com/office/powerpoint/2010/main">
          <mc:Choice Requires="p14">
            <p:contentPart p14:bwMode="auto" r:id="rId230">
              <p14:nvContentPartPr>
                <p14:cNvPr id="123" name="Ink 122">
                  <a:extLst>
                    <a:ext uri="{FF2B5EF4-FFF2-40B4-BE49-F238E27FC236}">
                      <a16:creationId xmlns:a16="http://schemas.microsoft.com/office/drawing/2014/main" id="{4770565A-61BD-1B12-2C4C-05682ECD64B8}"/>
                    </a:ext>
                  </a:extLst>
                </p14:cNvPr>
                <p14:cNvContentPartPr/>
                <p14:nvPr/>
              </p14:nvContentPartPr>
              <p14:xfrm>
                <a:off x="4917078" y="4828430"/>
                <a:ext cx="361440" cy="219240"/>
              </p14:xfrm>
            </p:contentPart>
          </mc:Choice>
          <mc:Fallback xmlns="">
            <p:pic>
              <p:nvPicPr>
                <p:cNvPr id="123" name="Ink 122">
                  <a:extLst>
                    <a:ext uri="{FF2B5EF4-FFF2-40B4-BE49-F238E27FC236}">
                      <a16:creationId xmlns:a16="http://schemas.microsoft.com/office/drawing/2014/main" id="{4770565A-61BD-1B12-2C4C-05682ECD64B8}"/>
                    </a:ext>
                  </a:extLst>
                </p:cNvPr>
                <p:cNvPicPr/>
                <p:nvPr/>
              </p:nvPicPr>
              <p:blipFill>
                <a:blip r:embed="rId231"/>
                <a:stretch>
                  <a:fillRect/>
                </a:stretch>
              </p:blipFill>
              <p:spPr>
                <a:xfrm>
                  <a:off x="4908078" y="4819430"/>
                  <a:ext cx="37908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24" name="Ink 123">
                  <a:extLst>
                    <a:ext uri="{FF2B5EF4-FFF2-40B4-BE49-F238E27FC236}">
                      <a16:creationId xmlns:a16="http://schemas.microsoft.com/office/drawing/2014/main" id="{A868488D-FE09-0FE9-7F60-7A6EE050750B}"/>
                    </a:ext>
                  </a:extLst>
                </p14:cNvPr>
                <p14:cNvContentPartPr/>
                <p14:nvPr/>
              </p14:nvContentPartPr>
              <p14:xfrm>
                <a:off x="4931478" y="4700630"/>
                <a:ext cx="340200" cy="221040"/>
              </p14:xfrm>
            </p:contentPart>
          </mc:Choice>
          <mc:Fallback xmlns="">
            <p:pic>
              <p:nvPicPr>
                <p:cNvPr id="124" name="Ink 123">
                  <a:extLst>
                    <a:ext uri="{FF2B5EF4-FFF2-40B4-BE49-F238E27FC236}">
                      <a16:creationId xmlns:a16="http://schemas.microsoft.com/office/drawing/2014/main" id="{A868488D-FE09-0FE9-7F60-7A6EE050750B}"/>
                    </a:ext>
                  </a:extLst>
                </p:cNvPr>
                <p:cNvPicPr/>
                <p:nvPr/>
              </p:nvPicPr>
              <p:blipFill>
                <a:blip r:embed="rId233"/>
                <a:stretch>
                  <a:fillRect/>
                </a:stretch>
              </p:blipFill>
              <p:spPr>
                <a:xfrm>
                  <a:off x="4922838" y="4691630"/>
                  <a:ext cx="35784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25" name="Ink 124">
                  <a:extLst>
                    <a:ext uri="{FF2B5EF4-FFF2-40B4-BE49-F238E27FC236}">
                      <a16:creationId xmlns:a16="http://schemas.microsoft.com/office/drawing/2014/main" id="{DFBEBB98-40CE-08D5-77E2-DC58AA8B3B99}"/>
                    </a:ext>
                  </a:extLst>
                </p14:cNvPr>
                <p14:cNvContentPartPr/>
                <p14:nvPr/>
              </p14:nvContentPartPr>
              <p14:xfrm>
                <a:off x="4969998" y="4721150"/>
                <a:ext cx="268560" cy="298440"/>
              </p14:xfrm>
            </p:contentPart>
          </mc:Choice>
          <mc:Fallback xmlns="">
            <p:pic>
              <p:nvPicPr>
                <p:cNvPr id="125" name="Ink 124">
                  <a:extLst>
                    <a:ext uri="{FF2B5EF4-FFF2-40B4-BE49-F238E27FC236}">
                      <a16:creationId xmlns:a16="http://schemas.microsoft.com/office/drawing/2014/main" id="{DFBEBB98-40CE-08D5-77E2-DC58AA8B3B99}"/>
                    </a:ext>
                  </a:extLst>
                </p:cNvPr>
                <p:cNvPicPr/>
                <p:nvPr/>
              </p:nvPicPr>
              <p:blipFill>
                <a:blip r:embed="rId235"/>
                <a:stretch>
                  <a:fillRect/>
                </a:stretch>
              </p:blipFill>
              <p:spPr>
                <a:xfrm>
                  <a:off x="4960998" y="4712510"/>
                  <a:ext cx="286200" cy="31608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27" name="Ink 126">
                  <a:extLst>
                    <a:ext uri="{FF2B5EF4-FFF2-40B4-BE49-F238E27FC236}">
                      <a16:creationId xmlns:a16="http://schemas.microsoft.com/office/drawing/2014/main" id="{90D6F4A7-0133-A3E1-0E2D-BA4AB09B3678}"/>
                    </a:ext>
                  </a:extLst>
                </p14:cNvPr>
                <p14:cNvContentPartPr/>
                <p14:nvPr/>
              </p14:nvContentPartPr>
              <p14:xfrm>
                <a:off x="5367078" y="4562390"/>
                <a:ext cx="186120" cy="158760"/>
              </p14:xfrm>
            </p:contentPart>
          </mc:Choice>
          <mc:Fallback xmlns="">
            <p:pic>
              <p:nvPicPr>
                <p:cNvPr id="127" name="Ink 126">
                  <a:extLst>
                    <a:ext uri="{FF2B5EF4-FFF2-40B4-BE49-F238E27FC236}">
                      <a16:creationId xmlns:a16="http://schemas.microsoft.com/office/drawing/2014/main" id="{90D6F4A7-0133-A3E1-0E2D-BA4AB09B3678}"/>
                    </a:ext>
                  </a:extLst>
                </p:cNvPr>
                <p:cNvPicPr/>
                <p:nvPr/>
              </p:nvPicPr>
              <p:blipFill>
                <a:blip r:embed="rId237"/>
                <a:stretch>
                  <a:fillRect/>
                </a:stretch>
              </p:blipFill>
              <p:spPr>
                <a:xfrm>
                  <a:off x="5358438" y="4553750"/>
                  <a:ext cx="20376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28" name="Ink 127">
                  <a:extLst>
                    <a:ext uri="{FF2B5EF4-FFF2-40B4-BE49-F238E27FC236}">
                      <a16:creationId xmlns:a16="http://schemas.microsoft.com/office/drawing/2014/main" id="{E2D88D76-68EF-A199-96C2-A799C21819DE}"/>
                    </a:ext>
                  </a:extLst>
                </p14:cNvPr>
                <p14:cNvContentPartPr/>
                <p14:nvPr/>
              </p14:nvContentPartPr>
              <p14:xfrm>
                <a:off x="5411718" y="4517390"/>
                <a:ext cx="38160" cy="163080"/>
              </p14:xfrm>
            </p:contentPart>
          </mc:Choice>
          <mc:Fallback xmlns="">
            <p:pic>
              <p:nvPicPr>
                <p:cNvPr id="128" name="Ink 127">
                  <a:extLst>
                    <a:ext uri="{FF2B5EF4-FFF2-40B4-BE49-F238E27FC236}">
                      <a16:creationId xmlns:a16="http://schemas.microsoft.com/office/drawing/2014/main" id="{E2D88D76-68EF-A199-96C2-A799C21819DE}"/>
                    </a:ext>
                  </a:extLst>
                </p:cNvPr>
                <p:cNvPicPr/>
                <p:nvPr/>
              </p:nvPicPr>
              <p:blipFill>
                <a:blip r:embed="rId239"/>
                <a:stretch>
                  <a:fillRect/>
                </a:stretch>
              </p:blipFill>
              <p:spPr>
                <a:xfrm>
                  <a:off x="5402718" y="4508390"/>
                  <a:ext cx="5580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47" name="Ink 146">
                  <a:extLst>
                    <a:ext uri="{FF2B5EF4-FFF2-40B4-BE49-F238E27FC236}">
                      <a16:creationId xmlns:a16="http://schemas.microsoft.com/office/drawing/2014/main" id="{07DCE102-E62D-98E0-7DA2-AD49A006ACF3}"/>
                    </a:ext>
                  </a:extLst>
                </p14:cNvPr>
                <p14:cNvContentPartPr/>
                <p14:nvPr/>
              </p14:nvContentPartPr>
              <p14:xfrm>
                <a:off x="4882878" y="4784150"/>
                <a:ext cx="256320" cy="161280"/>
              </p14:xfrm>
            </p:contentPart>
          </mc:Choice>
          <mc:Fallback xmlns="">
            <p:pic>
              <p:nvPicPr>
                <p:cNvPr id="147" name="Ink 146">
                  <a:extLst>
                    <a:ext uri="{FF2B5EF4-FFF2-40B4-BE49-F238E27FC236}">
                      <a16:creationId xmlns:a16="http://schemas.microsoft.com/office/drawing/2014/main" id="{07DCE102-E62D-98E0-7DA2-AD49A006ACF3}"/>
                    </a:ext>
                  </a:extLst>
                </p:cNvPr>
                <p:cNvPicPr/>
                <p:nvPr/>
              </p:nvPicPr>
              <p:blipFill>
                <a:blip r:embed="rId241"/>
                <a:stretch>
                  <a:fillRect/>
                </a:stretch>
              </p:blipFill>
              <p:spPr>
                <a:xfrm>
                  <a:off x="4874238" y="4775150"/>
                  <a:ext cx="27396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48" name="Ink 147">
                  <a:extLst>
                    <a:ext uri="{FF2B5EF4-FFF2-40B4-BE49-F238E27FC236}">
                      <a16:creationId xmlns:a16="http://schemas.microsoft.com/office/drawing/2014/main" id="{2892DB24-6638-43A0-C24B-7AE6394560CD}"/>
                    </a:ext>
                  </a:extLst>
                </p14:cNvPr>
                <p14:cNvContentPartPr/>
                <p14:nvPr/>
              </p14:nvContentPartPr>
              <p14:xfrm>
                <a:off x="5104278" y="4833110"/>
                <a:ext cx="110880" cy="74880"/>
              </p14:xfrm>
            </p:contentPart>
          </mc:Choice>
          <mc:Fallback xmlns="">
            <p:pic>
              <p:nvPicPr>
                <p:cNvPr id="148" name="Ink 147">
                  <a:extLst>
                    <a:ext uri="{FF2B5EF4-FFF2-40B4-BE49-F238E27FC236}">
                      <a16:creationId xmlns:a16="http://schemas.microsoft.com/office/drawing/2014/main" id="{2892DB24-6638-43A0-C24B-7AE6394560CD}"/>
                    </a:ext>
                  </a:extLst>
                </p:cNvPr>
                <p:cNvPicPr/>
                <p:nvPr/>
              </p:nvPicPr>
              <p:blipFill>
                <a:blip r:embed="rId243"/>
                <a:stretch>
                  <a:fillRect/>
                </a:stretch>
              </p:blipFill>
              <p:spPr>
                <a:xfrm>
                  <a:off x="5095638" y="4824470"/>
                  <a:ext cx="128520" cy="9252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49" name="Ink 148">
                  <a:extLst>
                    <a:ext uri="{FF2B5EF4-FFF2-40B4-BE49-F238E27FC236}">
                      <a16:creationId xmlns:a16="http://schemas.microsoft.com/office/drawing/2014/main" id="{D3A0DD9E-9479-3C49-6D0A-861C968ECD1B}"/>
                    </a:ext>
                  </a:extLst>
                </p14:cNvPr>
                <p14:cNvContentPartPr/>
                <p14:nvPr/>
              </p14:nvContentPartPr>
              <p14:xfrm>
                <a:off x="5158638" y="4795670"/>
                <a:ext cx="73800" cy="36360"/>
              </p14:xfrm>
            </p:contentPart>
          </mc:Choice>
          <mc:Fallback xmlns="">
            <p:pic>
              <p:nvPicPr>
                <p:cNvPr id="149" name="Ink 148">
                  <a:extLst>
                    <a:ext uri="{FF2B5EF4-FFF2-40B4-BE49-F238E27FC236}">
                      <a16:creationId xmlns:a16="http://schemas.microsoft.com/office/drawing/2014/main" id="{D3A0DD9E-9479-3C49-6D0A-861C968ECD1B}"/>
                    </a:ext>
                  </a:extLst>
                </p:cNvPr>
                <p:cNvPicPr/>
                <p:nvPr/>
              </p:nvPicPr>
              <p:blipFill>
                <a:blip r:embed="rId245"/>
                <a:stretch>
                  <a:fillRect/>
                </a:stretch>
              </p:blipFill>
              <p:spPr>
                <a:xfrm>
                  <a:off x="5149998" y="4787030"/>
                  <a:ext cx="9144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50" name="Ink 149">
                  <a:extLst>
                    <a:ext uri="{FF2B5EF4-FFF2-40B4-BE49-F238E27FC236}">
                      <a16:creationId xmlns:a16="http://schemas.microsoft.com/office/drawing/2014/main" id="{71D84DCF-6547-4FB6-D93F-4C4C9FFC9047}"/>
                    </a:ext>
                  </a:extLst>
                </p14:cNvPr>
                <p14:cNvContentPartPr/>
                <p14:nvPr/>
              </p14:nvContentPartPr>
              <p14:xfrm>
                <a:off x="5122998" y="4944710"/>
                <a:ext cx="41400" cy="37800"/>
              </p14:xfrm>
            </p:contentPart>
          </mc:Choice>
          <mc:Fallback xmlns="">
            <p:pic>
              <p:nvPicPr>
                <p:cNvPr id="150" name="Ink 149">
                  <a:extLst>
                    <a:ext uri="{FF2B5EF4-FFF2-40B4-BE49-F238E27FC236}">
                      <a16:creationId xmlns:a16="http://schemas.microsoft.com/office/drawing/2014/main" id="{71D84DCF-6547-4FB6-D93F-4C4C9FFC9047}"/>
                    </a:ext>
                  </a:extLst>
                </p:cNvPr>
                <p:cNvPicPr/>
                <p:nvPr/>
              </p:nvPicPr>
              <p:blipFill>
                <a:blip r:embed="rId247"/>
                <a:stretch>
                  <a:fillRect/>
                </a:stretch>
              </p:blipFill>
              <p:spPr>
                <a:xfrm>
                  <a:off x="5113998" y="4936070"/>
                  <a:ext cx="59040" cy="55440"/>
                </a:xfrm>
                <a:prstGeom prst="rect">
                  <a:avLst/>
                </a:prstGeom>
              </p:spPr>
            </p:pic>
          </mc:Fallback>
        </mc:AlternateContent>
      </p:grpSp>
      <p:grpSp>
        <p:nvGrpSpPr>
          <p:cNvPr id="162" name="Group 161">
            <a:extLst>
              <a:ext uri="{FF2B5EF4-FFF2-40B4-BE49-F238E27FC236}">
                <a16:creationId xmlns:a16="http://schemas.microsoft.com/office/drawing/2014/main" id="{6F65AC92-1CC7-020C-9BD0-DAAD07596A89}"/>
              </a:ext>
            </a:extLst>
          </p:cNvPr>
          <p:cNvGrpSpPr/>
          <p:nvPr/>
        </p:nvGrpSpPr>
        <p:grpSpPr>
          <a:xfrm>
            <a:off x="8696358" y="4561670"/>
            <a:ext cx="1863360" cy="385200"/>
            <a:chOff x="8696358" y="4561670"/>
            <a:chExt cx="1863360" cy="385200"/>
          </a:xfrm>
        </p:grpSpPr>
        <mc:AlternateContent xmlns:mc="http://schemas.openxmlformats.org/markup-compatibility/2006" xmlns:p14="http://schemas.microsoft.com/office/powerpoint/2010/main">
          <mc:Choice Requires="p14">
            <p:contentPart p14:bwMode="auto" r:id="rId248">
              <p14:nvContentPartPr>
                <p14:cNvPr id="152" name="Ink 151">
                  <a:extLst>
                    <a:ext uri="{FF2B5EF4-FFF2-40B4-BE49-F238E27FC236}">
                      <a16:creationId xmlns:a16="http://schemas.microsoft.com/office/drawing/2014/main" id="{85437DD6-B350-9689-84E1-4B260A708C4D}"/>
                    </a:ext>
                  </a:extLst>
                </p14:cNvPr>
                <p14:cNvContentPartPr/>
                <p14:nvPr/>
              </p14:nvContentPartPr>
              <p14:xfrm>
                <a:off x="8696358" y="4561670"/>
                <a:ext cx="335880" cy="385200"/>
              </p14:xfrm>
            </p:contentPart>
          </mc:Choice>
          <mc:Fallback xmlns="">
            <p:pic>
              <p:nvPicPr>
                <p:cNvPr id="152" name="Ink 151">
                  <a:extLst>
                    <a:ext uri="{FF2B5EF4-FFF2-40B4-BE49-F238E27FC236}">
                      <a16:creationId xmlns:a16="http://schemas.microsoft.com/office/drawing/2014/main" id="{85437DD6-B350-9689-84E1-4B260A708C4D}"/>
                    </a:ext>
                  </a:extLst>
                </p:cNvPr>
                <p:cNvPicPr/>
                <p:nvPr/>
              </p:nvPicPr>
              <p:blipFill>
                <a:blip r:embed="rId249"/>
                <a:stretch>
                  <a:fillRect/>
                </a:stretch>
              </p:blipFill>
              <p:spPr>
                <a:xfrm>
                  <a:off x="8687718" y="4553030"/>
                  <a:ext cx="353520" cy="40284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53" name="Ink 152">
                  <a:extLst>
                    <a:ext uri="{FF2B5EF4-FFF2-40B4-BE49-F238E27FC236}">
                      <a16:creationId xmlns:a16="http://schemas.microsoft.com/office/drawing/2014/main" id="{5EAB4F0F-A667-84A6-7B37-8AEF4912CF1D}"/>
                    </a:ext>
                  </a:extLst>
                </p14:cNvPr>
                <p14:cNvContentPartPr/>
                <p14:nvPr/>
              </p14:nvContentPartPr>
              <p14:xfrm>
                <a:off x="9108198" y="4766510"/>
                <a:ext cx="185400" cy="177480"/>
              </p14:xfrm>
            </p:contentPart>
          </mc:Choice>
          <mc:Fallback xmlns="">
            <p:pic>
              <p:nvPicPr>
                <p:cNvPr id="153" name="Ink 152">
                  <a:extLst>
                    <a:ext uri="{FF2B5EF4-FFF2-40B4-BE49-F238E27FC236}">
                      <a16:creationId xmlns:a16="http://schemas.microsoft.com/office/drawing/2014/main" id="{5EAB4F0F-A667-84A6-7B37-8AEF4912CF1D}"/>
                    </a:ext>
                  </a:extLst>
                </p:cNvPr>
                <p:cNvPicPr/>
                <p:nvPr/>
              </p:nvPicPr>
              <p:blipFill>
                <a:blip r:embed="rId251"/>
                <a:stretch>
                  <a:fillRect/>
                </a:stretch>
              </p:blipFill>
              <p:spPr>
                <a:xfrm>
                  <a:off x="9099198" y="4757510"/>
                  <a:ext cx="20304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54" name="Ink 153">
                  <a:extLst>
                    <a:ext uri="{FF2B5EF4-FFF2-40B4-BE49-F238E27FC236}">
                      <a16:creationId xmlns:a16="http://schemas.microsoft.com/office/drawing/2014/main" id="{0E393577-7D78-BF8F-C87D-B6C3B5CAF957}"/>
                    </a:ext>
                  </a:extLst>
                </p14:cNvPr>
                <p14:cNvContentPartPr/>
                <p14:nvPr/>
              </p14:nvContentPartPr>
              <p14:xfrm>
                <a:off x="9447678" y="4917710"/>
                <a:ext cx="113040" cy="18720"/>
              </p14:xfrm>
            </p:contentPart>
          </mc:Choice>
          <mc:Fallback xmlns="">
            <p:pic>
              <p:nvPicPr>
                <p:cNvPr id="154" name="Ink 153">
                  <a:extLst>
                    <a:ext uri="{FF2B5EF4-FFF2-40B4-BE49-F238E27FC236}">
                      <a16:creationId xmlns:a16="http://schemas.microsoft.com/office/drawing/2014/main" id="{0E393577-7D78-BF8F-C87D-B6C3B5CAF957}"/>
                    </a:ext>
                  </a:extLst>
                </p:cNvPr>
                <p:cNvPicPr/>
                <p:nvPr/>
              </p:nvPicPr>
              <p:blipFill>
                <a:blip r:embed="rId253"/>
                <a:stretch>
                  <a:fillRect/>
                </a:stretch>
              </p:blipFill>
              <p:spPr>
                <a:xfrm>
                  <a:off x="9438678" y="4908710"/>
                  <a:ext cx="13068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55" name="Ink 154">
                  <a:extLst>
                    <a:ext uri="{FF2B5EF4-FFF2-40B4-BE49-F238E27FC236}">
                      <a16:creationId xmlns:a16="http://schemas.microsoft.com/office/drawing/2014/main" id="{ACB69DE8-9217-8A22-221D-3E5FD0DC8BB4}"/>
                    </a:ext>
                  </a:extLst>
                </p14:cNvPr>
                <p14:cNvContentPartPr/>
                <p14:nvPr/>
              </p14:nvContentPartPr>
              <p14:xfrm>
                <a:off x="9619758" y="4703870"/>
                <a:ext cx="173520" cy="222480"/>
              </p14:xfrm>
            </p:contentPart>
          </mc:Choice>
          <mc:Fallback xmlns="">
            <p:pic>
              <p:nvPicPr>
                <p:cNvPr id="155" name="Ink 154">
                  <a:extLst>
                    <a:ext uri="{FF2B5EF4-FFF2-40B4-BE49-F238E27FC236}">
                      <a16:creationId xmlns:a16="http://schemas.microsoft.com/office/drawing/2014/main" id="{ACB69DE8-9217-8A22-221D-3E5FD0DC8BB4}"/>
                    </a:ext>
                  </a:extLst>
                </p:cNvPr>
                <p:cNvPicPr/>
                <p:nvPr/>
              </p:nvPicPr>
              <p:blipFill>
                <a:blip r:embed="rId255"/>
                <a:stretch>
                  <a:fillRect/>
                </a:stretch>
              </p:blipFill>
              <p:spPr>
                <a:xfrm>
                  <a:off x="9610758" y="4695230"/>
                  <a:ext cx="19116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56" name="Ink 155">
                  <a:extLst>
                    <a:ext uri="{FF2B5EF4-FFF2-40B4-BE49-F238E27FC236}">
                      <a16:creationId xmlns:a16="http://schemas.microsoft.com/office/drawing/2014/main" id="{5ECD857B-F846-E7CA-E519-451DCB531A62}"/>
                    </a:ext>
                  </a:extLst>
                </p14:cNvPr>
                <p14:cNvContentPartPr/>
                <p14:nvPr/>
              </p14:nvContentPartPr>
              <p14:xfrm>
                <a:off x="9637038" y="4573550"/>
                <a:ext cx="29880" cy="17640"/>
              </p14:xfrm>
            </p:contentPart>
          </mc:Choice>
          <mc:Fallback xmlns="">
            <p:pic>
              <p:nvPicPr>
                <p:cNvPr id="156" name="Ink 155">
                  <a:extLst>
                    <a:ext uri="{FF2B5EF4-FFF2-40B4-BE49-F238E27FC236}">
                      <a16:creationId xmlns:a16="http://schemas.microsoft.com/office/drawing/2014/main" id="{5ECD857B-F846-E7CA-E519-451DCB531A62}"/>
                    </a:ext>
                  </a:extLst>
                </p:cNvPr>
                <p:cNvPicPr/>
                <p:nvPr/>
              </p:nvPicPr>
              <p:blipFill>
                <a:blip r:embed="rId257"/>
                <a:stretch>
                  <a:fillRect/>
                </a:stretch>
              </p:blipFill>
              <p:spPr>
                <a:xfrm>
                  <a:off x="9628038" y="4564550"/>
                  <a:ext cx="4752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57" name="Ink 156">
                  <a:extLst>
                    <a:ext uri="{FF2B5EF4-FFF2-40B4-BE49-F238E27FC236}">
                      <a16:creationId xmlns:a16="http://schemas.microsoft.com/office/drawing/2014/main" id="{FDA6360E-17BB-F1F3-7EB4-F3A5511996A3}"/>
                    </a:ext>
                  </a:extLst>
                </p14:cNvPr>
                <p14:cNvContentPartPr/>
                <p14:nvPr/>
              </p14:nvContentPartPr>
              <p14:xfrm>
                <a:off x="9827118" y="4605230"/>
                <a:ext cx="63000" cy="281520"/>
              </p14:xfrm>
            </p:contentPart>
          </mc:Choice>
          <mc:Fallback xmlns="">
            <p:pic>
              <p:nvPicPr>
                <p:cNvPr id="157" name="Ink 156">
                  <a:extLst>
                    <a:ext uri="{FF2B5EF4-FFF2-40B4-BE49-F238E27FC236}">
                      <a16:creationId xmlns:a16="http://schemas.microsoft.com/office/drawing/2014/main" id="{FDA6360E-17BB-F1F3-7EB4-F3A5511996A3}"/>
                    </a:ext>
                  </a:extLst>
                </p:cNvPr>
                <p:cNvPicPr/>
                <p:nvPr/>
              </p:nvPicPr>
              <p:blipFill>
                <a:blip r:embed="rId259"/>
                <a:stretch>
                  <a:fillRect/>
                </a:stretch>
              </p:blipFill>
              <p:spPr>
                <a:xfrm>
                  <a:off x="9818118" y="4596230"/>
                  <a:ext cx="80640" cy="29916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58" name="Ink 157">
                  <a:extLst>
                    <a:ext uri="{FF2B5EF4-FFF2-40B4-BE49-F238E27FC236}">
                      <a16:creationId xmlns:a16="http://schemas.microsoft.com/office/drawing/2014/main" id="{AF68683C-8929-133B-967D-EC15B31624F6}"/>
                    </a:ext>
                  </a:extLst>
                </p14:cNvPr>
                <p14:cNvContentPartPr/>
                <p14:nvPr/>
              </p14:nvContentPartPr>
              <p14:xfrm>
                <a:off x="9792558" y="4668950"/>
                <a:ext cx="275040" cy="204840"/>
              </p14:xfrm>
            </p:contentPart>
          </mc:Choice>
          <mc:Fallback xmlns="">
            <p:pic>
              <p:nvPicPr>
                <p:cNvPr id="158" name="Ink 157">
                  <a:extLst>
                    <a:ext uri="{FF2B5EF4-FFF2-40B4-BE49-F238E27FC236}">
                      <a16:creationId xmlns:a16="http://schemas.microsoft.com/office/drawing/2014/main" id="{AF68683C-8929-133B-967D-EC15B31624F6}"/>
                    </a:ext>
                  </a:extLst>
                </p:cNvPr>
                <p:cNvPicPr/>
                <p:nvPr/>
              </p:nvPicPr>
              <p:blipFill>
                <a:blip r:embed="rId261"/>
                <a:stretch>
                  <a:fillRect/>
                </a:stretch>
              </p:blipFill>
              <p:spPr>
                <a:xfrm>
                  <a:off x="9783918" y="4660310"/>
                  <a:ext cx="29268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59" name="Ink 158">
                  <a:extLst>
                    <a:ext uri="{FF2B5EF4-FFF2-40B4-BE49-F238E27FC236}">
                      <a16:creationId xmlns:a16="http://schemas.microsoft.com/office/drawing/2014/main" id="{AE3A47FB-05C9-E48F-7E99-80D94B97D749}"/>
                    </a:ext>
                  </a:extLst>
                </p14:cNvPr>
                <p14:cNvContentPartPr/>
                <p14:nvPr/>
              </p14:nvContentPartPr>
              <p14:xfrm>
                <a:off x="10142118" y="4702790"/>
                <a:ext cx="200160" cy="167760"/>
              </p14:xfrm>
            </p:contentPart>
          </mc:Choice>
          <mc:Fallback xmlns="">
            <p:pic>
              <p:nvPicPr>
                <p:cNvPr id="159" name="Ink 158">
                  <a:extLst>
                    <a:ext uri="{FF2B5EF4-FFF2-40B4-BE49-F238E27FC236}">
                      <a16:creationId xmlns:a16="http://schemas.microsoft.com/office/drawing/2014/main" id="{AE3A47FB-05C9-E48F-7E99-80D94B97D749}"/>
                    </a:ext>
                  </a:extLst>
                </p:cNvPr>
                <p:cNvPicPr/>
                <p:nvPr/>
              </p:nvPicPr>
              <p:blipFill>
                <a:blip r:embed="rId263"/>
                <a:stretch>
                  <a:fillRect/>
                </a:stretch>
              </p:blipFill>
              <p:spPr>
                <a:xfrm>
                  <a:off x="10133118" y="4693790"/>
                  <a:ext cx="21780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60" name="Ink 159">
                  <a:extLst>
                    <a:ext uri="{FF2B5EF4-FFF2-40B4-BE49-F238E27FC236}">
                      <a16:creationId xmlns:a16="http://schemas.microsoft.com/office/drawing/2014/main" id="{C565559E-2AA6-3959-62C5-2D655AE568D8}"/>
                    </a:ext>
                  </a:extLst>
                </p14:cNvPr>
                <p14:cNvContentPartPr/>
                <p14:nvPr/>
              </p14:nvContentPartPr>
              <p14:xfrm>
                <a:off x="10422558" y="4645910"/>
                <a:ext cx="137160" cy="234000"/>
              </p14:xfrm>
            </p:contentPart>
          </mc:Choice>
          <mc:Fallback xmlns="">
            <p:pic>
              <p:nvPicPr>
                <p:cNvPr id="160" name="Ink 159">
                  <a:extLst>
                    <a:ext uri="{FF2B5EF4-FFF2-40B4-BE49-F238E27FC236}">
                      <a16:creationId xmlns:a16="http://schemas.microsoft.com/office/drawing/2014/main" id="{C565559E-2AA6-3959-62C5-2D655AE568D8}"/>
                    </a:ext>
                  </a:extLst>
                </p:cNvPr>
                <p:cNvPicPr/>
                <p:nvPr/>
              </p:nvPicPr>
              <p:blipFill>
                <a:blip r:embed="rId265"/>
                <a:stretch>
                  <a:fillRect/>
                </a:stretch>
              </p:blipFill>
              <p:spPr>
                <a:xfrm>
                  <a:off x="10413558" y="4637270"/>
                  <a:ext cx="15480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61" name="Ink 160">
                  <a:extLst>
                    <a:ext uri="{FF2B5EF4-FFF2-40B4-BE49-F238E27FC236}">
                      <a16:creationId xmlns:a16="http://schemas.microsoft.com/office/drawing/2014/main" id="{D18E6868-CBF2-D5B0-3267-F57C12AD745E}"/>
                    </a:ext>
                  </a:extLst>
                </p14:cNvPr>
                <p14:cNvContentPartPr/>
                <p14:nvPr/>
              </p14:nvContentPartPr>
              <p14:xfrm>
                <a:off x="10392318" y="4700630"/>
                <a:ext cx="136440" cy="195840"/>
              </p14:xfrm>
            </p:contentPart>
          </mc:Choice>
          <mc:Fallback xmlns="">
            <p:pic>
              <p:nvPicPr>
                <p:cNvPr id="161" name="Ink 160">
                  <a:extLst>
                    <a:ext uri="{FF2B5EF4-FFF2-40B4-BE49-F238E27FC236}">
                      <a16:creationId xmlns:a16="http://schemas.microsoft.com/office/drawing/2014/main" id="{D18E6868-CBF2-D5B0-3267-F57C12AD745E}"/>
                    </a:ext>
                  </a:extLst>
                </p:cNvPr>
                <p:cNvPicPr/>
                <p:nvPr/>
              </p:nvPicPr>
              <p:blipFill>
                <a:blip r:embed="rId267"/>
                <a:stretch>
                  <a:fillRect/>
                </a:stretch>
              </p:blipFill>
              <p:spPr>
                <a:xfrm>
                  <a:off x="10383678" y="4691630"/>
                  <a:ext cx="154080" cy="213480"/>
                </a:xfrm>
                <a:prstGeom prst="rect">
                  <a:avLst/>
                </a:prstGeom>
              </p:spPr>
            </p:pic>
          </mc:Fallback>
        </mc:AlternateContent>
      </p:grpSp>
      <p:grpSp>
        <p:nvGrpSpPr>
          <p:cNvPr id="169" name="Group 168">
            <a:extLst>
              <a:ext uri="{FF2B5EF4-FFF2-40B4-BE49-F238E27FC236}">
                <a16:creationId xmlns:a16="http://schemas.microsoft.com/office/drawing/2014/main" id="{C361658B-0019-8E22-BBDC-E1D317EAD662}"/>
              </a:ext>
            </a:extLst>
          </p:cNvPr>
          <p:cNvGrpSpPr/>
          <p:nvPr/>
        </p:nvGrpSpPr>
        <p:grpSpPr>
          <a:xfrm>
            <a:off x="2386638" y="3386630"/>
            <a:ext cx="1352160" cy="362520"/>
            <a:chOff x="2386638" y="3386630"/>
            <a:chExt cx="1352160" cy="362520"/>
          </a:xfrm>
        </p:grpSpPr>
        <mc:AlternateContent xmlns:mc="http://schemas.openxmlformats.org/markup-compatibility/2006" xmlns:p14="http://schemas.microsoft.com/office/powerpoint/2010/main">
          <mc:Choice Requires="p14">
            <p:contentPart p14:bwMode="auto" r:id="rId268">
              <p14:nvContentPartPr>
                <p14:cNvPr id="163" name="Ink 162">
                  <a:extLst>
                    <a:ext uri="{FF2B5EF4-FFF2-40B4-BE49-F238E27FC236}">
                      <a16:creationId xmlns:a16="http://schemas.microsoft.com/office/drawing/2014/main" id="{0F5BA108-C25E-EE1E-1912-D83685C334B2}"/>
                    </a:ext>
                  </a:extLst>
                </p14:cNvPr>
                <p14:cNvContentPartPr/>
                <p14:nvPr/>
              </p14:nvContentPartPr>
              <p14:xfrm>
                <a:off x="2386638" y="3386630"/>
                <a:ext cx="249480" cy="362520"/>
              </p14:xfrm>
            </p:contentPart>
          </mc:Choice>
          <mc:Fallback xmlns="">
            <p:pic>
              <p:nvPicPr>
                <p:cNvPr id="163" name="Ink 162">
                  <a:extLst>
                    <a:ext uri="{FF2B5EF4-FFF2-40B4-BE49-F238E27FC236}">
                      <a16:creationId xmlns:a16="http://schemas.microsoft.com/office/drawing/2014/main" id="{0F5BA108-C25E-EE1E-1912-D83685C334B2}"/>
                    </a:ext>
                  </a:extLst>
                </p:cNvPr>
                <p:cNvPicPr/>
                <p:nvPr/>
              </p:nvPicPr>
              <p:blipFill>
                <a:blip r:embed="rId269"/>
                <a:stretch>
                  <a:fillRect/>
                </a:stretch>
              </p:blipFill>
              <p:spPr>
                <a:xfrm>
                  <a:off x="2377638" y="3377630"/>
                  <a:ext cx="267120" cy="38016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164" name="Ink 163">
                  <a:extLst>
                    <a:ext uri="{FF2B5EF4-FFF2-40B4-BE49-F238E27FC236}">
                      <a16:creationId xmlns:a16="http://schemas.microsoft.com/office/drawing/2014/main" id="{723D5490-9F94-86F1-15C1-D0EA9A94C7D7}"/>
                    </a:ext>
                  </a:extLst>
                </p14:cNvPr>
                <p14:cNvContentPartPr/>
                <p14:nvPr/>
              </p14:nvContentPartPr>
              <p14:xfrm>
                <a:off x="2706318" y="3587510"/>
                <a:ext cx="141120" cy="125280"/>
              </p14:xfrm>
            </p:contentPart>
          </mc:Choice>
          <mc:Fallback xmlns="">
            <p:pic>
              <p:nvPicPr>
                <p:cNvPr id="164" name="Ink 163">
                  <a:extLst>
                    <a:ext uri="{FF2B5EF4-FFF2-40B4-BE49-F238E27FC236}">
                      <a16:creationId xmlns:a16="http://schemas.microsoft.com/office/drawing/2014/main" id="{723D5490-9F94-86F1-15C1-D0EA9A94C7D7}"/>
                    </a:ext>
                  </a:extLst>
                </p:cNvPr>
                <p:cNvPicPr/>
                <p:nvPr/>
              </p:nvPicPr>
              <p:blipFill>
                <a:blip r:embed="rId271"/>
                <a:stretch>
                  <a:fillRect/>
                </a:stretch>
              </p:blipFill>
              <p:spPr>
                <a:xfrm>
                  <a:off x="2697678" y="3578510"/>
                  <a:ext cx="15876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165" name="Ink 164">
                  <a:extLst>
                    <a:ext uri="{FF2B5EF4-FFF2-40B4-BE49-F238E27FC236}">
                      <a16:creationId xmlns:a16="http://schemas.microsoft.com/office/drawing/2014/main" id="{A6D1CD65-6750-CC76-2A19-A47701FB09FA}"/>
                    </a:ext>
                  </a:extLst>
                </p14:cNvPr>
                <p14:cNvContentPartPr/>
                <p14:nvPr/>
              </p14:nvContentPartPr>
              <p14:xfrm>
                <a:off x="2910798" y="3685430"/>
                <a:ext cx="117360" cy="29880"/>
              </p14:xfrm>
            </p:contentPart>
          </mc:Choice>
          <mc:Fallback xmlns="">
            <p:pic>
              <p:nvPicPr>
                <p:cNvPr id="165" name="Ink 164">
                  <a:extLst>
                    <a:ext uri="{FF2B5EF4-FFF2-40B4-BE49-F238E27FC236}">
                      <a16:creationId xmlns:a16="http://schemas.microsoft.com/office/drawing/2014/main" id="{A6D1CD65-6750-CC76-2A19-A47701FB09FA}"/>
                    </a:ext>
                  </a:extLst>
                </p:cNvPr>
                <p:cNvPicPr/>
                <p:nvPr/>
              </p:nvPicPr>
              <p:blipFill>
                <a:blip r:embed="rId273"/>
                <a:stretch>
                  <a:fillRect/>
                </a:stretch>
              </p:blipFill>
              <p:spPr>
                <a:xfrm>
                  <a:off x="2902158" y="3676430"/>
                  <a:ext cx="13500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166" name="Ink 165">
                  <a:extLst>
                    <a:ext uri="{FF2B5EF4-FFF2-40B4-BE49-F238E27FC236}">
                      <a16:creationId xmlns:a16="http://schemas.microsoft.com/office/drawing/2014/main" id="{A96FA733-C9A3-D91A-8F84-98D1E36EED99}"/>
                    </a:ext>
                  </a:extLst>
                </p14:cNvPr>
                <p14:cNvContentPartPr/>
                <p14:nvPr/>
              </p14:nvContentPartPr>
              <p14:xfrm>
                <a:off x="3038598" y="3432350"/>
                <a:ext cx="175320" cy="258480"/>
              </p14:xfrm>
            </p:contentPart>
          </mc:Choice>
          <mc:Fallback xmlns="">
            <p:pic>
              <p:nvPicPr>
                <p:cNvPr id="166" name="Ink 165">
                  <a:extLst>
                    <a:ext uri="{FF2B5EF4-FFF2-40B4-BE49-F238E27FC236}">
                      <a16:creationId xmlns:a16="http://schemas.microsoft.com/office/drawing/2014/main" id="{A96FA733-C9A3-D91A-8F84-98D1E36EED99}"/>
                    </a:ext>
                  </a:extLst>
                </p:cNvPr>
                <p:cNvPicPr/>
                <p:nvPr/>
              </p:nvPicPr>
              <p:blipFill>
                <a:blip r:embed="rId275"/>
                <a:stretch>
                  <a:fillRect/>
                </a:stretch>
              </p:blipFill>
              <p:spPr>
                <a:xfrm>
                  <a:off x="3029958" y="3423710"/>
                  <a:ext cx="19296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167" name="Ink 166">
                  <a:extLst>
                    <a:ext uri="{FF2B5EF4-FFF2-40B4-BE49-F238E27FC236}">
                      <a16:creationId xmlns:a16="http://schemas.microsoft.com/office/drawing/2014/main" id="{A8DA7C97-9ADE-D2EA-7E1A-C6DF0815BCCB}"/>
                    </a:ext>
                  </a:extLst>
                </p14:cNvPr>
                <p14:cNvContentPartPr/>
                <p14:nvPr/>
              </p14:nvContentPartPr>
              <p14:xfrm>
                <a:off x="3275838" y="3428750"/>
                <a:ext cx="186840" cy="230760"/>
              </p14:xfrm>
            </p:contentPart>
          </mc:Choice>
          <mc:Fallback xmlns="">
            <p:pic>
              <p:nvPicPr>
                <p:cNvPr id="167" name="Ink 166">
                  <a:extLst>
                    <a:ext uri="{FF2B5EF4-FFF2-40B4-BE49-F238E27FC236}">
                      <a16:creationId xmlns:a16="http://schemas.microsoft.com/office/drawing/2014/main" id="{A8DA7C97-9ADE-D2EA-7E1A-C6DF0815BCCB}"/>
                    </a:ext>
                  </a:extLst>
                </p:cNvPr>
                <p:cNvPicPr/>
                <p:nvPr/>
              </p:nvPicPr>
              <p:blipFill>
                <a:blip r:embed="rId277"/>
                <a:stretch>
                  <a:fillRect/>
                </a:stretch>
              </p:blipFill>
              <p:spPr>
                <a:xfrm>
                  <a:off x="3266838" y="3419750"/>
                  <a:ext cx="20448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168" name="Ink 167">
                  <a:extLst>
                    <a:ext uri="{FF2B5EF4-FFF2-40B4-BE49-F238E27FC236}">
                      <a16:creationId xmlns:a16="http://schemas.microsoft.com/office/drawing/2014/main" id="{B9060B07-FAEB-338E-6B3C-85261A807D99}"/>
                    </a:ext>
                  </a:extLst>
                </p14:cNvPr>
                <p14:cNvContentPartPr/>
                <p14:nvPr/>
              </p14:nvContentPartPr>
              <p14:xfrm>
                <a:off x="3508038" y="3422990"/>
                <a:ext cx="230760" cy="252360"/>
              </p14:xfrm>
            </p:contentPart>
          </mc:Choice>
          <mc:Fallback xmlns="">
            <p:pic>
              <p:nvPicPr>
                <p:cNvPr id="168" name="Ink 167">
                  <a:extLst>
                    <a:ext uri="{FF2B5EF4-FFF2-40B4-BE49-F238E27FC236}">
                      <a16:creationId xmlns:a16="http://schemas.microsoft.com/office/drawing/2014/main" id="{B9060B07-FAEB-338E-6B3C-85261A807D99}"/>
                    </a:ext>
                  </a:extLst>
                </p:cNvPr>
                <p:cNvPicPr/>
                <p:nvPr/>
              </p:nvPicPr>
              <p:blipFill>
                <a:blip r:embed="rId279"/>
                <a:stretch>
                  <a:fillRect/>
                </a:stretch>
              </p:blipFill>
              <p:spPr>
                <a:xfrm>
                  <a:off x="3499398" y="3413990"/>
                  <a:ext cx="248400" cy="270000"/>
                </a:xfrm>
                <a:prstGeom prst="rect">
                  <a:avLst/>
                </a:prstGeom>
              </p:spPr>
            </p:pic>
          </mc:Fallback>
        </mc:AlternateContent>
      </p:grpSp>
    </p:spTree>
    <p:extLst>
      <p:ext uri="{BB962C8B-B14F-4D97-AF65-F5344CB8AC3E}">
        <p14:creationId xmlns:p14="http://schemas.microsoft.com/office/powerpoint/2010/main" val="3705536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86121" y="212724"/>
            <a:ext cx="10969943" cy="711081"/>
          </a:xfrm>
        </p:spPr>
        <p:txBody>
          <a:bodyPr>
            <a:noAutofit/>
          </a:bodyPr>
          <a:lstStyle/>
          <a:p>
            <a:r>
              <a:rPr lang="en-US" sz="2800" dirty="0">
                <a:latin typeface="Cooper Black" panose="0208090404030B020404" pitchFamily="18" charset="0"/>
              </a:rPr>
              <a:t>Implementing Action “createTravelByTemplate”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694812" y="6472169"/>
            <a:ext cx="2455574" cy="359545"/>
          </a:xfrm>
        </p:spPr>
        <p:txBody>
          <a:bodyPr/>
          <a:lstStyle/>
          <a:p>
            <a:pPr>
              <a:defRPr/>
            </a:pPr>
            <a:r>
              <a:rPr lang="en-US" sz="1400" b="1" dirty="0">
                <a:solidFill>
                  <a:schemeClr val="tx1"/>
                </a:solidFill>
              </a:rPr>
              <a:t>www.anubhavtrainings.com</a:t>
            </a:r>
          </a:p>
        </p:txBody>
      </p:sp>
      <p:cxnSp>
        <p:nvCxnSpPr>
          <p:cNvPr id="10" name="Straight Arrow Connector 9"/>
          <p:cNvCxnSpPr/>
          <p:nvPr/>
        </p:nvCxnSpPr>
        <p:spPr>
          <a:xfrm>
            <a:off x="4281848" y="2852936"/>
            <a:ext cx="73152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D102499-2BB0-4616-8C3A-48DDE2B7839C}"/>
              </a:ext>
            </a:extLst>
          </p:cNvPr>
          <p:cNvSpPr/>
          <p:nvPr/>
        </p:nvSpPr>
        <p:spPr>
          <a:xfrm>
            <a:off x="369867" y="938537"/>
            <a:ext cx="11557193" cy="1015663"/>
          </a:xfrm>
          <a:prstGeom prst="rect">
            <a:avLst/>
          </a:prstGeom>
        </p:spPr>
        <p:txBody>
          <a:bodyPr wrap="square">
            <a:spAutoFit/>
          </a:bodyPr>
          <a:lstStyle/>
          <a:p>
            <a:r>
              <a:rPr lang="en-US" sz="2000" dirty="0">
                <a:solidFill>
                  <a:srgbClr val="24292F"/>
                </a:solidFill>
                <a:latin typeface="-apple-system"/>
              </a:rPr>
              <a:t>This action provides a template for creating a new travel based on an already existing travel instance.</a:t>
            </a:r>
          </a:p>
          <a:p>
            <a:br>
              <a:rPr lang="en-US" sz="2000" dirty="0"/>
            </a:br>
            <a:endParaRPr lang="en-US" sz="2000" dirty="0"/>
          </a:p>
        </p:txBody>
      </p:sp>
      <p:pic>
        <p:nvPicPr>
          <p:cNvPr id="4" name="Picture 3">
            <a:extLst>
              <a:ext uri="{FF2B5EF4-FFF2-40B4-BE49-F238E27FC236}">
                <a16:creationId xmlns:a16="http://schemas.microsoft.com/office/drawing/2014/main" id="{32C2E9E3-B1A2-46F3-ACE6-29264EA31CEC}"/>
              </a:ext>
            </a:extLst>
          </p:cNvPr>
          <p:cNvPicPr>
            <a:picLocks noChangeAspect="1"/>
          </p:cNvPicPr>
          <p:nvPr/>
        </p:nvPicPr>
        <p:blipFill>
          <a:blip r:embed="rId3"/>
          <a:stretch>
            <a:fillRect/>
          </a:stretch>
        </p:blipFill>
        <p:spPr>
          <a:xfrm>
            <a:off x="634088" y="1571702"/>
            <a:ext cx="6562452" cy="3122948"/>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03868E60-8242-4C6D-97EA-6D7917143A29}"/>
              </a:ext>
            </a:extLst>
          </p:cNvPr>
          <p:cNvPicPr>
            <a:picLocks noChangeAspect="1"/>
          </p:cNvPicPr>
          <p:nvPr/>
        </p:nvPicPr>
        <p:blipFill>
          <a:blip r:embed="rId4"/>
          <a:stretch>
            <a:fillRect/>
          </a:stretch>
        </p:blipFill>
        <p:spPr>
          <a:xfrm>
            <a:off x="6022404" y="3014295"/>
            <a:ext cx="6011918" cy="2792898"/>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FFA4262D-C271-4592-8C7A-546CAC401D18}"/>
              </a:ext>
            </a:extLst>
          </p:cNvPr>
          <p:cNvPicPr>
            <a:picLocks noChangeAspect="1"/>
          </p:cNvPicPr>
          <p:nvPr/>
        </p:nvPicPr>
        <p:blipFill>
          <a:blip r:embed="rId5"/>
          <a:stretch>
            <a:fillRect/>
          </a:stretch>
        </p:blipFill>
        <p:spPr>
          <a:xfrm>
            <a:off x="487540" y="5310138"/>
            <a:ext cx="7118256" cy="1302444"/>
          </a:xfrm>
          <a:prstGeom prst="rect">
            <a:avLst/>
          </a:prstGeom>
          <a:ln>
            <a:noFill/>
          </a:ln>
          <a:effectLst>
            <a:softEdge rad="112500"/>
          </a:effectLst>
        </p:spPr>
      </p:pic>
      <p:cxnSp>
        <p:nvCxnSpPr>
          <p:cNvPr id="12" name="Straight Connector 11"/>
          <p:cNvCxnSpPr/>
          <p:nvPr/>
        </p:nvCxnSpPr>
        <p:spPr>
          <a:xfrm>
            <a:off x="8170280" y="2027267"/>
            <a:ext cx="402336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716DAAA-7009-4BFA-9313-18DA80509E40}"/>
              </a:ext>
            </a:extLst>
          </p:cNvPr>
          <p:cNvSpPr txBox="1"/>
          <p:nvPr/>
        </p:nvSpPr>
        <p:spPr>
          <a:xfrm>
            <a:off x="8170280" y="2062331"/>
            <a:ext cx="4044812" cy="369332"/>
          </a:xfrm>
          <a:prstGeom prst="rect">
            <a:avLst/>
          </a:prstGeom>
          <a:noFill/>
        </p:spPr>
        <p:txBody>
          <a:bodyPr wrap="square" rtlCol="0">
            <a:spAutoFit/>
          </a:bodyPr>
          <a:lstStyle/>
          <a:p>
            <a:r>
              <a:rPr lang="en-US" sz="1800" dirty="0">
                <a:hlinkClick r:id="rId6"/>
              </a:rPr>
              <a:t>Create Travel By Template Action Code</a:t>
            </a:r>
            <a:endParaRPr lang="en-US" sz="1800" dirty="0"/>
          </a:p>
        </p:txBody>
      </p:sp>
      <p:sp>
        <p:nvSpPr>
          <p:cNvPr id="14" name="TextBox 13">
            <a:extLst>
              <a:ext uri="{FF2B5EF4-FFF2-40B4-BE49-F238E27FC236}">
                <a16:creationId xmlns:a16="http://schemas.microsoft.com/office/drawing/2014/main" id="{0ED6B133-127C-45F7-A6F7-791D612BB43A}"/>
              </a:ext>
            </a:extLst>
          </p:cNvPr>
          <p:cNvSpPr txBox="1"/>
          <p:nvPr/>
        </p:nvSpPr>
        <p:spPr>
          <a:xfrm>
            <a:off x="8170280" y="1556792"/>
            <a:ext cx="2088231" cy="461665"/>
          </a:xfrm>
          <a:prstGeom prst="rect">
            <a:avLst/>
          </a:prstGeom>
          <a:noFill/>
        </p:spPr>
        <p:txBody>
          <a:bodyPr wrap="square" rtlCol="0">
            <a:spAutoFit/>
          </a:bodyPr>
          <a:lstStyle/>
          <a:p>
            <a:r>
              <a:rPr lang="en-US" dirty="0">
                <a:latin typeface="72 Black" panose="020B0A04030603020204" pitchFamily="34" charset="0"/>
                <a:cs typeface="72 Black" panose="020B0A04030603020204" pitchFamily="34" charset="0"/>
              </a:rPr>
              <a:t>Exercise</a:t>
            </a:r>
          </a:p>
        </p:txBody>
      </p:sp>
    </p:spTree>
    <p:extLst>
      <p:ext uri="{BB962C8B-B14F-4D97-AF65-F5344CB8AC3E}">
        <p14:creationId xmlns:p14="http://schemas.microsoft.com/office/powerpoint/2010/main" val="7383277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86121" y="212724"/>
            <a:ext cx="10969943" cy="711081"/>
          </a:xfrm>
        </p:spPr>
        <p:txBody>
          <a:bodyPr>
            <a:noAutofit/>
          </a:bodyPr>
          <a:lstStyle/>
          <a:p>
            <a:r>
              <a:rPr lang="en-US" sz="2800" dirty="0">
                <a:latin typeface="Cooper Black" panose="0208090404030B020404" pitchFamily="18" charset="0"/>
              </a:rPr>
              <a:t>Result of Action Implementation</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766820" y="6472169"/>
            <a:ext cx="2383566" cy="359545"/>
          </a:xfrm>
        </p:spPr>
        <p:txBody>
          <a:bodyPr/>
          <a:lstStyle/>
          <a:p>
            <a:pPr>
              <a:defRPr/>
            </a:pPr>
            <a:r>
              <a:rPr lang="en-US" sz="1400" b="1" dirty="0">
                <a:solidFill>
                  <a:schemeClr val="tx1"/>
                </a:solidFill>
              </a:rPr>
              <a:t>www.anubhavtrainings.com</a:t>
            </a:r>
          </a:p>
        </p:txBody>
      </p:sp>
      <p:cxnSp>
        <p:nvCxnSpPr>
          <p:cNvPr id="10" name="Straight Arrow Connector 9"/>
          <p:cNvCxnSpPr/>
          <p:nvPr/>
        </p:nvCxnSpPr>
        <p:spPr>
          <a:xfrm>
            <a:off x="4281848" y="2852936"/>
            <a:ext cx="73152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D102499-2BB0-4616-8C3A-48DDE2B7839C}"/>
              </a:ext>
            </a:extLst>
          </p:cNvPr>
          <p:cNvSpPr/>
          <p:nvPr/>
        </p:nvSpPr>
        <p:spPr>
          <a:xfrm>
            <a:off x="369867" y="938537"/>
            <a:ext cx="11557193" cy="830997"/>
          </a:xfrm>
          <a:prstGeom prst="rect">
            <a:avLst/>
          </a:prstGeom>
        </p:spPr>
        <p:txBody>
          <a:bodyPr wrap="square">
            <a:spAutoFit/>
          </a:bodyPr>
          <a:lstStyle/>
          <a:p>
            <a:r>
              <a:rPr lang="en-US" dirty="0"/>
              <a:t>Check how the UI of a Fiori application looks like or refresh the browser where Fiori app is displayed.</a:t>
            </a:r>
            <a:endParaRPr lang="en-US" sz="2000" dirty="0"/>
          </a:p>
        </p:txBody>
      </p:sp>
      <p:pic>
        <p:nvPicPr>
          <p:cNvPr id="7" name="Picture 6">
            <a:extLst>
              <a:ext uri="{FF2B5EF4-FFF2-40B4-BE49-F238E27FC236}">
                <a16:creationId xmlns:a16="http://schemas.microsoft.com/office/drawing/2014/main" id="{4821A98E-B3D4-45C4-9CE9-65B48244BEE4}"/>
              </a:ext>
            </a:extLst>
          </p:cNvPr>
          <p:cNvPicPr>
            <a:picLocks noChangeAspect="1"/>
          </p:cNvPicPr>
          <p:nvPr/>
        </p:nvPicPr>
        <p:blipFill>
          <a:blip r:embed="rId3"/>
          <a:stretch>
            <a:fillRect/>
          </a:stretch>
        </p:blipFill>
        <p:spPr>
          <a:xfrm>
            <a:off x="477788" y="2060848"/>
            <a:ext cx="11062964" cy="369040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6544720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86121" y="212724"/>
            <a:ext cx="10969943" cy="711081"/>
          </a:xfrm>
        </p:spPr>
        <p:txBody>
          <a:bodyPr>
            <a:noAutofit/>
          </a:bodyPr>
          <a:lstStyle/>
          <a:p>
            <a:r>
              <a:rPr lang="en-US" sz="2800" dirty="0">
                <a:latin typeface="Cooper Black" panose="0208090404030B020404" pitchFamily="18" charset="0"/>
              </a:rPr>
              <a:t>Implementing Action “approve/</a:t>
            </a:r>
            <a:r>
              <a:rPr lang="en-US" sz="2800" dirty="0" err="1">
                <a:latin typeface="Cooper Black" panose="0208090404030B020404" pitchFamily="18" charset="0"/>
              </a:rPr>
              <a:t>rejectTravel</a:t>
            </a:r>
            <a:r>
              <a:rPr lang="en-US" sz="2800" dirty="0">
                <a:latin typeface="Cooper Black" panose="0208090404030B020404" pitchFamily="18" charset="0"/>
              </a:rPr>
              <a:t>”</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766820" y="6472169"/>
            <a:ext cx="2383566" cy="359545"/>
          </a:xfrm>
        </p:spPr>
        <p:txBody>
          <a:bodyPr/>
          <a:lstStyle/>
          <a:p>
            <a:pPr>
              <a:defRPr/>
            </a:pPr>
            <a:r>
              <a:rPr lang="en-US" sz="1400" b="1" dirty="0">
                <a:solidFill>
                  <a:schemeClr val="tx1"/>
                </a:solidFill>
              </a:rPr>
              <a:t>www.anubhavtrainings.com</a:t>
            </a:r>
          </a:p>
        </p:txBody>
      </p:sp>
      <p:cxnSp>
        <p:nvCxnSpPr>
          <p:cNvPr id="10" name="Straight Arrow Connector 9"/>
          <p:cNvCxnSpPr/>
          <p:nvPr/>
        </p:nvCxnSpPr>
        <p:spPr>
          <a:xfrm>
            <a:off x="4281848" y="2852936"/>
            <a:ext cx="73152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D102499-2BB0-4616-8C3A-48DDE2B7839C}"/>
              </a:ext>
            </a:extLst>
          </p:cNvPr>
          <p:cNvSpPr/>
          <p:nvPr/>
        </p:nvSpPr>
        <p:spPr>
          <a:xfrm>
            <a:off x="484201" y="908720"/>
            <a:ext cx="11010811" cy="400110"/>
          </a:xfrm>
          <a:prstGeom prst="rect">
            <a:avLst/>
          </a:prstGeom>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4292F"/>
                </a:solidFill>
                <a:effectLst/>
                <a:uLnTx/>
                <a:uFillTx/>
                <a:ea typeface="+mn-ea"/>
                <a:cs typeface="+mn-cs"/>
              </a:rPr>
              <a:t>These 2 actions are going to be used later in approver scenario and also have dynamic feature control</a:t>
            </a:r>
            <a:endParaRPr kumimoji="0" lang="en-US" sz="2000" b="0" i="0" u="none" strike="noStrike" kern="1200" cap="none" spc="0" normalizeH="0" baseline="0" noProof="0" dirty="0">
              <a:ln>
                <a:noFill/>
              </a:ln>
              <a:solidFill>
                <a:prstClr val="black"/>
              </a:solidFill>
              <a:effectLst/>
              <a:uLnTx/>
              <a:uFillTx/>
              <a:ea typeface="+mn-ea"/>
              <a:cs typeface="+mn-cs"/>
            </a:endParaRPr>
          </a:p>
        </p:txBody>
      </p:sp>
      <p:pic>
        <p:nvPicPr>
          <p:cNvPr id="2" name="Picture 1">
            <a:extLst>
              <a:ext uri="{FF2B5EF4-FFF2-40B4-BE49-F238E27FC236}">
                <a16:creationId xmlns:a16="http://schemas.microsoft.com/office/drawing/2014/main" id="{E4C6E491-8C87-41E3-B30E-E0E09C24B370}"/>
              </a:ext>
            </a:extLst>
          </p:cNvPr>
          <p:cNvPicPr>
            <a:picLocks noChangeAspect="1"/>
          </p:cNvPicPr>
          <p:nvPr/>
        </p:nvPicPr>
        <p:blipFill>
          <a:blip r:embed="rId3"/>
          <a:stretch>
            <a:fillRect/>
          </a:stretch>
        </p:blipFill>
        <p:spPr>
          <a:xfrm>
            <a:off x="477788" y="1512480"/>
            <a:ext cx="7211905" cy="2742739"/>
          </a:xfrm>
          <a:prstGeom prst="rect">
            <a:avLst/>
          </a:prstGeom>
          <a:ln>
            <a:noFill/>
          </a:ln>
          <a:effectLst>
            <a:outerShdw blurRad="292100" dist="139700" dir="2700000" algn="tl" rotWithShape="0">
              <a:srgbClr val="333333">
                <a:alpha val="65000"/>
              </a:srgbClr>
            </a:outerShdw>
          </a:effectLst>
        </p:spPr>
      </p:pic>
      <p:pic>
        <p:nvPicPr>
          <p:cNvPr id="6146" name="Picture 2" descr="C:\Users\Anubhav\AppData\Local\Temp\SNAGHTML96779a8.PNG">
            <a:extLst>
              <a:ext uri="{FF2B5EF4-FFF2-40B4-BE49-F238E27FC236}">
                <a16:creationId xmlns:a16="http://schemas.microsoft.com/office/drawing/2014/main" id="{7D86D45F-B667-48E4-81EB-C519F029C8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216" y="4331876"/>
            <a:ext cx="4530583" cy="2313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029D1B09-BF44-464A-936D-4BA5596948D0}"/>
              </a:ext>
            </a:extLst>
          </p:cNvPr>
          <p:cNvPicPr>
            <a:picLocks noChangeAspect="1"/>
          </p:cNvPicPr>
          <p:nvPr/>
        </p:nvPicPr>
        <p:blipFill>
          <a:blip r:embed="rId5"/>
          <a:stretch>
            <a:fillRect/>
          </a:stretch>
        </p:blipFill>
        <p:spPr>
          <a:xfrm>
            <a:off x="5302324" y="4349713"/>
            <a:ext cx="3672408" cy="23138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12" name="Straight Connector 11"/>
          <p:cNvCxnSpPr/>
          <p:nvPr/>
        </p:nvCxnSpPr>
        <p:spPr>
          <a:xfrm>
            <a:off x="8170280" y="2027267"/>
            <a:ext cx="402336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716DAAA-7009-4BFA-9313-18DA80509E40}"/>
              </a:ext>
            </a:extLst>
          </p:cNvPr>
          <p:cNvSpPr txBox="1"/>
          <p:nvPr/>
        </p:nvSpPr>
        <p:spPr>
          <a:xfrm>
            <a:off x="8170280" y="2062331"/>
            <a:ext cx="4044812" cy="369332"/>
          </a:xfrm>
          <a:prstGeom prst="rect">
            <a:avLst/>
          </a:prstGeom>
          <a:noFill/>
        </p:spPr>
        <p:txBody>
          <a:bodyPr wrap="square" rtlCol="0">
            <a:spAutoFit/>
          </a:bodyPr>
          <a:lstStyle/>
          <a:p>
            <a:r>
              <a:rPr lang="en-US" sz="1800" dirty="0">
                <a:hlinkClick r:id="rId6"/>
              </a:rPr>
              <a:t>Approve/Reject Action Code</a:t>
            </a:r>
            <a:endParaRPr lang="en-US" sz="1800" dirty="0"/>
          </a:p>
        </p:txBody>
      </p:sp>
      <p:sp>
        <p:nvSpPr>
          <p:cNvPr id="14" name="TextBox 13">
            <a:extLst>
              <a:ext uri="{FF2B5EF4-FFF2-40B4-BE49-F238E27FC236}">
                <a16:creationId xmlns:a16="http://schemas.microsoft.com/office/drawing/2014/main" id="{0ED6B133-127C-45F7-A6F7-791D612BB43A}"/>
              </a:ext>
            </a:extLst>
          </p:cNvPr>
          <p:cNvSpPr txBox="1"/>
          <p:nvPr/>
        </p:nvSpPr>
        <p:spPr>
          <a:xfrm>
            <a:off x="8170280" y="1556792"/>
            <a:ext cx="2088231" cy="461665"/>
          </a:xfrm>
          <a:prstGeom prst="rect">
            <a:avLst/>
          </a:prstGeom>
          <a:noFill/>
        </p:spPr>
        <p:txBody>
          <a:bodyPr wrap="square" rtlCol="0">
            <a:spAutoFit/>
          </a:bodyPr>
          <a:lstStyle/>
          <a:p>
            <a:r>
              <a:rPr lang="en-US" dirty="0">
                <a:latin typeface="72 Black" panose="020B0A04030603020204" pitchFamily="34" charset="0"/>
                <a:cs typeface="72 Black" panose="020B0A04030603020204" pitchFamily="34" charset="0"/>
              </a:rPr>
              <a:t>Exercise</a:t>
            </a:r>
          </a:p>
        </p:txBody>
      </p:sp>
    </p:spTree>
    <p:extLst>
      <p:ext uri="{BB962C8B-B14F-4D97-AF65-F5344CB8AC3E}">
        <p14:creationId xmlns:p14="http://schemas.microsoft.com/office/powerpoint/2010/main" val="17112057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146"/>
                                        </p:tgtEl>
                                        <p:attrNameLst>
                                          <p:attrName>style.visibility</p:attrName>
                                        </p:attrNameLst>
                                      </p:cBhvr>
                                      <p:to>
                                        <p:strVal val="visible"/>
                                      </p:to>
                                    </p:set>
                                    <p:anim calcmode="lin" valueType="num">
                                      <p:cBhvr additive="base">
                                        <p:cTn id="17" dur="500" fill="hold"/>
                                        <p:tgtEl>
                                          <p:spTgt spid="6146"/>
                                        </p:tgtEl>
                                        <p:attrNameLst>
                                          <p:attrName>ppt_x</p:attrName>
                                        </p:attrNameLst>
                                      </p:cBhvr>
                                      <p:tavLst>
                                        <p:tav tm="0">
                                          <p:val>
                                            <p:strVal val="#ppt_x"/>
                                          </p:val>
                                        </p:tav>
                                        <p:tav tm="100000">
                                          <p:val>
                                            <p:strVal val="#ppt_x"/>
                                          </p:val>
                                        </p:tav>
                                      </p:tavLst>
                                    </p:anim>
                                    <p:anim calcmode="lin" valueType="num">
                                      <p:cBhvr additive="base">
                                        <p:cTn id="18" dur="500" fill="hold"/>
                                        <p:tgtEl>
                                          <p:spTgt spid="614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86121" y="212724"/>
            <a:ext cx="10969943" cy="711081"/>
          </a:xfrm>
        </p:spPr>
        <p:txBody>
          <a:bodyPr>
            <a:noAutofit/>
          </a:bodyPr>
          <a:lstStyle/>
          <a:p>
            <a:r>
              <a:rPr lang="en-US" sz="2800" dirty="0">
                <a:latin typeface="Cooper Black" panose="0208090404030B020404" pitchFamily="18" charset="0"/>
              </a:rPr>
              <a:t>Modeling Static and Dynamic Feature Control</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694812" y="6472169"/>
            <a:ext cx="2455574" cy="359545"/>
          </a:xfrm>
        </p:spPr>
        <p:txBody>
          <a:bodyPr/>
          <a:lstStyle/>
          <a:p>
            <a:pPr>
              <a:defRPr/>
            </a:pPr>
            <a:r>
              <a:rPr lang="en-US" sz="1400" b="1" dirty="0">
                <a:solidFill>
                  <a:schemeClr val="tx1"/>
                </a:solidFill>
              </a:rPr>
              <a:t>www.anubhavtrainings.com</a:t>
            </a:r>
          </a:p>
        </p:txBody>
      </p:sp>
      <p:cxnSp>
        <p:nvCxnSpPr>
          <p:cNvPr id="10" name="Straight Arrow Connector 9"/>
          <p:cNvCxnSpPr/>
          <p:nvPr/>
        </p:nvCxnSpPr>
        <p:spPr>
          <a:xfrm>
            <a:off x="4281848" y="2852936"/>
            <a:ext cx="73152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D102499-2BB0-4616-8C3A-48DDE2B7839C}"/>
              </a:ext>
            </a:extLst>
          </p:cNvPr>
          <p:cNvSpPr/>
          <p:nvPr/>
        </p:nvSpPr>
        <p:spPr>
          <a:xfrm>
            <a:off x="369867" y="938537"/>
            <a:ext cx="11557193" cy="4031873"/>
          </a:xfrm>
          <a:prstGeom prst="rect">
            <a:avLst/>
          </a:prstGeom>
        </p:spPr>
        <p:txBody>
          <a:bodyPr wrap="square">
            <a:spAutoFit/>
          </a:bodyPr>
          <a:lstStyle/>
          <a:p>
            <a:pPr marL="285750" lvl="0" indent="-285750">
              <a:buFont typeface="Arial" panose="020B0604020202020204" pitchFamily="34" charset="0"/>
              <a:buChar char="•"/>
            </a:pPr>
            <a:r>
              <a:rPr lang="en-US" sz="1600" dirty="0">
                <a:solidFill>
                  <a:prstClr val="black"/>
                </a:solidFill>
              </a:rPr>
              <a:t>As an application developer you may want to determine, which entities of your business object should be create-, delete- and update-enabled, so that they can be modified during consumption using EML or OData services. In addition, you also may want control which (UI) fields of an entity are read-only or which actions in which usage scenarios are enabled or disabled for execution by the end users.</a:t>
            </a:r>
          </a:p>
          <a:p>
            <a:pPr marL="285750" lvl="0" indent="-285750">
              <a:buFont typeface="Arial" panose="020B0604020202020204" pitchFamily="34" charset="0"/>
              <a:buChar char="•"/>
            </a:pPr>
            <a:endParaRPr lang="en-US" sz="1600" dirty="0">
              <a:solidFill>
                <a:prstClr val="black"/>
              </a:solidFill>
            </a:endParaRPr>
          </a:p>
          <a:p>
            <a:pPr marL="285750" lvl="0" indent="-285750">
              <a:buFont typeface="Arial" panose="020B0604020202020204" pitchFamily="34" charset="0"/>
              <a:buChar char="•"/>
            </a:pPr>
            <a:r>
              <a:rPr lang="en-US" sz="1600" dirty="0">
                <a:solidFill>
                  <a:prstClr val="black"/>
                </a:solidFill>
              </a:rPr>
              <a:t>In ABAP RESTful programming model, the feature control is precisely the means of accomplishing such tasks. It allows you to control the visibility and changeability of fields, operations or entire entities.</a:t>
            </a:r>
          </a:p>
          <a:p>
            <a:pPr marL="285750" lvl="0" indent="-285750">
              <a:buFont typeface="Arial" panose="020B0604020202020204" pitchFamily="34" charset="0"/>
              <a:buChar char="•"/>
            </a:pPr>
            <a:endParaRPr lang="en-US" sz="1600" dirty="0">
              <a:solidFill>
                <a:prstClr val="black"/>
              </a:solidFill>
            </a:endParaRPr>
          </a:p>
          <a:p>
            <a:pPr marL="285750" lvl="0" indent="-285750">
              <a:buFont typeface="Arial" panose="020B0604020202020204" pitchFamily="34" charset="0"/>
              <a:buChar char="•"/>
            </a:pPr>
            <a:r>
              <a:rPr lang="en-US" sz="1600" dirty="0">
                <a:solidFill>
                  <a:prstClr val="black"/>
                </a:solidFill>
              </a:rPr>
              <a:t>Depending on whether feature control refers to specific instances or is independent of each entity instance, we distinguish between instance-bound and static feature control.</a:t>
            </a:r>
          </a:p>
          <a:p>
            <a:pPr marL="285750" lvl="0" indent="-285750">
              <a:buFont typeface="Arial" panose="020B0604020202020204" pitchFamily="34" charset="0"/>
              <a:buChar char="•"/>
            </a:pPr>
            <a:endParaRPr lang="en-US" sz="1600" dirty="0">
              <a:solidFill>
                <a:prstClr val="black"/>
              </a:solidFill>
            </a:endParaRPr>
          </a:p>
          <a:p>
            <a:pPr marL="285750" lvl="0" indent="-285750">
              <a:buFont typeface="Arial" panose="020B0604020202020204" pitchFamily="34" charset="0"/>
              <a:buChar char="•"/>
            </a:pPr>
            <a:r>
              <a:rPr lang="en-US" sz="1600" dirty="0">
                <a:solidFill>
                  <a:prstClr val="black"/>
                </a:solidFill>
              </a:rPr>
              <a:t>The availability of feature control values is modelled in a behavior definition. Unlike static, instance-bound feature control requires not only a definition but also an implementation in a handler class of the behavior pool. Therefore, we also talk about dynamic feature control in case of instance-bound feature control.</a:t>
            </a:r>
          </a:p>
          <a:p>
            <a:pPr marL="285750" lvl="0" indent="-285750">
              <a:buFont typeface="Arial" panose="020B0604020202020204" pitchFamily="34" charset="0"/>
              <a:buChar char="•"/>
            </a:pPr>
            <a:endParaRPr lang="en-US" sz="1600" dirty="0">
              <a:solidFill>
                <a:prstClr val="black"/>
              </a:solidFill>
            </a:endParaRPr>
          </a:p>
          <a:p>
            <a:pPr marL="285750" lvl="0" indent="-285750">
              <a:buFont typeface="Arial" panose="020B0604020202020204" pitchFamily="34" charset="0"/>
              <a:buChar char="•"/>
            </a:pPr>
            <a:r>
              <a:rPr lang="en-US" sz="1600" dirty="0">
                <a:solidFill>
                  <a:prstClr val="black"/>
                </a:solidFill>
              </a:rPr>
              <a:t>Both, static and dynamic feature control is defined for different levels (entity, field, or action level) in the behavior definition by using the following syntax:</a:t>
            </a: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5" name="Picture 4">
            <a:extLst>
              <a:ext uri="{FF2B5EF4-FFF2-40B4-BE49-F238E27FC236}">
                <a16:creationId xmlns:a16="http://schemas.microsoft.com/office/drawing/2014/main" id="{8E2CC2F0-629E-4B08-B654-9AF9D9DA220A}"/>
              </a:ext>
            </a:extLst>
          </p:cNvPr>
          <p:cNvPicPr>
            <a:picLocks noChangeAspect="1"/>
          </p:cNvPicPr>
          <p:nvPr/>
        </p:nvPicPr>
        <p:blipFill>
          <a:blip r:embed="rId3"/>
          <a:stretch>
            <a:fillRect/>
          </a:stretch>
        </p:blipFill>
        <p:spPr>
          <a:xfrm>
            <a:off x="386121" y="4970410"/>
            <a:ext cx="5193991" cy="1762354"/>
          </a:xfrm>
          <a:prstGeom prst="rect">
            <a:avLst/>
          </a:prstGeom>
        </p:spPr>
      </p:pic>
      <p:cxnSp>
        <p:nvCxnSpPr>
          <p:cNvPr id="8" name="Straight Connector 7"/>
          <p:cNvCxnSpPr/>
          <p:nvPr/>
        </p:nvCxnSpPr>
        <p:spPr>
          <a:xfrm>
            <a:off x="7234176" y="5411643"/>
            <a:ext cx="402336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716DAAA-7009-4BFA-9313-18DA80509E40}"/>
              </a:ext>
            </a:extLst>
          </p:cNvPr>
          <p:cNvSpPr txBox="1"/>
          <p:nvPr/>
        </p:nvSpPr>
        <p:spPr>
          <a:xfrm>
            <a:off x="7234176" y="5446707"/>
            <a:ext cx="4044812" cy="369332"/>
          </a:xfrm>
          <a:prstGeom prst="rect">
            <a:avLst/>
          </a:prstGeom>
          <a:noFill/>
        </p:spPr>
        <p:txBody>
          <a:bodyPr wrap="square" rtlCol="0">
            <a:spAutoFit/>
          </a:bodyPr>
          <a:lstStyle/>
          <a:p>
            <a:r>
              <a:rPr lang="en-US" sz="1800" dirty="0">
                <a:hlinkClick r:id="rId4"/>
              </a:rPr>
              <a:t>Dynamic Feature Control Code</a:t>
            </a:r>
            <a:endParaRPr lang="en-US" sz="1800" dirty="0"/>
          </a:p>
        </p:txBody>
      </p:sp>
      <p:sp>
        <p:nvSpPr>
          <p:cNvPr id="12" name="TextBox 11">
            <a:extLst>
              <a:ext uri="{FF2B5EF4-FFF2-40B4-BE49-F238E27FC236}">
                <a16:creationId xmlns:a16="http://schemas.microsoft.com/office/drawing/2014/main" id="{0ED6B133-127C-45F7-A6F7-791D612BB43A}"/>
              </a:ext>
            </a:extLst>
          </p:cNvPr>
          <p:cNvSpPr txBox="1"/>
          <p:nvPr/>
        </p:nvSpPr>
        <p:spPr>
          <a:xfrm>
            <a:off x="7234176" y="4941168"/>
            <a:ext cx="2088231" cy="461665"/>
          </a:xfrm>
          <a:prstGeom prst="rect">
            <a:avLst/>
          </a:prstGeom>
          <a:noFill/>
        </p:spPr>
        <p:txBody>
          <a:bodyPr wrap="square" rtlCol="0">
            <a:spAutoFit/>
          </a:bodyPr>
          <a:lstStyle/>
          <a:p>
            <a:r>
              <a:rPr lang="en-US" dirty="0">
                <a:latin typeface="72 Black" panose="020B0A04030603020204" pitchFamily="34" charset="0"/>
                <a:cs typeface="72 Black" panose="020B0A04030603020204" pitchFamily="34" charset="0"/>
              </a:rPr>
              <a:t>Exercise</a:t>
            </a:r>
          </a:p>
        </p:txBody>
      </p:sp>
    </p:spTree>
    <p:extLst>
      <p:ext uri="{BB962C8B-B14F-4D97-AF65-F5344CB8AC3E}">
        <p14:creationId xmlns:p14="http://schemas.microsoft.com/office/powerpoint/2010/main" val="28048880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anim calcmode="lin" valueType="num">
                                      <p:cBhvr>
                                        <p:cTn id="1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1000"/>
                                        <p:tgtEl>
                                          <p:spTgt spid="3">
                                            <p:txEl>
                                              <p:pRg st="4" end="4"/>
                                            </p:txEl>
                                          </p:spTgt>
                                        </p:tgtEl>
                                      </p:cBhvr>
                                    </p:animEffect>
                                    <p:anim calcmode="lin" valueType="num">
                                      <p:cBhvr>
                                        <p:cTn id="2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anim calcmode="lin" valueType="num">
                                      <p:cBhvr>
                                        <p:cTn id="2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1000"/>
                                        <p:tgtEl>
                                          <p:spTgt spid="3">
                                            <p:txEl>
                                              <p:pRg st="8" end="8"/>
                                            </p:txEl>
                                          </p:spTgt>
                                        </p:tgtEl>
                                      </p:cBhvr>
                                    </p:animEffect>
                                    <p:anim calcmode="lin" valueType="num">
                                      <p:cBhvr>
                                        <p:cTn id="3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circle(in)">
                                      <p:cBhvr>
                                        <p:cTn id="41" dur="20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additive="base">
                                        <p:cTn id="46" dur="500" fill="hold"/>
                                        <p:tgtEl>
                                          <p:spTgt spid="8"/>
                                        </p:tgtEl>
                                        <p:attrNameLst>
                                          <p:attrName>ppt_x</p:attrName>
                                        </p:attrNameLst>
                                      </p:cBhvr>
                                      <p:tavLst>
                                        <p:tav tm="0">
                                          <p:val>
                                            <p:strVal val="#ppt_x"/>
                                          </p:val>
                                        </p:tav>
                                        <p:tav tm="100000">
                                          <p:val>
                                            <p:strVal val="#ppt_x"/>
                                          </p:val>
                                        </p:tav>
                                      </p:tavLst>
                                    </p:anim>
                                    <p:anim calcmode="lin" valueType="num">
                                      <p:cBhvr additive="base">
                                        <p:cTn id="47" dur="500" fill="hold"/>
                                        <p:tgtEl>
                                          <p:spTgt spid="8"/>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 calcmode="lin" valueType="num">
                                      <p:cBhvr additive="base">
                                        <p:cTn id="50" dur="500" fill="hold"/>
                                        <p:tgtEl>
                                          <p:spTgt spid="9"/>
                                        </p:tgtEl>
                                        <p:attrNameLst>
                                          <p:attrName>ppt_x</p:attrName>
                                        </p:attrNameLst>
                                      </p:cBhvr>
                                      <p:tavLst>
                                        <p:tav tm="0">
                                          <p:val>
                                            <p:strVal val="#ppt_x"/>
                                          </p:val>
                                        </p:tav>
                                        <p:tav tm="100000">
                                          <p:val>
                                            <p:strVal val="#ppt_x"/>
                                          </p:val>
                                        </p:tav>
                                      </p:tavLst>
                                    </p:anim>
                                    <p:anim calcmode="lin" valueType="num">
                                      <p:cBhvr additive="base">
                                        <p:cTn id="51" dur="500" fill="hold"/>
                                        <p:tgtEl>
                                          <p:spTgt spid="9"/>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additive="base">
                                        <p:cTn id="54" dur="500" fill="hold"/>
                                        <p:tgtEl>
                                          <p:spTgt spid="12"/>
                                        </p:tgtEl>
                                        <p:attrNameLst>
                                          <p:attrName>ppt_x</p:attrName>
                                        </p:attrNameLst>
                                      </p:cBhvr>
                                      <p:tavLst>
                                        <p:tav tm="0">
                                          <p:val>
                                            <p:strVal val="#ppt_x"/>
                                          </p:val>
                                        </p:tav>
                                        <p:tav tm="100000">
                                          <p:val>
                                            <p:strVal val="#ppt_x"/>
                                          </p:val>
                                        </p:tav>
                                      </p:tavLst>
                                    </p:anim>
                                    <p:anim calcmode="lin" valueType="num">
                                      <p:cBhvr additive="base">
                                        <p:cTn id="5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86121" y="212724"/>
            <a:ext cx="10969943" cy="711081"/>
          </a:xfrm>
        </p:spPr>
        <p:txBody>
          <a:bodyPr>
            <a:noAutofit/>
          </a:bodyPr>
          <a:lstStyle/>
          <a:p>
            <a:r>
              <a:rPr lang="en-US" sz="2800" dirty="0">
                <a:latin typeface="Cooper Black" panose="0208090404030B020404" pitchFamily="18" charset="0"/>
              </a:rPr>
              <a:t>Requirements</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622804" y="6472169"/>
            <a:ext cx="2527582" cy="359545"/>
          </a:xfrm>
        </p:spPr>
        <p:txBody>
          <a:bodyPr/>
          <a:lstStyle/>
          <a:p>
            <a:pPr>
              <a:defRPr/>
            </a:pPr>
            <a:r>
              <a:rPr lang="en-US" sz="1400" b="1" dirty="0">
                <a:solidFill>
                  <a:schemeClr val="tx1"/>
                </a:solidFill>
              </a:rPr>
              <a:t>www.anubhavtrainings.com</a:t>
            </a:r>
          </a:p>
        </p:txBody>
      </p:sp>
      <p:cxnSp>
        <p:nvCxnSpPr>
          <p:cNvPr id="10" name="Straight Arrow Connector 9"/>
          <p:cNvCxnSpPr/>
          <p:nvPr/>
        </p:nvCxnSpPr>
        <p:spPr>
          <a:xfrm>
            <a:off x="4281848" y="2852936"/>
            <a:ext cx="73152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D102499-2BB0-4616-8C3A-48DDE2B7839C}"/>
              </a:ext>
            </a:extLst>
          </p:cNvPr>
          <p:cNvSpPr/>
          <p:nvPr/>
        </p:nvSpPr>
        <p:spPr>
          <a:xfrm>
            <a:off x="369867" y="938537"/>
            <a:ext cx="11557193" cy="1631216"/>
          </a:xfrm>
          <a:prstGeom prst="rect">
            <a:avLst/>
          </a:prstGeom>
        </p:spPr>
        <p:txBody>
          <a:bodyPr wrap="square">
            <a:spAutoFit/>
          </a:bodyPr>
          <a:lstStyle/>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è"/>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sym typeface="Wingdings" panose="05000000000000000000" pitchFamily="2" charset="2"/>
              </a:rPr>
              <a:t>Make Administrative fields</a:t>
            </a:r>
            <a:r>
              <a:rPr kumimoji="0" lang="en-US" sz="2000" b="0" i="0" u="none" strike="noStrike" kern="1200" cap="none" spc="0" normalizeH="0" noProof="0" dirty="0">
                <a:ln>
                  <a:noFill/>
                </a:ln>
                <a:solidFill>
                  <a:prstClr val="black"/>
                </a:solidFill>
                <a:effectLst/>
                <a:uLnTx/>
                <a:uFillTx/>
                <a:latin typeface="Calibri"/>
                <a:ea typeface="+mn-ea"/>
                <a:cs typeface="+mn-cs"/>
                <a:sym typeface="Wingdings" panose="05000000000000000000" pitchFamily="2" charset="2"/>
              </a:rPr>
              <a:t> for Travel as Read Only</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è"/>
              <a:tabLst/>
              <a:defRPr/>
            </a:pPr>
            <a:r>
              <a:rPr lang="en-US" sz="2000" baseline="0" dirty="0">
                <a:solidFill>
                  <a:prstClr val="black"/>
                </a:solidFill>
                <a:latin typeface="Calibri"/>
                <a:sym typeface="Wingdings" panose="05000000000000000000" pitchFamily="2" charset="2"/>
              </a:rPr>
              <a:t>Make Travel Fields Mandatory for booking</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è"/>
              <a:tabLst/>
              <a:defRPr/>
            </a:pPr>
            <a:r>
              <a:rPr kumimoji="0" lang="en-US" sz="2000" b="0" i="0" u="none" strike="noStrike" kern="1200" cap="none" spc="0" normalizeH="0" noProof="0" dirty="0">
                <a:ln>
                  <a:noFill/>
                </a:ln>
                <a:solidFill>
                  <a:prstClr val="black"/>
                </a:solidFill>
                <a:effectLst/>
                <a:uLnTx/>
                <a:uFillTx/>
                <a:latin typeface="Calibri"/>
                <a:ea typeface="+mn-ea"/>
                <a:cs typeface="+mn-cs"/>
                <a:sym typeface="Wingdings" panose="05000000000000000000" pitchFamily="2" charset="2"/>
              </a:rPr>
              <a:t>Control the Accept and Reject Travel actions based on status</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è"/>
              <a:tabLst/>
              <a:defRPr/>
            </a:pPr>
            <a:r>
              <a:rPr lang="en-US" sz="2000" baseline="0" dirty="0">
                <a:solidFill>
                  <a:prstClr val="black"/>
                </a:solidFill>
                <a:latin typeface="Calibri"/>
                <a:sym typeface="Wingdings" panose="05000000000000000000" pitchFamily="2" charset="2"/>
              </a:rPr>
              <a:t>Make</a:t>
            </a:r>
            <a:r>
              <a:rPr lang="en-US" sz="2000" dirty="0">
                <a:solidFill>
                  <a:prstClr val="black"/>
                </a:solidFill>
                <a:latin typeface="Calibri"/>
                <a:sym typeface="Wingdings" panose="05000000000000000000" pitchFamily="2" charset="2"/>
              </a:rPr>
              <a:t> Connection fields mandatory for Booking</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è"/>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sym typeface="Wingdings" panose="05000000000000000000" pitchFamily="2" charset="2"/>
              </a:rPr>
              <a:t>Control the Customer ID</a:t>
            </a:r>
            <a:r>
              <a:rPr kumimoji="0" lang="en-US" sz="2000" b="0" i="0" u="none" strike="noStrike" kern="1200" cap="none" spc="0" normalizeH="0" noProof="0" dirty="0">
                <a:ln>
                  <a:noFill/>
                </a:ln>
                <a:solidFill>
                  <a:prstClr val="black"/>
                </a:solidFill>
                <a:effectLst/>
                <a:uLnTx/>
                <a:uFillTx/>
                <a:latin typeface="Calibri"/>
                <a:ea typeface="+mn-ea"/>
                <a:cs typeface="+mn-cs"/>
                <a:sym typeface="Wingdings" panose="05000000000000000000" pitchFamily="2" charset="2"/>
              </a:rPr>
              <a:t> field based on Carrier, For AA make it Read only</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199967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69867" y="140539"/>
            <a:ext cx="10969943" cy="711081"/>
          </a:xfrm>
        </p:spPr>
        <p:txBody>
          <a:bodyPr>
            <a:noAutofit/>
          </a:bodyPr>
          <a:lstStyle/>
          <a:p>
            <a:r>
              <a:rPr lang="en-US" sz="2800" dirty="0">
                <a:latin typeface="Cooper Black" panose="0208090404030B020404" pitchFamily="18" charset="0"/>
              </a:rPr>
              <a:t>Implementing Validations</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694812" y="6472169"/>
            <a:ext cx="2455574" cy="359545"/>
          </a:xfrm>
        </p:spPr>
        <p:txBody>
          <a:bodyPr/>
          <a:lstStyle/>
          <a:p>
            <a:pPr>
              <a:defRPr/>
            </a:pPr>
            <a:r>
              <a:rPr lang="en-US" sz="1400" b="1" dirty="0">
                <a:solidFill>
                  <a:schemeClr val="tx1"/>
                </a:solidFill>
              </a:rPr>
              <a:t>www.anubhavtrainings.com</a:t>
            </a:r>
          </a:p>
        </p:txBody>
      </p:sp>
      <p:cxnSp>
        <p:nvCxnSpPr>
          <p:cNvPr id="10" name="Straight Arrow Connector 9"/>
          <p:cNvCxnSpPr/>
          <p:nvPr/>
        </p:nvCxnSpPr>
        <p:spPr>
          <a:xfrm>
            <a:off x="4281848" y="2852936"/>
            <a:ext cx="73152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D102499-2BB0-4616-8C3A-48DDE2B7839C}"/>
              </a:ext>
            </a:extLst>
          </p:cNvPr>
          <p:cNvSpPr/>
          <p:nvPr/>
        </p:nvSpPr>
        <p:spPr>
          <a:xfrm>
            <a:off x="369867" y="851620"/>
            <a:ext cx="11557193" cy="3170099"/>
          </a:xfrm>
          <a:prstGeom prst="rect">
            <a:avLst/>
          </a:prstGeom>
        </p:spPr>
        <p:txBody>
          <a:bodyPr wrap="square">
            <a:spAutoFit/>
          </a:bodyPr>
          <a:lstStyle/>
          <a:p>
            <a:r>
              <a:rPr lang="en-US" sz="2000" dirty="0"/>
              <a:t>A validation is an implicitly executed function intended to check the data consistency of an existing instance of an entity (consistency validation). It is implicitly invoked by the business object’s framework as soon as a trigger condition at a predefined point in time is fulfilled. Validation can return messages to the consumer and reject inconsistent instance data from being saved.</a:t>
            </a:r>
          </a:p>
          <a:p>
            <a:endParaRPr lang="en-US" sz="2000" dirty="0"/>
          </a:p>
          <a:p>
            <a:r>
              <a:rPr lang="en-US" sz="2000" dirty="0"/>
              <a:t>Validations never modify any instance data but return the messages and keys of failed (inconsistent) entity instances.</a:t>
            </a:r>
          </a:p>
          <a:p>
            <a:endParaRPr lang="en-US" sz="2000" dirty="0"/>
          </a:p>
          <a:p>
            <a:r>
              <a:rPr lang="en-US" sz="2000" dirty="0"/>
              <a:t>Validations are specified for individual business object’s entities in the behavior definition by using the following syntax:</a:t>
            </a:r>
          </a:p>
        </p:txBody>
      </p:sp>
      <p:pic>
        <p:nvPicPr>
          <p:cNvPr id="4" name="Picture 3">
            <a:extLst>
              <a:ext uri="{FF2B5EF4-FFF2-40B4-BE49-F238E27FC236}">
                <a16:creationId xmlns:a16="http://schemas.microsoft.com/office/drawing/2014/main" id="{EE4CE15D-4C62-46A3-9729-985B8140F48C}"/>
              </a:ext>
            </a:extLst>
          </p:cNvPr>
          <p:cNvPicPr>
            <a:picLocks noChangeAspect="1"/>
          </p:cNvPicPr>
          <p:nvPr/>
        </p:nvPicPr>
        <p:blipFill>
          <a:blip r:embed="rId3"/>
          <a:stretch>
            <a:fillRect/>
          </a:stretch>
        </p:blipFill>
        <p:spPr>
          <a:xfrm>
            <a:off x="477788" y="4224559"/>
            <a:ext cx="6325148" cy="17984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34351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86121" y="212724"/>
            <a:ext cx="10969943" cy="711081"/>
          </a:xfrm>
        </p:spPr>
        <p:txBody>
          <a:bodyPr>
            <a:noAutofit/>
          </a:bodyPr>
          <a:lstStyle/>
          <a:p>
            <a:r>
              <a:rPr lang="en-US" sz="2800" dirty="0">
                <a:latin typeface="Cooper Black" panose="0208090404030B020404" pitchFamily="18" charset="0"/>
              </a:rPr>
              <a:t>Use case for Validation</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694812" y="6472169"/>
            <a:ext cx="2455574" cy="359545"/>
          </a:xfrm>
        </p:spPr>
        <p:txBody>
          <a:bodyPr/>
          <a:lstStyle/>
          <a:p>
            <a:pPr>
              <a:defRPr/>
            </a:pPr>
            <a:r>
              <a:rPr lang="en-US" sz="1400" b="1" dirty="0">
                <a:solidFill>
                  <a:schemeClr val="tx1"/>
                </a:solidFill>
              </a:rPr>
              <a:t>www.anubhavtrainings.com</a:t>
            </a:r>
          </a:p>
        </p:txBody>
      </p:sp>
      <p:cxnSp>
        <p:nvCxnSpPr>
          <p:cNvPr id="10" name="Straight Arrow Connector 9"/>
          <p:cNvCxnSpPr/>
          <p:nvPr/>
        </p:nvCxnSpPr>
        <p:spPr>
          <a:xfrm>
            <a:off x="4281848" y="2852936"/>
            <a:ext cx="73152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D102499-2BB0-4616-8C3A-48DDE2B7839C}"/>
              </a:ext>
            </a:extLst>
          </p:cNvPr>
          <p:cNvSpPr/>
          <p:nvPr/>
        </p:nvSpPr>
        <p:spPr>
          <a:xfrm>
            <a:off x="369867" y="938537"/>
            <a:ext cx="11557193" cy="2677656"/>
          </a:xfrm>
          <a:prstGeom prst="rect">
            <a:avLst/>
          </a:prstGeom>
        </p:spPr>
        <p:txBody>
          <a:bodyPr wrap="square">
            <a:spAutoFit/>
          </a:bodyPr>
          <a:lstStyle/>
          <a:p>
            <a:pPr marL="342900" lvl="0" indent="-342900">
              <a:buFont typeface="Wingdings" panose="05000000000000000000" pitchFamily="2" charset="2"/>
              <a:buChar char="v"/>
            </a:pPr>
            <a:r>
              <a:rPr lang="en-US" dirty="0"/>
              <a:t>Check if the customer ID referenced in the Travel order is valid. </a:t>
            </a:r>
          </a:p>
          <a:p>
            <a:pPr marL="342900" lvl="0" indent="-342900">
              <a:buFont typeface="Wingdings" panose="05000000000000000000" pitchFamily="2" charset="2"/>
              <a:buChar char="v"/>
            </a:pPr>
            <a:r>
              <a:rPr lang="en-US" dirty="0"/>
              <a:t>Check if the travel end date is more than Travel Start Date</a:t>
            </a:r>
          </a:p>
          <a:p>
            <a:pPr marL="342900" lvl="0" indent="-342900">
              <a:buFont typeface="Wingdings" panose="05000000000000000000" pitchFamily="2" charset="2"/>
              <a:buChar char="v"/>
            </a:pPr>
            <a:r>
              <a:rPr lang="en-US" dirty="0"/>
              <a:t>Check if the status passed by User is valid.</a:t>
            </a:r>
          </a:p>
          <a:p>
            <a:pPr lvl="0"/>
            <a:endParaRPr lang="en-US" dirty="0"/>
          </a:p>
          <a:p>
            <a:pPr lvl="0"/>
            <a:r>
              <a:rPr lang="en-US" dirty="0"/>
              <a:t>These validations are assigned to the "Travel" entity having defined update as the trigger operation on entity "Travel". As soon as data is updated by the consumer, the validation will check it and return a warning message if the unusual condition arrives.</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7" name="Straight Connector 6"/>
          <p:cNvCxnSpPr/>
          <p:nvPr/>
        </p:nvCxnSpPr>
        <p:spPr>
          <a:xfrm>
            <a:off x="477788" y="4259515"/>
            <a:ext cx="402336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16DAAA-7009-4BFA-9313-18DA80509E40}"/>
              </a:ext>
            </a:extLst>
          </p:cNvPr>
          <p:cNvSpPr txBox="1"/>
          <p:nvPr/>
        </p:nvSpPr>
        <p:spPr>
          <a:xfrm>
            <a:off x="477788" y="4294579"/>
            <a:ext cx="4044812" cy="369332"/>
          </a:xfrm>
          <a:prstGeom prst="rect">
            <a:avLst/>
          </a:prstGeom>
          <a:noFill/>
        </p:spPr>
        <p:txBody>
          <a:bodyPr wrap="square" rtlCol="0">
            <a:spAutoFit/>
          </a:bodyPr>
          <a:lstStyle/>
          <a:p>
            <a:r>
              <a:rPr lang="en-US" sz="1800" dirty="0">
                <a:hlinkClick r:id="rId3"/>
              </a:rPr>
              <a:t>Validation Code</a:t>
            </a:r>
            <a:endParaRPr lang="en-US" sz="1800" dirty="0"/>
          </a:p>
        </p:txBody>
      </p:sp>
      <p:sp>
        <p:nvSpPr>
          <p:cNvPr id="9" name="TextBox 8">
            <a:extLst>
              <a:ext uri="{FF2B5EF4-FFF2-40B4-BE49-F238E27FC236}">
                <a16:creationId xmlns:a16="http://schemas.microsoft.com/office/drawing/2014/main" id="{0ED6B133-127C-45F7-A6F7-791D612BB43A}"/>
              </a:ext>
            </a:extLst>
          </p:cNvPr>
          <p:cNvSpPr txBox="1"/>
          <p:nvPr/>
        </p:nvSpPr>
        <p:spPr>
          <a:xfrm>
            <a:off x="477788" y="3789040"/>
            <a:ext cx="2088231" cy="461665"/>
          </a:xfrm>
          <a:prstGeom prst="rect">
            <a:avLst/>
          </a:prstGeom>
          <a:noFill/>
        </p:spPr>
        <p:txBody>
          <a:bodyPr wrap="square" rtlCol="0">
            <a:spAutoFit/>
          </a:bodyPr>
          <a:lstStyle/>
          <a:p>
            <a:r>
              <a:rPr lang="en-US" dirty="0">
                <a:latin typeface="72 Black" panose="020B0A04030603020204" pitchFamily="34" charset="0"/>
                <a:cs typeface="72 Black" panose="020B0A04030603020204" pitchFamily="34" charset="0"/>
              </a:rPr>
              <a:t>Exercise</a:t>
            </a:r>
          </a:p>
        </p:txBody>
      </p:sp>
    </p:spTree>
    <p:extLst>
      <p:ext uri="{BB962C8B-B14F-4D97-AF65-F5344CB8AC3E}">
        <p14:creationId xmlns:p14="http://schemas.microsoft.com/office/powerpoint/2010/main" val="26761834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86121" y="212724"/>
            <a:ext cx="10969943" cy="711081"/>
          </a:xfrm>
        </p:spPr>
        <p:txBody>
          <a:bodyPr>
            <a:noAutofit/>
          </a:bodyPr>
          <a:lstStyle/>
          <a:p>
            <a:r>
              <a:rPr lang="en-US" sz="2800" dirty="0">
                <a:latin typeface="Cooper Black" panose="0208090404030B020404" pitchFamily="18" charset="0"/>
              </a:rPr>
              <a:t>Implementing the Determination</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766820" y="6472169"/>
            <a:ext cx="2383566" cy="359545"/>
          </a:xfrm>
        </p:spPr>
        <p:txBody>
          <a:bodyPr/>
          <a:lstStyle/>
          <a:p>
            <a:pPr>
              <a:defRPr/>
            </a:pPr>
            <a:r>
              <a:rPr lang="en-US" sz="1400" b="1" dirty="0">
                <a:solidFill>
                  <a:schemeClr val="tx1"/>
                </a:solidFill>
              </a:rPr>
              <a:t>www.anubhavtrainings.com</a:t>
            </a:r>
          </a:p>
        </p:txBody>
      </p:sp>
      <p:cxnSp>
        <p:nvCxnSpPr>
          <p:cNvPr id="10" name="Straight Arrow Connector 9"/>
          <p:cNvCxnSpPr/>
          <p:nvPr/>
        </p:nvCxnSpPr>
        <p:spPr>
          <a:xfrm>
            <a:off x="4281848" y="2852936"/>
            <a:ext cx="73152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D102499-2BB0-4616-8C3A-48DDE2B7839C}"/>
              </a:ext>
            </a:extLst>
          </p:cNvPr>
          <p:cNvSpPr/>
          <p:nvPr/>
        </p:nvSpPr>
        <p:spPr>
          <a:xfrm>
            <a:off x="369867" y="938537"/>
            <a:ext cx="11557193" cy="5355312"/>
          </a:xfrm>
          <a:prstGeom prst="rect">
            <a:avLst/>
          </a:prstGeom>
        </p:spPr>
        <p:txBody>
          <a:bodyPr wrap="square">
            <a:spAutoFit/>
          </a:bodyPr>
          <a:lstStyle/>
          <a:p>
            <a:pPr marL="285750" indent="-285750" algn="just">
              <a:buFont typeface="Arial" panose="020B0604020202020204" pitchFamily="34" charset="0"/>
              <a:buChar char="•"/>
            </a:pPr>
            <a:r>
              <a:rPr lang="en-US" sz="1800" dirty="0"/>
              <a:t>A determination is an implicitly executed function that handles side effects of modified entity instances. It is invoked by the business object’s framework as soon as a determination’s trigger condition at a predefined point in time, the determination time, is fulfilled.</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Determinations are triggered internally based on changes made to the entity instance of a business object. The trigger conditions are checked by business object framework at different points during the transaction cycle, depending on the determination time and the changing operations on the relevant entity instances. For each determination, it is necessary to specify both the determination time and the changes that form the trigger condition. A trigger condition consists of a list of fields belonging to the same entity the determination is assigned to and the changing operations that include creating or updating entity instances. We call this operations trigger operations.</a:t>
            </a:r>
          </a:p>
          <a:p>
            <a:pPr marL="285750" indent="-285750" algn="just">
              <a:buFont typeface="Arial" panose="020B0604020202020204" pitchFamily="34" charset="0"/>
              <a:buChar char="•"/>
            </a:pPr>
            <a:r>
              <a:rPr lang="en-US" sz="1800" dirty="0"/>
              <a:t>In case a field is changed (after creation or update), the condition is fulfilled. The framework evaluates the triggering condition of all determinations at certain points in time (determination time). For determinations, this is today either after each modification or during the save phase.</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You can use a determination primarily to compute data that is derived from the values of other fields. The determined fields and the determining fields either belong to the same entity or to different entities of a business object.</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As a result, determination can modify entity instances and return transition messages (error, warning, information, success).</a:t>
            </a:r>
          </a:p>
        </p:txBody>
      </p:sp>
    </p:spTree>
    <p:extLst>
      <p:ext uri="{BB962C8B-B14F-4D97-AF65-F5344CB8AC3E}">
        <p14:creationId xmlns:p14="http://schemas.microsoft.com/office/powerpoint/2010/main" val="36654750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anim calcmode="lin" valueType="num">
                                      <p:cBhvr>
                                        <p:cTn id="3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86121" y="212724"/>
            <a:ext cx="10969943" cy="711081"/>
          </a:xfrm>
        </p:spPr>
        <p:txBody>
          <a:bodyPr>
            <a:noAutofit/>
          </a:bodyPr>
          <a:lstStyle/>
          <a:p>
            <a:r>
              <a:rPr lang="en-US" sz="2800" dirty="0">
                <a:latin typeface="Cooper Black" panose="0208090404030B020404" pitchFamily="18" charset="0"/>
              </a:rPr>
              <a:t>Implementing the Determination</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766820" y="6472169"/>
            <a:ext cx="2383566" cy="359545"/>
          </a:xfrm>
        </p:spPr>
        <p:txBody>
          <a:bodyPr/>
          <a:lstStyle/>
          <a:p>
            <a:pPr>
              <a:defRPr/>
            </a:pPr>
            <a:r>
              <a:rPr lang="en-US" sz="1400" b="1" dirty="0">
                <a:solidFill>
                  <a:schemeClr val="tx1"/>
                </a:solidFill>
              </a:rPr>
              <a:t>www.anubhavtrainings.com</a:t>
            </a:r>
          </a:p>
        </p:txBody>
      </p:sp>
      <p:cxnSp>
        <p:nvCxnSpPr>
          <p:cNvPr id="10" name="Straight Arrow Connector 9"/>
          <p:cNvCxnSpPr/>
          <p:nvPr/>
        </p:nvCxnSpPr>
        <p:spPr>
          <a:xfrm>
            <a:off x="4281848" y="2852936"/>
            <a:ext cx="73152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D102499-2BB0-4616-8C3A-48DDE2B7839C}"/>
              </a:ext>
            </a:extLst>
          </p:cNvPr>
          <p:cNvSpPr/>
          <p:nvPr/>
        </p:nvSpPr>
        <p:spPr>
          <a:xfrm>
            <a:off x="369867" y="938537"/>
            <a:ext cx="11557193" cy="1754326"/>
          </a:xfrm>
          <a:prstGeom prst="rect">
            <a:avLst/>
          </a:prstGeom>
        </p:spPr>
        <p:txBody>
          <a:bodyPr wrap="square">
            <a:spAutoFit/>
          </a:bodyPr>
          <a:lstStyle/>
          <a:p>
            <a:pPr algn="just"/>
            <a:r>
              <a:rPr lang="en-US" sz="1800" dirty="0"/>
              <a:t>The determination </a:t>
            </a:r>
            <a:r>
              <a:rPr lang="en-US" sz="1800" dirty="0">
                <a:hlinkClick r:id="rId3"/>
              </a:rPr>
              <a:t>calculateTotalFlightPrice</a:t>
            </a:r>
            <a:r>
              <a:rPr lang="en-US" sz="1800" dirty="0"/>
              <a:t> on the booking entity is intended to handle the calculation of total price of all flight bookings that belong to the selected travel. </a:t>
            </a:r>
          </a:p>
          <a:p>
            <a:pPr algn="just"/>
            <a:endParaRPr lang="en-US" sz="1800" dirty="0"/>
          </a:p>
          <a:p>
            <a:pPr algn="just"/>
            <a:r>
              <a:rPr lang="en-US" sz="1800" dirty="0"/>
              <a:t>The determination will be triggered by on modify as determination time when creating new booking instances or updating the flight price value or when changing the currency. In other words: both fields flight_price and currency_code serve as trigger fields and form together with create and update operations the trigger condition for the determination.</a:t>
            </a:r>
          </a:p>
        </p:txBody>
      </p:sp>
      <p:pic>
        <p:nvPicPr>
          <p:cNvPr id="5" name="Picture 4">
            <a:extLst>
              <a:ext uri="{FF2B5EF4-FFF2-40B4-BE49-F238E27FC236}">
                <a16:creationId xmlns:a16="http://schemas.microsoft.com/office/drawing/2014/main" id="{15E8EC09-F28C-4837-99F9-B24111066EE0}"/>
              </a:ext>
            </a:extLst>
          </p:cNvPr>
          <p:cNvPicPr>
            <a:picLocks noChangeAspect="1"/>
          </p:cNvPicPr>
          <p:nvPr/>
        </p:nvPicPr>
        <p:blipFill>
          <a:blip r:embed="rId4"/>
          <a:stretch>
            <a:fillRect/>
          </a:stretch>
        </p:blipFill>
        <p:spPr>
          <a:xfrm>
            <a:off x="549796" y="2898350"/>
            <a:ext cx="7416824" cy="24816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615736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A person sitting at a desk with a computer&#10;&#10;Description automatically generated with low confidence">
            <a:extLst>
              <a:ext uri="{FF2B5EF4-FFF2-40B4-BE49-F238E27FC236}">
                <a16:creationId xmlns:a16="http://schemas.microsoft.com/office/drawing/2014/main" id="{D92B8D88-76D3-BC83-3CAA-D98B9A60002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p:blipFill>
        <p:spPr>
          <a:xfrm>
            <a:off x="0" y="1575025"/>
            <a:ext cx="4942284" cy="4230238"/>
          </a:xfrm>
        </p:spPr>
      </p:pic>
      <p:sp>
        <p:nvSpPr>
          <p:cNvPr id="12" name="Title 11">
            <a:extLst>
              <a:ext uri="{FF2B5EF4-FFF2-40B4-BE49-F238E27FC236}">
                <a16:creationId xmlns:a16="http://schemas.microsoft.com/office/drawing/2014/main" id="{DDA022C3-481E-4D69-3555-C2E48288894D}"/>
              </a:ext>
            </a:extLst>
          </p:cNvPr>
          <p:cNvSpPr>
            <a:spLocks noGrp="1"/>
          </p:cNvSpPr>
          <p:nvPr>
            <p:ph type="title"/>
          </p:nvPr>
        </p:nvSpPr>
        <p:spPr>
          <a:xfrm>
            <a:off x="1024128" y="728462"/>
            <a:ext cx="5574340" cy="509048"/>
          </a:xfrm>
        </p:spPr>
        <p:txBody>
          <a:bodyPr/>
          <a:lstStyle/>
          <a:p>
            <a:r>
              <a:rPr lang="en-IN" dirty="0"/>
              <a:t>Agenda – Day 10</a:t>
            </a:r>
            <a:endParaRPr lang="en-US" dirty="0"/>
          </a:p>
        </p:txBody>
      </p:sp>
      <p:sp>
        <p:nvSpPr>
          <p:cNvPr id="49" name="Rectangle 48">
            <a:extLst>
              <a:ext uri="{FF2B5EF4-FFF2-40B4-BE49-F238E27FC236}">
                <a16:creationId xmlns:a16="http://schemas.microsoft.com/office/drawing/2014/main" id="{B10C9A54-B6A1-56BF-E02F-5726F1DEAF77}"/>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C34B679-1B28-E34E-1111-DB27BA1902D8}"/>
              </a:ext>
            </a:extLst>
          </p:cNvPr>
          <p:cNvSpPr/>
          <p:nvPr/>
        </p:nvSpPr>
        <p:spPr>
          <a:xfrm>
            <a:off x="10793831" y="1576873"/>
            <a:ext cx="1394994" cy="4228390"/>
          </a:xfrm>
          <a:prstGeom prst="rect">
            <a:avLst/>
          </a:prstGeom>
          <a:gradFill flip="none" rotWithShape="1">
            <a:gsLst>
              <a:gs pos="0">
                <a:schemeClr val="accent2"/>
              </a:gs>
              <a:gs pos="100000">
                <a:schemeClr val="accent1"/>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AEA5EAC-59FE-EB72-A2AE-FE35C6F098E5}"/>
              </a:ext>
            </a:extLst>
          </p:cNvPr>
          <p:cNvSpPr txBox="1"/>
          <p:nvPr/>
        </p:nvSpPr>
        <p:spPr>
          <a:xfrm>
            <a:off x="5131753" y="1508772"/>
            <a:ext cx="5472608"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t>Introduction to Managed Scenario</a:t>
            </a:r>
          </a:p>
          <a:p>
            <a:pPr marL="285750" indent="-285750">
              <a:buFont typeface="Arial" panose="020B0604020202020204" pitchFamily="34" charset="0"/>
              <a:buChar char="•"/>
            </a:pPr>
            <a:r>
              <a:rPr lang="en-US" sz="1600" dirty="0"/>
              <a:t>Implementing the Processor</a:t>
            </a:r>
          </a:p>
          <a:p>
            <a:pPr marL="133234" indent="-285664">
              <a:buFont typeface="Arial" panose="020B0604020202020204" pitchFamily="34" charset="0"/>
              <a:buChar char="•"/>
            </a:pPr>
            <a:r>
              <a:rPr lang="en-US" sz="1600" dirty="0"/>
              <a:t>Recap and Testing Composition</a:t>
            </a:r>
          </a:p>
          <a:p>
            <a:r>
              <a:rPr lang="en-US" sz="1600" dirty="0"/>
              <a:t>--break</a:t>
            </a:r>
          </a:p>
          <a:p>
            <a:pPr marL="133234" indent="-285664">
              <a:buFont typeface="Arial" panose="020B0604020202020204" pitchFamily="34" charset="0"/>
              <a:buChar char="•"/>
            </a:pPr>
            <a:r>
              <a:rPr lang="en-US" sz="1600" dirty="0"/>
              <a:t>Implementing the Action </a:t>
            </a:r>
            <a:r>
              <a:rPr lang="en-US" sz="1600" dirty="0" err="1"/>
              <a:t>createTravelByTemplate</a:t>
            </a:r>
            <a:endParaRPr lang="en-US" sz="1600" dirty="0"/>
          </a:p>
          <a:p>
            <a:pPr marL="133234" indent="-285664">
              <a:buFont typeface="Arial" panose="020B0604020202020204" pitchFamily="34" charset="0"/>
              <a:buChar char="•"/>
            </a:pPr>
            <a:r>
              <a:rPr lang="en-US" sz="1600" dirty="0"/>
              <a:t>Implementing the Action </a:t>
            </a:r>
            <a:r>
              <a:rPr lang="en-US" sz="1600" dirty="0" err="1"/>
              <a:t>approveTravel</a:t>
            </a:r>
            <a:endParaRPr lang="en-US" sz="1600" dirty="0"/>
          </a:p>
          <a:p>
            <a:pPr marL="133234" indent="-285664">
              <a:buFont typeface="Arial" panose="020B0604020202020204" pitchFamily="34" charset="0"/>
              <a:buChar char="•"/>
            </a:pPr>
            <a:r>
              <a:rPr lang="en-US" sz="1600" dirty="0"/>
              <a:t>Implementing the Action </a:t>
            </a:r>
            <a:r>
              <a:rPr lang="en-US" sz="1600" dirty="0" err="1"/>
              <a:t>rejectTravel</a:t>
            </a:r>
            <a:endParaRPr lang="en-US" sz="1600" dirty="0"/>
          </a:p>
          <a:p>
            <a:pPr marL="133234" indent="-285664">
              <a:buFont typeface="Arial" panose="020B0604020202020204" pitchFamily="34" charset="0"/>
              <a:buChar char="•"/>
            </a:pPr>
            <a:r>
              <a:rPr lang="en-US" sz="1600" dirty="0"/>
              <a:t>Modeling Static and Dynamic Feature Control</a:t>
            </a:r>
          </a:p>
          <a:p>
            <a:pPr marL="133234" indent="-285664">
              <a:buFont typeface="Arial" panose="020B0604020202020204" pitchFamily="34" charset="0"/>
              <a:buChar char="•"/>
            </a:pPr>
            <a:r>
              <a:rPr lang="en-US" sz="1600" dirty="0"/>
              <a:t>Implementing Validations</a:t>
            </a:r>
          </a:p>
          <a:p>
            <a:pPr marL="133234" indent="-285664">
              <a:buFont typeface="Arial" panose="020B0604020202020204" pitchFamily="34" charset="0"/>
              <a:buChar char="•"/>
            </a:pPr>
            <a:r>
              <a:rPr lang="en-US" sz="1600" dirty="0"/>
              <a:t>Implementing the Determination</a:t>
            </a:r>
            <a:endParaRPr lang="en-IN" sz="1600" dirty="0"/>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1543327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Title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369332"/>
          </a:xfrm>
          <a:prstGeom prst="rect">
            <a:avLst/>
          </a:prstGeom>
          <a:noFill/>
        </p:spPr>
        <p:txBody>
          <a:bodyPr wrap="square" rtlCol="0">
            <a:spAutoFit/>
          </a:bodyPr>
          <a:lstStyle/>
          <a:p>
            <a:r>
              <a:rPr lang="en-US" sz="1800" dirty="0"/>
              <a:t>Text</a:t>
            </a:r>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spTree>
    <p:extLst>
      <p:ext uri="{BB962C8B-B14F-4D97-AF65-F5344CB8AC3E}">
        <p14:creationId xmlns:p14="http://schemas.microsoft.com/office/powerpoint/2010/main" val="1664076807"/>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Title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369332"/>
          </a:xfrm>
          <a:prstGeom prst="rect">
            <a:avLst/>
          </a:prstGeom>
          <a:noFill/>
        </p:spPr>
        <p:txBody>
          <a:bodyPr wrap="square" rtlCol="0">
            <a:spAutoFit/>
          </a:bodyPr>
          <a:lstStyle/>
          <a:p>
            <a:r>
              <a:rPr lang="en-US" sz="1800" dirty="0"/>
              <a:t>Text</a:t>
            </a:r>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spTree>
    <p:extLst>
      <p:ext uri="{BB962C8B-B14F-4D97-AF65-F5344CB8AC3E}">
        <p14:creationId xmlns:p14="http://schemas.microsoft.com/office/powerpoint/2010/main" val="754783840"/>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holding a pen in a notebook&#10;&#10;Description automatically generated with low confidence">
            <a:extLst>
              <a:ext uri="{FF2B5EF4-FFF2-40B4-BE49-F238E27FC236}">
                <a16:creationId xmlns:a16="http://schemas.microsoft.com/office/drawing/2014/main" id="{B7A383F1-B332-C3B3-2D54-50078A8117E1}"/>
              </a:ext>
            </a:extLst>
          </p:cNvPr>
          <p:cNvPicPr>
            <a:picLocks noGrp="1" noChangeAspect="1"/>
          </p:cNvPicPr>
          <p:nvPr>
            <p:ph type="pic" sz="quarter" idx="12"/>
          </p:nvPr>
        </p:nvPicPr>
        <p:blipFill>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0" y="2206625"/>
            <a:ext cx="12188825" cy="3182938"/>
          </a:xfrm>
        </p:spPr>
      </p:pic>
      <p:sp>
        <p:nvSpPr>
          <p:cNvPr id="2" name="Title 1">
            <a:extLst>
              <a:ext uri="{FF2B5EF4-FFF2-40B4-BE49-F238E27FC236}">
                <a16:creationId xmlns:a16="http://schemas.microsoft.com/office/drawing/2014/main" id="{2B417D41-2D1C-FD0F-5664-A52D34F78A27}"/>
              </a:ext>
            </a:extLst>
          </p:cNvPr>
          <p:cNvSpPr>
            <a:spLocks noGrp="1"/>
          </p:cNvSpPr>
          <p:nvPr>
            <p:ph type="title"/>
          </p:nvPr>
        </p:nvSpPr>
        <p:spPr>
          <a:xfrm>
            <a:off x="1651058" y="728462"/>
            <a:ext cx="8886708" cy="1188370"/>
          </a:xfrm>
        </p:spPr>
        <p:txBody>
          <a:bodyPr/>
          <a:lstStyle/>
          <a:p>
            <a:r>
              <a:rPr lang="en-US" sz="5400" dirty="0"/>
              <a:t>Questions?</a:t>
            </a:r>
          </a:p>
        </p:txBody>
      </p:sp>
      <p:sp>
        <p:nvSpPr>
          <p:cNvPr id="6" name="Rectangle 5">
            <a:extLst>
              <a:ext uri="{FF2B5EF4-FFF2-40B4-BE49-F238E27FC236}">
                <a16:creationId xmlns:a16="http://schemas.microsoft.com/office/drawing/2014/main" id="{CA2CB3F1-C977-3187-782E-5D7930F6594C}"/>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1008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clock on a wall&#10;&#10;Description automatically generated with medium confidence">
            <a:extLst>
              <a:ext uri="{FF2B5EF4-FFF2-40B4-BE49-F238E27FC236}">
                <a16:creationId xmlns:a16="http://schemas.microsoft.com/office/drawing/2014/main" id="{E434A80B-4880-808E-70C8-B347C5B0291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Effect>
                      <a14:brightnessContrast contrast="40000"/>
                    </a14:imgEffect>
                  </a14:imgLayer>
                </a14:imgProps>
              </a:ext>
              <a:ext uri="{28A0092B-C50C-407E-A947-70E740481C1C}">
                <a14:useLocalDpi xmlns:a14="http://schemas.microsoft.com/office/drawing/2010/main"/>
              </a:ext>
            </a:extLst>
          </a:blip>
          <a:srcRect/>
          <a:stretch/>
        </p:blipFill>
        <p:spPr>
          <a:xfrm>
            <a:off x="2133972" y="0"/>
            <a:ext cx="5760640" cy="6858000"/>
          </a:xfrm>
        </p:spPr>
      </p:pic>
      <p:sp>
        <p:nvSpPr>
          <p:cNvPr id="4" name="Rectangle 3">
            <a:extLst>
              <a:ext uri="{FF2B5EF4-FFF2-40B4-BE49-F238E27FC236}">
                <a16:creationId xmlns:a16="http://schemas.microsoft.com/office/drawing/2014/main" id="{CC25EAAF-B157-4C19-3FC6-28EC796F10B8}"/>
              </a:ext>
            </a:extLst>
          </p:cNvPr>
          <p:cNvSpPr/>
          <p:nvPr/>
        </p:nvSpPr>
        <p:spPr>
          <a:xfrm>
            <a:off x="7518400" y="0"/>
            <a:ext cx="4670424" cy="6858000"/>
          </a:xfrm>
          <a:prstGeom prst="rect">
            <a:avLst/>
          </a:prstGeom>
          <a:gradFill>
            <a:gsLst>
              <a:gs pos="400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52F5AEC-EA17-C090-17EB-A923D0D40815}"/>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99D159A5-3D84-FC6E-7C02-7CC596336911}"/>
              </a:ext>
            </a:extLst>
          </p:cNvPr>
          <p:cNvGrpSpPr/>
          <p:nvPr/>
        </p:nvGrpSpPr>
        <p:grpSpPr>
          <a:xfrm>
            <a:off x="8039515" y="2130630"/>
            <a:ext cx="3649371" cy="2395427"/>
            <a:chOff x="8039516" y="1953264"/>
            <a:chExt cx="3142204" cy="2395427"/>
          </a:xfrm>
        </p:grpSpPr>
        <p:grpSp>
          <p:nvGrpSpPr>
            <p:cNvPr id="30" name="Group 29">
              <a:extLst>
                <a:ext uri="{FF2B5EF4-FFF2-40B4-BE49-F238E27FC236}">
                  <a16:creationId xmlns:a16="http://schemas.microsoft.com/office/drawing/2014/main" id="{DBF9E201-17B2-8A0A-B1BF-0531028D22DC}"/>
                </a:ext>
              </a:extLst>
            </p:cNvPr>
            <p:cNvGrpSpPr/>
            <p:nvPr/>
          </p:nvGrpSpPr>
          <p:grpSpPr>
            <a:xfrm>
              <a:off x="8039516" y="1953264"/>
              <a:ext cx="3117556" cy="830997"/>
              <a:chOff x="8216676" y="2308864"/>
              <a:chExt cx="3117556" cy="830997"/>
            </a:xfrm>
          </p:grpSpPr>
          <p:sp>
            <p:nvSpPr>
              <p:cNvPr id="12" name="Rectangle 11">
                <a:extLst>
                  <a:ext uri="{FF2B5EF4-FFF2-40B4-BE49-F238E27FC236}">
                    <a16:creationId xmlns:a16="http://schemas.microsoft.com/office/drawing/2014/main" id="{EAD51693-38A1-535A-1351-E63EB58A0EFC}"/>
                  </a:ext>
                </a:extLst>
              </p:cNvPr>
              <p:cNvSpPr/>
              <p:nvPr/>
            </p:nvSpPr>
            <p:spPr>
              <a:xfrm>
                <a:off x="8664978" y="2308864"/>
                <a:ext cx="2669254" cy="830997"/>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Anubhav.abap@gmail.com</a:t>
                </a:r>
              </a:p>
              <a:p>
                <a:pPr>
                  <a:defRPr/>
                </a:pPr>
                <a:r>
                  <a:rPr lang="en-US" sz="1600" kern="0" dirty="0">
                    <a:solidFill>
                      <a:schemeClr val="bg1"/>
                    </a:solidFill>
                    <a:cs typeface="Arial" panose="020B0604020202020204" pitchFamily="34" charset="0"/>
                  </a:rPr>
                  <a:t>contact@anubhavtrainings.com</a:t>
                </a:r>
              </a:p>
            </p:txBody>
          </p:sp>
          <p:grpSp>
            <p:nvGrpSpPr>
              <p:cNvPr id="13" name="Group 12">
                <a:extLst>
                  <a:ext uri="{FF2B5EF4-FFF2-40B4-BE49-F238E27FC236}">
                    <a16:creationId xmlns:a16="http://schemas.microsoft.com/office/drawing/2014/main" id="{48A2CAB4-1E32-F76D-740E-1C488F62110F}"/>
                  </a:ext>
                </a:extLst>
              </p:cNvPr>
              <p:cNvGrpSpPr/>
              <p:nvPr/>
            </p:nvGrpSpPr>
            <p:grpSpPr>
              <a:xfrm>
                <a:off x="8216676" y="2570966"/>
                <a:ext cx="216451" cy="306793"/>
                <a:chOff x="-2689225" y="1136650"/>
                <a:chExt cx="3708401" cy="5256212"/>
              </a:xfrm>
              <a:solidFill>
                <a:schemeClr val="bg1"/>
              </a:solidFill>
            </p:grpSpPr>
            <p:sp>
              <p:nvSpPr>
                <p:cNvPr id="21" name="Freeform 5">
                  <a:extLst>
                    <a:ext uri="{FF2B5EF4-FFF2-40B4-BE49-F238E27FC236}">
                      <a16:creationId xmlns:a16="http://schemas.microsoft.com/office/drawing/2014/main" id="{B46A3159-021F-E57F-7C9F-F3846FBBF8E3}"/>
                    </a:ext>
                  </a:extLst>
                </p:cNvPr>
                <p:cNvSpPr>
                  <a:spLocks noEditPoints="1"/>
                </p:cNvSpPr>
                <p:nvPr/>
              </p:nvSpPr>
              <p:spPr bwMode="auto">
                <a:xfrm>
                  <a:off x="-2689225" y="1136650"/>
                  <a:ext cx="3708401" cy="5256212"/>
                </a:xfrm>
                <a:custGeom>
                  <a:avLst/>
                  <a:gdLst>
                    <a:gd name="T0" fmla="*/ 861 w 1722"/>
                    <a:gd name="T1" fmla="*/ 0 h 2448"/>
                    <a:gd name="T2" fmla="*/ 0 w 1722"/>
                    <a:gd name="T3" fmla="*/ 861 h 2448"/>
                    <a:gd name="T4" fmla="*/ 129 w 1722"/>
                    <a:gd name="T5" fmla="*/ 1313 h 2448"/>
                    <a:gd name="T6" fmla="*/ 812 w 1722"/>
                    <a:gd name="T7" fmla="*/ 2414 h 2448"/>
                    <a:gd name="T8" fmla="*/ 873 w 1722"/>
                    <a:gd name="T9" fmla="*/ 2448 h 2448"/>
                    <a:gd name="T10" fmla="*/ 874 w 1722"/>
                    <a:gd name="T11" fmla="*/ 2448 h 2448"/>
                    <a:gd name="T12" fmla="*/ 934 w 1722"/>
                    <a:gd name="T13" fmla="*/ 2413 h 2448"/>
                    <a:gd name="T14" fmla="*/ 1600 w 1722"/>
                    <a:gd name="T15" fmla="*/ 1302 h 2448"/>
                    <a:gd name="T16" fmla="*/ 1722 w 1722"/>
                    <a:gd name="T17" fmla="*/ 861 h 2448"/>
                    <a:gd name="T18" fmla="*/ 861 w 1722"/>
                    <a:gd name="T19" fmla="*/ 0 h 2448"/>
                    <a:gd name="T20" fmla="*/ 1477 w 1722"/>
                    <a:gd name="T21" fmla="*/ 1228 h 2448"/>
                    <a:gd name="T22" fmla="*/ 872 w 1722"/>
                    <a:gd name="T23" fmla="*/ 2239 h 2448"/>
                    <a:gd name="T24" fmla="*/ 251 w 1722"/>
                    <a:gd name="T25" fmla="*/ 1238 h 2448"/>
                    <a:gd name="T26" fmla="*/ 143 w 1722"/>
                    <a:gd name="T27" fmla="*/ 861 h 2448"/>
                    <a:gd name="T28" fmla="*/ 861 w 1722"/>
                    <a:gd name="T29" fmla="*/ 142 h 2448"/>
                    <a:gd name="T30" fmla="*/ 1579 w 1722"/>
                    <a:gd name="T31" fmla="*/ 861 h 2448"/>
                    <a:gd name="T32" fmla="*/ 1477 w 1722"/>
                    <a:gd name="T33" fmla="*/ 1228 h 2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2" h="2448">
                      <a:moveTo>
                        <a:pt x="861" y="0"/>
                      </a:moveTo>
                      <a:cubicBezTo>
                        <a:pt x="386" y="0"/>
                        <a:pt x="0" y="386"/>
                        <a:pt x="0" y="861"/>
                      </a:cubicBezTo>
                      <a:cubicBezTo>
                        <a:pt x="0" y="1021"/>
                        <a:pt x="45" y="1177"/>
                        <a:pt x="129" y="1313"/>
                      </a:cubicBezTo>
                      <a:cubicBezTo>
                        <a:pt x="812" y="2414"/>
                        <a:pt x="812" y="2414"/>
                        <a:pt x="812" y="2414"/>
                      </a:cubicBezTo>
                      <a:cubicBezTo>
                        <a:pt x="825" y="2435"/>
                        <a:pt x="848" y="2448"/>
                        <a:pt x="873" y="2448"/>
                      </a:cubicBezTo>
                      <a:cubicBezTo>
                        <a:pt x="873" y="2448"/>
                        <a:pt x="873" y="2448"/>
                        <a:pt x="874" y="2448"/>
                      </a:cubicBezTo>
                      <a:cubicBezTo>
                        <a:pt x="899" y="2448"/>
                        <a:pt x="922" y="2435"/>
                        <a:pt x="934" y="2413"/>
                      </a:cubicBezTo>
                      <a:cubicBezTo>
                        <a:pt x="1600" y="1302"/>
                        <a:pt x="1600" y="1302"/>
                        <a:pt x="1600" y="1302"/>
                      </a:cubicBezTo>
                      <a:cubicBezTo>
                        <a:pt x="1680" y="1169"/>
                        <a:pt x="1722" y="1016"/>
                        <a:pt x="1722" y="861"/>
                      </a:cubicBezTo>
                      <a:cubicBezTo>
                        <a:pt x="1722" y="386"/>
                        <a:pt x="1336" y="0"/>
                        <a:pt x="861" y="0"/>
                      </a:cubicBezTo>
                      <a:close/>
                      <a:moveTo>
                        <a:pt x="1477" y="1228"/>
                      </a:moveTo>
                      <a:cubicBezTo>
                        <a:pt x="872" y="2239"/>
                        <a:pt x="872" y="2239"/>
                        <a:pt x="872" y="2239"/>
                      </a:cubicBezTo>
                      <a:cubicBezTo>
                        <a:pt x="251" y="1238"/>
                        <a:pt x="251" y="1238"/>
                        <a:pt x="251" y="1238"/>
                      </a:cubicBezTo>
                      <a:cubicBezTo>
                        <a:pt x="181" y="1125"/>
                        <a:pt x="143" y="994"/>
                        <a:pt x="143" y="861"/>
                      </a:cubicBezTo>
                      <a:cubicBezTo>
                        <a:pt x="143" y="465"/>
                        <a:pt x="466" y="142"/>
                        <a:pt x="861" y="142"/>
                      </a:cubicBezTo>
                      <a:cubicBezTo>
                        <a:pt x="1256" y="142"/>
                        <a:pt x="1579" y="465"/>
                        <a:pt x="1579" y="861"/>
                      </a:cubicBezTo>
                      <a:cubicBezTo>
                        <a:pt x="1579" y="990"/>
                        <a:pt x="1543" y="1117"/>
                        <a:pt x="1477" y="1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2" name="Freeform 6">
                  <a:extLst>
                    <a:ext uri="{FF2B5EF4-FFF2-40B4-BE49-F238E27FC236}">
                      <a16:creationId xmlns:a16="http://schemas.microsoft.com/office/drawing/2014/main" id="{78C65B73-A63F-92FE-A97E-C0CBD96ABDC4}"/>
                    </a:ext>
                  </a:extLst>
                </p:cNvPr>
                <p:cNvSpPr>
                  <a:spLocks noEditPoints="1"/>
                </p:cNvSpPr>
                <p:nvPr/>
              </p:nvSpPr>
              <p:spPr bwMode="auto">
                <a:xfrm>
                  <a:off x="-1760538" y="2060575"/>
                  <a:ext cx="1852613" cy="1849437"/>
                </a:xfrm>
                <a:custGeom>
                  <a:avLst/>
                  <a:gdLst>
                    <a:gd name="T0" fmla="*/ 430 w 860"/>
                    <a:gd name="T1" fmla="*/ 0 h 861"/>
                    <a:gd name="T2" fmla="*/ 0 w 860"/>
                    <a:gd name="T3" fmla="*/ 431 h 861"/>
                    <a:gd name="T4" fmla="*/ 430 w 860"/>
                    <a:gd name="T5" fmla="*/ 861 h 861"/>
                    <a:gd name="T6" fmla="*/ 860 w 860"/>
                    <a:gd name="T7" fmla="*/ 431 h 861"/>
                    <a:gd name="T8" fmla="*/ 430 w 860"/>
                    <a:gd name="T9" fmla="*/ 0 h 861"/>
                    <a:gd name="T10" fmla="*/ 430 w 860"/>
                    <a:gd name="T11" fmla="*/ 718 h 861"/>
                    <a:gd name="T12" fmla="*/ 142 w 860"/>
                    <a:gd name="T13" fmla="*/ 431 h 861"/>
                    <a:gd name="T14" fmla="*/ 430 w 860"/>
                    <a:gd name="T15" fmla="*/ 143 h 861"/>
                    <a:gd name="T16" fmla="*/ 717 w 860"/>
                    <a:gd name="T17" fmla="*/ 431 h 861"/>
                    <a:gd name="T18" fmla="*/ 430 w 860"/>
                    <a:gd name="T19" fmla="*/ 71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0" h="861">
                      <a:moveTo>
                        <a:pt x="430" y="0"/>
                      </a:moveTo>
                      <a:cubicBezTo>
                        <a:pt x="193" y="0"/>
                        <a:pt x="0" y="193"/>
                        <a:pt x="0" y="431"/>
                      </a:cubicBezTo>
                      <a:cubicBezTo>
                        <a:pt x="0" y="666"/>
                        <a:pt x="190" y="861"/>
                        <a:pt x="430" y="861"/>
                      </a:cubicBezTo>
                      <a:cubicBezTo>
                        <a:pt x="673" y="861"/>
                        <a:pt x="860" y="664"/>
                        <a:pt x="860" y="431"/>
                      </a:cubicBezTo>
                      <a:cubicBezTo>
                        <a:pt x="860" y="193"/>
                        <a:pt x="667" y="0"/>
                        <a:pt x="430" y="0"/>
                      </a:cubicBezTo>
                      <a:close/>
                      <a:moveTo>
                        <a:pt x="430" y="718"/>
                      </a:moveTo>
                      <a:cubicBezTo>
                        <a:pt x="271" y="718"/>
                        <a:pt x="142" y="589"/>
                        <a:pt x="142" y="431"/>
                      </a:cubicBezTo>
                      <a:cubicBezTo>
                        <a:pt x="142" y="272"/>
                        <a:pt x="272" y="143"/>
                        <a:pt x="430" y="143"/>
                      </a:cubicBezTo>
                      <a:cubicBezTo>
                        <a:pt x="588" y="143"/>
                        <a:pt x="717" y="272"/>
                        <a:pt x="717" y="431"/>
                      </a:cubicBezTo>
                      <a:cubicBezTo>
                        <a:pt x="717" y="587"/>
                        <a:pt x="592" y="718"/>
                        <a:pt x="430" y="7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1" name="Group 30">
              <a:extLst>
                <a:ext uri="{FF2B5EF4-FFF2-40B4-BE49-F238E27FC236}">
                  <a16:creationId xmlns:a16="http://schemas.microsoft.com/office/drawing/2014/main" id="{8EF70C3E-1193-111D-EDCB-B2116653F8CA}"/>
                </a:ext>
              </a:extLst>
            </p:cNvPr>
            <p:cNvGrpSpPr/>
            <p:nvPr/>
          </p:nvGrpSpPr>
          <p:grpSpPr>
            <a:xfrm>
              <a:off x="8039516" y="3074033"/>
              <a:ext cx="3132044" cy="400110"/>
              <a:chOff x="8216676" y="3532419"/>
              <a:chExt cx="3132044" cy="400110"/>
            </a:xfrm>
          </p:grpSpPr>
          <p:sp>
            <p:nvSpPr>
              <p:cNvPr id="14" name="Rectangle 13">
                <a:extLst>
                  <a:ext uri="{FF2B5EF4-FFF2-40B4-BE49-F238E27FC236}">
                    <a16:creationId xmlns:a16="http://schemas.microsoft.com/office/drawing/2014/main" id="{8BE3AFD1-8629-14D2-8FE1-EC3600B455D2}"/>
                  </a:ext>
                </a:extLst>
              </p:cNvPr>
              <p:cNvSpPr/>
              <p:nvPr/>
            </p:nvSpPr>
            <p:spPr>
              <a:xfrm>
                <a:off x="8664978" y="3532419"/>
                <a:ext cx="2683742" cy="400110"/>
              </a:xfrm>
              <a:prstGeom prst="rect">
                <a:avLst/>
              </a:prstGeom>
            </p:spPr>
            <p:txBody>
              <a:bodyPr wrap="square" anchor="ctr">
                <a:spAutoFit/>
              </a:bodyPr>
              <a:lstStyle/>
              <a:p>
                <a:pPr>
                  <a:defRPr/>
                </a:pPr>
                <a:r>
                  <a:rPr lang="en-US" sz="2000" kern="0" dirty="0">
                    <a:solidFill>
                      <a:schemeClr val="bg1"/>
                    </a:solidFill>
                    <a:cs typeface="Arial" panose="020B0604020202020204" pitchFamily="34" charset="0"/>
                  </a:rPr>
                  <a:t>+91 84484 54549</a:t>
                </a:r>
              </a:p>
            </p:txBody>
          </p:sp>
          <p:grpSp>
            <p:nvGrpSpPr>
              <p:cNvPr id="15" name="Group 14">
                <a:extLst>
                  <a:ext uri="{FF2B5EF4-FFF2-40B4-BE49-F238E27FC236}">
                    <a16:creationId xmlns:a16="http://schemas.microsoft.com/office/drawing/2014/main" id="{346D98C3-DE44-4690-8771-D1CBFAF17BC9}"/>
                  </a:ext>
                </a:extLst>
              </p:cNvPr>
              <p:cNvGrpSpPr/>
              <p:nvPr/>
            </p:nvGrpSpPr>
            <p:grpSpPr>
              <a:xfrm>
                <a:off x="8216676" y="3599286"/>
                <a:ext cx="267741" cy="266376"/>
                <a:chOff x="-4170363" y="1123951"/>
                <a:chExt cx="5295900" cy="5268911"/>
              </a:xfrm>
              <a:solidFill>
                <a:schemeClr val="bg1"/>
              </a:solidFill>
            </p:grpSpPr>
            <p:sp>
              <p:nvSpPr>
                <p:cNvPr id="18" name="Freeform 10">
                  <a:extLst>
                    <a:ext uri="{FF2B5EF4-FFF2-40B4-BE49-F238E27FC236}">
                      <a16:creationId xmlns:a16="http://schemas.microsoft.com/office/drawing/2014/main" id="{4267D30F-E39E-5E7B-C853-7695C0876591}"/>
                    </a:ext>
                  </a:extLst>
                </p:cNvPr>
                <p:cNvSpPr>
                  <a:spLocks noEditPoints="1"/>
                </p:cNvSpPr>
                <p:nvPr/>
              </p:nvSpPr>
              <p:spPr bwMode="auto">
                <a:xfrm>
                  <a:off x="-4170363" y="1441450"/>
                  <a:ext cx="4964113" cy="4951412"/>
                </a:xfrm>
                <a:custGeom>
                  <a:avLst/>
                  <a:gdLst>
                    <a:gd name="T0" fmla="*/ 1768 w 2306"/>
                    <a:gd name="T1" fmla="*/ 1294 h 2306"/>
                    <a:gd name="T2" fmla="*/ 1428 w 2306"/>
                    <a:gd name="T3" fmla="*/ 1537 h 2306"/>
                    <a:gd name="T4" fmla="*/ 1337 w 2306"/>
                    <a:gd name="T5" fmla="*/ 1489 h 2306"/>
                    <a:gd name="T6" fmla="*/ 772 w 2306"/>
                    <a:gd name="T7" fmla="*/ 881 h 2306"/>
                    <a:gd name="T8" fmla="*/ 936 w 2306"/>
                    <a:gd name="T9" fmla="*/ 719 h 2306"/>
                    <a:gd name="T10" fmla="*/ 795 w 2306"/>
                    <a:gd name="T11" fmla="*/ 221 h 2306"/>
                    <a:gd name="T12" fmla="*/ 649 w 2306"/>
                    <a:gd name="T13" fmla="*/ 76 h 2306"/>
                    <a:gd name="T14" fmla="*/ 301 w 2306"/>
                    <a:gd name="T15" fmla="*/ 76 h 2306"/>
                    <a:gd name="T16" fmla="*/ 124 w 2306"/>
                    <a:gd name="T17" fmla="*/ 254 h 2306"/>
                    <a:gd name="T18" fmla="*/ 78 w 2306"/>
                    <a:gd name="T19" fmla="*/ 877 h 2306"/>
                    <a:gd name="T20" fmla="*/ 1283 w 2306"/>
                    <a:gd name="T21" fmla="*/ 2171 h 2306"/>
                    <a:gd name="T22" fmla="*/ 1770 w 2306"/>
                    <a:gd name="T23" fmla="*/ 2306 h 2306"/>
                    <a:gd name="T24" fmla="*/ 2070 w 2306"/>
                    <a:gd name="T25" fmla="*/ 2175 h 2306"/>
                    <a:gd name="T26" fmla="*/ 2228 w 2306"/>
                    <a:gd name="T27" fmla="*/ 2015 h 2306"/>
                    <a:gd name="T28" fmla="*/ 2226 w 2306"/>
                    <a:gd name="T29" fmla="*/ 1659 h 2306"/>
                    <a:gd name="T30" fmla="*/ 2128 w 2306"/>
                    <a:gd name="T31" fmla="*/ 1918 h 2306"/>
                    <a:gd name="T32" fmla="*/ 2065 w 2306"/>
                    <a:gd name="T33" fmla="*/ 1982 h 2306"/>
                    <a:gd name="T34" fmla="*/ 1771 w 2306"/>
                    <a:gd name="T35" fmla="*/ 2167 h 2306"/>
                    <a:gd name="T36" fmla="*/ 1344 w 2306"/>
                    <a:gd name="T37" fmla="*/ 2046 h 2306"/>
                    <a:gd name="T38" fmla="*/ 209 w 2306"/>
                    <a:gd name="T39" fmla="*/ 829 h 2306"/>
                    <a:gd name="T40" fmla="*/ 223 w 2306"/>
                    <a:gd name="T41" fmla="*/ 352 h 2306"/>
                    <a:gd name="T42" fmla="*/ 477 w 2306"/>
                    <a:gd name="T43" fmla="*/ 139 h 2306"/>
                    <a:gd name="T44" fmla="*/ 554 w 2306"/>
                    <a:gd name="T45" fmla="*/ 177 h 2306"/>
                    <a:gd name="T46" fmla="*/ 696 w 2306"/>
                    <a:gd name="T47" fmla="*/ 319 h 2306"/>
                    <a:gd name="T48" fmla="*/ 838 w 2306"/>
                    <a:gd name="T49" fmla="*/ 621 h 2306"/>
                    <a:gd name="T50" fmla="*/ 663 w 2306"/>
                    <a:gd name="T51" fmla="*/ 791 h 2306"/>
                    <a:gd name="T52" fmla="*/ 634 w 2306"/>
                    <a:gd name="T53" fmla="*/ 911 h 2306"/>
                    <a:gd name="T54" fmla="*/ 802 w 2306"/>
                    <a:gd name="T55" fmla="*/ 1188 h 2306"/>
                    <a:gd name="T56" fmla="*/ 1262 w 2306"/>
                    <a:gd name="T57" fmla="*/ 1606 h 2306"/>
                    <a:gd name="T58" fmla="*/ 1376 w 2306"/>
                    <a:gd name="T59" fmla="*/ 1668 h 2306"/>
                    <a:gd name="T60" fmla="*/ 1434 w 2306"/>
                    <a:gd name="T61" fmla="*/ 1684 h 2306"/>
                    <a:gd name="T62" fmla="*/ 1689 w 2306"/>
                    <a:gd name="T63" fmla="*/ 1472 h 2306"/>
                    <a:gd name="T64" fmla="*/ 1841 w 2306"/>
                    <a:gd name="T65" fmla="*/ 1471 h 2306"/>
                    <a:gd name="T66" fmla="*/ 2127 w 2306"/>
                    <a:gd name="T67" fmla="*/ 1757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06" h="2306">
                      <a:moveTo>
                        <a:pt x="1943" y="1374"/>
                      </a:moveTo>
                      <a:cubicBezTo>
                        <a:pt x="1893" y="1322"/>
                        <a:pt x="1832" y="1294"/>
                        <a:pt x="1768" y="1294"/>
                      </a:cubicBezTo>
                      <a:cubicBezTo>
                        <a:pt x="1705" y="1294"/>
                        <a:pt x="1644" y="1322"/>
                        <a:pt x="1591" y="1374"/>
                      </a:cubicBezTo>
                      <a:cubicBezTo>
                        <a:pt x="1428" y="1537"/>
                        <a:pt x="1428" y="1537"/>
                        <a:pt x="1428" y="1537"/>
                      </a:cubicBezTo>
                      <a:cubicBezTo>
                        <a:pt x="1415" y="1529"/>
                        <a:pt x="1401" y="1523"/>
                        <a:pt x="1388" y="1516"/>
                      </a:cubicBezTo>
                      <a:cubicBezTo>
                        <a:pt x="1370" y="1507"/>
                        <a:pt x="1352" y="1498"/>
                        <a:pt x="1337" y="1489"/>
                      </a:cubicBezTo>
                      <a:cubicBezTo>
                        <a:pt x="1184" y="1391"/>
                        <a:pt x="1045" y="1265"/>
                        <a:pt x="912" y="1101"/>
                      </a:cubicBezTo>
                      <a:cubicBezTo>
                        <a:pt x="847" y="1019"/>
                        <a:pt x="804" y="951"/>
                        <a:pt x="772" y="881"/>
                      </a:cubicBezTo>
                      <a:cubicBezTo>
                        <a:pt x="815" y="842"/>
                        <a:pt x="854" y="802"/>
                        <a:pt x="892" y="763"/>
                      </a:cubicBezTo>
                      <a:cubicBezTo>
                        <a:pt x="907" y="749"/>
                        <a:pt x="921" y="734"/>
                        <a:pt x="936" y="719"/>
                      </a:cubicBezTo>
                      <a:cubicBezTo>
                        <a:pt x="1044" y="611"/>
                        <a:pt x="1044" y="470"/>
                        <a:pt x="936" y="362"/>
                      </a:cubicBezTo>
                      <a:cubicBezTo>
                        <a:pt x="795" y="221"/>
                        <a:pt x="795" y="221"/>
                        <a:pt x="795" y="221"/>
                      </a:cubicBezTo>
                      <a:cubicBezTo>
                        <a:pt x="779" y="205"/>
                        <a:pt x="762" y="188"/>
                        <a:pt x="747" y="172"/>
                      </a:cubicBezTo>
                      <a:cubicBezTo>
                        <a:pt x="716" y="140"/>
                        <a:pt x="683" y="107"/>
                        <a:pt x="649" y="76"/>
                      </a:cubicBezTo>
                      <a:cubicBezTo>
                        <a:pt x="599" y="26"/>
                        <a:pt x="539" y="0"/>
                        <a:pt x="476" y="0"/>
                      </a:cubicBezTo>
                      <a:cubicBezTo>
                        <a:pt x="413" y="0"/>
                        <a:pt x="352" y="26"/>
                        <a:pt x="301" y="76"/>
                      </a:cubicBezTo>
                      <a:cubicBezTo>
                        <a:pt x="300" y="76"/>
                        <a:pt x="300" y="76"/>
                        <a:pt x="300" y="77"/>
                      </a:cubicBezTo>
                      <a:cubicBezTo>
                        <a:pt x="124" y="254"/>
                        <a:pt x="124" y="254"/>
                        <a:pt x="124" y="254"/>
                      </a:cubicBezTo>
                      <a:cubicBezTo>
                        <a:pt x="58" y="320"/>
                        <a:pt x="20" y="401"/>
                        <a:pt x="12" y="494"/>
                      </a:cubicBezTo>
                      <a:cubicBezTo>
                        <a:pt x="0" y="645"/>
                        <a:pt x="44" y="785"/>
                        <a:pt x="78" y="877"/>
                      </a:cubicBezTo>
                      <a:cubicBezTo>
                        <a:pt x="162" y="1103"/>
                        <a:pt x="287" y="1312"/>
                        <a:pt x="473" y="1537"/>
                      </a:cubicBezTo>
                      <a:cubicBezTo>
                        <a:pt x="700" y="1807"/>
                        <a:pt x="972" y="2020"/>
                        <a:pt x="1283" y="2171"/>
                      </a:cubicBezTo>
                      <a:cubicBezTo>
                        <a:pt x="1402" y="2227"/>
                        <a:pt x="1560" y="2294"/>
                        <a:pt x="1738" y="2305"/>
                      </a:cubicBezTo>
                      <a:cubicBezTo>
                        <a:pt x="1748" y="2305"/>
                        <a:pt x="1760" y="2306"/>
                        <a:pt x="1770" y="2306"/>
                      </a:cubicBezTo>
                      <a:cubicBezTo>
                        <a:pt x="1889" y="2306"/>
                        <a:pt x="1990" y="2263"/>
                        <a:pt x="2068" y="2178"/>
                      </a:cubicBezTo>
                      <a:cubicBezTo>
                        <a:pt x="2069" y="2177"/>
                        <a:pt x="2070" y="2176"/>
                        <a:pt x="2070" y="2175"/>
                      </a:cubicBezTo>
                      <a:cubicBezTo>
                        <a:pt x="2097" y="2143"/>
                        <a:pt x="2128" y="2113"/>
                        <a:pt x="2161" y="2082"/>
                      </a:cubicBezTo>
                      <a:cubicBezTo>
                        <a:pt x="2183" y="2061"/>
                        <a:pt x="2206" y="2038"/>
                        <a:pt x="2228" y="2015"/>
                      </a:cubicBezTo>
                      <a:cubicBezTo>
                        <a:pt x="2279" y="1962"/>
                        <a:pt x="2306" y="1900"/>
                        <a:pt x="2306" y="1836"/>
                      </a:cubicBezTo>
                      <a:cubicBezTo>
                        <a:pt x="2306" y="1772"/>
                        <a:pt x="2279" y="1711"/>
                        <a:pt x="2226" y="1659"/>
                      </a:cubicBezTo>
                      <a:lnTo>
                        <a:pt x="1943" y="1374"/>
                      </a:lnTo>
                      <a:close/>
                      <a:moveTo>
                        <a:pt x="2128" y="1918"/>
                      </a:moveTo>
                      <a:cubicBezTo>
                        <a:pt x="2127" y="1918"/>
                        <a:pt x="2127" y="1919"/>
                        <a:pt x="2128" y="1918"/>
                      </a:cubicBezTo>
                      <a:cubicBezTo>
                        <a:pt x="2108" y="1940"/>
                        <a:pt x="2087" y="1960"/>
                        <a:pt x="2065" y="1982"/>
                      </a:cubicBezTo>
                      <a:cubicBezTo>
                        <a:pt x="2031" y="2014"/>
                        <a:pt x="1997" y="2047"/>
                        <a:pt x="1965" y="2085"/>
                      </a:cubicBezTo>
                      <a:cubicBezTo>
                        <a:pt x="1913" y="2141"/>
                        <a:pt x="1851" y="2167"/>
                        <a:pt x="1771" y="2167"/>
                      </a:cubicBezTo>
                      <a:cubicBezTo>
                        <a:pt x="1763" y="2167"/>
                        <a:pt x="1755" y="2167"/>
                        <a:pt x="1747" y="2166"/>
                      </a:cubicBezTo>
                      <a:cubicBezTo>
                        <a:pt x="1593" y="2157"/>
                        <a:pt x="1451" y="2097"/>
                        <a:pt x="1344" y="2046"/>
                      </a:cubicBezTo>
                      <a:cubicBezTo>
                        <a:pt x="1051" y="1904"/>
                        <a:pt x="795" y="1703"/>
                        <a:pt x="581" y="1448"/>
                      </a:cubicBezTo>
                      <a:cubicBezTo>
                        <a:pt x="405" y="1236"/>
                        <a:pt x="287" y="1040"/>
                        <a:pt x="209" y="829"/>
                      </a:cubicBezTo>
                      <a:cubicBezTo>
                        <a:pt x="161" y="700"/>
                        <a:pt x="144" y="600"/>
                        <a:pt x="151" y="505"/>
                      </a:cubicBezTo>
                      <a:cubicBezTo>
                        <a:pt x="157" y="445"/>
                        <a:pt x="180" y="395"/>
                        <a:pt x="223" y="352"/>
                      </a:cubicBezTo>
                      <a:cubicBezTo>
                        <a:pt x="399" y="176"/>
                        <a:pt x="399" y="176"/>
                        <a:pt x="399" y="176"/>
                      </a:cubicBezTo>
                      <a:cubicBezTo>
                        <a:pt x="424" y="152"/>
                        <a:pt x="451" y="139"/>
                        <a:pt x="477" y="139"/>
                      </a:cubicBezTo>
                      <a:cubicBezTo>
                        <a:pt x="510" y="139"/>
                        <a:pt x="536" y="159"/>
                        <a:pt x="553" y="175"/>
                      </a:cubicBezTo>
                      <a:cubicBezTo>
                        <a:pt x="553" y="176"/>
                        <a:pt x="554" y="176"/>
                        <a:pt x="554" y="177"/>
                      </a:cubicBezTo>
                      <a:cubicBezTo>
                        <a:pt x="586" y="206"/>
                        <a:pt x="616" y="237"/>
                        <a:pt x="647" y="269"/>
                      </a:cubicBezTo>
                      <a:cubicBezTo>
                        <a:pt x="663" y="286"/>
                        <a:pt x="680" y="302"/>
                        <a:pt x="696" y="319"/>
                      </a:cubicBezTo>
                      <a:cubicBezTo>
                        <a:pt x="838" y="460"/>
                        <a:pt x="838" y="460"/>
                        <a:pt x="838" y="460"/>
                      </a:cubicBezTo>
                      <a:cubicBezTo>
                        <a:pt x="892" y="515"/>
                        <a:pt x="892" y="566"/>
                        <a:pt x="838" y="621"/>
                      </a:cubicBezTo>
                      <a:cubicBezTo>
                        <a:pt x="823" y="636"/>
                        <a:pt x="808" y="651"/>
                        <a:pt x="793" y="665"/>
                      </a:cubicBezTo>
                      <a:cubicBezTo>
                        <a:pt x="750" y="709"/>
                        <a:pt x="708" y="751"/>
                        <a:pt x="663" y="791"/>
                      </a:cubicBezTo>
                      <a:cubicBezTo>
                        <a:pt x="662" y="792"/>
                        <a:pt x="661" y="793"/>
                        <a:pt x="661" y="794"/>
                      </a:cubicBezTo>
                      <a:cubicBezTo>
                        <a:pt x="616" y="838"/>
                        <a:pt x="625" y="882"/>
                        <a:pt x="634" y="911"/>
                      </a:cubicBezTo>
                      <a:cubicBezTo>
                        <a:pt x="634" y="913"/>
                        <a:pt x="635" y="914"/>
                        <a:pt x="636" y="916"/>
                      </a:cubicBezTo>
                      <a:cubicBezTo>
                        <a:pt x="672" y="1005"/>
                        <a:pt x="724" y="1088"/>
                        <a:pt x="802" y="1188"/>
                      </a:cubicBezTo>
                      <a:cubicBezTo>
                        <a:pt x="803" y="1188"/>
                        <a:pt x="803" y="1188"/>
                        <a:pt x="803" y="1188"/>
                      </a:cubicBezTo>
                      <a:cubicBezTo>
                        <a:pt x="946" y="1364"/>
                        <a:pt x="1096" y="1501"/>
                        <a:pt x="1262" y="1606"/>
                      </a:cubicBezTo>
                      <a:cubicBezTo>
                        <a:pt x="1283" y="1619"/>
                        <a:pt x="1305" y="1630"/>
                        <a:pt x="1325" y="1641"/>
                      </a:cubicBezTo>
                      <a:cubicBezTo>
                        <a:pt x="1344" y="1650"/>
                        <a:pt x="1361" y="1659"/>
                        <a:pt x="1376" y="1668"/>
                      </a:cubicBezTo>
                      <a:cubicBezTo>
                        <a:pt x="1378" y="1669"/>
                        <a:pt x="1381" y="1670"/>
                        <a:pt x="1383" y="1672"/>
                      </a:cubicBezTo>
                      <a:cubicBezTo>
                        <a:pt x="1400" y="1680"/>
                        <a:pt x="1417" y="1684"/>
                        <a:pt x="1434" y="1684"/>
                      </a:cubicBezTo>
                      <a:cubicBezTo>
                        <a:pt x="1477" y="1684"/>
                        <a:pt x="1504" y="1658"/>
                        <a:pt x="1512" y="1649"/>
                      </a:cubicBezTo>
                      <a:cubicBezTo>
                        <a:pt x="1689" y="1472"/>
                        <a:pt x="1689" y="1472"/>
                        <a:pt x="1689" y="1472"/>
                      </a:cubicBezTo>
                      <a:cubicBezTo>
                        <a:pt x="1707" y="1455"/>
                        <a:pt x="1734" y="1433"/>
                        <a:pt x="1767" y="1433"/>
                      </a:cubicBezTo>
                      <a:cubicBezTo>
                        <a:pt x="1799" y="1433"/>
                        <a:pt x="1825" y="1453"/>
                        <a:pt x="1841" y="1471"/>
                      </a:cubicBezTo>
                      <a:cubicBezTo>
                        <a:pt x="1842" y="1472"/>
                        <a:pt x="1842" y="1472"/>
                        <a:pt x="1842" y="1472"/>
                      </a:cubicBezTo>
                      <a:cubicBezTo>
                        <a:pt x="2127" y="1757"/>
                        <a:pt x="2127" y="1757"/>
                        <a:pt x="2127" y="1757"/>
                      </a:cubicBezTo>
                      <a:cubicBezTo>
                        <a:pt x="2180" y="1809"/>
                        <a:pt x="2180" y="1864"/>
                        <a:pt x="2128" y="19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19" name="Freeform 11">
                  <a:extLst>
                    <a:ext uri="{FF2B5EF4-FFF2-40B4-BE49-F238E27FC236}">
                      <a16:creationId xmlns:a16="http://schemas.microsoft.com/office/drawing/2014/main" id="{C1C264D8-7A2E-DCCF-02A1-EA38209C6064}"/>
                    </a:ext>
                  </a:extLst>
                </p:cNvPr>
                <p:cNvSpPr>
                  <a:spLocks/>
                </p:cNvSpPr>
                <p:nvPr/>
              </p:nvSpPr>
              <p:spPr bwMode="auto">
                <a:xfrm>
                  <a:off x="-1441450" y="2079625"/>
                  <a:ext cx="1612900" cy="1595437"/>
                </a:xfrm>
                <a:custGeom>
                  <a:avLst/>
                  <a:gdLst>
                    <a:gd name="T0" fmla="*/ 63 w 749"/>
                    <a:gd name="T1" fmla="*/ 143 h 743"/>
                    <a:gd name="T2" fmla="*/ 419 w 749"/>
                    <a:gd name="T3" fmla="*/ 328 h 743"/>
                    <a:gd name="T4" fmla="*/ 604 w 749"/>
                    <a:gd name="T5" fmla="*/ 685 h 743"/>
                    <a:gd name="T6" fmla="*/ 673 w 749"/>
                    <a:gd name="T7" fmla="*/ 743 h 743"/>
                    <a:gd name="T8" fmla="*/ 685 w 749"/>
                    <a:gd name="T9" fmla="*/ 742 h 743"/>
                    <a:gd name="T10" fmla="*/ 742 w 749"/>
                    <a:gd name="T11" fmla="*/ 661 h 743"/>
                    <a:gd name="T12" fmla="*/ 519 w 749"/>
                    <a:gd name="T13" fmla="*/ 230 h 743"/>
                    <a:gd name="T14" fmla="*/ 87 w 749"/>
                    <a:gd name="T15" fmla="*/ 6 h 743"/>
                    <a:gd name="T16" fmla="*/ 7 w 749"/>
                    <a:gd name="T17" fmla="*/ 63 h 743"/>
                    <a:gd name="T18" fmla="*/ 63 w 749"/>
                    <a:gd name="T19" fmla="*/ 1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9" h="743">
                      <a:moveTo>
                        <a:pt x="63" y="143"/>
                      </a:moveTo>
                      <a:cubicBezTo>
                        <a:pt x="198" y="166"/>
                        <a:pt x="321" y="230"/>
                        <a:pt x="419" y="328"/>
                      </a:cubicBezTo>
                      <a:cubicBezTo>
                        <a:pt x="518" y="426"/>
                        <a:pt x="581" y="549"/>
                        <a:pt x="604" y="685"/>
                      </a:cubicBezTo>
                      <a:cubicBezTo>
                        <a:pt x="610" y="719"/>
                        <a:pt x="640" y="743"/>
                        <a:pt x="673" y="743"/>
                      </a:cubicBezTo>
                      <a:cubicBezTo>
                        <a:pt x="677" y="743"/>
                        <a:pt x="681" y="742"/>
                        <a:pt x="685" y="742"/>
                      </a:cubicBezTo>
                      <a:cubicBezTo>
                        <a:pt x="723" y="735"/>
                        <a:pt x="749" y="699"/>
                        <a:pt x="742" y="661"/>
                      </a:cubicBezTo>
                      <a:cubicBezTo>
                        <a:pt x="714" y="497"/>
                        <a:pt x="637" y="348"/>
                        <a:pt x="519" y="230"/>
                      </a:cubicBezTo>
                      <a:cubicBezTo>
                        <a:pt x="400" y="111"/>
                        <a:pt x="251" y="34"/>
                        <a:pt x="87" y="6"/>
                      </a:cubicBezTo>
                      <a:cubicBezTo>
                        <a:pt x="49" y="0"/>
                        <a:pt x="13" y="25"/>
                        <a:pt x="7" y="63"/>
                      </a:cubicBezTo>
                      <a:cubicBezTo>
                        <a:pt x="0" y="100"/>
                        <a:pt x="25" y="137"/>
                        <a:pt x="63"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0" name="Freeform 12">
                  <a:extLst>
                    <a:ext uri="{FF2B5EF4-FFF2-40B4-BE49-F238E27FC236}">
                      <a16:creationId xmlns:a16="http://schemas.microsoft.com/office/drawing/2014/main" id="{49F0590E-207A-15DE-7F7E-9782A4A969FB}"/>
                    </a:ext>
                  </a:extLst>
                </p:cNvPr>
                <p:cNvSpPr>
                  <a:spLocks/>
                </p:cNvSpPr>
                <p:nvPr/>
              </p:nvSpPr>
              <p:spPr bwMode="auto">
                <a:xfrm>
                  <a:off x="-1398588" y="1123951"/>
                  <a:ext cx="2524125" cy="2503487"/>
                </a:xfrm>
                <a:custGeom>
                  <a:avLst/>
                  <a:gdLst>
                    <a:gd name="T0" fmla="*/ 1165 w 1172"/>
                    <a:gd name="T1" fmla="*/ 1086 h 1166"/>
                    <a:gd name="T2" fmla="*/ 797 w 1172"/>
                    <a:gd name="T3" fmla="*/ 375 h 1166"/>
                    <a:gd name="T4" fmla="*/ 86 w 1172"/>
                    <a:gd name="T5" fmla="*/ 7 h 1166"/>
                    <a:gd name="T6" fmla="*/ 6 w 1172"/>
                    <a:gd name="T7" fmla="*/ 64 h 1166"/>
                    <a:gd name="T8" fmla="*/ 64 w 1172"/>
                    <a:gd name="T9" fmla="*/ 144 h 1166"/>
                    <a:gd name="T10" fmla="*/ 699 w 1172"/>
                    <a:gd name="T11" fmla="*/ 474 h 1166"/>
                    <a:gd name="T12" fmla="*/ 1028 w 1172"/>
                    <a:gd name="T13" fmla="*/ 1109 h 1166"/>
                    <a:gd name="T14" fmla="*/ 1096 w 1172"/>
                    <a:gd name="T15" fmla="*/ 1166 h 1166"/>
                    <a:gd name="T16" fmla="*/ 1108 w 1172"/>
                    <a:gd name="T17" fmla="*/ 1165 h 1166"/>
                    <a:gd name="T18" fmla="*/ 1165 w 1172"/>
                    <a:gd name="T19" fmla="*/ 1086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2" h="1166">
                      <a:moveTo>
                        <a:pt x="1165" y="1086"/>
                      </a:moveTo>
                      <a:cubicBezTo>
                        <a:pt x="1119" y="816"/>
                        <a:pt x="992" y="571"/>
                        <a:pt x="797" y="375"/>
                      </a:cubicBezTo>
                      <a:cubicBezTo>
                        <a:pt x="601" y="180"/>
                        <a:pt x="356" y="53"/>
                        <a:pt x="86" y="7"/>
                      </a:cubicBezTo>
                      <a:cubicBezTo>
                        <a:pt x="49" y="0"/>
                        <a:pt x="13" y="26"/>
                        <a:pt x="6" y="64"/>
                      </a:cubicBezTo>
                      <a:cubicBezTo>
                        <a:pt x="0" y="102"/>
                        <a:pt x="25" y="138"/>
                        <a:pt x="64" y="144"/>
                      </a:cubicBezTo>
                      <a:cubicBezTo>
                        <a:pt x="304" y="185"/>
                        <a:pt x="524" y="299"/>
                        <a:pt x="699" y="474"/>
                      </a:cubicBezTo>
                      <a:cubicBezTo>
                        <a:pt x="873" y="648"/>
                        <a:pt x="987" y="868"/>
                        <a:pt x="1028" y="1109"/>
                      </a:cubicBezTo>
                      <a:cubicBezTo>
                        <a:pt x="1033" y="1143"/>
                        <a:pt x="1063" y="1166"/>
                        <a:pt x="1096" y="1166"/>
                      </a:cubicBezTo>
                      <a:cubicBezTo>
                        <a:pt x="1101" y="1166"/>
                        <a:pt x="1104" y="1166"/>
                        <a:pt x="1108" y="1165"/>
                      </a:cubicBezTo>
                      <a:cubicBezTo>
                        <a:pt x="1146" y="1160"/>
                        <a:pt x="1172" y="1124"/>
                        <a:pt x="1165" y="10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2" name="Group 31">
              <a:extLst>
                <a:ext uri="{FF2B5EF4-FFF2-40B4-BE49-F238E27FC236}">
                  <a16:creationId xmlns:a16="http://schemas.microsoft.com/office/drawing/2014/main" id="{E360731E-B2C0-EBFB-4A25-864FAA4DD28E}"/>
                </a:ext>
              </a:extLst>
            </p:cNvPr>
            <p:cNvGrpSpPr/>
            <p:nvPr/>
          </p:nvGrpSpPr>
          <p:grpSpPr>
            <a:xfrm>
              <a:off x="8039516" y="4010137"/>
              <a:ext cx="3142204" cy="338554"/>
              <a:chOff x="8216676" y="4365737"/>
              <a:chExt cx="3142204" cy="338554"/>
            </a:xfrm>
          </p:grpSpPr>
          <p:sp>
            <p:nvSpPr>
              <p:cNvPr id="16" name="Rectangle 15">
                <a:extLst>
                  <a:ext uri="{FF2B5EF4-FFF2-40B4-BE49-F238E27FC236}">
                    <a16:creationId xmlns:a16="http://schemas.microsoft.com/office/drawing/2014/main" id="{EC0E9B82-2792-FF35-34B5-46CEEF223D15}"/>
                  </a:ext>
                </a:extLst>
              </p:cNvPr>
              <p:cNvSpPr/>
              <p:nvPr/>
            </p:nvSpPr>
            <p:spPr>
              <a:xfrm>
                <a:off x="8664978" y="4365737"/>
                <a:ext cx="2693902" cy="338554"/>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www.anubhavtrainings.com</a:t>
                </a:r>
              </a:p>
            </p:txBody>
          </p:sp>
          <p:sp>
            <p:nvSpPr>
              <p:cNvPr id="17" name="Freeform 16">
                <a:extLst>
                  <a:ext uri="{FF2B5EF4-FFF2-40B4-BE49-F238E27FC236}">
                    <a16:creationId xmlns:a16="http://schemas.microsoft.com/office/drawing/2014/main" id="{4F0CB8A1-849A-49DE-8DB1-4120952B1022}"/>
                  </a:ext>
                </a:extLst>
              </p:cNvPr>
              <p:cNvSpPr>
                <a:spLocks noEditPoints="1"/>
              </p:cNvSpPr>
              <p:nvPr/>
            </p:nvSpPr>
            <p:spPr bwMode="auto">
              <a:xfrm>
                <a:off x="8216676" y="4391195"/>
                <a:ext cx="288365" cy="287639"/>
              </a:xfrm>
              <a:custGeom>
                <a:avLst/>
                <a:gdLst>
                  <a:gd name="T0" fmla="*/ 1171 w 2342"/>
                  <a:gd name="T1" fmla="*/ 0 h 2342"/>
                  <a:gd name="T2" fmla="*/ 0 w 2342"/>
                  <a:gd name="T3" fmla="*/ 1171 h 2342"/>
                  <a:gd name="T4" fmla="*/ 1171 w 2342"/>
                  <a:gd name="T5" fmla="*/ 2342 h 2342"/>
                  <a:gd name="T6" fmla="*/ 2342 w 2342"/>
                  <a:gd name="T7" fmla="*/ 1171 h 2342"/>
                  <a:gd name="T8" fmla="*/ 2236 w 2342"/>
                  <a:gd name="T9" fmla="*/ 1118 h 2342"/>
                  <a:gd name="T10" fmla="*/ 1708 w 2342"/>
                  <a:gd name="T11" fmla="*/ 609 h 2342"/>
                  <a:gd name="T12" fmla="*/ 2236 w 2342"/>
                  <a:gd name="T13" fmla="*/ 1118 h 2342"/>
                  <a:gd name="T14" fmla="*/ 1677 w 2342"/>
                  <a:gd name="T15" fmla="*/ 1224 h 2342"/>
                  <a:gd name="T16" fmla="*/ 1224 w 2342"/>
                  <a:gd name="T17" fmla="*/ 1608 h 2342"/>
                  <a:gd name="T18" fmla="*/ 1874 w 2342"/>
                  <a:gd name="T19" fmla="*/ 370 h 2342"/>
                  <a:gd name="T20" fmla="*/ 1613 w 2342"/>
                  <a:gd name="T21" fmla="*/ 364 h 2342"/>
                  <a:gd name="T22" fmla="*/ 1874 w 2342"/>
                  <a:gd name="T23" fmla="*/ 370 h 2342"/>
                  <a:gd name="T24" fmla="*/ 1520 w 2342"/>
                  <a:gd name="T25" fmla="*/ 411 h 2342"/>
                  <a:gd name="T26" fmla="*/ 1224 w 2342"/>
                  <a:gd name="T27" fmla="*/ 633 h 2342"/>
                  <a:gd name="T28" fmla="*/ 1611 w 2342"/>
                  <a:gd name="T29" fmla="*/ 654 h 2342"/>
                  <a:gd name="T30" fmla="*/ 1224 w 2342"/>
                  <a:gd name="T31" fmla="*/ 1119 h 2342"/>
                  <a:gd name="T32" fmla="*/ 1611 w 2342"/>
                  <a:gd name="T33" fmla="*/ 654 h 2342"/>
                  <a:gd name="T34" fmla="*/ 665 w 2342"/>
                  <a:gd name="T35" fmla="*/ 1118 h 2342"/>
                  <a:gd name="T36" fmla="*/ 1118 w 2342"/>
                  <a:gd name="T37" fmla="*/ 737 h 2342"/>
                  <a:gd name="T38" fmla="*/ 1119 w 2342"/>
                  <a:gd name="T39" fmla="*/ 121 h 2342"/>
                  <a:gd name="T40" fmla="*/ 763 w 2342"/>
                  <a:gd name="T41" fmla="*/ 553 h 2342"/>
                  <a:gd name="T42" fmla="*/ 1119 w 2342"/>
                  <a:gd name="T43" fmla="*/ 121 h 2342"/>
                  <a:gd name="T44" fmla="*/ 729 w 2342"/>
                  <a:gd name="T45" fmla="*/ 364 h 2342"/>
                  <a:gd name="T46" fmla="*/ 469 w 2342"/>
                  <a:gd name="T47" fmla="*/ 370 h 2342"/>
                  <a:gd name="T48" fmla="*/ 393 w 2342"/>
                  <a:gd name="T49" fmla="*/ 443 h 2342"/>
                  <a:gd name="T50" fmla="*/ 560 w 2342"/>
                  <a:gd name="T51" fmla="*/ 1118 h 2342"/>
                  <a:gd name="T52" fmla="*/ 393 w 2342"/>
                  <a:gd name="T53" fmla="*/ 443 h 2342"/>
                  <a:gd name="T54" fmla="*/ 560 w 2342"/>
                  <a:gd name="T55" fmla="*/ 1224 h 2342"/>
                  <a:gd name="T56" fmla="*/ 395 w 2342"/>
                  <a:gd name="T57" fmla="*/ 1901 h 2342"/>
                  <a:gd name="T58" fmla="*/ 471 w 2342"/>
                  <a:gd name="T59" fmla="*/ 1974 h 2342"/>
                  <a:gd name="T60" fmla="*/ 729 w 2342"/>
                  <a:gd name="T61" fmla="*/ 1978 h 2342"/>
                  <a:gd name="T62" fmla="*/ 471 w 2342"/>
                  <a:gd name="T63" fmla="*/ 1974 h 2342"/>
                  <a:gd name="T64" fmla="*/ 823 w 2342"/>
                  <a:gd name="T65" fmla="*/ 1931 h 2342"/>
                  <a:gd name="T66" fmla="*/ 1119 w 2342"/>
                  <a:gd name="T67" fmla="*/ 1713 h 2342"/>
                  <a:gd name="T68" fmla="*/ 732 w 2342"/>
                  <a:gd name="T69" fmla="*/ 1692 h 2342"/>
                  <a:gd name="T70" fmla="*/ 1119 w 2342"/>
                  <a:gd name="T71" fmla="*/ 1224 h 2342"/>
                  <a:gd name="T72" fmla="*/ 732 w 2342"/>
                  <a:gd name="T73" fmla="*/ 1692 h 2342"/>
                  <a:gd name="T74" fmla="*/ 1224 w 2342"/>
                  <a:gd name="T75" fmla="*/ 1713 h 2342"/>
                  <a:gd name="T76" fmla="*/ 1520 w 2342"/>
                  <a:gd name="T77" fmla="*/ 1931 h 2342"/>
                  <a:gd name="T78" fmla="*/ 1460 w 2342"/>
                  <a:gd name="T79" fmla="*/ 2198 h 2342"/>
                  <a:gd name="T80" fmla="*/ 1674 w 2342"/>
                  <a:gd name="T81" fmla="*/ 1837 h 2342"/>
                  <a:gd name="T82" fmla="*/ 1460 w 2342"/>
                  <a:gd name="T83" fmla="*/ 2198 h 2342"/>
                  <a:gd name="T84" fmla="*/ 1708 w 2342"/>
                  <a:gd name="T85" fmla="*/ 1736 h 2342"/>
                  <a:gd name="T86" fmla="*/ 2237 w 2342"/>
                  <a:gd name="T87" fmla="*/ 1224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42" h="2342">
                    <a:moveTo>
                      <a:pt x="1999" y="343"/>
                    </a:moveTo>
                    <a:cubicBezTo>
                      <a:pt x="1778" y="122"/>
                      <a:pt x="1484" y="0"/>
                      <a:pt x="1171" y="0"/>
                    </a:cubicBezTo>
                    <a:cubicBezTo>
                      <a:pt x="858" y="0"/>
                      <a:pt x="564" y="122"/>
                      <a:pt x="343" y="343"/>
                    </a:cubicBezTo>
                    <a:cubicBezTo>
                      <a:pt x="122" y="564"/>
                      <a:pt x="0" y="858"/>
                      <a:pt x="0" y="1171"/>
                    </a:cubicBezTo>
                    <a:cubicBezTo>
                      <a:pt x="0" y="1484"/>
                      <a:pt x="122" y="1778"/>
                      <a:pt x="343" y="1999"/>
                    </a:cubicBezTo>
                    <a:cubicBezTo>
                      <a:pt x="564" y="2220"/>
                      <a:pt x="858" y="2342"/>
                      <a:pt x="1171" y="2342"/>
                    </a:cubicBezTo>
                    <a:cubicBezTo>
                      <a:pt x="1484" y="2342"/>
                      <a:pt x="1778" y="2220"/>
                      <a:pt x="1999" y="1999"/>
                    </a:cubicBezTo>
                    <a:cubicBezTo>
                      <a:pt x="2220" y="1778"/>
                      <a:pt x="2342" y="1484"/>
                      <a:pt x="2342" y="1171"/>
                    </a:cubicBezTo>
                    <a:cubicBezTo>
                      <a:pt x="2342" y="858"/>
                      <a:pt x="2220" y="564"/>
                      <a:pt x="1999" y="343"/>
                    </a:cubicBezTo>
                    <a:close/>
                    <a:moveTo>
                      <a:pt x="2236" y="1118"/>
                    </a:moveTo>
                    <a:cubicBezTo>
                      <a:pt x="1782" y="1118"/>
                      <a:pt x="1782" y="1118"/>
                      <a:pt x="1782" y="1118"/>
                    </a:cubicBezTo>
                    <a:cubicBezTo>
                      <a:pt x="1778" y="938"/>
                      <a:pt x="1752" y="764"/>
                      <a:pt x="1708" y="609"/>
                    </a:cubicBezTo>
                    <a:cubicBezTo>
                      <a:pt x="1794" y="565"/>
                      <a:pt x="1875" y="509"/>
                      <a:pt x="1949" y="443"/>
                    </a:cubicBezTo>
                    <a:cubicBezTo>
                      <a:pt x="2117" y="622"/>
                      <a:pt x="2223" y="858"/>
                      <a:pt x="2236" y="1118"/>
                    </a:cubicBezTo>
                    <a:close/>
                    <a:moveTo>
                      <a:pt x="1224" y="1224"/>
                    </a:moveTo>
                    <a:cubicBezTo>
                      <a:pt x="1677" y="1224"/>
                      <a:pt x="1677" y="1224"/>
                      <a:pt x="1677" y="1224"/>
                    </a:cubicBezTo>
                    <a:cubicBezTo>
                      <a:pt x="1674" y="1390"/>
                      <a:pt x="1651" y="1549"/>
                      <a:pt x="1611" y="1692"/>
                    </a:cubicBezTo>
                    <a:cubicBezTo>
                      <a:pt x="1488" y="1642"/>
                      <a:pt x="1358" y="1614"/>
                      <a:pt x="1224" y="1608"/>
                    </a:cubicBezTo>
                    <a:lnTo>
                      <a:pt x="1224" y="1224"/>
                    </a:lnTo>
                    <a:close/>
                    <a:moveTo>
                      <a:pt x="1874" y="370"/>
                    </a:moveTo>
                    <a:cubicBezTo>
                      <a:pt x="1813" y="424"/>
                      <a:pt x="1746" y="470"/>
                      <a:pt x="1675" y="508"/>
                    </a:cubicBezTo>
                    <a:cubicBezTo>
                      <a:pt x="1657" y="457"/>
                      <a:pt x="1636" y="409"/>
                      <a:pt x="1613" y="364"/>
                    </a:cubicBezTo>
                    <a:cubicBezTo>
                      <a:pt x="1568" y="275"/>
                      <a:pt x="1516" y="201"/>
                      <a:pt x="1459" y="144"/>
                    </a:cubicBezTo>
                    <a:cubicBezTo>
                      <a:pt x="1615" y="188"/>
                      <a:pt x="1756" y="266"/>
                      <a:pt x="1874" y="370"/>
                    </a:cubicBezTo>
                    <a:close/>
                    <a:moveTo>
                      <a:pt x="1224" y="121"/>
                    </a:moveTo>
                    <a:cubicBezTo>
                      <a:pt x="1333" y="145"/>
                      <a:pt x="1436" y="246"/>
                      <a:pt x="1520" y="411"/>
                    </a:cubicBezTo>
                    <a:cubicBezTo>
                      <a:pt x="1542" y="455"/>
                      <a:pt x="1562" y="503"/>
                      <a:pt x="1580" y="553"/>
                    </a:cubicBezTo>
                    <a:cubicBezTo>
                      <a:pt x="1467" y="599"/>
                      <a:pt x="1347" y="626"/>
                      <a:pt x="1224" y="633"/>
                    </a:cubicBezTo>
                    <a:lnTo>
                      <a:pt x="1224" y="121"/>
                    </a:lnTo>
                    <a:close/>
                    <a:moveTo>
                      <a:pt x="1611" y="654"/>
                    </a:moveTo>
                    <a:cubicBezTo>
                      <a:pt x="1651" y="795"/>
                      <a:pt x="1673" y="953"/>
                      <a:pt x="1677" y="1119"/>
                    </a:cubicBezTo>
                    <a:cubicBezTo>
                      <a:pt x="1224" y="1119"/>
                      <a:pt x="1224" y="1119"/>
                      <a:pt x="1224" y="1119"/>
                    </a:cubicBezTo>
                    <a:cubicBezTo>
                      <a:pt x="1224" y="738"/>
                      <a:pt x="1224" y="738"/>
                      <a:pt x="1224" y="738"/>
                    </a:cubicBezTo>
                    <a:cubicBezTo>
                      <a:pt x="1358" y="732"/>
                      <a:pt x="1489" y="703"/>
                      <a:pt x="1611" y="654"/>
                    </a:cubicBezTo>
                    <a:close/>
                    <a:moveTo>
                      <a:pt x="1118" y="1118"/>
                    </a:moveTo>
                    <a:cubicBezTo>
                      <a:pt x="665" y="1118"/>
                      <a:pt x="665" y="1118"/>
                      <a:pt x="665" y="1118"/>
                    </a:cubicBezTo>
                    <a:cubicBezTo>
                      <a:pt x="668" y="953"/>
                      <a:pt x="691" y="795"/>
                      <a:pt x="730" y="653"/>
                    </a:cubicBezTo>
                    <a:cubicBezTo>
                      <a:pt x="853" y="703"/>
                      <a:pt x="984" y="732"/>
                      <a:pt x="1118" y="737"/>
                    </a:cubicBezTo>
                    <a:cubicBezTo>
                      <a:pt x="1118" y="1118"/>
                      <a:pt x="1118" y="1118"/>
                      <a:pt x="1118" y="1118"/>
                    </a:cubicBezTo>
                    <a:close/>
                    <a:moveTo>
                      <a:pt x="1119" y="121"/>
                    </a:moveTo>
                    <a:cubicBezTo>
                      <a:pt x="1119" y="633"/>
                      <a:pt x="1119" y="633"/>
                      <a:pt x="1119" y="633"/>
                    </a:cubicBezTo>
                    <a:cubicBezTo>
                      <a:pt x="995" y="626"/>
                      <a:pt x="875" y="599"/>
                      <a:pt x="763" y="553"/>
                    </a:cubicBezTo>
                    <a:cubicBezTo>
                      <a:pt x="780" y="503"/>
                      <a:pt x="800" y="455"/>
                      <a:pt x="823" y="411"/>
                    </a:cubicBezTo>
                    <a:cubicBezTo>
                      <a:pt x="906" y="246"/>
                      <a:pt x="1009" y="145"/>
                      <a:pt x="1119" y="121"/>
                    </a:cubicBezTo>
                    <a:close/>
                    <a:moveTo>
                      <a:pt x="883" y="144"/>
                    </a:moveTo>
                    <a:cubicBezTo>
                      <a:pt x="826" y="201"/>
                      <a:pt x="775" y="275"/>
                      <a:pt x="729" y="364"/>
                    </a:cubicBezTo>
                    <a:cubicBezTo>
                      <a:pt x="707" y="409"/>
                      <a:pt x="686" y="457"/>
                      <a:pt x="668" y="508"/>
                    </a:cubicBezTo>
                    <a:cubicBezTo>
                      <a:pt x="597" y="470"/>
                      <a:pt x="530" y="424"/>
                      <a:pt x="469" y="370"/>
                    </a:cubicBezTo>
                    <a:cubicBezTo>
                      <a:pt x="587" y="266"/>
                      <a:pt x="728" y="188"/>
                      <a:pt x="883" y="144"/>
                    </a:cubicBezTo>
                    <a:close/>
                    <a:moveTo>
                      <a:pt x="393" y="443"/>
                    </a:moveTo>
                    <a:cubicBezTo>
                      <a:pt x="467" y="509"/>
                      <a:pt x="548" y="564"/>
                      <a:pt x="635" y="609"/>
                    </a:cubicBezTo>
                    <a:cubicBezTo>
                      <a:pt x="590" y="764"/>
                      <a:pt x="564" y="938"/>
                      <a:pt x="560" y="1118"/>
                    </a:cubicBezTo>
                    <a:cubicBezTo>
                      <a:pt x="106" y="1118"/>
                      <a:pt x="106" y="1118"/>
                      <a:pt x="106" y="1118"/>
                    </a:cubicBezTo>
                    <a:cubicBezTo>
                      <a:pt x="119" y="858"/>
                      <a:pt x="226" y="622"/>
                      <a:pt x="393" y="443"/>
                    </a:cubicBezTo>
                    <a:close/>
                    <a:moveTo>
                      <a:pt x="106" y="1224"/>
                    </a:moveTo>
                    <a:cubicBezTo>
                      <a:pt x="560" y="1224"/>
                      <a:pt x="560" y="1224"/>
                      <a:pt x="560" y="1224"/>
                    </a:cubicBezTo>
                    <a:cubicBezTo>
                      <a:pt x="565" y="1406"/>
                      <a:pt x="591" y="1580"/>
                      <a:pt x="636" y="1736"/>
                    </a:cubicBezTo>
                    <a:cubicBezTo>
                      <a:pt x="549" y="1780"/>
                      <a:pt x="469" y="1835"/>
                      <a:pt x="395" y="1901"/>
                    </a:cubicBezTo>
                    <a:cubicBezTo>
                      <a:pt x="226" y="1722"/>
                      <a:pt x="119" y="1485"/>
                      <a:pt x="106" y="1224"/>
                    </a:cubicBezTo>
                    <a:close/>
                    <a:moveTo>
                      <a:pt x="471" y="1974"/>
                    </a:moveTo>
                    <a:cubicBezTo>
                      <a:pt x="532" y="1921"/>
                      <a:pt x="598" y="1875"/>
                      <a:pt x="668" y="1837"/>
                    </a:cubicBezTo>
                    <a:cubicBezTo>
                      <a:pt x="687" y="1886"/>
                      <a:pt x="707" y="1934"/>
                      <a:pt x="729" y="1978"/>
                    </a:cubicBezTo>
                    <a:cubicBezTo>
                      <a:pt x="775" y="2067"/>
                      <a:pt x="826" y="2141"/>
                      <a:pt x="883" y="2198"/>
                    </a:cubicBezTo>
                    <a:cubicBezTo>
                      <a:pt x="729" y="2154"/>
                      <a:pt x="588" y="2077"/>
                      <a:pt x="471" y="1974"/>
                    </a:cubicBezTo>
                    <a:close/>
                    <a:moveTo>
                      <a:pt x="1119" y="2221"/>
                    </a:moveTo>
                    <a:cubicBezTo>
                      <a:pt x="1009" y="2197"/>
                      <a:pt x="906" y="2096"/>
                      <a:pt x="823" y="1931"/>
                    </a:cubicBezTo>
                    <a:cubicBezTo>
                      <a:pt x="801" y="1888"/>
                      <a:pt x="781" y="1841"/>
                      <a:pt x="764" y="1792"/>
                    </a:cubicBezTo>
                    <a:cubicBezTo>
                      <a:pt x="876" y="1746"/>
                      <a:pt x="996" y="1718"/>
                      <a:pt x="1119" y="1713"/>
                    </a:cubicBezTo>
                    <a:cubicBezTo>
                      <a:pt x="1119" y="2221"/>
                      <a:pt x="1119" y="2221"/>
                      <a:pt x="1119" y="2221"/>
                    </a:cubicBezTo>
                    <a:close/>
                    <a:moveTo>
                      <a:pt x="732" y="1692"/>
                    </a:moveTo>
                    <a:cubicBezTo>
                      <a:pt x="692" y="1549"/>
                      <a:pt x="669" y="1390"/>
                      <a:pt x="665" y="1224"/>
                    </a:cubicBezTo>
                    <a:cubicBezTo>
                      <a:pt x="1119" y="1224"/>
                      <a:pt x="1119" y="1224"/>
                      <a:pt x="1119" y="1224"/>
                    </a:cubicBezTo>
                    <a:cubicBezTo>
                      <a:pt x="1119" y="1608"/>
                      <a:pt x="1119" y="1608"/>
                      <a:pt x="1119" y="1608"/>
                    </a:cubicBezTo>
                    <a:cubicBezTo>
                      <a:pt x="985" y="1613"/>
                      <a:pt x="854" y="1642"/>
                      <a:pt x="732" y="1692"/>
                    </a:cubicBezTo>
                    <a:close/>
                    <a:moveTo>
                      <a:pt x="1224" y="2221"/>
                    </a:moveTo>
                    <a:cubicBezTo>
                      <a:pt x="1224" y="1713"/>
                      <a:pt x="1224" y="1713"/>
                      <a:pt x="1224" y="1713"/>
                    </a:cubicBezTo>
                    <a:cubicBezTo>
                      <a:pt x="1347" y="1719"/>
                      <a:pt x="1467" y="1746"/>
                      <a:pt x="1579" y="1792"/>
                    </a:cubicBezTo>
                    <a:cubicBezTo>
                      <a:pt x="1562" y="1841"/>
                      <a:pt x="1542" y="1888"/>
                      <a:pt x="1520" y="1931"/>
                    </a:cubicBezTo>
                    <a:cubicBezTo>
                      <a:pt x="1437" y="2096"/>
                      <a:pt x="1334" y="2197"/>
                      <a:pt x="1224" y="2221"/>
                    </a:cubicBezTo>
                    <a:close/>
                    <a:moveTo>
                      <a:pt x="1460" y="2198"/>
                    </a:moveTo>
                    <a:cubicBezTo>
                      <a:pt x="1517" y="2141"/>
                      <a:pt x="1568" y="2067"/>
                      <a:pt x="1614" y="1977"/>
                    </a:cubicBezTo>
                    <a:cubicBezTo>
                      <a:pt x="1636" y="1933"/>
                      <a:pt x="1656" y="1886"/>
                      <a:pt x="1674" y="1837"/>
                    </a:cubicBezTo>
                    <a:cubicBezTo>
                      <a:pt x="1745" y="1874"/>
                      <a:pt x="1811" y="1920"/>
                      <a:pt x="1872" y="1974"/>
                    </a:cubicBezTo>
                    <a:cubicBezTo>
                      <a:pt x="1755" y="2077"/>
                      <a:pt x="1614" y="2154"/>
                      <a:pt x="1460" y="2198"/>
                    </a:cubicBezTo>
                    <a:close/>
                    <a:moveTo>
                      <a:pt x="1948" y="1901"/>
                    </a:moveTo>
                    <a:cubicBezTo>
                      <a:pt x="1875" y="1836"/>
                      <a:pt x="1794" y="1780"/>
                      <a:pt x="1708" y="1736"/>
                    </a:cubicBezTo>
                    <a:cubicBezTo>
                      <a:pt x="1753" y="1580"/>
                      <a:pt x="1779" y="1405"/>
                      <a:pt x="1783" y="1224"/>
                    </a:cubicBezTo>
                    <a:cubicBezTo>
                      <a:pt x="2237" y="1224"/>
                      <a:pt x="2237" y="1224"/>
                      <a:pt x="2237" y="1224"/>
                    </a:cubicBezTo>
                    <a:cubicBezTo>
                      <a:pt x="2224" y="1485"/>
                      <a:pt x="2117" y="1722"/>
                      <a:pt x="1948" y="19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sp>
        <p:nvSpPr>
          <p:cNvPr id="3" name="Title 4">
            <a:extLst>
              <a:ext uri="{FF2B5EF4-FFF2-40B4-BE49-F238E27FC236}">
                <a16:creationId xmlns:a16="http://schemas.microsoft.com/office/drawing/2014/main" id="{19F2014F-ABC5-E39E-B083-4A504E0543C6}"/>
              </a:ext>
            </a:extLst>
          </p:cNvPr>
          <p:cNvSpPr txBox="1">
            <a:spLocks/>
          </p:cNvSpPr>
          <p:nvPr/>
        </p:nvSpPr>
        <p:spPr>
          <a:xfrm>
            <a:off x="7963754" y="816405"/>
            <a:ext cx="3193318" cy="1200936"/>
          </a:xfrm>
          <a:prstGeom prst="rect">
            <a:avLst/>
          </a:prstGeom>
        </p:spPr>
        <p:txBody>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dirty="0">
                <a:solidFill>
                  <a:schemeClr val="bg1"/>
                </a:solidFill>
                <a:latin typeface="Segoe UI Black" panose="020B0A02040204020203" pitchFamily="34" charset="0"/>
                <a:ea typeface="Segoe UI Black" panose="020B0A02040204020203" pitchFamily="34" charset="0"/>
              </a:rPr>
              <a:t>Thank you</a:t>
            </a:r>
          </a:p>
        </p:txBody>
      </p:sp>
      <p:pic>
        <p:nvPicPr>
          <p:cNvPr id="6" name="Picture 5">
            <a:extLst>
              <a:ext uri="{FF2B5EF4-FFF2-40B4-BE49-F238E27FC236}">
                <a16:creationId xmlns:a16="http://schemas.microsoft.com/office/drawing/2014/main" id="{478AEB94-2681-66BD-158B-E16E5BFF38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0716" y="4715082"/>
            <a:ext cx="1706702" cy="1685718"/>
          </a:xfrm>
          <a:prstGeom prst="rect">
            <a:avLst/>
          </a:prstGeom>
        </p:spPr>
      </p:pic>
    </p:spTree>
    <p:extLst>
      <p:ext uri="{BB962C8B-B14F-4D97-AF65-F5344CB8AC3E}">
        <p14:creationId xmlns:p14="http://schemas.microsoft.com/office/powerpoint/2010/main" val="3645348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Introduction to Managed Scenario </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2" name="TextBox 1"/>
          <p:cNvSpPr txBox="1"/>
          <p:nvPr/>
        </p:nvSpPr>
        <p:spPr>
          <a:xfrm>
            <a:off x="609441" y="911057"/>
            <a:ext cx="10513168" cy="2862322"/>
          </a:xfrm>
          <a:prstGeom prst="rect">
            <a:avLst/>
          </a:prstGeom>
          <a:noFill/>
        </p:spPr>
        <p:txBody>
          <a:bodyPr wrap="square" rtlCol="0">
            <a:spAutoFit/>
          </a:bodyPr>
          <a:lstStyle/>
          <a:p>
            <a:pPr algn="just"/>
            <a:r>
              <a:rPr lang="en-US" sz="1800" dirty="0"/>
              <a:t>Let us consider we have been given a green field and asked us to develop a villa from scratch with our own customization. So, what steps will be involved in it? We need to design the floor-plan of the villa, the sections we want to include in the house like pool area, a garden, a jogging track etc. And we will proceed with selecting materials, selecting vendors, enforcing conciliation and orders and many more steps. Similarly, the RAP’s managed scenario provides the greenfield development for our business object.</a:t>
            </a:r>
          </a:p>
          <a:p>
            <a:pPr algn="just"/>
            <a:r>
              <a:rPr lang="en-US" sz="1800" dirty="0"/>
              <a:t>In the managed scenario, the implementations of behavioral elements like Create/Update/Delete are managed by the RAP framework itself. However, to implement complex logic like validations, determination or some sort of actions (Submit, Approval, Reject etc.) on the business entity, you need to add the ABAP logic for it in implementing classes.</a:t>
            </a:r>
          </a:p>
          <a:p>
            <a:pPr algn="just"/>
            <a:endParaRPr lang="en-US" sz="1800" dirty="0"/>
          </a:p>
        </p:txBody>
      </p:sp>
      <p:pic>
        <p:nvPicPr>
          <p:cNvPr id="1026" name="Picture 2" descr="Getting Started with the ABAP RESTful Application Programming Model (RAP) |  SAP Blog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764" y="3594353"/>
            <a:ext cx="11711380" cy="2498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72816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Use Case for Managed Scenario</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7" name="TextBox 6">
            <a:extLst>
              <a:ext uri="{FF2B5EF4-FFF2-40B4-BE49-F238E27FC236}">
                <a16:creationId xmlns:a16="http://schemas.microsoft.com/office/drawing/2014/main" id="{77860053-B21F-4D12-84F4-2228681B9229}"/>
              </a:ext>
            </a:extLst>
          </p:cNvPr>
          <p:cNvSpPr txBox="1"/>
          <p:nvPr/>
        </p:nvSpPr>
        <p:spPr>
          <a:xfrm>
            <a:off x="614931" y="889180"/>
            <a:ext cx="11044786" cy="1323439"/>
          </a:xfrm>
          <a:prstGeom prst="rect">
            <a:avLst/>
          </a:prstGeom>
          <a:noFill/>
        </p:spPr>
        <p:txBody>
          <a:bodyPr wrap="square" rtlCol="0">
            <a:spAutoFit/>
          </a:bodyPr>
          <a:lstStyle/>
          <a:p>
            <a:r>
              <a:rPr lang="en-US" sz="2000" dirty="0"/>
              <a:t>I am working as a ABAP on Cloud developer for one of the travel planner agency, which has just taken the BTP subscription. They want me to create 2 fiori apps for the travel industry</a:t>
            </a:r>
            <a:endParaRPr lang="en-IN" sz="2000" dirty="0"/>
          </a:p>
          <a:p>
            <a:pPr marL="342900" indent="-342900">
              <a:buAutoNum type="arabicPeriod"/>
            </a:pPr>
            <a:r>
              <a:rPr lang="en-IN" sz="2000" dirty="0"/>
              <a:t>Processor Application</a:t>
            </a:r>
          </a:p>
          <a:p>
            <a:pPr marL="342900" indent="-342900">
              <a:buAutoNum type="arabicPeriod"/>
            </a:pPr>
            <a:r>
              <a:rPr lang="en-IN" sz="2000" dirty="0"/>
              <a:t>Approver Application</a:t>
            </a:r>
            <a:endParaRPr lang="en-US" sz="2000" dirty="0"/>
          </a:p>
        </p:txBody>
      </p:sp>
      <p:sp>
        <p:nvSpPr>
          <p:cNvPr id="12" name="Rectangle 11">
            <a:extLst>
              <a:ext uri="{FF2B5EF4-FFF2-40B4-BE49-F238E27FC236}">
                <a16:creationId xmlns:a16="http://schemas.microsoft.com/office/drawing/2014/main" id="{7702C120-469D-4311-838C-62644BFB06FB}"/>
              </a:ext>
            </a:extLst>
          </p:cNvPr>
          <p:cNvSpPr/>
          <p:nvPr/>
        </p:nvSpPr>
        <p:spPr>
          <a:xfrm>
            <a:off x="4015656" y="2699717"/>
            <a:ext cx="3312368" cy="148258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MakeMyTrip.com</a:t>
            </a:r>
          </a:p>
          <a:p>
            <a:pPr algn="ctr"/>
            <a:r>
              <a:rPr lang="en-US" sz="1800" dirty="0">
                <a:solidFill>
                  <a:schemeClr val="bg1"/>
                </a:solidFill>
              </a:rPr>
              <a:t>Source </a:t>
            </a:r>
            <a:r>
              <a:rPr lang="en-US" sz="1800" dirty="0">
                <a:solidFill>
                  <a:schemeClr val="bg1"/>
                </a:solidFill>
                <a:sym typeface="Wingdings" panose="05000000000000000000" pitchFamily="2" charset="2"/>
              </a:rPr>
              <a:t> Destination</a:t>
            </a:r>
          </a:p>
          <a:p>
            <a:pPr algn="ctr"/>
            <a:r>
              <a:rPr lang="en-US" sz="1800" dirty="0">
                <a:solidFill>
                  <a:schemeClr val="bg1"/>
                </a:solidFill>
                <a:sym typeface="Wingdings" panose="05000000000000000000" pitchFamily="2" charset="2"/>
              </a:rPr>
              <a:t>Start  End Date</a:t>
            </a:r>
          </a:p>
          <a:p>
            <a:pPr algn="ctr"/>
            <a:r>
              <a:rPr lang="en-US" sz="1800" dirty="0">
                <a:solidFill>
                  <a:schemeClr val="bg1"/>
                </a:solidFill>
                <a:sym typeface="Wingdings" panose="05000000000000000000" pitchFamily="2" charset="2"/>
              </a:rPr>
              <a:t>How many</a:t>
            </a:r>
            <a:endParaRPr lang="en-IN" sz="1800" dirty="0">
              <a:solidFill>
                <a:schemeClr val="bg1"/>
              </a:solidFill>
            </a:endParaRPr>
          </a:p>
        </p:txBody>
      </p:sp>
      <p:sp>
        <p:nvSpPr>
          <p:cNvPr id="14" name="TextBox 13">
            <a:extLst>
              <a:ext uri="{FF2B5EF4-FFF2-40B4-BE49-F238E27FC236}">
                <a16:creationId xmlns:a16="http://schemas.microsoft.com/office/drawing/2014/main" id="{3380D5A0-9764-46D4-919F-074BCC232B42}"/>
              </a:ext>
            </a:extLst>
          </p:cNvPr>
          <p:cNvSpPr txBox="1"/>
          <p:nvPr/>
        </p:nvSpPr>
        <p:spPr>
          <a:xfrm>
            <a:off x="5199452" y="6154061"/>
            <a:ext cx="1152128" cy="369332"/>
          </a:xfrm>
          <a:prstGeom prst="rect">
            <a:avLst/>
          </a:prstGeom>
          <a:noFill/>
        </p:spPr>
        <p:txBody>
          <a:bodyPr wrap="square" rtlCol="0">
            <a:spAutoFit/>
          </a:bodyPr>
          <a:lstStyle/>
          <a:p>
            <a:r>
              <a:rPr lang="en-US" sz="1800" b="1" dirty="0"/>
              <a:t>Processor</a:t>
            </a:r>
            <a:endParaRPr lang="en-IN" sz="1800" b="1" dirty="0"/>
          </a:p>
        </p:txBody>
      </p:sp>
      <p:sp>
        <p:nvSpPr>
          <p:cNvPr id="16" name="Rectangle 15">
            <a:extLst>
              <a:ext uri="{FF2B5EF4-FFF2-40B4-BE49-F238E27FC236}">
                <a16:creationId xmlns:a16="http://schemas.microsoft.com/office/drawing/2014/main" id="{FCF13FA5-BEB5-4F73-8683-52FB1C92D327}"/>
              </a:ext>
            </a:extLst>
          </p:cNvPr>
          <p:cNvSpPr/>
          <p:nvPr/>
        </p:nvSpPr>
        <p:spPr>
          <a:xfrm>
            <a:off x="7801052" y="2699717"/>
            <a:ext cx="2324746" cy="148144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Travel Itinerary </a:t>
            </a:r>
          </a:p>
          <a:p>
            <a:pPr algn="ctr"/>
            <a:r>
              <a:rPr lang="en-US" sz="1800" dirty="0">
                <a:solidFill>
                  <a:schemeClr val="bg1"/>
                </a:solidFill>
              </a:rPr>
              <a:t>Travel Request which has multiple Bookings</a:t>
            </a:r>
            <a:endParaRPr lang="en-IN" sz="1800" dirty="0">
              <a:solidFill>
                <a:schemeClr val="bg1"/>
              </a:solidFill>
            </a:endParaRPr>
          </a:p>
        </p:txBody>
      </p:sp>
      <p:sp>
        <p:nvSpPr>
          <p:cNvPr id="19" name="TextBox 18">
            <a:extLst>
              <a:ext uri="{FF2B5EF4-FFF2-40B4-BE49-F238E27FC236}">
                <a16:creationId xmlns:a16="http://schemas.microsoft.com/office/drawing/2014/main" id="{D43D5E95-D276-4722-975E-75A973EF8B50}"/>
              </a:ext>
            </a:extLst>
          </p:cNvPr>
          <p:cNvSpPr txBox="1"/>
          <p:nvPr/>
        </p:nvSpPr>
        <p:spPr>
          <a:xfrm>
            <a:off x="9772631" y="5111271"/>
            <a:ext cx="2324746" cy="923330"/>
          </a:xfrm>
          <a:prstGeom prst="rect">
            <a:avLst/>
          </a:prstGeom>
          <a:noFill/>
        </p:spPr>
        <p:txBody>
          <a:bodyPr wrap="square" rtlCol="0">
            <a:spAutoFit/>
          </a:bodyPr>
          <a:lstStyle/>
          <a:p>
            <a:r>
              <a:rPr lang="en-US" sz="1800" dirty="0"/>
              <a:t>Updates booking fees and description and provide approvals</a:t>
            </a:r>
            <a:endParaRPr lang="en-IN" sz="1800" dirty="0"/>
          </a:p>
        </p:txBody>
      </p:sp>
      <p:sp>
        <p:nvSpPr>
          <p:cNvPr id="21" name="TextBox 20">
            <a:extLst>
              <a:ext uri="{FF2B5EF4-FFF2-40B4-BE49-F238E27FC236}">
                <a16:creationId xmlns:a16="http://schemas.microsoft.com/office/drawing/2014/main" id="{C654BD13-3A0F-43C6-8698-BD30E17F39BE}"/>
              </a:ext>
            </a:extLst>
          </p:cNvPr>
          <p:cNvSpPr txBox="1"/>
          <p:nvPr/>
        </p:nvSpPr>
        <p:spPr>
          <a:xfrm>
            <a:off x="2206946" y="5230731"/>
            <a:ext cx="2864563" cy="923330"/>
          </a:xfrm>
          <a:prstGeom prst="rect">
            <a:avLst/>
          </a:prstGeom>
          <a:noFill/>
        </p:spPr>
        <p:txBody>
          <a:bodyPr wrap="square" rtlCol="0">
            <a:spAutoFit/>
          </a:bodyPr>
          <a:lstStyle/>
          <a:p>
            <a:pPr algn="r"/>
            <a:r>
              <a:rPr lang="en-US" sz="1800" dirty="0"/>
              <a:t>Create a travel request and add bookings with all the properties changeable</a:t>
            </a:r>
            <a:endParaRPr lang="en-IN" sz="1800" dirty="0"/>
          </a:p>
        </p:txBody>
      </p:sp>
      <p:sp>
        <p:nvSpPr>
          <p:cNvPr id="23" name="Chevron 22"/>
          <p:cNvSpPr/>
          <p:nvPr/>
        </p:nvSpPr>
        <p:spPr>
          <a:xfrm rot="5400000" flipH="1">
            <a:off x="5266063" y="4255043"/>
            <a:ext cx="867466" cy="773558"/>
          </a:xfrm>
          <a:prstGeom prst="chevr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5" name="TextBox 24">
            <a:extLst>
              <a:ext uri="{FF2B5EF4-FFF2-40B4-BE49-F238E27FC236}">
                <a16:creationId xmlns:a16="http://schemas.microsoft.com/office/drawing/2014/main" id="{3380D5A0-9764-46D4-919F-074BCC232B42}"/>
              </a:ext>
            </a:extLst>
          </p:cNvPr>
          <p:cNvSpPr txBox="1"/>
          <p:nvPr/>
        </p:nvSpPr>
        <p:spPr>
          <a:xfrm>
            <a:off x="8237534" y="6128188"/>
            <a:ext cx="1152128" cy="369332"/>
          </a:xfrm>
          <a:prstGeom prst="rect">
            <a:avLst/>
          </a:prstGeom>
          <a:noFill/>
        </p:spPr>
        <p:txBody>
          <a:bodyPr wrap="square" rtlCol="0">
            <a:spAutoFit/>
          </a:bodyPr>
          <a:lstStyle/>
          <a:p>
            <a:r>
              <a:rPr lang="en-US" sz="1800" b="1" dirty="0"/>
              <a:t>Approver</a:t>
            </a:r>
            <a:endParaRPr lang="en-IN" sz="1800" b="1" dirty="0"/>
          </a:p>
        </p:txBody>
      </p:sp>
      <p:sp>
        <p:nvSpPr>
          <p:cNvPr id="26"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pic>
        <p:nvPicPr>
          <p:cNvPr id="1026" name="Picture 2" descr="Free User, Download Free User png images, Free ClipArts on Clipart Library">
            <a:extLst>
              <a:ext uri="{FF2B5EF4-FFF2-40B4-BE49-F238E27FC236}">
                <a16:creationId xmlns:a16="http://schemas.microsoft.com/office/drawing/2014/main" id="{DF0A51C8-AED2-40EB-B51C-282B1F7844B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3591" y="5028948"/>
            <a:ext cx="1139514" cy="1139514"/>
          </a:xfrm>
          <a:prstGeom prst="rect">
            <a:avLst/>
          </a:prstGeom>
          <a:noFill/>
          <a:extLst>
            <a:ext uri="{909E8E84-426E-40DD-AFC4-6F175D3DCCD1}">
              <a14:hiddenFill xmlns:a14="http://schemas.microsoft.com/office/drawing/2010/main">
                <a:solidFill>
                  <a:srgbClr val="FFFFFF"/>
                </a:solidFill>
              </a14:hiddenFill>
            </a:ext>
          </a:extLst>
        </p:spPr>
      </p:pic>
      <p:sp>
        <p:nvSpPr>
          <p:cNvPr id="27" name="Chevron 22">
            <a:extLst>
              <a:ext uri="{FF2B5EF4-FFF2-40B4-BE49-F238E27FC236}">
                <a16:creationId xmlns:a16="http://schemas.microsoft.com/office/drawing/2014/main" id="{4217E298-8CA7-4CF5-8687-BE29735FCAD0}"/>
              </a:ext>
            </a:extLst>
          </p:cNvPr>
          <p:cNvSpPr/>
          <p:nvPr/>
        </p:nvSpPr>
        <p:spPr>
          <a:xfrm rot="5400000" flipH="1">
            <a:off x="8485489" y="4249742"/>
            <a:ext cx="867466" cy="773558"/>
          </a:xfrm>
          <a:prstGeom prst="chevr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pic>
        <p:nvPicPr>
          <p:cNvPr id="1028" name="Picture 4" descr="Clipart of manager avatar free image download">
            <a:extLst>
              <a:ext uri="{FF2B5EF4-FFF2-40B4-BE49-F238E27FC236}">
                <a16:creationId xmlns:a16="http://schemas.microsoft.com/office/drawing/2014/main" id="{30328B69-D08A-408B-B05F-59C1BD17D11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8550918" y="4997114"/>
            <a:ext cx="850339" cy="119501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n-demand Travel Booking App Development - Step-by-step Guide">
            <a:extLst>
              <a:ext uri="{FF2B5EF4-FFF2-40B4-BE49-F238E27FC236}">
                <a16:creationId xmlns:a16="http://schemas.microsoft.com/office/drawing/2014/main" id="{465F9001-810A-48B5-B352-CAFD85EBDB6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4680" t="18390" b="16150"/>
          <a:stretch/>
        </p:blipFill>
        <p:spPr bwMode="auto">
          <a:xfrm>
            <a:off x="458059" y="2673933"/>
            <a:ext cx="3497774" cy="1966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39947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366CBEA-A8E8-E1EE-10CD-BA6C0AF2AFB1}"/>
                  </a:ext>
                </a:extLst>
              </p14:cNvPr>
              <p14:cNvContentPartPr/>
              <p14:nvPr/>
            </p14:nvContentPartPr>
            <p14:xfrm>
              <a:off x="4968558" y="5989430"/>
              <a:ext cx="429120" cy="57240"/>
            </p14:xfrm>
          </p:contentPart>
        </mc:Choice>
        <mc:Fallback xmlns="">
          <p:pic>
            <p:nvPicPr>
              <p:cNvPr id="4" name="Ink 3">
                <a:extLst>
                  <a:ext uri="{FF2B5EF4-FFF2-40B4-BE49-F238E27FC236}">
                    <a16:creationId xmlns:a16="http://schemas.microsoft.com/office/drawing/2014/main" id="{0366CBEA-A8E8-E1EE-10CD-BA6C0AF2AFB1}"/>
                  </a:ext>
                </a:extLst>
              </p:cNvPr>
              <p:cNvPicPr/>
              <p:nvPr/>
            </p:nvPicPr>
            <p:blipFill>
              <a:blip r:embed="rId3"/>
              <a:stretch>
                <a:fillRect/>
              </a:stretch>
            </p:blipFill>
            <p:spPr>
              <a:xfrm>
                <a:off x="4959558" y="5980790"/>
                <a:ext cx="44676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431DD95E-DDCE-6407-313A-A817D5415D9F}"/>
                  </a:ext>
                </a:extLst>
              </p14:cNvPr>
              <p14:cNvContentPartPr/>
              <p14:nvPr/>
            </p14:nvContentPartPr>
            <p14:xfrm>
              <a:off x="5159358" y="6046310"/>
              <a:ext cx="17640" cy="267120"/>
            </p14:xfrm>
          </p:contentPart>
        </mc:Choice>
        <mc:Fallback xmlns="">
          <p:pic>
            <p:nvPicPr>
              <p:cNvPr id="5" name="Ink 4">
                <a:extLst>
                  <a:ext uri="{FF2B5EF4-FFF2-40B4-BE49-F238E27FC236}">
                    <a16:creationId xmlns:a16="http://schemas.microsoft.com/office/drawing/2014/main" id="{431DD95E-DDCE-6407-313A-A817D5415D9F}"/>
                  </a:ext>
                </a:extLst>
              </p:cNvPr>
              <p:cNvPicPr/>
              <p:nvPr/>
            </p:nvPicPr>
            <p:blipFill>
              <a:blip r:embed="rId5"/>
              <a:stretch>
                <a:fillRect/>
              </a:stretch>
            </p:blipFill>
            <p:spPr>
              <a:xfrm>
                <a:off x="5150718" y="6037310"/>
                <a:ext cx="35280" cy="284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7483D503-7E03-BFF8-6FF6-014F3F84E90D}"/>
                  </a:ext>
                </a:extLst>
              </p14:cNvPr>
              <p14:cNvContentPartPr/>
              <p14:nvPr/>
            </p14:nvContentPartPr>
            <p14:xfrm>
              <a:off x="5287878" y="6155390"/>
              <a:ext cx="141840" cy="168120"/>
            </p14:xfrm>
          </p:contentPart>
        </mc:Choice>
        <mc:Fallback xmlns="">
          <p:pic>
            <p:nvPicPr>
              <p:cNvPr id="6" name="Ink 5">
                <a:extLst>
                  <a:ext uri="{FF2B5EF4-FFF2-40B4-BE49-F238E27FC236}">
                    <a16:creationId xmlns:a16="http://schemas.microsoft.com/office/drawing/2014/main" id="{7483D503-7E03-BFF8-6FF6-014F3F84E90D}"/>
                  </a:ext>
                </a:extLst>
              </p:cNvPr>
              <p:cNvPicPr/>
              <p:nvPr/>
            </p:nvPicPr>
            <p:blipFill>
              <a:blip r:embed="rId7"/>
              <a:stretch>
                <a:fillRect/>
              </a:stretch>
            </p:blipFill>
            <p:spPr>
              <a:xfrm>
                <a:off x="5278878" y="6146390"/>
                <a:ext cx="15948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BEA03EC6-A8E8-C84E-A77C-B0827268E31F}"/>
                  </a:ext>
                </a:extLst>
              </p14:cNvPr>
              <p14:cNvContentPartPr/>
              <p14:nvPr/>
            </p14:nvContentPartPr>
            <p14:xfrm>
              <a:off x="5422158" y="6139910"/>
              <a:ext cx="165960" cy="175320"/>
            </p14:xfrm>
          </p:contentPart>
        </mc:Choice>
        <mc:Fallback xmlns="">
          <p:pic>
            <p:nvPicPr>
              <p:cNvPr id="7" name="Ink 6">
                <a:extLst>
                  <a:ext uri="{FF2B5EF4-FFF2-40B4-BE49-F238E27FC236}">
                    <a16:creationId xmlns:a16="http://schemas.microsoft.com/office/drawing/2014/main" id="{BEA03EC6-A8E8-C84E-A77C-B0827268E31F}"/>
                  </a:ext>
                </a:extLst>
              </p:cNvPr>
              <p:cNvPicPr/>
              <p:nvPr/>
            </p:nvPicPr>
            <p:blipFill>
              <a:blip r:embed="rId9"/>
              <a:stretch>
                <a:fillRect/>
              </a:stretch>
            </p:blipFill>
            <p:spPr>
              <a:xfrm>
                <a:off x="5413518" y="6130910"/>
                <a:ext cx="18360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D9C67302-FA3A-BD4D-AB27-2801941C6CF9}"/>
                  </a:ext>
                </a:extLst>
              </p14:cNvPr>
              <p14:cNvContentPartPr/>
              <p14:nvPr/>
            </p14:nvContentPartPr>
            <p14:xfrm>
              <a:off x="5681718" y="6141710"/>
              <a:ext cx="118440" cy="159120"/>
            </p14:xfrm>
          </p:contentPart>
        </mc:Choice>
        <mc:Fallback xmlns="">
          <p:pic>
            <p:nvPicPr>
              <p:cNvPr id="8" name="Ink 7">
                <a:extLst>
                  <a:ext uri="{FF2B5EF4-FFF2-40B4-BE49-F238E27FC236}">
                    <a16:creationId xmlns:a16="http://schemas.microsoft.com/office/drawing/2014/main" id="{D9C67302-FA3A-BD4D-AB27-2801941C6CF9}"/>
                  </a:ext>
                </a:extLst>
              </p:cNvPr>
              <p:cNvPicPr/>
              <p:nvPr/>
            </p:nvPicPr>
            <p:blipFill>
              <a:blip r:embed="rId11"/>
              <a:stretch>
                <a:fillRect/>
              </a:stretch>
            </p:blipFill>
            <p:spPr>
              <a:xfrm>
                <a:off x="5673078" y="6132710"/>
                <a:ext cx="13608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50538CC2-9768-647C-63D7-6D1900540C2B}"/>
                  </a:ext>
                </a:extLst>
              </p14:cNvPr>
              <p14:cNvContentPartPr/>
              <p14:nvPr/>
            </p14:nvContentPartPr>
            <p14:xfrm>
              <a:off x="5864958" y="6149630"/>
              <a:ext cx="134280" cy="176760"/>
            </p14:xfrm>
          </p:contentPart>
        </mc:Choice>
        <mc:Fallback xmlns="">
          <p:pic>
            <p:nvPicPr>
              <p:cNvPr id="9" name="Ink 8">
                <a:extLst>
                  <a:ext uri="{FF2B5EF4-FFF2-40B4-BE49-F238E27FC236}">
                    <a16:creationId xmlns:a16="http://schemas.microsoft.com/office/drawing/2014/main" id="{50538CC2-9768-647C-63D7-6D1900540C2B}"/>
                  </a:ext>
                </a:extLst>
              </p:cNvPr>
              <p:cNvPicPr/>
              <p:nvPr/>
            </p:nvPicPr>
            <p:blipFill>
              <a:blip r:embed="rId13"/>
              <a:stretch>
                <a:fillRect/>
              </a:stretch>
            </p:blipFill>
            <p:spPr>
              <a:xfrm>
                <a:off x="5855958" y="6140990"/>
                <a:ext cx="15192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8A66534B-EA34-3DE3-CF49-7F6B8E87ADA1}"/>
                  </a:ext>
                </a:extLst>
              </p14:cNvPr>
              <p14:cNvContentPartPr/>
              <p14:nvPr/>
            </p14:nvContentPartPr>
            <p14:xfrm>
              <a:off x="6082038" y="6001670"/>
              <a:ext cx="39240" cy="310320"/>
            </p14:xfrm>
          </p:contentPart>
        </mc:Choice>
        <mc:Fallback xmlns="">
          <p:pic>
            <p:nvPicPr>
              <p:cNvPr id="10" name="Ink 9">
                <a:extLst>
                  <a:ext uri="{FF2B5EF4-FFF2-40B4-BE49-F238E27FC236}">
                    <a16:creationId xmlns:a16="http://schemas.microsoft.com/office/drawing/2014/main" id="{8A66534B-EA34-3DE3-CF49-7F6B8E87ADA1}"/>
                  </a:ext>
                </a:extLst>
              </p:cNvPr>
              <p:cNvPicPr/>
              <p:nvPr/>
            </p:nvPicPr>
            <p:blipFill>
              <a:blip r:embed="rId15"/>
              <a:stretch>
                <a:fillRect/>
              </a:stretch>
            </p:blipFill>
            <p:spPr>
              <a:xfrm>
                <a:off x="6073038" y="5992670"/>
                <a:ext cx="5688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2A021AA4-C3E9-4A6E-9F07-C4CE214A96D8}"/>
                  </a:ext>
                </a:extLst>
              </p14:cNvPr>
              <p14:cNvContentPartPr/>
              <p14:nvPr/>
            </p14:nvContentPartPr>
            <p14:xfrm>
              <a:off x="6445278" y="5998790"/>
              <a:ext cx="276480" cy="227880"/>
            </p14:xfrm>
          </p:contentPart>
        </mc:Choice>
        <mc:Fallback xmlns="">
          <p:pic>
            <p:nvPicPr>
              <p:cNvPr id="11" name="Ink 10">
                <a:extLst>
                  <a:ext uri="{FF2B5EF4-FFF2-40B4-BE49-F238E27FC236}">
                    <a16:creationId xmlns:a16="http://schemas.microsoft.com/office/drawing/2014/main" id="{2A021AA4-C3E9-4A6E-9F07-C4CE214A96D8}"/>
                  </a:ext>
                </a:extLst>
              </p:cNvPr>
              <p:cNvPicPr/>
              <p:nvPr/>
            </p:nvPicPr>
            <p:blipFill>
              <a:blip r:embed="rId17"/>
              <a:stretch>
                <a:fillRect/>
              </a:stretch>
            </p:blipFill>
            <p:spPr>
              <a:xfrm>
                <a:off x="6436638" y="5989790"/>
                <a:ext cx="29412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F26697E1-93D0-8613-E9DC-C52CCFC04A30}"/>
                  </a:ext>
                </a:extLst>
              </p14:cNvPr>
              <p14:cNvContentPartPr/>
              <p14:nvPr/>
            </p14:nvContentPartPr>
            <p14:xfrm>
              <a:off x="6651558" y="6124790"/>
              <a:ext cx="141480" cy="153360"/>
            </p14:xfrm>
          </p:contentPart>
        </mc:Choice>
        <mc:Fallback xmlns="">
          <p:pic>
            <p:nvPicPr>
              <p:cNvPr id="12" name="Ink 11">
                <a:extLst>
                  <a:ext uri="{FF2B5EF4-FFF2-40B4-BE49-F238E27FC236}">
                    <a16:creationId xmlns:a16="http://schemas.microsoft.com/office/drawing/2014/main" id="{F26697E1-93D0-8613-E9DC-C52CCFC04A30}"/>
                  </a:ext>
                </a:extLst>
              </p:cNvPr>
              <p:cNvPicPr/>
              <p:nvPr/>
            </p:nvPicPr>
            <p:blipFill>
              <a:blip r:embed="rId19"/>
              <a:stretch>
                <a:fillRect/>
              </a:stretch>
            </p:blipFill>
            <p:spPr>
              <a:xfrm>
                <a:off x="6642558" y="6115790"/>
                <a:ext cx="15912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6BF3E4F8-AC23-9A0B-DCBA-5DACF9C68C08}"/>
                  </a:ext>
                </a:extLst>
              </p14:cNvPr>
              <p14:cNvContentPartPr/>
              <p14:nvPr/>
            </p14:nvContentPartPr>
            <p14:xfrm>
              <a:off x="6890238" y="6055670"/>
              <a:ext cx="165600" cy="250920"/>
            </p14:xfrm>
          </p:contentPart>
        </mc:Choice>
        <mc:Fallback xmlns="">
          <p:pic>
            <p:nvPicPr>
              <p:cNvPr id="13" name="Ink 12">
                <a:extLst>
                  <a:ext uri="{FF2B5EF4-FFF2-40B4-BE49-F238E27FC236}">
                    <a16:creationId xmlns:a16="http://schemas.microsoft.com/office/drawing/2014/main" id="{6BF3E4F8-AC23-9A0B-DCBA-5DACF9C68C08}"/>
                  </a:ext>
                </a:extLst>
              </p:cNvPr>
              <p:cNvPicPr/>
              <p:nvPr/>
            </p:nvPicPr>
            <p:blipFill>
              <a:blip r:embed="rId21"/>
              <a:stretch>
                <a:fillRect/>
              </a:stretch>
            </p:blipFill>
            <p:spPr>
              <a:xfrm>
                <a:off x="6881238" y="6046670"/>
                <a:ext cx="18324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 13">
                <a:extLst>
                  <a:ext uri="{FF2B5EF4-FFF2-40B4-BE49-F238E27FC236}">
                    <a16:creationId xmlns:a16="http://schemas.microsoft.com/office/drawing/2014/main" id="{1AC66FFA-76BB-8B73-2D5A-C5F04A367DB4}"/>
                  </a:ext>
                </a:extLst>
              </p14:cNvPr>
              <p14:cNvContentPartPr/>
              <p14:nvPr/>
            </p14:nvContentPartPr>
            <p14:xfrm>
              <a:off x="7072758" y="6098870"/>
              <a:ext cx="56520" cy="194040"/>
            </p14:xfrm>
          </p:contentPart>
        </mc:Choice>
        <mc:Fallback xmlns="">
          <p:pic>
            <p:nvPicPr>
              <p:cNvPr id="14" name="Ink 13">
                <a:extLst>
                  <a:ext uri="{FF2B5EF4-FFF2-40B4-BE49-F238E27FC236}">
                    <a16:creationId xmlns:a16="http://schemas.microsoft.com/office/drawing/2014/main" id="{1AC66FFA-76BB-8B73-2D5A-C5F04A367DB4}"/>
                  </a:ext>
                </a:extLst>
              </p:cNvPr>
              <p:cNvPicPr/>
              <p:nvPr/>
            </p:nvPicPr>
            <p:blipFill>
              <a:blip r:embed="rId23"/>
              <a:stretch>
                <a:fillRect/>
              </a:stretch>
            </p:blipFill>
            <p:spPr>
              <a:xfrm>
                <a:off x="7063758" y="6089870"/>
                <a:ext cx="74160" cy="2116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83DB7A6B-679E-924C-5FC4-3D2AD2A34C51}"/>
                  </a:ext>
                </a:extLst>
              </p14:cNvPr>
              <p14:cNvContentPartPr/>
              <p14:nvPr/>
            </p14:nvContentPartPr>
            <p14:xfrm>
              <a:off x="7221798" y="6149270"/>
              <a:ext cx="138240" cy="151560"/>
            </p14:xfrm>
          </p:contentPart>
        </mc:Choice>
        <mc:Fallback xmlns="">
          <p:pic>
            <p:nvPicPr>
              <p:cNvPr id="15" name="Ink 14">
                <a:extLst>
                  <a:ext uri="{FF2B5EF4-FFF2-40B4-BE49-F238E27FC236}">
                    <a16:creationId xmlns:a16="http://schemas.microsoft.com/office/drawing/2014/main" id="{83DB7A6B-679E-924C-5FC4-3D2AD2A34C51}"/>
                  </a:ext>
                </a:extLst>
              </p:cNvPr>
              <p:cNvPicPr/>
              <p:nvPr/>
            </p:nvPicPr>
            <p:blipFill>
              <a:blip r:embed="rId25"/>
              <a:stretch>
                <a:fillRect/>
              </a:stretch>
            </p:blipFill>
            <p:spPr>
              <a:xfrm>
                <a:off x="7212798" y="6140270"/>
                <a:ext cx="15588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Ink 15">
                <a:extLst>
                  <a:ext uri="{FF2B5EF4-FFF2-40B4-BE49-F238E27FC236}">
                    <a16:creationId xmlns:a16="http://schemas.microsoft.com/office/drawing/2014/main" id="{72E2299B-DCDD-CF1A-B9BD-16C4B58A3F7A}"/>
                  </a:ext>
                </a:extLst>
              </p14:cNvPr>
              <p14:cNvContentPartPr/>
              <p14:nvPr/>
            </p14:nvContentPartPr>
            <p14:xfrm>
              <a:off x="4635558" y="5715110"/>
              <a:ext cx="3490560" cy="892080"/>
            </p14:xfrm>
          </p:contentPart>
        </mc:Choice>
        <mc:Fallback xmlns="">
          <p:pic>
            <p:nvPicPr>
              <p:cNvPr id="16" name="Ink 15">
                <a:extLst>
                  <a:ext uri="{FF2B5EF4-FFF2-40B4-BE49-F238E27FC236}">
                    <a16:creationId xmlns:a16="http://schemas.microsoft.com/office/drawing/2014/main" id="{72E2299B-DCDD-CF1A-B9BD-16C4B58A3F7A}"/>
                  </a:ext>
                </a:extLst>
              </p:cNvPr>
              <p:cNvPicPr/>
              <p:nvPr/>
            </p:nvPicPr>
            <p:blipFill>
              <a:blip r:embed="rId27"/>
              <a:stretch>
                <a:fillRect/>
              </a:stretch>
            </p:blipFill>
            <p:spPr>
              <a:xfrm>
                <a:off x="4626918" y="5706470"/>
                <a:ext cx="3508200" cy="909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3" name="Ink 192">
                <a:extLst>
                  <a:ext uri="{FF2B5EF4-FFF2-40B4-BE49-F238E27FC236}">
                    <a16:creationId xmlns:a16="http://schemas.microsoft.com/office/drawing/2014/main" id="{7B4709D7-E2BE-6EB1-1FA3-08C6867DE104}"/>
                  </a:ext>
                </a:extLst>
              </p14:cNvPr>
              <p14:cNvContentPartPr/>
              <p14:nvPr/>
            </p14:nvContentPartPr>
            <p14:xfrm>
              <a:off x="11094678" y="2836668"/>
              <a:ext cx="230760" cy="179280"/>
            </p14:xfrm>
          </p:contentPart>
        </mc:Choice>
        <mc:Fallback xmlns="">
          <p:pic>
            <p:nvPicPr>
              <p:cNvPr id="193" name="Ink 192">
                <a:extLst>
                  <a:ext uri="{FF2B5EF4-FFF2-40B4-BE49-F238E27FC236}">
                    <a16:creationId xmlns:a16="http://schemas.microsoft.com/office/drawing/2014/main" id="{7B4709D7-E2BE-6EB1-1FA3-08C6867DE104}"/>
                  </a:ext>
                </a:extLst>
              </p:cNvPr>
              <p:cNvPicPr/>
              <p:nvPr/>
            </p:nvPicPr>
            <p:blipFill>
              <a:blip r:embed="rId29"/>
              <a:stretch>
                <a:fillRect/>
              </a:stretch>
            </p:blipFill>
            <p:spPr>
              <a:xfrm>
                <a:off x="11086038" y="2828028"/>
                <a:ext cx="248400" cy="196920"/>
              </a:xfrm>
              <a:prstGeom prst="rect">
                <a:avLst/>
              </a:prstGeom>
            </p:spPr>
          </p:pic>
        </mc:Fallback>
      </mc:AlternateContent>
      <p:grpSp>
        <p:nvGrpSpPr>
          <p:cNvPr id="226" name="Group 225">
            <a:extLst>
              <a:ext uri="{FF2B5EF4-FFF2-40B4-BE49-F238E27FC236}">
                <a16:creationId xmlns:a16="http://schemas.microsoft.com/office/drawing/2014/main" id="{D0019887-63F4-E1BC-2EE0-0AFF41A9531D}"/>
              </a:ext>
            </a:extLst>
          </p:cNvPr>
          <p:cNvGrpSpPr/>
          <p:nvPr/>
        </p:nvGrpSpPr>
        <p:grpSpPr>
          <a:xfrm>
            <a:off x="165798" y="-56050"/>
            <a:ext cx="13359240" cy="5878800"/>
            <a:chOff x="165798" y="-56050"/>
            <a:chExt cx="13359240" cy="5878800"/>
          </a:xfrm>
        </p:grpSpPr>
        <mc:AlternateContent xmlns:mc="http://schemas.openxmlformats.org/markup-compatibility/2006" xmlns:p14="http://schemas.microsoft.com/office/powerpoint/2010/main">
          <mc:Choice Requires="p14">
            <p:contentPart p14:bwMode="auto" r:id="rId30">
              <p14:nvContentPartPr>
                <p14:cNvPr id="18" name="Ink 17">
                  <a:extLst>
                    <a:ext uri="{FF2B5EF4-FFF2-40B4-BE49-F238E27FC236}">
                      <a16:creationId xmlns:a16="http://schemas.microsoft.com/office/drawing/2014/main" id="{EB137BEB-6076-92A8-2B25-F5E169EE0A74}"/>
                    </a:ext>
                  </a:extLst>
                </p14:cNvPr>
                <p14:cNvContentPartPr/>
                <p14:nvPr/>
              </p14:nvContentPartPr>
              <p14:xfrm>
                <a:off x="5616198" y="307910"/>
                <a:ext cx="10800" cy="258480"/>
              </p14:xfrm>
            </p:contentPart>
          </mc:Choice>
          <mc:Fallback xmlns="">
            <p:pic>
              <p:nvPicPr>
                <p:cNvPr id="18" name="Ink 17">
                  <a:extLst>
                    <a:ext uri="{FF2B5EF4-FFF2-40B4-BE49-F238E27FC236}">
                      <a16:creationId xmlns:a16="http://schemas.microsoft.com/office/drawing/2014/main" id="{EB137BEB-6076-92A8-2B25-F5E169EE0A74}"/>
                    </a:ext>
                  </a:extLst>
                </p:cNvPr>
                <p:cNvPicPr/>
                <p:nvPr/>
              </p:nvPicPr>
              <p:blipFill>
                <a:blip r:embed="rId31"/>
                <a:stretch>
                  <a:fillRect/>
                </a:stretch>
              </p:blipFill>
              <p:spPr>
                <a:xfrm>
                  <a:off x="5607558" y="298910"/>
                  <a:ext cx="2844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9" name="Ink 18">
                  <a:extLst>
                    <a:ext uri="{FF2B5EF4-FFF2-40B4-BE49-F238E27FC236}">
                      <a16:creationId xmlns:a16="http://schemas.microsoft.com/office/drawing/2014/main" id="{683C3DC6-A458-647C-19D2-A603E912A71E}"/>
                    </a:ext>
                  </a:extLst>
                </p14:cNvPr>
                <p14:cNvContentPartPr/>
                <p14:nvPr/>
              </p14:nvContentPartPr>
              <p14:xfrm>
                <a:off x="5514318" y="1315550"/>
                <a:ext cx="93600" cy="1451520"/>
              </p14:xfrm>
            </p:contentPart>
          </mc:Choice>
          <mc:Fallback xmlns="">
            <p:pic>
              <p:nvPicPr>
                <p:cNvPr id="19" name="Ink 18">
                  <a:extLst>
                    <a:ext uri="{FF2B5EF4-FFF2-40B4-BE49-F238E27FC236}">
                      <a16:creationId xmlns:a16="http://schemas.microsoft.com/office/drawing/2014/main" id="{683C3DC6-A458-647C-19D2-A603E912A71E}"/>
                    </a:ext>
                  </a:extLst>
                </p:cNvPr>
                <p:cNvPicPr/>
                <p:nvPr/>
              </p:nvPicPr>
              <p:blipFill>
                <a:blip r:embed="rId33"/>
                <a:stretch>
                  <a:fillRect/>
                </a:stretch>
              </p:blipFill>
              <p:spPr>
                <a:xfrm>
                  <a:off x="5505318" y="1306550"/>
                  <a:ext cx="111240" cy="14691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0" name="Ink 19">
                  <a:extLst>
                    <a:ext uri="{FF2B5EF4-FFF2-40B4-BE49-F238E27FC236}">
                      <a16:creationId xmlns:a16="http://schemas.microsoft.com/office/drawing/2014/main" id="{7782D202-A033-5BAA-136C-C6FFF0BBAA08}"/>
                    </a:ext>
                  </a:extLst>
                </p14:cNvPr>
                <p14:cNvContentPartPr/>
                <p14:nvPr/>
              </p14:nvContentPartPr>
              <p14:xfrm>
                <a:off x="5268078" y="4123910"/>
                <a:ext cx="255960" cy="1184040"/>
              </p14:xfrm>
            </p:contentPart>
          </mc:Choice>
          <mc:Fallback xmlns="">
            <p:pic>
              <p:nvPicPr>
                <p:cNvPr id="20" name="Ink 19">
                  <a:extLst>
                    <a:ext uri="{FF2B5EF4-FFF2-40B4-BE49-F238E27FC236}">
                      <a16:creationId xmlns:a16="http://schemas.microsoft.com/office/drawing/2014/main" id="{7782D202-A033-5BAA-136C-C6FFF0BBAA08}"/>
                    </a:ext>
                  </a:extLst>
                </p:cNvPr>
                <p:cNvPicPr/>
                <p:nvPr/>
              </p:nvPicPr>
              <p:blipFill>
                <a:blip r:embed="rId35"/>
                <a:stretch>
                  <a:fillRect/>
                </a:stretch>
              </p:blipFill>
              <p:spPr>
                <a:xfrm>
                  <a:off x="5259438" y="4114910"/>
                  <a:ext cx="273600" cy="12016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1" name="Ink 20">
                  <a:extLst>
                    <a:ext uri="{FF2B5EF4-FFF2-40B4-BE49-F238E27FC236}">
                      <a16:creationId xmlns:a16="http://schemas.microsoft.com/office/drawing/2014/main" id="{E8A5F929-7988-1E73-83D0-BF98DB3D0B72}"/>
                    </a:ext>
                  </a:extLst>
                </p14:cNvPr>
                <p14:cNvContentPartPr/>
                <p14:nvPr/>
              </p14:nvContentPartPr>
              <p14:xfrm>
                <a:off x="5150358" y="5366270"/>
                <a:ext cx="53640" cy="456480"/>
              </p14:xfrm>
            </p:contentPart>
          </mc:Choice>
          <mc:Fallback xmlns="">
            <p:pic>
              <p:nvPicPr>
                <p:cNvPr id="21" name="Ink 20">
                  <a:extLst>
                    <a:ext uri="{FF2B5EF4-FFF2-40B4-BE49-F238E27FC236}">
                      <a16:creationId xmlns:a16="http://schemas.microsoft.com/office/drawing/2014/main" id="{E8A5F929-7988-1E73-83D0-BF98DB3D0B72}"/>
                    </a:ext>
                  </a:extLst>
                </p:cNvPr>
                <p:cNvPicPr/>
                <p:nvPr/>
              </p:nvPicPr>
              <p:blipFill>
                <a:blip r:embed="rId37"/>
                <a:stretch>
                  <a:fillRect/>
                </a:stretch>
              </p:blipFill>
              <p:spPr>
                <a:xfrm>
                  <a:off x="5141358" y="5357270"/>
                  <a:ext cx="71280" cy="4741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2" name="Ink 21">
                  <a:extLst>
                    <a:ext uri="{FF2B5EF4-FFF2-40B4-BE49-F238E27FC236}">
                      <a16:creationId xmlns:a16="http://schemas.microsoft.com/office/drawing/2014/main" id="{5D0EAD6E-9C0D-6CBE-9FE5-AD33954A1EAD}"/>
                    </a:ext>
                  </a:extLst>
                </p14:cNvPr>
                <p14:cNvContentPartPr/>
                <p14:nvPr/>
              </p14:nvContentPartPr>
              <p14:xfrm>
                <a:off x="1747278" y="5270870"/>
                <a:ext cx="3394080" cy="262080"/>
              </p14:xfrm>
            </p:contentPart>
          </mc:Choice>
          <mc:Fallback xmlns="">
            <p:pic>
              <p:nvPicPr>
                <p:cNvPr id="22" name="Ink 21">
                  <a:extLst>
                    <a:ext uri="{FF2B5EF4-FFF2-40B4-BE49-F238E27FC236}">
                      <a16:creationId xmlns:a16="http://schemas.microsoft.com/office/drawing/2014/main" id="{5D0EAD6E-9C0D-6CBE-9FE5-AD33954A1EAD}"/>
                    </a:ext>
                  </a:extLst>
                </p:cNvPr>
                <p:cNvPicPr/>
                <p:nvPr/>
              </p:nvPicPr>
              <p:blipFill>
                <a:blip r:embed="rId39"/>
                <a:stretch>
                  <a:fillRect/>
                </a:stretch>
              </p:blipFill>
              <p:spPr>
                <a:xfrm>
                  <a:off x="1738638" y="5262230"/>
                  <a:ext cx="341172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3" name="Ink 22">
                  <a:extLst>
                    <a:ext uri="{FF2B5EF4-FFF2-40B4-BE49-F238E27FC236}">
                      <a16:creationId xmlns:a16="http://schemas.microsoft.com/office/drawing/2014/main" id="{3CFCA0C9-DB66-3147-AE9F-B9F487A11BE5}"/>
                    </a:ext>
                  </a:extLst>
                </p14:cNvPr>
                <p14:cNvContentPartPr/>
                <p14:nvPr/>
              </p14:nvContentPartPr>
              <p14:xfrm>
                <a:off x="2023038" y="3929150"/>
                <a:ext cx="97200" cy="1408320"/>
              </p14:xfrm>
            </p:contentPart>
          </mc:Choice>
          <mc:Fallback xmlns="">
            <p:pic>
              <p:nvPicPr>
                <p:cNvPr id="23" name="Ink 22">
                  <a:extLst>
                    <a:ext uri="{FF2B5EF4-FFF2-40B4-BE49-F238E27FC236}">
                      <a16:creationId xmlns:a16="http://schemas.microsoft.com/office/drawing/2014/main" id="{3CFCA0C9-DB66-3147-AE9F-B9F487A11BE5}"/>
                    </a:ext>
                  </a:extLst>
                </p:cNvPr>
                <p:cNvPicPr/>
                <p:nvPr/>
              </p:nvPicPr>
              <p:blipFill>
                <a:blip r:embed="rId41"/>
                <a:stretch>
                  <a:fillRect/>
                </a:stretch>
              </p:blipFill>
              <p:spPr>
                <a:xfrm>
                  <a:off x="2014398" y="3920150"/>
                  <a:ext cx="114840" cy="14259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4" name="Ink 23">
                  <a:extLst>
                    <a:ext uri="{FF2B5EF4-FFF2-40B4-BE49-F238E27FC236}">
                      <a16:creationId xmlns:a16="http://schemas.microsoft.com/office/drawing/2014/main" id="{9356BF0F-35E7-C810-6775-54FDDE3590CF}"/>
                    </a:ext>
                  </a:extLst>
                </p14:cNvPr>
                <p14:cNvContentPartPr/>
                <p14:nvPr/>
              </p14:nvContentPartPr>
              <p14:xfrm>
                <a:off x="1943118" y="4021310"/>
                <a:ext cx="119160" cy="130680"/>
              </p14:xfrm>
            </p:contentPart>
          </mc:Choice>
          <mc:Fallback xmlns="">
            <p:pic>
              <p:nvPicPr>
                <p:cNvPr id="24" name="Ink 23">
                  <a:extLst>
                    <a:ext uri="{FF2B5EF4-FFF2-40B4-BE49-F238E27FC236}">
                      <a16:creationId xmlns:a16="http://schemas.microsoft.com/office/drawing/2014/main" id="{9356BF0F-35E7-C810-6775-54FDDE3590CF}"/>
                    </a:ext>
                  </a:extLst>
                </p:cNvPr>
                <p:cNvPicPr/>
                <p:nvPr/>
              </p:nvPicPr>
              <p:blipFill>
                <a:blip r:embed="rId43"/>
                <a:stretch>
                  <a:fillRect/>
                </a:stretch>
              </p:blipFill>
              <p:spPr>
                <a:xfrm>
                  <a:off x="1934118" y="4012310"/>
                  <a:ext cx="13680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5" name="Ink 24">
                  <a:extLst>
                    <a:ext uri="{FF2B5EF4-FFF2-40B4-BE49-F238E27FC236}">
                      <a16:creationId xmlns:a16="http://schemas.microsoft.com/office/drawing/2014/main" id="{373BF210-B3BE-FC21-FF6F-8F1E76007ECB}"/>
                    </a:ext>
                  </a:extLst>
                </p14:cNvPr>
                <p14:cNvContentPartPr/>
                <p14:nvPr/>
              </p14:nvContentPartPr>
              <p14:xfrm>
                <a:off x="2061918" y="3962990"/>
                <a:ext cx="150120" cy="110520"/>
              </p14:xfrm>
            </p:contentPart>
          </mc:Choice>
          <mc:Fallback xmlns="">
            <p:pic>
              <p:nvPicPr>
                <p:cNvPr id="25" name="Ink 24">
                  <a:extLst>
                    <a:ext uri="{FF2B5EF4-FFF2-40B4-BE49-F238E27FC236}">
                      <a16:creationId xmlns:a16="http://schemas.microsoft.com/office/drawing/2014/main" id="{373BF210-B3BE-FC21-FF6F-8F1E76007ECB}"/>
                    </a:ext>
                  </a:extLst>
                </p:cNvPr>
                <p:cNvPicPr/>
                <p:nvPr/>
              </p:nvPicPr>
              <p:blipFill>
                <a:blip r:embed="rId45"/>
                <a:stretch>
                  <a:fillRect/>
                </a:stretch>
              </p:blipFill>
              <p:spPr>
                <a:xfrm>
                  <a:off x="2052918" y="3953990"/>
                  <a:ext cx="16776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6" name="Ink 25">
                  <a:extLst>
                    <a:ext uri="{FF2B5EF4-FFF2-40B4-BE49-F238E27FC236}">
                      <a16:creationId xmlns:a16="http://schemas.microsoft.com/office/drawing/2014/main" id="{4A420041-933E-2D83-823E-109558D22DC5}"/>
                    </a:ext>
                  </a:extLst>
                </p14:cNvPr>
                <p14:cNvContentPartPr/>
                <p14:nvPr/>
              </p14:nvContentPartPr>
              <p14:xfrm>
                <a:off x="165798" y="3246590"/>
                <a:ext cx="1608840" cy="692640"/>
              </p14:xfrm>
            </p:contentPart>
          </mc:Choice>
          <mc:Fallback xmlns="">
            <p:pic>
              <p:nvPicPr>
                <p:cNvPr id="26" name="Ink 25">
                  <a:extLst>
                    <a:ext uri="{FF2B5EF4-FFF2-40B4-BE49-F238E27FC236}">
                      <a16:creationId xmlns:a16="http://schemas.microsoft.com/office/drawing/2014/main" id="{4A420041-933E-2D83-823E-109558D22DC5}"/>
                    </a:ext>
                  </a:extLst>
                </p:cNvPr>
                <p:cNvPicPr/>
                <p:nvPr/>
              </p:nvPicPr>
              <p:blipFill>
                <a:blip r:embed="rId47"/>
                <a:stretch>
                  <a:fillRect/>
                </a:stretch>
              </p:blipFill>
              <p:spPr>
                <a:xfrm>
                  <a:off x="156798" y="3237950"/>
                  <a:ext cx="1626480" cy="7102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7" name="Ink 26">
                  <a:extLst>
                    <a:ext uri="{FF2B5EF4-FFF2-40B4-BE49-F238E27FC236}">
                      <a16:creationId xmlns:a16="http://schemas.microsoft.com/office/drawing/2014/main" id="{29C99129-AB9D-AA2A-4027-D4E8D3BC4E58}"/>
                    </a:ext>
                  </a:extLst>
                </p14:cNvPr>
                <p14:cNvContentPartPr/>
                <p14:nvPr/>
              </p14:nvContentPartPr>
              <p14:xfrm>
                <a:off x="559638" y="3414710"/>
                <a:ext cx="124560" cy="362880"/>
              </p14:xfrm>
            </p:contentPart>
          </mc:Choice>
          <mc:Fallback xmlns="">
            <p:pic>
              <p:nvPicPr>
                <p:cNvPr id="27" name="Ink 26">
                  <a:extLst>
                    <a:ext uri="{FF2B5EF4-FFF2-40B4-BE49-F238E27FC236}">
                      <a16:creationId xmlns:a16="http://schemas.microsoft.com/office/drawing/2014/main" id="{29C99129-AB9D-AA2A-4027-D4E8D3BC4E58}"/>
                    </a:ext>
                  </a:extLst>
                </p:cNvPr>
                <p:cNvPicPr/>
                <p:nvPr/>
              </p:nvPicPr>
              <p:blipFill>
                <a:blip r:embed="rId49"/>
                <a:stretch>
                  <a:fillRect/>
                </a:stretch>
              </p:blipFill>
              <p:spPr>
                <a:xfrm>
                  <a:off x="550638" y="3405710"/>
                  <a:ext cx="142200" cy="3805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8" name="Ink 27">
                  <a:extLst>
                    <a:ext uri="{FF2B5EF4-FFF2-40B4-BE49-F238E27FC236}">
                      <a16:creationId xmlns:a16="http://schemas.microsoft.com/office/drawing/2014/main" id="{E031F348-A697-904D-6763-ED174CF0DEB6}"/>
                    </a:ext>
                  </a:extLst>
                </p14:cNvPr>
                <p14:cNvContentPartPr/>
                <p14:nvPr/>
              </p14:nvContentPartPr>
              <p14:xfrm>
                <a:off x="662238" y="3515870"/>
                <a:ext cx="191520" cy="208800"/>
              </p14:xfrm>
            </p:contentPart>
          </mc:Choice>
          <mc:Fallback xmlns="">
            <p:pic>
              <p:nvPicPr>
                <p:cNvPr id="28" name="Ink 27">
                  <a:extLst>
                    <a:ext uri="{FF2B5EF4-FFF2-40B4-BE49-F238E27FC236}">
                      <a16:creationId xmlns:a16="http://schemas.microsoft.com/office/drawing/2014/main" id="{E031F348-A697-904D-6763-ED174CF0DEB6}"/>
                    </a:ext>
                  </a:extLst>
                </p:cNvPr>
                <p:cNvPicPr/>
                <p:nvPr/>
              </p:nvPicPr>
              <p:blipFill>
                <a:blip r:embed="rId51"/>
                <a:stretch>
                  <a:fillRect/>
                </a:stretch>
              </p:blipFill>
              <p:spPr>
                <a:xfrm>
                  <a:off x="653598" y="3506870"/>
                  <a:ext cx="20916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9" name="Ink 28">
                  <a:extLst>
                    <a:ext uri="{FF2B5EF4-FFF2-40B4-BE49-F238E27FC236}">
                      <a16:creationId xmlns:a16="http://schemas.microsoft.com/office/drawing/2014/main" id="{E74F0328-AAD5-087E-94DA-7A0A0B5422C6}"/>
                    </a:ext>
                  </a:extLst>
                </p14:cNvPr>
                <p14:cNvContentPartPr/>
                <p14:nvPr/>
              </p14:nvContentPartPr>
              <p14:xfrm>
                <a:off x="868518" y="3509390"/>
                <a:ext cx="100800" cy="142560"/>
              </p14:xfrm>
            </p:contentPart>
          </mc:Choice>
          <mc:Fallback xmlns="">
            <p:pic>
              <p:nvPicPr>
                <p:cNvPr id="29" name="Ink 28">
                  <a:extLst>
                    <a:ext uri="{FF2B5EF4-FFF2-40B4-BE49-F238E27FC236}">
                      <a16:creationId xmlns:a16="http://schemas.microsoft.com/office/drawing/2014/main" id="{E74F0328-AAD5-087E-94DA-7A0A0B5422C6}"/>
                    </a:ext>
                  </a:extLst>
                </p:cNvPr>
                <p:cNvPicPr/>
                <p:nvPr/>
              </p:nvPicPr>
              <p:blipFill>
                <a:blip r:embed="rId53"/>
                <a:stretch>
                  <a:fillRect/>
                </a:stretch>
              </p:blipFill>
              <p:spPr>
                <a:xfrm>
                  <a:off x="859518" y="3500750"/>
                  <a:ext cx="11844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0" name="Ink 29">
                  <a:extLst>
                    <a:ext uri="{FF2B5EF4-FFF2-40B4-BE49-F238E27FC236}">
                      <a16:creationId xmlns:a16="http://schemas.microsoft.com/office/drawing/2014/main" id="{4456C5DB-925C-EDC9-F2CF-30187783D6DF}"/>
                    </a:ext>
                  </a:extLst>
                </p14:cNvPr>
                <p14:cNvContentPartPr/>
                <p14:nvPr/>
              </p14:nvContentPartPr>
              <p14:xfrm>
                <a:off x="1017558" y="3502190"/>
                <a:ext cx="89280" cy="172440"/>
              </p14:xfrm>
            </p:contentPart>
          </mc:Choice>
          <mc:Fallback xmlns="">
            <p:pic>
              <p:nvPicPr>
                <p:cNvPr id="30" name="Ink 29">
                  <a:extLst>
                    <a:ext uri="{FF2B5EF4-FFF2-40B4-BE49-F238E27FC236}">
                      <a16:creationId xmlns:a16="http://schemas.microsoft.com/office/drawing/2014/main" id="{4456C5DB-925C-EDC9-F2CF-30187783D6DF}"/>
                    </a:ext>
                  </a:extLst>
                </p:cNvPr>
                <p:cNvPicPr/>
                <p:nvPr/>
              </p:nvPicPr>
              <p:blipFill>
                <a:blip r:embed="rId55"/>
                <a:stretch>
                  <a:fillRect/>
                </a:stretch>
              </p:blipFill>
              <p:spPr>
                <a:xfrm>
                  <a:off x="1008558" y="3493550"/>
                  <a:ext cx="10692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1" name="Ink 30">
                  <a:extLst>
                    <a:ext uri="{FF2B5EF4-FFF2-40B4-BE49-F238E27FC236}">
                      <a16:creationId xmlns:a16="http://schemas.microsoft.com/office/drawing/2014/main" id="{4373C82D-6A10-C136-67B5-A367E24ADF98}"/>
                    </a:ext>
                  </a:extLst>
                </p14:cNvPr>
                <p14:cNvContentPartPr/>
                <p14:nvPr/>
              </p14:nvContentPartPr>
              <p14:xfrm>
                <a:off x="1183878" y="3449630"/>
                <a:ext cx="299880" cy="265320"/>
              </p14:xfrm>
            </p:contentPart>
          </mc:Choice>
          <mc:Fallback xmlns="">
            <p:pic>
              <p:nvPicPr>
                <p:cNvPr id="31" name="Ink 30">
                  <a:extLst>
                    <a:ext uri="{FF2B5EF4-FFF2-40B4-BE49-F238E27FC236}">
                      <a16:creationId xmlns:a16="http://schemas.microsoft.com/office/drawing/2014/main" id="{4373C82D-6A10-C136-67B5-A367E24ADF98}"/>
                    </a:ext>
                  </a:extLst>
                </p:cNvPr>
                <p:cNvPicPr/>
                <p:nvPr/>
              </p:nvPicPr>
              <p:blipFill>
                <a:blip r:embed="rId57"/>
                <a:stretch>
                  <a:fillRect/>
                </a:stretch>
              </p:blipFill>
              <p:spPr>
                <a:xfrm>
                  <a:off x="1175238" y="3440990"/>
                  <a:ext cx="31752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3" name="Ink 42">
                  <a:extLst>
                    <a:ext uri="{FF2B5EF4-FFF2-40B4-BE49-F238E27FC236}">
                      <a16:creationId xmlns:a16="http://schemas.microsoft.com/office/drawing/2014/main" id="{9BA980F5-FEE9-50DC-504F-92F6196D8CD8}"/>
                    </a:ext>
                  </a:extLst>
                </p14:cNvPr>
                <p14:cNvContentPartPr/>
                <p14:nvPr/>
              </p14:nvContentPartPr>
              <p14:xfrm>
                <a:off x="1035558" y="2967590"/>
                <a:ext cx="46080" cy="298440"/>
              </p14:xfrm>
            </p:contentPart>
          </mc:Choice>
          <mc:Fallback xmlns="">
            <p:pic>
              <p:nvPicPr>
                <p:cNvPr id="43" name="Ink 42">
                  <a:extLst>
                    <a:ext uri="{FF2B5EF4-FFF2-40B4-BE49-F238E27FC236}">
                      <a16:creationId xmlns:a16="http://schemas.microsoft.com/office/drawing/2014/main" id="{9BA980F5-FEE9-50DC-504F-92F6196D8CD8}"/>
                    </a:ext>
                  </a:extLst>
                </p:cNvPr>
                <p:cNvPicPr/>
                <p:nvPr/>
              </p:nvPicPr>
              <p:blipFill>
                <a:blip r:embed="rId59"/>
                <a:stretch>
                  <a:fillRect/>
                </a:stretch>
              </p:blipFill>
              <p:spPr>
                <a:xfrm>
                  <a:off x="1026918" y="2958590"/>
                  <a:ext cx="63720" cy="3160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4" name="Ink 43">
                  <a:extLst>
                    <a:ext uri="{FF2B5EF4-FFF2-40B4-BE49-F238E27FC236}">
                      <a16:creationId xmlns:a16="http://schemas.microsoft.com/office/drawing/2014/main" id="{CDE41F09-4BA7-48BB-8FE3-8874D9EB0251}"/>
                    </a:ext>
                  </a:extLst>
                </p14:cNvPr>
                <p14:cNvContentPartPr/>
                <p14:nvPr/>
              </p14:nvContentPartPr>
              <p14:xfrm>
                <a:off x="985878" y="2858150"/>
                <a:ext cx="177480" cy="186840"/>
              </p14:xfrm>
            </p:contentPart>
          </mc:Choice>
          <mc:Fallback xmlns="">
            <p:pic>
              <p:nvPicPr>
                <p:cNvPr id="44" name="Ink 43">
                  <a:extLst>
                    <a:ext uri="{FF2B5EF4-FFF2-40B4-BE49-F238E27FC236}">
                      <a16:creationId xmlns:a16="http://schemas.microsoft.com/office/drawing/2014/main" id="{CDE41F09-4BA7-48BB-8FE3-8874D9EB0251}"/>
                    </a:ext>
                  </a:extLst>
                </p:cNvPr>
                <p:cNvPicPr/>
                <p:nvPr/>
              </p:nvPicPr>
              <p:blipFill>
                <a:blip r:embed="rId61"/>
                <a:stretch>
                  <a:fillRect/>
                </a:stretch>
              </p:blipFill>
              <p:spPr>
                <a:xfrm>
                  <a:off x="976878" y="2849510"/>
                  <a:ext cx="19512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5" name="Ink 44">
                  <a:extLst>
                    <a:ext uri="{FF2B5EF4-FFF2-40B4-BE49-F238E27FC236}">
                      <a16:creationId xmlns:a16="http://schemas.microsoft.com/office/drawing/2014/main" id="{155BD1C8-4205-F811-71FC-B6DC10E978C0}"/>
                    </a:ext>
                  </a:extLst>
                </p14:cNvPr>
                <p14:cNvContentPartPr/>
                <p14:nvPr/>
              </p14:nvContentPartPr>
              <p14:xfrm>
                <a:off x="737838" y="2438750"/>
                <a:ext cx="199080" cy="212760"/>
              </p14:xfrm>
            </p:contentPart>
          </mc:Choice>
          <mc:Fallback xmlns="">
            <p:pic>
              <p:nvPicPr>
                <p:cNvPr id="45" name="Ink 44">
                  <a:extLst>
                    <a:ext uri="{FF2B5EF4-FFF2-40B4-BE49-F238E27FC236}">
                      <a16:creationId xmlns:a16="http://schemas.microsoft.com/office/drawing/2014/main" id="{155BD1C8-4205-F811-71FC-B6DC10E978C0}"/>
                    </a:ext>
                  </a:extLst>
                </p:cNvPr>
                <p:cNvPicPr/>
                <p:nvPr/>
              </p:nvPicPr>
              <p:blipFill>
                <a:blip r:embed="rId63"/>
                <a:stretch>
                  <a:fillRect/>
                </a:stretch>
              </p:blipFill>
              <p:spPr>
                <a:xfrm>
                  <a:off x="728838" y="2429750"/>
                  <a:ext cx="21672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6" name="Ink 45">
                  <a:extLst>
                    <a:ext uri="{FF2B5EF4-FFF2-40B4-BE49-F238E27FC236}">
                      <a16:creationId xmlns:a16="http://schemas.microsoft.com/office/drawing/2014/main" id="{A78D54B5-9712-B8AC-1EF6-F6D18AFEA7BE}"/>
                    </a:ext>
                  </a:extLst>
                </p14:cNvPr>
                <p14:cNvContentPartPr/>
                <p14:nvPr/>
              </p14:nvContentPartPr>
              <p14:xfrm>
                <a:off x="978678" y="2404910"/>
                <a:ext cx="201960" cy="226440"/>
              </p14:xfrm>
            </p:contentPart>
          </mc:Choice>
          <mc:Fallback xmlns="">
            <p:pic>
              <p:nvPicPr>
                <p:cNvPr id="46" name="Ink 45">
                  <a:extLst>
                    <a:ext uri="{FF2B5EF4-FFF2-40B4-BE49-F238E27FC236}">
                      <a16:creationId xmlns:a16="http://schemas.microsoft.com/office/drawing/2014/main" id="{A78D54B5-9712-B8AC-1EF6-F6D18AFEA7BE}"/>
                    </a:ext>
                  </a:extLst>
                </p:cNvPr>
                <p:cNvPicPr/>
                <p:nvPr/>
              </p:nvPicPr>
              <p:blipFill>
                <a:blip r:embed="rId65"/>
                <a:stretch>
                  <a:fillRect/>
                </a:stretch>
              </p:blipFill>
              <p:spPr>
                <a:xfrm>
                  <a:off x="970038" y="2395910"/>
                  <a:ext cx="21960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7" name="Ink 46">
                  <a:extLst>
                    <a:ext uri="{FF2B5EF4-FFF2-40B4-BE49-F238E27FC236}">
                      <a16:creationId xmlns:a16="http://schemas.microsoft.com/office/drawing/2014/main" id="{9121DB5F-734A-D166-36C1-A48EC3FD4FFA}"/>
                    </a:ext>
                  </a:extLst>
                </p14:cNvPr>
                <p14:cNvContentPartPr/>
                <p14:nvPr/>
              </p14:nvContentPartPr>
              <p14:xfrm>
                <a:off x="1240758" y="2380790"/>
                <a:ext cx="127800" cy="197640"/>
              </p14:xfrm>
            </p:contentPart>
          </mc:Choice>
          <mc:Fallback xmlns="">
            <p:pic>
              <p:nvPicPr>
                <p:cNvPr id="47" name="Ink 46">
                  <a:extLst>
                    <a:ext uri="{FF2B5EF4-FFF2-40B4-BE49-F238E27FC236}">
                      <a16:creationId xmlns:a16="http://schemas.microsoft.com/office/drawing/2014/main" id="{9121DB5F-734A-D166-36C1-A48EC3FD4FFA}"/>
                    </a:ext>
                  </a:extLst>
                </p:cNvPr>
                <p:cNvPicPr/>
                <p:nvPr/>
              </p:nvPicPr>
              <p:blipFill>
                <a:blip r:embed="rId67"/>
                <a:stretch>
                  <a:fillRect/>
                </a:stretch>
              </p:blipFill>
              <p:spPr>
                <a:xfrm>
                  <a:off x="1231758" y="2371790"/>
                  <a:ext cx="14544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8" name="Ink 47">
                  <a:extLst>
                    <a:ext uri="{FF2B5EF4-FFF2-40B4-BE49-F238E27FC236}">
                      <a16:creationId xmlns:a16="http://schemas.microsoft.com/office/drawing/2014/main" id="{D4CFA055-C94F-22BF-8E24-848EB5945F11}"/>
                    </a:ext>
                  </a:extLst>
                </p14:cNvPr>
                <p14:cNvContentPartPr/>
                <p14:nvPr/>
              </p14:nvContentPartPr>
              <p14:xfrm>
                <a:off x="231318" y="2080550"/>
                <a:ext cx="1690200" cy="801720"/>
              </p14:xfrm>
            </p:contentPart>
          </mc:Choice>
          <mc:Fallback xmlns="">
            <p:pic>
              <p:nvPicPr>
                <p:cNvPr id="48" name="Ink 47">
                  <a:extLst>
                    <a:ext uri="{FF2B5EF4-FFF2-40B4-BE49-F238E27FC236}">
                      <a16:creationId xmlns:a16="http://schemas.microsoft.com/office/drawing/2014/main" id="{D4CFA055-C94F-22BF-8E24-848EB5945F11}"/>
                    </a:ext>
                  </a:extLst>
                </p:cNvPr>
                <p:cNvPicPr/>
                <p:nvPr/>
              </p:nvPicPr>
              <p:blipFill>
                <a:blip r:embed="rId69"/>
                <a:stretch>
                  <a:fillRect/>
                </a:stretch>
              </p:blipFill>
              <p:spPr>
                <a:xfrm>
                  <a:off x="222318" y="2071910"/>
                  <a:ext cx="1707840" cy="8193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6" name="Ink 55">
                  <a:extLst>
                    <a:ext uri="{FF2B5EF4-FFF2-40B4-BE49-F238E27FC236}">
                      <a16:creationId xmlns:a16="http://schemas.microsoft.com/office/drawing/2014/main" id="{47050734-7D48-C83F-CF6A-064F48D7B794}"/>
                    </a:ext>
                  </a:extLst>
                </p14:cNvPr>
                <p14:cNvContentPartPr/>
                <p14:nvPr/>
              </p14:nvContentPartPr>
              <p14:xfrm>
                <a:off x="1156878" y="1629110"/>
                <a:ext cx="29160" cy="526320"/>
              </p14:xfrm>
            </p:contentPart>
          </mc:Choice>
          <mc:Fallback xmlns="">
            <p:pic>
              <p:nvPicPr>
                <p:cNvPr id="56" name="Ink 55">
                  <a:extLst>
                    <a:ext uri="{FF2B5EF4-FFF2-40B4-BE49-F238E27FC236}">
                      <a16:creationId xmlns:a16="http://schemas.microsoft.com/office/drawing/2014/main" id="{47050734-7D48-C83F-CF6A-064F48D7B794}"/>
                    </a:ext>
                  </a:extLst>
                </p:cNvPr>
                <p:cNvPicPr/>
                <p:nvPr/>
              </p:nvPicPr>
              <p:blipFill>
                <a:blip r:embed="rId71"/>
                <a:stretch>
                  <a:fillRect/>
                </a:stretch>
              </p:blipFill>
              <p:spPr>
                <a:xfrm>
                  <a:off x="1148238" y="1620470"/>
                  <a:ext cx="46800" cy="5439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7" name="Ink 56">
                  <a:extLst>
                    <a:ext uri="{FF2B5EF4-FFF2-40B4-BE49-F238E27FC236}">
                      <a16:creationId xmlns:a16="http://schemas.microsoft.com/office/drawing/2014/main" id="{49ECF98B-FD89-ECB4-8ECC-F2FA1ADED6F7}"/>
                    </a:ext>
                  </a:extLst>
                </p14:cNvPr>
                <p14:cNvContentPartPr/>
                <p14:nvPr/>
              </p14:nvContentPartPr>
              <p14:xfrm>
                <a:off x="1042398" y="1615790"/>
                <a:ext cx="251280" cy="208440"/>
              </p14:xfrm>
            </p:contentPart>
          </mc:Choice>
          <mc:Fallback xmlns="">
            <p:pic>
              <p:nvPicPr>
                <p:cNvPr id="57" name="Ink 56">
                  <a:extLst>
                    <a:ext uri="{FF2B5EF4-FFF2-40B4-BE49-F238E27FC236}">
                      <a16:creationId xmlns:a16="http://schemas.microsoft.com/office/drawing/2014/main" id="{49ECF98B-FD89-ECB4-8ECC-F2FA1ADED6F7}"/>
                    </a:ext>
                  </a:extLst>
                </p:cNvPr>
                <p:cNvPicPr/>
                <p:nvPr/>
              </p:nvPicPr>
              <p:blipFill>
                <a:blip r:embed="rId73"/>
                <a:stretch>
                  <a:fillRect/>
                </a:stretch>
              </p:blipFill>
              <p:spPr>
                <a:xfrm>
                  <a:off x="1033758" y="1606790"/>
                  <a:ext cx="26892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8" name="Ink 57">
                  <a:extLst>
                    <a:ext uri="{FF2B5EF4-FFF2-40B4-BE49-F238E27FC236}">
                      <a16:creationId xmlns:a16="http://schemas.microsoft.com/office/drawing/2014/main" id="{9AC7DD3F-D1DF-9D49-90AD-BFDC675B32F5}"/>
                    </a:ext>
                  </a:extLst>
                </p14:cNvPr>
                <p14:cNvContentPartPr/>
                <p14:nvPr/>
              </p14:nvContentPartPr>
              <p14:xfrm>
                <a:off x="1110078" y="1081910"/>
                <a:ext cx="246240" cy="262080"/>
              </p14:xfrm>
            </p:contentPart>
          </mc:Choice>
          <mc:Fallback xmlns="">
            <p:pic>
              <p:nvPicPr>
                <p:cNvPr id="58" name="Ink 57">
                  <a:extLst>
                    <a:ext uri="{FF2B5EF4-FFF2-40B4-BE49-F238E27FC236}">
                      <a16:creationId xmlns:a16="http://schemas.microsoft.com/office/drawing/2014/main" id="{9AC7DD3F-D1DF-9D49-90AD-BFDC675B32F5}"/>
                    </a:ext>
                  </a:extLst>
                </p:cNvPr>
                <p:cNvPicPr/>
                <p:nvPr/>
              </p:nvPicPr>
              <p:blipFill>
                <a:blip r:embed="rId75"/>
                <a:stretch>
                  <a:fillRect/>
                </a:stretch>
              </p:blipFill>
              <p:spPr>
                <a:xfrm>
                  <a:off x="1101438" y="1072910"/>
                  <a:ext cx="26388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9" name="Ink 58">
                  <a:extLst>
                    <a:ext uri="{FF2B5EF4-FFF2-40B4-BE49-F238E27FC236}">
                      <a16:creationId xmlns:a16="http://schemas.microsoft.com/office/drawing/2014/main" id="{89F4121C-D063-1B4A-2CFF-25A4FCE22FFD}"/>
                    </a:ext>
                  </a:extLst>
                </p14:cNvPr>
                <p14:cNvContentPartPr/>
                <p14:nvPr/>
              </p14:nvContentPartPr>
              <p14:xfrm>
                <a:off x="1408518" y="1122230"/>
                <a:ext cx="39600" cy="214560"/>
              </p14:xfrm>
            </p:contentPart>
          </mc:Choice>
          <mc:Fallback xmlns="">
            <p:pic>
              <p:nvPicPr>
                <p:cNvPr id="59" name="Ink 58">
                  <a:extLst>
                    <a:ext uri="{FF2B5EF4-FFF2-40B4-BE49-F238E27FC236}">
                      <a16:creationId xmlns:a16="http://schemas.microsoft.com/office/drawing/2014/main" id="{89F4121C-D063-1B4A-2CFF-25A4FCE22FFD}"/>
                    </a:ext>
                  </a:extLst>
                </p:cNvPr>
                <p:cNvPicPr/>
                <p:nvPr/>
              </p:nvPicPr>
              <p:blipFill>
                <a:blip r:embed="rId77"/>
                <a:stretch>
                  <a:fillRect/>
                </a:stretch>
              </p:blipFill>
              <p:spPr>
                <a:xfrm>
                  <a:off x="1399878" y="1113230"/>
                  <a:ext cx="5724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0" name="Ink 59">
                  <a:extLst>
                    <a:ext uri="{FF2B5EF4-FFF2-40B4-BE49-F238E27FC236}">
                      <a16:creationId xmlns:a16="http://schemas.microsoft.com/office/drawing/2014/main" id="{88124F5E-BB1F-481F-B2EF-D76A2DD864AD}"/>
                    </a:ext>
                  </a:extLst>
                </p14:cNvPr>
                <p14:cNvContentPartPr/>
                <p14:nvPr/>
              </p14:nvContentPartPr>
              <p14:xfrm>
                <a:off x="945198" y="819110"/>
                <a:ext cx="722160" cy="721440"/>
              </p14:xfrm>
            </p:contentPart>
          </mc:Choice>
          <mc:Fallback xmlns="">
            <p:pic>
              <p:nvPicPr>
                <p:cNvPr id="60" name="Ink 59">
                  <a:extLst>
                    <a:ext uri="{FF2B5EF4-FFF2-40B4-BE49-F238E27FC236}">
                      <a16:creationId xmlns:a16="http://schemas.microsoft.com/office/drawing/2014/main" id="{88124F5E-BB1F-481F-B2EF-D76A2DD864AD}"/>
                    </a:ext>
                  </a:extLst>
                </p:cNvPr>
                <p:cNvPicPr/>
                <p:nvPr/>
              </p:nvPicPr>
              <p:blipFill>
                <a:blip r:embed="rId79"/>
                <a:stretch>
                  <a:fillRect/>
                </a:stretch>
              </p:blipFill>
              <p:spPr>
                <a:xfrm>
                  <a:off x="936198" y="810110"/>
                  <a:ext cx="739800" cy="7390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0" name="Ink 49">
                  <a:extLst>
                    <a:ext uri="{FF2B5EF4-FFF2-40B4-BE49-F238E27FC236}">
                      <a16:creationId xmlns:a16="http://schemas.microsoft.com/office/drawing/2014/main" id="{053289FE-7FD9-4593-DE9D-7C8704EDABCA}"/>
                    </a:ext>
                  </a:extLst>
                </p14:cNvPr>
                <p14:cNvContentPartPr/>
                <p14:nvPr/>
              </p14:nvContentPartPr>
              <p14:xfrm>
                <a:off x="3601638" y="2705870"/>
                <a:ext cx="86760" cy="450720"/>
              </p14:xfrm>
            </p:contentPart>
          </mc:Choice>
          <mc:Fallback xmlns="">
            <p:pic>
              <p:nvPicPr>
                <p:cNvPr id="50" name="Ink 49">
                  <a:extLst>
                    <a:ext uri="{FF2B5EF4-FFF2-40B4-BE49-F238E27FC236}">
                      <a16:creationId xmlns:a16="http://schemas.microsoft.com/office/drawing/2014/main" id="{053289FE-7FD9-4593-DE9D-7C8704EDABCA}"/>
                    </a:ext>
                  </a:extLst>
                </p:cNvPr>
                <p:cNvPicPr/>
                <p:nvPr/>
              </p:nvPicPr>
              <p:blipFill>
                <a:blip r:embed="rId81"/>
                <a:stretch>
                  <a:fillRect/>
                </a:stretch>
              </p:blipFill>
              <p:spPr>
                <a:xfrm>
                  <a:off x="3592998" y="2696870"/>
                  <a:ext cx="104400" cy="4683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1" name="Ink 50">
                  <a:extLst>
                    <a:ext uri="{FF2B5EF4-FFF2-40B4-BE49-F238E27FC236}">
                      <a16:creationId xmlns:a16="http://schemas.microsoft.com/office/drawing/2014/main" id="{62A8E6C9-190B-197A-5DED-834270E48E7D}"/>
                    </a:ext>
                  </a:extLst>
                </p14:cNvPr>
                <p14:cNvContentPartPr/>
                <p14:nvPr/>
              </p14:nvContentPartPr>
              <p14:xfrm>
                <a:off x="3533598" y="2645750"/>
                <a:ext cx="190080" cy="169200"/>
              </p14:xfrm>
            </p:contentPart>
          </mc:Choice>
          <mc:Fallback xmlns="">
            <p:pic>
              <p:nvPicPr>
                <p:cNvPr id="51" name="Ink 50">
                  <a:extLst>
                    <a:ext uri="{FF2B5EF4-FFF2-40B4-BE49-F238E27FC236}">
                      <a16:creationId xmlns:a16="http://schemas.microsoft.com/office/drawing/2014/main" id="{62A8E6C9-190B-197A-5DED-834270E48E7D}"/>
                    </a:ext>
                  </a:extLst>
                </p:cNvPr>
                <p:cNvPicPr/>
                <p:nvPr/>
              </p:nvPicPr>
              <p:blipFill>
                <a:blip r:embed="rId83"/>
                <a:stretch>
                  <a:fillRect/>
                </a:stretch>
              </p:blipFill>
              <p:spPr>
                <a:xfrm>
                  <a:off x="3524958" y="2637110"/>
                  <a:ext cx="20772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2" name="Ink 51">
                  <a:extLst>
                    <a:ext uri="{FF2B5EF4-FFF2-40B4-BE49-F238E27FC236}">
                      <a16:creationId xmlns:a16="http://schemas.microsoft.com/office/drawing/2014/main" id="{7527A274-7F22-9264-9BDB-9A57AB075BB8}"/>
                    </a:ext>
                  </a:extLst>
                </p14:cNvPr>
                <p14:cNvContentPartPr/>
                <p14:nvPr/>
              </p14:nvContentPartPr>
              <p14:xfrm>
                <a:off x="3072078" y="2009630"/>
                <a:ext cx="1412640" cy="826920"/>
              </p14:xfrm>
            </p:contentPart>
          </mc:Choice>
          <mc:Fallback xmlns="">
            <p:pic>
              <p:nvPicPr>
                <p:cNvPr id="52" name="Ink 51">
                  <a:extLst>
                    <a:ext uri="{FF2B5EF4-FFF2-40B4-BE49-F238E27FC236}">
                      <a16:creationId xmlns:a16="http://schemas.microsoft.com/office/drawing/2014/main" id="{7527A274-7F22-9264-9BDB-9A57AB075BB8}"/>
                    </a:ext>
                  </a:extLst>
                </p:cNvPr>
                <p:cNvPicPr/>
                <p:nvPr/>
              </p:nvPicPr>
              <p:blipFill>
                <a:blip r:embed="rId85"/>
                <a:stretch>
                  <a:fillRect/>
                </a:stretch>
              </p:blipFill>
              <p:spPr>
                <a:xfrm>
                  <a:off x="3063438" y="2000990"/>
                  <a:ext cx="1430280" cy="8445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3" name="Ink 52">
                  <a:extLst>
                    <a:ext uri="{FF2B5EF4-FFF2-40B4-BE49-F238E27FC236}">
                      <a16:creationId xmlns:a16="http://schemas.microsoft.com/office/drawing/2014/main" id="{8E6D2215-27E6-BA00-150C-946F0BC25703}"/>
                    </a:ext>
                  </a:extLst>
                </p14:cNvPr>
                <p14:cNvContentPartPr/>
                <p14:nvPr/>
              </p14:nvContentPartPr>
              <p14:xfrm>
                <a:off x="3398238" y="2312030"/>
                <a:ext cx="331560" cy="261000"/>
              </p14:xfrm>
            </p:contentPart>
          </mc:Choice>
          <mc:Fallback xmlns="">
            <p:pic>
              <p:nvPicPr>
                <p:cNvPr id="53" name="Ink 52">
                  <a:extLst>
                    <a:ext uri="{FF2B5EF4-FFF2-40B4-BE49-F238E27FC236}">
                      <a16:creationId xmlns:a16="http://schemas.microsoft.com/office/drawing/2014/main" id="{8E6D2215-27E6-BA00-150C-946F0BC25703}"/>
                    </a:ext>
                  </a:extLst>
                </p:cNvPr>
                <p:cNvPicPr/>
                <p:nvPr/>
              </p:nvPicPr>
              <p:blipFill>
                <a:blip r:embed="rId87"/>
                <a:stretch>
                  <a:fillRect/>
                </a:stretch>
              </p:blipFill>
              <p:spPr>
                <a:xfrm>
                  <a:off x="3389238" y="2303390"/>
                  <a:ext cx="34920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4" name="Ink 53">
                  <a:extLst>
                    <a:ext uri="{FF2B5EF4-FFF2-40B4-BE49-F238E27FC236}">
                      <a16:creationId xmlns:a16="http://schemas.microsoft.com/office/drawing/2014/main" id="{A76A480A-C96A-3052-1F4D-D9DC6A5AD0D0}"/>
                    </a:ext>
                  </a:extLst>
                </p14:cNvPr>
                <p14:cNvContentPartPr/>
                <p14:nvPr/>
              </p14:nvContentPartPr>
              <p14:xfrm>
                <a:off x="3762558" y="2278910"/>
                <a:ext cx="155880" cy="252720"/>
              </p14:xfrm>
            </p:contentPart>
          </mc:Choice>
          <mc:Fallback xmlns="">
            <p:pic>
              <p:nvPicPr>
                <p:cNvPr id="54" name="Ink 53">
                  <a:extLst>
                    <a:ext uri="{FF2B5EF4-FFF2-40B4-BE49-F238E27FC236}">
                      <a16:creationId xmlns:a16="http://schemas.microsoft.com/office/drawing/2014/main" id="{A76A480A-C96A-3052-1F4D-D9DC6A5AD0D0}"/>
                    </a:ext>
                  </a:extLst>
                </p:cNvPr>
                <p:cNvPicPr/>
                <p:nvPr/>
              </p:nvPicPr>
              <p:blipFill>
                <a:blip r:embed="rId89"/>
                <a:stretch>
                  <a:fillRect/>
                </a:stretch>
              </p:blipFill>
              <p:spPr>
                <a:xfrm>
                  <a:off x="3753558" y="2270270"/>
                  <a:ext cx="17352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5" name="Ink 54">
                  <a:extLst>
                    <a:ext uri="{FF2B5EF4-FFF2-40B4-BE49-F238E27FC236}">
                      <a16:creationId xmlns:a16="http://schemas.microsoft.com/office/drawing/2014/main" id="{2418FEC7-0C36-08BC-ECF3-2C60E4DC41BF}"/>
                    </a:ext>
                  </a:extLst>
                </p14:cNvPr>
                <p14:cNvContentPartPr/>
                <p14:nvPr/>
              </p14:nvContentPartPr>
              <p14:xfrm>
                <a:off x="3956958" y="2249750"/>
                <a:ext cx="139320" cy="256680"/>
              </p14:xfrm>
            </p:contentPart>
          </mc:Choice>
          <mc:Fallback xmlns="">
            <p:pic>
              <p:nvPicPr>
                <p:cNvPr id="55" name="Ink 54">
                  <a:extLst>
                    <a:ext uri="{FF2B5EF4-FFF2-40B4-BE49-F238E27FC236}">
                      <a16:creationId xmlns:a16="http://schemas.microsoft.com/office/drawing/2014/main" id="{2418FEC7-0C36-08BC-ECF3-2C60E4DC41BF}"/>
                    </a:ext>
                  </a:extLst>
                </p:cNvPr>
                <p:cNvPicPr/>
                <p:nvPr/>
              </p:nvPicPr>
              <p:blipFill>
                <a:blip r:embed="rId91"/>
                <a:stretch>
                  <a:fillRect/>
                </a:stretch>
              </p:blipFill>
              <p:spPr>
                <a:xfrm>
                  <a:off x="3948318" y="2240750"/>
                  <a:ext cx="156960" cy="2743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1" name="Ink 60">
                  <a:extLst>
                    <a:ext uri="{FF2B5EF4-FFF2-40B4-BE49-F238E27FC236}">
                      <a16:creationId xmlns:a16="http://schemas.microsoft.com/office/drawing/2014/main" id="{49514AB7-F416-3457-231C-F78C838EAB55}"/>
                    </a:ext>
                  </a:extLst>
                </p14:cNvPr>
                <p14:cNvContentPartPr/>
                <p14:nvPr/>
              </p14:nvContentPartPr>
              <p14:xfrm>
                <a:off x="3619998" y="1507430"/>
                <a:ext cx="79560" cy="548640"/>
              </p14:xfrm>
            </p:contentPart>
          </mc:Choice>
          <mc:Fallback xmlns="">
            <p:pic>
              <p:nvPicPr>
                <p:cNvPr id="61" name="Ink 60">
                  <a:extLst>
                    <a:ext uri="{FF2B5EF4-FFF2-40B4-BE49-F238E27FC236}">
                      <a16:creationId xmlns:a16="http://schemas.microsoft.com/office/drawing/2014/main" id="{49514AB7-F416-3457-231C-F78C838EAB55}"/>
                    </a:ext>
                  </a:extLst>
                </p:cNvPr>
                <p:cNvPicPr/>
                <p:nvPr/>
              </p:nvPicPr>
              <p:blipFill>
                <a:blip r:embed="rId93"/>
                <a:stretch>
                  <a:fillRect/>
                </a:stretch>
              </p:blipFill>
              <p:spPr>
                <a:xfrm>
                  <a:off x="3611358" y="1498790"/>
                  <a:ext cx="97200" cy="5662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2" name="Ink 61">
                  <a:extLst>
                    <a:ext uri="{FF2B5EF4-FFF2-40B4-BE49-F238E27FC236}">
                      <a16:creationId xmlns:a16="http://schemas.microsoft.com/office/drawing/2014/main" id="{0F0E09C9-D291-A740-5556-427527F1C638}"/>
                    </a:ext>
                  </a:extLst>
                </p14:cNvPr>
                <p14:cNvContentPartPr/>
                <p14:nvPr/>
              </p14:nvContentPartPr>
              <p14:xfrm>
                <a:off x="3439998" y="1469270"/>
                <a:ext cx="250200" cy="222480"/>
              </p14:xfrm>
            </p:contentPart>
          </mc:Choice>
          <mc:Fallback xmlns="">
            <p:pic>
              <p:nvPicPr>
                <p:cNvPr id="62" name="Ink 61">
                  <a:extLst>
                    <a:ext uri="{FF2B5EF4-FFF2-40B4-BE49-F238E27FC236}">
                      <a16:creationId xmlns:a16="http://schemas.microsoft.com/office/drawing/2014/main" id="{0F0E09C9-D291-A740-5556-427527F1C638}"/>
                    </a:ext>
                  </a:extLst>
                </p:cNvPr>
                <p:cNvPicPr/>
                <p:nvPr/>
              </p:nvPicPr>
              <p:blipFill>
                <a:blip r:embed="rId95"/>
                <a:stretch>
                  <a:fillRect/>
                </a:stretch>
              </p:blipFill>
              <p:spPr>
                <a:xfrm>
                  <a:off x="3431358" y="1460270"/>
                  <a:ext cx="26784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3" name="Ink 62">
                  <a:extLst>
                    <a:ext uri="{FF2B5EF4-FFF2-40B4-BE49-F238E27FC236}">
                      <a16:creationId xmlns:a16="http://schemas.microsoft.com/office/drawing/2014/main" id="{FBAC0743-E580-79A5-D500-3D0EA16CF097}"/>
                    </a:ext>
                  </a:extLst>
                </p14:cNvPr>
                <p14:cNvContentPartPr/>
                <p14:nvPr/>
              </p14:nvContentPartPr>
              <p14:xfrm>
                <a:off x="3431718" y="1015670"/>
                <a:ext cx="189360" cy="251280"/>
              </p14:xfrm>
            </p:contentPart>
          </mc:Choice>
          <mc:Fallback xmlns="">
            <p:pic>
              <p:nvPicPr>
                <p:cNvPr id="63" name="Ink 62">
                  <a:extLst>
                    <a:ext uri="{FF2B5EF4-FFF2-40B4-BE49-F238E27FC236}">
                      <a16:creationId xmlns:a16="http://schemas.microsoft.com/office/drawing/2014/main" id="{FBAC0743-E580-79A5-D500-3D0EA16CF097}"/>
                    </a:ext>
                  </a:extLst>
                </p:cNvPr>
                <p:cNvPicPr/>
                <p:nvPr/>
              </p:nvPicPr>
              <p:blipFill>
                <a:blip r:embed="rId97"/>
                <a:stretch>
                  <a:fillRect/>
                </a:stretch>
              </p:blipFill>
              <p:spPr>
                <a:xfrm>
                  <a:off x="3423078" y="1007030"/>
                  <a:ext cx="207000"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4" name="Ink 63">
                  <a:extLst>
                    <a:ext uri="{FF2B5EF4-FFF2-40B4-BE49-F238E27FC236}">
                      <a16:creationId xmlns:a16="http://schemas.microsoft.com/office/drawing/2014/main" id="{E74D799A-81C3-DF5B-506B-387C264861D5}"/>
                    </a:ext>
                  </a:extLst>
                </p14:cNvPr>
                <p14:cNvContentPartPr/>
                <p14:nvPr/>
              </p14:nvContentPartPr>
              <p14:xfrm>
                <a:off x="3769398" y="1040510"/>
                <a:ext cx="17280" cy="195120"/>
              </p14:xfrm>
            </p:contentPart>
          </mc:Choice>
          <mc:Fallback xmlns="">
            <p:pic>
              <p:nvPicPr>
                <p:cNvPr id="64" name="Ink 63">
                  <a:extLst>
                    <a:ext uri="{FF2B5EF4-FFF2-40B4-BE49-F238E27FC236}">
                      <a16:creationId xmlns:a16="http://schemas.microsoft.com/office/drawing/2014/main" id="{E74D799A-81C3-DF5B-506B-387C264861D5}"/>
                    </a:ext>
                  </a:extLst>
                </p:cNvPr>
                <p:cNvPicPr/>
                <p:nvPr/>
              </p:nvPicPr>
              <p:blipFill>
                <a:blip r:embed="rId99"/>
                <a:stretch>
                  <a:fillRect/>
                </a:stretch>
              </p:blipFill>
              <p:spPr>
                <a:xfrm>
                  <a:off x="3760398" y="1031870"/>
                  <a:ext cx="3492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5" name="Ink 64">
                  <a:extLst>
                    <a:ext uri="{FF2B5EF4-FFF2-40B4-BE49-F238E27FC236}">
                      <a16:creationId xmlns:a16="http://schemas.microsoft.com/office/drawing/2014/main" id="{CCA50077-3A2C-4635-BE47-A542A0A2B821}"/>
                    </a:ext>
                  </a:extLst>
                </p14:cNvPr>
                <p14:cNvContentPartPr/>
                <p14:nvPr/>
              </p14:nvContentPartPr>
              <p14:xfrm>
                <a:off x="3196998" y="709310"/>
                <a:ext cx="956520" cy="826200"/>
              </p14:xfrm>
            </p:contentPart>
          </mc:Choice>
          <mc:Fallback xmlns="">
            <p:pic>
              <p:nvPicPr>
                <p:cNvPr id="65" name="Ink 64">
                  <a:extLst>
                    <a:ext uri="{FF2B5EF4-FFF2-40B4-BE49-F238E27FC236}">
                      <a16:creationId xmlns:a16="http://schemas.microsoft.com/office/drawing/2014/main" id="{CCA50077-3A2C-4635-BE47-A542A0A2B821}"/>
                    </a:ext>
                  </a:extLst>
                </p:cNvPr>
                <p:cNvPicPr/>
                <p:nvPr/>
              </p:nvPicPr>
              <p:blipFill>
                <a:blip r:embed="rId101"/>
                <a:stretch>
                  <a:fillRect/>
                </a:stretch>
              </p:blipFill>
              <p:spPr>
                <a:xfrm>
                  <a:off x="3188358" y="700310"/>
                  <a:ext cx="974160" cy="8438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9" name="Ink 68">
                  <a:extLst>
                    <a:ext uri="{FF2B5EF4-FFF2-40B4-BE49-F238E27FC236}">
                      <a16:creationId xmlns:a16="http://schemas.microsoft.com/office/drawing/2014/main" id="{0C510553-B8A4-BFF4-AA07-38F94D77B2F1}"/>
                    </a:ext>
                  </a:extLst>
                </p14:cNvPr>
                <p14:cNvContentPartPr/>
                <p14:nvPr/>
              </p14:nvContentPartPr>
              <p14:xfrm>
                <a:off x="1184598" y="3815390"/>
                <a:ext cx="139680" cy="19440"/>
              </p14:xfrm>
            </p:contentPart>
          </mc:Choice>
          <mc:Fallback xmlns="">
            <p:pic>
              <p:nvPicPr>
                <p:cNvPr id="69" name="Ink 68">
                  <a:extLst>
                    <a:ext uri="{FF2B5EF4-FFF2-40B4-BE49-F238E27FC236}">
                      <a16:creationId xmlns:a16="http://schemas.microsoft.com/office/drawing/2014/main" id="{0C510553-B8A4-BFF4-AA07-38F94D77B2F1}"/>
                    </a:ext>
                  </a:extLst>
                </p:cNvPr>
                <p:cNvPicPr/>
                <p:nvPr/>
              </p:nvPicPr>
              <p:blipFill>
                <a:blip r:embed="rId103"/>
                <a:stretch>
                  <a:fillRect/>
                </a:stretch>
              </p:blipFill>
              <p:spPr>
                <a:xfrm>
                  <a:off x="1175958" y="3806750"/>
                  <a:ext cx="15732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0" name="Ink 69">
                  <a:extLst>
                    <a:ext uri="{FF2B5EF4-FFF2-40B4-BE49-F238E27FC236}">
                      <a16:creationId xmlns:a16="http://schemas.microsoft.com/office/drawing/2014/main" id="{686B454D-C532-4D98-0016-CE7F74DFFB08}"/>
                    </a:ext>
                  </a:extLst>
                </p14:cNvPr>
                <p14:cNvContentPartPr/>
                <p14:nvPr/>
              </p14:nvContentPartPr>
              <p14:xfrm>
                <a:off x="1241118" y="3731510"/>
                <a:ext cx="84240" cy="177480"/>
              </p14:xfrm>
            </p:contentPart>
          </mc:Choice>
          <mc:Fallback xmlns="">
            <p:pic>
              <p:nvPicPr>
                <p:cNvPr id="70" name="Ink 69">
                  <a:extLst>
                    <a:ext uri="{FF2B5EF4-FFF2-40B4-BE49-F238E27FC236}">
                      <a16:creationId xmlns:a16="http://schemas.microsoft.com/office/drawing/2014/main" id="{686B454D-C532-4D98-0016-CE7F74DFFB08}"/>
                    </a:ext>
                  </a:extLst>
                </p:cNvPr>
                <p:cNvPicPr/>
                <p:nvPr/>
              </p:nvPicPr>
              <p:blipFill>
                <a:blip r:embed="rId105"/>
                <a:stretch>
                  <a:fillRect/>
                </a:stretch>
              </p:blipFill>
              <p:spPr>
                <a:xfrm>
                  <a:off x="1232478" y="3722510"/>
                  <a:ext cx="10188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1" name="Ink 70">
                  <a:extLst>
                    <a:ext uri="{FF2B5EF4-FFF2-40B4-BE49-F238E27FC236}">
                      <a16:creationId xmlns:a16="http://schemas.microsoft.com/office/drawing/2014/main" id="{BAA78C46-B246-C262-D78A-F48518814072}"/>
                    </a:ext>
                  </a:extLst>
                </p14:cNvPr>
                <p14:cNvContentPartPr/>
                <p14:nvPr/>
              </p14:nvContentPartPr>
              <p14:xfrm>
                <a:off x="1184598" y="3722870"/>
                <a:ext cx="114120" cy="120960"/>
              </p14:xfrm>
            </p:contentPart>
          </mc:Choice>
          <mc:Fallback xmlns="">
            <p:pic>
              <p:nvPicPr>
                <p:cNvPr id="71" name="Ink 70">
                  <a:extLst>
                    <a:ext uri="{FF2B5EF4-FFF2-40B4-BE49-F238E27FC236}">
                      <a16:creationId xmlns:a16="http://schemas.microsoft.com/office/drawing/2014/main" id="{BAA78C46-B246-C262-D78A-F48518814072}"/>
                    </a:ext>
                  </a:extLst>
                </p:cNvPr>
                <p:cNvPicPr/>
                <p:nvPr/>
              </p:nvPicPr>
              <p:blipFill>
                <a:blip r:embed="rId107"/>
                <a:stretch>
                  <a:fillRect/>
                </a:stretch>
              </p:blipFill>
              <p:spPr>
                <a:xfrm>
                  <a:off x="1175958" y="3713870"/>
                  <a:ext cx="13176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33" name="Ink 32">
                  <a:extLst>
                    <a:ext uri="{FF2B5EF4-FFF2-40B4-BE49-F238E27FC236}">
                      <a16:creationId xmlns:a16="http://schemas.microsoft.com/office/drawing/2014/main" id="{086751DF-36D6-0E38-AE6C-F3910FC8BD78}"/>
                    </a:ext>
                  </a:extLst>
                </p14:cNvPr>
                <p14:cNvContentPartPr/>
                <p14:nvPr/>
              </p14:nvContentPartPr>
              <p14:xfrm>
                <a:off x="3006198" y="3296630"/>
                <a:ext cx="25560" cy="490320"/>
              </p14:xfrm>
            </p:contentPart>
          </mc:Choice>
          <mc:Fallback xmlns="">
            <p:pic>
              <p:nvPicPr>
                <p:cNvPr id="33" name="Ink 32">
                  <a:extLst>
                    <a:ext uri="{FF2B5EF4-FFF2-40B4-BE49-F238E27FC236}">
                      <a16:creationId xmlns:a16="http://schemas.microsoft.com/office/drawing/2014/main" id="{086751DF-36D6-0E38-AE6C-F3910FC8BD78}"/>
                    </a:ext>
                  </a:extLst>
                </p:cNvPr>
                <p:cNvPicPr/>
                <p:nvPr/>
              </p:nvPicPr>
              <p:blipFill>
                <a:blip r:embed="rId109"/>
                <a:stretch>
                  <a:fillRect/>
                </a:stretch>
              </p:blipFill>
              <p:spPr>
                <a:xfrm>
                  <a:off x="2997198" y="3287630"/>
                  <a:ext cx="43200" cy="5079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34" name="Ink 33">
                  <a:extLst>
                    <a:ext uri="{FF2B5EF4-FFF2-40B4-BE49-F238E27FC236}">
                      <a16:creationId xmlns:a16="http://schemas.microsoft.com/office/drawing/2014/main" id="{52163172-55F6-B923-2F24-A34CF52BE4FF}"/>
                    </a:ext>
                  </a:extLst>
                </p14:cNvPr>
                <p14:cNvContentPartPr/>
                <p14:nvPr/>
              </p14:nvContentPartPr>
              <p14:xfrm>
                <a:off x="3041838" y="3793430"/>
                <a:ext cx="1198800" cy="23040"/>
              </p14:xfrm>
            </p:contentPart>
          </mc:Choice>
          <mc:Fallback xmlns="">
            <p:pic>
              <p:nvPicPr>
                <p:cNvPr id="34" name="Ink 33">
                  <a:extLst>
                    <a:ext uri="{FF2B5EF4-FFF2-40B4-BE49-F238E27FC236}">
                      <a16:creationId xmlns:a16="http://schemas.microsoft.com/office/drawing/2014/main" id="{52163172-55F6-B923-2F24-A34CF52BE4FF}"/>
                    </a:ext>
                  </a:extLst>
                </p:cNvPr>
                <p:cNvPicPr/>
                <p:nvPr/>
              </p:nvPicPr>
              <p:blipFill>
                <a:blip r:embed="rId111"/>
                <a:stretch>
                  <a:fillRect/>
                </a:stretch>
              </p:blipFill>
              <p:spPr>
                <a:xfrm>
                  <a:off x="3032838" y="3784790"/>
                  <a:ext cx="121644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35" name="Ink 34">
                  <a:extLst>
                    <a:ext uri="{FF2B5EF4-FFF2-40B4-BE49-F238E27FC236}">
                      <a16:creationId xmlns:a16="http://schemas.microsoft.com/office/drawing/2014/main" id="{53332348-A5F5-4134-AD13-077088B81F51}"/>
                    </a:ext>
                  </a:extLst>
                </p14:cNvPr>
                <p14:cNvContentPartPr/>
                <p14:nvPr/>
              </p14:nvContentPartPr>
              <p14:xfrm>
                <a:off x="2901798" y="3200150"/>
                <a:ext cx="1983960" cy="626760"/>
              </p14:xfrm>
            </p:contentPart>
          </mc:Choice>
          <mc:Fallback xmlns="">
            <p:pic>
              <p:nvPicPr>
                <p:cNvPr id="35" name="Ink 34">
                  <a:extLst>
                    <a:ext uri="{FF2B5EF4-FFF2-40B4-BE49-F238E27FC236}">
                      <a16:creationId xmlns:a16="http://schemas.microsoft.com/office/drawing/2014/main" id="{53332348-A5F5-4134-AD13-077088B81F51}"/>
                    </a:ext>
                  </a:extLst>
                </p:cNvPr>
                <p:cNvPicPr/>
                <p:nvPr/>
              </p:nvPicPr>
              <p:blipFill>
                <a:blip r:embed="rId113"/>
                <a:stretch>
                  <a:fillRect/>
                </a:stretch>
              </p:blipFill>
              <p:spPr>
                <a:xfrm>
                  <a:off x="2892798" y="3191150"/>
                  <a:ext cx="2001600" cy="6444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36" name="Ink 35">
                  <a:extLst>
                    <a:ext uri="{FF2B5EF4-FFF2-40B4-BE49-F238E27FC236}">
                      <a16:creationId xmlns:a16="http://schemas.microsoft.com/office/drawing/2014/main" id="{9D3FC7E8-CEF8-789D-2D48-B5EC55DA10AB}"/>
                    </a:ext>
                  </a:extLst>
                </p14:cNvPr>
                <p14:cNvContentPartPr/>
                <p14:nvPr/>
              </p14:nvContentPartPr>
              <p14:xfrm>
                <a:off x="3424518" y="3381230"/>
                <a:ext cx="172440" cy="311760"/>
              </p14:xfrm>
            </p:contentPart>
          </mc:Choice>
          <mc:Fallback xmlns="">
            <p:pic>
              <p:nvPicPr>
                <p:cNvPr id="36" name="Ink 35">
                  <a:extLst>
                    <a:ext uri="{FF2B5EF4-FFF2-40B4-BE49-F238E27FC236}">
                      <a16:creationId xmlns:a16="http://schemas.microsoft.com/office/drawing/2014/main" id="{9D3FC7E8-CEF8-789D-2D48-B5EC55DA10AB}"/>
                    </a:ext>
                  </a:extLst>
                </p:cNvPr>
                <p:cNvPicPr/>
                <p:nvPr/>
              </p:nvPicPr>
              <p:blipFill>
                <a:blip r:embed="rId115"/>
                <a:stretch>
                  <a:fillRect/>
                </a:stretch>
              </p:blipFill>
              <p:spPr>
                <a:xfrm>
                  <a:off x="3415518" y="3372590"/>
                  <a:ext cx="190080" cy="3294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37" name="Ink 36">
                  <a:extLst>
                    <a:ext uri="{FF2B5EF4-FFF2-40B4-BE49-F238E27FC236}">
                      <a16:creationId xmlns:a16="http://schemas.microsoft.com/office/drawing/2014/main" id="{79D816BF-9F43-6369-30A1-FC83382CAB42}"/>
                    </a:ext>
                  </a:extLst>
                </p14:cNvPr>
                <p14:cNvContentPartPr/>
                <p14:nvPr/>
              </p14:nvContentPartPr>
              <p14:xfrm>
                <a:off x="3458358" y="3455390"/>
                <a:ext cx="318240" cy="265320"/>
              </p14:xfrm>
            </p:contentPart>
          </mc:Choice>
          <mc:Fallback xmlns="">
            <p:pic>
              <p:nvPicPr>
                <p:cNvPr id="37" name="Ink 36">
                  <a:extLst>
                    <a:ext uri="{FF2B5EF4-FFF2-40B4-BE49-F238E27FC236}">
                      <a16:creationId xmlns:a16="http://schemas.microsoft.com/office/drawing/2014/main" id="{79D816BF-9F43-6369-30A1-FC83382CAB42}"/>
                    </a:ext>
                  </a:extLst>
                </p:cNvPr>
                <p:cNvPicPr/>
                <p:nvPr/>
              </p:nvPicPr>
              <p:blipFill>
                <a:blip r:embed="rId117"/>
                <a:stretch>
                  <a:fillRect/>
                </a:stretch>
              </p:blipFill>
              <p:spPr>
                <a:xfrm>
                  <a:off x="3449358" y="3446390"/>
                  <a:ext cx="33588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38" name="Ink 37">
                  <a:extLst>
                    <a:ext uri="{FF2B5EF4-FFF2-40B4-BE49-F238E27FC236}">
                      <a16:creationId xmlns:a16="http://schemas.microsoft.com/office/drawing/2014/main" id="{A944357B-C6FE-B120-D7E5-1D64023BD5A8}"/>
                    </a:ext>
                  </a:extLst>
                </p14:cNvPr>
                <p14:cNvContentPartPr/>
                <p14:nvPr/>
              </p14:nvContentPartPr>
              <p14:xfrm>
                <a:off x="3788118" y="3471950"/>
                <a:ext cx="129960" cy="286920"/>
              </p14:xfrm>
            </p:contentPart>
          </mc:Choice>
          <mc:Fallback xmlns="">
            <p:pic>
              <p:nvPicPr>
                <p:cNvPr id="38" name="Ink 37">
                  <a:extLst>
                    <a:ext uri="{FF2B5EF4-FFF2-40B4-BE49-F238E27FC236}">
                      <a16:creationId xmlns:a16="http://schemas.microsoft.com/office/drawing/2014/main" id="{A944357B-C6FE-B120-D7E5-1D64023BD5A8}"/>
                    </a:ext>
                  </a:extLst>
                </p:cNvPr>
                <p:cNvPicPr/>
                <p:nvPr/>
              </p:nvPicPr>
              <p:blipFill>
                <a:blip r:embed="rId119"/>
                <a:stretch>
                  <a:fillRect/>
                </a:stretch>
              </p:blipFill>
              <p:spPr>
                <a:xfrm>
                  <a:off x="3779478" y="3462950"/>
                  <a:ext cx="14760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39" name="Ink 38">
                  <a:extLst>
                    <a:ext uri="{FF2B5EF4-FFF2-40B4-BE49-F238E27FC236}">
                      <a16:creationId xmlns:a16="http://schemas.microsoft.com/office/drawing/2014/main" id="{537480F3-BF62-E9B4-1DB9-358B47E7355C}"/>
                    </a:ext>
                  </a:extLst>
                </p14:cNvPr>
                <p14:cNvContentPartPr/>
                <p14:nvPr/>
              </p14:nvContentPartPr>
              <p14:xfrm>
                <a:off x="3946518" y="3457550"/>
                <a:ext cx="149760" cy="162360"/>
              </p14:xfrm>
            </p:contentPart>
          </mc:Choice>
          <mc:Fallback xmlns="">
            <p:pic>
              <p:nvPicPr>
                <p:cNvPr id="39" name="Ink 38">
                  <a:extLst>
                    <a:ext uri="{FF2B5EF4-FFF2-40B4-BE49-F238E27FC236}">
                      <a16:creationId xmlns:a16="http://schemas.microsoft.com/office/drawing/2014/main" id="{537480F3-BF62-E9B4-1DB9-358B47E7355C}"/>
                    </a:ext>
                  </a:extLst>
                </p:cNvPr>
                <p:cNvPicPr/>
                <p:nvPr/>
              </p:nvPicPr>
              <p:blipFill>
                <a:blip r:embed="rId121"/>
                <a:stretch>
                  <a:fillRect/>
                </a:stretch>
              </p:blipFill>
              <p:spPr>
                <a:xfrm>
                  <a:off x="3937518" y="3448550"/>
                  <a:ext cx="16740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40" name="Ink 39">
                  <a:extLst>
                    <a:ext uri="{FF2B5EF4-FFF2-40B4-BE49-F238E27FC236}">
                      <a16:creationId xmlns:a16="http://schemas.microsoft.com/office/drawing/2014/main" id="{42A235FA-8440-2D00-EDC1-4263B2AB052A}"/>
                    </a:ext>
                  </a:extLst>
                </p14:cNvPr>
                <p14:cNvContentPartPr/>
                <p14:nvPr/>
              </p14:nvContentPartPr>
              <p14:xfrm>
                <a:off x="4148118" y="3457550"/>
                <a:ext cx="331560" cy="152280"/>
              </p14:xfrm>
            </p:contentPart>
          </mc:Choice>
          <mc:Fallback xmlns="">
            <p:pic>
              <p:nvPicPr>
                <p:cNvPr id="40" name="Ink 39">
                  <a:extLst>
                    <a:ext uri="{FF2B5EF4-FFF2-40B4-BE49-F238E27FC236}">
                      <a16:creationId xmlns:a16="http://schemas.microsoft.com/office/drawing/2014/main" id="{42A235FA-8440-2D00-EDC1-4263B2AB052A}"/>
                    </a:ext>
                  </a:extLst>
                </p:cNvPr>
                <p:cNvPicPr/>
                <p:nvPr/>
              </p:nvPicPr>
              <p:blipFill>
                <a:blip r:embed="rId123"/>
                <a:stretch>
                  <a:fillRect/>
                </a:stretch>
              </p:blipFill>
              <p:spPr>
                <a:xfrm>
                  <a:off x="4139478" y="3448550"/>
                  <a:ext cx="34920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41" name="Ink 40">
                  <a:extLst>
                    <a:ext uri="{FF2B5EF4-FFF2-40B4-BE49-F238E27FC236}">
                      <a16:creationId xmlns:a16="http://schemas.microsoft.com/office/drawing/2014/main" id="{3E59731F-1F48-03E2-8BE4-4642F535249D}"/>
                    </a:ext>
                  </a:extLst>
                </p14:cNvPr>
                <p14:cNvContentPartPr/>
                <p14:nvPr/>
              </p14:nvContentPartPr>
              <p14:xfrm>
                <a:off x="4552758" y="3466550"/>
                <a:ext cx="108720" cy="163080"/>
              </p14:xfrm>
            </p:contentPart>
          </mc:Choice>
          <mc:Fallback xmlns="">
            <p:pic>
              <p:nvPicPr>
                <p:cNvPr id="41" name="Ink 40">
                  <a:extLst>
                    <a:ext uri="{FF2B5EF4-FFF2-40B4-BE49-F238E27FC236}">
                      <a16:creationId xmlns:a16="http://schemas.microsoft.com/office/drawing/2014/main" id="{3E59731F-1F48-03E2-8BE4-4642F535249D}"/>
                    </a:ext>
                  </a:extLst>
                </p:cNvPr>
                <p:cNvPicPr/>
                <p:nvPr/>
              </p:nvPicPr>
              <p:blipFill>
                <a:blip r:embed="rId125"/>
                <a:stretch>
                  <a:fillRect/>
                </a:stretch>
              </p:blipFill>
              <p:spPr>
                <a:xfrm>
                  <a:off x="4543758" y="3457550"/>
                  <a:ext cx="12636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3" name="Ink 72">
                  <a:extLst>
                    <a:ext uri="{FF2B5EF4-FFF2-40B4-BE49-F238E27FC236}">
                      <a16:creationId xmlns:a16="http://schemas.microsoft.com/office/drawing/2014/main" id="{2EAAE93B-B1D1-EA67-240F-FF9850DAA103}"/>
                    </a:ext>
                  </a:extLst>
                </p14:cNvPr>
                <p14:cNvContentPartPr/>
                <p14:nvPr/>
              </p14:nvContentPartPr>
              <p14:xfrm>
                <a:off x="4525038" y="3661670"/>
                <a:ext cx="47160" cy="146160"/>
              </p14:xfrm>
            </p:contentPart>
          </mc:Choice>
          <mc:Fallback xmlns="">
            <p:pic>
              <p:nvPicPr>
                <p:cNvPr id="73" name="Ink 72">
                  <a:extLst>
                    <a:ext uri="{FF2B5EF4-FFF2-40B4-BE49-F238E27FC236}">
                      <a16:creationId xmlns:a16="http://schemas.microsoft.com/office/drawing/2014/main" id="{2EAAE93B-B1D1-EA67-240F-FF9850DAA103}"/>
                    </a:ext>
                  </a:extLst>
                </p:cNvPr>
                <p:cNvPicPr/>
                <p:nvPr/>
              </p:nvPicPr>
              <p:blipFill>
                <a:blip r:embed="rId127"/>
                <a:stretch>
                  <a:fillRect/>
                </a:stretch>
              </p:blipFill>
              <p:spPr>
                <a:xfrm>
                  <a:off x="4516398" y="3652670"/>
                  <a:ext cx="6480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4" name="Ink 73">
                  <a:extLst>
                    <a:ext uri="{FF2B5EF4-FFF2-40B4-BE49-F238E27FC236}">
                      <a16:creationId xmlns:a16="http://schemas.microsoft.com/office/drawing/2014/main" id="{B22BF4BF-86DE-52FC-7BCD-90B7253E6136}"/>
                    </a:ext>
                  </a:extLst>
                </p14:cNvPr>
                <p14:cNvContentPartPr/>
                <p14:nvPr/>
              </p14:nvContentPartPr>
              <p14:xfrm>
                <a:off x="4497318" y="3707750"/>
                <a:ext cx="168480" cy="71280"/>
              </p14:xfrm>
            </p:contentPart>
          </mc:Choice>
          <mc:Fallback xmlns="">
            <p:pic>
              <p:nvPicPr>
                <p:cNvPr id="74" name="Ink 73">
                  <a:extLst>
                    <a:ext uri="{FF2B5EF4-FFF2-40B4-BE49-F238E27FC236}">
                      <a16:creationId xmlns:a16="http://schemas.microsoft.com/office/drawing/2014/main" id="{B22BF4BF-86DE-52FC-7BCD-90B7253E6136}"/>
                    </a:ext>
                  </a:extLst>
                </p:cNvPr>
                <p:cNvPicPr/>
                <p:nvPr/>
              </p:nvPicPr>
              <p:blipFill>
                <a:blip r:embed="rId129"/>
                <a:stretch>
                  <a:fillRect/>
                </a:stretch>
              </p:blipFill>
              <p:spPr>
                <a:xfrm>
                  <a:off x="4488678" y="3699110"/>
                  <a:ext cx="18612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5" name="Ink 74">
                  <a:extLst>
                    <a:ext uri="{FF2B5EF4-FFF2-40B4-BE49-F238E27FC236}">
                      <a16:creationId xmlns:a16="http://schemas.microsoft.com/office/drawing/2014/main" id="{FC28E300-568F-574B-BD13-9277D8A8F665}"/>
                    </a:ext>
                  </a:extLst>
                </p14:cNvPr>
                <p14:cNvContentPartPr/>
                <p14:nvPr/>
              </p14:nvContentPartPr>
              <p14:xfrm>
                <a:off x="4459878" y="3717830"/>
                <a:ext cx="203400" cy="122400"/>
              </p14:xfrm>
            </p:contentPart>
          </mc:Choice>
          <mc:Fallback xmlns="">
            <p:pic>
              <p:nvPicPr>
                <p:cNvPr id="75" name="Ink 74">
                  <a:extLst>
                    <a:ext uri="{FF2B5EF4-FFF2-40B4-BE49-F238E27FC236}">
                      <a16:creationId xmlns:a16="http://schemas.microsoft.com/office/drawing/2014/main" id="{FC28E300-568F-574B-BD13-9277D8A8F665}"/>
                    </a:ext>
                  </a:extLst>
                </p:cNvPr>
                <p:cNvPicPr/>
                <p:nvPr/>
              </p:nvPicPr>
              <p:blipFill>
                <a:blip r:embed="rId131"/>
                <a:stretch>
                  <a:fillRect/>
                </a:stretch>
              </p:blipFill>
              <p:spPr>
                <a:xfrm>
                  <a:off x="4451238" y="3709190"/>
                  <a:ext cx="22104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7" name="Ink 76">
                  <a:extLst>
                    <a:ext uri="{FF2B5EF4-FFF2-40B4-BE49-F238E27FC236}">
                      <a16:creationId xmlns:a16="http://schemas.microsoft.com/office/drawing/2014/main" id="{1CED3CB5-0F25-817F-07D1-AE43A99121AB}"/>
                    </a:ext>
                  </a:extLst>
                </p14:cNvPr>
                <p14:cNvContentPartPr/>
                <p14:nvPr/>
              </p14:nvContentPartPr>
              <p14:xfrm>
                <a:off x="1850238" y="204590"/>
                <a:ext cx="191880" cy="195840"/>
              </p14:xfrm>
            </p:contentPart>
          </mc:Choice>
          <mc:Fallback xmlns="">
            <p:pic>
              <p:nvPicPr>
                <p:cNvPr id="77" name="Ink 76">
                  <a:extLst>
                    <a:ext uri="{FF2B5EF4-FFF2-40B4-BE49-F238E27FC236}">
                      <a16:creationId xmlns:a16="http://schemas.microsoft.com/office/drawing/2014/main" id="{1CED3CB5-0F25-817F-07D1-AE43A99121AB}"/>
                    </a:ext>
                  </a:extLst>
                </p:cNvPr>
                <p:cNvPicPr/>
                <p:nvPr/>
              </p:nvPicPr>
              <p:blipFill>
                <a:blip r:embed="rId133"/>
                <a:stretch>
                  <a:fillRect/>
                </a:stretch>
              </p:blipFill>
              <p:spPr>
                <a:xfrm>
                  <a:off x="1841598" y="195590"/>
                  <a:ext cx="20952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78" name="Ink 77">
                  <a:extLst>
                    <a:ext uri="{FF2B5EF4-FFF2-40B4-BE49-F238E27FC236}">
                      <a16:creationId xmlns:a16="http://schemas.microsoft.com/office/drawing/2014/main" id="{76EA635F-6125-5559-EF56-37D2B8E8BD13}"/>
                    </a:ext>
                  </a:extLst>
                </p14:cNvPr>
                <p14:cNvContentPartPr/>
                <p14:nvPr/>
              </p14:nvContentPartPr>
              <p14:xfrm>
                <a:off x="2125638" y="205310"/>
                <a:ext cx="120240" cy="362160"/>
              </p14:xfrm>
            </p:contentPart>
          </mc:Choice>
          <mc:Fallback xmlns="">
            <p:pic>
              <p:nvPicPr>
                <p:cNvPr id="78" name="Ink 77">
                  <a:extLst>
                    <a:ext uri="{FF2B5EF4-FFF2-40B4-BE49-F238E27FC236}">
                      <a16:creationId xmlns:a16="http://schemas.microsoft.com/office/drawing/2014/main" id="{76EA635F-6125-5559-EF56-37D2B8E8BD13}"/>
                    </a:ext>
                  </a:extLst>
                </p:cNvPr>
                <p:cNvPicPr/>
                <p:nvPr/>
              </p:nvPicPr>
              <p:blipFill>
                <a:blip r:embed="rId135"/>
                <a:stretch>
                  <a:fillRect/>
                </a:stretch>
              </p:blipFill>
              <p:spPr>
                <a:xfrm>
                  <a:off x="2116998" y="196670"/>
                  <a:ext cx="137880" cy="3798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79" name="Ink 78">
                  <a:extLst>
                    <a:ext uri="{FF2B5EF4-FFF2-40B4-BE49-F238E27FC236}">
                      <a16:creationId xmlns:a16="http://schemas.microsoft.com/office/drawing/2014/main" id="{2EBB7C3B-A59A-6B41-0A7F-B5787ABE92F2}"/>
                    </a:ext>
                  </a:extLst>
                </p14:cNvPr>
                <p14:cNvContentPartPr/>
                <p14:nvPr/>
              </p14:nvContentPartPr>
              <p14:xfrm>
                <a:off x="2332638" y="177230"/>
                <a:ext cx="89280" cy="281160"/>
              </p14:xfrm>
            </p:contentPart>
          </mc:Choice>
          <mc:Fallback xmlns="">
            <p:pic>
              <p:nvPicPr>
                <p:cNvPr id="79" name="Ink 78">
                  <a:extLst>
                    <a:ext uri="{FF2B5EF4-FFF2-40B4-BE49-F238E27FC236}">
                      <a16:creationId xmlns:a16="http://schemas.microsoft.com/office/drawing/2014/main" id="{2EBB7C3B-A59A-6B41-0A7F-B5787ABE92F2}"/>
                    </a:ext>
                  </a:extLst>
                </p:cNvPr>
                <p:cNvPicPr/>
                <p:nvPr/>
              </p:nvPicPr>
              <p:blipFill>
                <a:blip r:embed="rId137"/>
                <a:stretch>
                  <a:fillRect/>
                </a:stretch>
              </p:blipFill>
              <p:spPr>
                <a:xfrm>
                  <a:off x="2323638" y="168590"/>
                  <a:ext cx="10692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0" name="Ink 79">
                  <a:extLst>
                    <a:ext uri="{FF2B5EF4-FFF2-40B4-BE49-F238E27FC236}">
                      <a16:creationId xmlns:a16="http://schemas.microsoft.com/office/drawing/2014/main" id="{2E05A076-9100-AF2F-D4EF-5AC4E575B0FA}"/>
                    </a:ext>
                  </a:extLst>
                </p14:cNvPr>
                <p14:cNvContentPartPr/>
                <p14:nvPr/>
              </p14:nvContentPartPr>
              <p14:xfrm>
                <a:off x="2330478" y="210350"/>
                <a:ext cx="254160" cy="110160"/>
              </p14:xfrm>
            </p:contentPart>
          </mc:Choice>
          <mc:Fallback xmlns="">
            <p:pic>
              <p:nvPicPr>
                <p:cNvPr id="80" name="Ink 79">
                  <a:extLst>
                    <a:ext uri="{FF2B5EF4-FFF2-40B4-BE49-F238E27FC236}">
                      <a16:creationId xmlns:a16="http://schemas.microsoft.com/office/drawing/2014/main" id="{2E05A076-9100-AF2F-D4EF-5AC4E575B0FA}"/>
                    </a:ext>
                  </a:extLst>
                </p:cNvPr>
                <p:cNvPicPr/>
                <p:nvPr/>
              </p:nvPicPr>
              <p:blipFill>
                <a:blip r:embed="rId139"/>
                <a:stretch>
                  <a:fillRect/>
                </a:stretch>
              </p:blipFill>
              <p:spPr>
                <a:xfrm>
                  <a:off x="2321478" y="201350"/>
                  <a:ext cx="27180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2" name="Ink 81">
                  <a:extLst>
                    <a:ext uri="{FF2B5EF4-FFF2-40B4-BE49-F238E27FC236}">
                      <a16:creationId xmlns:a16="http://schemas.microsoft.com/office/drawing/2014/main" id="{A3B24063-EDF2-C955-0B97-330EE84976C8}"/>
                    </a:ext>
                  </a:extLst>
                </p14:cNvPr>
                <p14:cNvContentPartPr/>
                <p14:nvPr/>
              </p14:nvContentPartPr>
              <p14:xfrm>
                <a:off x="8417358" y="289910"/>
                <a:ext cx="260640" cy="205920"/>
              </p14:xfrm>
            </p:contentPart>
          </mc:Choice>
          <mc:Fallback xmlns="">
            <p:pic>
              <p:nvPicPr>
                <p:cNvPr id="82" name="Ink 81">
                  <a:extLst>
                    <a:ext uri="{FF2B5EF4-FFF2-40B4-BE49-F238E27FC236}">
                      <a16:creationId xmlns:a16="http://schemas.microsoft.com/office/drawing/2014/main" id="{A3B24063-EDF2-C955-0B97-330EE84976C8}"/>
                    </a:ext>
                  </a:extLst>
                </p:cNvPr>
                <p:cNvPicPr/>
                <p:nvPr/>
              </p:nvPicPr>
              <p:blipFill>
                <a:blip r:embed="rId141"/>
                <a:stretch>
                  <a:fillRect/>
                </a:stretch>
              </p:blipFill>
              <p:spPr>
                <a:xfrm>
                  <a:off x="8408358" y="281270"/>
                  <a:ext cx="27828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3" name="Ink 82">
                  <a:extLst>
                    <a:ext uri="{FF2B5EF4-FFF2-40B4-BE49-F238E27FC236}">
                      <a16:creationId xmlns:a16="http://schemas.microsoft.com/office/drawing/2014/main" id="{2DE34B1A-1BAD-5B99-EB7B-8C335A5EDFA4}"/>
                    </a:ext>
                  </a:extLst>
                </p14:cNvPr>
                <p14:cNvContentPartPr/>
                <p14:nvPr/>
              </p14:nvContentPartPr>
              <p14:xfrm>
                <a:off x="8751798" y="304670"/>
                <a:ext cx="186120" cy="318240"/>
              </p14:xfrm>
            </p:contentPart>
          </mc:Choice>
          <mc:Fallback xmlns="">
            <p:pic>
              <p:nvPicPr>
                <p:cNvPr id="83" name="Ink 82">
                  <a:extLst>
                    <a:ext uri="{FF2B5EF4-FFF2-40B4-BE49-F238E27FC236}">
                      <a16:creationId xmlns:a16="http://schemas.microsoft.com/office/drawing/2014/main" id="{2DE34B1A-1BAD-5B99-EB7B-8C335A5EDFA4}"/>
                    </a:ext>
                  </a:extLst>
                </p:cNvPr>
                <p:cNvPicPr/>
                <p:nvPr/>
              </p:nvPicPr>
              <p:blipFill>
                <a:blip r:embed="rId143"/>
                <a:stretch>
                  <a:fillRect/>
                </a:stretch>
              </p:blipFill>
              <p:spPr>
                <a:xfrm>
                  <a:off x="8742798" y="296030"/>
                  <a:ext cx="203760" cy="3358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4" name="Ink 83">
                  <a:extLst>
                    <a:ext uri="{FF2B5EF4-FFF2-40B4-BE49-F238E27FC236}">
                      <a16:creationId xmlns:a16="http://schemas.microsoft.com/office/drawing/2014/main" id="{3E44C191-9C0E-AF11-4461-7231F854376A}"/>
                    </a:ext>
                  </a:extLst>
                </p14:cNvPr>
                <p14:cNvContentPartPr/>
                <p14:nvPr/>
              </p14:nvContentPartPr>
              <p14:xfrm>
                <a:off x="8996958" y="244910"/>
                <a:ext cx="88920" cy="246960"/>
              </p14:xfrm>
            </p:contentPart>
          </mc:Choice>
          <mc:Fallback xmlns="">
            <p:pic>
              <p:nvPicPr>
                <p:cNvPr id="84" name="Ink 83">
                  <a:extLst>
                    <a:ext uri="{FF2B5EF4-FFF2-40B4-BE49-F238E27FC236}">
                      <a16:creationId xmlns:a16="http://schemas.microsoft.com/office/drawing/2014/main" id="{3E44C191-9C0E-AF11-4461-7231F854376A}"/>
                    </a:ext>
                  </a:extLst>
                </p:cNvPr>
                <p:cNvPicPr/>
                <p:nvPr/>
              </p:nvPicPr>
              <p:blipFill>
                <a:blip r:embed="rId145"/>
                <a:stretch>
                  <a:fillRect/>
                </a:stretch>
              </p:blipFill>
              <p:spPr>
                <a:xfrm>
                  <a:off x="8988318" y="236270"/>
                  <a:ext cx="106560" cy="26460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85" name="Ink 84">
                  <a:extLst>
                    <a:ext uri="{FF2B5EF4-FFF2-40B4-BE49-F238E27FC236}">
                      <a16:creationId xmlns:a16="http://schemas.microsoft.com/office/drawing/2014/main" id="{C6F6C73D-BCD4-C981-5E9F-7425096B4AA5}"/>
                    </a:ext>
                  </a:extLst>
                </p14:cNvPr>
                <p14:cNvContentPartPr/>
                <p14:nvPr/>
              </p14:nvContentPartPr>
              <p14:xfrm>
                <a:off x="8981118" y="316910"/>
                <a:ext cx="60120" cy="7560"/>
              </p14:xfrm>
            </p:contentPart>
          </mc:Choice>
          <mc:Fallback xmlns="">
            <p:pic>
              <p:nvPicPr>
                <p:cNvPr id="85" name="Ink 84">
                  <a:extLst>
                    <a:ext uri="{FF2B5EF4-FFF2-40B4-BE49-F238E27FC236}">
                      <a16:creationId xmlns:a16="http://schemas.microsoft.com/office/drawing/2014/main" id="{C6F6C73D-BCD4-C981-5E9F-7425096B4AA5}"/>
                    </a:ext>
                  </a:extLst>
                </p:cNvPr>
                <p:cNvPicPr/>
                <p:nvPr/>
              </p:nvPicPr>
              <p:blipFill>
                <a:blip r:embed="rId147"/>
                <a:stretch>
                  <a:fillRect/>
                </a:stretch>
              </p:blipFill>
              <p:spPr>
                <a:xfrm>
                  <a:off x="8972118" y="308270"/>
                  <a:ext cx="7776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86" name="Ink 85">
                  <a:extLst>
                    <a:ext uri="{FF2B5EF4-FFF2-40B4-BE49-F238E27FC236}">
                      <a16:creationId xmlns:a16="http://schemas.microsoft.com/office/drawing/2014/main" id="{BD694FEB-C5BB-DDED-604C-67C4816A0555}"/>
                    </a:ext>
                  </a:extLst>
                </p14:cNvPr>
                <p14:cNvContentPartPr/>
                <p14:nvPr/>
              </p14:nvContentPartPr>
              <p14:xfrm>
                <a:off x="9216198" y="280910"/>
                <a:ext cx="259200" cy="214200"/>
              </p14:xfrm>
            </p:contentPart>
          </mc:Choice>
          <mc:Fallback xmlns="">
            <p:pic>
              <p:nvPicPr>
                <p:cNvPr id="86" name="Ink 85">
                  <a:extLst>
                    <a:ext uri="{FF2B5EF4-FFF2-40B4-BE49-F238E27FC236}">
                      <a16:creationId xmlns:a16="http://schemas.microsoft.com/office/drawing/2014/main" id="{BD694FEB-C5BB-DDED-604C-67C4816A0555}"/>
                    </a:ext>
                  </a:extLst>
                </p:cNvPr>
                <p:cNvPicPr/>
                <p:nvPr/>
              </p:nvPicPr>
              <p:blipFill>
                <a:blip r:embed="rId149"/>
                <a:stretch>
                  <a:fillRect/>
                </a:stretch>
              </p:blipFill>
              <p:spPr>
                <a:xfrm>
                  <a:off x="9207558" y="272270"/>
                  <a:ext cx="27684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87" name="Ink 86">
                  <a:extLst>
                    <a:ext uri="{FF2B5EF4-FFF2-40B4-BE49-F238E27FC236}">
                      <a16:creationId xmlns:a16="http://schemas.microsoft.com/office/drawing/2014/main" id="{D86534C0-6D66-82F0-B34D-CA225CC2D0A7}"/>
                    </a:ext>
                  </a:extLst>
                </p14:cNvPr>
                <p14:cNvContentPartPr/>
                <p14:nvPr/>
              </p14:nvContentPartPr>
              <p14:xfrm>
                <a:off x="6996798" y="5267630"/>
                <a:ext cx="93240" cy="536040"/>
              </p14:xfrm>
            </p:contentPart>
          </mc:Choice>
          <mc:Fallback xmlns="">
            <p:pic>
              <p:nvPicPr>
                <p:cNvPr id="87" name="Ink 86">
                  <a:extLst>
                    <a:ext uri="{FF2B5EF4-FFF2-40B4-BE49-F238E27FC236}">
                      <a16:creationId xmlns:a16="http://schemas.microsoft.com/office/drawing/2014/main" id="{D86534C0-6D66-82F0-B34D-CA225CC2D0A7}"/>
                    </a:ext>
                  </a:extLst>
                </p:cNvPr>
                <p:cNvPicPr/>
                <p:nvPr/>
              </p:nvPicPr>
              <p:blipFill>
                <a:blip r:embed="rId151"/>
                <a:stretch>
                  <a:fillRect/>
                </a:stretch>
              </p:blipFill>
              <p:spPr>
                <a:xfrm>
                  <a:off x="6988158" y="5258630"/>
                  <a:ext cx="110880" cy="55368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88" name="Ink 87">
                  <a:extLst>
                    <a:ext uri="{FF2B5EF4-FFF2-40B4-BE49-F238E27FC236}">
                      <a16:creationId xmlns:a16="http://schemas.microsoft.com/office/drawing/2014/main" id="{0BDF0B64-122B-7F28-1D8E-8D3E22CBCF4F}"/>
                    </a:ext>
                  </a:extLst>
                </p14:cNvPr>
                <p14:cNvContentPartPr/>
                <p14:nvPr/>
              </p14:nvContentPartPr>
              <p14:xfrm>
                <a:off x="7057998" y="5346110"/>
                <a:ext cx="1372680" cy="28440"/>
              </p14:xfrm>
            </p:contentPart>
          </mc:Choice>
          <mc:Fallback xmlns="">
            <p:pic>
              <p:nvPicPr>
                <p:cNvPr id="88" name="Ink 87">
                  <a:extLst>
                    <a:ext uri="{FF2B5EF4-FFF2-40B4-BE49-F238E27FC236}">
                      <a16:creationId xmlns:a16="http://schemas.microsoft.com/office/drawing/2014/main" id="{0BDF0B64-122B-7F28-1D8E-8D3E22CBCF4F}"/>
                    </a:ext>
                  </a:extLst>
                </p:cNvPr>
                <p:cNvPicPr/>
                <p:nvPr/>
              </p:nvPicPr>
              <p:blipFill>
                <a:blip r:embed="rId153"/>
                <a:stretch>
                  <a:fillRect/>
                </a:stretch>
              </p:blipFill>
              <p:spPr>
                <a:xfrm>
                  <a:off x="7049358" y="5337110"/>
                  <a:ext cx="139032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89" name="Ink 88">
                  <a:extLst>
                    <a:ext uri="{FF2B5EF4-FFF2-40B4-BE49-F238E27FC236}">
                      <a16:creationId xmlns:a16="http://schemas.microsoft.com/office/drawing/2014/main" id="{A291E5E2-C180-BAD1-799E-A186C15AEEB4}"/>
                    </a:ext>
                  </a:extLst>
                </p14:cNvPr>
                <p14:cNvContentPartPr/>
                <p14:nvPr/>
              </p14:nvContentPartPr>
              <p14:xfrm>
                <a:off x="8350398" y="5180150"/>
                <a:ext cx="33840" cy="101160"/>
              </p14:xfrm>
            </p:contentPart>
          </mc:Choice>
          <mc:Fallback xmlns="">
            <p:pic>
              <p:nvPicPr>
                <p:cNvPr id="89" name="Ink 88">
                  <a:extLst>
                    <a:ext uri="{FF2B5EF4-FFF2-40B4-BE49-F238E27FC236}">
                      <a16:creationId xmlns:a16="http://schemas.microsoft.com/office/drawing/2014/main" id="{A291E5E2-C180-BAD1-799E-A186C15AEEB4}"/>
                    </a:ext>
                  </a:extLst>
                </p:cNvPr>
                <p:cNvPicPr/>
                <p:nvPr/>
              </p:nvPicPr>
              <p:blipFill>
                <a:blip r:embed="rId155"/>
                <a:stretch>
                  <a:fillRect/>
                </a:stretch>
              </p:blipFill>
              <p:spPr>
                <a:xfrm>
                  <a:off x="8341758" y="5171510"/>
                  <a:ext cx="5148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0" name="Ink 89">
                  <a:extLst>
                    <a:ext uri="{FF2B5EF4-FFF2-40B4-BE49-F238E27FC236}">
                      <a16:creationId xmlns:a16="http://schemas.microsoft.com/office/drawing/2014/main" id="{38464857-309F-13D0-930B-7AE60AA99C1B}"/>
                    </a:ext>
                  </a:extLst>
                </p14:cNvPr>
                <p14:cNvContentPartPr/>
                <p14:nvPr/>
              </p14:nvContentPartPr>
              <p14:xfrm>
                <a:off x="8410158" y="4991870"/>
                <a:ext cx="16200" cy="177480"/>
              </p14:xfrm>
            </p:contentPart>
          </mc:Choice>
          <mc:Fallback xmlns="">
            <p:pic>
              <p:nvPicPr>
                <p:cNvPr id="90" name="Ink 89">
                  <a:extLst>
                    <a:ext uri="{FF2B5EF4-FFF2-40B4-BE49-F238E27FC236}">
                      <a16:creationId xmlns:a16="http://schemas.microsoft.com/office/drawing/2014/main" id="{38464857-309F-13D0-930B-7AE60AA99C1B}"/>
                    </a:ext>
                  </a:extLst>
                </p:cNvPr>
                <p:cNvPicPr/>
                <p:nvPr/>
              </p:nvPicPr>
              <p:blipFill>
                <a:blip r:embed="rId157"/>
                <a:stretch>
                  <a:fillRect/>
                </a:stretch>
              </p:blipFill>
              <p:spPr>
                <a:xfrm>
                  <a:off x="8401518" y="4982870"/>
                  <a:ext cx="3384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91" name="Ink 90">
                  <a:extLst>
                    <a:ext uri="{FF2B5EF4-FFF2-40B4-BE49-F238E27FC236}">
                      <a16:creationId xmlns:a16="http://schemas.microsoft.com/office/drawing/2014/main" id="{6D4BC61A-C81C-7A2E-1993-4ABD192F808F}"/>
                    </a:ext>
                  </a:extLst>
                </p14:cNvPr>
                <p14:cNvContentPartPr/>
                <p14:nvPr/>
              </p14:nvContentPartPr>
              <p14:xfrm>
                <a:off x="8388198" y="4981070"/>
                <a:ext cx="29880" cy="105480"/>
              </p14:xfrm>
            </p:contentPart>
          </mc:Choice>
          <mc:Fallback xmlns="">
            <p:pic>
              <p:nvPicPr>
                <p:cNvPr id="91" name="Ink 90">
                  <a:extLst>
                    <a:ext uri="{FF2B5EF4-FFF2-40B4-BE49-F238E27FC236}">
                      <a16:creationId xmlns:a16="http://schemas.microsoft.com/office/drawing/2014/main" id="{6D4BC61A-C81C-7A2E-1993-4ABD192F808F}"/>
                    </a:ext>
                  </a:extLst>
                </p:cNvPr>
                <p:cNvPicPr/>
                <p:nvPr/>
              </p:nvPicPr>
              <p:blipFill>
                <a:blip r:embed="rId159"/>
                <a:stretch>
                  <a:fillRect/>
                </a:stretch>
              </p:blipFill>
              <p:spPr>
                <a:xfrm>
                  <a:off x="8379198" y="4972070"/>
                  <a:ext cx="47520" cy="12312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2" name="Ink 91">
                  <a:extLst>
                    <a:ext uri="{FF2B5EF4-FFF2-40B4-BE49-F238E27FC236}">
                      <a16:creationId xmlns:a16="http://schemas.microsoft.com/office/drawing/2014/main" id="{F66A15BA-752B-6AE1-AE6D-3E52C4F6AFBA}"/>
                    </a:ext>
                  </a:extLst>
                </p14:cNvPr>
                <p14:cNvContentPartPr/>
                <p14:nvPr/>
              </p14:nvContentPartPr>
              <p14:xfrm>
                <a:off x="8306838" y="4954430"/>
                <a:ext cx="90720" cy="91800"/>
              </p14:xfrm>
            </p:contentPart>
          </mc:Choice>
          <mc:Fallback xmlns="">
            <p:pic>
              <p:nvPicPr>
                <p:cNvPr id="92" name="Ink 91">
                  <a:extLst>
                    <a:ext uri="{FF2B5EF4-FFF2-40B4-BE49-F238E27FC236}">
                      <a16:creationId xmlns:a16="http://schemas.microsoft.com/office/drawing/2014/main" id="{F66A15BA-752B-6AE1-AE6D-3E52C4F6AFBA}"/>
                    </a:ext>
                  </a:extLst>
                </p:cNvPr>
                <p:cNvPicPr/>
                <p:nvPr/>
              </p:nvPicPr>
              <p:blipFill>
                <a:blip r:embed="rId161"/>
                <a:stretch>
                  <a:fillRect/>
                </a:stretch>
              </p:blipFill>
              <p:spPr>
                <a:xfrm>
                  <a:off x="8297838" y="4945430"/>
                  <a:ext cx="108360" cy="10944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93" name="Ink 92">
                  <a:extLst>
                    <a:ext uri="{FF2B5EF4-FFF2-40B4-BE49-F238E27FC236}">
                      <a16:creationId xmlns:a16="http://schemas.microsoft.com/office/drawing/2014/main" id="{22846DF6-A82C-0883-DF17-5A39590B373D}"/>
                    </a:ext>
                  </a:extLst>
                </p14:cNvPr>
                <p14:cNvContentPartPr/>
                <p14:nvPr/>
              </p14:nvContentPartPr>
              <p14:xfrm>
                <a:off x="8397198" y="4936790"/>
                <a:ext cx="91440" cy="36720"/>
              </p14:xfrm>
            </p:contentPart>
          </mc:Choice>
          <mc:Fallback xmlns="">
            <p:pic>
              <p:nvPicPr>
                <p:cNvPr id="93" name="Ink 92">
                  <a:extLst>
                    <a:ext uri="{FF2B5EF4-FFF2-40B4-BE49-F238E27FC236}">
                      <a16:creationId xmlns:a16="http://schemas.microsoft.com/office/drawing/2014/main" id="{22846DF6-A82C-0883-DF17-5A39590B373D}"/>
                    </a:ext>
                  </a:extLst>
                </p:cNvPr>
                <p:cNvPicPr/>
                <p:nvPr/>
              </p:nvPicPr>
              <p:blipFill>
                <a:blip r:embed="rId163"/>
                <a:stretch>
                  <a:fillRect/>
                </a:stretch>
              </p:blipFill>
              <p:spPr>
                <a:xfrm>
                  <a:off x="8388558" y="4927790"/>
                  <a:ext cx="10908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94" name="Ink 93">
                  <a:extLst>
                    <a:ext uri="{FF2B5EF4-FFF2-40B4-BE49-F238E27FC236}">
                      <a16:creationId xmlns:a16="http://schemas.microsoft.com/office/drawing/2014/main" id="{CE197FF8-882F-047C-7C8E-C4FDA13AE882}"/>
                    </a:ext>
                  </a:extLst>
                </p14:cNvPr>
                <p14:cNvContentPartPr/>
                <p14:nvPr/>
              </p14:nvContentPartPr>
              <p14:xfrm>
                <a:off x="7099758" y="4166390"/>
                <a:ext cx="4094280" cy="655920"/>
              </p14:xfrm>
            </p:contentPart>
          </mc:Choice>
          <mc:Fallback xmlns="">
            <p:pic>
              <p:nvPicPr>
                <p:cNvPr id="94" name="Ink 93">
                  <a:extLst>
                    <a:ext uri="{FF2B5EF4-FFF2-40B4-BE49-F238E27FC236}">
                      <a16:creationId xmlns:a16="http://schemas.microsoft.com/office/drawing/2014/main" id="{CE197FF8-882F-047C-7C8E-C4FDA13AE882}"/>
                    </a:ext>
                  </a:extLst>
                </p:cNvPr>
                <p:cNvPicPr/>
                <p:nvPr/>
              </p:nvPicPr>
              <p:blipFill>
                <a:blip r:embed="rId165"/>
                <a:stretch>
                  <a:fillRect/>
                </a:stretch>
              </p:blipFill>
              <p:spPr>
                <a:xfrm>
                  <a:off x="7091118" y="4157750"/>
                  <a:ext cx="4111920" cy="67356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95" name="Ink 94">
                  <a:extLst>
                    <a:ext uri="{FF2B5EF4-FFF2-40B4-BE49-F238E27FC236}">
                      <a16:creationId xmlns:a16="http://schemas.microsoft.com/office/drawing/2014/main" id="{9C9D65EE-307F-8AEF-FBD2-5C463F68CF13}"/>
                    </a:ext>
                  </a:extLst>
                </p14:cNvPr>
                <p14:cNvContentPartPr/>
                <p14:nvPr/>
              </p14:nvContentPartPr>
              <p14:xfrm>
                <a:off x="7608078" y="3973070"/>
                <a:ext cx="3494520" cy="882720"/>
              </p14:xfrm>
            </p:contentPart>
          </mc:Choice>
          <mc:Fallback xmlns="">
            <p:pic>
              <p:nvPicPr>
                <p:cNvPr id="95" name="Ink 94">
                  <a:extLst>
                    <a:ext uri="{FF2B5EF4-FFF2-40B4-BE49-F238E27FC236}">
                      <a16:creationId xmlns:a16="http://schemas.microsoft.com/office/drawing/2014/main" id="{9C9D65EE-307F-8AEF-FBD2-5C463F68CF13}"/>
                    </a:ext>
                  </a:extLst>
                </p:cNvPr>
                <p:cNvPicPr/>
                <p:nvPr/>
              </p:nvPicPr>
              <p:blipFill>
                <a:blip r:embed="rId167"/>
                <a:stretch>
                  <a:fillRect/>
                </a:stretch>
              </p:blipFill>
              <p:spPr>
                <a:xfrm>
                  <a:off x="7599078" y="3964070"/>
                  <a:ext cx="3512160" cy="90036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96" name="Ink 95">
                  <a:extLst>
                    <a:ext uri="{FF2B5EF4-FFF2-40B4-BE49-F238E27FC236}">
                      <a16:creationId xmlns:a16="http://schemas.microsoft.com/office/drawing/2014/main" id="{758FF10C-D274-E489-4E9E-E60328B7A96F}"/>
                    </a:ext>
                  </a:extLst>
                </p14:cNvPr>
                <p14:cNvContentPartPr/>
                <p14:nvPr/>
              </p14:nvContentPartPr>
              <p14:xfrm>
                <a:off x="8200638" y="4273670"/>
                <a:ext cx="234000" cy="269640"/>
              </p14:xfrm>
            </p:contentPart>
          </mc:Choice>
          <mc:Fallback xmlns="">
            <p:pic>
              <p:nvPicPr>
                <p:cNvPr id="96" name="Ink 95">
                  <a:extLst>
                    <a:ext uri="{FF2B5EF4-FFF2-40B4-BE49-F238E27FC236}">
                      <a16:creationId xmlns:a16="http://schemas.microsoft.com/office/drawing/2014/main" id="{758FF10C-D274-E489-4E9E-E60328B7A96F}"/>
                    </a:ext>
                  </a:extLst>
                </p:cNvPr>
                <p:cNvPicPr/>
                <p:nvPr/>
              </p:nvPicPr>
              <p:blipFill>
                <a:blip r:embed="rId169"/>
                <a:stretch>
                  <a:fillRect/>
                </a:stretch>
              </p:blipFill>
              <p:spPr>
                <a:xfrm>
                  <a:off x="8191998" y="4265030"/>
                  <a:ext cx="251640" cy="28728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97" name="Ink 96">
                  <a:extLst>
                    <a:ext uri="{FF2B5EF4-FFF2-40B4-BE49-F238E27FC236}">
                      <a16:creationId xmlns:a16="http://schemas.microsoft.com/office/drawing/2014/main" id="{F581BC64-3D31-8159-B1C2-A068D137DBC8}"/>
                    </a:ext>
                  </a:extLst>
                </p14:cNvPr>
                <p14:cNvContentPartPr/>
                <p14:nvPr/>
              </p14:nvContentPartPr>
              <p14:xfrm>
                <a:off x="8443638" y="4310390"/>
                <a:ext cx="592920" cy="187560"/>
              </p14:xfrm>
            </p:contentPart>
          </mc:Choice>
          <mc:Fallback xmlns="">
            <p:pic>
              <p:nvPicPr>
                <p:cNvPr id="97" name="Ink 96">
                  <a:extLst>
                    <a:ext uri="{FF2B5EF4-FFF2-40B4-BE49-F238E27FC236}">
                      <a16:creationId xmlns:a16="http://schemas.microsoft.com/office/drawing/2014/main" id="{F581BC64-3D31-8159-B1C2-A068D137DBC8}"/>
                    </a:ext>
                  </a:extLst>
                </p:cNvPr>
                <p:cNvPicPr/>
                <p:nvPr/>
              </p:nvPicPr>
              <p:blipFill>
                <a:blip r:embed="rId171"/>
                <a:stretch>
                  <a:fillRect/>
                </a:stretch>
              </p:blipFill>
              <p:spPr>
                <a:xfrm>
                  <a:off x="8434638" y="4301390"/>
                  <a:ext cx="610560"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98" name="Ink 97">
                  <a:extLst>
                    <a:ext uri="{FF2B5EF4-FFF2-40B4-BE49-F238E27FC236}">
                      <a16:creationId xmlns:a16="http://schemas.microsoft.com/office/drawing/2014/main" id="{3F65AE54-944D-60B2-3E7E-32CF2F0E4E88}"/>
                    </a:ext>
                  </a:extLst>
                </p14:cNvPr>
                <p14:cNvContentPartPr/>
                <p14:nvPr/>
              </p14:nvContentPartPr>
              <p14:xfrm>
                <a:off x="9274518" y="4258550"/>
                <a:ext cx="121680" cy="271440"/>
              </p14:xfrm>
            </p:contentPart>
          </mc:Choice>
          <mc:Fallback xmlns="">
            <p:pic>
              <p:nvPicPr>
                <p:cNvPr id="98" name="Ink 97">
                  <a:extLst>
                    <a:ext uri="{FF2B5EF4-FFF2-40B4-BE49-F238E27FC236}">
                      <a16:creationId xmlns:a16="http://schemas.microsoft.com/office/drawing/2014/main" id="{3F65AE54-944D-60B2-3E7E-32CF2F0E4E88}"/>
                    </a:ext>
                  </a:extLst>
                </p:cNvPr>
                <p:cNvPicPr/>
                <p:nvPr/>
              </p:nvPicPr>
              <p:blipFill>
                <a:blip r:embed="rId173"/>
                <a:stretch>
                  <a:fillRect/>
                </a:stretch>
              </p:blipFill>
              <p:spPr>
                <a:xfrm>
                  <a:off x="9265518" y="4249910"/>
                  <a:ext cx="13932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99" name="Ink 98">
                  <a:extLst>
                    <a:ext uri="{FF2B5EF4-FFF2-40B4-BE49-F238E27FC236}">
                      <a16:creationId xmlns:a16="http://schemas.microsoft.com/office/drawing/2014/main" id="{2D21EBA8-EC98-6EE4-8948-C02E96256642}"/>
                    </a:ext>
                  </a:extLst>
                </p14:cNvPr>
                <p14:cNvContentPartPr/>
                <p14:nvPr/>
              </p14:nvContentPartPr>
              <p14:xfrm>
                <a:off x="9519318" y="4254950"/>
                <a:ext cx="154800" cy="259560"/>
              </p14:xfrm>
            </p:contentPart>
          </mc:Choice>
          <mc:Fallback xmlns="">
            <p:pic>
              <p:nvPicPr>
                <p:cNvPr id="99" name="Ink 98">
                  <a:extLst>
                    <a:ext uri="{FF2B5EF4-FFF2-40B4-BE49-F238E27FC236}">
                      <a16:creationId xmlns:a16="http://schemas.microsoft.com/office/drawing/2014/main" id="{2D21EBA8-EC98-6EE4-8948-C02E96256642}"/>
                    </a:ext>
                  </a:extLst>
                </p:cNvPr>
                <p:cNvPicPr/>
                <p:nvPr/>
              </p:nvPicPr>
              <p:blipFill>
                <a:blip r:embed="rId175"/>
                <a:stretch>
                  <a:fillRect/>
                </a:stretch>
              </p:blipFill>
              <p:spPr>
                <a:xfrm>
                  <a:off x="9510678" y="4246310"/>
                  <a:ext cx="17244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00" name="Ink 99">
                  <a:extLst>
                    <a:ext uri="{FF2B5EF4-FFF2-40B4-BE49-F238E27FC236}">
                      <a16:creationId xmlns:a16="http://schemas.microsoft.com/office/drawing/2014/main" id="{7C363038-D036-0896-20E3-56FFF3423527}"/>
                    </a:ext>
                  </a:extLst>
                </p14:cNvPr>
                <p14:cNvContentPartPr/>
                <p14:nvPr/>
              </p14:nvContentPartPr>
              <p14:xfrm>
                <a:off x="9750078" y="4450430"/>
                <a:ext cx="10440" cy="75960"/>
              </p14:xfrm>
            </p:contentPart>
          </mc:Choice>
          <mc:Fallback xmlns="">
            <p:pic>
              <p:nvPicPr>
                <p:cNvPr id="100" name="Ink 99">
                  <a:extLst>
                    <a:ext uri="{FF2B5EF4-FFF2-40B4-BE49-F238E27FC236}">
                      <a16:creationId xmlns:a16="http://schemas.microsoft.com/office/drawing/2014/main" id="{7C363038-D036-0896-20E3-56FFF3423527}"/>
                    </a:ext>
                  </a:extLst>
                </p:cNvPr>
                <p:cNvPicPr/>
                <p:nvPr/>
              </p:nvPicPr>
              <p:blipFill>
                <a:blip r:embed="rId177"/>
                <a:stretch>
                  <a:fillRect/>
                </a:stretch>
              </p:blipFill>
              <p:spPr>
                <a:xfrm>
                  <a:off x="9741438" y="4441790"/>
                  <a:ext cx="2808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01" name="Ink 100">
                  <a:extLst>
                    <a:ext uri="{FF2B5EF4-FFF2-40B4-BE49-F238E27FC236}">
                      <a16:creationId xmlns:a16="http://schemas.microsoft.com/office/drawing/2014/main" id="{08F9BD01-2A91-5BCF-1C24-815A8A41E39B}"/>
                    </a:ext>
                  </a:extLst>
                </p14:cNvPr>
                <p14:cNvContentPartPr/>
                <p14:nvPr/>
              </p14:nvContentPartPr>
              <p14:xfrm>
                <a:off x="9833958" y="4294190"/>
                <a:ext cx="187560" cy="255240"/>
              </p14:xfrm>
            </p:contentPart>
          </mc:Choice>
          <mc:Fallback xmlns="">
            <p:pic>
              <p:nvPicPr>
                <p:cNvPr id="101" name="Ink 100">
                  <a:extLst>
                    <a:ext uri="{FF2B5EF4-FFF2-40B4-BE49-F238E27FC236}">
                      <a16:creationId xmlns:a16="http://schemas.microsoft.com/office/drawing/2014/main" id="{08F9BD01-2A91-5BCF-1C24-815A8A41E39B}"/>
                    </a:ext>
                  </a:extLst>
                </p:cNvPr>
                <p:cNvPicPr/>
                <p:nvPr/>
              </p:nvPicPr>
              <p:blipFill>
                <a:blip r:embed="rId179"/>
                <a:stretch>
                  <a:fillRect/>
                </a:stretch>
              </p:blipFill>
              <p:spPr>
                <a:xfrm>
                  <a:off x="9824958" y="4285550"/>
                  <a:ext cx="20520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02" name="Ink 101">
                  <a:extLst>
                    <a:ext uri="{FF2B5EF4-FFF2-40B4-BE49-F238E27FC236}">
                      <a16:creationId xmlns:a16="http://schemas.microsoft.com/office/drawing/2014/main" id="{32AD5EE6-9A7C-FEBB-B383-ED49D97FF8B1}"/>
                    </a:ext>
                  </a:extLst>
                </p14:cNvPr>
                <p14:cNvContentPartPr/>
                <p14:nvPr/>
              </p14:nvContentPartPr>
              <p14:xfrm>
                <a:off x="10141758" y="4386710"/>
                <a:ext cx="10440" cy="129240"/>
              </p14:xfrm>
            </p:contentPart>
          </mc:Choice>
          <mc:Fallback xmlns="">
            <p:pic>
              <p:nvPicPr>
                <p:cNvPr id="102" name="Ink 101">
                  <a:extLst>
                    <a:ext uri="{FF2B5EF4-FFF2-40B4-BE49-F238E27FC236}">
                      <a16:creationId xmlns:a16="http://schemas.microsoft.com/office/drawing/2014/main" id="{32AD5EE6-9A7C-FEBB-B383-ED49D97FF8B1}"/>
                    </a:ext>
                  </a:extLst>
                </p:cNvPr>
                <p:cNvPicPr/>
                <p:nvPr/>
              </p:nvPicPr>
              <p:blipFill>
                <a:blip r:embed="rId181"/>
                <a:stretch>
                  <a:fillRect/>
                </a:stretch>
              </p:blipFill>
              <p:spPr>
                <a:xfrm>
                  <a:off x="10132758" y="4378070"/>
                  <a:ext cx="2808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03" name="Ink 102">
                  <a:extLst>
                    <a:ext uri="{FF2B5EF4-FFF2-40B4-BE49-F238E27FC236}">
                      <a16:creationId xmlns:a16="http://schemas.microsoft.com/office/drawing/2014/main" id="{78998C68-6A43-9BD4-CF3A-E7B25F2C91B3}"/>
                    </a:ext>
                  </a:extLst>
                </p14:cNvPr>
                <p14:cNvContentPartPr/>
                <p14:nvPr/>
              </p14:nvContentPartPr>
              <p14:xfrm>
                <a:off x="10075878" y="4263950"/>
                <a:ext cx="272160" cy="267480"/>
              </p14:xfrm>
            </p:contentPart>
          </mc:Choice>
          <mc:Fallback xmlns="">
            <p:pic>
              <p:nvPicPr>
                <p:cNvPr id="103" name="Ink 102">
                  <a:extLst>
                    <a:ext uri="{FF2B5EF4-FFF2-40B4-BE49-F238E27FC236}">
                      <a16:creationId xmlns:a16="http://schemas.microsoft.com/office/drawing/2014/main" id="{78998C68-6A43-9BD4-CF3A-E7B25F2C91B3}"/>
                    </a:ext>
                  </a:extLst>
                </p:cNvPr>
                <p:cNvPicPr/>
                <p:nvPr/>
              </p:nvPicPr>
              <p:blipFill>
                <a:blip r:embed="rId183"/>
                <a:stretch>
                  <a:fillRect/>
                </a:stretch>
              </p:blipFill>
              <p:spPr>
                <a:xfrm>
                  <a:off x="10066878" y="4254950"/>
                  <a:ext cx="28980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04" name="Ink 103">
                  <a:extLst>
                    <a:ext uri="{FF2B5EF4-FFF2-40B4-BE49-F238E27FC236}">
                      <a16:creationId xmlns:a16="http://schemas.microsoft.com/office/drawing/2014/main" id="{3FA1BA7B-A8B6-7A83-E882-057BF97E32F3}"/>
                    </a:ext>
                  </a:extLst>
                </p14:cNvPr>
                <p14:cNvContentPartPr/>
                <p14:nvPr/>
              </p14:nvContentPartPr>
              <p14:xfrm>
                <a:off x="10368918" y="4292390"/>
                <a:ext cx="124200" cy="180000"/>
              </p14:xfrm>
            </p:contentPart>
          </mc:Choice>
          <mc:Fallback xmlns="">
            <p:pic>
              <p:nvPicPr>
                <p:cNvPr id="104" name="Ink 103">
                  <a:extLst>
                    <a:ext uri="{FF2B5EF4-FFF2-40B4-BE49-F238E27FC236}">
                      <a16:creationId xmlns:a16="http://schemas.microsoft.com/office/drawing/2014/main" id="{3FA1BA7B-A8B6-7A83-E882-057BF97E32F3}"/>
                    </a:ext>
                  </a:extLst>
                </p:cNvPr>
                <p:cNvPicPr/>
                <p:nvPr/>
              </p:nvPicPr>
              <p:blipFill>
                <a:blip r:embed="rId185"/>
                <a:stretch>
                  <a:fillRect/>
                </a:stretch>
              </p:blipFill>
              <p:spPr>
                <a:xfrm>
                  <a:off x="10360278" y="4283390"/>
                  <a:ext cx="14184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05" name="Ink 104">
                  <a:extLst>
                    <a:ext uri="{FF2B5EF4-FFF2-40B4-BE49-F238E27FC236}">
                      <a16:creationId xmlns:a16="http://schemas.microsoft.com/office/drawing/2014/main" id="{E22CAEC0-2889-E813-3A20-A7C5F2AB04AD}"/>
                    </a:ext>
                  </a:extLst>
                </p14:cNvPr>
                <p14:cNvContentPartPr/>
                <p14:nvPr/>
              </p14:nvContentPartPr>
              <p14:xfrm>
                <a:off x="10599678" y="4217150"/>
                <a:ext cx="127080" cy="305280"/>
              </p14:xfrm>
            </p:contentPart>
          </mc:Choice>
          <mc:Fallback xmlns="">
            <p:pic>
              <p:nvPicPr>
                <p:cNvPr id="105" name="Ink 104">
                  <a:extLst>
                    <a:ext uri="{FF2B5EF4-FFF2-40B4-BE49-F238E27FC236}">
                      <a16:creationId xmlns:a16="http://schemas.microsoft.com/office/drawing/2014/main" id="{E22CAEC0-2889-E813-3A20-A7C5F2AB04AD}"/>
                    </a:ext>
                  </a:extLst>
                </p:cNvPr>
                <p:cNvPicPr/>
                <p:nvPr/>
              </p:nvPicPr>
              <p:blipFill>
                <a:blip r:embed="rId187"/>
                <a:stretch>
                  <a:fillRect/>
                </a:stretch>
              </p:blipFill>
              <p:spPr>
                <a:xfrm>
                  <a:off x="10590678" y="4208510"/>
                  <a:ext cx="144720" cy="32292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08" name="Ink 107">
                  <a:extLst>
                    <a:ext uri="{FF2B5EF4-FFF2-40B4-BE49-F238E27FC236}">
                      <a16:creationId xmlns:a16="http://schemas.microsoft.com/office/drawing/2014/main" id="{83156E00-CC48-CBDA-81BC-83A35D1ABB04}"/>
                    </a:ext>
                  </a:extLst>
                </p14:cNvPr>
                <p14:cNvContentPartPr/>
                <p14:nvPr/>
              </p14:nvContentPartPr>
              <p14:xfrm>
                <a:off x="8872398" y="3536390"/>
                <a:ext cx="38520" cy="465840"/>
              </p14:xfrm>
            </p:contentPart>
          </mc:Choice>
          <mc:Fallback xmlns="">
            <p:pic>
              <p:nvPicPr>
                <p:cNvPr id="108" name="Ink 107">
                  <a:extLst>
                    <a:ext uri="{FF2B5EF4-FFF2-40B4-BE49-F238E27FC236}">
                      <a16:creationId xmlns:a16="http://schemas.microsoft.com/office/drawing/2014/main" id="{83156E00-CC48-CBDA-81BC-83A35D1ABB04}"/>
                    </a:ext>
                  </a:extLst>
                </p:cNvPr>
                <p:cNvPicPr/>
                <p:nvPr/>
              </p:nvPicPr>
              <p:blipFill>
                <a:blip r:embed="rId189"/>
                <a:stretch>
                  <a:fillRect/>
                </a:stretch>
              </p:blipFill>
              <p:spPr>
                <a:xfrm>
                  <a:off x="8863398" y="3527390"/>
                  <a:ext cx="56160" cy="48348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09" name="Ink 108">
                  <a:extLst>
                    <a:ext uri="{FF2B5EF4-FFF2-40B4-BE49-F238E27FC236}">
                      <a16:creationId xmlns:a16="http://schemas.microsoft.com/office/drawing/2014/main" id="{67E078D5-1F13-38C4-4C53-C5AED21AF1F5}"/>
                    </a:ext>
                  </a:extLst>
                </p14:cNvPr>
                <p14:cNvContentPartPr/>
                <p14:nvPr/>
              </p14:nvContentPartPr>
              <p14:xfrm>
                <a:off x="8202078" y="3535670"/>
                <a:ext cx="652680" cy="19440"/>
              </p14:xfrm>
            </p:contentPart>
          </mc:Choice>
          <mc:Fallback xmlns="">
            <p:pic>
              <p:nvPicPr>
                <p:cNvPr id="109" name="Ink 108">
                  <a:extLst>
                    <a:ext uri="{FF2B5EF4-FFF2-40B4-BE49-F238E27FC236}">
                      <a16:creationId xmlns:a16="http://schemas.microsoft.com/office/drawing/2014/main" id="{67E078D5-1F13-38C4-4C53-C5AED21AF1F5}"/>
                    </a:ext>
                  </a:extLst>
                </p:cNvPr>
                <p:cNvPicPr/>
                <p:nvPr/>
              </p:nvPicPr>
              <p:blipFill>
                <a:blip r:embed="rId191"/>
                <a:stretch>
                  <a:fillRect/>
                </a:stretch>
              </p:blipFill>
              <p:spPr>
                <a:xfrm>
                  <a:off x="8193078" y="3527030"/>
                  <a:ext cx="67032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11" name="Ink 110">
                  <a:extLst>
                    <a:ext uri="{FF2B5EF4-FFF2-40B4-BE49-F238E27FC236}">
                      <a16:creationId xmlns:a16="http://schemas.microsoft.com/office/drawing/2014/main" id="{93B623BB-E446-6150-2DA2-A9493957B7D9}"/>
                    </a:ext>
                  </a:extLst>
                </p14:cNvPr>
                <p14:cNvContentPartPr/>
                <p14:nvPr/>
              </p14:nvContentPartPr>
              <p14:xfrm>
                <a:off x="7408638" y="3474470"/>
                <a:ext cx="3029400" cy="70200"/>
              </p14:xfrm>
            </p:contentPart>
          </mc:Choice>
          <mc:Fallback xmlns="">
            <p:pic>
              <p:nvPicPr>
                <p:cNvPr id="111" name="Ink 110">
                  <a:extLst>
                    <a:ext uri="{FF2B5EF4-FFF2-40B4-BE49-F238E27FC236}">
                      <a16:creationId xmlns:a16="http://schemas.microsoft.com/office/drawing/2014/main" id="{93B623BB-E446-6150-2DA2-A9493957B7D9}"/>
                    </a:ext>
                  </a:extLst>
                </p:cNvPr>
                <p:cNvPicPr/>
                <p:nvPr/>
              </p:nvPicPr>
              <p:blipFill>
                <a:blip r:embed="rId193"/>
                <a:stretch>
                  <a:fillRect/>
                </a:stretch>
              </p:blipFill>
              <p:spPr>
                <a:xfrm>
                  <a:off x="7399638" y="3465830"/>
                  <a:ext cx="3047040" cy="8784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12" name="Ink 111">
                  <a:extLst>
                    <a:ext uri="{FF2B5EF4-FFF2-40B4-BE49-F238E27FC236}">
                      <a16:creationId xmlns:a16="http://schemas.microsoft.com/office/drawing/2014/main" id="{DEB1DE3F-6391-3BB8-FEF2-B2259FD1B0CC}"/>
                    </a:ext>
                  </a:extLst>
                </p14:cNvPr>
                <p14:cNvContentPartPr/>
                <p14:nvPr/>
              </p14:nvContentPartPr>
              <p14:xfrm>
                <a:off x="10356678" y="3032390"/>
                <a:ext cx="104400" cy="435600"/>
              </p14:xfrm>
            </p:contentPart>
          </mc:Choice>
          <mc:Fallback xmlns="">
            <p:pic>
              <p:nvPicPr>
                <p:cNvPr id="112" name="Ink 111">
                  <a:extLst>
                    <a:ext uri="{FF2B5EF4-FFF2-40B4-BE49-F238E27FC236}">
                      <a16:creationId xmlns:a16="http://schemas.microsoft.com/office/drawing/2014/main" id="{DEB1DE3F-6391-3BB8-FEF2-B2259FD1B0CC}"/>
                    </a:ext>
                  </a:extLst>
                </p:cNvPr>
                <p:cNvPicPr/>
                <p:nvPr/>
              </p:nvPicPr>
              <p:blipFill>
                <a:blip r:embed="rId195"/>
                <a:stretch>
                  <a:fillRect/>
                </a:stretch>
              </p:blipFill>
              <p:spPr>
                <a:xfrm>
                  <a:off x="10348038" y="3023750"/>
                  <a:ext cx="122040" cy="45324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13" name="Ink 112">
                  <a:extLst>
                    <a:ext uri="{FF2B5EF4-FFF2-40B4-BE49-F238E27FC236}">
                      <a16:creationId xmlns:a16="http://schemas.microsoft.com/office/drawing/2014/main" id="{DA5027DD-ED27-8438-118F-01F0AD7D1342}"/>
                    </a:ext>
                  </a:extLst>
                </p14:cNvPr>
                <p14:cNvContentPartPr/>
                <p14:nvPr/>
              </p14:nvContentPartPr>
              <p14:xfrm>
                <a:off x="7356438" y="3078830"/>
                <a:ext cx="47160" cy="379440"/>
              </p14:xfrm>
            </p:contentPart>
          </mc:Choice>
          <mc:Fallback xmlns="">
            <p:pic>
              <p:nvPicPr>
                <p:cNvPr id="113" name="Ink 112">
                  <a:extLst>
                    <a:ext uri="{FF2B5EF4-FFF2-40B4-BE49-F238E27FC236}">
                      <a16:creationId xmlns:a16="http://schemas.microsoft.com/office/drawing/2014/main" id="{DA5027DD-ED27-8438-118F-01F0AD7D1342}"/>
                    </a:ext>
                  </a:extLst>
                </p:cNvPr>
                <p:cNvPicPr/>
                <p:nvPr/>
              </p:nvPicPr>
              <p:blipFill>
                <a:blip r:embed="rId197"/>
                <a:stretch>
                  <a:fillRect/>
                </a:stretch>
              </p:blipFill>
              <p:spPr>
                <a:xfrm>
                  <a:off x="7347438" y="3069830"/>
                  <a:ext cx="64800" cy="39708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14" name="Ink 113">
                  <a:extLst>
                    <a:ext uri="{FF2B5EF4-FFF2-40B4-BE49-F238E27FC236}">
                      <a16:creationId xmlns:a16="http://schemas.microsoft.com/office/drawing/2014/main" id="{3CB1DF70-BC41-ED5B-380B-ECDBA981986A}"/>
                    </a:ext>
                  </a:extLst>
                </p14:cNvPr>
                <p14:cNvContentPartPr/>
                <p14:nvPr/>
              </p14:nvContentPartPr>
              <p14:xfrm>
                <a:off x="7165638" y="3028430"/>
                <a:ext cx="261000" cy="144360"/>
              </p14:xfrm>
            </p:contentPart>
          </mc:Choice>
          <mc:Fallback xmlns="">
            <p:pic>
              <p:nvPicPr>
                <p:cNvPr id="114" name="Ink 113">
                  <a:extLst>
                    <a:ext uri="{FF2B5EF4-FFF2-40B4-BE49-F238E27FC236}">
                      <a16:creationId xmlns:a16="http://schemas.microsoft.com/office/drawing/2014/main" id="{3CB1DF70-BC41-ED5B-380B-ECDBA981986A}"/>
                    </a:ext>
                  </a:extLst>
                </p:cNvPr>
                <p:cNvPicPr/>
                <p:nvPr/>
              </p:nvPicPr>
              <p:blipFill>
                <a:blip r:embed="rId199"/>
                <a:stretch>
                  <a:fillRect/>
                </a:stretch>
              </p:blipFill>
              <p:spPr>
                <a:xfrm>
                  <a:off x="7156998" y="3019430"/>
                  <a:ext cx="27864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16" name="Ink 115">
                  <a:extLst>
                    <a:ext uri="{FF2B5EF4-FFF2-40B4-BE49-F238E27FC236}">
                      <a16:creationId xmlns:a16="http://schemas.microsoft.com/office/drawing/2014/main" id="{810CA452-BD9C-6751-7DC4-D51E072E5941}"/>
                    </a:ext>
                  </a:extLst>
                </p14:cNvPr>
                <p14:cNvContentPartPr/>
                <p14:nvPr/>
              </p14:nvContentPartPr>
              <p14:xfrm>
                <a:off x="5568678" y="2413910"/>
                <a:ext cx="236520" cy="414000"/>
              </p14:xfrm>
            </p:contentPart>
          </mc:Choice>
          <mc:Fallback xmlns="">
            <p:pic>
              <p:nvPicPr>
                <p:cNvPr id="116" name="Ink 115">
                  <a:extLst>
                    <a:ext uri="{FF2B5EF4-FFF2-40B4-BE49-F238E27FC236}">
                      <a16:creationId xmlns:a16="http://schemas.microsoft.com/office/drawing/2014/main" id="{810CA452-BD9C-6751-7DC4-D51E072E5941}"/>
                    </a:ext>
                  </a:extLst>
                </p:cNvPr>
                <p:cNvPicPr/>
                <p:nvPr/>
              </p:nvPicPr>
              <p:blipFill>
                <a:blip r:embed="rId201"/>
                <a:stretch>
                  <a:fillRect/>
                </a:stretch>
              </p:blipFill>
              <p:spPr>
                <a:xfrm>
                  <a:off x="5560038" y="2404910"/>
                  <a:ext cx="254160" cy="43164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17" name="Ink 116">
                  <a:extLst>
                    <a:ext uri="{FF2B5EF4-FFF2-40B4-BE49-F238E27FC236}">
                      <a16:creationId xmlns:a16="http://schemas.microsoft.com/office/drawing/2014/main" id="{A12C2505-9D18-BC83-7230-6F8E25C249E2}"/>
                    </a:ext>
                  </a:extLst>
                </p14:cNvPr>
                <p14:cNvContentPartPr/>
                <p14:nvPr/>
              </p14:nvContentPartPr>
              <p14:xfrm>
                <a:off x="5859558" y="2631350"/>
                <a:ext cx="137880" cy="118440"/>
              </p14:xfrm>
            </p:contentPart>
          </mc:Choice>
          <mc:Fallback xmlns="">
            <p:pic>
              <p:nvPicPr>
                <p:cNvPr id="117" name="Ink 116">
                  <a:extLst>
                    <a:ext uri="{FF2B5EF4-FFF2-40B4-BE49-F238E27FC236}">
                      <a16:creationId xmlns:a16="http://schemas.microsoft.com/office/drawing/2014/main" id="{A12C2505-9D18-BC83-7230-6F8E25C249E2}"/>
                    </a:ext>
                  </a:extLst>
                </p:cNvPr>
                <p:cNvPicPr/>
                <p:nvPr/>
              </p:nvPicPr>
              <p:blipFill>
                <a:blip r:embed="rId203"/>
                <a:stretch>
                  <a:fillRect/>
                </a:stretch>
              </p:blipFill>
              <p:spPr>
                <a:xfrm>
                  <a:off x="5850558" y="2622710"/>
                  <a:ext cx="15552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19" name="Ink 118">
                  <a:extLst>
                    <a:ext uri="{FF2B5EF4-FFF2-40B4-BE49-F238E27FC236}">
                      <a16:creationId xmlns:a16="http://schemas.microsoft.com/office/drawing/2014/main" id="{387B3AEC-3A2C-E159-6928-95A297691BB1}"/>
                    </a:ext>
                  </a:extLst>
                </p14:cNvPr>
                <p14:cNvContentPartPr/>
                <p14:nvPr/>
              </p14:nvContentPartPr>
              <p14:xfrm>
                <a:off x="5972598" y="2631350"/>
                <a:ext cx="189000" cy="400320"/>
              </p14:xfrm>
            </p:contentPart>
          </mc:Choice>
          <mc:Fallback xmlns="">
            <p:pic>
              <p:nvPicPr>
                <p:cNvPr id="119" name="Ink 118">
                  <a:extLst>
                    <a:ext uri="{FF2B5EF4-FFF2-40B4-BE49-F238E27FC236}">
                      <a16:creationId xmlns:a16="http://schemas.microsoft.com/office/drawing/2014/main" id="{387B3AEC-3A2C-E159-6928-95A297691BB1}"/>
                    </a:ext>
                  </a:extLst>
                </p:cNvPr>
                <p:cNvPicPr/>
                <p:nvPr/>
              </p:nvPicPr>
              <p:blipFill>
                <a:blip r:embed="rId205"/>
                <a:stretch>
                  <a:fillRect/>
                </a:stretch>
              </p:blipFill>
              <p:spPr>
                <a:xfrm>
                  <a:off x="5963598" y="2622350"/>
                  <a:ext cx="206640" cy="41796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20" name="Ink 119">
                  <a:extLst>
                    <a:ext uri="{FF2B5EF4-FFF2-40B4-BE49-F238E27FC236}">
                      <a16:creationId xmlns:a16="http://schemas.microsoft.com/office/drawing/2014/main" id="{151091C2-ABD4-FE85-243E-74CDA8E2E17A}"/>
                    </a:ext>
                  </a:extLst>
                </p14:cNvPr>
                <p14:cNvContentPartPr/>
                <p14:nvPr/>
              </p14:nvContentPartPr>
              <p14:xfrm>
                <a:off x="6139278" y="2510750"/>
                <a:ext cx="16920" cy="27360"/>
              </p14:xfrm>
            </p:contentPart>
          </mc:Choice>
          <mc:Fallback xmlns="">
            <p:pic>
              <p:nvPicPr>
                <p:cNvPr id="120" name="Ink 119">
                  <a:extLst>
                    <a:ext uri="{FF2B5EF4-FFF2-40B4-BE49-F238E27FC236}">
                      <a16:creationId xmlns:a16="http://schemas.microsoft.com/office/drawing/2014/main" id="{151091C2-ABD4-FE85-243E-74CDA8E2E17A}"/>
                    </a:ext>
                  </a:extLst>
                </p:cNvPr>
                <p:cNvPicPr/>
                <p:nvPr/>
              </p:nvPicPr>
              <p:blipFill>
                <a:blip r:embed="rId207"/>
                <a:stretch>
                  <a:fillRect/>
                </a:stretch>
              </p:blipFill>
              <p:spPr>
                <a:xfrm>
                  <a:off x="6130638" y="2501750"/>
                  <a:ext cx="3456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21" name="Ink 120">
                  <a:extLst>
                    <a:ext uri="{FF2B5EF4-FFF2-40B4-BE49-F238E27FC236}">
                      <a16:creationId xmlns:a16="http://schemas.microsoft.com/office/drawing/2014/main" id="{72404E83-9566-1E03-45B5-717B885B214F}"/>
                    </a:ext>
                  </a:extLst>
                </p14:cNvPr>
                <p14:cNvContentPartPr/>
                <p14:nvPr/>
              </p14:nvContentPartPr>
              <p14:xfrm>
                <a:off x="6242238" y="2414990"/>
                <a:ext cx="486000" cy="316440"/>
              </p14:xfrm>
            </p:contentPart>
          </mc:Choice>
          <mc:Fallback xmlns="">
            <p:pic>
              <p:nvPicPr>
                <p:cNvPr id="121" name="Ink 120">
                  <a:extLst>
                    <a:ext uri="{FF2B5EF4-FFF2-40B4-BE49-F238E27FC236}">
                      <a16:creationId xmlns:a16="http://schemas.microsoft.com/office/drawing/2014/main" id="{72404E83-9566-1E03-45B5-717B885B214F}"/>
                    </a:ext>
                  </a:extLst>
                </p:cNvPr>
                <p:cNvPicPr/>
                <p:nvPr/>
              </p:nvPicPr>
              <p:blipFill>
                <a:blip r:embed="rId209"/>
                <a:stretch>
                  <a:fillRect/>
                </a:stretch>
              </p:blipFill>
              <p:spPr>
                <a:xfrm>
                  <a:off x="6233238" y="2405990"/>
                  <a:ext cx="50364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22" name="Ink 121">
                  <a:extLst>
                    <a:ext uri="{FF2B5EF4-FFF2-40B4-BE49-F238E27FC236}">
                      <a16:creationId xmlns:a16="http://schemas.microsoft.com/office/drawing/2014/main" id="{0B3EA941-3F60-04E1-5F71-1DAB4C882856}"/>
                    </a:ext>
                  </a:extLst>
                </p14:cNvPr>
                <p14:cNvContentPartPr/>
                <p14:nvPr/>
              </p14:nvContentPartPr>
              <p14:xfrm>
                <a:off x="6746598" y="2425790"/>
                <a:ext cx="18360" cy="37800"/>
              </p14:xfrm>
            </p:contentPart>
          </mc:Choice>
          <mc:Fallback xmlns="">
            <p:pic>
              <p:nvPicPr>
                <p:cNvPr id="122" name="Ink 121">
                  <a:extLst>
                    <a:ext uri="{FF2B5EF4-FFF2-40B4-BE49-F238E27FC236}">
                      <a16:creationId xmlns:a16="http://schemas.microsoft.com/office/drawing/2014/main" id="{0B3EA941-3F60-04E1-5F71-1DAB4C882856}"/>
                    </a:ext>
                  </a:extLst>
                </p:cNvPr>
                <p:cNvPicPr/>
                <p:nvPr/>
              </p:nvPicPr>
              <p:blipFill>
                <a:blip r:embed="rId211"/>
                <a:stretch>
                  <a:fillRect/>
                </a:stretch>
              </p:blipFill>
              <p:spPr>
                <a:xfrm>
                  <a:off x="6737598" y="2416790"/>
                  <a:ext cx="3600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23" name="Ink 122">
                  <a:extLst>
                    <a:ext uri="{FF2B5EF4-FFF2-40B4-BE49-F238E27FC236}">
                      <a16:creationId xmlns:a16="http://schemas.microsoft.com/office/drawing/2014/main" id="{EA24EE67-CE53-B10A-5181-37DC7B4DE393}"/>
                    </a:ext>
                  </a:extLst>
                </p14:cNvPr>
                <p14:cNvContentPartPr/>
                <p14:nvPr/>
              </p14:nvContentPartPr>
              <p14:xfrm>
                <a:off x="6774318" y="2528030"/>
                <a:ext cx="223200" cy="186120"/>
              </p14:xfrm>
            </p:contentPart>
          </mc:Choice>
          <mc:Fallback xmlns="">
            <p:pic>
              <p:nvPicPr>
                <p:cNvPr id="123" name="Ink 122">
                  <a:extLst>
                    <a:ext uri="{FF2B5EF4-FFF2-40B4-BE49-F238E27FC236}">
                      <a16:creationId xmlns:a16="http://schemas.microsoft.com/office/drawing/2014/main" id="{EA24EE67-CE53-B10A-5181-37DC7B4DE393}"/>
                    </a:ext>
                  </a:extLst>
                </p:cNvPr>
                <p:cNvPicPr/>
                <p:nvPr/>
              </p:nvPicPr>
              <p:blipFill>
                <a:blip r:embed="rId213"/>
                <a:stretch>
                  <a:fillRect/>
                </a:stretch>
              </p:blipFill>
              <p:spPr>
                <a:xfrm>
                  <a:off x="6765318" y="2519030"/>
                  <a:ext cx="24084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24" name="Ink 123">
                  <a:extLst>
                    <a:ext uri="{FF2B5EF4-FFF2-40B4-BE49-F238E27FC236}">
                      <a16:creationId xmlns:a16="http://schemas.microsoft.com/office/drawing/2014/main" id="{D916CC42-2978-DD23-CA68-84B232740C34}"/>
                    </a:ext>
                  </a:extLst>
                </p14:cNvPr>
                <p14:cNvContentPartPr/>
                <p14:nvPr/>
              </p14:nvContentPartPr>
              <p14:xfrm>
                <a:off x="7169598" y="2353070"/>
                <a:ext cx="1017360" cy="715320"/>
              </p14:xfrm>
            </p:contentPart>
          </mc:Choice>
          <mc:Fallback xmlns="">
            <p:pic>
              <p:nvPicPr>
                <p:cNvPr id="124" name="Ink 123">
                  <a:extLst>
                    <a:ext uri="{FF2B5EF4-FFF2-40B4-BE49-F238E27FC236}">
                      <a16:creationId xmlns:a16="http://schemas.microsoft.com/office/drawing/2014/main" id="{D916CC42-2978-DD23-CA68-84B232740C34}"/>
                    </a:ext>
                  </a:extLst>
                </p:cNvPr>
                <p:cNvPicPr/>
                <p:nvPr/>
              </p:nvPicPr>
              <p:blipFill>
                <a:blip r:embed="rId215"/>
                <a:stretch>
                  <a:fillRect/>
                </a:stretch>
              </p:blipFill>
              <p:spPr>
                <a:xfrm>
                  <a:off x="7160958" y="2344070"/>
                  <a:ext cx="1035000" cy="73296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25" name="Ink 124">
                  <a:extLst>
                    <a:ext uri="{FF2B5EF4-FFF2-40B4-BE49-F238E27FC236}">
                      <a16:creationId xmlns:a16="http://schemas.microsoft.com/office/drawing/2014/main" id="{96AA33FA-101F-205D-0E7E-A509A8EB262E}"/>
                    </a:ext>
                  </a:extLst>
                </p14:cNvPr>
                <p14:cNvContentPartPr/>
                <p14:nvPr/>
              </p14:nvContentPartPr>
              <p14:xfrm>
                <a:off x="7324398" y="2310230"/>
                <a:ext cx="1308960" cy="816840"/>
              </p14:xfrm>
            </p:contentPart>
          </mc:Choice>
          <mc:Fallback xmlns="">
            <p:pic>
              <p:nvPicPr>
                <p:cNvPr id="125" name="Ink 124">
                  <a:extLst>
                    <a:ext uri="{FF2B5EF4-FFF2-40B4-BE49-F238E27FC236}">
                      <a16:creationId xmlns:a16="http://schemas.microsoft.com/office/drawing/2014/main" id="{96AA33FA-101F-205D-0E7E-A509A8EB262E}"/>
                    </a:ext>
                  </a:extLst>
                </p:cNvPr>
                <p:cNvPicPr/>
                <p:nvPr/>
              </p:nvPicPr>
              <p:blipFill>
                <a:blip r:embed="rId217"/>
                <a:stretch>
                  <a:fillRect/>
                </a:stretch>
              </p:blipFill>
              <p:spPr>
                <a:xfrm>
                  <a:off x="7315398" y="2301230"/>
                  <a:ext cx="1326600" cy="83448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30" name="Ink 129">
                  <a:extLst>
                    <a:ext uri="{FF2B5EF4-FFF2-40B4-BE49-F238E27FC236}">
                      <a16:creationId xmlns:a16="http://schemas.microsoft.com/office/drawing/2014/main" id="{8BFE69F0-73B8-63A7-068D-4AB532CC7E31}"/>
                    </a:ext>
                  </a:extLst>
                </p14:cNvPr>
                <p14:cNvContentPartPr/>
                <p14:nvPr/>
              </p14:nvContentPartPr>
              <p14:xfrm>
                <a:off x="7585398" y="2623070"/>
                <a:ext cx="10080" cy="172800"/>
              </p14:xfrm>
            </p:contentPart>
          </mc:Choice>
          <mc:Fallback xmlns="">
            <p:pic>
              <p:nvPicPr>
                <p:cNvPr id="130" name="Ink 129">
                  <a:extLst>
                    <a:ext uri="{FF2B5EF4-FFF2-40B4-BE49-F238E27FC236}">
                      <a16:creationId xmlns:a16="http://schemas.microsoft.com/office/drawing/2014/main" id="{8BFE69F0-73B8-63A7-068D-4AB532CC7E31}"/>
                    </a:ext>
                  </a:extLst>
                </p:cNvPr>
                <p:cNvPicPr/>
                <p:nvPr/>
              </p:nvPicPr>
              <p:blipFill>
                <a:blip r:embed="rId219"/>
                <a:stretch>
                  <a:fillRect/>
                </a:stretch>
              </p:blipFill>
              <p:spPr>
                <a:xfrm>
                  <a:off x="7576758" y="2614430"/>
                  <a:ext cx="2772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31" name="Ink 130">
                  <a:extLst>
                    <a:ext uri="{FF2B5EF4-FFF2-40B4-BE49-F238E27FC236}">
                      <a16:creationId xmlns:a16="http://schemas.microsoft.com/office/drawing/2014/main" id="{D1DB8783-E5D8-0B21-5CC2-23E4EE89B2CC}"/>
                    </a:ext>
                  </a:extLst>
                </p14:cNvPr>
                <p14:cNvContentPartPr/>
                <p14:nvPr/>
              </p14:nvContentPartPr>
              <p14:xfrm>
                <a:off x="7568838" y="2405630"/>
                <a:ext cx="153720" cy="281880"/>
              </p14:xfrm>
            </p:contentPart>
          </mc:Choice>
          <mc:Fallback xmlns="">
            <p:pic>
              <p:nvPicPr>
                <p:cNvPr id="131" name="Ink 130">
                  <a:extLst>
                    <a:ext uri="{FF2B5EF4-FFF2-40B4-BE49-F238E27FC236}">
                      <a16:creationId xmlns:a16="http://schemas.microsoft.com/office/drawing/2014/main" id="{D1DB8783-E5D8-0B21-5CC2-23E4EE89B2CC}"/>
                    </a:ext>
                  </a:extLst>
                </p:cNvPr>
                <p:cNvPicPr/>
                <p:nvPr/>
              </p:nvPicPr>
              <p:blipFill>
                <a:blip r:embed="rId221"/>
                <a:stretch>
                  <a:fillRect/>
                </a:stretch>
              </p:blipFill>
              <p:spPr>
                <a:xfrm>
                  <a:off x="7560198" y="2396990"/>
                  <a:ext cx="171360" cy="29952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32" name="Ink 131">
                  <a:extLst>
                    <a:ext uri="{FF2B5EF4-FFF2-40B4-BE49-F238E27FC236}">
                      <a16:creationId xmlns:a16="http://schemas.microsoft.com/office/drawing/2014/main" id="{BD3EC94C-7F5E-5FB8-ED7E-11E4C7D8FBEA}"/>
                    </a:ext>
                  </a:extLst>
                </p14:cNvPr>
                <p14:cNvContentPartPr/>
                <p14:nvPr/>
              </p14:nvContentPartPr>
              <p14:xfrm>
                <a:off x="7734798" y="2593190"/>
                <a:ext cx="191160" cy="186480"/>
              </p14:xfrm>
            </p:contentPart>
          </mc:Choice>
          <mc:Fallback xmlns="">
            <p:pic>
              <p:nvPicPr>
                <p:cNvPr id="132" name="Ink 131">
                  <a:extLst>
                    <a:ext uri="{FF2B5EF4-FFF2-40B4-BE49-F238E27FC236}">
                      <a16:creationId xmlns:a16="http://schemas.microsoft.com/office/drawing/2014/main" id="{BD3EC94C-7F5E-5FB8-ED7E-11E4C7D8FBEA}"/>
                    </a:ext>
                  </a:extLst>
                </p:cNvPr>
                <p:cNvPicPr/>
                <p:nvPr/>
              </p:nvPicPr>
              <p:blipFill>
                <a:blip r:embed="rId223"/>
                <a:stretch>
                  <a:fillRect/>
                </a:stretch>
              </p:blipFill>
              <p:spPr>
                <a:xfrm>
                  <a:off x="7725798" y="2584550"/>
                  <a:ext cx="20880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33" name="Ink 132">
                  <a:extLst>
                    <a:ext uri="{FF2B5EF4-FFF2-40B4-BE49-F238E27FC236}">
                      <a16:creationId xmlns:a16="http://schemas.microsoft.com/office/drawing/2014/main" id="{CD9CAFD0-677E-5FBC-AB9D-B38F7CA7807B}"/>
                    </a:ext>
                  </a:extLst>
                </p14:cNvPr>
                <p14:cNvContentPartPr/>
                <p14:nvPr/>
              </p14:nvContentPartPr>
              <p14:xfrm>
                <a:off x="7949358" y="2619830"/>
                <a:ext cx="94320" cy="141840"/>
              </p14:xfrm>
            </p:contentPart>
          </mc:Choice>
          <mc:Fallback xmlns="">
            <p:pic>
              <p:nvPicPr>
                <p:cNvPr id="133" name="Ink 132">
                  <a:extLst>
                    <a:ext uri="{FF2B5EF4-FFF2-40B4-BE49-F238E27FC236}">
                      <a16:creationId xmlns:a16="http://schemas.microsoft.com/office/drawing/2014/main" id="{CD9CAFD0-677E-5FBC-AB9D-B38F7CA7807B}"/>
                    </a:ext>
                  </a:extLst>
                </p:cNvPr>
                <p:cNvPicPr/>
                <p:nvPr/>
              </p:nvPicPr>
              <p:blipFill>
                <a:blip r:embed="rId225"/>
                <a:stretch>
                  <a:fillRect/>
                </a:stretch>
              </p:blipFill>
              <p:spPr>
                <a:xfrm>
                  <a:off x="7940718" y="2611190"/>
                  <a:ext cx="11196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34" name="Ink 133">
                  <a:extLst>
                    <a:ext uri="{FF2B5EF4-FFF2-40B4-BE49-F238E27FC236}">
                      <a16:creationId xmlns:a16="http://schemas.microsoft.com/office/drawing/2014/main" id="{4BDFCD1A-915F-F72E-9192-E383C5C906CC}"/>
                    </a:ext>
                  </a:extLst>
                </p14:cNvPr>
                <p14:cNvContentPartPr/>
                <p14:nvPr/>
              </p14:nvContentPartPr>
              <p14:xfrm>
                <a:off x="8128998" y="2628830"/>
                <a:ext cx="121320" cy="135000"/>
              </p14:xfrm>
            </p:contentPart>
          </mc:Choice>
          <mc:Fallback xmlns="">
            <p:pic>
              <p:nvPicPr>
                <p:cNvPr id="134" name="Ink 133">
                  <a:extLst>
                    <a:ext uri="{FF2B5EF4-FFF2-40B4-BE49-F238E27FC236}">
                      <a16:creationId xmlns:a16="http://schemas.microsoft.com/office/drawing/2014/main" id="{4BDFCD1A-915F-F72E-9192-E383C5C906CC}"/>
                    </a:ext>
                  </a:extLst>
                </p:cNvPr>
                <p:cNvPicPr/>
                <p:nvPr/>
              </p:nvPicPr>
              <p:blipFill>
                <a:blip r:embed="rId227"/>
                <a:stretch>
                  <a:fillRect/>
                </a:stretch>
              </p:blipFill>
              <p:spPr>
                <a:xfrm>
                  <a:off x="8119998" y="2619830"/>
                  <a:ext cx="1389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42" name="Ink 141">
                  <a:extLst>
                    <a:ext uri="{FF2B5EF4-FFF2-40B4-BE49-F238E27FC236}">
                      <a16:creationId xmlns:a16="http://schemas.microsoft.com/office/drawing/2014/main" id="{8A58A842-6D46-DF30-E922-A15273970C40}"/>
                    </a:ext>
                  </a:extLst>
                </p14:cNvPr>
                <p14:cNvContentPartPr/>
                <p14:nvPr/>
              </p14:nvContentPartPr>
              <p14:xfrm>
                <a:off x="7921638" y="1929350"/>
                <a:ext cx="72000" cy="409320"/>
              </p14:xfrm>
            </p:contentPart>
          </mc:Choice>
          <mc:Fallback xmlns="">
            <p:pic>
              <p:nvPicPr>
                <p:cNvPr id="142" name="Ink 141">
                  <a:extLst>
                    <a:ext uri="{FF2B5EF4-FFF2-40B4-BE49-F238E27FC236}">
                      <a16:creationId xmlns:a16="http://schemas.microsoft.com/office/drawing/2014/main" id="{8A58A842-6D46-DF30-E922-A15273970C40}"/>
                    </a:ext>
                  </a:extLst>
                </p:cNvPr>
                <p:cNvPicPr/>
                <p:nvPr/>
              </p:nvPicPr>
              <p:blipFill>
                <a:blip r:embed="rId229"/>
                <a:stretch>
                  <a:fillRect/>
                </a:stretch>
              </p:blipFill>
              <p:spPr>
                <a:xfrm>
                  <a:off x="7912998" y="1920710"/>
                  <a:ext cx="89640" cy="42696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43" name="Ink 142">
                  <a:extLst>
                    <a:ext uri="{FF2B5EF4-FFF2-40B4-BE49-F238E27FC236}">
                      <a16:creationId xmlns:a16="http://schemas.microsoft.com/office/drawing/2014/main" id="{19A9E678-A22E-091B-AE74-DF807CAFF319}"/>
                    </a:ext>
                  </a:extLst>
                </p14:cNvPr>
                <p14:cNvContentPartPr/>
                <p14:nvPr/>
              </p14:nvContentPartPr>
              <p14:xfrm>
                <a:off x="7792758" y="1874630"/>
                <a:ext cx="225720" cy="152640"/>
              </p14:xfrm>
            </p:contentPart>
          </mc:Choice>
          <mc:Fallback xmlns="">
            <p:pic>
              <p:nvPicPr>
                <p:cNvPr id="143" name="Ink 142">
                  <a:extLst>
                    <a:ext uri="{FF2B5EF4-FFF2-40B4-BE49-F238E27FC236}">
                      <a16:creationId xmlns:a16="http://schemas.microsoft.com/office/drawing/2014/main" id="{19A9E678-A22E-091B-AE74-DF807CAFF319}"/>
                    </a:ext>
                  </a:extLst>
                </p:cNvPr>
                <p:cNvPicPr/>
                <p:nvPr/>
              </p:nvPicPr>
              <p:blipFill>
                <a:blip r:embed="rId231"/>
                <a:stretch>
                  <a:fillRect/>
                </a:stretch>
              </p:blipFill>
              <p:spPr>
                <a:xfrm>
                  <a:off x="7784118" y="1865990"/>
                  <a:ext cx="24336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46" name="Ink 145">
                  <a:extLst>
                    <a:ext uri="{FF2B5EF4-FFF2-40B4-BE49-F238E27FC236}">
                      <a16:creationId xmlns:a16="http://schemas.microsoft.com/office/drawing/2014/main" id="{48341A67-AAE7-98E5-6F29-6BE28CB2E094}"/>
                    </a:ext>
                  </a:extLst>
                </p14:cNvPr>
                <p14:cNvContentPartPr/>
                <p14:nvPr/>
              </p14:nvContentPartPr>
              <p14:xfrm>
                <a:off x="7065918" y="881750"/>
                <a:ext cx="1481040" cy="974520"/>
              </p14:xfrm>
            </p:contentPart>
          </mc:Choice>
          <mc:Fallback xmlns="">
            <p:pic>
              <p:nvPicPr>
                <p:cNvPr id="146" name="Ink 145">
                  <a:extLst>
                    <a:ext uri="{FF2B5EF4-FFF2-40B4-BE49-F238E27FC236}">
                      <a16:creationId xmlns:a16="http://schemas.microsoft.com/office/drawing/2014/main" id="{48341A67-AAE7-98E5-6F29-6BE28CB2E094}"/>
                    </a:ext>
                  </a:extLst>
                </p:cNvPr>
                <p:cNvPicPr/>
                <p:nvPr/>
              </p:nvPicPr>
              <p:blipFill>
                <a:blip r:embed="rId233"/>
                <a:stretch>
                  <a:fillRect/>
                </a:stretch>
              </p:blipFill>
              <p:spPr>
                <a:xfrm>
                  <a:off x="7056918" y="873110"/>
                  <a:ext cx="1498680" cy="99216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47" name="Ink 146">
                  <a:extLst>
                    <a:ext uri="{FF2B5EF4-FFF2-40B4-BE49-F238E27FC236}">
                      <a16:creationId xmlns:a16="http://schemas.microsoft.com/office/drawing/2014/main" id="{8DC7B5F8-8461-C11A-90BB-F8278F1C6014}"/>
                    </a:ext>
                  </a:extLst>
                </p14:cNvPr>
                <p14:cNvContentPartPr/>
                <p14:nvPr/>
              </p14:nvContentPartPr>
              <p14:xfrm>
                <a:off x="7370838" y="1249670"/>
                <a:ext cx="336960" cy="319320"/>
              </p14:xfrm>
            </p:contentPart>
          </mc:Choice>
          <mc:Fallback xmlns="">
            <p:pic>
              <p:nvPicPr>
                <p:cNvPr id="147" name="Ink 146">
                  <a:extLst>
                    <a:ext uri="{FF2B5EF4-FFF2-40B4-BE49-F238E27FC236}">
                      <a16:creationId xmlns:a16="http://schemas.microsoft.com/office/drawing/2014/main" id="{8DC7B5F8-8461-C11A-90BB-F8278F1C6014}"/>
                    </a:ext>
                  </a:extLst>
                </p:cNvPr>
                <p:cNvPicPr/>
                <p:nvPr/>
              </p:nvPicPr>
              <p:blipFill>
                <a:blip r:embed="rId235"/>
                <a:stretch>
                  <a:fillRect/>
                </a:stretch>
              </p:blipFill>
              <p:spPr>
                <a:xfrm>
                  <a:off x="7361838" y="1241030"/>
                  <a:ext cx="354600" cy="33696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48" name="Ink 147">
                  <a:extLst>
                    <a:ext uri="{FF2B5EF4-FFF2-40B4-BE49-F238E27FC236}">
                      <a16:creationId xmlns:a16="http://schemas.microsoft.com/office/drawing/2014/main" id="{697B8AD6-2FD3-9A80-3EAF-597326D15770}"/>
                    </a:ext>
                  </a:extLst>
                </p14:cNvPr>
                <p14:cNvContentPartPr/>
                <p14:nvPr/>
              </p14:nvContentPartPr>
              <p14:xfrm>
                <a:off x="7893558" y="1307630"/>
                <a:ext cx="37080" cy="188640"/>
              </p14:xfrm>
            </p:contentPart>
          </mc:Choice>
          <mc:Fallback xmlns="">
            <p:pic>
              <p:nvPicPr>
                <p:cNvPr id="148" name="Ink 147">
                  <a:extLst>
                    <a:ext uri="{FF2B5EF4-FFF2-40B4-BE49-F238E27FC236}">
                      <a16:creationId xmlns:a16="http://schemas.microsoft.com/office/drawing/2014/main" id="{697B8AD6-2FD3-9A80-3EAF-597326D15770}"/>
                    </a:ext>
                  </a:extLst>
                </p:cNvPr>
                <p:cNvPicPr/>
                <p:nvPr/>
              </p:nvPicPr>
              <p:blipFill>
                <a:blip r:embed="rId237"/>
                <a:stretch>
                  <a:fillRect/>
                </a:stretch>
              </p:blipFill>
              <p:spPr>
                <a:xfrm>
                  <a:off x="7884558" y="1298990"/>
                  <a:ext cx="5472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55" name="Ink 154">
                  <a:extLst>
                    <a:ext uri="{FF2B5EF4-FFF2-40B4-BE49-F238E27FC236}">
                      <a16:creationId xmlns:a16="http://schemas.microsoft.com/office/drawing/2014/main" id="{AC7ABE1D-8088-76E4-FAE5-0577FC11F752}"/>
                    </a:ext>
                  </a:extLst>
                </p14:cNvPr>
                <p14:cNvContentPartPr/>
                <p14:nvPr/>
              </p14:nvContentPartPr>
              <p14:xfrm>
                <a:off x="8014158" y="1243550"/>
                <a:ext cx="28080" cy="289800"/>
              </p14:xfrm>
            </p:contentPart>
          </mc:Choice>
          <mc:Fallback xmlns="">
            <p:pic>
              <p:nvPicPr>
                <p:cNvPr id="155" name="Ink 154">
                  <a:extLst>
                    <a:ext uri="{FF2B5EF4-FFF2-40B4-BE49-F238E27FC236}">
                      <a16:creationId xmlns:a16="http://schemas.microsoft.com/office/drawing/2014/main" id="{AC7ABE1D-8088-76E4-FAE5-0577FC11F752}"/>
                    </a:ext>
                  </a:extLst>
                </p:cNvPr>
                <p:cNvPicPr/>
                <p:nvPr/>
              </p:nvPicPr>
              <p:blipFill>
                <a:blip r:embed="rId239"/>
                <a:stretch>
                  <a:fillRect/>
                </a:stretch>
              </p:blipFill>
              <p:spPr>
                <a:xfrm>
                  <a:off x="8005518" y="1234550"/>
                  <a:ext cx="4572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57" name="Ink 156">
                  <a:extLst>
                    <a:ext uri="{FF2B5EF4-FFF2-40B4-BE49-F238E27FC236}">
                      <a16:creationId xmlns:a16="http://schemas.microsoft.com/office/drawing/2014/main" id="{E946ED84-3A40-219D-8854-BA527C6A49E3}"/>
                    </a:ext>
                  </a:extLst>
                </p14:cNvPr>
                <p14:cNvContentPartPr/>
                <p14:nvPr/>
              </p14:nvContentPartPr>
              <p14:xfrm>
                <a:off x="8400798" y="5176910"/>
                <a:ext cx="15840" cy="206280"/>
              </p14:xfrm>
            </p:contentPart>
          </mc:Choice>
          <mc:Fallback xmlns="">
            <p:pic>
              <p:nvPicPr>
                <p:cNvPr id="157" name="Ink 156">
                  <a:extLst>
                    <a:ext uri="{FF2B5EF4-FFF2-40B4-BE49-F238E27FC236}">
                      <a16:creationId xmlns:a16="http://schemas.microsoft.com/office/drawing/2014/main" id="{E946ED84-3A40-219D-8854-BA527C6A49E3}"/>
                    </a:ext>
                  </a:extLst>
                </p:cNvPr>
                <p:cNvPicPr/>
                <p:nvPr/>
              </p:nvPicPr>
              <p:blipFill>
                <a:blip r:embed="rId241"/>
                <a:stretch>
                  <a:fillRect/>
                </a:stretch>
              </p:blipFill>
              <p:spPr>
                <a:xfrm>
                  <a:off x="8392158" y="5167910"/>
                  <a:ext cx="3348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59" name="Ink 158">
                  <a:extLst>
                    <a:ext uri="{FF2B5EF4-FFF2-40B4-BE49-F238E27FC236}">
                      <a16:creationId xmlns:a16="http://schemas.microsoft.com/office/drawing/2014/main" id="{B219252F-7A9D-41FA-A462-341F1EBD1ACD}"/>
                    </a:ext>
                  </a:extLst>
                </p14:cNvPr>
                <p14:cNvContentPartPr/>
                <p14:nvPr/>
              </p14:nvContentPartPr>
              <p14:xfrm>
                <a:off x="7893558" y="4145870"/>
                <a:ext cx="256320" cy="284040"/>
              </p14:xfrm>
            </p:contentPart>
          </mc:Choice>
          <mc:Fallback xmlns="">
            <p:pic>
              <p:nvPicPr>
                <p:cNvPr id="159" name="Ink 158">
                  <a:extLst>
                    <a:ext uri="{FF2B5EF4-FFF2-40B4-BE49-F238E27FC236}">
                      <a16:creationId xmlns:a16="http://schemas.microsoft.com/office/drawing/2014/main" id="{B219252F-7A9D-41FA-A462-341F1EBD1ACD}"/>
                    </a:ext>
                  </a:extLst>
                </p:cNvPr>
                <p:cNvPicPr/>
                <p:nvPr/>
              </p:nvPicPr>
              <p:blipFill>
                <a:blip r:embed="rId243"/>
                <a:stretch>
                  <a:fillRect/>
                </a:stretch>
              </p:blipFill>
              <p:spPr>
                <a:xfrm>
                  <a:off x="7884558" y="4137230"/>
                  <a:ext cx="273960" cy="30168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61" name="Ink 160">
                  <a:extLst>
                    <a:ext uri="{FF2B5EF4-FFF2-40B4-BE49-F238E27FC236}">
                      <a16:creationId xmlns:a16="http://schemas.microsoft.com/office/drawing/2014/main" id="{B7253F65-DBB1-DD53-6FC0-378FDFBD4352}"/>
                    </a:ext>
                  </a:extLst>
                </p14:cNvPr>
                <p14:cNvContentPartPr/>
                <p14:nvPr/>
              </p14:nvContentPartPr>
              <p14:xfrm>
                <a:off x="10707318" y="4598750"/>
                <a:ext cx="182520" cy="29160"/>
              </p14:xfrm>
            </p:contentPart>
          </mc:Choice>
          <mc:Fallback xmlns="">
            <p:pic>
              <p:nvPicPr>
                <p:cNvPr id="161" name="Ink 160">
                  <a:extLst>
                    <a:ext uri="{FF2B5EF4-FFF2-40B4-BE49-F238E27FC236}">
                      <a16:creationId xmlns:a16="http://schemas.microsoft.com/office/drawing/2014/main" id="{B7253F65-DBB1-DD53-6FC0-378FDFBD4352}"/>
                    </a:ext>
                  </a:extLst>
                </p:cNvPr>
                <p:cNvPicPr/>
                <p:nvPr/>
              </p:nvPicPr>
              <p:blipFill>
                <a:blip r:embed="rId245"/>
                <a:stretch>
                  <a:fillRect/>
                </a:stretch>
              </p:blipFill>
              <p:spPr>
                <a:xfrm>
                  <a:off x="10698318" y="4590110"/>
                  <a:ext cx="20016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62" name="Ink 161">
                  <a:extLst>
                    <a:ext uri="{FF2B5EF4-FFF2-40B4-BE49-F238E27FC236}">
                      <a16:creationId xmlns:a16="http://schemas.microsoft.com/office/drawing/2014/main" id="{04BA5E8B-5838-9948-E841-FE428EF16135}"/>
                    </a:ext>
                  </a:extLst>
                </p14:cNvPr>
                <p14:cNvContentPartPr/>
                <p14:nvPr/>
              </p14:nvContentPartPr>
              <p14:xfrm>
                <a:off x="10725318" y="4522790"/>
                <a:ext cx="51840" cy="176400"/>
              </p14:xfrm>
            </p:contentPart>
          </mc:Choice>
          <mc:Fallback xmlns="">
            <p:pic>
              <p:nvPicPr>
                <p:cNvPr id="162" name="Ink 161">
                  <a:extLst>
                    <a:ext uri="{FF2B5EF4-FFF2-40B4-BE49-F238E27FC236}">
                      <a16:creationId xmlns:a16="http://schemas.microsoft.com/office/drawing/2014/main" id="{04BA5E8B-5838-9948-E841-FE428EF16135}"/>
                    </a:ext>
                  </a:extLst>
                </p:cNvPr>
                <p:cNvPicPr/>
                <p:nvPr/>
              </p:nvPicPr>
              <p:blipFill>
                <a:blip r:embed="rId247"/>
                <a:stretch>
                  <a:fillRect/>
                </a:stretch>
              </p:blipFill>
              <p:spPr>
                <a:xfrm>
                  <a:off x="10716678" y="4514150"/>
                  <a:ext cx="6948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63" name="Ink 162">
                  <a:extLst>
                    <a:ext uri="{FF2B5EF4-FFF2-40B4-BE49-F238E27FC236}">
                      <a16:creationId xmlns:a16="http://schemas.microsoft.com/office/drawing/2014/main" id="{6BCD93A3-245D-8E0A-C50A-BDF0F54AC216}"/>
                    </a:ext>
                  </a:extLst>
                </p14:cNvPr>
                <p14:cNvContentPartPr/>
                <p14:nvPr/>
              </p14:nvContentPartPr>
              <p14:xfrm>
                <a:off x="10701918" y="4564910"/>
                <a:ext cx="180360" cy="118440"/>
              </p14:xfrm>
            </p:contentPart>
          </mc:Choice>
          <mc:Fallback xmlns="">
            <p:pic>
              <p:nvPicPr>
                <p:cNvPr id="163" name="Ink 162">
                  <a:extLst>
                    <a:ext uri="{FF2B5EF4-FFF2-40B4-BE49-F238E27FC236}">
                      <a16:creationId xmlns:a16="http://schemas.microsoft.com/office/drawing/2014/main" id="{6BCD93A3-245D-8E0A-C50A-BDF0F54AC216}"/>
                    </a:ext>
                  </a:extLst>
                </p:cNvPr>
                <p:cNvPicPr/>
                <p:nvPr/>
              </p:nvPicPr>
              <p:blipFill>
                <a:blip r:embed="rId249"/>
                <a:stretch>
                  <a:fillRect/>
                </a:stretch>
              </p:blipFill>
              <p:spPr>
                <a:xfrm>
                  <a:off x="10692918" y="4555910"/>
                  <a:ext cx="19800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65" name="Ink 164">
                  <a:extLst>
                    <a:ext uri="{FF2B5EF4-FFF2-40B4-BE49-F238E27FC236}">
                      <a16:creationId xmlns:a16="http://schemas.microsoft.com/office/drawing/2014/main" id="{CA88D400-79B4-4EC6-815E-D63F863FDE96}"/>
                    </a:ext>
                  </a:extLst>
                </p14:cNvPr>
                <p14:cNvContentPartPr/>
                <p14:nvPr/>
              </p14:nvContentPartPr>
              <p14:xfrm>
                <a:off x="8070678" y="-56050"/>
                <a:ext cx="1920240" cy="848160"/>
              </p14:xfrm>
            </p:contentPart>
          </mc:Choice>
          <mc:Fallback xmlns="">
            <p:pic>
              <p:nvPicPr>
                <p:cNvPr id="165" name="Ink 164">
                  <a:extLst>
                    <a:ext uri="{FF2B5EF4-FFF2-40B4-BE49-F238E27FC236}">
                      <a16:creationId xmlns:a16="http://schemas.microsoft.com/office/drawing/2014/main" id="{CA88D400-79B4-4EC6-815E-D63F863FDE96}"/>
                    </a:ext>
                  </a:extLst>
                </p:cNvPr>
                <p:cNvPicPr/>
                <p:nvPr/>
              </p:nvPicPr>
              <p:blipFill>
                <a:blip r:embed="rId251"/>
                <a:stretch>
                  <a:fillRect/>
                </a:stretch>
              </p:blipFill>
              <p:spPr>
                <a:xfrm>
                  <a:off x="8062038" y="-64690"/>
                  <a:ext cx="1937880" cy="86580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67" name="Ink 166">
                  <a:extLst>
                    <a:ext uri="{FF2B5EF4-FFF2-40B4-BE49-F238E27FC236}">
                      <a16:creationId xmlns:a16="http://schemas.microsoft.com/office/drawing/2014/main" id="{D6DEBB6F-DD16-EB85-99EE-58AA83DBBA7E}"/>
                    </a:ext>
                  </a:extLst>
                </p14:cNvPr>
                <p14:cNvContentPartPr/>
                <p14:nvPr/>
              </p14:nvContentPartPr>
              <p14:xfrm>
                <a:off x="10123398" y="3802548"/>
                <a:ext cx="59040" cy="236160"/>
              </p14:xfrm>
            </p:contentPart>
          </mc:Choice>
          <mc:Fallback xmlns="">
            <p:pic>
              <p:nvPicPr>
                <p:cNvPr id="167" name="Ink 166">
                  <a:extLst>
                    <a:ext uri="{FF2B5EF4-FFF2-40B4-BE49-F238E27FC236}">
                      <a16:creationId xmlns:a16="http://schemas.microsoft.com/office/drawing/2014/main" id="{D6DEBB6F-DD16-EB85-99EE-58AA83DBBA7E}"/>
                    </a:ext>
                  </a:extLst>
                </p:cNvPr>
                <p:cNvPicPr/>
                <p:nvPr/>
              </p:nvPicPr>
              <p:blipFill>
                <a:blip r:embed="rId253"/>
                <a:stretch>
                  <a:fillRect/>
                </a:stretch>
              </p:blipFill>
              <p:spPr>
                <a:xfrm>
                  <a:off x="10114758" y="3793548"/>
                  <a:ext cx="7668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68" name="Ink 167">
                  <a:extLst>
                    <a:ext uri="{FF2B5EF4-FFF2-40B4-BE49-F238E27FC236}">
                      <a16:creationId xmlns:a16="http://schemas.microsoft.com/office/drawing/2014/main" id="{9EE23EC7-E144-19CC-706F-EDA6B2F98B91}"/>
                    </a:ext>
                  </a:extLst>
                </p14:cNvPr>
                <p14:cNvContentPartPr/>
                <p14:nvPr/>
              </p14:nvContentPartPr>
              <p14:xfrm>
                <a:off x="10080558" y="3610308"/>
                <a:ext cx="276120" cy="407880"/>
              </p14:xfrm>
            </p:contentPart>
          </mc:Choice>
          <mc:Fallback xmlns="">
            <p:pic>
              <p:nvPicPr>
                <p:cNvPr id="168" name="Ink 167">
                  <a:extLst>
                    <a:ext uri="{FF2B5EF4-FFF2-40B4-BE49-F238E27FC236}">
                      <a16:creationId xmlns:a16="http://schemas.microsoft.com/office/drawing/2014/main" id="{9EE23EC7-E144-19CC-706F-EDA6B2F98B91}"/>
                    </a:ext>
                  </a:extLst>
                </p:cNvPr>
                <p:cNvPicPr/>
                <p:nvPr/>
              </p:nvPicPr>
              <p:blipFill>
                <a:blip r:embed="rId255"/>
                <a:stretch>
                  <a:fillRect/>
                </a:stretch>
              </p:blipFill>
              <p:spPr>
                <a:xfrm>
                  <a:off x="10071558" y="3601668"/>
                  <a:ext cx="293760" cy="42552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69" name="Ink 168">
                  <a:extLst>
                    <a:ext uri="{FF2B5EF4-FFF2-40B4-BE49-F238E27FC236}">
                      <a16:creationId xmlns:a16="http://schemas.microsoft.com/office/drawing/2014/main" id="{6E1537EB-3175-B322-8E1E-43C560B99518}"/>
                    </a:ext>
                  </a:extLst>
                </p14:cNvPr>
                <p14:cNvContentPartPr/>
                <p14:nvPr/>
              </p14:nvContentPartPr>
              <p14:xfrm>
                <a:off x="10358118" y="3835668"/>
                <a:ext cx="172440" cy="167760"/>
              </p14:xfrm>
            </p:contentPart>
          </mc:Choice>
          <mc:Fallback xmlns="">
            <p:pic>
              <p:nvPicPr>
                <p:cNvPr id="169" name="Ink 168">
                  <a:extLst>
                    <a:ext uri="{FF2B5EF4-FFF2-40B4-BE49-F238E27FC236}">
                      <a16:creationId xmlns:a16="http://schemas.microsoft.com/office/drawing/2014/main" id="{6E1537EB-3175-B322-8E1E-43C560B99518}"/>
                    </a:ext>
                  </a:extLst>
                </p:cNvPr>
                <p:cNvPicPr/>
                <p:nvPr/>
              </p:nvPicPr>
              <p:blipFill>
                <a:blip r:embed="rId257"/>
                <a:stretch>
                  <a:fillRect/>
                </a:stretch>
              </p:blipFill>
              <p:spPr>
                <a:xfrm>
                  <a:off x="10349478" y="3826668"/>
                  <a:ext cx="19008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70" name="Ink 169">
                  <a:extLst>
                    <a:ext uri="{FF2B5EF4-FFF2-40B4-BE49-F238E27FC236}">
                      <a16:creationId xmlns:a16="http://schemas.microsoft.com/office/drawing/2014/main" id="{A7EDF083-3EC6-9416-230C-E31F7AA118AF}"/>
                    </a:ext>
                  </a:extLst>
                </p14:cNvPr>
                <p14:cNvContentPartPr/>
                <p14:nvPr/>
              </p14:nvContentPartPr>
              <p14:xfrm>
                <a:off x="10572318" y="3847908"/>
                <a:ext cx="120960" cy="140040"/>
              </p14:xfrm>
            </p:contentPart>
          </mc:Choice>
          <mc:Fallback xmlns="">
            <p:pic>
              <p:nvPicPr>
                <p:cNvPr id="170" name="Ink 169">
                  <a:extLst>
                    <a:ext uri="{FF2B5EF4-FFF2-40B4-BE49-F238E27FC236}">
                      <a16:creationId xmlns:a16="http://schemas.microsoft.com/office/drawing/2014/main" id="{A7EDF083-3EC6-9416-230C-E31F7AA118AF}"/>
                    </a:ext>
                  </a:extLst>
                </p:cNvPr>
                <p:cNvPicPr/>
                <p:nvPr/>
              </p:nvPicPr>
              <p:blipFill>
                <a:blip r:embed="rId259"/>
                <a:stretch>
                  <a:fillRect/>
                </a:stretch>
              </p:blipFill>
              <p:spPr>
                <a:xfrm>
                  <a:off x="10563678" y="3838908"/>
                  <a:ext cx="13860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71" name="Ink 170">
                  <a:extLst>
                    <a:ext uri="{FF2B5EF4-FFF2-40B4-BE49-F238E27FC236}">
                      <a16:creationId xmlns:a16="http://schemas.microsoft.com/office/drawing/2014/main" id="{1CBA5A35-66DB-B120-1BDE-2099A1AF03D3}"/>
                    </a:ext>
                  </a:extLst>
                </p14:cNvPr>
                <p14:cNvContentPartPr/>
                <p14:nvPr/>
              </p14:nvContentPartPr>
              <p14:xfrm>
                <a:off x="10732518" y="3815868"/>
                <a:ext cx="123840" cy="196920"/>
              </p14:xfrm>
            </p:contentPart>
          </mc:Choice>
          <mc:Fallback xmlns="">
            <p:pic>
              <p:nvPicPr>
                <p:cNvPr id="171" name="Ink 170">
                  <a:extLst>
                    <a:ext uri="{FF2B5EF4-FFF2-40B4-BE49-F238E27FC236}">
                      <a16:creationId xmlns:a16="http://schemas.microsoft.com/office/drawing/2014/main" id="{1CBA5A35-66DB-B120-1BDE-2099A1AF03D3}"/>
                    </a:ext>
                  </a:extLst>
                </p:cNvPr>
                <p:cNvPicPr/>
                <p:nvPr/>
              </p:nvPicPr>
              <p:blipFill>
                <a:blip r:embed="rId261"/>
                <a:stretch>
                  <a:fillRect/>
                </a:stretch>
              </p:blipFill>
              <p:spPr>
                <a:xfrm>
                  <a:off x="10723878" y="3806868"/>
                  <a:ext cx="14148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72" name="Ink 171">
                  <a:extLst>
                    <a:ext uri="{FF2B5EF4-FFF2-40B4-BE49-F238E27FC236}">
                      <a16:creationId xmlns:a16="http://schemas.microsoft.com/office/drawing/2014/main" id="{04EEF749-729C-1375-8152-F6FC9CEFF17A}"/>
                    </a:ext>
                  </a:extLst>
                </p14:cNvPr>
                <p14:cNvContentPartPr/>
                <p14:nvPr/>
              </p14:nvContentPartPr>
              <p14:xfrm>
                <a:off x="10864638" y="3805788"/>
                <a:ext cx="236880" cy="175320"/>
              </p14:xfrm>
            </p:contentPart>
          </mc:Choice>
          <mc:Fallback xmlns="">
            <p:pic>
              <p:nvPicPr>
                <p:cNvPr id="172" name="Ink 171">
                  <a:extLst>
                    <a:ext uri="{FF2B5EF4-FFF2-40B4-BE49-F238E27FC236}">
                      <a16:creationId xmlns:a16="http://schemas.microsoft.com/office/drawing/2014/main" id="{04EEF749-729C-1375-8152-F6FC9CEFF17A}"/>
                    </a:ext>
                  </a:extLst>
                </p:cNvPr>
                <p:cNvPicPr/>
                <p:nvPr/>
              </p:nvPicPr>
              <p:blipFill>
                <a:blip r:embed="rId263"/>
                <a:stretch>
                  <a:fillRect/>
                </a:stretch>
              </p:blipFill>
              <p:spPr>
                <a:xfrm>
                  <a:off x="10855998" y="3796788"/>
                  <a:ext cx="25452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74" name="Ink 173">
                  <a:extLst>
                    <a:ext uri="{FF2B5EF4-FFF2-40B4-BE49-F238E27FC236}">
                      <a16:creationId xmlns:a16="http://schemas.microsoft.com/office/drawing/2014/main" id="{982597B5-D49C-F75B-4F7C-EE4E86EB9D25}"/>
                    </a:ext>
                  </a:extLst>
                </p14:cNvPr>
                <p14:cNvContentPartPr/>
                <p14:nvPr/>
              </p14:nvContentPartPr>
              <p14:xfrm>
                <a:off x="6503238" y="4411308"/>
                <a:ext cx="695880" cy="123840"/>
              </p14:xfrm>
            </p:contentPart>
          </mc:Choice>
          <mc:Fallback xmlns="">
            <p:pic>
              <p:nvPicPr>
                <p:cNvPr id="174" name="Ink 173">
                  <a:extLst>
                    <a:ext uri="{FF2B5EF4-FFF2-40B4-BE49-F238E27FC236}">
                      <a16:creationId xmlns:a16="http://schemas.microsoft.com/office/drawing/2014/main" id="{982597B5-D49C-F75B-4F7C-EE4E86EB9D25}"/>
                    </a:ext>
                  </a:extLst>
                </p:cNvPr>
                <p:cNvPicPr/>
                <p:nvPr/>
              </p:nvPicPr>
              <p:blipFill>
                <a:blip r:embed="rId265"/>
                <a:stretch>
                  <a:fillRect/>
                </a:stretch>
              </p:blipFill>
              <p:spPr>
                <a:xfrm>
                  <a:off x="6494238" y="4402668"/>
                  <a:ext cx="71352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75" name="Ink 174">
                  <a:extLst>
                    <a:ext uri="{FF2B5EF4-FFF2-40B4-BE49-F238E27FC236}">
                      <a16:creationId xmlns:a16="http://schemas.microsoft.com/office/drawing/2014/main" id="{F3837D40-3CE5-96AA-10CA-7FEA9C4CC9F6}"/>
                    </a:ext>
                  </a:extLst>
                </p14:cNvPr>
                <p14:cNvContentPartPr/>
                <p14:nvPr/>
              </p14:nvContentPartPr>
              <p14:xfrm>
                <a:off x="6848838" y="4263708"/>
                <a:ext cx="735120" cy="411120"/>
              </p14:xfrm>
            </p:contentPart>
          </mc:Choice>
          <mc:Fallback xmlns="">
            <p:pic>
              <p:nvPicPr>
                <p:cNvPr id="175" name="Ink 174">
                  <a:extLst>
                    <a:ext uri="{FF2B5EF4-FFF2-40B4-BE49-F238E27FC236}">
                      <a16:creationId xmlns:a16="http://schemas.microsoft.com/office/drawing/2014/main" id="{F3837D40-3CE5-96AA-10CA-7FEA9C4CC9F6}"/>
                    </a:ext>
                  </a:extLst>
                </p:cNvPr>
                <p:cNvPicPr/>
                <p:nvPr/>
              </p:nvPicPr>
              <p:blipFill>
                <a:blip r:embed="rId267"/>
                <a:stretch>
                  <a:fillRect/>
                </a:stretch>
              </p:blipFill>
              <p:spPr>
                <a:xfrm>
                  <a:off x="6839838" y="4255068"/>
                  <a:ext cx="752760" cy="42876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77" name="Ink 176">
                  <a:extLst>
                    <a:ext uri="{FF2B5EF4-FFF2-40B4-BE49-F238E27FC236}">
                      <a16:creationId xmlns:a16="http://schemas.microsoft.com/office/drawing/2014/main" id="{BE22E439-EE8B-F828-C8CC-1842BFFB8D57}"/>
                    </a:ext>
                  </a:extLst>
                </p14:cNvPr>
                <p14:cNvContentPartPr/>
                <p14:nvPr/>
              </p14:nvContentPartPr>
              <p14:xfrm>
                <a:off x="9162198" y="4655388"/>
                <a:ext cx="64800" cy="408240"/>
              </p14:xfrm>
            </p:contentPart>
          </mc:Choice>
          <mc:Fallback xmlns="">
            <p:pic>
              <p:nvPicPr>
                <p:cNvPr id="177" name="Ink 176">
                  <a:extLst>
                    <a:ext uri="{FF2B5EF4-FFF2-40B4-BE49-F238E27FC236}">
                      <a16:creationId xmlns:a16="http://schemas.microsoft.com/office/drawing/2014/main" id="{BE22E439-EE8B-F828-C8CC-1842BFFB8D57}"/>
                    </a:ext>
                  </a:extLst>
                </p:cNvPr>
                <p:cNvPicPr/>
                <p:nvPr/>
              </p:nvPicPr>
              <p:blipFill>
                <a:blip r:embed="rId269"/>
                <a:stretch>
                  <a:fillRect/>
                </a:stretch>
              </p:blipFill>
              <p:spPr>
                <a:xfrm>
                  <a:off x="9153558" y="4646748"/>
                  <a:ext cx="82440" cy="42588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178" name="Ink 177">
                  <a:extLst>
                    <a:ext uri="{FF2B5EF4-FFF2-40B4-BE49-F238E27FC236}">
                      <a16:creationId xmlns:a16="http://schemas.microsoft.com/office/drawing/2014/main" id="{C1E4ECDE-EE70-DE8C-E45D-AE5C54EEA846}"/>
                    </a:ext>
                  </a:extLst>
                </p14:cNvPr>
                <p14:cNvContentPartPr/>
                <p14:nvPr/>
              </p14:nvContentPartPr>
              <p14:xfrm>
                <a:off x="9023598" y="5143548"/>
                <a:ext cx="136440" cy="222120"/>
              </p14:xfrm>
            </p:contentPart>
          </mc:Choice>
          <mc:Fallback xmlns="">
            <p:pic>
              <p:nvPicPr>
                <p:cNvPr id="178" name="Ink 177">
                  <a:extLst>
                    <a:ext uri="{FF2B5EF4-FFF2-40B4-BE49-F238E27FC236}">
                      <a16:creationId xmlns:a16="http://schemas.microsoft.com/office/drawing/2014/main" id="{C1E4ECDE-EE70-DE8C-E45D-AE5C54EEA846}"/>
                    </a:ext>
                  </a:extLst>
                </p:cNvPr>
                <p:cNvPicPr/>
                <p:nvPr/>
              </p:nvPicPr>
              <p:blipFill>
                <a:blip r:embed="rId271"/>
                <a:stretch>
                  <a:fillRect/>
                </a:stretch>
              </p:blipFill>
              <p:spPr>
                <a:xfrm>
                  <a:off x="9014958" y="5134548"/>
                  <a:ext cx="15408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179" name="Ink 178">
                  <a:extLst>
                    <a:ext uri="{FF2B5EF4-FFF2-40B4-BE49-F238E27FC236}">
                      <a16:creationId xmlns:a16="http://schemas.microsoft.com/office/drawing/2014/main" id="{7677CF99-18E1-002C-402E-04C9C5DD0B76}"/>
                    </a:ext>
                  </a:extLst>
                </p14:cNvPr>
                <p14:cNvContentPartPr/>
                <p14:nvPr/>
              </p14:nvContentPartPr>
              <p14:xfrm>
                <a:off x="9009198" y="5289708"/>
                <a:ext cx="155520" cy="28800"/>
              </p14:xfrm>
            </p:contentPart>
          </mc:Choice>
          <mc:Fallback xmlns="">
            <p:pic>
              <p:nvPicPr>
                <p:cNvPr id="179" name="Ink 178">
                  <a:extLst>
                    <a:ext uri="{FF2B5EF4-FFF2-40B4-BE49-F238E27FC236}">
                      <a16:creationId xmlns:a16="http://schemas.microsoft.com/office/drawing/2014/main" id="{7677CF99-18E1-002C-402E-04C9C5DD0B76}"/>
                    </a:ext>
                  </a:extLst>
                </p:cNvPr>
                <p:cNvPicPr/>
                <p:nvPr/>
              </p:nvPicPr>
              <p:blipFill>
                <a:blip r:embed="rId273"/>
                <a:stretch>
                  <a:fillRect/>
                </a:stretch>
              </p:blipFill>
              <p:spPr>
                <a:xfrm>
                  <a:off x="9000198" y="5281068"/>
                  <a:ext cx="17316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180" name="Ink 179">
                  <a:extLst>
                    <a:ext uri="{FF2B5EF4-FFF2-40B4-BE49-F238E27FC236}">
                      <a16:creationId xmlns:a16="http://schemas.microsoft.com/office/drawing/2014/main" id="{48D48887-89FC-ED94-1E39-E944C27E80E9}"/>
                    </a:ext>
                  </a:extLst>
                </p14:cNvPr>
                <p14:cNvContentPartPr/>
                <p14:nvPr/>
              </p14:nvContentPartPr>
              <p14:xfrm>
                <a:off x="9257238" y="5328948"/>
                <a:ext cx="26640" cy="72000"/>
              </p14:xfrm>
            </p:contentPart>
          </mc:Choice>
          <mc:Fallback xmlns="">
            <p:pic>
              <p:nvPicPr>
                <p:cNvPr id="180" name="Ink 179">
                  <a:extLst>
                    <a:ext uri="{FF2B5EF4-FFF2-40B4-BE49-F238E27FC236}">
                      <a16:creationId xmlns:a16="http://schemas.microsoft.com/office/drawing/2014/main" id="{48D48887-89FC-ED94-1E39-E944C27E80E9}"/>
                    </a:ext>
                  </a:extLst>
                </p:cNvPr>
                <p:cNvPicPr/>
                <p:nvPr/>
              </p:nvPicPr>
              <p:blipFill>
                <a:blip r:embed="rId275"/>
                <a:stretch>
                  <a:fillRect/>
                </a:stretch>
              </p:blipFill>
              <p:spPr>
                <a:xfrm>
                  <a:off x="9248598" y="5320308"/>
                  <a:ext cx="4428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181" name="Ink 180">
                  <a:extLst>
                    <a:ext uri="{FF2B5EF4-FFF2-40B4-BE49-F238E27FC236}">
                      <a16:creationId xmlns:a16="http://schemas.microsoft.com/office/drawing/2014/main" id="{C9EF0BA5-3BB1-3707-0E33-6A3EDE5EEF74}"/>
                    </a:ext>
                  </a:extLst>
                </p14:cNvPr>
                <p14:cNvContentPartPr/>
                <p14:nvPr/>
              </p14:nvContentPartPr>
              <p14:xfrm>
                <a:off x="9358398" y="5166588"/>
                <a:ext cx="194400" cy="198000"/>
              </p14:xfrm>
            </p:contentPart>
          </mc:Choice>
          <mc:Fallback xmlns="">
            <p:pic>
              <p:nvPicPr>
                <p:cNvPr id="181" name="Ink 180">
                  <a:extLst>
                    <a:ext uri="{FF2B5EF4-FFF2-40B4-BE49-F238E27FC236}">
                      <a16:creationId xmlns:a16="http://schemas.microsoft.com/office/drawing/2014/main" id="{C9EF0BA5-3BB1-3707-0E33-6A3EDE5EEF74}"/>
                    </a:ext>
                  </a:extLst>
                </p:cNvPr>
                <p:cNvPicPr/>
                <p:nvPr/>
              </p:nvPicPr>
              <p:blipFill>
                <a:blip r:embed="rId277"/>
                <a:stretch>
                  <a:fillRect/>
                </a:stretch>
              </p:blipFill>
              <p:spPr>
                <a:xfrm>
                  <a:off x="9349398" y="5157948"/>
                  <a:ext cx="21204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182" name="Ink 181">
                  <a:extLst>
                    <a:ext uri="{FF2B5EF4-FFF2-40B4-BE49-F238E27FC236}">
                      <a16:creationId xmlns:a16="http://schemas.microsoft.com/office/drawing/2014/main" id="{00896B5F-E3F9-C152-CB4B-0C8D244C4FF8}"/>
                    </a:ext>
                  </a:extLst>
                </p14:cNvPr>
                <p14:cNvContentPartPr/>
                <p14:nvPr/>
              </p14:nvContentPartPr>
              <p14:xfrm>
                <a:off x="9665118" y="5327508"/>
                <a:ext cx="19440" cy="73800"/>
              </p14:xfrm>
            </p:contentPart>
          </mc:Choice>
          <mc:Fallback xmlns="">
            <p:pic>
              <p:nvPicPr>
                <p:cNvPr id="182" name="Ink 181">
                  <a:extLst>
                    <a:ext uri="{FF2B5EF4-FFF2-40B4-BE49-F238E27FC236}">
                      <a16:creationId xmlns:a16="http://schemas.microsoft.com/office/drawing/2014/main" id="{00896B5F-E3F9-C152-CB4B-0C8D244C4FF8}"/>
                    </a:ext>
                  </a:extLst>
                </p:cNvPr>
                <p:cNvPicPr/>
                <p:nvPr/>
              </p:nvPicPr>
              <p:blipFill>
                <a:blip r:embed="rId279"/>
                <a:stretch>
                  <a:fillRect/>
                </a:stretch>
              </p:blipFill>
              <p:spPr>
                <a:xfrm>
                  <a:off x="9656118" y="5318508"/>
                  <a:ext cx="3708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183" name="Ink 182">
                  <a:extLst>
                    <a:ext uri="{FF2B5EF4-FFF2-40B4-BE49-F238E27FC236}">
                      <a16:creationId xmlns:a16="http://schemas.microsoft.com/office/drawing/2014/main" id="{834BA390-6D21-EE9A-8DCD-3714EB0D7431}"/>
                    </a:ext>
                  </a:extLst>
                </p14:cNvPr>
                <p14:cNvContentPartPr/>
                <p14:nvPr/>
              </p14:nvContentPartPr>
              <p14:xfrm>
                <a:off x="9791478" y="5186748"/>
                <a:ext cx="190440" cy="124200"/>
              </p14:xfrm>
            </p:contentPart>
          </mc:Choice>
          <mc:Fallback xmlns="">
            <p:pic>
              <p:nvPicPr>
                <p:cNvPr id="183" name="Ink 182">
                  <a:extLst>
                    <a:ext uri="{FF2B5EF4-FFF2-40B4-BE49-F238E27FC236}">
                      <a16:creationId xmlns:a16="http://schemas.microsoft.com/office/drawing/2014/main" id="{834BA390-6D21-EE9A-8DCD-3714EB0D7431}"/>
                    </a:ext>
                  </a:extLst>
                </p:cNvPr>
                <p:cNvPicPr/>
                <p:nvPr/>
              </p:nvPicPr>
              <p:blipFill>
                <a:blip r:embed="rId281"/>
                <a:stretch>
                  <a:fillRect/>
                </a:stretch>
              </p:blipFill>
              <p:spPr>
                <a:xfrm>
                  <a:off x="9782478" y="5177748"/>
                  <a:ext cx="20808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184" name="Ink 183">
                  <a:extLst>
                    <a:ext uri="{FF2B5EF4-FFF2-40B4-BE49-F238E27FC236}">
                      <a16:creationId xmlns:a16="http://schemas.microsoft.com/office/drawing/2014/main" id="{E7582D6C-088E-8097-C64E-A5F0F78245B1}"/>
                    </a:ext>
                  </a:extLst>
                </p14:cNvPr>
                <p14:cNvContentPartPr/>
                <p14:nvPr/>
              </p14:nvContentPartPr>
              <p14:xfrm>
                <a:off x="10155438" y="5236068"/>
                <a:ext cx="6120" cy="109440"/>
              </p14:xfrm>
            </p:contentPart>
          </mc:Choice>
          <mc:Fallback xmlns="">
            <p:pic>
              <p:nvPicPr>
                <p:cNvPr id="184" name="Ink 183">
                  <a:extLst>
                    <a:ext uri="{FF2B5EF4-FFF2-40B4-BE49-F238E27FC236}">
                      <a16:creationId xmlns:a16="http://schemas.microsoft.com/office/drawing/2014/main" id="{E7582D6C-088E-8097-C64E-A5F0F78245B1}"/>
                    </a:ext>
                  </a:extLst>
                </p:cNvPr>
                <p:cNvPicPr/>
                <p:nvPr/>
              </p:nvPicPr>
              <p:blipFill>
                <a:blip r:embed="rId283"/>
                <a:stretch>
                  <a:fillRect/>
                </a:stretch>
              </p:blipFill>
              <p:spPr>
                <a:xfrm>
                  <a:off x="10146438" y="5227068"/>
                  <a:ext cx="2376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185" name="Ink 184">
                  <a:extLst>
                    <a:ext uri="{FF2B5EF4-FFF2-40B4-BE49-F238E27FC236}">
                      <a16:creationId xmlns:a16="http://schemas.microsoft.com/office/drawing/2014/main" id="{353F131D-2160-21C8-6AE2-EBA421E7E030}"/>
                    </a:ext>
                  </a:extLst>
                </p14:cNvPr>
                <p14:cNvContentPartPr/>
                <p14:nvPr/>
              </p14:nvContentPartPr>
              <p14:xfrm>
                <a:off x="10319958" y="5204028"/>
                <a:ext cx="18360" cy="142200"/>
              </p14:xfrm>
            </p:contentPart>
          </mc:Choice>
          <mc:Fallback xmlns="">
            <p:pic>
              <p:nvPicPr>
                <p:cNvPr id="185" name="Ink 184">
                  <a:extLst>
                    <a:ext uri="{FF2B5EF4-FFF2-40B4-BE49-F238E27FC236}">
                      <a16:creationId xmlns:a16="http://schemas.microsoft.com/office/drawing/2014/main" id="{353F131D-2160-21C8-6AE2-EBA421E7E030}"/>
                    </a:ext>
                  </a:extLst>
                </p:cNvPr>
                <p:cNvPicPr/>
                <p:nvPr/>
              </p:nvPicPr>
              <p:blipFill>
                <a:blip r:embed="rId285"/>
                <a:stretch>
                  <a:fillRect/>
                </a:stretch>
              </p:blipFill>
              <p:spPr>
                <a:xfrm>
                  <a:off x="10311318" y="5195388"/>
                  <a:ext cx="3600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186" name="Ink 185">
                  <a:extLst>
                    <a:ext uri="{FF2B5EF4-FFF2-40B4-BE49-F238E27FC236}">
                      <a16:creationId xmlns:a16="http://schemas.microsoft.com/office/drawing/2014/main" id="{94292A2E-AA38-68C8-9F6B-EDA3362E4B8C}"/>
                    </a:ext>
                  </a:extLst>
                </p14:cNvPr>
                <p14:cNvContentPartPr/>
                <p14:nvPr/>
              </p14:nvContentPartPr>
              <p14:xfrm>
                <a:off x="10291518" y="5086668"/>
                <a:ext cx="186480" cy="258480"/>
              </p14:xfrm>
            </p:contentPart>
          </mc:Choice>
          <mc:Fallback xmlns="">
            <p:pic>
              <p:nvPicPr>
                <p:cNvPr id="186" name="Ink 185">
                  <a:extLst>
                    <a:ext uri="{FF2B5EF4-FFF2-40B4-BE49-F238E27FC236}">
                      <a16:creationId xmlns:a16="http://schemas.microsoft.com/office/drawing/2014/main" id="{94292A2E-AA38-68C8-9F6B-EDA3362E4B8C}"/>
                    </a:ext>
                  </a:extLst>
                </p:cNvPr>
                <p:cNvPicPr/>
                <p:nvPr/>
              </p:nvPicPr>
              <p:blipFill>
                <a:blip r:embed="rId287"/>
                <a:stretch>
                  <a:fillRect/>
                </a:stretch>
              </p:blipFill>
              <p:spPr>
                <a:xfrm>
                  <a:off x="10282878" y="5078028"/>
                  <a:ext cx="20412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188" name="Ink 187">
                  <a:extLst>
                    <a:ext uri="{FF2B5EF4-FFF2-40B4-BE49-F238E27FC236}">
                      <a16:creationId xmlns:a16="http://schemas.microsoft.com/office/drawing/2014/main" id="{76C26990-E4E8-55C6-B052-916C53621F72}"/>
                    </a:ext>
                  </a:extLst>
                </p14:cNvPr>
                <p14:cNvContentPartPr/>
                <p14:nvPr/>
              </p14:nvContentPartPr>
              <p14:xfrm>
                <a:off x="7691598" y="2810028"/>
                <a:ext cx="142920" cy="206640"/>
              </p14:xfrm>
            </p:contentPart>
          </mc:Choice>
          <mc:Fallback xmlns="">
            <p:pic>
              <p:nvPicPr>
                <p:cNvPr id="188" name="Ink 187">
                  <a:extLst>
                    <a:ext uri="{FF2B5EF4-FFF2-40B4-BE49-F238E27FC236}">
                      <a16:creationId xmlns:a16="http://schemas.microsoft.com/office/drawing/2014/main" id="{76C26990-E4E8-55C6-B052-916C53621F72}"/>
                    </a:ext>
                  </a:extLst>
                </p:cNvPr>
                <p:cNvPicPr/>
                <p:nvPr/>
              </p:nvPicPr>
              <p:blipFill>
                <a:blip r:embed="rId289"/>
                <a:stretch>
                  <a:fillRect/>
                </a:stretch>
              </p:blipFill>
              <p:spPr>
                <a:xfrm>
                  <a:off x="7682958" y="2801388"/>
                  <a:ext cx="16056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189" name="Ink 188">
                  <a:extLst>
                    <a:ext uri="{FF2B5EF4-FFF2-40B4-BE49-F238E27FC236}">
                      <a16:creationId xmlns:a16="http://schemas.microsoft.com/office/drawing/2014/main" id="{F3EB9899-2775-7018-1320-4318C4441DFB}"/>
                    </a:ext>
                  </a:extLst>
                </p14:cNvPr>
                <p14:cNvContentPartPr/>
                <p14:nvPr/>
              </p14:nvContentPartPr>
              <p14:xfrm>
                <a:off x="7714278" y="2938188"/>
                <a:ext cx="189000" cy="112320"/>
              </p14:xfrm>
            </p:contentPart>
          </mc:Choice>
          <mc:Fallback xmlns="">
            <p:pic>
              <p:nvPicPr>
                <p:cNvPr id="189" name="Ink 188">
                  <a:extLst>
                    <a:ext uri="{FF2B5EF4-FFF2-40B4-BE49-F238E27FC236}">
                      <a16:creationId xmlns:a16="http://schemas.microsoft.com/office/drawing/2014/main" id="{F3EB9899-2775-7018-1320-4318C4441DFB}"/>
                    </a:ext>
                  </a:extLst>
                </p:cNvPr>
                <p:cNvPicPr/>
                <p:nvPr/>
              </p:nvPicPr>
              <p:blipFill>
                <a:blip r:embed="rId291"/>
                <a:stretch>
                  <a:fillRect/>
                </a:stretch>
              </p:blipFill>
              <p:spPr>
                <a:xfrm>
                  <a:off x="7705278" y="2929548"/>
                  <a:ext cx="20664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191" name="Ink 190">
                  <a:extLst>
                    <a:ext uri="{FF2B5EF4-FFF2-40B4-BE49-F238E27FC236}">
                      <a16:creationId xmlns:a16="http://schemas.microsoft.com/office/drawing/2014/main" id="{B18A353F-CBC2-E18A-25AA-AF04E83A6502}"/>
                    </a:ext>
                  </a:extLst>
                </p14:cNvPr>
                <p14:cNvContentPartPr/>
                <p14:nvPr/>
              </p14:nvContentPartPr>
              <p14:xfrm>
                <a:off x="7975998" y="2841708"/>
                <a:ext cx="125640" cy="183240"/>
              </p14:xfrm>
            </p:contentPart>
          </mc:Choice>
          <mc:Fallback xmlns="">
            <p:pic>
              <p:nvPicPr>
                <p:cNvPr id="191" name="Ink 190">
                  <a:extLst>
                    <a:ext uri="{FF2B5EF4-FFF2-40B4-BE49-F238E27FC236}">
                      <a16:creationId xmlns:a16="http://schemas.microsoft.com/office/drawing/2014/main" id="{B18A353F-CBC2-E18A-25AA-AF04E83A6502}"/>
                    </a:ext>
                  </a:extLst>
                </p:cNvPr>
                <p:cNvPicPr/>
                <p:nvPr/>
              </p:nvPicPr>
              <p:blipFill>
                <a:blip r:embed="rId293"/>
                <a:stretch>
                  <a:fillRect/>
                </a:stretch>
              </p:blipFill>
              <p:spPr>
                <a:xfrm>
                  <a:off x="7966998" y="2833068"/>
                  <a:ext cx="14328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127" name="Ink 126">
                  <a:extLst>
                    <a:ext uri="{FF2B5EF4-FFF2-40B4-BE49-F238E27FC236}">
                      <a16:creationId xmlns:a16="http://schemas.microsoft.com/office/drawing/2014/main" id="{B425C930-04AE-2D63-25C0-919F0B510710}"/>
                    </a:ext>
                  </a:extLst>
                </p14:cNvPr>
                <p14:cNvContentPartPr/>
                <p14:nvPr/>
              </p14:nvContentPartPr>
              <p14:xfrm>
                <a:off x="9575118" y="2326790"/>
                <a:ext cx="1444320" cy="759600"/>
              </p14:xfrm>
            </p:contentPart>
          </mc:Choice>
          <mc:Fallback xmlns="">
            <p:pic>
              <p:nvPicPr>
                <p:cNvPr id="127" name="Ink 126">
                  <a:extLst>
                    <a:ext uri="{FF2B5EF4-FFF2-40B4-BE49-F238E27FC236}">
                      <a16:creationId xmlns:a16="http://schemas.microsoft.com/office/drawing/2014/main" id="{B425C930-04AE-2D63-25C0-919F0B510710}"/>
                    </a:ext>
                  </a:extLst>
                </p:cNvPr>
                <p:cNvPicPr/>
                <p:nvPr/>
              </p:nvPicPr>
              <p:blipFill>
                <a:blip r:embed="rId295"/>
                <a:stretch>
                  <a:fillRect/>
                </a:stretch>
              </p:blipFill>
              <p:spPr>
                <a:xfrm>
                  <a:off x="9566118" y="2317790"/>
                  <a:ext cx="1461960" cy="77724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128" name="Ink 127">
                  <a:extLst>
                    <a:ext uri="{FF2B5EF4-FFF2-40B4-BE49-F238E27FC236}">
                      <a16:creationId xmlns:a16="http://schemas.microsoft.com/office/drawing/2014/main" id="{1F0AE067-26E5-1EF1-F824-359F740B5287}"/>
                    </a:ext>
                  </a:extLst>
                </p14:cNvPr>
                <p14:cNvContentPartPr/>
                <p14:nvPr/>
              </p14:nvContentPartPr>
              <p14:xfrm>
                <a:off x="9467118" y="2276030"/>
                <a:ext cx="1952280" cy="883800"/>
              </p14:xfrm>
            </p:contentPart>
          </mc:Choice>
          <mc:Fallback xmlns="">
            <p:pic>
              <p:nvPicPr>
                <p:cNvPr id="128" name="Ink 127">
                  <a:extLst>
                    <a:ext uri="{FF2B5EF4-FFF2-40B4-BE49-F238E27FC236}">
                      <a16:creationId xmlns:a16="http://schemas.microsoft.com/office/drawing/2014/main" id="{1F0AE067-26E5-1EF1-F824-359F740B5287}"/>
                    </a:ext>
                  </a:extLst>
                </p:cNvPr>
                <p:cNvPicPr/>
                <p:nvPr/>
              </p:nvPicPr>
              <p:blipFill>
                <a:blip r:embed="rId297"/>
                <a:stretch>
                  <a:fillRect/>
                </a:stretch>
              </p:blipFill>
              <p:spPr>
                <a:xfrm>
                  <a:off x="9458118" y="2267390"/>
                  <a:ext cx="1969920" cy="90144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135" name="Ink 134">
                  <a:extLst>
                    <a:ext uri="{FF2B5EF4-FFF2-40B4-BE49-F238E27FC236}">
                      <a16:creationId xmlns:a16="http://schemas.microsoft.com/office/drawing/2014/main" id="{27D9E65E-3710-5B61-91F6-D4D392EA5425}"/>
                    </a:ext>
                  </a:extLst>
                </p14:cNvPr>
                <p14:cNvContentPartPr/>
                <p14:nvPr/>
              </p14:nvContentPartPr>
              <p14:xfrm>
                <a:off x="10039518" y="2475110"/>
                <a:ext cx="227160" cy="322200"/>
              </p14:xfrm>
            </p:contentPart>
          </mc:Choice>
          <mc:Fallback xmlns="">
            <p:pic>
              <p:nvPicPr>
                <p:cNvPr id="135" name="Ink 134">
                  <a:extLst>
                    <a:ext uri="{FF2B5EF4-FFF2-40B4-BE49-F238E27FC236}">
                      <a16:creationId xmlns:a16="http://schemas.microsoft.com/office/drawing/2014/main" id="{27D9E65E-3710-5B61-91F6-D4D392EA5425}"/>
                    </a:ext>
                  </a:extLst>
                </p:cNvPr>
                <p:cNvPicPr/>
                <p:nvPr/>
              </p:nvPicPr>
              <p:blipFill>
                <a:blip r:embed="rId299"/>
                <a:stretch>
                  <a:fillRect/>
                </a:stretch>
              </p:blipFill>
              <p:spPr>
                <a:xfrm>
                  <a:off x="10030518" y="2466110"/>
                  <a:ext cx="244800" cy="33984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136" name="Ink 135">
                  <a:extLst>
                    <a:ext uri="{FF2B5EF4-FFF2-40B4-BE49-F238E27FC236}">
                      <a16:creationId xmlns:a16="http://schemas.microsoft.com/office/drawing/2014/main" id="{A0F55AB6-7C25-93B6-4067-393C5F44A9C1}"/>
                    </a:ext>
                  </a:extLst>
                </p14:cNvPr>
                <p14:cNvContentPartPr/>
                <p14:nvPr/>
              </p14:nvContentPartPr>
              <p14:xfrm>
                <a:off x="10132398" y="2603630"/>
                <a:ext cx="399960" cy="283320"/>
              </p14:xfrm>
            </p:contentPart>
          </mc:Choice>
          <mc:Fallback xmlns="">
            <p:pic>
              <p:nvPicPr>
                <p:cNvPr id="136" name="Ink 135">
                  <a:extLst>
                    <a:ext uri="{FF2B5EF4-FFF2-40B4-BE49-F238E27FC236}">
                      <a16:creationId xmlns:a16="http://schemas.microsoft.com/office/drawing/2014/main" id="{A0F55AB6-7C25-93B6-4067-393C5F44A9C1}"/>
                    </a:ext>
                  </a:extLst>
                </p:cNvPr>
                <p:cNvPicPr/>
                <p:nvPr/>
              </p:nvPicPr>
              <p:blipFill>
                <a:blip r:embed="rId301"/>
                <a:stretch>
                  <a:fillRect/>
                </a:stretch>
              </p:blipFill>
              <p:spPr>
                <a:xfrm>
                  <a:off x="10123758" y="2594630"/>
                  <a:ext cx="417600" cy="30096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137" name="Ink 136">
                  <a:extLst>
                    <a:ext uri="{FF2B5EF4-FFF2-40B4-BE49-F238E27FC236}">
                      <a16:creationId xmlns:a16="http://schemas.microsoft.com/office/drawing/2014/main" id="{B88D8BB0-0E39-5A43-FD08-7946EB6CCE27}"/>
                    </a:ext>
                  </a:extLst>
                </p14:cNvPr>
                <p14:cNvContentPartPr/>
                <p14:nvPr/>
              </p14:nvContentPartPr>
              <p14:xfrm>
                <a:off x="10607238" y="2601830"/>
                <a:ext cx="148320" cy="254880"/>
              </p14:xfrm>
            </p:contentPart>
          </mc:Choice>
          <mc:Fallback xmlns="">
            <p:pic>
              <p:nvPicPr>
                <p:cNvPr id="137" name="Ink 136">
                  <a:extLst>
                    <a:ext uri="{FF2B5EF4-FFF2-40B4-BE49-F238E27FC236}">
                      <a16:creationId xmlns:a16="http://schemas.microsoft.com/office/drawing/2014/main" id="{B88D8BB0-0E39-5A43-FD08-7946EB6CCE27}"/>
                    </a:ext>
                  </a:extLst>
                </p:cNvPr>
                <p:cNvPicPr/>
                <p:nvPr/>
              </p:nvPicPr>
              <p:blipFill>
                <a:blip r:embed="rId303"/>
                <a:stretch>
                  <a:fillRect/>
                </a:stretch>
              </p:blipFill>
              <p:spPr>
                <a:xfrm>
                  <a:off x="10598238" y="2592830"/>
                  <a:ext cx="16596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138" name="Ink 137">
                  <a:extLst>
                    <a:ext uri="{FF2B5EF4-FFF2-40B4-BE49-F238E27FC236}">
                      <a16:creationId xmlns:a16="http://schemas.microsoft.com/office/drawing/2014/main" id="{0C02B5ED-FD6E-2997-62D3-704516B8295A}"/>
                    </a:ext>
                  </a:extLst>
                </p14:cNvPr>
                <p14:cNvContentPartPr/>
                <p14:nvPr/>
              </p14:nvContentPartPr>
              <p14:xfrm>
                <a:off x="10786158" y="2585270"/>
                <a:ext cx="184680" cy="191880"/>
              </p14:xfrm>
            </p:contentPart>
          </mc:Choice>
          <mc:Fallback xmlns="">
            <p:pic>
              <p:nvPicPr>
                <p:cNvPr id="138" name="Ink 137">
                  <a:extLst>
                    <a:ext uri="{FF2B5EF4-FFF2-40B4-BE49-F238E27FC236}">
                      <a16:creationId xmlns:a16="http://schemas.microsoft.com/office/drawing/2014/main" id="{0C02B5ED-FD6E-2997-62D3-704516B8295A}"/>
                    </a:ext>
                  </a:extLst>
                </p:cNvPr>
                <p:cNvPicPr/>
                <p:nvPr/>
              </p:nvPicPr>
              <p:blipFill>
                <a:blip r:embed="rId305"/>
                <a:stretch>
                  <a:fillRect/>
                </a:stretch>
              </p:blipFill>
              <p:spPr>
                <a:xfrm>
                  <a:off x="10777158" y="2576630"/>
                  <a:ext cx="20232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139" name="Ink 138">
                  <a:extLst>
                    <a:ext uri="{FF2B5EF4-FFF2-40B4-BE49-F238E27FC236}">
                      <a16:creationId xmlns:a16="http://schemas.microsoft.com/office/drawing/2014/main" id="{F067EDF9-08E6-1B3F-8667-C4C3AFCB9BE9}"/>
                    </a:ext>
                  </a:extLst>
                </p14:cNvPr>
                <p14:cNvContentPartPr/>
                <p14:nvPr/>
              </p14:nvContentPartPr>
              <p14:xfrm>
                <a:off x="11028438" y="2696510"/>
                <a:ext cx="9720" cy="360"/>
              </p14:xfrm>
            </p:contentPart>
          </mc:Choice>
          <mc:Fallback xmlns="">
            <p:pic>
              <p:nvPicPr>
                <p:cNvPr id="139" name="Ink 138">
                  <a:extLst>
                    <a:ext uri="{FF2B5EF4-FFF2-40B4-BE49-F238E27FC236}">
                      <a16:creationId xmlns:a16="http://schemas.microsoft.com/office/drawing/2014/main" id="{F067EDF9-08E6-1B3F-8667-C4C3AFCB9BE9}"/>
                    </a:ext>
                  </a:extLst>
                </p:cNvPr>
                <p:cNvPicPr/>
                <p:nvPr/>
              </p:nvPicPr>
              <p:blipFill>
                <a:blip r:embed="rId307"/>
                <a:stretch>
                  <a:fillRect/>
                </a:stretch>
              </p:blipFill>
              <p:spPr>
                <a:xfrm>
                  <a:off x="11019798" y="2687870"/>
                  <a:ext cx="273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144" name="Ink 143">
                  <a:extLst>
                    <a:ext uri="{FF2B5EF4-FFF2-40B4-BE49-F238E27FC236}">
                      <a16:creationId xmlns:a16="http://schemas.microsoft.com/office/drawing/2014/main" id="{FA2761B5-D1EF-7389-4E7B-2D6F98EF8F72}"/>
                    </a:ext>
                  </a:extLst>
                </p14:cNvPr>
                <p14:cNvContentPartPr/>
                <p14:nvPr/>
              </p14:nvContentPartPr>
              <p14:xfrm>
                <a:off x="10365678" y="1891550"/>
                <a:ext cx="10800" cy="383400"/>
              </p14:xfrm>
            </p:contentPart>
          </mc:Choice>
          <mc:Fallback xmlns="">
            <p:pic>
              <p:nvPicPr>
                <p:cNvPr id="144" name="Ink 143">
                  <a:extLst>
                    <a:ext uri="{FF2B5EF4-FFF2-40B4-BE49-F238E27FC236}">
                      <a16:creationId xmlns:a16="http://schemas.microsoft.com/office/drawing/2014/main" id="{FA2761B5-D1EF-7389-4E7B-2D6F98EF8F72}"/>
                    </a:ext>
                  </a:extLst>
                </p:cNvPr>
                <p:cNvPicPr/>
                <p:nvPr/>
              </p:nvPicPr>
              <p:blipFill>
                <a:blip r:embed="rId309"/>
                <a:stretch>
                  <a:fillRect/>
                </a:stretch>
              </p:blipFill>
              <p:spPr>
                <a:xfrm>
                  <a:off x="10356678" y="1882910"/>
                  <a:ext cx="28440" cy="401040"/>
                </a:xfrm>
                <a:prstGeom prst="rect">
                  <a:avLst/>
                </a:prstGeom>
              </p:spPr>
            </p:pic>
          </mc:Fallback>
        </mc:AlternateContent>
        <mc:AlternateContent xmlns:mc="http://schemas.openxmlformats.org/markup-compatibility/2006" xmlns:p14="http://schemas.microsoft.com/office/powerpoint/2010/main">
          <mc:Choice Requires="p14">
            <p:contentPart p14:bwMode="auto" r:id="rId310">
              <p14:nvContentPartPr>
                <p14:cNvPr id="145" name="Ink 144">
                  <a:extLst>
                    <a:ext uri="{FF2B5EF4-FFF2-40B4-BE49-F238E27FC236}">
                      <a16:creationId xmlns:a16="http://schemas.microsoft.com/office/drawing/2014/main" id="{C8D0EA4A-9D17-9837-D934-C7BC32701DD4}"/>
                    </a:ext>
                  </a:extLst>
                </p14:cNvPr>
                <p14:cNvContentPartPr/>
                <p14:nvPr/>
              </p14:nvContentPartPr>
              <p14:xfrm>
                <a:off x="10184238" y="1815590"/>
                <a:ext cx="231840" cy="134280"/>
              </p14:xfrm>
            </p:contentPart>
          </mc:Choice>
          <mc:Fallback xmlns="">
            <p:pic>
              <p:nvPicPr>
                <p:cNvPr id="145" name="Ink 144">
                  <a:extLst>
                    <a:ext uri="{FF2B5EF4-FFF2-40B4-BE49-F238E27FC236}">
                      <a16:creationId xmlns:a16="http://schemas.microsoft.com/office/drawing/2014/main" id="{C8D0EA4A-9D17-9837-D934-C7BC32701DD4}"/>
                    </a:ext>
                  </a:extLst>
                </p:cNvPr>
                <p:cNvPicPr/>
                <p:nvPr/>
              </p:nvPicPr>
              <p:blipFill>
                <a:blip r:embed="rId311"/>
                <a:stretch>
                  <a:fillRect/>
                </a:stretch>
              </p:blipFill>
              <p:spPr>
                <a:xfrm>
                  <a:off x="10175598" y="1806950"/>
                  <a:ext cx="24948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312">
              <p14:nvContentPartPr>
                <p14:cNvPr id="149" name="Ink 148">
                  <a:extLst>
                    <a:ext uri="{FF2B5EF4-FFF2-40B4-BE49-F238E27FC236}">
                      <a16:creationId xmlns:a16="http://schemas.microsoft.com/office/drawing/2014/main" id="{0BBA9ABD-EA29-0033-2D58-1E2D49ABE132}"/>
                    </a:ext>
                  </a:extLst>
                </p14:cNvPr>
                <p14:cNvContentPartPr/>
                <p14:nvPr/>
              </p14:nvContentPartPr>
              <p14:xfrm>
                <a:off x="9774198" y="949430"/>
                <a:ext cx="1180080" cy="924120"/>
              </p14:xfrm>
            </p:contentPart>
          </mc:Choice>
          <mc:Fallback xmlns="">
            <p:pic>
              <p:nvPicPr>
                <p:cNvPr id="149" name="Ink 148">
                  <a:extLst>
                    <a:ext uri="{FF2B5EF4-FFF2-40B4-BE49-F238E27FC236}">
                      <a16:creationId xmlns:a16="http://schemas.microsoft.com/office/drawing/2014/main" id="{0BBA9ABD-EA29-0033-2D58-1E2D49ABE132}"/>
                    </a:ext>
                  </a:extLst>
                </p:cNvPr>
                <p:cNvPicPr/>
                <p:nvPr/>
              </p:nvPicPr>
              <p:blipFill>
                <a:blip r:embed="rId313"/>
                <a:stretch>
                  <a:fillRect/>
                </a:stretch>
              </p:blipFill>
              <p:spPr>
                <a:xfrm>
                  <a:off x="9765198" y="940790"/>
                  <a:ext cx="1197720" cy="941760"/>
                </a:xfrm>
                <a:prstGeom prst="rect">
                  <a:avLst/>
                </a:prstGeom>
              </p:spPr>
            </p:pic>
          </mc:Fallback>
        </mc:AlternateContent>
        <mc:AlternateContent xmlns:mc="http://schemas.openxmlformats.org/markup-compatibility/2006" xmlns:p14="http://schemas.microsoft.com/office/powerpoint/2010/main">
          <mc:Choice Requires="p14">
            <p:contentPart p14:bwMode="auto" r:id="rId314">
              <p14:nvContentPartPr>
                <p14:cNvPr id="150" name="Ink 149">
                  <a:extLst>
                    <a:ext uri="{FF2B5EF4-FFF2-40B4-BE49-F238E27FC236}">
                      <a16:creationId xmlns:a16="http://schemas.microsoft.com/office/drawing/2014/main" id="{87876527-8730-91D9-6F7E-C05466B15546}"/>
                    </a:ext>
                  </a:extLst>
                </p14:cNvPr>
                <p14:cNvContentPartPr/>
                <p14:nvPr/>
              </p14:nvContentPartPr>
              <p14:xfrm>
                <a:off x="10070118" y="1320950"/>
                <a:ext cx="296280" cy="275760"/>
              </p14:xfrm>
            </p:contentPart>
          </mc:Choice>
          <mc:Fallback xmlns="">
            <p:pic>
              <p:nvPicPr>
                <p:cNvPr id="150" name="Ink 149">
                  <a:extLst>
                    <a:ext uri="{FF2B5EF4-FFF2-40B4-BE49-F238E27FC236}">
                      <a16:creationId xmlns:a16="http://schemas.microsoft.com/office/drawing/2014/main" id="{87876527-8730-91D9-6F7E-C05466B15546}"/>
                    </a:ext>
                  </a:extLst>
                </p:cNvPr>
                <p:cNvPicPr/>
                <p:nvPr/>
              </p:nvPicPr>
              <p:blipFill>
                <a:blip r:embed="rId315"/>
                <a:stretch>
                  <a:fillRect/>
                </a:stretch>
              </p:blipFill>
              <p:spPr>
                <a:xfrm>
                  <a:off x="10061118" y="1311950"/>
                  <a:ext cx="31392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316">
              <p14:nvContentPartPr>
                <p14:cNvPr id="151" name="Ink 150">
                  <a:extLst>
                    <a:ext uri="{FF2B5EF4-FFF2-40B4-BE49-F238E27FC236}">
                      <a16:creationId xmlns:a16="http://schemas.microsoft.com/office/drawing/2014/main" id="{905269EE-41BD-C87B-89D5-E353FB234C88}"/>
                    </a:ext>
                  </a:extLst>
                </p14:cNvPr>
                <p14:cNvContentPartPr/>
                <p14:nvPr/>
              </p14:nvContentPartPr>
              <p14:xfrm>
                <a:off x="10421838" y="1339670"/>
                <a:ext cx="39960" cy="243000"/>
              </p14:xfrm>
            </p:contentPart>
          </mc:Choice>
          <mc:Fallback xmlns="">
            <p:pic>
              <p:nvPicPr>
                <p:cNvPr id="151" name="Ink 150">
                  <a:extLst>
                    <a:ext uri="{FF2B5EF4-FFF2-40B4-BE49-F238E27FC236}">
                      <a16:creationId xmlns:a16="http://schemas.microsoft.com/office/drawing/2014/main" id="{905269EE-41BD-C87B-89D5-E353FB234C88}"/>
                    </a:ext>
                  </a:extLst>
                </p:cNvPr>
                <p:cNvPicPr/>
                <p:nvPr/>
              </p:nvPicPr>
              <p:blipFill>
                <a:blip r:embed="rId317"/>
                <a:stretch>
                  <a:fillRect/>
                </a:stretch>
              </p:blipFill>
              <p:spPr>
                <a:xfrm>
                  <a:off x="10413198" y="1330670"/>
                  <a:ext cx="5760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318">
              <p14:nvContentPartPr>
                <p14:cNvPr id="152" name="Ink 151">
                  <a:extLst>
                    <a:ext uri="{FF2B5EF4-FFF2-40B4-BE49-F238E27FC236}">
                      <a16:creationId xmlns:a16="http://schemas.microsoft.com/office/drawing/2014/main" id="{6BCA75BB-87AB-A54A-3A1E-513BC0100435}"/>
                    </a:ext>
                  </a:extLst>
                </p14:cNvPr>
                <p14:cNvContentPartPr/>
                <p14:nvPr/>
              </p14:nvContentPartPr>
              <p14:xfrm>
                <a:off x="10487718" y="1327070"/>
                <a:ext cx="386640" cy="232560"/>
              </p14:xfrm>
            </p:contentPart>
          </mc:Choice>
          <mc:Fallback xmlns="">
            <p:pic>
              <p:nvPicPr>
                <p:cNvPr id="152" name="Ink 151">
                  <a:extLst>
                    <a:ext uri="{FF2B5EF4-FFF2-40B4-BE49-F238E27FC236}">
                      <a16:creationId xmlns:a16="http://schemas.microsoft.com/office/drawing/2014/main" id="{6BCA75BB-87AB-A54A-3A1E-513BC0100435}"/>
                    </a:ext>
                  </a:extLst>
                </p:cNvPr>
                <p:cNvPicPr/>
                <p:nvPr/>
              </p:nvPicPr>
              <p:blipFill>
                <a:blip r:embed="rId319"/>
                <a:stretch>
                  <a:fillRect/>
                </a:stretch>
              </p:blipFill>
              <p:spPr>
                <a:xfrm>
                  <a:off x="10479078" y="1318430"/>
                  <a:ext cx="40428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320">
              <p14:nvContentPartPr>
                <p14:cNvPr id="195" name="Ink 194">
                  <a:extLst>
                    <a:ext uri="{FF2B5EF4-FFF2-40B4-BE49-F238E27FC236}">
                      <a16:creationId xmlns:a16="http://schemas.microsoft.com/office/drawing/2014/main" id="{79701627-845B-DE07-7E3F-A6542757E308}"/>
                    </a:ext>
                  </a:extLst>
                </p14:cNvPr>
                <p14:cNvContentPartPr/>
                <p14:nvPr/>
              </p14:nvContentPartPr>
              <p14:xfrm>
                <a:off x="7701678" y="198588"/>
                <a:ext cx="201960" cy="215640"/>
              </p14:xfrm>
            </p:contentPart>
          </mc:Choice>
          <mc:Fallback xmlns="">
            <p:pic>
              <p:nvPicPr>
                <p:cNvPr id="195" name="Ink 194">
                  <a:extLst>
                    <a:ext uri="{FF2B5EF4-FFF2-40B4-BE49-F238E27FC236}">
                      <a16:creationId xmlns:a16="http://schemas.microsoft.com/office/drawing/2014/main" id="{79701627-845B-DE07-7E3F-A6542757E308}"/>
                    </a:ext>
                  </a:extLst>
                </p:cNvPr>
                <p:cNvPicPr/>
                <p:nvPr/>
              </p:nvPicPr>
              <p:blipFill>
                <a:blip r:embed="rId321"/>
                <a:stretch>
                  <a:fillRect/>
                </a:stretch>
              </p:blipFill>
              <p:spPr>
                <a:xfrm>
                  <a:off x="7692678" y="189948"/>
                  <a:ext cx="21960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322">
              <p14:nvContentPartPr>
                <p14:cNvPr id="196" name="Ink 195">
                  <a:extLst>
                    <a:ext uri="{FF2B5EF4-FFF2-40B4-BE49-F238E27FC236}">
                      <a16:creationId xmlns:a16="http://schemas.microsoft.com/office/drawing/2014/main" id="{1D114AD5-BA0E-CD20-D618-17FCF737C874}"/>
                    </a:ext>
                  </a:extLst>
                </p14:cNvPr>
                <p14:cNvContentPartPr/>
                <p14:nvPr/>
              </p14:nvContentPartPr>
              <p14:xfrm>
                <a:off x="7644798" y="410628"/>
                <a:ext cx="222480" cy="250560"/>
              </p14:xfrm>
            </p:contentPart>
          </mc:Choice>
          <mc:Fallback xmlns="">
            <p:pic>
              <p:nvPicPr>
                <p:cNvPr id="196" name="Ink 195">
                  <a:extLst>
                    <a:ext uri="{FF2B5EF4-FFF2-40B4-BE49-F238E27FC236}">
                      <a16:creationId xmlns:a16="http://schemas.microsoft.com/office/drawing/2014/main" id="{1D114AD5-BA0E-CD20-D618-17FCF737C874}"/>
                    </a:ext>
                  </a:extLst>
                </p:cNvPr>
                <p:cNvPicPr/>
                <p:nvPr/>
              </p:nvPicPr>
              <p:blipFill>
                <a:blip r:embed="rId323"/>
                <a:stretch>
                  <a:fillRect/>
                </a:stretch>
              </p:blipFill>
              <p:spPr>
                <a:xfrm>
                  <a:off x="7636158" y="401628"/>
                  <a:ext cx="24012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324">
              <p14:nvContentPartPr>
                <p14:cNvPr id="197" name="Ink 196">
                  <a:extLst>
                    <a:ext uri="{FF2B5EF4-FFF2-40B4-BE49-F238E27FC236}">
                      <a16:creationId xmlns:a16="http://schemas.microsoft.com/office/drawing/2014/main" id="{33168D7D-CD78-79BA-4738-2D3273E65A66}"/>
                    </a:ext>
                  </a:extLst>
                </p14:cNvPr>
                <p14:cNvContentPartPr/>
                <p14:nvPr/>
              </p14:nvContentPartPr>
              <p14:xfrm>
                <a:off x="10246878" y="139188"/>
                <a:ext cx="298440" cy="178200"/>
              </p14:xfrm>
            </p:contentPart>
          </mc:Choice>
          <mc:Fallback xmlns="">
            <p:pic>
              <p:nvPicPr>
                <p:cNvPr id="197" name="Ink 196">
                  <a:extLst>
                    <a:ext uri="{FF2B5EF4-FFF2-40B4-BE49-F238E27FC236}">
                      <a16:creationId xmlns:a16="http://schemas.microsoft.com/office/drawing/2014/main" id="{33168D7D-CD78-79BA-4738-2D3273E65A66}"/>
                    </a:ext>
                  </a:extLst>
                </p:cNvPr>
                <p:cNvPicPr/>
                <p:nvPr/>
              </p:nvPicPr>
              <p:blipFill>
                <a:blip r:embed="rId325"/>
                <a:stretch>
                  <a:fillRect/>
                </a:stretch>
              </p:blipFill>
              <p:spPr>
                <a:xfrm>
                  <a:off x="10237878" y="130548"/>
                  <a:ext cx="31608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326">
              <p14:nvContentPartPr>
                <p14:cNvPr id="199" name="Ink 198">
                  <a:extLst>
                    <a:ext uri="{FF2B5EF4-FFF2-40B4-BE49-F238E27FC236}">
                      <a16:creationId xmlns:a16="http://schemas.microsoft.com/office/drawing/2014/main" id="{6159D2A4-1732-5F0D-3BE4-A437D22C884A}"/>
                    </a:ext>
                  </a:extLst>
                </p14:cNvPr>
                <p14:cNvContentPartPr/>
                <p14:nvPr/>
              </p14:nvContentPartPr>
              <p14:xfrm>
                <a:off x="10232838" y="358428"/>
                <a:ext cx="279720" cy="206640"/>
              </p14:xfrm>
            </p:contentPart>
          </mc:Choice>
          <mc:Fallback xmlns="">
            <p:pic>
              <p:nvPicPr>
                <p:cNvPr id="199" name="Ink 198">
                  <a:extLst>
                    <a:ext uri="{FF2B5EF4-FFF2-40B4-BE49-F238E27FC236}">
                      <a16:creationId xmlns:a16="http://schemas.microsoft.com/office/drawing/2014/main" id="{6159D2A4-1732-5F0D-3BE4-A437D22C884A}"/>
                    </a:ext>
                  </a:extLst>
                </p:cNvPr>
                <p:cNvPicPr/>
                <p:nvPr/>
              </p:nvPicPr>
              <p:blipFill>
                <a:blip r:embed="rId327"/>
                <a:stretch>
                  <a:fillRect/>
                </a:stretch>
              </p:blipFill>
              <p:spPr>
                <a:xfrm>
                  <a:off x="10223838" y="349428"/>
                  <a:ext cx="29736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328">
              <p14:nvContentPartPr>
                <p14:cNvPr id="201" name="Ink 200">
                  <a:extLst>
                    <a:ext uri="{FF2B5EF4-FFF2-40B4-BE49-F238E27FC236}">
                      <a16:creationId xmlns:a16="http://schemas.microsoft.com/office/drawing/2014/main" id="{6CABCC74-6485-3E01-B639-A714F9A59559}"/>
                    </a:ext>
                  </a:extLst>
                </p14:cNvPr>
                <p14:cNvContentPartPr/>
                <p14:nvPr/>
              </p14:nvContentPartPr>
              <p14:xfrm>
                <a:off x="12415878" y="244308"/>
                <a:ext cx="323280" cy="279360"/>
              </p14:xfrm>
            </p:contentPart>
          </mc:Choice>
          <mc:Fallback xmlns="">
            <p:pic>
              <p:nvPicPr>
                <p:cNvPr id="201" name="Ink 200">
                  <a:extLst>
                    <a:ext uri="{FF2B5EF4-FFF2-40B4-BE49-F238E27FC236}">
                      <a16:creationId xmlns:a16="http://schemas.microsoft.com/office/drawing/2014/main" id="{6CABCC74-6485-3E01-B639-A714F9A59559}"/>
                    </a:ext>
                  </a:extLst>
                </p:cNvPr>
                <p:cNvPicPr/>
                <p:nvPr/>
              </p:nvPicPr>
              <p:blipFill>
                <a:blip r:embed="rId329"/>
                <a:stretch>
                  <a:fillRect/>
                </a:stretch>
              </p:blipFill>
              <p:spPr>
                <a:xfrm>
                  <a:off x="12407238" y="235668"/>
                  <a:ext cx="340920" cy="297000"/>
                </a:xfrm>
                <a:prstGeom prst="rect">
                  <a:avLst/>
                </a:prstGeom>
              </p:spPr>
            </p:pic>
          </mc:Fallback>
        </mc:AlternateContent>
        <mc:AlternateContent xmlns:mc="http://schemas.openxmlformats.org/markup-compatibility/2006" xmlns:p14="http://schemas.microsoft.com/office/powerpoint/2010/main">
          <mc:Choice Requires="p14">
            <p:contentPart p14:bwMode="auto" r:id="rId330">
              <p14:nvContentPartPr>
                <p14:cNvPr id="202" name="Ink 201">
                  <a:extLst>
                    <a:ext uri="{FF2B5EF4-FFF2-40B4-BE49-F238E27FC236}">
                      <a16:creationId xmlns:a16="http://schemas.microsoft.com/office/drawing/2014/main" id="{6E44B7F0-CE7D-667D-685C-82368D41FC7E}"/>
                    </a:ext>
                  </a:extLst>
                </p14:cNvPr>
                <p14:cNvContentPartPr/>
                <p14:nvPr/>
              </p14:nvContentPartPr>
              <p14:xfrm>
                <a:off x="12362958" y="578388"/>
                <a:ext cx="321120" cy="205920"/>
              </p14:xfrm>
            </p:contentPart>
          </mc:Choice>
          <mc:Fallback xmlns="">
            <p:pic>
              <p:nvPicPr>
                <p:cNvPr id="202" name="Ink 201">
                  <a:extLst>
                    <a:ext uri="{FF2B5EF4-FFF2-40B4-BE49-F238E27FC236}">
                      <a16:creationId xmlns:a16="http://schemas.microsoft.com/office/drawing/2014/main" id="{6E44B7F0-CE7D-667D-685C-82368D41FC7E}"/>
                    </a:ext>
                  </a:extLst>
                </p:cNvPr>
                <p:cNvPicPr/>
                <p:nvPr/>
              </p:nvPicPr>
              <p:blipFill>
                <a:blip r:embed="rId331"/>
                <a:stretch>
                  <a:fillRect/>
                </a:stretch>
              </p:blipFill>
              <p:spPr>
                <a:xfrm>
                  <a:off x="12353958" y="569748"/>
                  <a:ext cx="33876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332">
              <p14:nvContentPartPr>
                <p14:cNvPr id="204" name="Ink 203">
                  <a:extLst>
                    <a:ext uri="{FF2B5EF4-FFF2-40B4-BE49-F238E27FC236}">
                      <a16:creationId xmlns:a16="http://schemas.microsoft.com/office/drawing/2014/main" id="{DF864C32-45C2-7C6B-522C-E5BCC6509A55}"/>
                    </a:ext>
                  </a:extLst>
                </p14:cNvPr>
                <p14:cNvContentPartPr/>
                <p14:nvPr/>
              </p14:nvContentPartPr>
              <p14:xfrm>
                <a:off x="11802438" y="2258148"/>
                <a:ext cx="75600" cy="972360"/>
              </p14:xfrm>
            </p:contentPart>
          </mc:Choice>
          <mc:Fallback xmlns="">
            <p:pic>
              <p:nvPicPr>
                <p:cNvPr id="204" name="Ink 203">
                  <a:extLst>
                    <a:ext uri="{FF2B5EF4-FFF2-40B4-BE49-F238E27FC236}">
                      <a16:creationId xmlns:a16="http://schemas.microsoft.com/office/drawing/2014/main" id="{DF864C32-45C2-7C6B-522C-E5BCC6509A55}"/>
                    </a:ext>
                  </a:extLst>
                </p:cNvPr>
                <p:cNvPicPr/>
                <p:nvPr/>
              </p:nvPicPr>
              <p:blipFill>
                <a:blip r:embed="rId333"/>
                <a:stretch>
                  <a:fillRect/>
                </a:stretch>
              </p:blipFill>
              <p:spPr>
                <a:xfrm>
                  <a:off x="11793798" y="2249148"/>
                  <a:ext cx="93240" cy="990000"/>
                </a:xfrm>
                <a:prstGeom prst="rect">
                  <a:avLst/>
                </a:prstGeom>
              </p:spPr>
            </p:pic>
          </mc:Fallback>
        </mc:AlternateContent>
        <mc:AlternateContent xmlns:mc="http://schemas.openxmlformats.org/markup-compatibility/2006" xmlns:p14="http://schemas.microsoft.com/office/powerpoint/2010/main">
          <mc:Choice Requires="p14">
            <p:contentPart p14:bwMode="auto" r:id="rId334">
              <p14:nvContentPartPr>
                <p14:cNvPr id="205" name="Ink 204">
                  <a:extLst>
                    <a:ext uri="{FF2B5EF4-FFF2-40B4-BE49-F238E27FC236}">
                      <a16:creationId xmlns:a16="http://schemas.microsoft.com/office/drawing/2014/main" id="{D102BB59-BB6F-48CB-3B2E-D3DEE304D2B2}"/>
                    </a:ext>
                  </a:extLst>
                </p14:cNvPr>
                <p14:cNvContentPartPr/>
                <p14:nvPr/>
              </p14:nvContentPartPr>
              <p14:xfrm>
                <a:off x="11849598" y="3107028"/>
                <a:ext cx="1521360" cy="140400"/>
              </p14:xfrm>
            </p:contentPart>
          </mc:Choice>
          <mc:Fallback xmlns="">
            <p:pic>
              <p:nvPicPr>
                <p:cNvPr id="205" name="Ink 204">
                  <a:extLst>
                    <a:ext uri="{FF2B5EF4-FFF2-40B4-BE49-F238E27FC236}">
                      <a16:creationId xmlns:a16="http://schemas.microsoft.com/office/drawing/2014/main" id="{D102BB59-BB6F-48CB-3B2E-D3DEE304D2B2}"/>
                    </a:ext>
                  </a:extLst>
                </p:cNvPr>
                <p:cNvPicPr/>
                <p:nvPr/>
              </p:nvPicPr>
              <p:blipFill>
                <a:blip r:embed="rId335"/>
                <a:stretch>
                  <a:fillRect/>
                </a:stretch>
              </p:blipFill>
              <p:spPr>
                <a:xfrm>
                  <a:off x="11840958" y="3098388"/>
                  <a:ext cx="153900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336">
              <p14:nvContentPartPr>
                <p14:cNvPr id="206" name="Ink 205">
                  <a:extLst>
                    <a:ext uri="{FF2B5EF4-FFF2-40B4-BE49-F238E27FC236}">
                      <a16:creationId xmlns:a16="http://schemas.microsoft.com/office/drawing/2014/main" id="{0CC99A9E-44D4-DE02-6B02-741C38C1ABD2}"/>
                    </a:ext>
                  </a:extLst>
                </p14:cNvPr>
                <p14:cNvContentPartPr/>
                <p14:nvPr/>
              </p14:nvContentPartPr>
              <p14:xfrm>
                <a:off x="11877678" y="2288388"/>
                <a:ext cx="1647360" cy="948600"/>
              </p14:xfrm>
            </p:contentPart>
          </mc:Choice>
          <mc:Fallback xmlns="">
            <p:pic>
              <p:nvPicPr>
                <p:cNvPr id="206" name="Ink 205">
                  <a:extLst>
                    <a:ext uri="{FF2B5EF4-FFF2-40B4-BE49-F238E27FC236}">
                      <a16:creationId xmlns:a16="http://schemas.microsoft.com/office/drawing/2014/main" id="{0CC99A9E-44D4-DE02-6B02-741C38C1ABD2}"/>
                    </a:ext>
                  </a:extLst>
                </p:cNvPr>
                <p:cNvPicPr/>
                <p:nvPr/>
              </p:nvPicPr>
              <p:blipFill>
                <a:blip r:embed="rId337"/>
                <a:stretch>
                  <a:fillRect/>
                </a:stretch>
              </p:blipFill>
              <p:spPr>
                <a:xfrm>
                  <a:off x="11868678" y="2279748"/>
                  <a:ext cx="1665000" cy="966240"/>
                </a:xfrm>
                <a:prstGeom prst="rect">
                  <a:avLst/>
                </a:prstGeom>
              </p:spPr>
            </p:pic>
          </mc:Fallback>
        </mc:AlternateContent>
        <mc:AlternateContent xmlns:mc="http://schemas.openxmlformats.org/markup-compatibility/2006" xmlns:p14="http://schemas.microsoft.com/office/powerpoint/2010/main">
          <mc:Choice Requires="p14">
            <p:contentPart p14:bwMode="auto" r:id="rId338">
              <p14:nvContentPartPr>
                <p14:cNvPr id="208" name="Ink 207">
                  <a:extLst>
                    <a:ext uri="{FF2B5EF4-FFF2-40B4-BE49-F238E27FC236}">
                      <a16:creationId xmlns:a16="http://schemas.microsoft.com/office/drawing/2014/main" id="{0B57E4BB-D499-B041-71AC-219480383C39}"/>
                    </a:ext>
                  </a:extLst>
                </p14:cNvPr>
                <p14:cNvContentPartPr/>
                <p14:nvPr/>
              </p14:nvContentPartPr>
              <p14:xfrm>
                <a:off x="12027078" y="2528148"/>
                <a:ext cx="218520" cy="288360"/>
              </p14:xfrm>
            </p:contentPart>
          </mc:Choice>
          <mc:Fallback xmlns="">
            <p:pic>
              <p:nvPicPr>
                <p:cNvPr id="208" name="Ink 207">
                  <a:extLst>
                    <a:ext uri="{FF2B5EF4-FFF2-40B4-BE49-F238E27FC236}">
                      <a16:creationId xmlns:a16="http://schemas.microsoft.com/office/drawing/2014/main" id="{0B57E4BB-D499-B041-71AC-219480383C39}"/>
                    </a:ext>
                  </a:extLst>
                </p:cNvPr>
                <p:cNvPicPr/>
                <p:nvPr/>
              </p:nvPicPr>
              <p:blipFill>
                <a:blip r:embed="rId339"/>
                <a:stretch>
                  <a:fillRect/>
                </a:stretch>
              </p:blipFill>
              <p:spPr>
                <a:xfrm>
                  <a:off x="12018438" y="2519508"/>
                  <a:ext cx="236160" cy="306000"/>
                </a:xfrm>
                <a:prstGeom prst="rect">
                  <a:avLst/>
                </a:prstGeom>
              </p:spPr>
            </p:pic>
          </mc:Fallback>
        </mc:AlternateContent>
        <mc:AlternateContent xmlns:mc="http://schemas.openxmlformats.org/markup-compatibility/2006" xmlns:p14="http://schemas.microsoft.com/office/powerpoint/2010/main">
          <mc:Choice Requires="p14">
            <p:contentPart p14:bwMode="auto" r:id="rId340">
              <p14:nvContentPartPr>
                <p14:cNvPr id="209" name="Ink 208">
                  <a:extLst>
                    <a:ext uri="{FF2B5EF4-FFF2-40B4-BE49-F238E27FC236}">
                      <a16:creationId xmlns:a16="http://schemas.microsoft.com/office/drawing/2014/main" id="{B73265EC-00D0-CFB9-2C33-E6DA57103A22}"/>
                    </a:ext>
                  </a:extLst>
                </p14:cNvPr>
                <p14:cNvContentPartPr/>
                <p14:nvPr/>
              </p14:nvContentPartPr>
              <p14:xfrm>
                <a:off x="12252798" y="2659548"/>
                <a:ext cx="151920" cy="354240"/>
              </p14:xfrm>
            </p:contentPart>
          </mc:Choice>
          <mc:Fallback xmlns="">
            <p:pic>
              <p:nvPicPr>
                <p:cNvPr id="209" name="Ink 208">
                  <a:extLst>
                    <a:ext uri="{FF2B5EF4-FFF2-40B4-BE49-F238E27FC236}">
                      <a16:creationId xmlns:a16="http://schemas.microsoft.com/office/drawing/2014/main" id="{B73265EC-00D0-CFB9-2C33-E6DA57103A22}"/>
                    </a:ext>
                  </a:extLst>
                </p:cNvPr>
                <p:cNvPicPr/>
                <p:nvPr/>
              </p:nvPicPr>
              <p:blipFill>
                <a:blip r:embed="rId341"/>
                <a:stretch>
                  <a:fillRect/>
                </a:stretch>
              </p:blipFill>
              <p:spPr>
                <a:xfrm>
                  <a:off x="12243798" y="2650548"/>
                  <a:ext cx="169560" cy="371880"/>
                </a:xfrm>
                <a:prstGeom prst="rect">
                  <a:avLst/>
                </a:prstGeom>
              </p:spPr>
            </p:pic>
          </mc:Fallback>
        </mc:AlternateContent>
        <mc:AlternateContent xmlns:mc="http://schemas.openxmlformats.org/markup-compatibility/2006" xmlns:p14="http://schemas.microsoft.com/office/powerpoint/2010/main">
          <mc:Choice Requires="p14">
            <p:contentPart p14:bwMode="auto" r:id="rId342">
              <p14:nvContentPartPr>
                <p14:cNvPr id="210" name="Ink 209">
                  <a:extLst>
                    <a:ext uri="{FF2B5EF4-FFF2-40B4-BE49-F238E27FC236}">
                      <a16:creationId xmlns:a16="http://schemas.microsoft.com/office/drawing/2014/main" id="{B9EDFDB8-4657-F2AF-4ECC-0B37C4781912}"/>
                    </a:ext>
                  </a:extLst>
                </p14:cNvPr>
                <p14:cNvContentPartPr/>
                <p14:nvPr/>
              </p14:nvContentPartPr>
              <p14:xfrm>
                <a:off x="12451878" y="2650188"/>
                <a:ext cx="189000" cy="209880"/>
              </p14:xfrm>
            </p:contentPart>
          </mc:Choice>
          <mc:Fallback xmlns="">
            <p:pic>
              <p:nvPicPr>
                <p:cNvPr id="210" name="Ink 209">
                  <a:extLst>
                    <a:ext uri="{FF2B5EF4-FFF2-40B4-BE49-F238E27FC236}">
                      <a16:creationId xmlns:a16="http://schemas.microsoft.com/office/drawing/2014/main" id="{B9EDFDB8-4657-F2AF-4ECC-0B37C4781912}"/>
                    </a:ext>
                  </a:extLst>
                </p:cNvPr>
                <p:cNvPicPr/>
                <p:nvPr/>
              </p:nvPicPr>
              <p:blipFill>
                <a:blip r:embed="rId343"/>
                <a:stretch>
                  <a:fillRect/>
                </a:stretch>
              </p:blipFill>
              <p:spPr>
                <a:xfrm>
                  <a:off x="12442878" y="2641188"/>
                  <a:ext cx="20664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344">
              <p14:nvContentPartPr>
                <p14:cNvPr id="212" name="Ink 211">
                  <a:extLst>
                    <a:ext uri="{FF2B5EF4-FFF2-40B4-BE49-F238E27FC236}">
                      <a16:creationId xmlns:a16="http://schemas.microsoft.com/office/drawing/2014/main" id="{4DE3DBBD-B7FB-1DAE-1D43-5252B425086C}"/>
                    </a:ext>
                  </a:extLst>
                </p14:cNvPr>
                <p14:cNvContentPartPr/>
                <p14:nvPr/>
              </p14:nvContentPartPr>
              <p14:xfrm>
                <a:off x="13010598" y="2840988"/>
                <a:ext cx="33840" cy="199080"/>
              </p14:xfrm>
            </p:contentPart>
          </mc:Choice>
          <mc:Fallback xmlns="">
            <p:pic>
              <p:nvPicPr>
                <p:cNvPr id="212" name="Ink 211">
                  <a:extLst>
                    <a:ext uri="{FF2B5EF4-FFF2-40B4-BE49-F238E27FC236}">
                      <a16:creationId xmlns:a16="http://schemas.microsoft.com/office/drawing/2014/main" id="{4DE3DBBD-B7FB-1DAE-1D43-5252B425086C}"/>
                    </a:ext>
                  </a:extLst>
                </p:cNvPr>
                <p:cNvPicPr/>
                <p:nvPr/>
              </p:nvPicPr>
              <p:blipFill>
                <a:blip r:embed="rId345"/>
                <a:stretch>
                  <a:fillRect/>
                </a:stretch>
              </p:blipFill>
              <p:spPr>
                <a:xfrm>
                  <a:off x="13001598" y="2831988"/>
                  <a:ext cx="5148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346">
              <p14:nvContentPartPr>
                <p14:cNvPr id="213" name="Ink 212">
                  <a:extLst>
                    <a:ext uri="{FF2B5EF4-FFF2-40B4-BE49-F238E27FC236}">
                      <a16:creationId xmlns:a16="http://schemas.microsoft.com/office/drawing/2014/main" id="{6EF70C53-993E-1F3C-C65E-2504689CC4E0}"/>
                    </a:ext>
                  </a:extLst>
                </p14:cNvPr>
                <p14:cNvContentPartPr/>
                <p14:nvPr/>
              </p14:nvContentPartPr>
              <p14:xfrm>
                <a:off x="12987918" y="2802828"/>
                <a:ext cx="208080" cy="298080"/>
              </p14:xfrm>
            </p:contentPart>
          </mc:Choice>
          <mc:Fallback xmlns="">
            <p:pic>
              <p:nvPicPr>
                <p:cNvPr id="213" name="Ink 212">
                  <a:extLst>
                    <a:ext uri="{FF2B5EF4-FFF2-40B4-BE49-F238E27FC236}">
                      <a16:creationId xmlns:a16="http://schemas.microsoft.com/office/drawing/2014/main" id="{6EF70C53-993E-1F3C-C65E-2504689CC4E0}"/>
                    </a:ext>
                  </a:extLst>
                </p:cNvPr>
                <p:cNvPicPr/>
                <p:nvPr/>
              </p:nvPicPr>
              <p:blipFill>
                <a:blip r:embed="rId347"/>
                <a:stretch>
                  <a:fillRect/>
                </a:stretch>
              </p:blipFill>
              <p:spPr>
                <a:xfrm>
                  <a:off x="12979278" y="2793828"/>
                  <a:ext cx="225720" cy="315720"/>
                </a:xfrm>
                <a:prstGeom prst="rect">
                  <a:avLst/>
                </a:prstGeom>
              </p:spPr>
            </p:pic>
          </mc:Fallback>
        </mc:AlternateContent>
        <mc:AlternateContent xmlns:mc="http://schemas.openxmlformats.org/markup-compatibility/2006" xmlns:p14="http://schemas.microsoft.com/office/powerpoint/2010/main">
          <mc:Choice Requires="p14">
            <p:contentPart p14:bwMode="auto" r:id="rId348">
              <p14:nvContentPartPr>
                <p14:cNvPr id="214" name="Ink 213">
                  <a:extLst>
                    <a:ext uri="{FF2B5EF4-FFF2-40B4-BE49-F238E27FC236}">
                      <a16:creationId xmlns:a16="http://schemas.microsoft.com/office/drawing/2014/main" id="{8979F944-2264-64A2-1F68-419CF3C8B506}"/>
                    </a:ext>
                  </a:extLst>
                </p14:cNvPr>
                <p14:cNvContentPartPr/>
                <p14:nvPr/>
              </p14:nvContentPartPr>
              <p14:xfrm>
                <a:off x="12641598" y="1320348"/>
                <a:ext cx="76320" cy="1040400"/>
              </p14:xfrm>
            </p:contentPart>
          </mc:Choice>
          <mc:Fallback xmlns="">
            <p:pic>
              <p:nvPicPr>
                <p:cNvPr id="214" name="Ink 213">
                  <a:extLst>
                    <a:ext uri="{FF2B5EF4-FFF2-40B4-BE49-F238E27FC236}">
                      <a16:creationId xmlns:a16="http://schemas.microsoft.com/office/drawing/2014/main" id="{8979F944-2264-64A2-1F68-419CF3C8B506}"/>
                    </a:ext>
                  </a:extLst>
                </p:cNvPr>
                <p:cNvPicPr/>
                <p:nvPr/>
              </p:nvPicPr>
              <p:blipFill>
                <a:blip r:embed="rId349"/>
                <a:stretch>
                  <a:fillRect/>
                </a:stretch>
              </p:blipFill>
              <p:spPr>
                <a:xfrm>
                  <a:off x="12632598" y="1311348"/>
                  <a:ext cx="93960" cy="1058040"/>
                </a:xfrm>
                <a:prstGeom prst="rect">
                  <a:avLst/>
                </a:prstGeom>
              </p:spPr>
            </p:pic>
          </mc:Fallback>
        </mc:AlternateContent>
        <mc:AlternateContent xmlns:mc="http://schemas.openxmlformats.org/markup-compatibility/2006" xmlns:p14="http://schemas.microsoft.com/office/powerpoint/2010/main">
          <mc:Choice Requires="p14">
            <p:contentPart p14:bwMode="auto" r:id="rId350">
              <p14:nvContentPartPr>
                <p14:cNvPr id="215" name="Ink 214">
                  <a:extLst>
                    <a:ext uri="{FF2B5EF4-FFF2-40B4-BE49-F238E27FC236}">
                      <a16:creationId xmlns:a16="http://schemas.microsoft.com/office/drawing/2014/main" id="{88C0284E-523D-EE43-FE79-32AB1820CAA2}"/>
                    </a:ext>
                  </a:extLst>
                </p14:cNvPr>
                <p14:cNvContentPartPr/>
                <p14:nvPr/>
              </p14:nvContentPartPr>
              <p14:xfrm>
                <a:off x="12600558" y="2831268"/>
                <a:ext cx="164520" cy="241200"/>
              </p14:xfrm>
            </p:contentPart>
          </mc:Choice>
          <mc:Fallback xmlns="">
            <p:pic>
              <p:nvPicPr>
                <p:cNvPr id="215" name="Ink 214">
                  <a:extLst>
                    <a:ext uri="{FF2B5EF4-FFF2-40B4-BE49-F238E27FC236}">
                      <a16:creationId xmlns:a16="http://schemas.microsoft.com/office/drawing/2014/main" id="{88C0284E-523D-EE43-FE79-32AB1820CAA2}"/>
                    </a:ext>
                  </a:extLst>
                </p:cNvPr>
                <p:cNvPicPr/>
                <p:nvPr/>
              </p:nvPicPr>
              <p:blipFill>
                <a:blip r:embed="rId351"/>
                <a:stretch>
                  <a:fillRect/>
                </a:stretch>
              </p:blipFill>
              <p:spPr>
                <a:xfrm>
                  <a:off x="12591558" y="2822628"/>
                  <a:ext cx="18216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352">
              <p14:nvContentPartPr>
                <p14:cNvPr id="216" name="Ink 215">
                  <a:extLst>
                    <a:ext uri="{FF2B5EF4-FFF2-40B4-BE49-F238E27FC236}">
                      <a16:creationId xmlns:a16="http://schemas.microsoft.com/office/drawing/2014/main" id="{102A0C42-2D45-D3FA-C04B-DA9EF6568368}"/>
                    </a:ext>
                  </a:extLst>
                </p14:cNvPr>
                <p14:cNvContentPartPr/>
                <p14:nvPr/>
              </p14:nvContentPartPr>
              <p14:xfrm>
                <a:off x="12649878" y="3015228"/>
                <a:ext cx="254520" cy="91800"/>
              </p14:xfrm>
            </p:contentPart>
          </mc:Choice>
          <mc:Fallback xmlns="">
            <p:pic>
              <p:nvPicPr>
                <p:cNvPr id="216" name="Ink 215">
                  <a:extLst>
                    <a:ext uri="{FF2B5EF4-FFF2-40B4-BE49-F238E27FC236}">
                      <a16:creationId xmlns:a16="http://schemas.microsoft.com/office/drawing/2014/main" id="{102A0C42-2D45-D3FA-C04B-DA9EF6568368}"/>
                    </a:ext>
                  </a:extLst>
                </p:cNvPr>
                <p:cNvPicPr/>
                <p:nvPr/>
              </p:nvPicPr>
              <p:blipFill>
                <a:blip r:embed="rId353"/>
                <a:stretch>
                  <a:fillRect/>
                </a:stretch>
              </p:blipFill>
              <p:spPr>
                <a:xfrm>
                  <a:off x="12641238" y="3006228"/>
                  <a:ext cx="272160" cy="109440"/>
                </a:xfrm>
                <a:prstGeom prst="rect">
                  <a:avLst/>
                </a:prstGeom>
              </p:spPr>
            </p:pic>
          </mc:Fallback>
        </mc:AlternateContent>
        <mc:AlternateContent xmlns:mc="http://schemas.openxmlformats.org/markup-compatibility/2006" xmlns:p14="http://schemas.microsoft.com/office/powerpoint/2010/main">
          <mc:Choice Requires="p14">
            <p:contentPart p14:bwMode="auto" r:id="rId354">
              <p14:nvContentPartPr>
                <p14:cNvPr id="218" name="Ink 217">
                  <a:extLst>
                    <a:ext uri="{FF2B5EF4-FFF2-40B4-BE49-F238E27FC236}">
                      <a16:creationId xmlns:a16="http://schemas.microsoft.com/office/drawing/2014/main" id="{BE8CC518-39A9-74EF-0EA4-65C1AEE83803}"/>
                    </a:ext>
                  </a:extLst>
                </p14:cNvPr>
                <p14:cNvContentPartPr/>
                <p14:nvPr/>
              </p14:nvContentPartPr>
              <p14:xfrm>
                <a:off x="10944918" y="4385388"/>
                <a:ext cx="360" cy="360"/>
              </p14:xfrm>
            </p:contentPart>
          </mc:Choice>
          <mc:Fallback xmlns="">
            <p:pic>
              <p:nvPicPr>
                <p:cNvPr id="218" name="Ink 217">
                  <a:extLst>
                    <a:ext uri="{FF2B5EF4-FFF2-40B4-BE49-F238E27FC236}">
                      <a16:creationId xmlns:a16="http://schemas.microsoft.com/office/drawing/2014/main" id="{BE8CC518-39A9-74EF-0EA4-65C1AEE83803}"/>
                    </a:ext>
                  </a:extLst>
                </p:cNvPr>
                <p:cNvPicPr/>
                <p:nvPr/>
              </p:nvPicPr>
              <p:blipFill>
                <a:blip r:embed="rId355"/>
                <a:stretch>
                  <a:fillRect/>
                </a:stretch>
              </p:blipFill>
              <p:spPr>
                <a:xfrm>
                  <a:off x="10935918" y="43767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56">
              <p14:nvContentPartPr>
                <p14:cNvPr id="219" name="Ink 218">
                  <a:extLst>
                    <a:ext uri="{FF2B5EF4-FFF2-40B4-BE49-F238E27FC236}">
                      <a16:creationId xmlns:a16="http://schemas.microsoft.com/office/drawing/2014/main" id="{05F76B82-87BF-BBB1-5587-A4ABD89FF1C3}"/>
                    </a:ext>
                  </a:extLst>
                </p14:cNvPr>
                <p14:cNvContentPartPr/>
                <p14:nvPr/>
              </p14:nvContentPartPr>
              <p14:xfrm>
                <a:off x="10953918" y="4375668"/>
                <a:ext cx="360" cy="360"/>
              </p14:xfrm>
            </p:contentPart>
          </mc:Choice>
          <mc:Fallback xmlns="">
            <p:pic>
              <p:nvPicPr>
                <p:cNvPr id="219" name="Ink 218">
                  <a:extLst>
                    <a:ext uri="{FF2B5EF4-FFF2-40B4-BE49-F238E27FC236}">
                      <a16:creationId xmlns:a16="http://schemas.microsoft.com/office/drawing/2014/main" id="{05F76B82-87BF-BBB1-5587-A4ABD89FF1C3}"/>
                    </a:ext>
                  </a:extLst>
                </p:cNvPr>
                <p:cNvPicPr/>
                <p:nvPr/>
              </p:nvPicPr>
              <p:blipFill>
                <a:blip r:embed="rId355"/>
                <a:stretch>
                  <a:fillRect/>
                </a:stretch>
              </p:blipFill>
              <p:spPr>
                <a:xfrm>
                  <a:off x="10945278" y="436702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57">
              <p14:nvContentPartPr>
                <p14:cNvPr id="220" name="Ink 219">
                  <a:extLst>
                    <a:ext uri="{FF2B5EF4-FFF2-40B4-BE49-F238E27FC236}">
                      <a16:creationId xmlns:a16="http://schemas.microsoft.com/office/drawing/2014/main" id="{C5C91AC5-F23A-46AD-3C70-0930ED54AB76}"/>
                    </a:ext>
                  </a:extLst>
                </p14:cNvPr>
                <p14:cNvContentPartPr/>
                <p14:nvPr/>
              </p14:nvContentPartPr>
              <p14:xfrm>
                <a:off x="10403478" y="3470628"/>
                <a:ext cx="2685240" cy="234720"/>
              </p14:xfrm>
            </p:contentPart>
          </mc:Choice>
          <mc:Fallback xmlns="">
            <p:pic>
              <p:nvPicPr>
                <p:cNvPr id="220" name="Ink 219">
                  <a:extLst>
                    <a:ext uri="{FF2B5EF4-FFF2-40B4-BE49-F238E27FC236}">
                      <a16:creationId xmlns:a16="http://schemas.microsoft.com/office/drawing/2014/main" id="{C5C91AC5-F23A-46AD-3C70-0930ED54AB76}"/>
                    </a:ext>
                  </a:extLst>
                </p:cNvPr>
                <p:cNvPicPr/>
                <p:nvPr/>
              </p:nvPicPr>
              <p:blipFill>
                <a:blip r:embed="rId358"/>
                <a:stretch>
                  <a:fillRect/>
                </a:stretch>
              </p:blipFill>
              <p:spPr>
                <a:xfrm>
                  <a:off x="10394478" y="3461988"/>
                  <a:ext cx="270288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359">
              <p14:nvContentPartPr>
                <p14:cNvPr id="221" name="Ink 220">
                  <a:extLst>
                    <a:ext uri="{FF2B5EF4-FFF2-40B4-BE49-F238E27FC236}">
                      <a16:creationId xmlns:a16="http://schemas.microsoft.com/office/drawing/2014/main" id="{92D27937-85DF-821A-8116-DC4B71A350C0}"/>
                    </a:ext>
                  </a:extLst>
                </p14:cNvPr>
                <p14:cNvContentPartPr/>
                <p14:nvPr/>
              </p14:nvContentPartPr>
              <p14:xfrm>
                <a:off x="12857598" y="3199908"/>
                <a:ext cx="28800" cy="536040"/>
              </p14:xfrm>
            </p:contentPart>
          </mc:Choice>
          <mc:Fallback xmlns="">
            <p:pic>
              <p:nvPicPr>
                <p:cNvPr id="221" name="Ink 220">
                  <a:extLst>
                    <a:ext uri="{FF2B5EF4-FFF2-40B4-BE49-F238E27FC236}">
                      <a16:creationId xmlns:a16="http://schemas.microsoft.com/office/drawing/2014/main" id="{92D27937-85DF-821A-8116-DC4B71A350C0}"/>
                    </a:ext>
                  </a:extLst>
                </p:cNvPr>
                <p:cNvPicPr/>
                <p:nvPr/>
              </p:nvPicPr>
              <p:blipFill>
                <a:blip r:embed="rId360"/>
                <a:stretch>
                  <a:fillRect/>
                </a:stretch>
              </p:blipFill>
              <p:spPr>
                <a:xfrm>
                  <a:off x="12848598" y="3191268"/>
                  <a:ext cx="46440" cy="553680"/>
                </a:xfrm>
                <a:prstGeom prst="rect">
                  <a:avLst/>
                </a:prstGeom>
              </p:spPr>
            </p:pic>
          </mc:Fallback>
        </mc:AlternateContent>
        <mc:AlternateContent xmlns:mc="http://schemas.openxmlformats.org/markup-compatibility/2006" xmlns:p14="http://schemas.microsoft.com/office/powerpoint/2010/main">
          <mc:Choice Requires="p14">
            <p:contentPart p14:bwMode="auto" r:id="rId361">
              <p14:nvContentPartPr>
                <p14:cNvPr id="222" name="Ink 221">
                  <a:extLst>
                    <a:ext uri="{FF2B5EF4-FFF2-40B4-BE49-F238E27FC236}">
                      <a16:creationId xmlns:a16="http://schemas.microsoft.com/office/drawing/2014/main" id="{FD4C4B98-CE68-5DDB-071B-E79033DC97C0}"/>
                    </a:ext>
                  </a:extLst>
                </p14:cNvPr>
                <p14:cNvContentPartPr/>
                <p14:nvPr/>
              </p14:nvContentPartPr>
              <p14:xfrm>
                <a:off x="12698118" y="3221148"/>
                <a:ext cx="235800" cy="87120"/>
              </p14:xfrm>
            </p:contentPart>
          </mc:Choice>
          <mc:Fallback xmlns="">
            <p:pic>
              <p:nvPicPr>
                <p:cNvPr id="222" name="Ink 221">
                  <a:extLst>
                    <a:ext uri="{FF2B5EF4-FFF2-40B4-BE49-F238E27FC236}">
                      <a16:creationId xmlns:a16="http://schemas.microsoft.com/office/drawing/2014/main" id="{FD4C4B98-CE68-5DDB-071B-E79033DC97C0}"/>
                    </a:ext>
                  </a:extLst>
                </p:cNvPr>
                <p:cNvPicPr/>
                <p:nvPr/>
              </p:nvPicPr>
              <p:blipFill>
                <a:blip r:embed="rId362"/>
                <a:stretch>
                  <a:fillRect/>
                </a:stretch>
              </p:blipFill>
              <p:spPr>
                <a:xfrm>
                  <a:off x="12689118" y="3212148"/>
                  <a:ext cx="25344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363">
              <p14:nvContentPartPr>
                <p14:cNvPr id="224" name="Ink 223">
                  <a:extLst>
                    <a:ext uri="{FF2B5EF4-FFF2-40B4-BE49-F238E27FC236}">
                      <a16:creationId xmlns:a16="http://schemas.microsoft.com/office/drawing/2014/main" id="{679748F7-3094-329A-C844-255BFC5849A4}"/>
                    </a:ext>
                  </a:extLst>
                </p14:cNvPr>
                <p14:cNvContentPartPr/>
                <p14:nvPr/>
              </p14:nvContentPartPr>
              <p14:xfrm>
                <a:off x="11493198" y="2875908"/>
                <a:ext cx="36720" cy="7560"/>
              </p14:xfrm>
            </p:contentPart>
          </mc:Choice>
          <mc:Fallback xmlns="">
            <p:pic>
              <p:nvPicPr>
                <p:cNvPr id="224" name="Ink 223">
                  <a:extLst>
                    <a:ext uri="{FF2B5EF4-FFF2-40B4-BE49-F238E27FC236}">
                      <a16:creationId xmlns:a16="http://schemas.microsoft.com/office/drawing/2014/main" id="{679748F7-3094-329A-C844-255BFC5849A4}"/>
                    </a:ext>
                  </a:extLst>
                </p:cNvPr>
                <p:cNvPicPr/>
                <p:nvPr/>
              </p:nvPicPr>
              <p:blipFill>
                <a:blip r:embed="rId364"/>
                <a:stretch>
                  <a:fillRect/>
                </a:stretch>
              </p:blipFill>
              <p:spPr>
                <a:xfrm>
                  <a:off x="11484198" y="2866908"/>
                  <a:ext cx="5436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365">
              <p14:nvContentPartPr>
                <p14:cNvPr id="225" name="Ink 224">
                  <a:extLst>
                    <a:ext uri="{FF2B5EF4-FFF2-40B4-BE49-F238E27FC236}">
                      <a16:creationId xmlns:a16="http://schemas.microsoft.com/office/drawing/2014/main" id="{6A7D1C8E-8E30-2EA9-629F-8F0B911D313E}"/>
                    </a:ext>
                  </a:extLst>
                </p14:cNvPr>
                <p14:cNvContentPartPr/>
                <p14:nvPr/>
              </p14:nvContentPartPr>
              <p14:xfrm>
                <a:off x="11672478" y="2889588"/>
                <a:ext cx="181080" cy="12600"/>
              </p14:xfrm>
            </p:contentPart>
          </mc:Choice>
          <mc:Fallback xmlns="">
            <p:pic>
              <p:nvPicPr>
                <p:cNvPr id="225" name="Ink 224">
                  <a:extLst>
                    <a:ext uri="{FF2B5EF4-FFF2-40B4-BE49-F238E27FC236}">
                      <a16:creationId xmlns:a16="http://schemas.microsoft.com/office/drawing/2014/main" id="{6A7D1C8E-8E30-2EA9-629F-8F0B911D313E}"/>
                    </a:ext>
                  </a:extLst>
                </p:cNvPr>
                <p:cNvPicPr/>
                <p:nvPr/>
              </p:nvPicPr>
              <p:blipFill>
                <a:blip r:embed="rId366"/>
                <a:stretch>
                  <a:fillRect/>
                </a:stretch>
              </p:blipFill>
              <p:spPr>
                <a:xfrm>
                  <a:off x="11663838" y="2880588"/>
                  <a:ext cx="198720" cy="30240"/>
                </a:xfrm>
                <a:prstGeom prst="rect">
                  <a:avLst/>
                </a:prstGeom>
              </p:spPr>
            </p:pic>
          </mc:Fallback>
        </mc:AlternateContent>
      </p:grpSp>
    </p:spTree>
    <p:extLst>
      <p:ext uri="{BB962C8B-B14F-4D97-AF65-F5344CB8AC3E}">
        <p14:creationId xmlns:p14="http://schemas.microsoft.com/office/powerpoint/2010/main" val="2906207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IN" dirty="0">
                <a:latin typeface="Cooper Black" panose="0208090404030B020404" pitchFamily="18" charset="0"/>
              </a:rPr>
              <a:t>Steps for Build Use Case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cxnSp>
        <p:nvCxnSpPr>
          <p:cNvPr id="6" name="Connector: Elbow 61">
            <a:extLst>
              <a:ext uri="{FF2B5EF4-FFF2-40B4-BE49-F238E27FC236}">
                <a16:creationId xmlns:a16="http://schemas.microsoft.com/office/drawing/2014/main" id="{AF7B8CFE-3056-4D85-8FE2-6AC7C651AA67}"/>
              </a:ext>
            </a:extLst>
          </p:cNvPr>
          <p:cNvCxnSpPr/>
          <p:nvPr/>
        </p:nvCxnSpPr>
        <p:spPr>
          <a:xfrm rot="16200000" flipH="1">
            <a:off x="2914758" y="3858622"/>
            <a:ext cx="1284213" cy="338043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2D61562-DC21-425F-8824-AD5A0E4B93A6}"/>
              </a:ext>
            </a:extLst>
          </p:cNvPr>
          <p:cNvCxnSpPr/>
          <p:nvPr/>
        </p:nvCxnSpPr>
        <p:spPr>
          <a:xfrm flipV="1">
            <a:off x="10424224" y="1635170"/>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59">
            <a:extLst>
              <a:ext uri="{FF2B5EF4-FFF2-40B4-BE49-F238E27FC236}">
                <a16:creationId xmlns:a16="http://schemas.microsoft.com/office/drawing/2014/main" id="{993DFE95-EEF4-4F56-9B76-879A380E54D0}"/>
              </a:ext>
            </a:extLst>
          </p:cNvPr>
          <p:cNvCxnSpPr/>
          <p:nvPr/>
        </p:nvCxnSpPr>
        <p:spPr>
          <a:xfrm rot="5400000">
            <a:off x="8379427" y="4197190"/>
            <a:ext cx="1185538" cy="284863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C39E87A-2CAF-CD41-98DC-4526D06794F9}"/>
              </a:ext>
            </a:extLst>
          </p:cNvPr>
          <p:cNvSpPr txBox="1"/>
          <p:nvPr/>
        </p:nvSpPr>
        <p:spPr>
          <a:xfrm>
            <a:off x="709436" y="3403975"/>
            <a:ext cx="5294060" cy="369332"/>
          </a:xfrm>
          <a:prstGeom prst="rect">
            <a:avLst/>
          </a:prstGeom>
          <a:noFill/>
          <a:ln>
            <a:noFill/>
          </a:ln>
        </p:spPr>
        <p:txBody>
          <a:bodyPr wrap="square" rtlCol="0">
            <a:spAutoFit/>
          </a:bodyPr>
          <a:lstStyle/>
          <a:p>
            <a:pPr lvl="0" defTabSz="914217"/>
            <a:r>
              <a:rPr lang="en-US" sz="1800" b="1" dirty="0">
                <a:latin typeface="Arial" panose="020B0604020202020204" pitchFamily="34" charset="0"/>
                <a:ea typeface="Cambria" panose="02040503050406030204" pitchFamily="18" charset="0"/>
                <a:cs typeface="Arial" panose="020B0604020202020204" pitchFamily="34" charset="0"/>
              </a:rPr>
              <a:t>Introduction</a:t>
            </a:r>
          </a:p>
        </p:txBody>
      </p:sp>
      <p:sp>
        <p:nvSpPr>
          <p:cNvPr id="10" name="Rectangle 9">
            <a:extLst>
              <a:ext uri="{FF2B5EF4-FFF2-40B4-BE49-F238E27FC236}">
                <a16:creationId xmlns:a16="http://schemas.microsoft.com/office/drawing/2014/main" id="{4D5BA90F-0237-4E0D-8553-D97059659BEC}"/>
              </a:ext>
            </a:extLst>
          </p:cNvPr>
          <p:cNvSpPr/>
          <p:nvPr/>
        </p:nvSpPr>
        <p:spPr>
          <a:xfrm>
            <a:off x="5238705" y="4389055"/>
            <a:ext cx="230425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Behavior definition</a:t>
            </a:r>
            <a:endParaRPr lang="en-IN" sz="1800" dirty="0">
              <a:solidFill>
                <a:schemeClr val="tx1"/>
              </a:solidFill>
            </a:endParaRPr>
          </a:p>
        </p:txBody>
      </p:sp>
      <p:sp>
        <p:nvSpPr>
          <p:cNvPr id="12" name="Rectangle 11">
            <a:extLst>
              <a:ext uri="{FF2B5EF4-FFF2-40B4-BE49-F238E27FC236}">
                <a16:creationId xmlns:a16="http://schemas.microsoft.com/office/drawing/2014/main" id="{EFFCCC1A-BCAF-477B-9363-6D9517DCC316}"/>
              </a:ext>
            </a:extLst>
          </p:cNvPr>
          <p:cNvSpPr/>
          <p:nvPr/>
        </p:nvSpPr>
        <p:spPr>
          <a:xfrm>
            <a:off x="4942284" y="2801037"/>
            <a:ext cx="230425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CDS Data Model</a:t>
            </a:r>
            <a:endParaRPr lang="en-IN" sz="1800" dirty="0">
              <a:solidFill>
                <a:schemeClr val="tx1"/>
              </a:solidFill>
            </a:endParaRPr>
          </a:p>
        </p:txBody>
      </p:sp>
      <p:sp>
        <p:nvSpPr>
          <p:cNvPr id="13" name="Rectangle 12">
            <a:extLst>
              <a:ext uri="{FF2B5EF4-FFF2-40B4-BE49-F238E27FC236}">
                <a16:creationId xmlns:a16="http://schemas.microsoft.com/office/drawing/2014/main" id="{274CCE82-BEC5-4758-B63A-6B5D4BA0180F}"/>
              </a:ext>
            </a:extLst>
          </p:cNvPr>
          <p:cNvSpPr/>
          <p:nvPr/>
        </p:nvSpPr>
        <p:spPr>
          <a:xfrm>
            <a:off x="5094684" y="2953437"/>
            <a:ext cx="230425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CDS Data Model</a:t>
            </a:r>
            <a:endParaRPr lang="en-IN" sz="1800" dirty="0">
              <a:solidFill>
                <a:schemeClr val="tx1"/>
              </a:solidFill>
            </a:endParaRPr>
          </a:p>
        </p:txBody>
      </p:sp>
      <p:sp>
        <p:nvSpPr>
          <p:cNvPr id="14" name="Rectangle 13">
            <a:extLst>
              <a:ext uri="{FF2B5EF4-FFF2-40B4-BE49-F238E27FC236}">
                <a16:creationId xmlns:a16="http://schemas.microsoft.com/office/drawing/2014/main" id="{705B7006-1779-43AB-B366-BE2F8B6A17C7}"/>
              </a:ext>
            </a:extLst>
          </p:cNvPr>
          <p:cNvSpPr/>
          <p:nvPr/>
        </p:nvSpPr>
        <p:spPr>
          <a:xfrm>
            <a:off x="5247084" y="3105837"/>
            <a:ext cx="230425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CDS Data Model</a:t>
            </a:r>
            <a:endParaRPr lang="en-IN" sz="1800" dirty="0">
              <a:solidFill>
                <a:schemeClr val="tx1"/>
              </a:solidFill>
            </a:endParaRPr>
          </a:p>
        </p:txBody>
      </p:sp>
      <p:sp>
        <p:nvSpPr>
          <p:cNvPr id="15" name="Rectangle 14">
            <a:extLst>
              <a:ext uri="{FF2B5EF4-FFF2-40B4-BE49-F238E27FC236}">
                <a16:creationId xmlns:a16="http://schemas.microsoft.com/office/drawing/2014/main" id="{0089A2CF-139D-446C-B8E4-11CB777A2806}"/>
              </a:ext>
            </a:extLst>
          </p:cNvPr>
          <p:cNvSpPr/>
          <p:nvPr/>
        </p:nvSpPr>
        <p:spPr>
          <a:xfrm>
            <a:off x="709436" y="1214174"/>
            <a:ext cx="2721323" cy="43931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Fiori App for Processor</a:t>
            </a:r>
            <a:endParaRPr lang="en-IN" sz="1800" dirty="0">
              <a:solidFill>
                <a:schemeClr val="bg1"/>
              </a:solidFill>
            </a:endParaRPr>
          </a:p>
        </p:txBody>
      </p:sp>
      <p:sp>
        <p:nvSpPr>
          <p:cNvPr id="16" name="Rectangle 15">
            <a:extLst>
              <a:ext uri="{FF2B5EF4-FFF2-40B4-BE49-F238E27FC236}">
                <a16:creationId xmlns:a16="http://schemas.microsoft.com/office/drawing/2014/main" id="{F1D85DA6-963C-4363-9750-448A8756132B}"/>
              </a:ext>
            </a:extLst>
          </p:cNvPr>
          <p:cNvSpPr/>
          <p:nvPr/>
        </p:nvSpPr>
        <p:spPr>
          <a:xfrm>
            <a:off x="8876051" y="1124744"/>
            <a:ext cx="2700301" cy="5241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Fiori App for Approver</a:t>
            </a:r>
            <a:endParaRPr lang="en-IN" sz="1800" dirty="0">
              <a:solidFill>
                <a:schemeClr val="tx1"/>
              </a:solidFill>
            </a:endParaRPr>
          </a:p>
        </p:txBody>
      </p:sp>
      <p:cxnSp>
        <p:nvCxnSpPr>
          <p:cNvPr id="17" name="Straight Arrow Connector 16">
            <a:extLst>
              <a:ext uri="{FF2B5EF4-FFF2-40B4-BE49-F238E27FC236}">
                <a16:creationId xmlns:a16="http://schemas.microsoft.com/office/drawing/2014/main" id="{5A1AEFDC-6D4E-4276-BEB9-A36BC945BFE7}"/>
              </a:ext>
            </a:extLst>
          </p:cNvPr>
          <p:cNvCxnSpPr>
            <a:cxnSpLocks/>
          </p:cNvCxnSpPr>
          <p:nvPr/>
        </p:nvCxnSpPr>
        <p:spPr>
          <a:xfrm>
            <a:off x="7551340" y="3557301"/>
            <a:ext cx="1720756" cy="13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1713AD6-0216-47E5-8BD9-5EEC2EEC600F}"/>
              </a:ext>
            </a:extLst>
          </p:cNvPr>
          <p:cNvSpPr/>
          <p:nvPr/>
        </p:nvSpPr>
        <p:spPr>
          <a:xfrm>
            <a:off x="9272096" y="3126622"/>
            <a:ext cx="2304256" cy="84750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CDS Projection for Approve @UI</a:t>
            </a:r>
            <a:endParaRPr lang="en-IN" sz="1800" dirty="0">
              <a:solidFill>
                <a:schemeClr val="tx1"/>
              </a:solidFill>
            </a:endParaRPr>
          </a:p>
        </p:txBody>
      </p:sp>
      <p:sp>
        <p:nvSpPr>
          <p:cNvPr id="19" name="Rectangle 18">
            <a:extLst>
              <a:ext uri="{FF2B5EF4-FFF2-40B4-BE49-F238E27FC236}">
                <a16:creationId xmlns:a16="http://schemas.microsoft.com/office/drawing/2014/main" id="{655A197E-3A5D-41E7-8CCB-88C9A3E9CC1F}"/>
              </a:ext>
            </a:extLst>
          </p:cNvPr>
          <p:cNvSpPr/>
          <p:nvPr/>
        </p:nvSpPr>
        <p:spPr>
          <a:xfrm>
            <a:off x="714517" y="3029637"/>
            <a:ext cx="2304256" cy="94448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CDS Projection for Processor @UI</a:t>
            </a:r>
            <a:endParaRPr lang="en-IN" sz="1800" dirty="0">
              <a:solidFill>
                <a:schemeClr val="bg1"/>
              </a:solidFill>
            </a:endParaRPr>
          </a:p>
        </p:txBody>
      </p:sp>
      <p:cxnSp>
        <p:nvCxnSpPr>
          <p:cNvPr id="20" name="Straight Arrow Connector 19">
            <a:extLst>
              <a:ext uri="{FF2B5EF4-FFF2-40B4-BE49-F238E27FC236}">
                <a16:creationId xmlns:a16="http://schemas.microsoft.com/office/drawing/2014/main" id="{BA0EA9BF-3B46-4BF3-832A-B27AD603C88C}"/>
              </a:ext>
            </a:extLst>
          </p:cNvPr>
          <p:cNvCxnSpPr>
            <a:cxnSpLocks/>
            <a:stCxn id="14" idx="1"/>
            <a:endCxn id="19" idx="3"/>
          </p:cNvCxnSpPr>
          <p:nvPr/>
        </p:nvCxnSpPr>
        <p:spPr>
          <a:xfrm flipH="1">
            <a:off x="3018773" y="3501881"/>
            <a:ext cx="22283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8D88ABC-9BAE-42BB-8EDF-85B22A551B16}"/>
              </a:ext>
            </a:extLst>
          </p:cNvPr>
          <p:cNvCxnSpPr>
            <a:cxnSpLocks/>
            <a:stCxn id="19" idx="0"/>
          </p:cNvCxnSpPr>
          <p:nvPr/>
        </p:nvCxnSpPr>
        <p:spPr>
          <a:xfrm flipV="1">
            <a:off x="1866645" y="2596744"/>
            <a:ext cx="0" cy="432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25FE435-9338-4B78-B4C7-9E143793B124}"/>
              </a:ext>
            </a:extLst>
          </p:cNvPr>
          <p:cNvSpPr/>
          <p:nvPr/>
        </p:nvSpPr>
        <p:spPr>
          <a:xfrm>
            <a:off x="709436" y="2048390"/>
            <a:ext cx="2677671" cy="53666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Service Def and Binding</a:t>
            </a:r>
            <a:endParaRPr lang="en-IN" sz="1800" dirty="0">
              <a:solidFill>
                <a:schemeClr val="bg1"/>
              </a:solidFill>
            </a:endParaRPr>
          </a:p>
        </p:txBody>
      </p:sp>
      <p:cxnSp>
        <p:nvCxnSpPr>
          <p:cNvPr id="23" name="Straight Arrow Connector 22">
            <a:extLst>
              <a:ext uri="{FF2B5EF4-FFF2-40B4-BE49-F238E27FC236}">
                <a16:creationId xmlns:a16="http://schemas.microsoft.com/office/drawing/2014/main" id="{0D506F85-3AA0-43EC-89B3-2FC14EFECB95}"/>
              </a:ext>
            </a:extLst>
          </p:cNvPr>
          <p:cNvCxnSpPr>
            <a:cxnSpLocks/>
          </p:cNvCxnSpPr>
          <p:nvPr/>
        </p:nvCxnSpPr>
        <p:spPr>
          <a:xfrm rot="-180000" flipV="1">
            <a:off x="1863717" y="1653489"/>
            <a:ext cx="21826" cy="394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124DD787-A004-4248-AA35-8595140F4A5C}"/>
              </a:ext>
            </a:extLst>
          </p:cNvPr>
          <p:cNvSpPr/>
          <p:nvPr/>
        </p:nvSpPr>
        <p:spPr>
          <a:xfrm>
            <a:off x="8919705" y="2058924"/>
            <a:ext cx="2656647" cy="53666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Service Def and Binding</a:t>
            </a:r>
            <a:endParaRPr lang="en-IN" sz="1800" dirty="0">
              <a:solidFill>
                <a:schemeClr val="tx1"/>
              </a:solidFill>
            </a:endParaRPr>
          </a:p>
        </p:txBody>
      </p:sp>
      <p:cxnSp>
        <p:nvCxnSpPr>
          <p:cNvPr id="25" name="Straight Arrow Connector 24">
            <a:extLst>
              <a:ext uri="{FF2B5EF4-FFF2-40B4-BE49-F238E27FC236}">
                <a16:creationId xmlns:a16="http://schemas.microsoft.com/office/drawing/2014/main" id="{770233E8-3888-4836-A3AA-D022302F1037}"/>
              </a:ext>
            </a:extLst>
          </p:cNvPr>
          <p:cNvCxnSpPr/>
          <p:nvPr/>
        </p:nvCxnSpPr>
        <p:spPr>
          <a:xfrm flipH="1" flipV="1">
            <a:off x="10419276" y="2595592"/>
            <a:ext cx="0" cy="531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E8CDCFA0-5A53-4E51-A0F1-205325BE69E8}"/>
              </a:ext>
            </a:extLst>
          </p:cNvPr>
          <p:cNvSpPr/>
          <p:nvPr/>
        </p:nvSpPr>
        <p:spPr>
          <a:xfrm>
            <a:off x="9258241" y="4555315"/>
            <a:ext cx="2304256" cy="79208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800" dirty="0">
                <a:solidFill>
                  <a:schemeClr val="tx1"/>
                </a:solidFill>
              </a:rPr>
              <a:t>Behavior Def</a:t>
            </a:r>
          </a:p>
          <a:p>
            <a:pPr algn="ctr"/>
            <a:r>
              <a:rPr lang="en-US" sz="1800" dirty="0">
                <a:solidFill>
                  <a:schemeClr val="tx1"/>
                </a:solidFill>
              </a:rPr>
              <a:t>Projection (approver)</a:t>
            </a:r>
            <a:endParaRPr lang="en-IN" sz="1800" dirty="0">
              <a:solidFill>
                <a:schemeClr val="tx1"/>
              </a:solidFill>
            </a:endParaRPr>
          </a:p>
        </p:txBody>
      </p:sp>
      <p:sp>
        <p:nvSpPr>
          <p:cNvPr id="27" name="Rectangle 26">
            <a:extLst>
              <a:ext uri="{FF2B5EF4-FFF2-40B4-BE49-F238E27FC236}">
                <a16:creationId xmlns:a16="http://schemas.microsoft.com/office/drawing/2014/main" id="{098B0877-957A-4326-B04D-6E0E9945D2C4}"/>
              </a:ext>
            </a:extLst>
          </p:cNvPr>
          <p:cNvSpPr/>
          <p:nvPr/>
        </p:nvSpPr>
        <p:spPr>
          <a:xfrm>
            <a:off x="714517" y="4460195"/>
            <a:ext cx="2304256" cy="79208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Behavior Def</a:t>
            </a:r>
          </a:p>
          <a:p>
            <a:pPr algn="ctr"/>
            <a:r>
              <a:rPr lang="en-US" sz="1800" dirty="0">
                <a:solidFill>
                  <a:schemeClr val="bg1"/>
                </a:solidFill>
              </a:rPr>
              <a:t>Projection (processor)</a:t>
            </a:r>
            <a:endParaRPr lang="en-IN" sz="1800" dirty="0">
              <a:solidFill>
                <a:schemeClr val="bg1"/>
              </a:solidFill>
            </a:endParaRPr>
          </a:p>
        </p:txBody>
      </p:sp>
      <p:cxnSp>
        <p:nvCxnSpPr>
          <p:cNvPr id="28" name="Straight Connector 27">
            <a:extLst>
              <a:ext uri="{FF2B5EF4-FFF2-40B4-BE49-F238E27FC236}">
                <a16:creationId xmlns:a16="http://schemas.microsoft.com/office/drawing/2014/main" id="{261B5D5D-D594-4091-915B-8C59ED234F3E}"/>
              </a:ext>
            </a:extLst>
          </p:cNvPr>
          <p:cNvCxnSpPr>
            <a:stCxn id="19" idx="2"/>
            <a:endCxn id="27" idx="0"/>
          </p:cNvCxnSpPr>
          <p:nvPr/>
        </p:nvCxnSpPr>
        <p:spPr>
          <a:xfrm>
            <a:off x="1866645" y="3974125"/>
            <a:ext cx="0" cy="486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F4A2F9-777F-4238-B12C-6A152E8C51F8}"/>
              </a:ext>
            </a:extLst>
          </p:cNvPr>
          <p:cNvCxnSpPr>
            <a:stCxn id="18" idx="2"/>
            <a:endCxn id="26" idx="0"/>
          </p:cNvCxnSpPr>
          <p:nvPr/>
        </p:nvCxnSpPr>
        <p:spPr>
          <a:xfrm flipH="1">
            <a:off x="10410369" y="3974125"/>
            <a:ext cx="13855" cy="581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831B53C-B328-454C-B2CA-4E17D9244525}"/>
              </a:ext>
            </a:extLst>
          </p:cNvPr>
          <p:cNvCxnSpPr>
            <a:stCxn id="14" idx="2"/>
            <a:endCxn id="10" idx="0"/>
          </p:cNvCxnSpPr>
          <p:nvPr/>
        </p:nvCxnSpPr>
        <p:spPr>
          <a:xfrm flipH="1">
            <a:off x="6390833" y="3897925"/>
            <a:ext cx="8379" cy="49113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1FED93A-527A-4325-8BB7-CA84A46281D6}"/>
              </a:ext>
            </a:extLst>
          </p:cNvPr>
          <p:cNvSpPr txBox="1"/>
          <p:nvPr/>
        </p:nvSpPr>
        <p:spPr>
          <a:xfrm>
            <a:off x="6598468" y="3974125"/>
            <a:ext cx="800472" cy="369332"/>
          </a:xfrm>
          <a:prstGeom prst="rect">
            <a:avLst/>
          </a:prstGeom>
          <a:noFill/>
        </p:spPr>
        <p:txBody>
          <a:bodyPr wrap="square" rtlCol="0">
            <a:spAutoFit/>
          </a:bodyPr>
          <a:lstStyle/>
          <a:p>
            <a:r>
              <a:rPr lang="en-US" sz="1800" dirty="0"/>
              <a:t>1..1</a:t>
            </a:r>
            <a:endParaRPr lang="en-IN" sz="1800" dirty="0"/>
          </a:p>
        </p:txBody>
      </p:sp>
      <p:sp>
        <p:nvSpPr>
          <p:cNvPr id="32" name="Rectangle 31">
            <a:extLst>
              <a:ext uri="{FF2B5EF4-FFF2-40B4-BE49-F238E27FC236}">
                <a16:creationId xmlns:a16="http://schemas.microsoft.com/office/drawing/2014/main" id="{EB174D0A-46E0-4FF5-85DD-F502D767C62F}"/>
              </a:ext>
            </a:extLst>
          </p:cNvPr>
          <p:cNvSpPr/>
          <p:nvPr/>
        </p:nvSpPr>
        <p:spPr>
          <a:xfrm>
            <a:off x="5391105" y="4541455"/>
            <a:ext cx="230425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Behavior definition</a:t>
            </a:r>
            <a:endParaRPr lang="en-IN" sz="1800" dirty="0">
              <a:solidFill>
                <a:schemeClr val="tx1"/>
              </a:solidFill>
            </a:endParaRPr>
          </a:p>
        </p:txBody>
      </p:sp>
      <p:sp>
        <p:nvSpPr>
          <p:cNvPr id="33" name="Rectangle 32">
            <a:extLst>
              <a:ext uri="{FF2B5EF4-FFF2-40B4-BE49-F238E27FC236}">
                <a16:creationId xmlns:a16="http://schemas.microsoft.com/office/drawing/2014/main" id="{805B27EA-04B3-4722-8C39-69270470847E}"/>
              </a:ext>
            </a:extLst>
          </p:cNvPr>
          <p:cNvSpPr/>
          <p:nvPr/>
        </p:nvSpPr>
        <p:spPr>
          <a:xfrm>
            <a:off x="5543505" y="4693855"/>
            <a:ext cx="230425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Behavior definition</a:t>
            </a:r>
            <a:endParaRPr lang="en-IN" sz="1800" dirty="0">
              <a:solidFill>
                <a:schemeClr val="tx1"/>
              </a:solidFill>
            </a:endParaRPr>
          </a:p>
        </p:txBody>
      </p:sp>
      <p:cxnSp>
        <p:nvCxnSpPr>
          <p:cNvPr id="34" name="Straight Connector 33">
            <a:extLst>
              <a:ext uri="{FF2B5EF4-FFF2-40B4-BE49-F238E27FC236}">
                <a16:creationId xmlns:a16="http://schemas.microsoft.com/office/drawing/2014/main" id="{49FFAAA7-B48C-41F6-9C98-0997D46472ED}"/>
              </a:ext>
            </a:extLst>
          </p:cNvPr>
          <p:cNvCxnSpPr/>
          <p:nvPr/>
        </p:nvCxnSpPr>
        <p:spPr>
          <a:xfrm>
            <a:off x="6473953" y="5208843"/>
            <a:ext cx="0" cy="678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14B4AE6-9CED-4FC1-9485-D7F776EEEE95}"/>
              </a:ext>
            </a:extLst>
          </p:cNvPr>
          <p:cNvCxnSpPr>
            <a:endCxn id="27" idx="3"/>
          </p:cNvCxnSpPr>
          <p:nvPr/>
        </p:nvCxnSpPr>
        <p:spPr>
          <a:xfrm flipH="1" flipV="1">
            <a:off x="3018773" y="4856239"/>
            <a:ext cx="2211543" cy="39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D70AE10-9E03-4C51-9126-5FF5401F1C60}"/>
              </a:ext>
            </a:extLst>
          </p:cNvPr>
          <p:cNvCxnSpPr/>
          <p:nvPr/>
        </p:nvCxnSpPr>
        <p:spPr>
          <a:xfrm>
            <a:off x="7787763" y="4940552"/>
            <a:ext cx="14630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B75C0A36-5465-47DF-8F70-3E2861B1EEDF}"/>
              </a:ext>
            </a:extLst>
          </p:cNvPr>
          <p:cNvSpPr/>
          <p:nvPr/>
        </p:nvSpPr>
        <p:spPr>
          <a:xfrm>
            <a:off x="5247085" y="5836474"/>
            <a:ext cx="2286395" cy="655186"/>
          </a:xfrm>
          <a:prstGeom prst="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rPr>
              <a:t>Behavior Implement (pool)</a:t>
            </a:r>
            <a:endParaRPr lang="en-IN" sz="1800" b="1" dirty="0">
              <a:solidFill>
                <a:schemeClr val="tx1"/>
              </a:solidFill>
            </a:endParaRPr>
          </a:p>
        </p:txBody>
      </p:sp>
    </p:spTree>
    <p:extLst>
      <p:ext uri="{BB962C8B-B14F-4D97-AF65-F5344CB8AC3E}">
        <p14:creationId xmlns:p14="http://schemas.microsoft.com/office/powerpoint/2010/main" val="329692059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21891" y="139635"/>
            <a:ext cx="10969943" cy="711081"/>
          </a:xfrm>
          <a:ln>
            <a:noFill/>
          </a:ln>
        </p:spPr>
        <p:txBody>
          <a:bodyPr>
            <a:noAutofit/>
          </a:bodyPr>
          <a:lstStyle/>
          <a:p>
            <a:r>
              <a:rPr lang="en-IN" dirty="0">
                <a:latin typeface="Cooper Black" panose="0208090404030B020404" pitchFamily="18" charset="0"/>
              </a:rPr>
              <a:t>Development flow</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a:ln>
            <a:noFill/>
          </a:ln>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a:ln>
            <a:noFill/>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pic>
        <p:nvPicPr>
          <p:cNvPr id="3" name="Picture 2">
            <a:extLst>
              <a:ext uri="{FF2B5EF4-FFF2-40B4-BE49-F238E27FC236}">
                <a16:creationId xmlns:a16="http://schemas.microsoft.com/office/drawing/2014/main" id="{FD49D4A9-EB6F-4F8B-922F-2D061B2CD218}"/>
              </a:ext>
            </a:extLst>
          </p:cNvPr>
          <p:cNvPicPr>
            <a:picLocks noChangeAspect="1"/>
          </p:cNvPicPr>
          <p:nvPr/>
        </p:nvPicPr>
        <p:blipFill>
          <a:blip r:embed="rId3"/>
          <a:stretch>
            <a:fillRect/>
          </a:stretch>
        </p:blipFill>
        <p:spPr>
          <a:xfrm>
            <a:off x="353760" y="1010340"/>
            <a:ext cx="11385267" cy="5547841"/>
          </a:xfrm>
          <a:prstGeom prst="rect">
            <a:avLst/>
          </a:prstGeom>
        </p:spPr>
      </p:pic>
    </p:spTree>
    <p:extLst>
      <p:ext uri="{BB962C8B-B14F-4D97-AF65-F5344CB8AC3E}">
        <p14:creationId xmlns:p14="http://schemas.microsoft.com/office/powerpoint/2010/main" val="57522307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Our new Business Object</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7" name="TextBox 6">
            <a:extLst>
              <a:ext uri="{FF2B5EF4-FFF2-40B4-BE49-F238E27FC236}">
                <a16:creationId xmlns:a16="http://schemas.microsoft.com/office/drawing/2014/main" id="{77860053-B21F-4D12-84F4-2228681B9229}"/>
              </a:ext>
            </a:extLst>
          </p:cNvPr>
          <p:cNvSpPr txBox="1"/>
          <p:nvPr/>
        </p:nvSpPr>
        <p:spPr>
          <a:xfrm>
            <a:off x="614931" y="889180"/>
            <a:ext cx="11044786" cy="1323439"/>
          </a:xfrm>
          <a:prstGeom prst="rect">
            <a:avLst/>
          </a:prstGeom>
          <a:noFill/>
        </p:spPr>
        <p:txBody>
          <a:bodyPr wrap="square" rtlCol="0">
            <a:spAutoFit/>
          </a:bodyPr>
          <a:lstStyle/>
          <a:p>
            <a:r>
              <a:rPr lang="en-US" sz="2000" dirty="0">
                <a:solidFill>
                  <a:srgbClr val="24292F"/>
                </a:solidFill>
                <a:latin typeface="-apple-system"/>
              </a:rPr>
              <a:t>From a structural point of view, a business object consists of a tree of entities that are linked by compositions. Every entity in this composition tree is an element that is modeled with a CDS entity. For our demo travel booking scenario, we will implement a 2-level hierarchy composition tree. </a:t>
            </a:r>
          </a:p>
          <a:p>
            <a:endParaRPr lang="en-US" sz="2000" dirty="0">
              <a:solidFill>
                <a:srgbClr val="24292F"/>
              </a:solidFill>
              <a:latin typeface="-apple-system"/>
            </a:endParaRPr>
          </a:p>
        </p:txBody>
      </p:sp>
      <p:sp>
        <p:nvSpPr>
          <p:cNvPr id="26"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pic>
        <p:nvPicPr>
          <p:cNvPr id="2" name="Picture 1">
            <a:extLst>
              <a:ext uri="{FF2B5EF4-FFF2-40B4-BE49-F238E27FC236}">
                <a16:creationId xmlns:a16="http://schemas.microsoft.com/office/drawing/2014/main" id="{3551B863-6473-4E2F-935F-BC3558197174}"/>
              </a:ext>
            </a:extLst>
          </p:cNvPr>
          <p:cNvPicPr>
            <a:picLocks noChangeAspect="1"/>
          </p:cNvPicPr>
          <p:nvPr/>
        </p:nvPicPr>
        <p:blipFill>
          <a:blip r:embed="rId3"/>
          <a:stretch>
            <a:fillRect/>
          </a:stretch>
        </p:blipFill>
        <p:spPr>
          <a:xfrm>
            <a:off x="6958508" y="2212619"/>
            <a:ext cx="4983912" cy="31473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2">
            <a:extLst>
              <a:ext uri="{FF2B5EF4-FFF2-40B4-BE49-F238E27FC236}">
                <a16:creationId xmlns:a16="http://schemas.microsoft.com/office/drawing/2014/main" id="{37EFEE2E-39A3-4C2D-B81B-F7CD26824CA5}"/>
              </a:ext>
            </a:extLst>
          </p:cNvPr>
          <p:cNvSpPr/>
          <p:nvPr/>
        </p:nvSpPr>
        <p:spPr>
          <a:xfrm>
            <a:off x="609441" y="2060848"/>
            <a:ext cx="6092825" cy="3785652"/>
          </a:xfrm>
          <a:prstGeom prst="rect">
            <a:avLst/>
          </a:prstGeom>
        </p:spPr>
        <p:txBody>
          <a:bodyPr>
            <a:spAutoFit/>
          </a:bodyPr>
          <a:lstStyle/>
          <a:p>
            <a:r>
              <a:rPr lang="en-US" sz="2000" dirty="0">
                <a:solidFill>
                  <a:srgbClr val="24292F"/>
                </a:solidFill>
                <a:latin typeface="-apple-system"/>
              </a:rPr>
              <a:t>As depicted in the figure below, the 2-tier entity hierarchy for managing transactional data in our scenario consists of the following editable entities, with a 1: N cardinality on each level:</a:t>
            </a:r>
          </a:p>
          <a:p>
            <a:endParaRPr lang="en-US" sz="2000" dirty="0">
              <a:solidFill>
                <a:srgbClr val="24292F"/>
              </a:solidFill>
              <a:latin typeface="-apple-system"/>
            </a:endParaRPr>
          </a:p>
          <a:p>
            <a:pPr>
              <a:buFont typeface="Arial" panose="020B0604020202020204" pitchFamily="34" charset="0"/>
              <a:buChar char="•"/>
            </a:pPr>
            <a:r>
              <a:rPr lang="en-US" sz="2000" dirty="0">
                <a:solidFill>
                  <a:srgbClr val="24292F"/>
                </a:solidFill>
                <a:latin typeface="-apple-system"/>
              </a:rPr>
              <a:t>Travel</a:t>
            </a:r>
          </a:p>
          <a:p>
            <a:pPr>
              <a:buFont typeface="Arial" panose="020B0604020202020204" pitchFamily="34" charset="0"/>
              <a:buChar char="•"/>
            </a:pPr>
            <a:r>
              <a:rPr lang="en-US" sz="2000" dirty="0">
                <a:solidFill>
                  <a:srgbClr val="24292F"/>
                </a:solidFill>
                <a:latin typeface="-apple-system"/>
              </a:rPr>
              <a:t>Booking</a:t>
            </a:r>
          </a:p>
          <a:p>
            <a:endParaRPr lang="en-US" sz="2000" dirty="0">
              <a:solidFill>
                <a:srgbClr val="24292F"/>
              </a:solidFill>
              <a:latin typeface="-apple-system"/>
            </a:endParaRPr>
          </a:p>
          <a:p>
            <a:r>
              <a:rPr lang="en-US" sz="2000" dirty="0">
                <a:solidFill>
                  <a:srgbClr val="24292F"/>
                </a:solidFill>
                <a:latin typeface="-apple-system"/>
              </a:rPr>
              <a:t>i.e. each travel instance has 0..N bookings The figure below shows the composition relationship between the travel and the (flight) booking entities, where the travel entity represents the root of the data model.</a:t>
            </a:r>
          </a:p>
        </p:txBody>
      </p:sp>
    </p:spTree>
    <p:extLst>
      <p:ext uri="{BB962C8B-B14F-4D97-AF65-F5344CB8AC3E}">
        <p14:creationId xmlns:p14="http://schemas.microsoft.com/office/powerpoint/2010/main" val="337146255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49876" y="163677"/>
            <a:ext cx="10969943" cy="711081"/>
          </a:xfrm>
        </p:spPr>
        <p:txBody>
          <a:bodyPr>
            <a:noAutofit/>
          </a:bodyPr>
          <a:lstStyle/>
          <a:p>
            <a:r>
              <a:rPr lang="en-US" dirty="0">
                <a:latin typeface="Cooper Black" panose="0208090404030B020404" pitchFamily="18" charset="0"/>
              </a:rPr>
              <a:t>Testing composition</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12" name="TextBox 11"/>
          <p:cNvSpPr txBox="1"/>
          <p:nvPr/>
        </p:nvSpPr>
        <p:spPr>
          <a:xfrm>
            <a:off x="609441" y="984812"/>
            <a:ext cx="10885571" cy="400110"/>
          </a:xfrm>
          <a:prstGeom prst="rect">
            <a:avLst/>
          </a:prstGeom>
          <a:noFill/>
        </p:spPr>
        <p:txBody>
          <a:bodyPr wrap="square" rtlCol="0">
            <a:spAutoFit/>
          </a:bodyPr>
          <a:lstStyle/>
          <a:p>
            <a:r>
              <a:rPr lang="en-US" sz="2000" dirty="0"/>
              <a:t>We should be able to create Travel request with bookings.</a:t>
            </a:r>
          </a:p>
        </p:txBody>
      </p:sp>
      <p:pic>
        <p:nvPicPr>
          <p:cNvPr id="4" name="Picture 3">
            <a:extLst>
              <a:ext uri="{FF2B5EF4-FFF2-40B4-BE49-F238E27FC236}">
                <a16:creationId xmlns:a16="http://schemas.microsoft.com/office/drawing/2014/main" id="{E190566B-A515-4A95-9D58-14007B36C790}"/>
              </a:ext>
            </a:extLst>
          </p:cNvPr>
          <p:cNvPicPr>
            <a:picLocks noChangeAspect="1"/>
          </p:cNvPicPr>
          <p:nvPr/>
        </p:nvPicPr>
        <p:blipFill>
          <a:blip r:embed="rId3"/>
          <a:stretch>
            <a:fillRect/>
          </a:stretch>
        </p:blipFill>
        <p:spPr>
          <a:xfrm>
            <a:off x="710635" y="1813699"/>
            <a:ext cx="8359815" cy="4473571"/>
          </a:xfrm>
          <a:prstGeom prst="rect">
            <a:avLst/>
          </a:prstGeom>
        </p:spPr>
      </p:pic>
      <p:sp>
        <p:nvSpPr>
          <p:cNvPr id="8"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766820" y="6471378"/>
            <a:ext cx="2381989" cy="359451"/>
          </a:xfrm>
        </p:spPr>
        <p:txBody>
          <a:bodyPr/>
          <a:lstStyle/>
          <a:p>
            <a:pPr>
              <a:defRPr/>
            </a:pPr>
            <a:r>
              <a:rPr lang="en-US" sz="1400" b="1" dirty="0">
                <a:solidFill>
                  <a:schemeClr val="tx1"/>
                </a:solidFill>
                <a:latin typeface="Calibri" panose="020F0502020204030204"/>
              </a:rPr>
              <a:t>www.anubhavtrainings.com</a:t>
            </a:r>
          </a:p>
        </p:txBody>
      </p:sp>
    </p:spTree>
    <p:extLst>
      <p:ext uri="{BB962C8B-B14F-4D97-AF65-F5344CB8AC3E}">
        <p14:creationId xmlns:p14="http://schemas.microsoft.com/office/powerpoint/2010/main" val="2621266267"/>
      </p:ext>
    </p:extLst>
  </p:cSld>
  <p:clrMapOvr>
    <a:masterClrMapping/>
  </p:clrMapOvr>
  <p:transition spd="slow">
    <p:push dir="u"/>
  </p:transition>
</p:sld>
</file>

<file path=ppt/theme/theme1.xml><?xml version="1.0" encoding="utf-8"?>
<a:theme xmlns:a="http://schemas.openxmlformats.org/drawingml/2006/main" name="Office Theme">
  <a:themeElements>
    <a:clrScheme name="Custom 526">
      <a:dk1>
        <a:sysClr val="windowText" lastClr="000000"/>
      </a:dk1>
      <a:lt1>
        <a:sysClr val="window" lastClr="FFFFFF"/>
      </a:lt1>
      <a:dk2>
        <a:srgbClr val="153153"/>
      </a:dk2>
      <a:lt2>
        <a:srgbClr val="EEECE1"/>
      </a:lt2>
      <a:accent1>
        <a:srgbClr val="6249DF"/>
      </a:accent1>
      <a:accent2>
        <a:srgbClr val="03BAC8"/>
      </a:accent2>
      <a:accent3>
        <a:srgbClr val="F9F7F3"/>
      </a:accent3>
      <a:accent4>
        <a:srgbClr val="EDDEA4"/>
      </a:accent4>
      <a:accent5>
        <a:srgbClr val="F7A072"/>
      </a:accent5>
      <a:accent6>
        <a:srgbClr val="A5A5A5"/>
      </a:accent6>
      <a:hlink>
        <a:srgbClr val="0000FF"/>
      </a:hlink>
      <a:folHlink>
        <a:srgbClr val="800080"/>
      </a:folHlink>
    </a:clrScheme>
    <a:fontScheme name="slidemodel">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8869</TotalTime>
  <Words>1611</Words>
  <Application>Microsoft Office PowerPoint</Application>
  <PresentationFormat>Custom</PresentationFormat>
  <Paragraphs>153</Paragraphs>
  <Slides>23</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72 Black</vt:lpstr>
      <vt:lpstr>-apple-system</vt:lpstr>
      <vt:lpstr>Arial</vt:lpstr>
      <vt:lpstr>Calibri</vt:lpstr>
      <vt:lpstr>Cooper Black</vt:lpstr>
      <vt:lpstr>Segoe UI</vt:lpstr>
      <vt:lpstr>Segoe UI Black</vt:lpstr>
      <vt:lpstr>Wingdings</vt:lpstr>
      <vt:lpstr>Office Theme</vt:lpstr>
      <vt:lpstr>SAP S/4HANA CDS, RAP Training Day 10</vt:lpstr>
      <vt:lpstr>Agenda – Day 10</vt:lpstr>
      <vt:lpstr>Introduction to Managed Scenario </vt:lpstr>
      <vt:lpstr>Use Case for Managed Scenario</vt:lpstr>
      <vt:lpstr>PowerPoint Presentation</vt:lpstr>
      <vt:lpstr>Steps for Build Use Case</vt:lpstr>
      <vt:lpstr>Development flow</vt:lpstr>
      <vt:lpstr>Our new Business Object</vt:lpstr>
      <vt:lpstr>Testing composition</vt:lpstr>
      <vt:lpstr>Association v/s Composition</vt:lpstr>
      <vt:lpstr>Implementing Action “createTravelByTemplate”</vt:lpstr>
      <vt:lpstr>Result of Action Implementation</vt:lpstr>
      <vt:lpstr>Implementing Action “approve/rejectTravel”</vt:lpstr>
      <vt:lpstr>Modeling Static and Dynamic Feature Control</vt:lpstr>
      <vt:lpstr>Requirements</vt:lpstr>
      <vt:lpstr>Implementing Validations</vt:lpstr>
      <vt:lpstr>Use case for Validation</vt:lpstr>
      <vt:lpstr>Implementing the Determination</vt:lpstr>
      <vt:lpstr>Implementing the Determination</vt:lpstr>
      <vt:lpstr>Title</vt:lpstr>
      <vt:lpstr>Title</vt:lpstr>
      <vt:lpstr>Questions?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245</cp:revision>
  <dcterms:created xsi:type="dcterms:W3CDTF">2013-09-12T13:05:01Z</dcterms:created>
  <dcterms:modified xsi:type="dcterms:W3CDTF">2023-10-20T09:02:36Z</dcterms:modified>
</cp:coreProperties>
</file>