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33"/>
  </p:notesMasterIdLst>
  <p:sldIdLst>
    <p:sldId id="276" r:id="rId3"/>
    <p:sldId id="306" r:id="rId4"/>
    <p:sldId id="284" r:id="rId5"/>
    <p:sldId id="277" r:id="rId6"/>
    <p:sldId id="307" r:id="rId7"/>
    <p:sldId id="1024" r:id="rId8"/>
    <p:sldId id="1025" r:id="rId9"/>
    <p:sldId id="308" r:id="rId10"/>
    <p:sldId id="321" r:id="rId11"/>
    <p:sldId id="311" r:id="rId12"/>
    <p:sldId id="561" r:id="rId13"/>
    <p:sldId id="312" r:id="rId14"/>
    <p:sldId id="564" r:id="rId15"/>
    <p:sldId id="565" r:id="rId16"/>
    <p:sldId id="314" r:id="rId17"/>
    <p:sldId id="298" r:id="rId18"/>
    <p:sldId id="327" r:id="rId19"/>
    <p:sldId id="1026" r:id="rId20"/>
    <p:sldId id="316" r:id="rId21"/>
    <p:sldId id="1017" r:id="rId22"/>
    <p:sldId id="1019" r:id="rId23"/>
    <p:sldId id="1020" r:id="rId24"/>
    <p:sldId id="1018" r:id="rId25"/>
    <p:sldId id="1021" r:id="rId26"/>
    <p:sldId id="320" r:id="rId27"/>
    <p:sldId id="1023" r:id="rId28"/>
    <p:sldId id="326" r:id="rId29"/>
    <p:sldId id="325" r:id="rId30"/>
    <p:sldId id="280" r:id="rId31"/>
    <p:sldId id="287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5033" autoAdjust="0"/>
  </p:normalViewPr>
  <p:slideViewPr>
    <p:cSldViewPr>
      <p:cViewPr varScale="1">
        <p:scale>
          <a:sx n="82" d="100"/>
          <a:sy n="82" d="100"/>
        </p:scale>
        <p:origin x="845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2696 494 24575,'1'0'0,"-1"0"0,1 1 0,-1-1 0,1-1 0,-1 1 0,1 0 0,-1 0 0,1 0 0,-1 0 0,1 0 0,-1 0 0,0 0 0,1-1 0,-1 1 0,1 0 0,-1 0 0,1-1 0,-1 1 0,0 0 0,1 0 0,-1-1 0,0 1 0,1-1 0,-1 1 0,0 0 0,0-1 0,1 1 0,-1-1 0,0 1 0,0 0 0,0-1 0,1 1 0,-1-1 0,0 1 0,0-1 0,0 1 0,0-1 0,0 1 0,0-1 0,0 1 0,0 0 0,0-1 0,0 1 0,0-1 0,0 1 0,-1-1 0,1 1 0,0-1 0,0 1 0,0-1 0,-1 1 0,1 0 0,0-1 0,0 1 0,-1 0 0,1-1 0,0 1 0,-1-1 0,-18-23 0,-1 9 0,0 1 0,-1 1 0,-1 1 0,0 1 0,0 1 0,-41-13 0,-149-27 0,159 39 0,-819-154 0,837 158 0,-117-21 0,-196-33 0,235 46 0,-125 0 0,203 15 0,1 2 0,0 2 0,0 1 0,-39 11 0,49-10 0,1 2 0,1 0 0,-1 1 0,2 2 0,-1 0 0,-34 25 0,50-31 0,0-1 0,1 1 0,-1 1 0,1-1 0,0 1 0,1 0 0,-1 0 0,1 0 0,0 0 0,1 1 0,0 0 0,0-1 0,0 1 0,1 0 0,0 1 0,-2 11 0,3-10 0,1 0 0,0 1 0,1-1 0,0 0 0,0 0 0,1 0 0,0 0 0,0 0 0,1 0 0,0-1 0,1 1 0,0-1 0,6 9 0,16 23 0,1-1 0,3-1 0,0-2 0,3-1 0,1-2 0,60 47 0,-7-18 0,173 94 0,-204-128 0,1-3 0,1-3 0,2-2 0,81 16 0,255 27 0,-251-44 0,569 53 0,-627-67 0,101 4 0,-150-9 0,-1-3 0,1-1 0,38-9 0,-75 13 0,42-9 0,80-30 0,-113 35 0,0 0 0,0-1 0,0 0 0,-1-1 0,0 1 0,0-2 0,0 1 0,-1-2 0,0 1 0,-1-1 0,1 0 0,-1 0 0,9-16 0,-13 17 0,0-1 0,0 0 0,-1-1 0,0 1 0,0 0 0,-1-1 0,0 1 0,0-1 0,-1 1 0,-1 0 0,1-1 0,-1 1 0,0-1 0,-1 1 0,0 0 0,-1 0 0,1 0 0,-2 0 0,1 0 0,-6-9 0,-5-8 0,-2 1 0,0 0 0,-1 1 0,-36-36 0,17 23 0,-3 1 0,0 2 0,-3 2 0,0 1 0,-2 3 0,-1 1 0,-1 2 0,0 2 0,-53-15 0,8 8-682,-157-28-1,141 40-6143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12 24575,'23'-5'0,"-22"4"0,0 0 0,0 1 0,1-1 0,-1 0 0,0 1 0,0-1 0,0 1 0,1 0 0,-1 0 0,0-1 0,0 1 0,1 0 0,-1 0 0,0 0 0,1 0 0,-1 0 0,0 0 0,0 1 0,1-1 0,-1 0 0,0 1 0,0-1 0,0 1 0,1-1 0,-1 1 0,0-1 0,0 1 0,0 0 0,0 0 0,0-1 0,0 1 0,0 0 0,0 0 0,-1 0 0,1 0 0,0 0 0,0 0 0,-1 0 0,1 1 0,0 1 0,1 3 0,0 0 0,0 0 0,0 1 0,-1-1 0,0 0 0,-1 1 0,1-1 0,-2 12 0,-9 54 0,7-53 0,-47 258 0,-48 341 0,75 89 0,67-1 0,-41-673-105,3 39-315,3-1 0,30 117 0,-28-155-6406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83 24575,'-5'-5'0,"-1"0"0,1 0 0,-1 1 0,0 0 0,0 0 0,0 0 0,-1 1 0,1 0 0,-1 0 0,0 1 0,0 0 0,0 0 0,0 0 0,0 1 0,0 0 0,0 1 0,-1-1 0,-13 2 0,17 0 0,-1 0 0,0 0 0,1 0 0,-1 0 0,1 1 0,-1-1 0,1 1 0,0 1 0,0-1 0,0 0 0,0 1 0,0 0 0,0 0 0,1 0 0,-1 0 0,1 1 0,0 0 0,0-1 0,0 1 0,1 0 0,-1 0 0,1 0 0,0 1 0,0-1 0,1 0 0,-1 1 0,1 0 0,0-1 0,-1 7 0,1-3 0,0 0 0,1-1 0,0 1 0,0 0 0,1 0 0,-1-1 0,2 1 0,-1 0 0,1-1 0,0 0 0,1 1 0,0-1 0,0 0 0,1 0 0,-1 0 0,1-1 0,1 1 0,0-1 0,-1 0 0,2 0 0,-1-1 0,1 1 0,0-1 0,0 0 0,0-1 0,0 0 0,1 0 0,12 6 0,-11-7 0,1 1 0,-1-1 0,1-1 0,-1 0 0,1 0 0,0 0 0,0-1 0,0-1 0,0 1 0,-1-1 0,1-1 0,0 0 0,0 0 0,0-1 0,0 0 0,-1 0 0,1-1 0,-1 0 0,0-1 0,0 1 0,0-2 0,0 1 0,-1-1 0,13-10 0,-15 11 0,-1-1 0,0 1 0,1-1 0,-1 0 0,-1 0 0,1 0 0,-1 0 0,0-1 0,0 1 0,-1-1 0,1 0 0,-1 0 0,-1 0 0,1 0 0,-1 0 0,0 0 0,0 0 0,-1 0 0,0-11 0,-1 9 0,-1 0 0,1 1 0,-2-1 0,1 0 0,-1 1 0,0 0 0,-1-1 0,0 1 0,0 0 0,0 1 0,-1-1 0,0 1 0,0 0 0,-1 0 0,-5-5 0,3 5 15,-1-1 0,1 1 0,-1 1 0,0-1 0,-1 2 0,1-1 0,-15-4 0,20 8-93,0-1 0,-1 1 0,1 0-1,-1 0 1,1 0 0,-1 1 0,0-1 0,1 1 0,-1 0-1,0 1 1,1-1 0,-1 1 0,1 0 0,-1 0 0,1 0-1,-1 1 1,1-1 0,-7 5 0,-2 6-6748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130 238 24575,'6'-19'0,"-5"18"0,-1 0 0,1 0 0,-1 0 0,1 0 0,-1 0 0,1 0 0,-1 0 0,0 0 0,0 0 0,1 0 0,-1 0 0,0 0 0,0-1 0,0 1 0,0 0 0,0 0 0,0 0 0,-1 0 0,1 0 0,0 0 0,0 0 0,-1 0 0,1 0 0,-1 0 0,1 0 0,-1 0 0,1 0 0,-2-1 0,1 0 0,0 1 0,0-1 0,-1 0 0,1 1 0,-1-1 0,1 1 0,-1-1 0,0 1 0,1 0 0,-1 0 0,0 0 0,0 0 0,0 0 0,0 0 0,0 0 0,0 1 0,0-1 0,0 1 0,0-1 0,0 1 0,0 0 0,-1 0 0,1 0 0,0 0 0,0 0 0,0 0 0,0 1 0,0-1 0,0 1 0,0-1 0,0 1 0,0 0 0,0 0 0,0 0 0,-2 1 0,0 1 0,-1 0 0,1 0 0,0 0 0,0 0 0,0 1 0,0 0 0,0 0 0,1 0 0,0 0 0,0 0 0,0 1 0,0 0 0,-2 6 0,2-2 0,0 1 0,1 0 0,0 0 0,1 0 0,0 0 0,0 1 0,1-1 0,1 0 0,0 0 0,0 0 0,1 0 0,0 0 0,1 0 0,0 0 0,7 16 0,-7-21 0,0 1 0,-1-1 0,2 0 0,-1 0 0,0 0 0,1 0 0,0 0 0,0-1 0,1 0 0,-1 0 0,1 0 0,0-1 0,0 1 0,0-1 0,0 0 0,1 0 0,-1-1 0,1 0 0,0 0 0,0 0 0,0-1 0,-1 0 0,1 0 0,0 0 0,0-1 0,1 1 0,8-2 0,-10 0 0,0 0 0,0 0 0,0 0 0,0 0 0,-1-1 0,1 0 0,0 0 0,-1 0 0,0 0 0,1-1 0,-1 0 0,0 0 0,0 0 0,-1 0 0,7-7 0,-5 4 0,-1-1 0,1 0 0,-1 0 0,-1 0 0,1 0 0,-1-1 0,0 1 0,-1-1 0,2-9 0,-1 1 0,-1-1 0,0 0 0,-1 0 0,-1-1 0,-1 1 0,0 0 0,-1 0 0,-8-28 0,6 32 0,-1 0 0,0 0 0,-1 0 0,0 1 0,-1 0 0,0 0 0,-1 1 0,-13-14 0,16 18 0,-1 1 0,0 0 0,-1 1 0,0 0 0,1 0 0,-2 0 0,1 1 0,0 0 0,-1 0 0,0 1 0,0 0 0,0 1 0,0-1 0,0 2 0,-9-2 0,14 2-59,0 1 0,0 0-1,1 0 1,-1 0-1,0 0 1,0 0 0,0 1-1,0-1 1,0 1 0,1 0-1,-1-1 1,0 2 0,1-1-1,-1 0 1,0 0 0,1 1-1,-1-1 1,1 1-1,0 0 1,0 0 0,0 0-1,-3 2 1,0 8-6767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61 24575,'1'-20'0,"-2"-20"0,-7 55 0,0 12 0,-55 507 0,56-441 0,-2 31 0,5 0 0,5 0 0,6 0 0,5-1 0,49 208 0,-60-325 0,10 40 0,2-1 0,1-1 0,35 73 0,-34-97 120,-7-13-321,-8-7 175,1 0 1,-1 0-1,0 0 0,0 0 1,0 0-1,0 0 0,0 0 1,1 0-1,-1 0 0,0 0 0,0 0 1,0-1-1,0 1 0,0 0 1,1 0-1,-1 0 0,0 0 1,0 0-1,0 0 0,0 0 1,0 0-1,0 0 0,1 0 1,-1-1-1,0 1 0,0 0 1,0 0-1,0 0 0,0 0 1,0 0-1,0 0 0,0-1 1,0 1-1,0 0 0,0 0 0,0 0 1,0 0-1,0 0 0,0-1 1,0 1-1,0 0 0,0 0 1,0 0-1,0 0 0,0 0 1,0-1-1,0 1 0,0 0 1,0 0-1,-1-11-6800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52 24575,'-1'-1'0,"1"-1"0,-1 0 0,0 0 0,1 1 0,-1-1 0,0 1 0,0-1 0,0 0 0,0 1 0,-1 0 0,1-1 0,0 1 0,-1 0 0,1-1 0,0 1 0,-1 0 0,0 0 0,1 0 0,-1 0 0,1 1 0,-1-1 0,-2 0 0,-41-14 0,25 12 0,0 1 0,0 1 0,1 0 0,-1 2 0,0 0 0,0 1 0,0 1 0,1 1 0,-1 1 0,1 0 0,-19 9 0,26-9 0,0 1 0,0 0 0,1 1 0,0 0 0,0 1 0,0 1 0,-15 15 0,20-17 0,0 0 0,0 1 0,1-1 0,0 1 0,0 1 0,1-1 0,0 1 0,1-1 0,-1 1 0,2 0 0,-4 16 0,5-19 0,1 0 0,-1 0 0,1 0 0,0 0 0,0 0 0,1 0 0,0 0 0,0 0 0,0 0 0,1 0 0,0 0 0,0 0 0,0-1 0,1 1 0,0-1 0,0 0 0,0 0 0,1 0 0,-1 0 0,1 0 0,1-1 0,-1 0 0,0 0 0,1 0 0,0 0 0,0-1 0,0 1 0,10 3 0,3 1 0,1 0 0,0-1 0,0-2 0,0 0 0,0-1 0,1 0 0,31 0 0,-1-1 40,0-3 0,61-6 0,-95 4-175,0-1 0,1 0 0,-1-1 0,0-1 0,-1 0 0,1-1 0,-1-1 0,-1 0 0,1-1 0,21-16 0,-12 2-6691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88 24575,'0'-11'0,"-1"4"0,1-1 0,0 1 0,1-1 0,-1 1 0,2-1 0,-1 1 0,1 0 0,3-10 0,-5 17 0,0 0 0,0 1 0,0-1 0,0 0 0,0 0 0,1 0 0,-1 1 0,0-1 0,0 0 0,0 0 0,0 0 0,0 1 0,0-1 0,0 0 0,1 0 0,-1 0 0,0 0 0,0 1 0,0-1 0,0 0 0,1 0 0,-1 0 0,0 0 0,0 0 0,0 0 0,1 1 0,-1-1 0,0 0 0,0 0 0,1 0 0,-1 0 0,0 0 0,0 0 0,0 0 0,1 0 0,-1 0 0,0 0 0,0 0 0,1 0 0,-1 0 0,0 0 0,0 0 0,0-1 0,1 1 0,-1 0 0,0 0 0,0 0 0,0 0 0,1 0 0,-1 0 0,0 0 0,0-1 0,0 1 0,0 0 0,1 0 0,-1 0 0,0-1 0,0 1 0,4 24 0,1 372 0,-7-230 0,17 691 0,16-239 0,-29-568 0,-3-32 0,2 0 0,0 0 0,7 31 0,-3-39-47,-1-13 164,2-15-1552,-3-3-5391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26 314 24575,'-1'-1'0,"-1"1"0,1-1 0,0 1 0,0-1 0,0 0 0,0 1 0,0-1 0,0 0 0,0 0 0,0 1 0,0-1 0,0 0 0,1 0 0,-1 0 0,0 0 0,0 0 0,1 0 0,-1-1 0,1 1 0,-1 0 0,1 0 0,0 0 0,-1 0 0,1-1 0,0 1 0,0 0 0,0-2 0,-5-40 0,4 38 0,1-3 0,0 0 0,1 1 0,-1-1 0,1 0 0,1 0 0,-1 0 0,2 1 0,-1-1 0,1 1 0,0-1 0,0 1 0,1 0 0,7-11 0,-4 9 0,1 0 0,0 0 0,0 1 0,1 0 0,0 0 0,0 1 0,1 1 0,18-11 0,-16 10 0,1 2 0,0-1 0,0 1 0,1 1 0,-1 0 0,1 1 0,0 1 0,0 0 0,0 1 0,0 0 0,0 1 0,0 1 0,0 0 0,0 1 0,0 0 0,14 5 0,-23-5 0,1 0 0,-1 1 0,1 0 0,-1 0 0,0 0 0,0 0 0,0 1 0,-1 0 0,1 0 0,-1 0 0,0 1 0,0-1 0,0 1 0,-1 0 0,1 0 0,-1 0 0,0 1 0,-1-1 0,0 1 0,1-1 0,-2 1 0,1 0 0,-1 0 0,0 0 0,0 0 0,0 0 0,-1 10 0,-1-7 0,1 1 0,-1-1 0,-1 0 0,0 0 0,0 0 0,-1 0 0,0-1 0,0 1 0,-1-1 0,0 0 0,-1 0 0,0 0 0,0 0 0,-1-1 0,1 0 0,-2 0 0,-11 11 0,1-6 0,0-1 0,-1-1 0,-30 13 0,-4 3 0,51-26 0,0 0 0,1 1 0,-1-1 0,0 0 0,0 1 0,1-1 0,-1 1 0,0-1 0,1 1 0,-1-1 0,0 1 0,1-1 0,-1 1 0,1-1 0,-1 1 0,1 0 0,-1-1 0,1 1 0,-1 0 0,1 0 0,0-1 0,-1 1 0,1 1 0,0-1 0,1 0 0,-1-1 0,1 1 0,-1-1 0,1 1 0,-1-1 0,1 1 0,0-1 0,-1 1 0,1-1 0,0 0 0,-1 1 0,1-1 0,0 0 0,0 0 0,-1 0 0,1 1 0,0-1 0,1 0 0,48 3 0,-45-3 0,14 1 0,1 0 0,-1 2 0,0 0 0,0 1 0,37 12 0,-49-13 0,0 0 0,0 0 0,0 0 0,0 1 0,0 0 0,-1 1 0,0-1 0,0 1 0,0 0 0,0 1 0,-1 0 0,0-1 0,0 2 0,0-1 0,-1 0 0,0 1 0,6 13 0,-9-15 0,0-1 0,1 0 0,-1 1 0,-1 0 0,1-1 0,-1 1 0,0 0 0,0-1 0,0 1 0,0 0 0,-1-1 0,0 1 0,0-1 0,0 1 0,-1-1 0,1 1 0,-1-1 0,0 0 0,0 0 0,-1 0 0,1 0 0,-1 0 0,0 0 0,0-1 0,0 1 0,0-1 0,-1 0 0,1 0 0,-1 0 0,-6 3 0,-1 1 0,0-1 0,0 0 0,-1-1 0,0 0 0,-1 0 0,1-2 0,-1 1 0,1-2 0,-25 3 0,21-4 17,0-1 0,0-1 1,1 0-1,-1-1 0,1 0 0,-20-6 0,29 6-110,-1-1 0,0 1 1,1-1-1,-1 0 0,1-1 0,0 0 0,0 0 0,0 0 1,1-1-1,-1 1 0,1-1 0,0-1 0,1 1 1,-1-1-1,-6-11 0,-1-9-6733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 24575,'11'0'0,"-11"0"0,-27 0 0,-30 5 0,52-3 0,0-1 0,1 1 0,-1 0 0,1 0 0,-1 0 0,1 1 0,0 0 0,0 0 0,0 0 0,0 0 0,0 0 0,1 1 0,0 0 0,-1 0 0,1 0 0,1 0 0,-1 0 0,1 0 0,-1 1 0,1-1 0,0 1 0,1 0 0,-1-1 0,1 1 0,0 0 0,0 0 0,1 0 0,-1 0 0,1 5 0,0 0 0,1 0 0,0 0 0,0-1 0,1 1 0,0-1 0,1 1 0,0-1 0,0 0 0,1 0 0,0 0 0,1 0 0,0-1 0,0 0 0,8 9 0,-6-10 0,0 0 0,0 0 0,1-1 0,0 0 0,1-1 0,-1 0 0,1 0 0,0 0 0,0-1 0,0-1 0,0 0 0,1 0 0,0-1 0,-1 0 0,19 1 0,-18-2 0,-1-1 0,1 0 0,-1-1 0,0 0 0,1 0 0,-1-1 0,0 0 0,0-1 0,0 0 0,0 0 0,-1-1 0,1 0 0,-1-1 0,0 1 0,0-2 0,-1 1 0,8-7 0,-11 7 0,1 1 0,-1-1 0,0 0 0,-1 0 0,1-1 0,-1 1 0,0-1 0,0 1 0,-1-1 0,0 0 0,0 0 0,0 0 0,-1-1 0,1 1 0,-2 0 0,1 0 0,-1-1 0,0 1 0,0 0 0,0-1 0,-1 1 0,0 0 0,0 0 0,-1 0 0,0-1 0,0 1 0,0 1 0,-4-7 0,1 2 0,-1 0 0,0 0 0,0 1 0,-1 0 0,0 0 0,-1 0 0,0 1 0,0 0 0,0 1 0,-1 0 0,-1 0 0,1 1 0,-1 0 0,-18-8 0,8 5 0,25 7 0,40 10 0,-25-4 0,218 19 0,58 11 0,-289-33 0,0 0 0,-1 1 0,1 0 0,0 0 0,-1 0 0,1 1 0,-1 0 0,10 7 0,-15-9 0,1 0 0,-1 1 0,1-1 0,-1 1 0,0 0 0,1-1 0,-1 1 0,0 0 0,0 0 0,0-1 0,-1 1 0,1 0 0,0 0 0,-1 0 0,1 0 0,-1 0 0,1 0 0,-1 0 0,0 0 0,0 0 0,0 0 0,0 1 0,-1-1 0,1 0 0,0 0 0,-1 0 0,1 0 0,-1 0 0,0-1 0,0 1 0,0 0 0,-2 3 0,-5 9 0,-1 0 0,-20 23 0,19-27 0,2 1 0,-1 0 0,1 1 0,1 0 0,-12 25 0,18-34 0,0 1 0,0-1 0,1 1 0,-1-1 0,1 1 0,0-1 0,0 1 0,0-1 0,0 1 0,1-1 0,-1 1 0,1-1 0,0 0 0,0 1 0,0-1 0,0 0 0,1 0 0,-1 0 0,1 1 0,0-2 0,0 1 0,0 0 0,0 0 0,1-1 0,-1 1 0,1-1 0,-1 1 0,6 2 0,-1 0 0,0-1 0,1 1 0,-1-1 0,1-1 0,0 0 0,0 0 0,0 0 0,0-1 0,1 0 0,-1-1 0,1 0 0,-1 0 0,1 0 0,-1-2 0,1 1 0,-1-1 0,14-2 0,-3-1 0,0-1 0,-1 0 0,0-1 0,0-2 0,0 1 0,28-18 0,-34 17 0,0 0 0,-1-1 0,-1 0 0,1 0 0,-1-1 0,-1-1 0,0 0 0,0 0 0,-1-1 0,10-20 0,-15 27 0,-1 0 0,0 0 0,0 0 0,0-1 0,-1 1 0,1-1 0,-1 1 0,-1-1 0,1 0 0,-1 1 0,0-1 0,0 0 0,-1 1 0,1-1 0,-1 1 0,-1-1 0,1 1 0,-1-1 0,0 1 0,0 0 0,0-1 0,-1 1 0,0 1 0,0-1 0,0 0 0,-1 1 0,1-1 0,-1 1 0,-5-4 0,-1 0 0,-1 0 0,1 1 0,-1 1 0,-1 0 0,1 0 0,-1 1 0,0 1 0,0 0 0,-1 1 0,1 0 0,-23-2 0,-7 1 0,0 2 0,-52 3 0,80 0-273,-1 1 0,1 0 0,1 0 0,-25 9 0,8 2-6553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24575,'1'1'0,"0"-1"0,0 0 0,0 0 0,-1 1 0,1-1 0,0 0 0,0 1 0,-1-1 0,1 1 0,0-1 0,-1 1 0,1-1 0,0 1 0,-1 0 0,1-1 0,-1 1 0,1 0 0,-1-1 0,1 1 0,-1 0 0,0 0 0,1-1 0,-1 1 0,0 0 0,0 0 0,1 0 0,-1-1 0,0 2 0,3 26 0,-2-27 0,-3 49 0,-1-1 0,-2 0 0,-3 0 0,-15 54 0,-1 12 0,-17 101 0,-73 537 0,108-666 0,4 0 0,4 0 0,4-1 0,3 0 0,4 0 0,42 146 0,-10-83 0,-42-142 53,-2-13-1471,-2-5-5408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169 307 24575,'-3'1'0,"0"-1"0,0 1 0,0 0 0,0-1 0,0 1 0,0 1 0,1-1 0,-1 0 0,0 1 0,1-1 0,-1 1 0,1 0 0,0 0 0,-1 0 0,1 0 0,0 0 0,0 1 0,0-1 0,1 0 0,-1 1 0,-2 5 0,-5 8 0,2 1 0,-10 26 0,8-17 0,-58 157 0,66-182 0,1 0 0,0 0 0,-1-1 0,1 1 0,0 0 0,-1 0 0,1 0 0,0 0 0,0 0 0,0 0 0,0 0 0,0 0 0,0-1 0,0 1 0,0 0 0,0 0 0,0 0 0,1 0 0,-1 0 0,0 0 0,1 0 0,-1-1 0,1 2 0,0-1 0,0-1 0,-1 0 0,1 0 0,0 0 0,0 0 0,-1 0 0,1 0 0,0 0 0,0 0 0,0 0 0,-1 0 0,1 0 0,0 0 0,0-1 0,-1 1 0,1 0 0,0 0 0,-1-1 0,1 1 0,1-1 0,37-29 0,-14 4 0,-1-2 0,38-57 0,31-70 0,-43 69 0,-25 44 0,2-6 0,59-75 0,-85 120 0,1 1 0,-1 0 0,1 0 0,0 0 0,0 0 0,0 0 0,0 0 0,1 1 0,-1-1 0,0 1 0,1-1 0,-1 1 0,1 0 0,-1 0 0,1 0 0,-1 0 0,1 1 0,5-2 0,-7 2 0,0 1 0,1-1 0,-1 0 0,0 1 0,0-1 0,0 0 0,0 1 0,0-1 0,0 1 0,0 0 0,0-1 0,-1 1 0,1 0 0,0 0 0,0-1 0,0 1 0,1 2 0,-1 0 0,1 0 0,0 0 0,-1 0 0,0 0 0,1 0 0,-2 1 0,3 6 0,2 33 0,-1 1 0,-4 70 0,0 7 0,5-63-341,1-1 0,3 1-1,19 63 1,-17-86-6485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83 159 24575,'-5'-5'0,"-5"-5"0,-6-6 0,-5-4 0,2-4 0,8 3 0,11 5 0,9 0 0,12 4 0,12 3 0,8 3 0,11 3 0,10 2 0,3 1 0,4 1 0,3-1 0,-11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24575,'-13'0'0,"-8"0"0,20 2 0,14 1 0,51 8 0,124 4 0,-83-9 0,147 12-198,2297 196-4228,278 131-953,-2655-322 5284,402 41 4361,-551-65-3239,-28-4 623,-31-6-1773,-10 0-4790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24 24575,'5'-22'0,"0"20"0,1 15 0,-2 11 0,0 1 0,-2-1 0,-1 45 0,-12 77 0,7-112 0,-32 266 0,-9 98 0,36-278 0,11 159 0,7-192 0,5-1 0,32 108 0,-43-183 0,5 16-1365,0-8-5461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24575,'1'-6'0,"0"1"0,0-1 0,1 0 0,0 0 0,0 0 0,0 1 0,1-1 0,0 1 0,0 0 0,0 0 0,1 0 0,-1 0 0,1 1 0,0-1 0,1 1 0,-1 0 0,1 0 0,6-3 0,-8 4 0,1 0 0,-1 0 0,1 1 0,0-1 0,0 1 0,0 0 0,0 1 0,0-1 0,1 1 0,-1-1 0,1 1 0,-1 0 0,1 1 0,-1-1 0,1 1 0,-1 0 0,1 0 0,-1 1 0,1-1 0,-1 1 0,1 0 0,-1 0 0,0 0 0,7 3 0,-8-1 0,0-1 0,-1 0 0,1 1 0,-1 0 0,1-1 0,-1 1 0,0 0 0,0 0 0,0 1 0,-1-1 0,1 0 0,-1 0 0,0 1 0,0-1 0,0 1 0,0-1 0,0 6 0,2 8 0,-2 1 0,-1 22 0,0-26 0,-5 260-1365,5-244-5461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45 24575,'0'-2'0,"-1"0"0,1 0 0,0 0 0,-1 0 0,0 0 0,1 0 0,-1 1 0,0-1 0,0 0 0,0 1 0,0-1 0,0 0 0,0 1 0,-1 0 0,1-1 0,0 1 0,-1 0 0,1-1 0,-1 1 0,1 0 0,-1 0 0,0 0 0,0 0 0,1 1 0,-1-1 0,0 0 0,0 1 0,0-1 0,-2 0 0,-2 0 0,0 0 0,0 0 0,0 1 0,0-1 0,0 1 0,0 0 0,0 1 0,-7 1 0,9-1 0,-1 0 0,1 0 0,-1 1 0,1 0 0,0 0 0,0 0 0,0 0 0,0 1 0,0-1 0,0 1 0,1 0 0,-1 0 0,1 1 0,0-1 0,0 1 0,-5 7 0,7-9 0,0 1 0,0-1 0,0 1 0,0 0 0,0-1 0,1 1 0,0 0 0,-1 0 0,1 0 0,0-1 0,0 1 0,0 0 0,1 0 0,-1 0 0,1-1 0,-1 1 0,1 0 0,0-1 0,0 1 0,0 0 0,1-1 0,-1 1 0,1-1 0,-1 0 0,1 1 0,0-1 0,-1 0 0,5 3 0,8 8 0,0-1 0,0 0 0,1-2 0,31 18 0,74 28 0,-26-13 0,-68-30 0,-14-8 0,0 0 0,-1 1 0,1 1 0,-1 0 0,0 0 0,-1 1 0,0 1 0,13 12 0,-23-20 0,1 0 0,0 0 0,0 0 0,-1 0 0,1 0 0,-1 0 0,1 0 0,-1 0 0,1 0 0,-1 0 0,0 0 0,1 0 0,-1 1 0,0-1 0,0 0 0,0 0 0,0 0 0,0 0 0,0 1 0,0-1 0,0 0 0,-1 0 0,1 0 0,0 0 0,-2 2 0,1-1 0,0 0 0,-1 0 0,1-1 0,-1 1 0,0-1 0,1 1 0,-1-1 0,0 0 0,0 0 0,0 0 0,0 0 0,-4 1 0,-5 2 0,-1 0 0,0-2 0,-21 3 0,-13-1-1365,2-2-5461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24575,'5'0'0,"-1"-1"0,1 0 0,0 0 0,0-1 0,-1 1 0,1-1 0,0 0 0,4-3 0,15-6 0,-10 7 0,1 1 0,-1 0 0,1 1 0,-1 1 0,1 0 0,0 0 0,-1 2 0,30 4 0,5 5 0,63 21 0,13 4 0,-72-23 0,-14-2 0,48 4 0,-76-13 0,0 0 0,1-1 0,-1 0 0,0-1 0,0 0 0,1-1 0,-1 0 0,21-7 0,-30 8 0,0-1 0,0 1 0,0 0 0,-1-1 0,1 1 0,0-1 0,0 1 0,-1-1 0,3-3 0,-3-3 0,-13 7 0,9 2 0,0 0 0,0 0 0,0 1 0,0-1 0,0 1 0,1 0 0,-1 0 0,0 0 0,1 0 0,-1 0 0,1 1 0,-4 4 0,-25 38 0,24-35 0,-10 18 0,1 0 0,1 1 0,1 0 0,-11 38 0,20-54 0,2 0 0,-1 0 0,2 0 0,0 1 0,0-1 0,2 0 0,-1 1 0,2-1 0,0 1 0,0-1 0,1 0 0,8 26 0,-8-32 0,1 0 0,1-1 0,-1 1 0,1-1 0,0 0 0,1 0 0,0 0 0,0-1 0,0 1 0,0-1 0,1 0 0,7 5 0,-3-4 0,0 0 0,1-1 0,0 0 0,-1-1 0,1 0 0,1-1 0,13 3 0,-4-3 0,-1 0 0,1-2 0,0 0 0,-1-2 0,1 0 0,-1-1 0,1-1 0,30-9 0,-36 7 0,0-1 0,0 0 0,-1 0 0,0-2 0,0 0 0,0 0 0,-1-2 0,-1 1 0,1-2 0,-2 1 0,15-18 0,-20 21 0,0-1 0,-1 1 0,0-1 0,0 0 0,-1 0 0,0-1 0,-1 1 0,0-1 0,0 0 0,-1 0 0,0 0 0,0 0 0,-1 0 0,-1-1 0,1 1 0,-1 0 0,-1 0 0,0 0 0,0-1 0,-1 1 0,-2-9 0,-2 4-114,0 1 1,0 0-1,-1 0 0,-1 0 0,0 1 1,-1 0-1,0 0 0,0 1 0,-2 0 1,1 1-1,-22-16 0,-23-15-6712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24575,'89'-99'0,"-56"59"0,48-43 0,-80 81 0,1 0 0,-1 1 0,1-1 0,0 1 0,0 0 0,0-1 0,0 1 0,0 0 0,0 0 0,0 0 0,0 0 0,0 0 0,0 1 0,0-1 0,1 1 0,-1-1 0,0 1 0,0 0 0,1 0 0,-1 0 0,0 0 0,4 1 0,-4 0 0,0 0 0,0 0 0,-1 1 0,1-1 0,0 1 0,0-1 0,-1 1 0,1 0 0,-1 0 0,1 0 0,-1 0 0,0 0 0,0 0 0,0 0 0,0 0 0,0 0 0,0 0 0,-1 1 0,1-1 0,-1 0 0,1 5 0,5 44 0,-2 1 0,-2 0 0,-6 57 0,1-11 0,1 307-1365,2-377-5461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24575,'-21'2'0,"0"0"0,0 2 0,1 0 0,-1 1 0,1 1 0,0 1 0,0 0 0,1 2 0,0 0 0,1 2 0,0 0 0,0 0 0,1 2 0,-30 29 0,43-39 0,1 1 0,-1 0 0,1 0 0,0 1 0,0-1 0,0 1 0,0-1 0,1 1 0,0 0 0,0 0 0,0 0 0,1 0 0,-1 0 0,1 0 0,0 0 0,1 1 0,-1-1 0,1 0 0,0 1 0,1-1 0,-1 0 0,1 0 0,0 1 0,0-1 0,1 0 0,-1 0 0,1 0 0,0 0 0,1 0 0,-1-1 0,1 1 0,0-1 0,0 0 0,0 1 0,1-1 0,-1-1 0,1 1 0,0 0 0,0-1 0,7 4 0,1 1 0,0-1 0,0-1 0,1 0 0,0-1 0,0 0 0,1-1 0,-1-1 0,1 0 0,19 2 0,3-2 0,0-2 0,52-4 0,-35-3-682,58-14-1,-38 3-6143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24575,'0'-4'0,"5"-7"0,0-4 0,5-1 0,1-2 0,2 7 0,0 10 0,-3 8 0,-3 13 0,-3 8 0,-2 7 0,-1 6 0,-1 6 0,-5-1 0,-1 0 0,0-3 0,1-4 0,1-10-8191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31 24575,'-1'-1'0,"1"0"0,-1 0 0,0 0 0,-1 0 0,1 1 0,0-1 0,0 0 0,0 0 0,0 1 0,-1-1 0,1 1 0,0-1 0,-1 1 0,1-1 0,0 1 0,-1 0 0,1 0 0,0 0 0,-1-1 0,1 1 0,-1 1 0,1-1 0,0 0 0,-1 0 0,1 0 0,0 1 0,-1-1 0,1 1 0,0-1 0,0 1 0,-1-1 0,1 1 0,0 0 0,0 0 0,0 0 0,0-1 0,0 1 0,0 0 0,0 0 0,0 0 0,0 1 0,0-1 0,0 0 0,1 0 0,-1 0 0,1 1 0,-2 1 0,-2 4 0,1 0 0,0 1 0,0 0 0,0 0 0,1-1 0,-2 15 0,1-2 0,1-1 0,2 1 0,-1-1 0,6 36 0,-4-50 0,-1-1 0,1 1 0,1 0 0,-1-1 0,1 1 0,0-1 0,0 1 0,0-1 0,1 0 0,-1 0 0,1 0 0,0 0 0,0 0 0,1-1 0,-1 1 0,1-1 0,0 0 0,-1 0 0,1 0 0,1-1 0,-1 0 0,0 1 0,0-1 0,9 2 0,0-1 0,0-1 0,0 0 0,-1-1 0,1 0 0,0-1 0,0-1 0,0 0 0,0-1 0,-1 0 0,1-1 0,0 0 0,22-10 0,-28 10 0,0 0 0,-1-1 0,1 0 0,-1 0 0,1-1 0,-1 1 0,-1-2 0,1 1 0,-1 0 0,6-8 0,-8 9 0,0-1 0,-1 0 0,1 1 0,-1-1 0,0 0 0,0 0 0,-1 0 0,0 0 0,0 0 0,0-1 0,0 1 0,-1 0 0,1 0 0,-2-1 0,0-9 0,-1 7 0,-1-1 0,1 1 0,-2 0 0,1 0 0,-1 0 0,0 1 0,-1-1 0,0 1 0,0 0 0,0 0 0,-1 1 0,0-1 0,0 1 0,-1 1 0,0-1 0,0 1 0,0 0 0,0 1 0,-12-6 0,9 5 0,1 1 0,-1 0 0,0 0 0,0 1 0,0 0 0,-1 0 0,1 1 0,-1 1 0,1 0 0,-1 0 0,1 1 0,-1 1 0,0-1 0,1 2 0,-17 3 0,25-5 0,0 1 0,1-1 0,-1 0 0,1 1 0,-1 0 0,0-1 0,1 1 0,-1 0 0,1 0 0,0-1 0,-1 1 0,1 0 0,0 1 0,-1-1 0,1 0 0,0 0 0,0 0 0,0 1 0,0-1 0,0 1 0,0-1 0,0 1 0,1-1 0,-1 1 0,0-1 0,1 1 0,-1-1 0,1 1 0,0 0 0,0-1 0,-1 1 0,1 0 0,0 0 0,1-1 0,-1 1 0,0 2 0,2 0 0,-1 0 0,1-1 0,0 0 0,0 1 0,0-1 0,0 0 0,1 0 0,-1 0 0,1 0 0,0-1 0,0 1 0,0-1 0,0 1 0,0-1 0,4 2 0,13 6 0,0-2 0,1 0 0,0-1 0,0-1 0,0-1 0,1 0 0,0-2 0,-1-1 0,1-1 0,0 0 0,0-2 0,35-5 0,20-8 0,-1-2 0,89-33 0,-84 23 0,-75 25 0,64-17 0,-64 16 0,0 2 0,0-1 0,0 0 0,0 1 0,0 0 0,-1 1 0,1-1 0,0 1 0,10 3 0,-14-3 0,0 0 0,-1 0 0,1 0 0,0 0 0,-1 0 0,1 0 0,-1 0 0,0 1 0,1-1 0,-1 0 0,0 1 0,0-1 0,0 1 0,0 0 0,0-1 0,0 1 0,0 0 0,0 0 0,-1-1 0,1 1 0,-1 0 0,1 0 0,-1 0 0,0 0 0,0 0 0,0 0 0,0 0 0,0 0 0,0-1 0,-1 1 0,1 0 0,0 0 0,-1 0 0,0 0 0,1 0 0,-2 1 0,-3 12 0,-1-1 0,-1-1 0,-13 21 0,12-20 0,2-3 0,0 0 0,0 1 0,1 0 0,1 0 0,0 0 0,1 0 0,-4 23 0,7-32 0,-1 0 0,1 1 0,0-1 0,1 1 0,-1-1 0,0 1 0,1-1 0,0 0 0,0 1 0,0-1 0,0 0 0,0 0 0,1 0 0,0 1 0,-1-2 0,1 1 0,0 0 0,0 0 0,1 0 0,-1-1 0,0 0 0,1 1 0,0-1 0,-1 0 0,1 0 0,0 0 0,0-1 0,0 1 0,0-1 0,1 1 0,-1-1 0,0 0 0,6 1 0,4 1 0,1-1 0,0-1 0,-1 0 0,1-1 0,0 0 0,0-1 0,-1 0 0,1-1 0,0-1 0,21-7 0,-19 5 0,0-1 0,0-1 0,-1 0 0,0-2 0,0 1 0,-1-2 0,0 0 0,15-14 0,-25 20 0,0 1 0,-1-1 0,1 0 0,-1-1 0,0 1 0,0 0 0,-1-1 0,1 1 0,-1-1 0,0 0 0,0 0 0,0 0 0,-1 0 0,0 0 0,0-1 0,0 1 0,-1 0 0,1-6 0,-2 5 0,0 1 0,0-1 0,0 0 0,-1 0 0,0 0 0,0 1 0,0-1 0,-1 1 0,0 0 0,0 0 0,0 0 0,-1 0 0,1 0 0,-1 1 0,-7-7 0,-3-1-85,0 1 0,-1 0-1,0 1 1,0 0 0,-1 2-1,-1 0 1,1 0 0,-1 2-1,-1 0 1,1 1 0,-1 0-1,0 2 1,0 0 0,0 1-1,-21 1 1,9 0-6741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24575,'-5'-9'0,"5"8"0,-1 1 0,1 0 0,0 0 0,0 0 0,0 0 0,0 0 0,-1 0 0,1 0 0,0 0 0,0 0 0,0 0 0,-1 0 0,1 0 0,0 0 0,0 0 0,0 0 0,0 0 0,-1 0 0,1 0 0,0 0 0,0 0 0,0 0 0,0 0 0,-1 1 0,1-1 0,0 0 0,0 0 0,0 0 0,0 0 0,-1 0 0,1 0 0,0 0 0,0 1 0,0-1 0,0 0 0,0 0 0,0 0 0,0 0 0,0 1 0,0-1 0,-1 0 0,1 0 0,0 0 0,0 0 0,0 1 0,0-1 0,0 0 0,0 0 0,0 0 0,0 1 0,0-1 0,0 0 0,0 0 0,0 0 0,0 0 0,1 1 0,-1-1 0,0 0 0,0 0 0,0 1 0,2 25 0,1-1 0,8 35 0,-1-3 0,2 22 0,49 286 0,-26-223-1365,-22-106-5461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26 334 24575,'-1'0'0,"-1"-1"0,1 1 0,0-1 0,0 0 0,-1 1 0,1-1 0,0 0 0,0 0 0,0 1 0,0-1 0,0 0 0,0 0 0,0 0 0,0 0 0,0-1 0,0 1 0,0 0 0,1 0 0,-1 0 0,1-1 0,-1 1 0,1 0 0,-1-1 0,1 1 0,-1-2 0,-1-2 0,4 7 0,0 0 0,0 0 0,0 0 0,-1 0 0,1 1 0,-1-1 0,1 1 0,-1-1 0,0 1 0,0 0 0,0-1 0,0 1 0,0 3 0,2 2 0,12 37 0,-2 0 0,10 60 0,-23-102 0,1 0 0,0 0 0,-1 0 0,1 1 0,-1-1 0,0 1 0,0-1 0,0 0 0,0 1 0,0-1 0,-1 0 0,0 1 0,1-1 0,-1 0 0,0 0 0,-3 5 0,4-8 0,0 0 0,-1 0 0,1 0 0,0 0 0,-1 0 0,1 0 0,0 0 0,-1 0 0,1 0 0,0 0 0,-1 0 0,1 0 0,0 0 0,-1-1 0,1 1 0,0 0 0,-1 0 0,1 0 0,0 0 0,0-1 0,-1 1 0,1 0 0,0 0 0,0-1 0,-1 1 0,1 0 0,0 0 0,0-1 0,0 1 0,-1 0 0,1-1 0,0 1 0,0 0 0,0-1 0,0 1 0,0 0 0,0-1 0,0 1 0,0 0 0,0-1 0,0 1 0,0 0 0,0-1 0,0 1 0,0-1 0,-4-18 0,0-11 0,2-1 0,1 1 0,2-1 0,1 0 0,1 1 0,2-1 0,1 1 0,1 0 0,2 1 0,0 0 0,2 0 0,2 1 0,26-44 0,-33 62 0,1 0 0,0 1 0,1 0 0,0 1 0,1 0 0,-1 0 0,1 0 0,1 1 0,20-11 0,-25 15 0,0 1 0,0 0 0,1 0 0,-1 0 0,1 1 0,-1-1 0,1 1 0,-1 1 0,1-1 0,0 1 0,-1 0 0,1 0 0,0 1 0,-1-1 0,1 1 0,0 1 0,-1-1 0,0 1 0,1 0 0,-1 0 0,0 0 0,7 5 0,-3-1 0,-1 0 0,0 0 0,0 1 0,-1 0 0,0 0 0,0 1 0,0 0 0,-1 0 0,0 1 0,-1 0 0,0 0 0,0 0 0,-1 0 0,3 10 0,-5-13 0,-1 0 0,1-1 0,-1 1 0,-1 0 0,1-1 0,-1 1 0,0 0 0,0 0 0,-1-1 0,1 1 0,-1 0 0,-1-1 0,1 1 0,-1 0 0,0-1 0,0 0 0,-1 1 0,1-1 0,-1 0 0,0-1 0,-1 1 0,1 0 0,-1-1 0,0 0 0,0 1 0,-5 2 0,3-1 0,-1-1 0,0-1 0,0 1 0,0-1 0,-1 0 0,0-1 0,-9 3 0,17-6 0,9-5 0,18-3 0,-5 5 0,0 1 0,0 1 0,0 1 0,0 0 0,-1 2 0,1 1 0,28 7 0,-42-8 0,1 0 0,0 1 0,-1 0 0,0 0 0,0 1 0,0 0 0,0 1 0,0 0 0,-1 0 0,0 0 0,0 1 0,0 0 0,-1 1 0,0-1 0,0 1 0,-1 0 0,0 0 0,0 1 0,0 0 0,5 13 0,-9-17 0,0 0 0,0-1 0,-1 1 0,1 0 0,-1 0 0,0 0 0,0 0 0,0 0 0,-1 0 0,1 0 0,-1 0 0,0 0 0,0 0 0,-1-1 0,1 1 0,-1 0 0,1-1 0,-1 1 0,0-1 0,-1 0 0,1 1 0,0-1 0,-1 0 0,0 0 0,0-1 0,0 1 0,-3 2 0,-4 3 0,0-1 0,0-1 0,-1 0 0,0 0 0,0-1 0,0 0 0,-20 5 0,12-5 17,0-1 0,0-1 1,0 0-1,-1-2 0,1 0 0,-20-3 0,30 2-104,1-1-1,-1-1 1,1 1 0,0-1-1,0-1 1,0 1 0,0-1-1,0-1 1,1 0-1,-1 0 1,1 0 0,0-1-1,0 0 1,1 0 0,-1-1-1,-6-7 1,-5-11-6739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24575,'-8'31'0,"1"-6"0,-11 116 0,1 174 0,14-217 0,1-35 0,-3-1 0,-22 108 0,20-148-1365,2-8-5461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24575,'2'-6'0,"-1"-1"0,1 0 0,0 0 0,1 1 0,0 0 0,0-1 0,0 1 0,1 0 0,0 1 0,0-1 0,0 1 0,1-1 0,10-8 0,-13 13 0,-1-1 0,1 1 0,-1 0 0,1 0 0,-1 0 0,1 0 0,0 0 0,0 0 0,0 1 0,0-1 0,-1 0 0,1 1 0,0 0 0,0-1 0,0 1 0,4 0 0,-5 0 0,1 1 0,-1-1 0,0 1 0,1-1 0,-1 1 0,0 0 0,0-1 0,1 1 0,-1 0 0,0 0 0,0 0 0,0 0 0,0 0 0,0 0 0,0 0 0,0 0 0,0 0 0,0 2 0,2 3 0,0 1 0,0 0 0,-1 0 0,0 0 0,0 0 0,-1 1 0,1 10 0,1 21 0,-2 0 0,-2 0 0,-6 40 0,-26 118 0,-1 17 0,27-115-1365,6-62-5461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57 24575,'-4'-2'0,"0"1"0,1-1 0,-1 0 0,1 0 0,-1 0 0,1-1 0,0 1 0,0-1 0,-5-5 0,-8-5 0,13 10 0,-1 1 0,1 1 0,-1-1 0,0 0 0,1 1 0,-1 0 0,0 0 0,0 0 0,0 0 0,0 0 0,0 1 0,0 0 0,0 0 0,-7 1 0,9-1 0,1 0 0,-1 1 0,0-1 0,1 1 0,-1 0 0,1 0 0,-1-1 0,1 1 0,-1 0 0,1 0 0,-1 0 0,1 0 0,0 1 0,0-1 0,-1 0 0,1 1 0,0-1 0,0 0 0,0 1 0,0-1 0,1 1 0,-1 0 0,0-1 0,1 1 0,-1-1 0,1 1 0,-1 0 0,1 0 0,0-1 0,0 1 0,0 0 0,0 0 0,0-1 0,0 1 0,0 0 0,1 2 0,1 3 0,-1 0 0,1 0 0,1 0 0,-1 0 0,1-1 0,1 1 0,-1-1 0,1 0 0,0 0 0,0 0 0,1 0 0,9 9 0,1 0 0,2-1 0,0 0 0,19 11 0,50 25 0,-63-39 0,-1 1 0,0 1 0,-1 2 0,0 0 0,27 26 0,-46-39 0,0-1 0,0 1 0,-1 0 0,1 0 0,-1 0 0,1 0 0,-1 0 0,0 1 0,1-1 0,-1 0 0,0 0 0,-1 1 0,1-1 0,0 1 0,-1-1 0,1 1 0,-1-1 0,0 1 0,0-1 0,0 1 0,0-1 0,0 1 0,0 0 0,-1-1 0,0 3 0,-1-2 0,1-1 0,-1 0 0,0 0 0,0 0 0,0 0 0,0 0 0,0 0 0,0 0 0,0 0 0,-1-1 0,1 0 0,-1 1 0,1-1 0,-1 0 0,0 0 0,1 0 0,-1 0 0,0-1 0,0 1 0,1-1 0,-1 0 0,-5 0 0,-5 1-273,-1-2 0,0 1 0,1-2 0,-16-3 0,-12-4-6553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3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24575,'23'-11'0,"1"2"0,1 0 0,-1 2 0,1 1 0,1 1 0,-1 1 0,1 1 0,47 1 0,14 6 0,112 21 0,7 0 0,-204-25 0,49 1 0,-48-1 0,1 0 0,-1 0 0,0-1 0,1 0 0,-1 1 0,0-1 0,0 0 0,1-1 0,-1 1 0,0 0 0,5-5 0,-8 4 0,-8 2 0,-10 3 0,1 2 0,1 2 0,0 0 0,0 1 0,1 1 0,0 0 0,1 1 0,0 0 0,0 1 0,1 1 0,1 0 0,0 1 0,0 0 0,1 1 0,1 0 0,1 1 0,0 0 0,-11 25 0,17-34 0,1-1 0,0 1 0,1 0 0,0-1 0,0 1 0,0 0 0,0 0 0,1 0 0,0 0 0,0 0 0,1-1 0,-1 1 0,3 9 0,-1-11 0,-1-1 0,1 1 0,-1-1 0,1 1 0,0-1 0,0 0 0,0 0 0,1 0 0,-1 0 0,1 0 0,-1-1 0,1 1 0,0-1 0,0 1 0,0-1 0,1 0 0,-1 0 0,0-1 0,1 1 0,-1-1 0,1 0 0,4 1 0,8 2 0,0-1 0,0-1 0,1-1 0,-1 0 0,1-1 0,-1-1 0,18-2 0,-24 1 0,1 0 0,0 0 0,-1-1 0,0 0 0,1 0 0,-1-2 0,-1 1 0,1-1 0,-1 0 0,1-1 0,13-12 0,-20 15 0,0-1 0,0 1 0,0-1 0,0 0 0,-1 0 0,1 0 0,-1 0 0,0-1 0,0 1 0,-1 0 0,0-1 0,1 0 0,-1 1 0,-1-1 0,1 0 0,-1 1 0,0-1 0,0 0 0,0 0 0,0 1 0,-1-1 0,-2-8 0,-3-8 0,-2 1 0,0 0 0,-20-36 0,2 3 0,25 51 0,0 0 0,0 0 0,0 1 0,1-1 0,-1 0 0,1 0 0,-1 0 0,1 0 0,0 0 0,0-1 0,0 1 0,0 0 0,0 0 0,0 0 0,0 0 0,1 0 0,-1 0 0,1 0 0,0-2 0,0 3 0,0 0 0,0 0 0,1-1 0,-1 1 0,0 0 0,0 0 0,1 0 0,-1 0 0,1 0 0,-1 0 0,0 1 0,1-1 0,0 0 0,-1 1 0,1-1 0,-1 1 0,1 0 0,2-1 0,8 1 0,0-1 0,0 2 0,0-1 0,-1 2 0,13 2 0,-21-4 0,82 18 0,0 3 0,113 44 0,-189-62 0,-1 0 0,1 1 0,-1 1 0,0-1 0,12 10 0,-18-13 0,-1 1 0,1-1 0,-1 0 0,1 1 0,-1 0 0,0-1 0,1 1 0,-1 0 0,0-1 0,0 1 0,0 0 0,0 0 0,-1 0 0,1 0 0,0 0 0,-1 0 0,0 0 0,1 0 0,-1 0 0,0 0 0,0 0 0,0 0 0,0 0 0,0 0 0,-1 1 0,1-1 0,0 0 0,-1 0 0,0 0 0,1 0 0,-2 2 0,-26 36 0,21-33 0,2 0 0,-1 1 0,1-1 0,0 1 0,1 0 0,-5 11 0,9-17 0,-1 0 0,1 1 0,0-1 0,-1 0 0,1 0 0,0 0 0,0 0 0,1 1 0,-1-1 0,0 0 0,1 0 0,-1 0 0,1 0 0,0 0 0,-1 0 0,1 0 0,0 0 0,0 0 0,0 0 0,1 0 0,-1-1 0,0 1 0,1 0 0,-1-1 0,1 1 0,0-1 0,-1 1 0,1-1 0,0 0 0,0 0 0,3 2 0,4 1 0,0 0 0,1 0 0,0-1 0,-1 0 0,1 0 0,0-1 0,0-1 0,1 0 0,15 0 0,10-1 0,47-7 0,-64 4 0,1 0 0,-1-1 0,-1-1 0,1-1 0,-1-1 0,0 0 0,20-12 0,-32 16 0,0 0 0,-1-1 0,1 0 0,-1 0 0,1 0 0,-1-1 0,-1 0 0,1 0 0,-1 0 0,0 0 0,0-1 0,0 1 0,-1-1 0,0 0 0,0 0 0,0-1 0,-1 1 0,0 0 0,0-1 0,0 1 0,-1-1 0,0 0 0,-1 0 0,1-6 0,-2 7-5,0 1-1,1-1 0,-2 1 0,1 0 1,0-1-1,-1 1 0,0 0 0,-1 0 1,1 0-1,-1 0 0,0 1 0,0-1 1,-4-4-1,1 2 34,-1 0 1,0 1 0,-1-1-1,1 1 1,-1 1-1,-16-9 1,1 3-326,0 2 0,-1 0 0,0 1 0,-42-7 0,-3 4-6529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4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3071 106 24575,'-18'-7'0,"-1"1"0,-1 0 0,1 2 0,-1 0 0,-22-1 0,13 2 0,-47-5 0,0 4 0,0 2 0,-122 15 0,-227 55 0,336-51 0,-667 164-836,635-141 808,3 5 1,2 4-1,2 6 0,-122 80 1,188-104 27,1 3 0,2 1 0,2 3 0,1 1 0,2 2 0,2 2 0,1 2 0,3 1 0,-41 71 0,66-100-4,1 0 1,1 0 0,0 1 0,2 0 0,0 0 0,0 0 0,-1 23 0,5-30 63,1 0 0,0 0-1,0 0 1,2 0 0,-1 0 0,1 0 0,1 0-1,0 0 1,0 0 0,1-1 0,0 0-1,1 1 1,9 12 0,-3-7-43,2 0 1,0-1 0,1-1-1,0-1 1,1 0 0,0 0-1,1-2 1,1 0 0,35 18 0,-2-7-23,0-1 0,78 19 0,9-6-307,1-7 0,168 12 0,288-11-1301,1273-27-1269,-1691-3 2832,783-25 115,-6-53-389,-291-25-1083,-453 58 1639,224-82-1,-221 44 27,-188 74-18,0-1 1,-2-2-1,1 0 0,-2-2 0,0 0 1,27-27-1,-44 38-73,0 0 1,0 1-1,0-1 1,0-1-1,-1 1 0,0 0 1,0-1-1,0 1 0,-1-1 1,0 0-1,0 0 1,0 0-1,-1 0 0,0-1 1,0 1-1,0-10 0,-2 9-56,-1-1-1,1 1 0,-1-1 0,0 1 0,0 0 1,-1 0-1,0 0 0,-1 0 0,1 0 0,-1 1 1,-1-1-1,1 1 0,-7-7 0,-17-16-33,0 1 0,-1 2 1,-2 1-1,-59-38 0,-148-68-107,9 22-263,-5 9 1,-281-77-1,250 107-201,-488-63 0,-284 46-1140,303 56 1700,1 41-880,446 16 979,229-17 305,0 3-1,-102 34 1,139-38-406,1 1 0,0 1 0,-24 15 0,12-2-5837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3805 143 24575,'3'1'0,"-1"-1"0,0 0 0,1-1 0,-1 1 0,1 0 0,-1-1 0,1 1 0,-1-1 0,0 0 0,1 0 0,-1 0 0,0 0 0,0 0 0,0 0 0,0-1 0,0 1 0,0-1 0,0 1 0,0-1 0,0 0 0,-1 0 0,1 0 0,-1 0 0,2-2 0,-2 2 0,-1 0 0,1 0 0,-1 0 0,0 1 0,0-1 0,0 0 0,0 0 0,0 0 0,0 1 0,-1-1 0,1 0 0,0 0 0,-1 0 0,0 1 0,1-1 0,-1 0 0,0 1 0,0-1 0,0 1 0,0-1 0,0 1 0,0-1 0,0 1 0,0-1 0,-1 1 0,1 0 0,-1 0 0,1 0 0,-1 0 0,1 0 0,-1 0 0,1 0 0,-3 0 0,-9-6 0,1 2 0,-1 0 0,1 0 0,-1 1 0,-1 1 0,-14-2 0,-86-6 0,71 9 0,-197-14 0,-262 18 0,-357 85-399,658-53 266,0 9 0,-234 84 0,327-87 133,1 5 0,-170 100 0,203-98 0,2 2 0,2 4 0,3 3 0,-72 77 0,107-99 0,2 2 0,2 0 0,-26 46 0,43-63 0,1 0 0,0 1 0,2 0 0,0 0 0,1 1 0,1-1 0,1 1 0,-4 41 0,9-49 11,0 0 1,1-1-1,0 1 0,1 0 1,0-1-1,1 1 0,1-1 1,0 0-1,1 0 0,8 17 1,-4-13 27,1-1 0,1 0 0,0 0 0,1-1 1,1 0-1,22 18 0,0-5 28,1-2-1,2-1 1,0-2-1,2-2 1,53 20-1,17 0-370,227 49 1,125-11-65,555 43-890,3-38-1,-23-20 1291,0-52-193,-422-49-520,-486 26 689,-1-4-1,0-4 0,-2-4 0,114-47 1,-168 58 3,-1-2 1,0-2 0,-1 0-1,-2-2 1,1-1-1,-2-2 1,35-35 0,-52 46 90,-1 0 1,-1 0 0,1-1-1,-2 0 1,0 0 0,-1-1 0,0 0-1,8-26 1,-11 28 103,-1-1 0,0 0 0,-1 0 0,-1 1 0,0-1 0,0 0 0,-1 0-1,0 0 1,-1 0 0,-1 1 0,-7-23 0,0 9-112,-1 0-1,-2 1 0,-1 0 1,0 1-1,-2 0 0,0 1 1,-2 1-1,-23-22 0,-11-6-124,-115-81-1,31 39-304,-5 6 0,-182-81-1,-325-82-691,405 178 739,-2 10-1,-341-36 1,-509 34-580,901 62 237,-264 34 0,359-18-2521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4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5368 240 24575,'1'-1'0,"1"1"0,-1-1 0,0 1 0,0-1 0,1 0 0,-1 0 0,0 0 0,0 1 0,0-1 0,0 0 0,0 0 0,0-1 0,-1 1 0,1 0 0,0 0 0,0 0 0,-1 0 0,1-1 0,-1 1 0,1 0 0,-1-1 0,1 1 0,-1 0 0,0-1 0,0 1 0,0-1 0,0-1 0,4-40 0,-5 39 0,1 0 0,0 0 0,-1 0 0,0 0 0,0 0 0,0 0 0,-1 0 0,1 0 0,-1 0 0,0 1 0,0-1 0,0 1 0,-1-1 0,1 1 0,-5-4 0,1 1 0,0 1 0,0 0 0,-1 0 0,0 1 0,0 0 0,0 0 0,-10-4 0,-9-1 0,-1 1 0,0 1 0,-41-5 0,-35 0 6,-152 1 0,-107 23-135,332-10 94,-598 43-1163,-915 187 0,696-36 989,597-124 16,-320 138-1,478-169 97,-100 60 0,164-85 186,1 2 1,0 1 0,2 2 0,1 0-1,0 1 1,1 2 0,-32 44 0,48-59-25,2 0 1,-1 0 0,1 1-1,0 0 1,1 0 0,1 0 0,-1 1-1,2-1 1,-1 1 0,1-1 0,1 1-1,0 0 1,0 0 0,1 0-1,1-1 1,0 1 0,0 0 0,1 0-1,0-1 1,1 1 0,1-1 0,-1 0-1,1 0 1,1 0 0,0 0-1,9 13 1,5 2 30,0-1 0,2-1 0,1 0-1,0-2 1,2-1 0,0 0 0,52 30 0,-2-8-56,131 53-1,-48-36-506,197 47-1,174 8 20,561 54-1776,9-56 480,52-32 1744,2-74 0,-553-61-665,-462 33 454,-1-6 0,172-60 0,-247 66 323,-1-3 1,66-37-1,-103 49 75,-1-1 1,0 0-1,-2-2 0,0 0 0,0-2 1,-2 0-1,0-1 0,18-25 0,-29 33-38,-1 0 0,0 0 0,0-1-1,-1 0 1,0 1 0,-1-2 0,-1 1-1,0 0 1,-1-1 0,0 0 0,0 1-1,-2-1 1,1 0 0,-2 0-1,0 0 1,0 1 0,-1-1 0,-1 1-1,0-1 1,-1 1 0,0 0 0,-1 0-1,0 0 1,-1 1 0,-12-20 0,-3 2-18,-1 0 0,-1 2 1,-1 0-1,-1 2 0,-46-35 1,-156-97-308,-255-102-1283,-26 46 562,168 89 509,-4 16 0,-5 15-1,-4 15 1,-3 16 0,-382-17 0,503 67-2971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4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27 154 24575,'-10'-9'0,"9"8"0,-1 0 0,0-1 0,1 1 0,-1-1 0,1 0 0,-1 1 0,1-1 0,0 0 0,0 0 0,-2-3 0,8-4 0,15 3 0,27-1 0,1 3 0,0 2 0,53 5 0,-13-1 0,935-28-577,-172 0 418,-353 1 694,-498 25-532,0 0-1,0 0 1,0 0 0,0 0-1,0 0 1,0 0-1,0 0 1,0 0-1,0 0 1,0 0-1,0 0 1,0 0-1,0-1 1,0 1 0,0 0-1,0 0 1,0 0-1,0 0 1,0 0-1,0 0 1,0 0-1,0 0 1,0 0-1,0 0 1,0-1 0,0 1-1,0 0 1,0 0-1,0 0 1,0 0-1,0 0 1,0 0-1,0 0 1,0 0-1,0 0 1,0 0 0,0 0-1,0 0 1,0-1-1,0 1 1,0 0-1,0 0 1,1 0-1,-1 0 1,0 0-1,0 0 1,0 0 0,0 0-1,0 0 1,0 0-1,0 0 1,0 0-1,0 0 1,0 0-1,0 0 1,1 0-1,-1 0 1,0 0 0,0 0-1,0 0 1,0 0-1,0 0 1,0 0-1,0 0 1,0 0-1,0 0 1,0 0-1,1 0 1,-1 0 0,-9-5 32,-14-3-48,1 3-1352,-1 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4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24575,'75'31'0,"37"3"0,65 24 0,-160-51 0,-1 1 0,0 0 0,-1 1 0,0 0 0,-1 2 0,0-1 0,0 2 0,13 14 0,-25-24-4,1 1 0,-1 0 0,0 0-1,0 0 1,0 0 0,0 0 0,0 0-1,-1 1 1,0-1 0,1 1 0,-1-1-1,0 1 1,-1-1 0,1 1 0,-1 0 0,1-1-1,-1 1 1,-1 3 0,1-2 19,-2 0 1,1-1-1,0 1 0,-1-1 1,0 1-1,0-1 1,0 0-1,-1 0 0,1 0 1,-1 0-1,0 0 1,-4 3-1,-6 6-227,0-2 0,-1 0 0,0 0-1,-1-1 1,-1-1 0,-16 8 0,-32 12-6614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24575,'703'0'0,"-681"-1"0,0-1 0,31-8 0,30-2 0,21-2 0,-69 9 0,59-4 0,-34 10 0,-30 1 0,1-2 0,-1-2 0,52-8 0,-35 2 0,0 2 0,1 3 0,64 2 0,-54 2 0,89-11 0,-2-1 0,-48 5 0,-97 6-29,1 1-1,0-1 0,0 0 1,-1 0-1,1 0 0,0 0 0,-1 0 1,1 0-1,0 0 0,-1 0 1,1 0-1,0-1 0,0 1 1,-1 0-1,1 0 0,-1-1 1,1 1-1,0 0 0,-1-1 1,1 1-1,0 0 0,-1-1 1,1 1-1,-1-1 0,1 1 1,-1-1-1,1 1 0,-1-1 1,0 0-1,1 1 0,-1-1 0,0 1 1,1-1-1,-1 0 0,0 1 1,0-1-1,1 0 0,-1 1 1,0-1-1,0 0 0,0 0 1,0 1-1,0-1 0,0 0 1,0-1-1,-5-8-6796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 24575,'0'-1'0,"0"1"0,0-1 0,1 1 0,-1-1 0,0 0 0,0 1 0,1-1 0,-1 1 0,0-1 0,0 1 0,1-1 0,-1 1 0,1-1 0,-1 1 0,0-1 0,1 1 0,-1 0 0,1-1 0,-1 1 0,1 0 0,-1-1 0,1 1 0,-1 0 0,1 0 0,0-1 0,-1 1 0,1 0 0,-1 0 0,1 0 0,0 0 0,-1 0 0,1 0 0,-1 0 0,1 0 0,0 0 0,-1 0 0,1 0 0,-1 0 0,1 0 0,0 0 0,-1 1 0,1-1 0,30 9 0,-28-8 0,385 148 0,-388-149 0,8 2 0,-1 1 0,0 0 0,0 0 0,0 1 0,7 5 0,-13-9 0,0 1 0,0 0 0,0 0 0,0 0 0,0 0 0,0 0 0,0 0 0,0 0 0,-1 0 0,1 0 0,0 0 0,-1 1 0,1-1 0,-1 0 0,1 0 0,-1 1 0,1-1 0,-1 0 0,0 1 0,0-1 0,0 0 0,0 1 0,0-1 0,0 0 0,0 1 0,0-1 0,0 0 0,-1 1 0,1-1 0,0 0 0,-1 0 0,1 1 0,-1-1 0,0 0 0,1 0 0,-1 0 0,-1 2 0,-10 10 0,0 0 0,-1 0 0,-1-1 0,0-1 0,0-1 0,-1 0 0,-21 11 0,4-2 0,-113 66 0,79-49 0,2 4 0,-73 56 0,134-93 12,0-1 0,0 1 0,1-1 0,-1 1 0,1 0 0,0 0 0,0 0 0,0 0 0,-2 5 0,4-8-17,0 0-1,0 0 1,-1 1 0,1-1-1,0 0 1,0 1 0,0-1-1,0 0 1,0 0 0,0 1 0,0-1-1,0 0 1,0 0 0,0 1-1,0-1 1,0 0 0,0 1 0,0-1-1,1 0 1,-1 0 0,0 1-1,0-1 1,0 0 0,0 0-1,0 1 1,1-1 0,-1 0 0,0 0-1,0 0 1,0 1 0,1-1-1,-1 0 1,0 0 0,0 0 0,0 0-1,1 1 1,-1-1 0,22-3-1279,1-6-5542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88 24575,'-2'-1'0,"1"0"0,0 0 0,0 0 0,0 0 0,0 0 0,1 0 0,-1 0 0,0-1 0,0 1 0,1 0 0,-1 0 0,1-1 0,-1 1 0,1 0 0,-1-1 0,1 1 0,0 0 0,0-1 0,-1 1 0,1 0 0,0-1 0,0 1 0,1-3 0,0 2 0,0 0 0,0 1 0,0-1 0,0 1 0,0-1 0,0 1 0,0-1 0,1 1 0,-1-1 0,1 1 0,-1 0 0,1 0 0,-1 0 0,1 0 0,2-1 0,4-2 0,1 1 0,0-1 0,0 2 0,0-1 0,16-1 0,82-3 0,136 8 0,-102 2 0,-93-1 0,-31-1 0,0 0 0,0-1 0,1-1 0,-1 0 0,0-1 0,26-7 0,-47 10 0,0 1 0,1 0 0,-1 1 0,0-1 0,1 0 0,-1 1 0,1 0 0,0 0 0,0 0 0,0 0 0,0 0 0,1 1 0,-1-1 0,-2 6 0,0 2 0,0-1 0,1 1 0,0 0 0,0 1 0,-1 12 0,-2 16 0,3 1 0,0 48 0,4 320 0,2-150 0,-2-248-227,0 0-1,-1 0 1,-1 0-1,0 0 1,-3 12-1,-1-7-6598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24575,'621'-10'0,"156"-32"0,-539 18 0,-232 22 27,-13 1-1419,-5 1-5434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24575,'-19'3'0,"30"4"0,36 3 0,31-3 0,99 13 0,-150-16 0,0 2 0,0 1 0,0 1 0,31 15 0,-53-21 0,-1 0 0,1 1 0,-1 0 0,0 0 0,1 0 0,-1 0 0,-1 0 0,1 1 0,4 5 0,-7-8 0,0 1 0,0-1 0,0 1 0,-1-1 0,1 1 0,0 0 0,-1-1 0,1 1 0,-1 0 0,1 0 0,-1 0 0,0-1 0,0 1 0,0 0 0,0 0 0,0 0 0,0-1 0,0 1 0,0 0 0,-1 0 0,1 0 0,-1-1 0,0 1 0,1 0 0,-1-1 0,0 1 0,0-1 0,-2 3 0,-3 4 0,-1-1 0,0 0 0,0-1 0,-1 0 0,0 0 0,0-1 0,0 0 0,0 0 0,-1 0 0,-11 3 0,-18 6 0,-39 10 0,-125 19-1365,168-37-5461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79 115 24575,'-15'0'0,"11"1"0,0-1 0,0 1 0,0-1 0,0 0 0,0 0 0,0-1 0,-1 1 0,1-1 0,1 0 0,-1 0 0,0 0 0,0-1 0,0 1 0,-4-3 0,10-1 0,9 1 0,16-1 0,-26 5 0,528-53 0,-242 27 0,-283 24 5,-12 0-73,-1 0-1234,-4-4-5524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 24575,'-19'-6'0,"7"2"0,25 14 0,22 11 0,2-2 0,48 18 0,-55-25 0,0 0 0,-1 2 0,-1 2 0,0 0 0,25 21 0,-49-34 0,0 0 0,-1 0 0,1 0 0,-1 1 0,0-1 0,0 1 0,0 0 0,-1 0 0,1 0 0,-1 0 0,0 1 0,0-1 0,-1 1 0,1-1 0,1 9 0,-3-10 0,0 0 0,-1 1 0,1-1 0,-1 0 0,1 0 0,-1 0 0,0 0 0,0 0 0,-1 0 0,1 0 0,0 0 0,-1 0 0,0-1 0,0 1 0,0-1 0,0 1 0,0-1 0,0 1 0,0-1 0,-1 0 0,1 0 0,-1 0 0,0-1 0,-3 3 0,-14 6-170,0 0-1,0-1 0,-1-1 1,0 0-1,-1-2 0,1-1 1,-28 3-1,18-4-6655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89 24575,'-1'0'0,"1"0"0,0 0 0,0 0 0,-1 0 0,1 0 0,0 0 0,-1 0 0,1 0 0,0 0 0,-1 0 0,1 0 0,0 0 0,-1 0 0,1 0 0,0 0 0,-1 0 0,1 0 0,0 0 0,-1 0 0,1 0 0,0-1 0,-1 1 0,1 0 0,0 0 0,0 0 0,-1-1 0,1 1 0,0 0 0,0 0 0,-1 0 0,1-1 0,0 1 0,0 0 0,0-1 0,0 1 0,-1 0 0,1 0 0,0-1 0,0 1 0,0 0 0,0-1 0,0 1 0,0 0 0,0-1 0,0 1 0,0 0 0,0-1 0,0 1 0,0 0 0,0-1 0,0 1 0,0 0 0,0-1 0,0 1 0,0 0 0,1-1 0,-1 1 0,0 0 0,0 0 0,0-1 0,0 1 0,1 0 0,-1-1 0,0 1 0,0 0 0,1 0 0,-1 0 0,1-1 0,18-16 0,-1 12 0,-1 0 0,1 1 0,0 0 0,0 2 0,0 0 0,0 1 0,23 2 0,10-2 0,279-22 0,-316 22-115,-9 2 2,0-1-1,0 0 0,0 0 1,1-1-1,-1 0 0,0 0 1,0 0-1,0 0 0,0-1 1,6-3-1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24575,'4'-4'0,"6"2"0,6 7 0,5 6 0,-2 11 0,1 5 0,1 3 0,1 5 0,-3 1 0,0 4 0,-3-2 0,-10-2 0,-9-3 0,-9-2 0,-2-8-8191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24575,'5'0'0,"5"-4"0,10-2 0,15 1 0,15 0 0,11 2 0,14-3 0,12-1 0,12 1 0,8 1 0,7 2 0,3 2 0,-7 0 0,-7 1 0,-14-5 0,-12 0 0,-15-1 0,-19 2-8191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24575,'1'0'0,"-1"-1"0,0 1 0,1-1 0,-1 1 0,1 0 0,-1-1 0,1 1 0,-1 0 0,1-1 0,-1 1 0,1 0 0,0-1 0,-1 1 0,1 0 0,-1 0 0,1 0 0,0 0 0,-1-1 0,1 1 0,-1 0 0,1 0 0,0 0 0,-1 0 0,1 0 0,-1 1 0,1-1 0,0 0 0,-1 0 0,1 0 0,-1 0 0,1 1 0,0-1 0,0 1 0,31 8 0,-26-7 0,33 11 0,0 1 0,0 2 0,-2 1 0,0 2 0,-1 2 0,-1 1 0,-1 2 0,-1 1 0,43 43 0,-72-64 0,0 0 0,0 0 0,-1 1 0,1-1 0,-1 1 0,0 0 0,-1 0 0,1 0 0,-1 0 0,0 0 0,0 1 0,-1-1 0,2 11 0,-3-13 0,0 1 0,0-1 0,-1 0 0,1 1 0,-1-1 0,0 1 0,0-1 0,0 0 0,-1 0 0,1 0 0,-1 1 0,1-1 0,-1-1 0,0 1 0,0 0 0,-1 0 0,1-1 0,-1 1 0,1-1 0,-1 0 0,0 0 0,1 0 0,-6 2 0,-9 6-227,-1-1-1,0-1 1,-1-1-1,0-1 1,-37 8-1,4-4-6598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43 24575,'-4'-1'0,"1"1"0,-1 0 0,1-1 0,-1 0 0,1 0 0,-1 0 0,1 0 0,0-1 0,0 1 0,0-1 0,-5-3 0,8 5 0,0 0 0,0 0 0,0-1 0,0 1 0,0 0 0,-1 0 0,1-1 0,0 1 0,0 0 0,0 0 0,0-1 0,0 1 0,0 0 0,0 0 0,0 0 0,0-1 0,0 1 0,0 0 0,1 0 0,-1-1 0,0 1 0,0 0 0,0 0 0,0 0 0,0-1 0,0 1 0,0 0 0,1 0 0,-1 0 0,0-1 0,0 1 0,0 0 0,0 0 0,1 0 0,-1 0 0,0 0 0,0 0 0,0-1 0,1 1 0,-1 0 0,0 0 0,0 0 0,1 0 0,-1 0 0,0 0 0,0 0 0,0 0 0,1 0 0,-1 0 0,0 0 0,0 0 0,1 0 0,-1 0 0,0 0 0,0 0 0,0 0 0,1 0 0,-1 0 0,0 1 0,19-4 0,240 2 68,-159 4-784,155-16-1,-215 8-6109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24575,'10'1'0,"0"1"0,0 0 0,0 1 0,-1 0 0,1 0 0,-1 1 0,1 0 0,-1 1 0,9 6 0,8 3 0,80 35 0,-46-22 0,88 53 0,-138-73 0,-1-1 0,0 1 0,-1 0 0,0 1 0,0 0 0,10 14 0,-16-20 0,0 0 0,-1 0 0,0 1 0,1-1 0,-1 0 0,0 0 0,0 1 0,0-1 0,0 1 0,-1-1 0,1 1 0,-1-1 0,0 1 0,1 0 0,-1-1 0,0 1 0,0-1 0,-1 1 0,1 0 0,0-1 0,-1 1 0,0-1 0,0 1 0,1-1 0,-1 0 0,-1 1 0,1-1 0,0 0 0,0 0 0,-1 1 0,0-1 0,1 0 0,-1-1 0,-3 4 0,-4 1-124,0 0 0,-1 0 0,0 0 0,0-2 0,-1 1 0,0-1-1,1-1 1,-1 1 0,0-2 0,-14 2 0,-23 4-6702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101 116 24575,'7'-10'0,"0"0"0,0-1 0,-1 0 0,0 0 0,-1 0 0,-1-1 0,7-22 0,-9 28 0,-22 79 0,-19 130 0,5 98 0,19-151 0,-2 35 60,-9 78-1485,22-232-5401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34 24575,'-84'0'0,"279"1"0,224-3 0,-379 1-341,-1-1 0,0-3-1,53-11 1,-65 7-6485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24575,'-25'6'0,"21"1"0,17 2 0,29 4 0,66 14 0,3 0 0,-66-14 0,75 34 0,-108-41 0,1 0 0,-2 1 0,1 0 0,-1 1 0,0 0 0,0 1 0,-1 0 0,0 1 0,-1 0 0,14 19 0,-21-26 0,0 0 0,0 1 0,0-1 0,0 0 0,-1 1 0,0 0 0,1-1 0,-1 1 0,-1 0 0,1-1 0,0 1 0,-1 0 0,0 0 0,0-1 0,0 1 0,0 0 0,-1 0 0,0 0 0,-1 5 0,0-5 0,0 1 0,-1 0 0,0-1 0,0 0 0,0 0 0,0 0 0,0 0 0,-1 0 0,0 0 0,0-1 0,0 0 0,-7 5 0,-7 2 0,-1-1 0,1-1 0,-1 0 0,-1-1 0,0-1 0,-20 3 0,-27 2-1365,5-4-5461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52 286 24575,'-3'-1'0,"0"1"0,-1-1 0,1 0 0,0 0 0,0 0 0,0 0 0,0 0 0,0-1 0,0 1 0,1-1 0,-1 0 0,0 0 0,-4-4 0,7 6 0,-1-1 0,1 1 0,-1-1 0,1 1 0,-1-1 0,1 1 0,0-1 0,-1 1 0,1-1 0,0 0 0,-1 1 0,1-1 0,0 0 0,0 1 0,0-1 0,0 0 0,-1 1 0,1-1 0,0 0 0,0 1 0,0-1 0,0 0 0,1 1 0,-1-1 0,0-1 0,1 1 0,0 1 0,0-1 0,0 0 0,0 0 0,0 0 0,0 0 0,0 1 0,0-1 0,0 0 0,0 1 0,1-1 0,-1 1 0,0-1 0,0 1 0,1 0 0,-1-1 0,0 1 0,1 0 0,0 0 0,56-5 0,-1 3 0,1 2 0,79 11 0,-99-7 0,346 37 0,-314-31-2,-48-6-271,-1 0 0,1-2 1,1-1-1,25-1 1,-23-4-6554</inkml:trace>
  <inkml:trace contextRef="#ctx0" brushRef="#br0" timeOffset="1">623 27 24575,'-7'0'0,"1"-1"0,-1 1 0,1-1 0,0-1 0,0 1 0,-1-1 0,1 0 0,-8-4 0,14 6 0,0 0 0,0 0 0,0 0 0,0 0 0,1-1 0,-1 1 0,0 0 0,0 0 0,0 0 0,0 0 0,0 0 0,0 0 0,0 0 0,0 0 0,0 0 0,0 0 0,0 0 0,1 0 0,-1 0 0,0 0 0,0 0 0,0-1 0,0 1 0,0 0 0,0 0 0,0 0 0,0 0 0,0 0 0,0 0 0,0 0 0,0 0 0,0 0 0,0-1 0,0 1 0,0 0 0,0 0 0,0 0 0,0 0 0,0 0 0,0 0 0,0 0 0,0 0 0,0 0 0,0-1 0,0 1 0,0 0 0,0 0 0,0 0 0,0 0 0,0 0 0,-1 0 0,1 0 0,0 0 0,0 0 0,0 0 0,0 0 0,0-1 0,0 1 0,0 0 0,0 0 0,0 0 0,0 0 0,0 0 0,-1 0 0,1 0 0,0 0 0,0 0 0,0 0 0,0 0 0,13-3 0,18 0 0,1 3 0,0 2 0,0 1 0,0 2 0,-1 1 0,0 1 0,0 2 0,0 1 0,-1 1 0,-1 2 0,0 1 0,52 34 0,-73-43 0,-1 1 0,0 0 0,0 1 0,0-1 0,0 2 0,-1-1 0,-1 0 0,8 13 0,-11-16 0,0-1 0,-1 0 0,0 1 0,1-1 0,-1 1 0,-1-1 0,1 1 0,0 0 0,-1-1 0,0 1 0,0 0 0,0 0 0,0-1 0,-1 1 0,1 0 0,-1-1 0,0 1 0,0-1 0,0 1 0,0-1 0,-1 1 0,0-1 0,1 0 0,-5 6 0,0-2 10,-1 0-1,1 0 1,-1-1-1,-1 0 1,1 0-1,-1-1 1,0 0-1,0 0 1,0-1-1,-1 0 1,-15 5-1,-9 1-748,-59 11-1,15-8-6086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437 342 24575,'1'-53'0,"1"19"0,-7-66 0,4 91 0,0 0 0,-1 0 0,0 1 0,-1-1 0,0 0 0,0 1 0,-1 0 0,0 0 0,-1 0 0,1 0 0,-1 1 0,-7-8 0,8 11 0,0 0 0,0 1 0,0-1 0,0 1 0,-1 0 0,1 1 0,-1-1 0,0 1 0,0 0 0,0 0 0,0 0 0,0 1 0,-7-2 0,2 2 0,1 0 0,-1 1 0,1 0 0,-1 1 0,1 0 0,0 0 0,-10 3 0,-1 1 0,1 2 0,0 0 0,0 1 0,1 1 0,0 0 0,-23 17 0,34-21 0,1 0 0,-1 0 0,1 1 0,0 0 0,0 1 0,1-1 0,-1 1 0,2 0 0,-8 13 0,10-16 0,0 0 0,1 0 0,0 0 0,0 0 0,0 0 0,0 1 0,0-1 0,1 0 0,0 1 0,0-1 0,0 0 0,1 1 0,-1-1 0,1 0 0,0 0 0,0 1 0,0-1 0,1 0 0,-1 0 0,5 7 0,3 2 0,0 0 0,1-1 0,1-1 0,0 1 0,0-2 0,1 1 0,0-2 0,18 12 0,117 59 0,-123-67 0,60 27 0,-36-18 0,0 2 0,-1 2 0,74 55 0,-117-78 0,0 1 0,0-1 0,0 1 0,-1 0 0,1 0 0,-1 0 0,0 1 0,0-1 0,-1 1 0,1 0 0,1 5 0,-3-8 0,-1 0 0,1 1 0,-1-1 0,0 0 0,0 0 0,0 0 0,0 0 0,-1 0 0,1 1 0,-1-1 0,1 0 0,-1 0 0,1 0 0,-1 0 0,0 0 0,0 0 0,0 0 0,0-1 0,-1 1 0,1 0 0,0 0 0,-1-1 0,1 1 0,-1-1 0,0 0 0,1 1 0,-1-1 0,0 0 0,-2 1 0,-9 6 0,1-2 0,-1 1 0,-1-2 0,1 0 0,-1-1 0,0 0 0,0-1 0,-20 2 0,1-2 0,0-1 0,-52-4 0,59 0-227,0-2-1,1-1 1,-1-1-1,1-1 1,-34-14-1,15 1-6598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42 535 24575,'31'0'0,"1"-2"0,-1-2 0,0 0 0,0-2 0,38-12 0,-67 17 0,1 0 0,0 0 0,0 0 0,0 0 0,-1-1 0,1 1 0,0-1 0,-1 1 0,0-1 0,1 0 0,-1 0 0,0 0 0,0 0 0,0 0 0,0-1 0,0 1 0,-1-1 0,1 1 0,-1-1 0,1 0 0,0-3 0,-2 4 0,0 0 0,0 0 0,0-1 0,0 1 0,0 0 0,-1-1 0,1 1 0,-1 0 0,0 0 0,0 0 0,1-1 0,-2 1 0,1 0 0,0 0 0,0 0 0,0 0 0,-1 1 0,1-1 0,-1 0 0,0 1 0,1-1 0,-1 1 0,0-1 0,0 1 0,0 0 0,0 0 0,-3-2 0,-1-1 0,-1 1 0,1 0 0,-1 0 0,1 1 0,-1-1 0,0 1 0,0 1 0,0-1 0,0 1 0,0 0 0,0 1 0,0 0 0,0 0 0,0 1 0,0-1 0,-1 1 0,2 1 0,-1 0 0,-11 3 0,10-1 0,0 0 0,0 1 0,1-1 0,0 1 0,0 1 0,0-1 0,0 1 0,1 0 0,0 1 0,0-1 0,1 1 0,0 0 0,0 1 0,0-1 0,-4 13 0,3-7 0,1-1 0,1 1 0,0 0 0,1 0 0,1 0 0,0 0 0,0 1 0,1-1 0,1 1 0,0-1 0,3 17 0,-2-24 0,1 1 0,-1-1 0,1 0 0,0 0 0,1 0 0,-1 0 0,1 0 0,1-1 0,-1 1 0,1-1 0,0 0 0,0 1 0,0-2 0,0 1 0,1-1 0,0 1 0,0-1 0,0-1 0,1 1 0,-1-1 0,1 0 0,0 0 0,0 0 0,0-1 0,9 2 0,-9-2 0,0-1 0,0 0 0,1 0 0,-1-1 0,0 1 0,0-1 0,1-1 0,-1 1 0,0-1 0,1 0 0,-1-1 0,0 1 0,0-1 0,0-1 0,0 1 0,-1-1 0,1 0 0,-1 0 0,1 0 0,-1-1 0,0 0 0,0 0 0,-1 0 0,6-6 0,-3 1 0,0 1 0,-1-1 0,0-1 0,0 1 0,-1-1 0,0 0 0,-1 0 0,0 0 0,-1-1 0,0 1 0,0-1 0,1-21 0,-3-47 0,0 95 0,-1 3 0,1 1 0,1-1 0,6 23 0,-5-29 0,1 0 0,1 0 0,0-1 0,1 0 0,1 0 0,0 0 0,0-1 0,1 0 0,12 13 0,-15-19 0,0 0 0,1-1 0,-1 1 0,1-1 0,0 0 0,0 0 0,1-1 0,-1 0 0,1 0 0,0-1 0,0 1 0,0-1 0,0-1 0,0 0 0,0 0 0,0 0 0,0-1 0,1 0 0,7 0 0,-1-3 0,-1 1 0,1-2 0,-1 0 0,0 0 0,0-1 0,-1-1 0,1 0 0,-1-1 0,0 0 0,-1-1 0,0 0 0,0 0 0,-1-2 0,0 1 0,0-1 0,13-19 0,-10 11 0,0 0 0,-2-1 0,0-1 0,-1 0 0,-1-1 0,0 0 0,-2 0 0,-1 0 0,6-35 0,-6 16 0,-2-1 0,-2 0 0,-4-42 0,1 65 0,-1 1 0,0 0 0,-2 0 0,0 0 0,-1 1 0,0 0 0,-1-1 0,-1 2 0,-17-28 0,21 37 0,-1 1 0,0 0 0,0 0 0,-1 1 0,1-1 0,-1 1 0,0 0 0,-1 1 0,-5-4 0,9 6 0,0 0 0,0 0 0,0 0 0,0 0 0,0 0 0,0 1 0,-1-1 0,1 1 0,0 0 0,0 0 0,-1 0 0,1 0 0,0 0 0,-1 0 0,1 1 0,0-1 0,0 1 0,0-1 0,0 1 0,-1 0 0,1 0 0,0 0 0,0 0 0,0 0 0,0 0 0,1 1 0,-1-1 0,-2 3 0,-2 3 0,-1 1 0,2 0 0,-1 0 0,1 0 0,0 1 0,1 0 0,0 0 0,1 0 0,-1 1 0,2-1 0,-1 1 0,-1 15 0,1 6 0,0-1 0,4 56 0,2-43-136,2-1-1,3 1 1,1-2-1,1 1 1,3-1-1,2-1 1,1 0-1,2-1 0,34 56 1,-28-60-6690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21 371 24575,'-1'0'0,"0"0"0,0 0 0,0 0 0,0 0 0,1 1 0,-1-1 0,0 0 0,0 0 0,0 1 0,1-1 0,-1 0 0,0 1 0,0-1 0,1 1 0,-1-1 0,0 1 0,1-1 0,-1 1 0,0 0 0,1-1 0,-1 1 0,1 0 0,-1-1 0,1 1 0,-1 0 0,1 0 0,0-1 0,-1 1 0,1 0 0,0 0 0,0 0 0,-1-1 0,1 1 0,0 0 0,0 0 0,0 0 0,0 0 0,0 0 0,0-1 0,0 1 0,1 0 0,-1 0 0,0 0 0,0 0 0,1-1 0,-1 1 0,0 0 0,1 0 0,-1-1 0,1 1 0,-1 0 0,1-1 0,-1 1 0,1 0 0,-1-1 0,1 1 0,0-1 0,0 2 0,4 0 0,0 0 0,1 0 0,-1 0 0,0 0 0,1-1 0,-1 0 0,1 0 0,-1 0 0,1-1 0,0 1 0,-1-1 0,12-2 0,6-1 0,38-11 0,-47 11 0,42-11 0,79-32 0,-120 40 0,-1 0 0,1-2 0,-1 0 0,-1 0 0,0-1 0,0-1 0,0 0 0,-2-1 0,1 0 0,12-16 0,-20 21 0,-1 1 0,1-1 0,-1 0 0,0 0 0,0 0 0,-1 0 0,0 0 0,0-1 0,1-7 0,-3 12 0,1 0 0,-1-1 0,0 1 0,0 0 0,0-1 0,0 1 0,-1 0 0,1-1 0,-1 1 0,1 0 0,-1-1 0,0 1 0,0 0 0,0 0 0,0 0 0,0 0 0,0 0 0,-1 0 0,1 0 0,-1 0 0,1 0 0,-1 0 0,0 1 0,0-1 0,1 1 0,-1 0 0,0-1 0,-4 0 0,-3-2 0,-2 0 0,1 1 0,0 1 0,0 0 0,-1 0 0,1 1 0,-1 0 0,0 1 0,1 0 0,-1 1 0,1 0 0,-1 1 0,1 0 0,-15 4 0,-2 3 0,0 1 0,0 0 0,1 2 0,-28 18 0,39-21 0,1 0 0,0 2 0,0 0 0,1 0 0,0 1 0,1 1 0,1 0 0,-16 23 0,22-28 0,0 0 0,1 0 0,0 0 0,1 0 0,0 0 0,0 1 0,0 0 0,1-1 0,1 1 0,-1 0 0,1 0 0,1 0 0,0 0 0,0 0 0,1 0 0,0 0 0,0 0 0,5 13 0,-4-16 0,1 0 0,0 1 0,1-2 0,-1 1 0,1 0 0,0-1 0,1 1 0,-1-1 0,1 0 0,0-1 0,0 1 0,1-1 0,0 0 0,-1 0 0,1-1 0,0 0 0,0 0 0,1 0 0,-1-1 0,11 3 0,6 1 0,-1-1 0,1-2 0,0 0 0,43-1 0,-32-3 0,0-2 0,-1-2 0,1-1 0,-1-1 0,0-2 0,-1-2 0,0 0 0,-1-2 0,45-26 0,-43 20 0,-2-2 0,0-1 0,-1-1 0,-1-1 0,-1-2 0,-2-1 0,0-1 0,28-41 0,-47 59 0,-1-1 0,1 0 0,-2 0 0,1-1 0,-2 1 0,1-1 0,-2 0 0,3-13 0,-5 22 0,-1-1 0,1 1 0,-1 0 0,0-1 0,0 1 0,0-1 0,0 1 0,-1 0 0,0-1 0,1 1 0,-1 0 0,0 0 0,-1 0 0,1-1 0,0 1 0,-1 0 0,0 1 0,0-1 0,0 0 0,0 0 0,0 1 0,0-1 0,-1 1 0,1 0 0,-1 0 0,0 0 0,1 0 0,-1 0 0,0 0 0,0 1 0,0-1 0,0 1 0,-1 0 0,-4-1 0,-5-1 0,0 1 0,0 0 0,-1 0 0,1 2 0,-1 0 0,1 0 0,-1 1 0,1 1 0,-26 6 0,31-6 0,1 1 0,0 0 0,0-1 0,0 2 0,1-1 0,-1 1 0,1 0 0,-10 9 0,13-10 0,0 0 0,0 0 0,0 1 0,1-1 0,-1 1 0,1-1 0,0 1 0,0 0 0,0 0 0,1 0 0,0 0 0,-1 0 0,1 0 0,0 0 0,1 1 0,-1 4 0,1-2 0,1 1 0,0-1 0,0 0 0,1 1 0,0-1 0,0 0 0,1 0 0,0-1 0,0 1 0,0 0 0,1-1 0,0 0 0,8 10 0,7 7 0,43 39 0,-59-59 0,69 60 0,-43-41 0,-2 2 0,43 48 0,-68-68 0,1-1 0,0 1 0,-1-1 0,0 1 0,0 0 0,0-1 0,0 1 0,-1 0 0,1 0 0,-1 0 0,0 1 0,0-1 0,-1 0 0,1 0 0,-1 1 0,0 7 0,-1-8 0,0-1 0,0 1 0,-1-1 0,1 0 0,-1 1 0,1-1 0,-1 0 0,0 0 0,0 0 0,0 0 0,-1 0 0,1-1 0,-1 1 0,0-1 0,1 0 0,-1 1 0,0-1 0,0 0 0,0-1 0,-5 3 0,-8 3 22,0 0 0,-1-2 0,1 0 1,-31 5-1,-68 4-1323,110-14 1126,-64 5-6651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24575,'0'-21'0,"0"5"0,5 34 0,26 184 48,-25-148-401,1 0-1,3 0 1,29 87 0,-27-111-6473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69 24575,'0'-3'0,"0"0"0,0 0 0,0 1 0,-1-1 0,1 0 0,-1 0 0,0 0 0,0 1 0,0-1 0,0 1 0,0-1 0,-1 1 0,1-1 0,-1 1 0,0-1 0,1 1 0,-1 0 0,0 0 0,0 0 0,-1 0 0,1 1 0,0-1 0,-1 0 0,1 1 0,-1 0 0,1-1 0,-1 1 0,1 0 0,-4 0 0,2 0 0,1 0 0,0 0 0,0 1 0,-1 0 0,1 0 0,0 0 0,-1 0 0,1 0 0,0 1 0,0-1 0,-1 1 0,1 0 0,0 0 0,0 0 0,0 0 0,0 1 0,0-1 0,0 1 0,0 0 0,1 0 0,-1 0 0,0 0 0,1 0 0,-4 4 0,0 2 0,1 0 0,0 0 0,0 1 0,1-1 0,-1 1 0,2 0 0,0 0 0,0 0 0,0 0 0,1 1 0,1-1 0,-1 1 0,1-1 0,1 1 0,0 0 0,1-1 0,-1 1 0,2 0 0,-1-1 0,2 0 0,4 15 0,-4-16 0,1 1 0,-1-1 0,2-1 0,-1 1 0,1 0 0,0-1 0,1 0 0,0 0 0,0-1 0,0 0 0,1 0 0,0 0 0,0-1 0,0 0 0,1 0 0,0-1 0,0 0 0,0 0 0,0-1 0,0 0 0,1 0 0,0-1 0,13 2 0,-14-4 0,1 0 0,-1-1 0,1 1 0,0-1 0,-1-1 0,0 0 0,1 0 0,-1-1 0,0 0 0,0 0 0,-1-1 0,1 0 0,-1 0 0,1-1 0,-1 1 0,-1-2 0,1 1 0,-1-1 0,0 0 0,0 0 0,5-8 0,-8 10 0,1 0 0,-1-1 0,0 1 0,-1-1 0,1 1 0,-1-1 0,0 0 0,0 0 0,0 0 0,-1 0 0,0-1 0,0 1 0,0 0 0,-1 0 0,1-1 0,-1 1 0,0 0 0,-1-1 0,0 1 0,1 0 0,-2 0 0,1-1 0,0 1 0,-1 0 0,0 0 0,0 1 0,-1-1 0,0 0 0,1 1 0,-1-1 0,-1 1 0,1 0 0,-1 0 0,-4-4 0,-1 1-72,0 0 1,0 1-1,0 0 0,-1 1 0,0 0 0,0 1 0,-1 0 0,1 0 1,-1 1-1,0 0 0,1 1 0,-1 1 0,0-1 0,-1 2 0,1-1 1,0 2-1,0-1 0,-16 4 0,8 3-6754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24575,'-3'0'0,"0"1"0,0-1 0,0 1 0,0-1 0,0 1 0,1 0 0,-1 0 0,0 0 0,1 1 0,-1-1 0,0 1 0,1-1 0,0 1 0,-1 0 0,1 0 0,0 0 0,0 0 0,0 0 0,0 1 0,1-1 0,-1 0 0,0 1 0,1-1 0,0 1 0,0 0 0,-1 0 0,2-1 0,-1 1 0,0 0 0,0 0 0,1 4 0,-2 2 0,1 0 0,0 0 0,1 0 0,0 0 0,0 0 0,1 0 0,0 0 0,1 0 0,3 11 0,-1-8 0,1-1 0,0 1 0,1-1 0,0 0 0,1 0 0,0-1 0,1 0 0,0 0 0,0-1 0,1 0 0,0 0 0,1-1 0,0-1 0,0 1 0,20 9 0,-21-12 0,0-1 0,1 0 0,0-1 0,0 0 0,0-1 0,0 0 0,1 0 0,-1-1 0,0-1 0,1 0 0,-1 0 0,1-1 0,-1 0 0,0-1 0,0 0 0,0 0 0,0-1 0,0-1 0,12-5 0,-15 5 0,1 0 0,0 0 0,-1-1 0,0 0 0,0 0 0,0-1 0,-1 0 0,0 0 0,0-1 0,0 1 0,-1-1 0,0-1 0,-1 1 0,1-1 0,4-12 0,-7 15 0,-1-1 0,1 1 0,-1-1 0,0 1 0,-1-1 0,1 1 0,-1-1 0,0 1 0,-1-1 0,1 0 0,-1 1 0,0 0 0,-1-1 0,1 1 0,-1-1 0,0 1 0,0 0 0,-1 0 0,0 0 0,0 1 0,0-1 0,0 0 0,-1 1 0,1 0 0,-7-5 0,3 2 9,-1 1-1,-1 0 1,1 0-1,-1 1 1,0 0 0,0 1-1,0 0 1,-1 0-1,0 1 1,1 0-1,-1 1 1,0 0-1,-15-1 1,3 2-306,-1 0 0,1 2 0,-1 0 0,-42 9 0,13 2-6529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168 200 24575,'-1'0'0,"0"0"0,0-1 0,0 1 0,0 0 0,0-1 0,0 1 0,0 0 0,0-1 0,1 0 0,-1 1 0,0-1 0,0 1 0,0-1 0,1 0 0,-1 0 0,0 1 0,1-1 0,-1 0 0,0 0 0,1 0 0,-1 0 0,1 0 0,0 0 0,-1 0 0,1 1 0,0-1 0,0 0 0,-1 0 0,1 0 0,0-1 0,0 1 0,0 0 0,0 0 0,0 0 0,0 0 0,1-2 0,-1-1 0,0 0 0,1 0 0,0 0 0,0-1 0,0 1 0,0 0 0,3-7 0,2 3 0,1-1 0,0 1 0,0 1 0,0-1 0,1 1 0,0 1 0,0-1 0,1 1 0,0 1 0,0-1 0,17-6 0,-6 4 0,0 0 0,1 2 0,0 0 0,36-4 0,-48 9 0,-1 0 0,0 1 0,1 0 0,-1 0 0,1 1 0,-1 1 0,0-1 0,1 1 0,-1 0 0,0 1 0,0 0 0,-1 0 0,9 6 0,-12-7 0,0 1 0,0-1 0,-1 1 0,1 0 0,-1 1 0,0-1 0,1 1 0,-2-1 0,1 1 0,0 0 0,-1 0 0,0 0 0,0 0 0,0 1 0,0-1 0,-1 0 0,1 1 0,-1-1 0,0 1 0,-1 0 0,1-1 0,-1 1 0,0 0 0,-1 8 0,-1-1 0,-1 1 0,0-1 0,0 0 0,-2 0 0,1-1 0,-2 1 0,1-1 0,-1 0 0,-1 0 0,0-1 0,-1 0 0,0 0 0,0-1 0,-1 0 0,-15 12 0,-3 0 0,-1 0 0,-1-2 0,-1-2 0,-45 21 0,72-37 0,-116 49 0,106-46 0,0 0 0,-1 0 0,1-1 0,-1-1 0,0 0 0,1-1 0,-16-1 0,27 0 0,-1 0 0,1 0 0,0-1 0,0 1 0,0 0 0,-1-1 0,1 0 0,0 0 0,0 0 0,0 1 0,0-2 0,0 1 0,0 0 0,1 0 0,-1-1 0,-2-1 0,4 2 0,-1 0 0,1 0 0,-1 0 0,1 0 0,0-1 0,-1 1 0,1 0 0,0 0 0,0 0 0,0 0 0,0-1 0,0 1 0,0 0 0,0 0 0,0 0 0,0-1 0,1 1 0,-1 0 0,0 0 0,1 0 0,-1 0 0,1 0 0,-1 0 0,1 0 0,0 0 0,-1 0 0,1 0 0,0 0 0,0 0 0,0 0 0,1 0 0,8-9 0,0 0 0,1 1 0,0 0 0,0 1 0,1 1 0,1 0 0,-1 0 0,1 1 0,0 1 0,0 0 0,0 1 0,1 0 0,24-3 0,-17 4 0,-1 1 0,1 1 0,0 0 0,-1 2 0,1 0 0,0 2 0,-1 0 0,37 11 0,-42-7 17,1 0 0,-1 1-1,-1 0 1,1 2 0,-1-1 0,13 14-1,42 26-1498,-48-37-5344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17 569 24575,'-8'-132'0,"-1"-15"0,10 130 0,0 0 0,1 0 0,0 0 0,2 1 0,0-1 0,9-23 0,-10 33 0,1-1 0,0 1 0,1-1 0,0 1 0,0 0 0,0 1 0,1-1 0,0 1 0,0 0 0,1 1 0,-1-1 0,1 1 0,1 1 0,-1-1 0,0 1 0,1 1 0,0-1 0,0 1 0,0 1 0,17-4 0,9 0 0,1 2 0,1 1 0,61 4 0,-54 0 0,329-13 0,-349 9 0,33-3 0,-53 6 0,0 0 0,0 0 0,0 0 0,0 1 0,0-1 0,0 1 0,0-1 0,0 1 0,0 0 0,0 0 0,0 1 0,-1-1 0,6 4 0,-7-4 0,-1 0 0,1 0 0,0-1 0,-1 2 0,1-1 0,-1 0 0,1 0 0,-1 0 0,1 0 0,-1 0 0,0 0 0,1 0 0,-1 1 0,0-1 0,0 0 0,0 0 0,0 0 0,0 0 0,0 1 0,0-1 0,-1 0 0,1 0 0,0 0 0,-1 0 0,1 0 0,-1 2 0,-17 31 0,12-24 0,-7 17 0,2 1 0,0 0 0,2 0 0,1 1 0,2 0 0,-6 51 0,3 184 0,9-216 0,0 72 0,2 58 0,-31 258 0,-38-106 0,43-227 0,15-58-1365,7-35-5461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76 106 24575,'8'-9'0,"0"0"0,-1 0 0,8-14 0,-13 20 0,1-1 0,-1 0 0,0 0 0,0 0 0,-1-1 0,1 1 0,-1 0 0,0 0 0,0-1 0,0 1 0,-1-6 0,-2 11 0,-1 1 0,1-1 0,-1 1 0,1 0 0,-1 0 0,1 0 0,0 0 0,0 0 0,0 1 0,-2 2 0,-13 18 0,2-5 0,2 1 0,0 1 0,-14 27 0,25-43 0,0 0 0,0-1 0,1 1 0,0 0 0,-1 0 0,1 0 0,0 0 0,1 0 0,-1 0 0,1 0 0,0 0 0,0 0 0,0 0 0,0 0 0,1 0 0,0 0 0,0 0 0,0 0 0,0 0 0,0 0 0,1 0 0,0-1 0,0 1 0,0-1 0,4 6 0,-3-6 0,1 0 0,0 0 0,0 0 0,0 0 0,0-1 0,0 0 0,1 1 0,-1-2 0,1 1 0,-1 0 0,1-1 0,0 0 0,0 0 0,0-1 0,-1 1 0,1-1 0,0 0 0,0 0 0,0-1 0,0 1 0,-1-1 0,1 0 0,0 0 0,5-3 0,0 1 0,-1-1 0,1 1 0,-1-2 0,0 1 0,0-1 0,-1-1 0,0 1 0,0-1 0,0-1 0,13-13 0,-19 17 0,1-1 0,0 0 0,0 1 0,-1-1 0,0 0 0,0 0 0,0 0 0,0 0 0,-1-1 0,0 1 0,0 0 0,0-1 0,0 1 0,0-1 0,-1 1 0,0-1 0,0 1 0,0-1 0,-1 1 0,1 0 0,-1-1 0,0 1 0,-3-7 0,1 4 0,0 1 0,-1 0 0,1 1 0,-1-1 0,-1 1 0,1 0 0,-1 0 0,0 0 0,0 0 0,0 1 0,-1 0 0,1 0 0,-1 1 0,0-1 0,-7-2 0,3 2-105,-1 0 0,0 0 0,0 1 0,-1 0 0,1 1 0,-1 1 0,1 0 0,-1 0 0,1 1 0,-1 0 0,1 1 0,-20 4 0,6 1-6721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0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24575,'-11'0'0,"-4"0"0,0 0 0,1 1 0,-1 0 0,-21 5 0,32-5 0,0 1 0,0-1 0,0 1 0,1 0 0,-1 0 0,0 0 0,1 0 0,-1 1 0,1-1 0,0 1 0,0 0 0,0 0 0,0 0 0,0 1 0,0-1 0,1 0 0,0 1 0,0 0 0,0 0 0,-2 4 0,2 1 0,0-1 0,0 1 0,0 0 0,1 0 0,1 0 0,-1 1 0,2-1 0,-1 0 0,1 0 0,0 0 0,1 0 0,0 0 0,1-1 0,0 1 0,0 0 0,1-1 0,0 0 0,7 12 0,-6-12 0,0 1 0,1-1 0,0 0 0,0-1 0,1 1 0,0-1 0,0-1 0,1 1 0,0-1 0,0 0 0,0-1 0,1 0 0,0 0 0,0-1 0,0 0 0,18 4 0,-22-7 0,0 0 0,1 0 0,-1-1 0,0 0 0,1 0 0,-1-1 0,1 0 0,-1 1 0,0-2 0,1 1 0,-1-1 0,0 1 0,0-1 0,0-1 0,0 1 0,-1-1 0,1 0 0,-1 0 0,1 0 0,-1-1 0,0 1 0,0-1 0,-1 0 0,1 0 0,-1-1 0,0 1 0,0-1 0,0 1 0,0-1 0,-1 0 0,3-8 0,-2 6 0,-1 0 0,0 0 0,0 0 0,-1-1 0,0 1 0,0 0 0,-1 0 0,1-1 0,-2 1 0,1 0 0,-1-1 0,0 1 0,0 0 0,-1 0 0,0 0 0,-1 0 0,1 0 0,-1 0 0,-1 1 0,1-1 0,-1 1 0,-9-12 0,8 13-105,-1 0 0,0 0 0,0 1 0,-1 0 0,1 0 0,-1 0 0,0 1 0,0 0 0,0 0 0,0 1 0,0 0 0,-10-2 0,-19-2-6721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44 237 24575,'-5'-5'0,"1"0"0,-1 0 0,1-1 0,0 1 0,0-1 0,1 0 0,0 0 0,0 0 0,-3-9 0,5 12 0,1 1 0,-1-1 0,1 0 0,-1 0 0,1 0 0,0 0 0,0 0 0,0 1 0,0-1 0,1 0 0,-1 0 0,1 0 0,0 0 0,0 1 0,0-1 0,0 0 0,0 1 0,1-1 0,-1 1 0,1-1 0,-1 1 0,1 0 0,0-1 0,2-1 0,8-6 0,1 0 0,-1 1 0,1 0 0,1 1 0,0 1 0,0 0 0,0 1 0,1 1 0,18-5 0,-8 3 0,0 2 0,0 1 0,1 1 0,46 1 0,-67 2 0,0 0 0,1 1 0,-1-1 0,-1 1 0,1 0 0,0 1 0,0-1 0,0 1 0,-1 0 0,1 0 0,-1 1 0,1-1 0,-1 1 0,0 0 0,0 0 0,0 0 0,4 5 0,-6-5 0,0 0 0,0 1 0,0-1 0,0 0 0,-1 0 0,1 1 0,-1-1 0,0 1 0,0-1 0,0 1 0,-1 0 0,1-1 0,-1 1 0,0 0 0,0-1 0,0 1 0,-1 0 0,1-1 0,-1 1 0,0-1 0,0 1 0,0-1 0,0 1 0,-3 3 0,-1 3 0,-1 0 0,0 0 0,0-1 0,-1 0 0,0-1 0,0 1 0,-18 13 0,-69 48 0,67-51 0,-18 12 0,145-85 0,-83 46 0,1 0 0,-1 2 0,1 0 0,36-7 0,-51 13 0,0 0 0,1 0 0,-1 0 0,0 0 0,0 0 0,0 1 0,0-1 0,0 1 0,1 0 0,-1 0 0,0 0 0,-1 0 0,1 0 0,0 1 0,0-1 0,0 1 0,-1 0 0,1 0 0,-1 0 0,0 0 0,1 0 0,-1 1 0,0-1 0,0 1 0,-1-1 0,1 1 0,0 0 0,-1 0 0,1-1 0,-1 1 0,0 0 0,0 0 0,0 0 0,-1 1 0,1-1 0,-1 0 0,1 4 0,-1-1 0,1 1 0,-1-1 0,0 1 0,0-1 0,-1 1 0,0-1 0,0 1 0,0-1 0,-1 1 0,0-1 0,0 0 0,-1 0 0,1 0 0,-1 0 0,-1-1 0,1 1 0,-8 8 0,4-8 8,-1 1 0,0-2 0,-1 1 0,1-1 0,-1 0 0,0-1 0,-1 0 0,1 0 0,-1-1 0,1 0 0,-1-1 0,0 0 0,0-1 0,-13 1 0,11-1-122,1-1 0,0-1-1,-1 0 1,1 0 0,0-1 0,0-1-1,0 1 1,0-2 0,1 0 0,-1 0-1,1-1 1,-14-8 0,7 0-6712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30 24575,'-7'0'0,"0"0"0,0 0 0,-1 1 0,1-1 0,0 2 0,0-1 0,0 1 0,-10 4 0,15-5 0,0 1 0,-1-1 0,1 1 0,0 0 0,0 0 0,0 0 0,0 0 0,0 0 0,1 0 0,-1 1 0,1-1 0,-1 1 0,1-1 0,0 1 0,0-1 0,0 1 0,0 0 0,1-1 0,-1 1 0,1 0 0,-1 0 0,1 0 0,0-1 0,1 6 0,-2 0 0,1 0 0,1-1 0,0 1 0,0 0 0,0-1 0,1 1 0,0-1 0,0 1 0,1-1 0,0 0 0,1 0 0,-1 0 0,1-1 0,0 1 0,1-1 0,0 0 0,0 0 0,0 0 0,1-1 0,-1 0 0,1 0 0,1 0 0,-1-1 0,0 0 0,1 0 0,0 0 0,0-1 0,0 0 0,1-1 0,-1 0 0,1 0 0,-1 0 0,1-1 0,-1 0 0,1 0 0,0-1 0,0 0 0,-1-1 0,1 1 0,0-1 0,-1-1 0,14-4 0,-15 4 0,-1-1 0,0 1 0,0-1 0,-1 0 0,1-1 0,-1 0 0,1 1 0,-1-1 0,0 0 0,0-1 0,-1 1 0,1-1 0,-1 0 0,0 0 0,-1 0 0,1 0 0,-1 0 0,0 0 0,0-1 0,2-8 0,-3 9 0,0-1 0,0 1 0,0-1 0,-1 1 0,0-1 0,0 1 0,0-1 0,-1 1 0,0-1 0,0 1 0,0-1 0,-1 1 0,1 0 0,-1-1 0,-1 1 0,1 0 0,-1 0 0,1 1 0,-2-1 0,1 1 0,-5-6 0,1 3 11,-1 1 0,1 1 0,-1-1 0,0 1 0,0 1 0,-1-1-1,0 1 1,1 1 0,-1 0 0,-15-3 0,2 1-382,0 2-1,-1 1 1,-29 1 0,25 1-6455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53 24575,'1'-1'0,"0"1"0,0 0 0,0 0 0,-1-1 0,1 1 0,0-1 0,0 1 0,-1 0 0,1-1 0,0 0 0,-1 1 0,1-1 0,-1 1 0,1-1 0,-1 0 0,1 1 0,-1-1 0,1 0 0,-1 1 0,1-1 0,-1 0 0,0 0 0,1 1 0,-1-1 0,0 0 0,0 0 0,0 0 0,0 0 0,0 1 0,0-1 0,0 0 0,0 0 0,0 0 0,0 0 0,0 1 0,0-1 0,0 0 0,-1 0 0,1 0 0,0 1 0,-1-1 0,1 0 0,-1 1 0,1-1 0,0 0 0,-1 0 0,0 1 0,1-1 0,-1 1 0,1-1 0,-1 1 0,0-1 0,1 1 0,-1-1 0,0 1 0,0-1 0,1 1 0,-1 0 0,0 0 0,0-1 0,0 1 0,1 0 0,-1 0 0,0 0 0,0 0 0,0 0 0,0 0 0,-4 0 0,0 2 0,0-1 0,0 0 0,1 1 0,-1 0 0,1 0 0,-1 0 0,1 0 0,0 1 0,0 0 0,0 0 0,0 0 0,0 0 0,1 1 0,-1-1 0,1 1 0,0 0 0,0 0 0,-3 6 0,0-1 0,1 1 0,0-1 0,1 1 0,0 0 0,1 0 0,0 0 0,0 1 0,-1 10 0,3-11 0,1-1 0,0 1 0,0 0 0,1-1 0,0 1 0,1-1 0,0 0 0,0 1 0,1-1 0,0 0 0,1 0 0,0-1 0,0 1 0,1-1 0,10 13 0,-11-16 0,0 0 0,0-1 0,1 1 0,-1-1 0,1 0 0,1-1 0,-1 1 0,0-1 0,1 0 0,-1 0 0,1-1 0,0 1 0,0-1 0,0-1 0,0 1 0,0-1 0,1 0 0,-1 0 0,0-1 0,0 0 0,1 0 0,-1 0 0,0-1 0,9-2 0,-6 1 0,1-1 0,-2 0 0,1-1 0,0 0 0,-1 0 0,1-1 0,-1 0 0,-1 0 0,1-1 0,-1 0 0,0 0 0,0 0 0,0-1 0,-1-1 0,0 1 0,-1-1 0,0 0 0,0 0 0,0 0 0,-1-1 0,4-11 0,-6 14 0,0-1 0,0 0 0,-1 0 0,0 0 0,0 0 0,0 0 0,-1 0 0,0-1 0,-1 1 0,0 0 0,0 0 0,0 0 0,-1 0 0,0 0 0,0 1 0,0-1 0,-1 1 0,0-1 0,-1 1 0,0 0 0,0 0 0,0 0 0,0 1 0,-1-1 0,0 1 0,0 0 0,0 0 0,-11-6 0,6 4-195,-2 0 0,1 1 0,-1 1 0,0 0 0,0 0 0,-14-3 0,-2 2-6631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24575,'-2'-10'0,"3"7"0,8 9 0,-5-3 0,7 6 0,-1 1 0,0 0 0,0 1 0,-1 0 0,-1 1 0,10 16 0,38 79 0,-49-89 0,0-1 0,-2 2 0,6 30 0,5 17 0,-7-43-1365,2-5-5461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78 24575,'33'-28'0,"-27"23"0,1 1 0,-1-2 0,0 1 0,9-12 0,-14 16 0,-1 1 0,0 0 0,0 0 0,0-1 0,1 1 0,-1 0 0,0 0 0,0-1 0,0 1 0,0 0 0,0 0 0,1-1 0,-1 1 0,0 0 0,0 0 0,0-1 0,0 1 0,0 0 0,0-1 0,0 1 0,0 0 0,0 0 0,0-1 0,0 1 0,0 0 0,0-1 0,0 1 0,-1 0 0,1 0 0,0-1 0,0 1 0,0 0 0,0-1 0,0 1 0,-1 0 0,1 0 0,0 0 0,0-1 0,0 1 0,-1 0 0,1 0 0,0 0 0,0-1 0,-1 1 0,1 0 0,0 0 0,0 0 0,-1 0 0,1 0 0,0 0 0,-1 0 0,1 0 0,0 0 0,0-1 0,-1 1 0,1 0 0,0 0 0,-1 1 0,1-1 0,0 0 0,0 0 0,-1 0 0,1 0 0,0 0 0,-1 0 0,1 0 0,0 0 0,0 0 0,-1 1 0,-22 5 0,17-3 0,0 0 0,0 1 0,1 0 0,-1 0 0,1 0 0,0 1 0,0 0 0,1 0 0,0 0 0,0 0 0,0 1 0,0 0 0,1-1 0,0 1 0,0 1 0,-3 9 0,4-12 0,1 0 0,0 0 0,0 0 0,0 0 0,0 0 0,1 0 0,0 1 0,0-1 0,0 0 0,0 0 0,0 1 0,1-1 0,0 0 0,0 0 0,0 0 0,0 0 0,1 0 0,0 0 0,0 0 0,0 0 0,0-1 0,0 1 0,1-1 0,-1 0 0,1 1 0,0-1 0,4 3 0,8 3 0,-1-1 0,2 0 0,-1-1 0,1-1 0,0 0 0,1-2 0,-1 0 0,29 4 0,-21-4 0,-1 1 0,0 1 0,31 12 0,-52-17 0,-1-1 0,0 0 0,1 1 0,-1-1 0,0 1 0,1-1 0,-1 1 0,0 0 0,0-1 0,0 1 0,0 0 0,0 0 0,0 0 0,0 0 0,0 0 0,0 0 0,0 0 0,0 0 0,0 0 0,-1 1 0,1-1 0,-1 0 0,1 0 0,-1 1 0,1-1 0,-1 0 0,0 1 0,1-1 0,-1 2 0,-1-1 0,0-1 0,0 1 0,0-1 0,0 0 0,0 1 0,-1-1 0,1 0 0,0 0 0,-1 0 0,1 0 0,-1 0 0,1 0 0,-1 0 0,1 0 0,-1-1 0,0 1 0,1 0 0,-1-1 0,0 0 0,0 1 0,1-1 0,-3 0 0,-15 3-227,0-2-1,0 0 1,0-1-1,0-1 1,-33-6-1,18 1-6598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24575,'45'-25'0,"-32"17"0,0 1 0,1 0 0,0 1 0,28-9 0,-19 11 0,0 1 0,0 1 0,1 1 0,-1 1 0,0 1 0,0 2 0,42 8 0,-62-10 0,65 6 0,1-2 0,74-5 0,-94-1 0,-29 4 0,-19-3 0,-1 0 0,0 0 0,0 0 0,0 1 0,0-1 0,0 0 0,0 0 0,0 0 0,0 1 0,0-1 0,0 0 0,0 0 0,0 0 0,0 1 0,0-1 0,0 0 0,0 0 0,0 0 0,0 1 0,0-1 0,0 0 0,0 0 0,0 0 0,0 1 0,0-1 0,0 0 0,-1 0 0,1 0 0,0 0 0,0 0 0,0 1 0,0-1 0,0 0 0,-1 0 0,1 0 0,0 0 0,0 0 0,0 0 0,0 1 0,-1-1 0,1 0 0,0 0 0,0 0 0,-1 0 0,-38 19 0,19-10 0,2 2 0,0 1 0,1 0 0,1 2 0,0 0 0,1 0 0,1 2 0,0-1 0,-15 24 0,24-32 0,0 0 0,1 1 0,-1 0 0,2 0 0,-1 0 0,1 0 0,0 1 0,1-1 0,0 1 0,0 0 0,1-1 0,0 1 0,1 0 0,0 0 0,0 0 0,1-1 0,0 1 0,0 0 0,1 0 0,0-1 0,1 1 0,4 9 0,-5-13 0,0-1 0,1 1 0,-1-1 0,1 0 0,0 0 0,0 0 0,0 0 0,1-1 0,0 1 0,-1-1 0,1 0 0,0 0 0,0 0 0,1-1 0,-1 1 0,1-1 0,-1 0 0,1-1 0,0 1 0,7 1 0,-4-2 0,0-1 0,0 1 0,0-2 0,0 1 0,0-1 0,0 0 0,-1-1 0,1 0 0,0 0 0,0 0 0,-1-1 0,9-5 0,-3 1 0,-2 0 0,1 0 0,-1-1 0,0-1 0,-1 0 0,0 0 0,0-1 0,-1-1 0,0 1 0,-1-1 0,12-22 0,-17 29 0,0-1 0,-1 0 0,1 0 0,-1-1 0,-1 1 0,1 0 0,-1 0 0,0-1 0,0 1 0,0-1 0,-1 1 0,0-1 0,0 0 0,0 1 0,-1-1 0,0 1 0,0 0 0,0-1 0,-1 1 0,1 0 0,-1-1 0,-1 1 0,1 0 0,-1 0 0,0 1 0,0-1 0,0 1 0,0-1 0,-1 1 0,0 0 0,-7-6 0,1 3-76,-1 0 1,1 1-1,-1 0 0,0 1 0,0 0 0,-1 1 0,0 0 0,1 1 1,-1 0-1,0 1 0,-1 1 0,1-1 0,0 2 0,0 0 1,0 0-1,-1 1 0,-17 4 0,-17 5-6750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24575,'0'-3'0,"0"0"0,0-1 0,1 1 0,-1 0 0,1 0 0,0-1 0,0 1 0,0 0 0,0 0 0,0 0 0,1 0 0,-1 0 0,5-5 0,-6 8 0,0 0 0,0 0 0,0 0 0,1 0 0,-1 0 0,0 0 0,0 0 0,0 0 0,1 0 0,-1 0 0,0 0 0,0 0 0,0 0 0,1 0 0,-1 0 0,0 0 0,0 0 0,0 0 0,1 0 0,-1 0 0,0 0 0,0 0 0,0 0 0,0 0 0,1 0 0,-1 0 0,0 1 0,0-1 0,0 0 0,0 0 0,0 0 0,1 0 0,-1 0 0,0 1 0,0-1 0,0 0 0,0 0 0,0 0 0,0 0 0,0 1 0,0-1 0,0 0 0,0 0 0,1 0 0,-1 1 0,0-1 0,0 0 0,0 0 0,0 0 0,0 1 0,0-1 0,-1 0 0,5 15 0,-4-12 0,11 55-455,-4 1 0,2 110 0,-10-146-6371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53 24575,'-12'0'0,"-2"0"0,0 0 0,0 0 0,0 2 0,-23 4 0,35-5 0,0-1 0,0 1 0,0-1 0,0 1 0,0 0 0,0 0 0,0 0 0,1 0 0,-1 0 0,0 0 0,1 0 0,-1 0 0,1 1 0,-1-1 0,1 1 0,-1-1 0,1 1 0,0-1 0,0 1 0,0 0 0,0 0 0,0-1 0,0 1 0,1 0 0,-1 0 0,1 0 0,-1 0 0,1 0 0,-1 0 0,1 0 0,0 0 0,0 0 0,0 0 0,0 0 0,1 0 0,-1 0 0,0 0 0,1 0 0,-1 0 0,3 3 0,3 10 0,0-1 0,2 0 0,0 0 0,0-1 0,1 0 0,1-1 0,0 0 0,0 0 0,1-1 0,1 0 0,19 13 0,-28-22 0,0 1 0,0-1 0,0 0 0,1-1 0,-1 1 0,1-1 0,-1 1 0,1-1 0,-1 0 0,1 0 0,0 0 0,0-1 0,-1 0 0,1 1 0,0-1 0,0 0 0,-1-1 0,1 1 0,0-1 0,0 0 0,4-1 0,-4 0 0,0 0 0,-1-1 0,1 1 0,-1-1 0,0 1 0,0-1 0,0 0 0,0 0 0,0-1 0,-1 1 0,0-1 0,1 1 0,-1-1 0,0 0 0,-1 1 0,1-1 0,-1 0 0,2-8 0,0-1 0,0 1 0,-1-1 0,-1 0 0,0 0 0,0 0 0,-2 0 0,1 0 0,-2 1 0,0-1 0,-5-18 0,6 27 0,0-1 0,-1 1 0,1 0 0,-1 0 0,0 0 0,-1 0 0,1 0 0,-1 0 0,1 0 0,-1 1 0,0 0 0,-1-1 0,1 1 0,-1 0 0,1 0 0,-1 1 0,0-1 0,0 1 0,0 0 0,0 0 0,0 0 0,0 1 0,-1-1 0,1 1 0,-1 0 0,1 0 0,-1 1 0,1-1 0,-1 1 0,1 0 0,-1 0 0,-6 2 0,3-1-170,0 1-1,1 0 0,-1 0 1,1 1-1,-1 0 0,1 0 1,-10 7-1,0 0-6655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43 885 24575,'-1'48'0,"-9"74"0,-3-5 0,-1 11 0,10-92 0,7-22 0,-2-14 0,-1 0 0,1 0 0,-1 0 0,1 0 0,-1 0 0,1 0 0,-1 0 0,1 0 0,-1 0 0,0 0 0,1 0 0,-1 0 0,1 0 0,-1 0 0,1 0 0,-1-1 0,0 1 0,1 0 0,-1 0 0,1-1 0,-1 1 0,0 0 0,1 0 0,-1-1 0,0 1 0,1 0 0,-1-1 0,0 1 0,0-1 0,1 1 0,-1 0 0,0-1 0,12-15 0,-1 1 0,-1-2 0,-1 0 0,10-23 0,1-1 0,25-51 0,-4-2 0,-4-2 0,-4-2 0,-4 0 0,-5-2 0,22-195 0,-44 3 0,-2 281 0,3-6 0,6 12 0,-6 6 0,0 0 0,0 0 0,0 1 0,0-1 0,0 1 0,0-1 0,3 4 0,8 3 0,27 12 0,0-1 0,2-3 0,68 18 0,137 17 0,-226-47 0,122 12 0,-91-11 0,77 15 0,-127-19 0,-1-1 0,1 1 0,-1 0 0,1 0 0,-1 0 0,0 1 0,1-1 0,-1 1 0,0-1 0,0 1 0,0-1 0,0 1 0,0 0 0,-1 0 0,1 0 0,0 0 0,1 4 0,0-1 0,-1 0 0,0 0 0,-1 1 0,1-1 0,-1 0 0,0 1 0,0-1 0,0 7 0,-1 9 0,-1 0 0,-1 0 0,-6 28 0,-22 110 0,-7-2 0,-69 185 0,91-301 0,1 1 0,3 1 0,-8 52 0,17-83-341,0 0 0,-1 0-1,-6 13 1,-2 2-6485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71 24575,'1'0'0,"-1"-1"0,1 0 0,0 1 0,0-1 0,-1 0 0,1 1 0,-1-1 0,1 0 0,-1 0 0,1 0 0,-1 1 0,1-1 0,-1 0 0,0 0 0,1 0 0,-1 0 0,0 0 0,0 0 0,0 0 0,1 0 0,-1 0 0,0 0 0,0 0 0,-1 0 0,1 0 0,0-1 0,-1 2 0,1-1 0,-1 1 0,1-1 0,-1 1 0,0 0 0,1-1 0,-1 1 0,1 0 0,-1 0 0,0-1 0,1 1 0,-1 0 0,0 0 0,0 0 0,1 0 0,-1 0 0,0 0 0,1 0 0,-1 0 0,0 0 0,1 0 0,-1 0 0,0 0 0,1 1 0,-1-1 0,0 0 0,1 1 0,-1-1 0,1 0 0,-1 1 0,0-1 0,1 0 0,-1 1 0,1-1 0,-1 1 0,0 0 0,-2 2 0,0 1 0,0-1 0,0 1 0,0-1 0,0 1 0,1 0 0,0 0 0,0 0 0,0 0 0,0 0 0,1 1 0,-1-1 0,1 1 0,0-1 0,0 5 0,-1 7 0,0-1 0,2 1 0,0 16 0,0-24 0,1-1 0,0 0 0,0 0 0,0 0 0,1 0 0,0 0 0,1 0 0,-1 0 0,1 0 0,1-1 0,-1 1 0,10 10 0,-10-13 0,0-1 0,0 0 0,1 0 0,0 0 0,-1 0 0,1-1 0,0 0 0,0 0 0,0 0 0,1 0 0,-1 0 0,0-1 0,1 0 0,-1 0 0,1 0 0,-1-1 0,1 1 0,0-1 0,-1 0 0,1 0 0,6-2 0,2 0 0,-1-1 0,0 0 0,0-1 0,0-1 0,0 0 0,-1 0 0,0-1 0,0-1 0,-1 0 0,1 0 0,-2-1 0,1 0 0,8-10 0,-13 13 0,-1 0 0,0-1 0,0 1 0,0-1 0,-1 0 0,0 1 0,0-2 0,0 1 0,-1 0 0,0 0 0,2-11 0,-3 12 0,-1 0 0,0 0 0,0 0 0,-1 0 0,1 0 0,-1 0 0,0 0 0,0 0 0,-1 0 0,1 0 0,-1 1 0,0-1 0,0 0 0,-1 1 0,0 0 0,-5-8 0,2 5-136,-1 1-1,0-1 1,0 1-1,0 0 1,-1 1-1,0 0 1,0 0-1,0 1 0,-17-7 1,-9-1-6690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19 24575,'0'-1'0,"-1"0"0,1 0 0,0 0 0,-1 0 0,1 0 0,0 1 0,-1-1 0,1 0 0,-1 0 0,0 0 0,1 0 0,-1 1 0,0-1 0,1 0 0,-1 0 0,0 1 0,0-1 0,0 1 0,1-1 0,-1 1 0,0-1 0,0 1 0,0-1 0,0 1 0,0 0 0,0 0 0,0-1 0,0 1 0,0 0 0,0 0 0,0 0 0,0 0 0,-2 0 0,-1 0 0,-1 0 0,1 0 0,-1 1 0,1-1 0,-1 1 0,-5 2 0,7-2 0,1 0 0,-1 0 0,1 0 0,-1 1 0,1-1 0,0 1 0,0 0 0,0-1 0,0 1 0,0 0 0,0 0 0,0 0 0,1 1 0,-1-1 0,1 0 0,-1 1 0,1-1 0,0 1 0,0-1 0,0 1 0,0-1 0,1 1 0,-1 0 0,1-1 0,-1 1 0,1 0 0,0 0 0,0-1 0,0 1 0,1 0 0,-1-1 0,1 1 0,-1 0 0,2 4 0,1 0 0,-1 1 0,1-1 0,0 1 0,1-1 0,0 0 0,0 0 0,0-1 0,1 1 0,0-1 0,9 10 0,5-2 0,0 0 0,31 15 0,-30-18 0,-1 1 0,0 1 0,27 23 0,-42-32 0,1 0 0,-1 0 0,-1 1 0,1-1 0,-1 1 0,1 0 0,-2 1 0,1-1 0,0 0 0,-1 1 0,0-1 0,0 1 0,-1 0 0,0 0 0,0-1 0,0 1 0,0 0 0,-1 7 0,0-10 5,-1 0 0,1 1 0,-1-1-1,0 0 1,1 0 0,-2 0 0,1 0 0,0 0-1,-1 0 1,1 0 0,-1 0 0,0 0 0,0-1-1,0 1 1,0-1 0,0 1 0,0-1-1,-1 0 1,1 0 0,-1 0 0,0 0 0,0 0-1,0-1 1,-3 2 0,0 0-129,0-1 0,0 0 1,-1 0-1,1-1 0,0 0 0,-1 0 1,1 0-1,0-1 0,-1 0 0,1 0 1,-10-2-1,-7-3-6702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24575,'6'-7'0,"1"0"0,0 0 0,0 1 0,0 0 0,1 0 0,0 1 0,0 0 0,0 1 0,1-1 0,0 1 0,-1 1 0,1 0 0,1 0 0,-1 1 0,0 0 0,1 1 0,-1 0 0,0 0 0,1 1 0,-1 0 0,1 1 0,-1 0 0,1 0 0,9 3 0,78 22 0,-54-13 0,1-2 0,0-3 0,65 6 0,-66-15 0,-34 0 0,1 0 0,0 1 0,-1 0 0,1 0 0,0 1 0,0 1 0,11 2 0,-21-3 0,0-1 0,1 1 0,-1-1 0,0 1 0,1-1 0,-1 1 0,0-1 0,0 1 0,0 0 0,1-1 0,-1 1 0,0-1 0,0 1 0,0-1 0,0 1 0,0 0 0,0-1 0,0 1 0,0-1 0,0 1 0,-1 0 0,1-1 0,0 1 0,0-1 0,0 1 0,-1-1 0,1 1 0,0-1 0,-1 1 0,1-1 0,0 1 0,-1-1 0,1 1 0,-1-1 0,1 1 0,-1-1 0,-20 25 0,18-21 0,-10 11 0,0 1 0,1 0 0,1 1 0,0 0 0,1 1 0,1 0 0,1 0 0,0 1 0,2 0 0,-7 33 0,12-48 0,0 0 0,1-1 0,0 1 0,0 0 0,0 0 0,0 0 0,0 0 0,1 0 0,0 0 0,0 0 0,0 0 0,0-1 0,1 1 0,-1 0 0,1-1 0,0 1 0,0-1 0,0 0 0,1 0 0,-1 1 0,1-1 0,0-1 0,-1 1 0,1 0 0,1-1 0,-1 0 0,0 1 0,0-1 0,1 0 0,0-1 0,4 3 0,-3-3 0,0 1 0,0-1 0,1 0 0,-1 0 0,1 0 0,-1-1 0,0 0 0,1 0 0,-1 0 0,1-1 0,-1 0 0,1 0 0,-1 0 0,0-1 0,0 0 0,0 1 0,0-2 0,0 1 0,0-1 0,0 0 0,-1 0 0,7-5 0,-2-1 0,0 0 0,0-1 0,-1 0 0,0 0 0,-1-1 0,0 0 0,-1-1 0,0 1 0,0-1 0,-2 0 0,1-1 0,-2 1 0,1-1 0,-2 0 0,0 0 0,0 0 0,-1 0 0,-1 0 0,0 0 0,-1 0 0,-3-19 0,-19-18 0,23 49 0,0 1 0,-1 0 0,1 0 0,0 0 0,0-1 0,0 1 0,0 0 0,0 0 0,0 0 0,0-1 0,0 1 0,0 0 0,0 0 0,0-1 0,0 1 0,0 0 0,0 0 0,0 0 0,0-1 0,1 1 0,-1 0 0,0 0 0,0 0 0,0-1 0,0 1 0,0 0 0,0 0 0,1 0 0,-1 0 0,0-1 0,0 1 0,0 0 0,0 0 0,1 0 0,-1 0 0,0 0 0,0 0 0,1-1 0,12 1 0,17 6 0,-26-5 0,16 3 0,-1 2 0,0 0 0,0 0 0,0 2 0,-1 1 0,33 20 0,-42-22 0,1 0 0,-2 1 0,1 0 0,-1 0 0,-1 1 0,1 0 0,-1 1 0,-1-1 0,0 1 0,0 1 0,-1-1 0,0 1 0,4 16 0,7 34 0,-10-32 0,22 58 0,-25-80 0,0-1 0,0 1 0,0-1 0,1 1 0,0-1 0,1 0 0,-1-1 0,1 1 0,0-1 0,0 0 0,1 0 0,-1-1 0,11 7 0,-12-9 0,1 0 0,-1 0 0,1-1 0,0 1 0,-1-1 0,1 0 0,0 0 0,0-1 0,0 1 0,0-1 0,0 0 0,0-1 0,6 0 0,-2-1 0,0 0 0,-1-1 0,1 0 0,-1 0 0,1-1 0,13-8 0,-3-1 0,-1-1 0,0-1 0,-1 0 0,29-34 0,-28 27 0,-1-1 0,-1-1 0,22-42 0,-33 56 0,0-1 0,0 0 0,-1-1 0,-1 1 0,0-1 0,0 0 0,-1 1 0,-1-1 0,0 0 0,0 0 0,-2-17 0,0 24 0,0 0 0,0 0 0,-1 0 0,1 0 0,-1 0 0,0 1 0,0-1 0,-1 1 0,0-1 0,1 1 0,-1 0 0,-1 0 0,1 0 0,0 0 0,-6-4 0,2 3 0,0 0 0,-1 1 0,1-1 0,-1 1 0,0 1 0,0 0 0,0 0 0,-13-2 0,-3 0 0,-1 2 0,-1 1 0,1 0 0,0 2 0,-33 4 0,18 2-682,-62 16-1,40-5-6143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1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 24575,'-1'0'0,"1"0"0,0 0 0,-1 0 0,1 0 0,0 0 0,-1 0 0,1 0 0,-1 0 0,1 0 0,0 0 0,-1 0 0,1 0 0,0 0 0,-1 0 0,1 0 0,0-1 0,-1 1 0,1 0 0,0 0 0,0 0 0,-1 0 0,1-1 0,0 1 0,0 0 0,-1 0 0,1-1 0,0 1 0,0 0 0,-1-1 0,1 1 0,0 0 0,0 0 0,0-1 0,0 1 0,-1-1 0,2 0 0,-1 1 0,0-1 0,0 1 0,1-1 0,-1 0 0,0 1 0,1-1 0,-1 1 0,1-1 0,-1 1 0,0 0 0,1-1 0,-1 1 0,1-1 0,-1 1 0,1 0 0,0-1 0,-1 1 0,1 0 0,-1-1 0,1 1 0,1 0 0,26-8 0,0 1 0,1 2 0,0 0 0,0 3 0,49 0 0,-28 1 0,1608 5-3290,-910 10 2305,452-11 1303,-1178-5 25,-29-1 396,-34-3-1317,-9 1-4160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13 24575,'0'-1'0,"0"0"0,-1 1 0,1-1 0,0 1 0,0-1 0,-1 0 0,1 1 0,0-1 0,-1 1 0,1-1 0,0 1 0,-1-1 0,1 1 0,-1-1 0,1 1 0,-1-1 0,1 1 0,-1 0 0,1-1 0,-1 1 0,0 0 0,1-1 0,-1 1 0,1 0 0,-1 0 0,0 0 0,1-1 0,-1 1 0,0 0 0,1 0 0,-1 0 0,0 0 0,1 0 0,-1 0 0,0 0 0,1 1 0,-1-1 0,0 0 0,1 0 0,-2 1 0,-27 7 0,23-4 0,1-1 0,0 0 0,0 1 0,0 0 0,0 0 0,1 1 0,0-1 0,-1 1 0,2 0 0,-1 0 0,1 0 0,-1 1 0,1-1 0,1 1 0,-1 0 0,1-1 0,0 1 0,1 0 0,-2 8 0,-1 13 0,1-1 0,1 0 0,2 35 0,0-32 0,7 381 0,33-2 0,-38-394 30,1 0 0,0 0 0,6 13 0,-8-24-117,0 1-1,1-1 1,0 0 0,-1 0-1,1 0 1,0 0 0,0 0-1,1 0 1,-1 0-1,0-1 1,1 1 0,0-1-1,0 0 1,0 1 0,-1-1-1,8 2 1,9 1-6739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88 24575,'-4'0'0,"-7"0"0,-4 0 0,3 0 0,9 0 0,9 0 0,9-4 0,9-2 0,10 0 0,13-3 0,7 0 0,7-2 0,3-1 0,-2 3 0,-1-2 0,-12 1-8191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2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229 110 24575,'0'-10'0,"0"3"0,0 0 0,0 0 0,0 0 0,-1-1 0,0 1 0,-3-8 0,3 14 0,1-1 0,-1 1 0,0-1 0,0 1 0,0 0 0,1-1 0,-1 1 0,-1 0 0,1-1 0,0 1 0,0 0 0,0 0 0,-1 0 0,1 0 0,0 0 0,-1 1 0,1-1 0,-1 0 0,1 1 0,-1-1 0,0 1 0,1-1 0,-1 1 0,1 0 0,-1-1 0,0 1 0,1 0 0,-1 0 0,0 0 0,1 1 0,-1-1 0,-2 1 0,-2 0 0,1 1 0,-1 0 0,1 0 0,-1 0 0,1 1 0,0 0 0,0 0 0,0 0 0,0 1 0,1-1 0,-1 1 0,1 0 0,-6 7 0,-1 2 0,0 1 0,1 1 0,-11 19 0,13-17 0,1-1 0,0 2 0,1-1 0,1 1 0,1 0 0,0 0 0,1 0 0,1 0 0,1 1 0,0-1 0,2 0 0,0 1 0,5 26 0,-3-34 0,-1-1 0,1 1 0,1-1 0,0 0 0,1 0 0,0 0 0,0 0 0,1-1 0,0 0 0,11 12 0,-11-15 0,1 0 0,0 0 0,0 0 0,0-1 0,1 0 0,0-1 0,0 0 0,0 0 0,0 0 0,1-1 0,-1-1 0,1 1 0,0-1 0,9 1 0,-6-2 0,0-1 0,1 0 0,-1-1 0,0 0 0,0 0 0,0-2 0,0 1 0,0-2 0,-1 1 0,1-2 0,-1 1 0,0-2 0,0 1 0,0-1 0,-1-1 0,0 0 0,-1-1 0,15-13 0,-16 13 0,0 0 0,-1 0 0,0-1 0,-1 0 0,1 0 0,-2-1 0,1 1 0,-1-1 0,-1-1 0,0 1 0,0-1 0,-1 1 0,-1-1 0,1 0 0,-2 0 0,1 0 0,-2 0 0,0 0 0,0 0 0,-2-16 0,-3 8 0,0 1 0,-1-1 0,0 2 0,-2-1 0,0 1 0,-1 0 0,-1 0 0,0 1 0,-13-15 0,16 22 0,-1 0 0,0 1 0,0-1 0,0 2 0,-1-1 0,0 1 0,-1 0 0,0 1 0,0 0 0,0 1 0,-1 0 0,1 1 0,-1 0 0,0 0 0,-21-3 0,7 8-1365,8 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73 24575,'0'-5'0,"0"-10"0,0-6 0,-4-1 0,-2 13 0,1 16 0,0 17 0,2 17 0,1 14 0,5 16 0,3 9 0,-1 9 0,0 2 0,-2-1 0,0-7 0,-2-18-8191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5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0 653 24575,'0'-2'0,"1"0"0,-1 0 0,1 0 0,-1 1 0,1-1 0,0 0 0,-1 1 0,1-1 0,0 0 0,0 1 0,0-1 0,1 1 0,-1-1 0,0 1 0,1 0 0,-1-1 0,0 1 0,1 0 0,-1 0 0,1 0 0,0 0 0,-1 0 0,1 1 0,0-1 0,0 0 0,1 0 0,7-2 0,0 0 0,-1 1 0,15-2 0,136-4 0,-9 1 0,-97 1 0,0-1 0,-1-4 0,78-24 0,-121 31 0,-1 0 0,1-1 0,-1 0 0,9-6 0,-16 9 0,0 1 0,1-1 0,-1 0 0,0 0 0,0 1 0,0-1 0,0-1 0,-1 1 0,1 0 0,-1 0 0,1-1 0,-1 1 0,0-1 0,0 1 0,0-1 0,0 1 0,0-1 0,-1 0 0,2-5 0,-3 7 0,1-1 0,-1 1 0,1-1 0,-1 1 0,1-1 0,-1 1 0,0-1 0,0 1 0,0 0 0,0-1 0,0 1 0,0 0 0,0 0 0,0 0 0,0 0 0,-1 0 0,1 0 0,0 0 0,-1 0 0,1 0 0,-1 1 0,1-1 0,-1 0 0,1 1 0,-1-1 0,1 1 0,-1 0 0,-2-1 0,-48-3 0,40 4 0,0 2 0,0 0 0,1 0 0,-1 1 0,0 1 0,1 0 0,0 1 0,0 0 0,0 0 0,1 1 0,0 0 0,0 1 0,0 0 0,1 1 0,-11 11 0,9-7 0,-1 0 0,2 0 0,0 1 0,1 1 0,0 0 0,1 0 0,0 0 0,1 1 0,1 0 0,-8 29 0,13-36 0,-1 1 0,2-1 0,-1 1 0,1-1 0,0 1 0,1-1 0,0 1 0,0-1 0,1 1 0,0-1 0,0 0 0,1 0 0,0 0 0,1 0 0,0 0 0,0-1 0,0 1 0,1-1 0,0 0 0,1-1 0,-1 1 0,1-1 0,11 8 0,-12-9 0,1-1 0,0 0 0,0 0 0,1-1 0,-1 1 0,1-1 0,0-1 0,-1 1 0,1-1 0,0-1 0,0 1 0,1-1 0,-1 0 0,0-1 0,0 0 0,1 0 0,-1 0 0,0-1 0,0 0 0,0 0 0,0-1 0,0 0 0,0-1 0,0 1 0,-1-1 0,1 0 0,-1-1 0,7-4 0,-4 2 0,0-1 0,-1-1 0,0 0 0,0 0 0,0-1 0,-1 1 0,0-2 0,-1 1 0,0-1 0,-1 0 0,0 0 0,0 0 0,-1-1 0,0 0 0,-1 1 0,0-1 0,-1-1 0,-1 1 0,1 0 0,-2 0 0,1-1 0,-2 1 0,-1-14 0,1 66 0,0-20 0,1-1 0,3 35 0,0-39 0,1 0 0,1 0 0,0 0 0,1 0 0,1-1 0,0 0 0,1 0 0,1-1 0,0 0 0,12 13 0,-16-21 0,0-1 0,0 0 0,1-1 0,-1 1 0,1-1 0,0 0 0,0 0 0,0-1 0,1 0 0,0 0 0,7 3 0,-8-5 0,-1 0 0,1-1 0,0 1 0,-1-1 0,1 0 0,-1 0 0,1 0 0,0-1 0,-1 0 0,1 0 0,-1-1 0,0 1 0,1-1 0,-1-1 0,10-4 0,-4 0 0,-1 0 0,0-1 0,0-1 0,0 0 0,-1 0 0,0 0 0,-1-1 0,0 0 0,0-1 0,-1 0 0,8-18 0,-1 0 0,-2-1 0,-1 0 0,11-49 0,-13 29 0,-3 0 0,-1 0 0,-3-1 0,-2 1 0,-2-1 0,-2 1 0,-3 0 0,-25-95 0,29 133 0,-3-10 0,-13-33 0,17 51 0,0 0 0,1 0 0,-2 0 0,1 0 0,0 0 0,-1 1 0,0-1 0,0 1 0,0 0 0,0 0 0,0 0 0,-1 0 0,1 0 0,-7-3 0,9 6 0,0 0 0,-1-1 0,1 1 0,-1 0 0,1 0 0,-1 0 0,1 0 0,-1 0 0,1 0 0,0 0 0,-1 1 0,1-1 0,-1 0 0,1 1 0,0-1 0,-1 1 0,1 0 0,0-1 0,-1 1 0,1 0 0,0 0 0,0 0 0,0 0 0,0 0 0,0 0 0,0 0 0,0 0 0,0 0 0,0 1 0,0-1 0,1 0 0,-1 0 0,1 1 0,-1-1 0,0 2 0,-3 7 0,0 0 0,0 1 0,-3 14 0,-2 21 0,2 0 0,1 1 0,3 0 0,4 74 0,7-29 0,26 124 0,-29-185-195,2 0 0,2 0 0,1-1 0,1-1 0,1 0 0,23 39 0,-13-37-6631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390 132 24575,'10'-9'0,"-1"-2"0,0 1 0,0-1 0,9-16 0,-17 25 0,0 0 0,0 0 0,0 0 0,0 0 0,0 0 0,-1 0 0,1 0 0,-1-1 0,1 1 0,-1 0 0,0 0 0,0 0 0,0 0 0,0-1 0,-1-2 0,1 3 0,-1 1 0,0-1 0,0 1 0,0-1 0,0 1 0,0-1 0,-1 1 0,1 0 0,0 0 0,-1 0 0,1 0 0,0 0 0,-1 0 0,1 0 0,-1 0 0,0 0 0,1 1 0,-1-1 0,1 0 0,-1 1 0,0 0 0,-3-1 0,-5 0 0,0 0 0,0 0 0,0 2 0,0-1 0,0 1 0,0 0 0,0 1 0,1 0 0,-1 1 0,1 0 0,-1 0 0,1 1 0,-12 7 0,2-1 0,1 1 0,1 1 0,-1 0 0,2 2 0,-20 19 0,19-14 0,0 0 0,2 1 0,1 0 0,0 2 0,1-1 0,2 2 0,-11 26 0,18-38 0,0-1 0,0 1 0,1 0 0,1 0 0,0 0 0,0 1 0,1-1 0,1 0 0,0 0 0,0 1 0,1-1 0,1 0 0,-1 1 0,2-1 0,0 0 0,0-1 0,1 1 0,5 11 0,-3-14 0,0 1 0,0 0 0,0-1 0,1 0 0,0-1 0,1 0 0,0 0 0,0 0 0,18 10 0,-12-9 0,1-1 0,0 0 0,0-1 0,0-1 0,29 6 0,-7-6 0,-1-1 0,1-2 0,-1-1 0,70-9 0,-7-6 0,-85 11 0,-1 0 0,0-1 0,0 0 0,0-1 0,14-8 0,-26 12 0,-1 1 0,1 0 0,-1 0 0,1-1 0,0 1 0,-1 0 0,1-1 0,-1 1 0,0-1 0,1 1 0,-1-1 0,1 1 0,-1-1 0,0 1 0,1-1 0,-1 1 0,0-1 0,1 1 0,-1-1 0,0 0 0,0 1 0,0-1 0,0 0 0,1 1 0,-1-1 0,0 1 0,0-1 0,0 0 0,0 1 0,0-1 0,-1-1 0,0 0 0,0 1 0,0-1 0,0 0 0,0 1 0,0-1 0,0 1 0,-1-1 0,1 1 0,0-1 0,-4-1 0,-44-27 0,45 29 0,-51-26-1365,38 21-5461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93 24575,'0'-2'0,"0"0"0,1-1 0,0 1 0,0 0 0,0 0 0,0 0 0,0 0 0,0-1 0,0 2 0,1-1 0,-1 0 0,1 0 0,-1 0 0,1 1 0,0-1 0,-1 1 0,1-1 0,4-1 0,39-23 0,-41 24 0,4-2 0,0 0 0,1 0 0,0 1 0,-1 0 0,2 0 0,16-2 0,-23 5 0,-1 0 0,1 0 0,0 0 0,0 1 0,-1-1 0,1 1 0,0 0 0,-1-1 0,1 1 0,-1 0 0,1 1 0,-1-1 0,1 0 0,-1 1 0,0-1 0,0 1 0,0 0 0,0 0 0,0 0 0,0 0 0,0 0 0,0 0 0,-1 0 0,1 1 0,-1-1 0,0 1 0,2 4 0,2 4 0,-1 1 0,-1-1 0,0 1 0,0 0 0,-1-1 0,-1 1 0,0 0 0,0 0 0,-2 0 0,1 0 0,-1 0 0,-1 0 0,0 0 0,-6 17 0,6-21 0,-1 0 0,0 0 0,0-1 0,-1 1 0,0-1 0,0 1 0,-1-1 0,0-1 0,0 1 0,-1-1 0,0 0 0,0 0 0,0 0 0,-1-1 0,0 0 0,0-1 0,0 1 0,0-1 0,-1 0 0,1-1 0,-12 4 0,0-3 0,0 0 0,0-2 0,-24 2 0,36-4 0,-1 0 0,1 0 0,-1-1 0,1 1 0,0-2 0,0 1 0,-1-1 0,1 0 0,0 0 0,0-1 0,-9-5 0,14 7 0,1 0 0,0 0 0,-1 0 0,1 0 0,0 0 0,-1 0 0,1 0 0,0 0 0,0-1 0,0 1 0,0 0 0,0-1 0,0 1 0,0 0 0,1-1 0,-1 1 0,1-1 0,-1 0 0,1 1 0,-1-1 0,1 1 0,0-1 0,-1 0 0,1 1 0,0-1 0,0 0 0,1 1 0,-1-1 0,0 0 0,0 1 0,1-1 0,-1 1 0,1-1 0,-1 1 0,1-1 0,0 1 0,0-1 0,0 1 0,0-1 0,-1 1 0,2 0 0,-1 0 0,0-1 0,0 1 0,0 0 0,2-1 0,3-3 0,-1 0 0,1 1 0,0 0 0,1 0 0,-1 0 0,1 1 0,-1 0 0,1 0 0,9-2 0,-10 3 0,0 2 0,0-1 0,0 0 0,0 1 0,0 0 0,-1 1 0,1-1 0,0 1 0,0 0 0,0 0 0,-1 1 0,1 0 0,0 0 0,-1 0 0,0 1 0,1 0 0,-1 0 0,0 0 0,-1 0 0,9 8 0,-3-1 0,0 1 0,0 1 0,-1-1 0,-1 1 0,0 1 0,0-1 0,6 16 0,-13-25-65,0 0 0,0-1 0,0 1 0,0 0 0,1-1 0,0 0 0,-1 1 0,1-1 0,0 0 0,0 0 0,0 0 0,0 0 0,0 0 0,1 0 0,-1-1 0,1 1 0,-1-1 0,1 0 0,-1 1 0,5 0 0,11-1-6761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3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23 215 24575,'-1'-19'0,"-1"-1"0,-7-27 0,6 34 0,0 0 0,1 0 0,1 0 0,0-1 0,0 1 0,3-23 0,-2 35 0,0 1 0,0-1 0,0 1 0,0-1 0,0 0 0,0 1 0,1-1 0,-1 1 0,0-1 0,0 1 0,0-1 0,1 1 0,-1-1 0,0 1 0,1-1 0,-1 1 0,0-1 0,1 1 0,-1-1 0,0 1 0,1-1 0,-1 1 0,1 0 0,-1-1 0,1 1 0,-1 0 0,2-1 0,9 10 0,7 26 0,7 44 0,-3 1 0,13 94 0,-10-43 0,29 153-1365,-51-262-5461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3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1 623 24575,'-1'-56'0,"3"1"0,2-1 0,2 1 0,18-71 0,-19 108 0,1 1 0,1-1 0,1 1 0,0 0 0,1 1 0,1 0 0,12-15 0,-13 20 0,0 1 0,1 0 0,0 0 0,1 1 0,0 1 0,1 0 0,0 0 0,0 1 0,0 1 0,21-8 0,-15 8 0,1 1 0,0 1 0,0 1 0,1 0 0,-1 1 0,1 2 0,-1 0 0,1 0 0,-1 2 0,0 1 0,0 0 0,1 1 0,31 13 0,-39-13 0,0 1 0,-1 1 0,1 0 0,-2 1 0,1 0 0,-1 0 0,0 1 0,0 1 0,14 16 0,-18-18 0,0 1 0,-1 0 0,0 0 0,-1 1 0,0-1 0,0 1 0,-1 0 0,0 0 0,0 0 0,-1 1 0,0-1 0,-1 1 0,0-1 0,0 11 0,-2-9 0,1-1 0,-2 1 0,1 0 0,-2-1 0,1 1 0,-1-1 0,-1 0 0,0 1 0,-10 17 0,5-13 0,-1-1 0,0 0 0,-1-1 0,0 0 0,-24 19 0,7-9 0,-2-2 0,-1-1 0,-1-1 0,0-2 0,-43 17 0,-47 10 0,103-39 0,0 0 0,0-1 0,0-1 0,-33 0 0,50-3 0,0 0 0,0 0 0,0 0 0,0 0 0,0-1 0,0 1 0,0-1 0,1 1 0,-1-1 0,0 0 0,0 0 0,1 0 0,-1 0 0,0 0 0,1 0 0,-3-2 0,4 2 0,-1 1 0,1-1 0,0 1 0,0 0 0,-1-1 0,1 1 0,0-1 0,0 1 0,0 0 0,0-1 0,0 1 0,-1-1 0,1 1 0,0-1 0,0 1 0,0-1 0,0 1 0,0-1 0,0 1 0,1 0 0,-1-1 0,0 1 0,0-1 0,0 1 0,1-1 0,-1 0 0,1-1 0,0 1 0,0 0 0,0 0 0,0 0 0,0 1 0,0-1 0,0 0 0,1 0 0,-1 1 0,0-1 0,0 0 0,2 0 0,9-3 0,1 0 0,0 1 0,0 0 0,0 0 0,1 2 0,-1 0 0,0 0 0,1 1 0,13 2 0,8 2 0,-1 2 0,44 13 0,-26-3 0,0 3 0,-2 2 0,72 41 0,131 103 0,-190-127-1365,-40-27-5461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3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521 135 24575,'4'-36'0,"-2"30"0,-1 0 0,0 1 0,-1-1 0,0 0 0,0 0 0,-1-8 0,1 11 0,-1 1 0,0 0 0,1 0 0,-1 0 0,0 0 0,0 0 0,-1 0 0,1 0 0,0 1 0,-1-1 0,1 0 0,-1 1 0,1-1 0,-1 1 0,0-1 0,0 1 0,0 0 0,1 0 0,-1 0 0,0 0 0,-4-1 0,-4-2 0,0 2 0,1 0 0,-1 0 0,0 1 0,0 0 0,0 0 0,0 1 0,0 1 0,0 0 0,0 0 0,-17 5 0,-5 2 0,0 2 0,-35 16 0,52-19 0,0 0 0,0 1 0,1 0 0,0 1 0,-14 11 0,25-17 0,0-1 0,0 1 0,0-1 0,1 1 0,-1 0 0,0 0 0,1 1 0,0-1 0,0 0 0,0 1 0,0-1 0,1 1 0,-1 0 0,1-1 0,0 1 0,0 0 0,0 0 0,0 0 0,1 0 0,0 0 0,0 0 0,0 0 0,0-1 0,0 1 0,1 0 0,1 7 0,4 1 0,0 1 0,0-1 0,1 0 0,0-1 0,1 0 0,0 0 0,1-1 0,1 0 0,-1 0 0,16 11 0,16 10 0,64 37 0,-61-42 0,-26-14 0,61 41 0,-72-48 0,-1 0 0,0 1 0,0 0 0,0 0 0,-1 0 0,0 1 0,0-1 0,7 15 0,-11-18 0,0-1 0,-1 1 0,1 0 0,0 0 0,-1 0 0,0 0 0,1 0 0,-1 0 0,0 0 0,-1 0 0,1 0 0,0 0 0,-1 0 0,0 0 0,0-1 0,0 1 0,0 0 0,0 0 0,0-1 0,-1 1 0,1 0 0,-1-1 0,0 0 0,1 1 0,-1-1 0,-1 0 0,1 0 0,0 0 0,0 0 0,-5 2 0,-3 4 0,-1-1 0,-1-1 0,1 0 0,-1 0 0,-21 6 0,13-6 0,0-1 0,0 0 0,0-1 0,0-2 0,-1 0 0,1-1 0,-1-1 0,1-1 0,-1 0 0,1-2 0,-1 0 0,1-2 0,0 0 0,1-1 0,-1-1 0,-21-12 0,36 17 11,0-1 0,1-1 0,-1 1 0,1-1 0,0 0 0,0 0-1,0 0 1,1 0 0,0 0 0,-5-8 0,7 11-47,1-1 0,-1 1-1,0 0 1,1-1 0,-1 1 0,1-1-1,-1 1 1,1-1 0,0 1 0,0-1 0,0 1-1,0-1 1,0 1 0,0-1 0,0 1-1,0-1 1,0 0 0,1 1 0,-1 0 0,1-1-1,-1 1 1,1-1 0,-1 1 0,1-1-1,0 1 1,0 0 0,0 0 0,-1-1 0,1 1-1,1 0 1,-1 0 0,0 0 0,0 0 0,0 0-1,0 0 1,1 0 0,-1 1 0,0-1-1,1 0 1,2 0 0,13-5-6790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60 764 24575,'3'81'0,"3"0"0,20 98 0,51 156 0,-35-162 0,127 644 0,-40-47 0,-12-47 0,25 171 0,-114-633 0,-15 525 0,-110 258 0,78-893 0,0 160 0,19-255 0,3-1 0,2 0 0,2-1 0,3 1 0,2-1 0,26 71 0,-38-123 0,1-1 0,-1 1 0,1-1 0,0 1 0,0-1 0,0 1 0,0-1 0,0 0 0,0 1 0,0-1 0,0 0 0,0 0 0,1 0 0,-1 0 0,0 0 0,1 0 0,-1 0 0,1-1 0,-1 1 0,1 0 0,-1-1 0,1 1 0,-1-1 0,1 1 0,0-1 0,-1 0 0,1 0 0,-1 0 0,1 0 0,0 0 0,-1 0 0,1 0 0,3-1 0,5-2 0,-1 0 0,1-1 0,0 0 0,14-9 0,2 0 0,12 0 0,1 2 0,1 1 0,57-7 0,-25 5 0,496-70 0,5 26 0,-425 43 0,-76 8 0,-43 4 0,0-1 0,-1-1 0,1-1 0,42-13 0,-69 16 0,0 1 0,0-1 0,0 0 0,-1 0 0,1 0 0,0 0 0,-1-1 0,1 1 0,0 0 0,-1-1 0,0 1 0,1-1 0,-1 1 0,0-1 0,0 0 0,0 0 0,0 1 0,0-1 0,0 0 0,0 0 0,-1 0 0,1 0 0,0-3 0,0-3 0,-1-1 0,1 1 0,-2 0 0,-1-14 0,0-13 0,17-147 0,0 1 0,-12-2 0,-8 0 0,-43-277 0,-139-389-241,-54 12-187,38 141 253,129 442 159,-11 3 1,-137-280-1,-60-87 705,222 463-622,6-2 1,-35-177-1,-56-587-67,86 429 0,55 454 0,4 25 0,-2 1 0,1-1 0,-2 0 0,1 1 0,-9-21 0,11 31 0,-1 1 0,0 0 0,0 0 0,0 0 0,0-1 0,0 1 0,0 0 0,0 0 0,-1 1 0,1-1 0,0 0 0,0 0 0,-1 0 0,1 1 0,-1-1 0,1 1 0,0-1 0,-1 1 0,1 0 0,-1-1 0,1 1 0,-1 0 0,1 0 0,-1 0 0,1 0 0,-1 0 0,1 1 0,-1-1 0,1 0 0,-1 1 0,1-1 0,-1 1 0,1-1 0,0 1 0,-1 0 0,-1 1 0,-9 3 0,0 2 0,1 0 0,-13 9 0,14-9 0,-172 105 0,-209 94 0,352-187 0,1 1 0,1 3 0,1 0 0,1 3 0,-52 48 0,83-68 0,-1-1 0,1 0 0,0 1 0,1 0 0,0 0 0,0 0 0,0 0 0,0 0 0,1 1 0,0-1 0,0 1 0,1 0 0,0-1 0,0 1 0,1 0 0,0 0 0,0 0 0,2 11 0,2 10 0,2 0 0,1 0 0,12 32 0,-5-18 0,114 411-1365,-113-392-5461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 24575,'-3'-26'0,"3"26"0,0-1 0,0 0 0,0 0 0,0 1 0,0-1 0,0 0 0,-1 1 0,1-1 0,0 0 0,0 1 0,0-1 0,-1 0 0,1 1 0,0-1 0,-1 1 0,1-1 0,-1 0 0,1 1 0,-1-1 0,1 1 0,-1-1 0,1 1 0,-1 0 0,1-1 0,-1 1 0,1-1 0,-1 1 0,0 0 0,1 0 0,-1-1 0,0 1 0,0 1 0,0-1 0,1 1 0,-1 0 0,1 0 0,0-1 0,-1 1 0,1 0 0,-1 0 0,1 0 0,0-1 0,0 1 0,0 0 0,-1 0 0,1 0 0,0 0 0,0 0 0,0 0 0,0-1 0,0 1 0,1 0 0,-1 0 0,0 1 0,5 28 0,-4-24 0,51 240 0,-15-84 0,114 538-714,46 231 791,-50 9-1490,-112-607 1413,61 500 0,12 34-383,-39-297 179,-41-376 1083,8 0 0,80 246 0,-54-220-879,-54-178 0,-1 1 0,-3 0 0,0 55 0,-4-92 0,2 27 0,-1-32 0,-1 0 0,0 0 0,1-1 0,-1 1 0,1 0 0,-1-1 0,1 1 0,-1 0 0,1-1 0,-1 1 0,1-1 0,0 1 0,-1-1 0,1 1 0,0-1 0,-1 0 0,1 1 0,0-1 0,-1 0 0,1 1 0,0-1 0,0 0 0,-1 0 0,1 0 0,0 0 0,0 1 0,0-1 0,-1 0 0,1 0 0,0-1 0,0 1 0,0 0 0,-1 0 0,1 0 0,0-1 0,0 1 0,-1 0 0,2-1 0,6-2 0,1-1 0,-2 0 0,1 0 0,11-9 0,26-14 0,-17 17 0,0 1 0,0 1 0,1 1 0,0 2 0,42-3 0,153 6 0,-126 4 0,1396-48-635,-1320 37 435,101-1 200,125-7 0,-364 15 12,80-8-38,-99 8 57,-1-2-1,1 1 1,-1-2 0,25-9-1,-39 13-10,-1 0-1,1 0 1,0 0 0,0 0-1,0 0 1,-1-1-1,1 1 1,-1 0-1,1-1 1,-1 1 0,1-1-1,-1 0 1,0 1-1,0-1 1,0 0 0,0 0-1,0 0 1,0 0-1,0 0 1,-1 0 0,1 0-1,-1 0 1,1 0-1,-1 0 1,0 0 0,0 0-1,0 0 1,0 0-1,0 0 1,0 0 0,-1 0-1,1 0 1,-1 0-1,1 0 1,-1 0 0,0 0-1,0 0 1,-2-4-1,-4-8-44,-1 1 0,-1-1 0,0 1 0,-13-14 0,11 14 82,-53-67-57,-99-135 0,109 122 0,3-3 0,5-1 0,4-2 0,4-2 0,5-2 0,-27-140 0,-73-514-635,32-6-789,-51-610 719,127 1165 703,-60-236 0,47 298 890,-7 2 0,-85-188 0,-139-226-784,221 440-104,35 82 0,-2 0 0,-20-36 0,-17-37 0,19 37 0,31 68 0,0 1 0,-1-1 0,1 1 0,0 0 0,-1 0 0,0 0 0,1 0 0,-1 1 0,0-1 0,-1 1 0,1 0 0,0 0 0,-1 0 0,1 0 0,-1 0 0,1 1 0,-1 0 0,0 0 0,0 0 0,0 0 0,0 0 0,1 1 0,-1-1 0,-8 1 0,-7 2 0,0 0 0,0 1 0,-37 10 0,19-4 0,-1127 195 0,1002-179 0,-581 96 0,633-109-1365,88-12-5461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24575,'44'-3'0,"-1"-1"0,73-17 0,-28 4 0,205-30 0,140-24 0,-407 67-118,-10 1-90,1 0 0,-1 0 1,-1-1-1,1-1 0,24-12 0,-22 5-6618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24575,'1'0'0,"1"1"0,-1-1 0,0 1 0,0 0 0,0-1 0,0 1 0,0 0 0,0-1 0,0 1 0,0 0 0,0 0 0,0 0 0,-1 0 0,1 0 0,0 0 0,-1 0 0,1 0 0,0 0 0,-1 0 0,1 0 0,-1 1 0,0-1 0,1 0 0,-1 0 0,0 1 0,0-1 0,0 2 0,5 40 0,-5-39 0,3 26 0,-2 0 0,-1 0 0,-1 0 0,-2 0 0,0-1 0,-13 46 0,25-141 0,18-74 0,10-160 0,-28 247 0,-8 50 0,-1 1 0,1 0 0,0 0 0,0 0 0,0 0 0,0 0 0,0 0 0,0 0 0,3-3 0,-3 5 0,-1 0 0,1-1 0,-1 1 0,1 0 0,-1-1 0,1 1 0,0 0 0,-1 0 0,1-1 0,-1 1 0,1 0 0,0 0 0,-1 0 0,1 0 0,0 0 0,-1 0 0,1 0 0,0 0 0,-1 0 0,1 0 0,0 0 0,-1 0 0,1 0 0,-1 1 0,1-1 0,0 0 0,-1 0 0,1 1 0,-1-1 0,1 0 0,-1 1 0,1 0 0,9 8 0,-1 1 0,0 0 0,0 0 0,-1 1 0,-1 0 0,0 1 0,9 19 0,-5-11 0,13 23 0,18 34 0,66 90 0,-88-143-1365,-2-7-5461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 24575,'-4'0'0,"3"0"0,5 0 0,12 0 0,12-4 0,9-2 0,8 0 0,5-3 0,3 0 0,0 2 0,2 1 0,-10 3-8191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8 212 24575,'0'1'0,"1"-1"0,-1 0 0,0 0 0,0 0 0,0 0 0,0 1 0,1-1 0,-1 0 0,0 0 0,0 1 0,0-1 0,0 0 0,0 0 0,0 1 0,0-1 0,0 0 0,0 0 0,0 1 0,0-1 0,0 0 0,0 0 0,0 1 0,0-1 0,0 0 0,0 0 0,0 1 0,0-1 0,0 0 0,0 0 0,0 1 0,0-1 0,-1 0 0,1 0 0,0 1 0,0-1 0,0 0 0,0 0 0,-1 0 0,1 0 0,0 1 0,0-1 0,0 0 0,-1 0 0,1 0 0,0 0 0,0 0 0,-1 1 0,1-1 0,0 0 0,0 0 0,-1 0 0,1 0 0,0 0 0,0 0 0,-1 0 0,1 0 0,0 0 0,0 0 0,-1 0 0,1 0 0,0 0 0,0 0 0,-1 0 0,1-1 0,0 1 0,0 0 0,-1 0 0,1 0 0,0 0 0,1 1 0,0 0 0,0 0 0,0-1 0,0 1 0,1 0 0,-1 0 0,0-1 0,1 1 0,-1 0 0,1-1 0,-1 1 0,0-1 0,3 1 0,32-1 0,0-2 0,62-10 0,-70 8 0,386-74 0,-343 63 0,242-61 0,-304 73-195,0 1 0,0-1 0,1-1 0,-2 0 0,1 0 0,8-6 0,0-4-6631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19 341 24575,'-2'-2'0,"0"0"0,0 0 0,0-1 0,1 1 0,-1-1 0,1 0 0,0 1 0,0-1 0,0 0 0,0 0 0,0 0 0,0 1 0,1-1 0,0 0 0,-1-5 0,2 8 0,-1 0 0,1 0 0,-1 0 0,1 0 0,0 0 0,-1 0 0,1 0 0,-1 0 0,1 1 0,-1-1 0,1 0 0,-1 0 0,1 1 0,-1-1 0,0 0 0,1 1 0,-1-1 0,1 0 0,-1 1 0,0-1 0,1 1 0,-1-1 0,0 1 0,1-1 0,-1 1 0,0 0 0,11 14 0,62 122 0,-25-43 0,-48-92 0,1 0 0,0 0 0,0-1 0,0 1 0,1 0 0,-1-1 0,0 1 0,0 0 0,1-1 0,-1 0 0,4 3 0,-4-10 0,-7-11 0,-12-32 0,1-1 0,3-1 0,-13-87 0,25 125 0,1 0 0,0 0 0,1 0 0,0 0 0,1 0 0,1 0 0,0 0 0,0 0 0,1 1 0,6-14 0,-7 20 0,1-1 0,0 1 0,0 0 0,1 1 0,0-1 0,0 1 0,0-1 0,0 1 0,1 1 0,0-1 0,0 1 0,0-1 0,1 1 0,0 1 0,-1-1 0,1 1 0,0 0 0,1 0 0,-1 1 0,0 0 0,8-2 0,-4 2 0,-1 1 0,1 0 0,-1 0 0,1 0 0,0 2 0,-1-1 0,1 1 0,-1 0 0,1 1 0,15 5 0,-22-6 0,1 0 0,-1 1 0,0-1 0,0 1 0,0 0 0,0 0 0,0 0 0,0 0 0,-1 0 0,1 1 0,-1-1 0,1 1 0,-1 0 0,0 0 0,0 0 0,0 0 0,-1 0 0,1 0 0,-1 0 0,1 1 0,-1-1 0,0 0 0,-1 1 0,1-1 0,0 1 0,-1-1 0,0 1 0,0-1 0,0 1 0,0-1 0,0 1 0,-2 3 0,0 3 0,0 1 0,-1-1 0,0 1 0,0-1 0,-1 0 0,-1-1 0,0 1 0,0-1 0,-9 12 0,-5 2 0,-42 41 0,8-10 0,52-53 0,0 0 0,0 0 0,1 0 0,-1 0 0,0 0 0,0 0 0,0 0 0,1 0 0,-1 1 0,1-1 0,-1 0 0,1 0 0,-1 1 0,1-1 0,0 0 0,-1 2 0,1-2 0,1-1 0,-1 1 0,0-1 0,0 1 0,1-1 0,-1 0 0,0 1 0,1-1 0,-1 0 0,0 1 0,1-1 0,-1 0 0,1 1 0,-1-1 0,1 0 0,-1 0 0,0 0 0,1 1 0,-1-1 0,1 0 0,-1 0 0,1 0 0,-1 0 0,1 0 0,-1 0 0,1 0 0,-1 0 0,2 0 0,7 0 0,1-1 0,-1 0 0,14-4 0,-9 2 0,-1 1 0,15-2 0,0 0 0,42 1 0,-64 3 0,1 0 0,-1 1 0,0 0 0,1-1 0,-1 2 0,0-1 0,0 1 0,0 0 0,0 0 0,-1 1 0,1 0 0,0 0 0,-1 0 0,0 1 0,0-1 0,0 1 0,6 7 0,-10-10 0,1 1 0,-1 0 0,0 0 0,0 0 0,1 0 0,-2 1 0,1-1 0,0 0 0,0 0 0,-1 1 0,1-1 0,-1 0 0,0 1 0,1-1 0,-1 0 0,0 1 0,-1-1 0,1 3 0,-1 0 0,-1 0 0,1 0 0,-1-1 0,0 1 0,0-1 0,0 1 0,-1-1 0,-4 6 0,-1 0 0,-1 1 0,0-1 0,-1-1 0,-1 0 0,-17 12 0,6-8-366,-1 0-1,-36 12 1,56-23 100,-30 11-6560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24575,'2'-5'0,"-1"-1"0,1 1 0,1 0 0,-1 0 0,0 1 0,1-1 0,0 0 0,0 1 0,1 0 0,6-7 0,1-3 0,4-3 0,-15 16 0,0 1 0,0 0 0,0 0 0,0 0 0,1 0 0,-1 0 0,0 0 0,0 0 0,0 0 0,0 0 0,0 1 0,0-1 0,1 0 0,-1 0 0,0 0 0,0 0 0,0 0 0,0 0 0,0 0 0,0 0 0,1 0 0,-1 0 0,0 0 0,0 0 0,0 0 0,0 1 0,0-1 0,0 0 0,0 0 0,0 0 0,0 0 0,0 0 0,0 0 0,0 1 0,0-1 0,1 0 0,-1 0 0,0 0 0,0 0 0,0 0 0,0 0 0,0 1 0,0-1 0,0 0 0,0 0 0,0 0 0,-1 0 0,1 0 0,0 0 0,0 1 0,0-1 0,0 0 0,0 0 0,0 0 0,0 0 0,0 0 0,0 0 0,0 0 0,0 1 0,0-1 0,-1 0 0,-11 39 0,8-27 0,1 0 0,-1 0 0,2-1 0,0 2 0,0-1 0,1 0 0,0 0 0,1 0 0,1 0 0,2 14 0,-3-22 0,1 0 0,0 0 0,0 0 0,0 0 0,1 0 0,-1 0 0,1-1 0,0 1 0,0-1 0,0 1 0,1-1 0,-1 0 0,1 0 0,0 0 0,0 0 0,0 0 0,0 0 0,0-1 0,1 0 0,-1 1 0,1-1 0,-1-1 0,1 1 0,0 0 0,0-1 0,-1 0 0,1 0 0,0 0 0,0 0 0,8 0 0,-8-1 0,1 0 0,-1-1 0,1 1 0,0-1 0,-1 0 0,1 0 0,-1 0 0,0 0 0,1-1 0,-1 0 0,0 0 0,0 0 0,0 0 0,0-1 0,0 0 0,-1 1 0,1-1 0,3-5 0,-1 2 0,-1-1 0,0 1 0,-1-1 0,1 0 0,-1 0 0,-1-1 0,0 1 0,0-1 0,0 1 0,2-12 0,-3 12 0,-1-1 0,0 1 0,-1-1 0,1 1 0,-1-1 0,-1 0 0,1 1 0,-1-1 0,-1 1 0,1-1 0,-3-6 0,2 10 0,0 0 0,0 0 0,0 0 0,0 0 0,0 0 0,-1 1 0,1-1 0,-1 1 0,0 0 0,0-1 0,-1 2 0,1-1 0,-1 0 0,1 1 0,-1-1 0,0 1 0,0 0 0,0 0 0,-6-2 0,4 2-136,-1 1-1,0 0 1,1 0-1,-1 0 1,0 0-1,1 1 1,-1 0-1,0 1 0,-13 2 1,-3 3-6690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181 104 24575,'6'-9'0,"-1"1"0,1-1 0,-1 0 0,-1 0 0,0-1 0,6-19 0,-9 29 0,-1-1 0,0 0 0,1 1 0,-1-1 0,0 1 0,0-1 0,0 0 0,0 0 0,1 1 0,-1-1 0,0 0 0,0 1 0,0-1 0,-1 0 0,1 1 0,0-1 0,0 0 0,0 1 0,0-1 0,-1 0 0,1 1 0,0-1 0,0 0 0,-1 1 0,1-1 0,-1 1 0,1-1 0,-1 0 0,0 0 0,0 1 0,0 0 0,0 0 0,-1 0 0,1 0 0,0 0 0,0 0 0,0 0 0,0 0 0,0 0 0,0 0 0,0 0 0,0 1 0,0-1 0,0 0 0,-1 1 0,-5 2 0,1 1 0,-1-1 0,1 1 0,-8 6 0,-7 9 0,1 1 0,1 0 0,-16 24 0,26-33 0,1 1 0,1 0 0,0 0 0,0 1 0,1 0 0,1 0 0,-7 26 0,11-35 0,0 0 0,1 0 0,-1 0 0,1 0 0,0 0 0,0 0 0,0 0 0,0 0 0,1-1 0,0 1 0,-1 0 0,2 0 0,-1 0 0,0 0 0,1-1 0,-1 1 0,1-1 0,0 1 0,0-1 0,1 1 0,-1-1 0,1 0 0,0 0 0,-1-1 0,1 1 0,0 0 0,1-1 0,-1 0 0,0 0 0,1 0 0,-1 0 0,8 3 0,0-2 0,0 0 0,1 0 0,-1-1 0,1 0 0,-1-1 0,1 0 0,0-1 0,-1 0 0,1-1 0,13-3 0,5-2-195,1-1 0,-2-1 0,1-2 0,-1-1 0,-1-2 0,37-21 0,-29 12-6631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9 407 24575,'-8'-1'0,"29"0"0,49-2 0,63-14 0,170-46 0,125-58 0,-344 96 0,88-25 0,179-57 0,-298 90 120,-47 16-128,-7 2-185,-27 10-1091,3-1-5542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24575,'0'0'0,"0"0"0,0-1 0,0 1 0,0 0 0,-1 0 0,1-1 0,0 1 0,0 0 0,0 0 0,0-1 0,0 1 0,0 0 0,0 0 0,0-1 0,0 1 0,0 0 0,0 0 0,0-1 0,0 1 0,0 0 0,1-1 0,-1 1 0,0 0 0,0 0 0,0-1 0,0 1 0,0 0 0,0 0 0,1 0 0,-1-1 0,0 1 0,0 0 0,0 0 0,1 0 0,-1 0 0,0-1 0,0 1 0,1 0 0,-1 0 0,0 0 0,0 0 0,1 0 0,-1 0 0,0 0 0,0 0 0,1-1 0,-1 1 0,0 0 0,0 0 0,1 0 0,-1 0 0,0 1 0,1-1 0,-1 0 0,0 0 0,0 0 0,1 0 0,-1 0 0,0 0 0,0 0 0,1 0 0,-1 1 0,1-1 0,0 1 0,0 0 0,0 0 0,0 0 0,0 0 0,-1 0 0,1 0 0,0 0 0,-1 1 0,1-1 0,0 0 0,-1 0 0,1 3 0,3 21 0,-1 1 0,-2-1 0,-2 42 0,-1-47 0,1 0 0,1 1 0,2-1 0,-1 0 0,2 0 0,9 34 0,-12-54 0,0 0 0,0 0 0,0 1 0,0-1 0,0 0 0,0 0 0,0 0 0,0 0 0,0 0 0,0 0 0,0 0 0,0 1 0,0-1 0,0 0 0,0 0 0,0 0 0,0 0 0,0 0 0,0 0 0,0 0 0,0 1 0,0-1 0,0 0 0,0 0 0,0 0 0,1 0 0,-1 0 0,0 0 0,0 0 0,0 0 0,0 0 0,0 1 0,0-1 0,0 0 0,0 0 0,0 0 0,1 0 0,-1 0 0,0 0 0,0 0 0,0 0 0,0 0 0,0 0 0,0 0 0,0 0 0,0 0 0,1 0 0,-1 0 0,0 0 0,0 0 0,0 0 0,0 0 0,0 0 0,0 0 0,0 0 0,1 0 0,-1 0 0,0 0 0,0 0 0,0 0 0,0 0 0,0-1 0,0 1 0,0 0 0,0 0 0,1 0 0,-1 0 0,0 0 0,0 0 0,3-13 0,0-21 0,17-276 0,-14 265 0,2 1 0,2 0 0,2 0 0,33-78 0,-43 117 0,1 0 0,-1 1 0,1-1 0,0 1 0,0-1 0,0 1 0,1 0 0,-1 0 0,1 1 0,8-7 0,-10 9 0,-1 0 0,1 0 0,0 1 0,0-1 0,0 0 0,0 1 0,-1-1 0,1 1 0,0 0 0,0 0 0,0 0 0,0 0 0,0 0 0,0 0 0,0 0 0,0 0 0,0 1 0,0-1 0,0 1 0,-1 0 0,1-1 0,0 1 0,0 0 0,-1 0 0,1 0 0,0 0 0,-1 1 0,1-1 0,-1 0 0,1 1 0,-1-1 0,2 3 0,9 10 0,0 0 0,-1 1 0,-1 1 0,16 30 0,27 76 0,-34-74 0,44 97-1365,-50-120-5461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6 167 24575,'-4'-5'0,"2"0"0,2-5 0,10-1 0,8-2 0,5 0 0,7-1 0,7-3 0,7 1 0,4-1 0,3 3 0,-2 3 0,-2 0 0,-8 1-8191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0 522 24575,'0'0'0,"0"1"0,0 0 0,1-1 0,-1 1 0,0-1 0,0 1 0,0-1 0,1 1 0,-1-1 0,0 1 0,0-1 0,1 1 0,-1-1 0,0 0 0,1 1 0,-1-1 0,1 1 0,-1-1 0,0 0 0,1 1 0,-1-1 0,1 0 0,-1 1 0,1-1 0,-1 0 0,1 0 0,-1 0 0,1 1 0,-1-1 0,1 0 0,0 0 0,-1 0 0,1 0 0,-1 0 0,1 0 0,-1 0 0,1 0 0,-1 0 0,1 0 0,-1-1 0,1 1 0,0 0 0,-1 0 0,1 0 0,-1-1 0,1 1 0,-1 0 0,0 0 0,2-1 0,31-16 0,-28 14 0,82-41 0,2 3 0,136-41 0,198-35 0,-322 91 0,544-125-109,-443 106-1147,-181 40-5570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231 179 24575,'1'-5'0,"0"0"0,1 0 0,0 0 0,0 0 0,0 0 0,1 1 0,0-1 0,-1 1 0,7-8 0,4-7 0,-9 12 0,0-1 0,0 0 0,-1 0 0,0 0 0,4-16 0,-7 22 0,0 1 0,1 0 0,-1-1 0,0 1 0,0 0 0,0-1 0,0 1 0,0 0 0,0-1 0,0 1 0,0 0 0,-1-1 0,1 1 0,-1 0 0,1 0 0,-1-1 0,1 1 0,-1 0 0,1 0 0,-1 0 0,0-1 0,0 1 0,0 0 0,0 0 0,0 0 0,0 0 0,0 1 0,0-1 0,0 0 0,0 0 0,0 1 0,0-1 0,-1 0 0,1 1 0,0-1 0,0 1 0,-1 0 0,1-1 0,0 1 0,-1 0 0,1 0 0,0 0 0,-1 0 0,1 0 0,0 0 0,-2 1 0,-7 0 0,0 0 0,0 1 0,0 0 0,0 1 0,1 0 0,-1 1 0,1 0 0,0 0 0,0 1 0,-10 8 0,1-1 0,1 1 0,0 1 0,-26 29 0,38-38 0,-1 2 0,2-1 0,-1 0 0,1 1 0,0 0 0,1 0 0,-1 0 0,1 0 0,1 1 0,-1-1 0,1 1 0,1 0 0,-1-1 0,1 1 0,0 8 0,2-11 0,-1 1 0,1-1 0,0 0 0,0 0 0,0 0 0,1 0 0,0 0 0,0 0 0,0 0 0,0-1 0,1 1 0,0-1 0,0 1 0,0-1 0,0 0 0,1 0 0,0 0 0,0-1 0,0 0 0,0 1 0,0-1 0,1-1 0,6 4 0,3 1 10,0-1 0,1-1 0,0 0 0,0-1 0,1-1 0,-1 0 0,1-2 0,0 1 0,-1-2 0,1 0 0,19-3 0,1-1-381,1-3-1,-1 0 1,55-21 0,-36 8-6455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24575,'21'-2'0,"0"0"0,-1-2 0,1 0 0,28-10 0,-13 4 0,429-122 0,59-16 0,228-48-1365,-687 178-5461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0 376 24575,'6'-1'0,"-1"0"0,0 0 0,0 0 0,0 0 0,9-4 0,21-5 0,-32 10 0,0 0 0,0 0 0,0 0 0,0 0 0,0 0 0,0 0 0,0 1 0,0 0 0,0-1 0,0 1 0,0 0 0,0 1 0,0-1 0,-1 0 0,1 1 0,0 0 0,-1-1 0,0 1 0,1 0 0,-1 0 0,0 0 0,0 1 0,0-1 0,2 4 0,1 2 0,-1 0 0,-1 0 0,0 1 0,0-1 0,0 1 0,-1 0 0,0 9 0,-1 3 0,-10-31 0,-10-32 0,16 28 0,1 0 0,0 0 0,0-1 0,2 1 0,0-1 0,1 1 0,0 0 0,1-1 0,0 1 0,1 0 0,1 0 0,0 0 0,1 1 0,13-25 0,-8 20 0,0 0 0,2 1 0,0 0 0,1 1 0,1 1 0,0 0 0,1 0 0,0 2 0,31-22 0,-42 33 0,0-1 0,0 1 0,1 0 0,-1 0 0,1 1 0,-1-1 0,1 1 0,-1 0 0,1 0 0,9 0 0,-13 1 0,0 0 0,0 0 0,0 0 0,0 0 0,0 1 0,0-1 0,0 0 0,0 0 0,0 1 0,0-1 0,-1 1 0,1-1 0,0 1 0,0-1 0,0 1 0,-1-1 0,1 1 0,0 0 0,0-1 0,-1 1 0,1 0 0,0 1 0,0 0 0,-1 0 0,1 0 0,-1 0 0,0 0 0,1 0 0,-1 0 0,0 0 0,0 0 0,-1 0 0,1 0 0,0 0 0,-1 0 0,1 0 0,-1 0 0,-1 3 0,-8 17 0,0 0 0,-2-1 0,0-1 0,-1 1 0,-1-2 0,-29 30 0,42-48 0,1 0 0,-1-1 0,0 1 0,0 0 0,1 0 0,-1 0 0,1 0 0,-1 0 0,1 0 0,-1-1 0,1 1 0,-1 0 0,1 0 0,0 0 0,0 1 0,-1 0 0,1-2 0,1 1 0,-1-1 0,0 0 0,0 1 0,1-1 0,-1 0 0,0 0 0,0 1 0,1-1 0,-1 0 0,0 0 0,1 1 0,-1-1 0,0 0 0,1 0 0,-1 0 0,0 0 0,1 0 0,-1 1 0,1-1 0,-1 0 0,0 0 0,1 0 0,-1 0 0,1 0 0,-1 0 0,0 0 0,1-1 0,43-8 0,-28 5 0,1 2 0,0-1 0,0 2 0,1 0 0,-1 1 0,0 1 0,32 6 0,-39-5 0,0 0 0,0 2 0,-1-1 0,1 1 0,-1 1 0,0-1 0,0 1 0,0 1 0,-1 0 0,0 0 0,0 1 0,13 14 0,-19-19 0,0 0 0,0 0 0,-1 0 0,1 0 0,-1 1 0,1-1 0,-1 0 0,0 1 0,0-1 0,0 1 0,0-1 0,-1 1 0,1-1 0,-1 1 0,1 0 0,-1-1 0,0 1 0,0-1 0,0 1 0,0 0 0,-1 5 0,-1-6 0,1 1 0,0 0 0,-1 0 0,0-1 0,0 1 0,0 0 0,0-1 0,0 0 0,0 0 0,0 1 0,-1-1 0,1-1 0,-1 1 0,0 0 0,1-1 0,-1 1 0,0-1 0,-4 2 0,-9 2 17,0 0-1,0-1 0,0-1 0,-1 0 1,0-1-1,-22-1 0,-100-9-1311,133 8 1111,-55-6-6642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78 600 24575,'-3'-3'0,"0"1"0,-1 0 0,0 0 0,1 0 0,-1 0 0,0 0 0,0 1 0,-6-2 0,8 3 0,1-1 0,-1 0 0,0 1 0,0 0 0,1-1 0,-1 1 0,0 0 0,0 0 0,0 0 0,1 0 0,-1 0 0,0 1 0,0-1 0,1 0 0,-1 1 0,0-1 0,0 1 0,1 0 0,-1 0 0,-1 1 0,4-1 0,0-1 0,0 1 0,0 0 0,1 0 0,-1-1 0,0 1 0,1-1 0,-1 1 0,1-1 0,-1 1 0,1-1 0,-1 0 0,0 0 0,1 0 0,2 0 0,39 1 0,1-3 0,60-9 0,87-25 0,-148 27 0,1102-284-1523,-889 221 1373,-96 26 137,294-71 117,-446 116-87,31-4 465,-37 5-508,-1 0 0,1 0 0,0 0 0,0 0-1,0 0 1,0 1 0,-1-1 0,1 1 0,0-1 0,0 1 0,-1 0 0,1 0 0,-1 0 0,1 0-1,0 0 1,-1 0 0,2 2 0,5 9-6612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41 598 24575,'-3'2'0,"0"0"0,0 0 0,0 0 0,0 0 0,-1 0 0,1 0 0,-1-1 0,0 0 0,-6 2 0,78-31 0,548-146-197,9 33-678,-368 84 883,103-20-8,198-45 0,-539 118-58,-14 3-131,1-1 1,-1 1 0,1-1 0,-1 0 0,7-3-1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50 24575,'3'-1'0,"1"0"0,-1 0 0,0 0 0,0 0 0,1-1 0,-1 1 0,0-1 0,0 0 0,4-4 0,12-6 0,-11 8 0,0 1 0,1 0 0,-1 1 0,1 0 0,0 0 0,-1 1 0,1 0 0,0 0 0,0 1 0,0 0 0,-1 1 0,18 3 0,-22-4 0,0 2 0,0-1 0,0 0 0,0 1 0,0 0 0,0 0 0,-1 0 0,1 0 0,-1 1 0,0-1 0,1 1 0,-1 0 0,0 0 0,-1 0 0,1 0 0,0 1 0,-1-1 0,0 1 0,0 0 0,0-1 0,0 1 0,0 0 0,-1 0 0,0 0 0,0 0 0,0 0 0,0 0 0,0 9 0,-1-9 0,0 1 0,0-1 0,-1 1 0,1-1 0,-1 1 0,0-1 0,0 1 0,0-1 0,-1 0 0,0 0 0,1 1 0,-2-1 0,-3 6 0,1-3 0,0-1 0,-1 0 0,1-1 0,-1 1 0,0-1 0,0 0 0,-10 5 0,-2 0 0,-2 0 0,1-1 0,-1-1 0,-40 10 0,46-15 0,-1 1 0,0-2 0,-17 1 0,29-2 0,0-1 0,0 0 0,0 0 0,0 0 0,-1-1 0,1 1 0,0-1 0,0 0 0,0 0 0,0 0 0,0 0 0,0 0 0,0-1 0,1 1 0,-1-1 0,0 0 0,1 0 0,-1 0 0,1 0 0,0 0 0,-3-4 0,4 6 0,1-1 0,-1 0 0,0 0 0,1 0 0,-1-1 0,1 1 0,-1 0 0,1 0 0,0 0 0,-1 0 0,1 0 0,0-1 0,0 1 0,0 0 0,0 0 0,0 0 0,0 0 0,0-1 0,0 1 0,0 0 0,1 0 0,-1 0 0,0 0 0,2-3 0,-1 2 0,1 0 0,0 0 0,0 0 0,-1 0 0,1 0 0,0 0 0,0 1 0,1-1 0,-1 1 0,4-3 0,4 0 0,-1 0 0,0 1 0,1-1 0,19-2 0,-21 5 0,1 0 0,0 1 0,-1 0 0,1 1 0,0 0 0,-1 0 0,1 1 0,-1 0 0,1 0 0,-1 1 0,0 0 0,0 1 0,0 0 0,-1 0 0,1 0 0,-1 1 0,0 0 0,0 1 0,-1-1 0,1 1 0,-1 1 0,0-1 0,-1 1 0,0 0 0,0 0 0,5 10 0,1 1-1365,-2-3-5461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24575,'4'0'0,"2"-4"0,-5-2 0,-6 1 0,-4 5 0,1 7 0,2 6 0,5 7 0,4 3 0,5 2 0,2 2 0,-1 0 0,2 1 0,0-1 0,2-5 0,-2-6-8191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78 132 24575,'0'-2'0,"0"1"0,0-1 0,-1 1 0,1-1 0,0 1 0,-1-1 0,1 1 0,-1-1 0,0 1 0,1 0 0,-1-1 0,0 1 0,0 0 0,0 0 0,0 0 0,0-1 0,0 1 0,0 0 0,0 0 0,-1 1 0,1-1 0,0 0 0,-1 0 0,1 0 0,0 1 0,-1-1 0,1 1 0,-1-1 0,1 1 0,-1 0 0,1-1 0,-1 1 0,1 0 0,-1 0 0,1 0 0,-1 0 0,1 0 0,-1 1 0,1-1 0,-1 0 0,1 1 0,-1-1 0,1 1 0,-1-1 0,1 1 0,0 0 0,-1 0 0,1-1 0,0 1 0,0 0 0,0 0 0,-1 0 0,1 0 0,0 1 0,0-1 0,-1 2 0,0 3 0,0 0 0,0-1 0,0 1 0,1 0 0,0 0 0,0 1 0,0-1 0,1 0 0,0 0 0,0 0 0,0 1 0,1-1 0,0 0 0,1 0 0,-1 0 0,1 0 0,0 0 0,0-1 0,1 1 0,0-1 0,0 1 0,0-1 0,1 0 0,-1 0 0,1 0 0,0-1 0,1 1 0,-1-1 0,1 0 0,0 0 0,0-1 0,8 5 0,-11-7 0,0 0 0,0 0 0,0-1 0,1 1 0,-1-1 0,0 0 0,0 1 0,0-1 0,1 0 0,-1 0 0,0 0 0,0-1 0,0 1 0,1 0 0,-1-1 0,0 0 0,0 1 0,0-1 0,0 0 0,0 0 0,0 0 0,0 0 0,0-1 0,0 1 0,-1 0 0,1-1 0,0 0 0,2-2 0,4-6 0,-1-1 0,1 1 0,-2-1 0,7-13 0,3-5 0,-1 6 0,2 0 0,0 1 0,27-25 0,-37 39 0,0 2 0,1-1 0,0 1 0,0 0 0,0 1 0,1-1 0,0 2 0,0-1 0,0 1 0,1 1 0,-1 0 0,17-3 0,-22 5 0,-1 1 0,0-1 0,1 1 0,-1 1 0,1-1 0,-1 0 0,0 1 0,1-1 0,-1 1 0,0 0 0,1 0 0,-1 0 0,0 1 0,0-1 0,0 1 0,0 0 0,0 0 0,0 0 0,-1 0 0,1 0 0,-1 1 0,1-1 0,-1 1 0,0-1 0,3 5 0,-1 2 0,0-1 0,0 1 0,-1-1 0,0 1 0,0 0 0,-1 0 0,-1 0 0,2 10 0,-3-14 0,1 0 0,-1 0 0,2 1 0,-1-1 0,0 0 0,1-1 0,0 1 0,0 0 0,0 0 0,1-1 0,0 1 0,-1-1 0,2 0 0,-1 0 0,0 0 0,1 0 0,0-1 0,5 5 0,-5-6 0,1 0 0,-1 0 0,1 0 0,0 0 0,0-1 0,0 1 0,0-1 0,0 0 0,0-1 0,0 1 0,0-1 0,0 0 0,0-1 0,0 1 0,0-1 0,0 0 0,0 0 0,8-3 0,3-1 0,-1-1 0,1 0 0,-1-1 0,0-1 0,-1 0 0,15-11 0,-23 15 0,-1-1 0,0 1 0,0 0 0,-1-1 0,1 0 0,-1 0 0,0-1 0,-1 1 0,1-1 0,-1 0 0,0 1 0,-1-1 0,1-1 0,-1 1 0,0 0 0,-1-1 0,1 1 0,0-9 0,-2 13 4,0 0 0,0 0 0,0 0 0,0 1 0,-1-1 0,1 0 0,0 0 0,-1 0 0,0 0 0,1 0 0,-1 0 0,0 1 0,0-1 0,0 0 0,0 0 0,0 1 0,0-1 0,0 1 0,-1-1 0,1 1 0,0 0 0,-1-1 0,0 1 0,1 0 0,-1 0 0,1 0 0,-1 0 0,0 0 0,-3-1 0,-2 1-190,1-1 1,0 1-1,0 0 0,0 0 1,-1 1-1,1 0 1,-13 1-1,-13 4-6640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95 24575,'-13'-14'0,"1"0"0,-18-27 0,29 40 0,1 1 0,-1-1 0,1 0 0,-1 0 0,1 1 0,0-1 0,-1 0 0,1 0 0,0 0 0,-1 1 0,1-1 0,0 0 0,0 0 0,0 0 0,0 0 0,0 0 0,0 1 0,0-1 0,0 0 0,0 0 0,1-1 0,-1 1 0,1 1 0,-1-1 0,1 1 0,-1-1 0,1 1 0,-1-1 0,1 1 0,0 0 0,-1-1 0,1 1 0,-1 0 0,1 0 0,0-1 0,0 1 0,-1 0 0,1 0 0,0 0 0,-1 0 0,1 0 0,1 0 0,3 0 0,-1 1 0,1 0 0,0-1 0,0 2 0,-1-1 0,8 3 0,-3 1 0,1 0 0,-1 0 0,0 1 0,-1 0 0,1 1 0,-1-1 0,-1 2 0,1-1 0,-1 1 0,-1 0 0,1 1 0,6 11 0,-11-16 0,1 1 0,-1 0 0,0 1 0,0-1 0,0 0 0,-1 1 0,0-1 0,0 1 0,0-1 0,-1 1 0,0-1 0,0 1 0,0-1 0,0 1 0,-1-1 0,0 1 0,-1-1 0,1 1 0,-1-1 0,0 0 0,0 0 0,0 0 0,-1 0 0,-5 8 0,-4 2 0,-1 0 0,-1-1 0,0-1 0,-19 14 0,29-23 0,4-4 0,-1 0 0,1 0 0,-1 0 0,1 0 0,0 1 0,-1-1 0,1 0 0,0 0 0,-1 1 0,1-1 0,-1 0 0,1 1 0,0-1 0,0 0 0,-1 1 0,1-1 0,0 1 0,0-1 0,-1 0 0,1 1 0,0-1 0,0 1 0,0-1 0,0 1 0,0-1 0,0 0 0,-1 1 0,1-1 0,0 1 0,0-1 0,1 1 0,-1-1 0,0 1 0,0-1 0,0 0 0,0 1 0,0 0 0,18 3 0,30-7 0,245-53-1365,-247 46-5461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53 182 24575,'-2'-1'0,"0"1"0,0-1 0,0 1 0,0-1 0,1 0 0,-1 0 0,0 0 0,0 0 0,0 0 0,1 0 0,-1 0 0,-2-3 0,3 3 0,1 1 0,-1-1 0,0 0 0,0 0 0,0 1 0,0-1 0,0 0 0,0 1 0,0-1 0,0 1 0,0 0 0,0-1 0,0 1 0,-3-1 0,4 2 0,-1 0 0,0 0 0,0-1 0,1 1 0,-1 0 0,0 0 0,1 0 0,-1 0 0,1 0 0,-1 0 0,1 0 0,-1 0 0,1 0 0,0 0 0,-1 0 0,1 0 0,0 0 0,0 0 0,0 0 0,0 0 0,0 0 0,0 0 0,0 2 0,0 5 0,-1 1 0,1 0 0,1 0 0,0-1 0,0 1 0,1-1 0,0 1 0,0-1 0,1 1 0,0-1 0,0 0 0,1 0 0,9 13 0,-10-17 0,0 0 0,0-1 0,0 1 0,0-1 0,0 0 0,1 0 0,-1 0 0,1-1 0,0 1 0,0-1 0,0 0 0,0 0 0,1 0 0,-1 0 0,0-1 0,1 0 0,-1 0 0,1 0 0,-1-1 0,1 1 0,-1-1 0,1 0 0,0 0 0,-1-1 0,1 1 0,-1-1 0,8-2 0,-6 1 0,0 1 0,-1-1 0,1-1 0,-1 1 0,0-1 0,0 0 0,0 0 0,0-1 0,0 1 0,-1-1 0,1 0 0,-1 0 0,0-1 0,0 1 0,-1-1 0,1 0 0,-1 0 0,0 0 0,3-6 0,-5 6 0,1 0 0,-1-1 0,0 1 0,0 0 0,0 0 0,-1 0 0,1-1 0,-1 1 0,-1 0 0,1-1 0,-1 1 0,0 0 0,0 0 0,0 0 0,-1 0 0,0 0 0,0 0 0,0 0 0,-1 0 0,1 1 0,-6-7 0,-5-6 0,7 10 0,0-1 0,0 0 0,1 0 0,0 0 0,-6-16 0,10 22 0,1 1 0,-1-1 0,1 1 0,0-1 0,-1 1 0,1-1 0,0 0 0,0 1 0,0-1 0,1 1 0,-1-1 0,0 1 0,0-1 0,1 1 0,-1-1 0,2-2 0,0 2 0,-1 0 0,0 1 0,1-1 0,-1 1 0,1-1 0,0 1 0,-1-1 0,1 1 0,0 0 0,0 0 0,0 0 0,0 0 0,0 0 0,0 1 0,4-2 0,15-2 0,1 0 0,0 1 0,-1 2 0,1 0 0,0 1 0,0 2 0,0 0 0,0 1 0,29 8 0,-46-10 0,0 1 0,-1-1 0,1 1 0,-1 0 0,0 0 0,1 1 0,-1-1 0,0 1 0,0 0 0,0 0 0,-1 0 0,1 1 0,-1-1 0,0 1 0,0 0 0,0 0 0,0 0 0,3 8 0,-2-3 0,-1 1 0,0 0 0,-1 0 0,0 0 0,-1 1 0,0-1 0,0 18 0,-1-14 0,1-1 0,0 0 0,1 0 0,0 0 0,1 0 0,1 0 0,0 0 0,10 21 0,-13-31 0,1 1 0,1 0 0,-1 0 0,1-1 0,-1 1 0,1-1 0,0 0 0,0 0 0,0 0 0,1 0 0,-1-1 0,1 1 0,-1-1 0,1 0 0,0 0 0,0 0 0,0 0 0,0-1 0,0 0 0,0 0 0,0 0 0,1 0 0,-1 0 0,0-1 0,1 0 0,-1 0 0,0 0 0,1-1 0,-1 1 0,7-3 0,-2 1 0,-1-2 0,0 1 0,0-1 0,-1 0 0,1-1 0,-1 1 0,0-1 0,0-1 0,0 0 0,-1 0 0,0 0 0,0-1 0,7-9 0,-3 2 0,0-1 0,-1 0 0,0-1 0,-2 1 0,10-29 0,-13 35 0,-2 0 0,0 0 0,0-1 0,0 1 0,-1 0 0,0-1 0,-1 0 0,0 1 0,-2-12 0,1 17 0,0 0 0,0 0 0,-1 0 0,1 0 0,-1 0 0,0 0 0,0 1 0,0-1 0,-1 0 0,1 1 0,-1 0 0,0 0 0,0-1 0,0 2 0,0-1 0,0 0 0,-1 1 0,1-1 0,-1 1 0,0 0 0,1 0 0,-9-2 0,3 1-195,0 1 0,0 0 0,0 0 0,0 1 0,-1 0 0,-17 1 0,-15 3-6631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42 152 24575,'-4'0'0,"-30"-3"0,34 3 0,-1 0 0,1 0 0,0-1 0,0 1 0,0 0 0,0 0 0,-1 0 0,1 0 0,0 0 0,0-1 0,0 1 0,0 0 0,-1 0 0,1 0 0,0-1 0,0 1 0,0 0 0,0 0 0,0 0 0,0-1 0,0 1 0,0 0 0,0 0 0,0 0 0,0-1 0,0 1 0,0 0 0,0 0 0,0-1 0,0 1 0,0 0 0,0 0 0,0 0 0,0-1 0,0 1 0,0 0 0,0 0 0,0-1 0,1 1 0,14-15 0,12-3 0,0 1 0,1 2 0,1 1 0,0 1 0,1 2 0,1 0 0,55-10 0,-79 19 0,1 1 0,-1 0 0,1 0 0,0 1 0,-1 0 0,1 0 0,0 1 0,-1 0 0,9 2 0,-13-2 0,0 0 0,-1 0 0,1 0 0,-1 0 0,1 1 0,-1-1 0,0 1 0,0 0 0,0-1 0,0 1 0,0 0 0,0 0 0,0 0 0,0 0 0,-1 1 0,1-1 0,-1 0 0,1 1 0,-1-1 0,0 1 0,0-1 0,0 1 0,-1 0 0,1-1 0,-1 1 0,1 0 0,-1 0 0,0 3 0,0 0 0,0 0 0,-1 0 0,1 0 0,-1 0 0,-1 0 0,1 0 0,-1-1 0,0 1 0,0 0 0,-6 9 0,-3 3 0,-25 30 0,26-36 0,0 1 0,1 0 0,-12 23 0,20-35 0,0 1 0,1-1 0,-1 1 0,1 0 0,-1-1 0,1 1 0,-1 0 0,1-1 0,0 1 0,0 0 0,0 0 0,0-1 0,0 1 0,1 0 0,-1-1 0,0 1 0,1 0 0,-1-1 0,1 1 0,0 0 0,-1-1 0,1 1 0,0-1 0,0 1 0,0-1 0,0 0 0,0 1 0,0-1 0,1 0 0,-1 0 0,0 0 0,1 0 0,-1 0 0,0 0 0,1 0 0,-1 0 0,1 0 0,0-1 0,2 1 0,9 4 0,0-1 0,0 0 0,1-1 0,15 2 0,-2-1 0,-17-1 0,-1 0 0,-1 0 0,1 0 0,0 1 0,-1 0 0,0 1 0,11 7 0,-18-11 0,1 0 0,-1 0 0,1 0 0,-1 0 0,0 1 0,0-1 0,1 0 0,-1 1 0,0-1 0,0 0 0,0 1 0,0 0 0,0-1 0,-1 1 0,1-1 0,0 1 0,-1 0 0,0 0 0,1-1 0,-1 1 0,0 0 0,0 0 0,1-1 0,-1 1 0,-1 0 0,1 0 0,0 0 0,0-1 0,-1 1 0,1 0 0,-1 0 0,1-1 0,-1 1 0,0 0 0,0-1 0,0 1 0,0-1 0,0 1 0,0-1 0,0 0 0,0 1 0,0-1 0,-1 0 0,1 0 0,-3 2 0,-2 2 0,0-1 0,0 0 0,-1 0 0,1-1 0,-1 1 0,0-1 0,0-1 0,-10 3 0,-62 11 0,54-12 0,6-1 40,-1 0 0,-32-1 0,46-2-146,0 0 0,0 0 0,0-1 0,1 0 0,-1 0 0,0-1-1,0 0 1,1 0 0,-1 0 0,1 0 0,0-1 0,0 0 0,-7-5 0,-2-6-6720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54 156 24575,'-2'1'0,"-1"-1"0,1 1 0,-1-1 0,1 1 0,0 0 0,-1 0 0,1 0 0,0 1 0,0-1 0,0 0 0,0 1 0,0 0 0,0-1 0,0 1 0,0 0 0,1 0 0,-1 0 0,1 0 0,-1 0 0,1 0 0,0 0 0,0 1 0,0-1 0,0 0 0,0 1 0,0-1 0,1 1 0,-1 2 0,0 1 0,-1 1 0,2-1 0,-1 0 0,1 0 0,0 0 0,0 1 0,0-1 0,1 0 0,0 0 0,0 0 0,1 0 0,0 0 0,0 0 0,0 0 0,4 6 0,-3-8 0,0 0 0,0 0 0,0 0 0,1 0 0,-1-1 0,1 1 0,0-1 0,0 0 0,0 0 0,1-1 0,-1 1 0,1-1 0,-1 0 0,1 0 0,0 0 0,-1-1 0,1 0 0,0 0 0,6 1 0,0-1 0,1 0 0,-1-1 0,0-1 0,1 1 0,-1-2 0,0 0 0,0 0 0,0-1 0,13-4 0,-19 5 0,-1 0 0,1 0 0,0 0 0,-1-1 0,1 1 0,-1-1 0,0 0 0,0 0 0,0-1 0,0 1 0,0-1 0,-1 0 0,0 0 0,1 0 0,-2-1 0,1 1 0,0-1 0,-1 1 0,0-1 0,0 0 0,2-10 0,-3 12 0,-1-1 0,-1 1 0,1-1 0,0 0 0,-1 1 0,0-1 0,0 1 0,0 0 0,0-1 0,0 1 0,-1 0 0,1 0 0,-1-1 0,0 1 0,0 1 0,0-1 0,0 0 0,-1 0 0,1 1 0,-1-1 0,0 1 0,1 0 0,-1 0 0,-6-4 0,-8-4 0,-1 1 0,0 0 0,-21-7 0,35 14 0,-61-19 0,40 13 0,-46-20 0,70 28 0,1 0 0,0 0 0,0 0 0,-1 0 0,1 0 0,0-1 0,0 1 0,-1 0 0,1 0 0,0 0 0,0 0 0,-1 0 0,1-1 0,0 1 0,0 0 0,0 0 0,-1 0 0,1-1 0,0 1 0,0 0 0,0 0 0,0-1 0,0 1 0,0 0 0,-1 0 0,1-1 0,0 1 0,0 0 0,0 0 0,0-1 0,0 1 0,0 0 0,0-1 0,0 1 0,0 0 0,0 0 0,0-1 0,0 1 0,0 0 0,0 0 0,1-1 0,12-8 0,23-2 0,-34 11 0,80-18 0,0 4 0,104-3 0,-175 16 0,1 0 0,0 1 0,0 1 0,18 3 0,-26-3 0,0 0 0,-1 0 0,1 1 0,0-1 0,-1 1 0,0-1 0,1 1 0,-1 0 0,0 1 0,0-1 0,0 0 0,0 1 0,-1 0 0,1 0 0,-1-1 0,1 2 0,-1-1 0,2 5 0,3 9 0,-1 1 0,0-1 0,-2 1 0,0 1 0,3 33 0,-5-30 0,1 0 0,1 0 0,1 0 0,9 24 0,-11-40 0,-1 0 0,1-1 0,0 1 0,1-1 0,-1 0 0,1 0 0,0 0 0,0 0 0,1 0 0,0-1 0,-1 0 0,1 0 0,1 0 0,-1-1 0,0 0 0,1 0 0,0 0 0,11 3 0,-13-4 0,0-1 0,-1 0 0,1-1 0,0 1 0,0-1 0,0 1 0,-1-1 0,1 0 0,0-1 0,0 1 0,0-1 0,0 1 0,-1-1 0,1 0 0,0-1 0,-1 1 0,6-3 0,-4 0 0,0 1 0,0-1 0,-1 1 0,0-1 0,0-1 0,0 1 0,0 0 0,0-1 0,-1 0 0,5-9 0,-3 3 0,0-1 0,0 0 0,-1 0 0,-1 0 0,0 0 0,0 0 0,-1-1 0,-1 1 0,0-1 0,-2-16 0,1 22 0,-1 0 0,0 0 0,-1 0 0,1 1 0,-1-1 0,-1 0 0,0 1 0,1-1 0,-2 1 0,1 0 0,-1 0 0,0 0 0,0 1 0,-1-1 0,1 1 0,-1 0 0,0 0 0,-1 1 0,1-1 0,-10-4 0,5 4 0,-1 0 0,0 0 0,0 1 0,0 1 0,0 0 0,-1 0 0,1 1 0,-1 1 0,1-1 0,-1 2 0,-18 1 0,-3 3-341,0 1 0,0 1-1,-32 11 1,-14 8-6485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24575,'5'-5'0,"1"1"0,0-1 0,0 1 0,1 0 0,-1 1 0,1-1 0,13-3 0,53-14 0,-56 17 0,466-87 8,4 32-318,-245 32-142,603-59 452,-801 85-1240,-15 2-4957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2 237 24575,'-1'0'0,"13"-1"0,123-3 0,802-75-155,415-50-876,-1113 105 1134,-266 29-803,-10 1-5708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4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129 341 24575,'-10'0'0,"-52"3"0,58-2 0,0 0 0,0 0 0,0 0 0,0 0 0,0 0 0,1 1 0,-1 0 0,0 0 0,1 0 0,-1 0 0,1 0 0,-4 4 0,6-6 0,1 1 0,0-1 0,-1 1 0,1-1 0,0 0 0,-1 1 0,1-1 0,0 1 0,0-1 0,-1 1 0,1-1 0,0 1 0,0 0 0,0-1 0,0 1 0,0-1 0,0 1 0,0-1 0,0 1 0,0-1 0,0 1 0,0-1 0,0 1 0,0 0 0,0-1 0,0 1 0,1-1 0,-1 1 0,0-1 0,0 1 0,1-1 0,-1 1 0,0-1 0,1 0 0,-1 1 0,0-1 0,1 1 0,-1-1 0,1 0 0,-1 1 0,0-1 0,1 0 0,-1 0 0,1 1 0,-1-1 0,1 0 0,0 0 0,27 12 0,-8-7 0,1-1 0,-1-1 0,1-1 0,21 0 0,89-7 0,-106 4 0,525-61-254,1-34-135,-289 49 319,120-19 70,285-51 0,-617 106 0,-32 5 312,-19 3-624,-8 2-934,-16-1-4986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24575,'0'-5'0,"4"0"0,2 3 0,-1 8 0,0 7 0,-2 10 0,-1 5 0,3 8 0,2 1 0,3 3 0,0 0 0,-1 1 0,2-1 0,3-4 0,4-3 0,-1-7-8191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2494 473 24575,'2'0'0,"0"0"0,0-1 0,0 1 0,-1-1 0,1 1 0,0-1 0,0 0 0,0 1 0,-1-1 0,1 0 0,-1 0 0,1 0 0,-1-1 0,1 1 0,-1 0 0,1 0 0,-1-1 0,0 1 0,0-1 0,0 1 0,0-1 0,0 0 0,0 1 0,0-1 0,0 0 0,-1 0 0,1 1 0,-1-1 0,1 0 0,-1-2 0,1 0 0,0 0 0,0-1 0,-1 1 0,0 0 0,0 0 0,0-1 0,0 1 0,-1 0 0,1 0 0,-1 0 0,0 0 0,-3-7 0,0 4 0,-1-1 0,0 1 0,-1 0 0,0 0 0,0 1 0,0 0 0,-12-9 0,-54-35 0,66 46 0,-41-23 0,-2 1 0,0 3 0,-1 2 0,-1 2 0,-1 3 0,-99-19 0,45 20 0,-1 4 0,-162 4 0,185 11 0,0 4 0,0 4 0,-117 31 0,-234 105 0,374-123 0,0 2 0,2 4 0,-63 42 0,101-59 0,1 1 0,0 0 0,2 2 0,0 1 0,0 0 0,2 1 0,0 0 0,2 2 0,0 0 0,1 0 0,-15 36 0,15-19 0,1 0 0,2 0 0,2 1 0,2 1 0,-3 75 0,10-35 0,20 154 0,-13-183 0,2 0 0,3-1 0,1 0 0,3-1 0,2 0 0,33 59 0,-35-77 0,3-1 0,0 0 0,2-1 0,1-2 0,1 0 0,1-2 0,1 0 0,2-2 0,0-1 0,32 18 0,-4-9 0,1-2 0,2-4 0,0-1 0,2-4 0,0-2 0,87 14 0,-15-13 0,1-5 0,134-5 0,-129-11-160,0-6 0,214-39-1,-260 27 135,-2-4 0,0-4 0,-2-4 0,144-73 0,-133 50 26,128-93 0,-181 113 0,-1-3 0,-2-1 0,-2-2 0,55-70 0,-82 90 0,0 0 0,-2-1 0,-1 0 1,0-1-1,-2-1 0,0 1 1,-2-2-1,10-49 0,-15 55 47,-1 0 0,0 0 0,-2-1 0,0 1-1,-2-1 1,0 1 0,-1 0 0,0 0 0,-2 0 0,0 1 0,-1-1-1,-13-25 1,-6-2-47,-2 1 0,-56-72 0,-80-72 0,71 91 0,-4 4 0,-4 4 0,-147-102 0,223 175-227,-1 2-1,-1 0 1,0 1-1,-1 2 1,-51-17-1,45 22-6598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24575,'2'-4'0,"0"0"0,-1 1 0,1-1 0,1 1 0,-1 0 0,0-1 0,1 1 0,0 1 0,0-1 0,5-4 0,2-4 0,-6 7 0,0 0 0,0 0 0,0 0 0,0 0 0,1 1 0,7-6 0,-11 9 0,-1 0 0,1 0 0,-1-1 0,1 1 0,0 0 0,-1 0 0,1 0 0,0 0 0,-1 0 0,1 0 0,-1 0 0,1 0 0,0 0 0,-1 0 0,1 0 0,0 0 0,-1 0 0,1 0 0,-1 1 0,1-1 0,0 0 0,-1 0 0,1 1 0,-1-1 0,2 1 0,-1 0 0,0 1 0,0 0 0,0-1 0,0 1 0,0 0 0,-1-1 0,1 1 0,0 0 0,-1 0 0,1 0 0,-1-1 0,0 1 0,0 3 0,5 50 25,-7 104 0,-1-60-1440,3-74-5411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72 153 24575,'0'-4'0,"-1"1"0,1 0 0,-1-1 0,0 1 0,0 0 0,0 0 0,0 0 0,0 0 0,-1-1 0,1 2 0,-1-1 0,0 0 0,-2-3 0,3 5 0,0 1 0,1-1 0,-1 0 0,0 0 0,0 0 0,0 1 0,1-1 0,-1 1 0,0-1 0,0 1 0,0-1 0,0 1 0,0-1 0,0 1 0,0 0 0,0-1 0,0 1 0,0 0 0,-1 0 0,1 0 0,0 0 0,0 0 0,0 0 0,0 0 0,0 0 0,0 0 0,0 1 0,0-1 0,0 0 0,0 1 0,0-1 0,0 1 0,0-1 0,0 1 0,0-1 0,0 1 0,0 0 0,1 0 0,-1-1 0,0 1 0,0 0 0,1 0 0,-2 1 0,1 0 0,-1 1 0,1-1 0,-1 1 0,1-1 0,0 1 0,0 0 0,0-1 0,1 1 0,-1 0 0,1 0 0,-1-1 0,1 1 0,0 0 0,0 0 0,0 0 0,0 0 0,1-1 0,-1 1 0,1 0 0,0 0 0,0-1 0,0 1 0,0 0 0,0-1 0,0 1 0,1-1 0,1 3 0,6 8 0,0 1 0,0-1 0,16 15 0,-24-27 0,53 53 0,-32-33 0,-1 0 0,23 32 0,-43-52 0,0 1 0,0-1 0,0 1 0,0-1 0,0 1 0,0 0 0,0-1 0,-1 1 0,1 0 0,-1 0 0,0-1 0,1 1 0,-1 0 0,0 0 0,0 0 0,0 3 0,0-5 0,0 0 0,0 0 0,-1 1 0,1-1 0,0 0 0,0 0 0,0 1 0,0-1 0,-1 0 0,1 0 0,0 1 0,0-1 0,0 0 0,-1 0 0,1 0 0,0 0 0,0 1 0,-1-1 0,1 0 0,0 0 0,-1 0 0,1 0 0,0 0 0,0 0 0,-1 0 0,1 0 0,0 0 0,-1 0 0,1 0 0,0 0 0,-1 0 0,1 0 0,0 0 0,-19-10 0,-97-97 0,111 102 0,0 1 0,0-1 0,0 0 0,1-1 0,0 1 0,0-1 0,0 0 0,1 0 0,-4-8 0,6 12 0,1-1 0,-1 1 0,1 0 0,-1-1 0,1 1 0,0-1 0,0 1 0,0-1 0,0 1 0,0 0 0,1-1 0,-1 1 0,1-1 0,0 1 0,-1 0 0,1-1 0,0 1 0,0 0 0,1 0 0,-1 0 0,0 0 0,1 0 0,-1 0 0,1 0 0,-1 0 0,1 1 0,0-1 0,3-2 0,15-8 0,-1 1 0,2 1 0,-1 0 0,1 2 0,1 0 0,39-8 0,-21 5 0,323-85 0,-357 94 0,1 1 0,-1 0 0,1 0 0,0 0 0,0 1 0,9 0 0,-14 0 0,-1 1 0,0-1 0,1 0 0,-1 1 0,0-1 0,1 1 0,-1-1 0,0 1 0,0-1 0,0 1 0,0 0 0,1 0 0,-1 0 0,0-1 0,0 1 0,0 0 0,0 0 0,-1 1 0,1-1 0,0 0 0,0 0 0,-1 0 0,1 0 0,-1 1 0,1-1 0,-1 0 0,1 1 0,-1-1 0,0 0 0,1 1 0,-1-1 0,0 0 0,0 1 0,0-1 0,0 0 0,0 1 0,-1-1 0,1 2 0,-13 78 0,7-48 0,1 1 0,-1 58 0,6-83 0,1 0 0,0-1 0,0 1 0,0-1 0,1 1 0,1-1 0,-1 1 0,1-1 0,1 0 0,-1 0 0,2 0 0,-1-1 0,1 0 0,0 1 0,8 8 0,-11-14 0,1 1 0,-1-1 0,1 0 0,0 0 0,-1 0 0,1 0 0,0 0 0,0-1 0,0 1 0,0-1 0,0 0 0,1 0 0,-1 0 0,0 0 0,1-1 0,-1 1 0,6-1 0,-4-1 0,0 1 0,0-1 0,-1 0 0,1-1 0,0 1 0,-1-1 0,0 0 0,1 0 0,-1 0 0,0-1 0,5-3 0,2-2 0,-1-1 0,0-1 0,-1 0 0,0 0 0,0 0 0,-1-1 0,-1-1 0,8-12 0,-7 8 0,-1 0 0,0-1 0,0 0 0,-2 0 0,0 0 0,3-30 0,-7 41 0,0 0 0,-1-1 0,0 1 0,0 0 0,-1 0 0,0 0 0,0-1 0,0 1 0,-1 0 0,0 0 0,0 1 0,-1-1 0,1 0 0,-1 1 0,0-1 0,-1 1 0,1 0 0,-1 0 0,0 0 0,0 1 0,-1-1 0,-7-5 0,2 4-80,0 1 0,1 0-1,-2 0 1,1 1 0,0 0-1,-1 1 1,0 0 0,0 1-1,0 0 1,0 1 0,0 0 0,0 1-1,0 0 1,0 0 0,-1 1-1,-11 3 1,-29 6-6746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3 133 24575,'0'-88'0,"0"52"0,0 27 0,0 11 0,-1 30-120,0-11-35,1 0-1,0 1 0,2-1 1,0 0-1,1 0 0,2-1 1,9 32-1,-5-34-6670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24575,'9'-10'0,"1"2"0,-3 28 0,-4-6 0,0 0 0,1 0 0,0 0 0,1-1 0,12 23 0,-15-33 0,0 0 0,0 0 0,0 0 0,0 0 0,0-1 0,1 1 0,-1-1 0,1 0 0,0 0 0,-1 1 0,1-2 0,0 1 0,0 0 0,0-1 0,1 1 0,-1-1 0,0 0 0,0 0 0,1 0 0,-1 0 0,1-1 0,-1 1 0,1-1 0,-1 0 0,0 0 0,1-1 0,-1 1 0,1 0 0,5-3 0,-4 2 0,0 0 0,0-1 0,0 1 0,0-1 0,0 0 0,-1-1 0,1 1 0,-1-1 0,0 0 0,0 0 0,0 0 0,0 0 0,0-1 0,-1 0 0,1 0 0,-1 0 0,0 0 0,0 0 0,-1 0 0,1-1 0,-1 0 0,0 1 0,0-1 0,0 0 0,-1 0 0,0 0 0,0 0 0,0 0 0,-1 0 0,1 0 0,-1 0 0,0-1 0,-1 1 0,1 0 0,-1 0 0,0 0 0,-1 0 0,1 0 0,-1 0 0,0 1 0,0-1 0,0 0 0,-1 1 0,1-1 0,-1 1 0,-5-6 0,-11-10 0,14 15 0,0 0 0,0 0 0,0 0 0,1-1 0,0 0 0,-5-8 0,9 13 0,0 0 0,-1 0 0,1 0 0,0 0 0,-1 0 0,1 0 0,0 0 0,0 0 0,0 0 0,0 0 0,0 0 0,0 0 0,0 0 0,1 0 0,-1 0 0,0 0 0,0 0 0,1 0 0,0-1 0,0 0 0,0 1 0,0-1 0,1 1 0,-1 0 0,1-1 0,-1 1 0,1 0 0,-1 0 0,1 0 0,0 0 0,-1 0 0,1 0 0,4-1 0,13-4 0,0 0 0,0 1 0,1 1 0,0 1 0,0 1 0,0 1 0,0 0 0,36 4 0,-48-2 0,-1 0 0,1 0 0,0 1 0,-1 0 0,1 0 0,-1 1 0,0 0 0,0 0 0,0 1 0,0 0 0,-1 0 0,0 1 0,0-1 0,0 1 0,0 1 0,0-1 0,-1 1 0,0 0 0,-1 0 0,1 0 0,-1 1 0,0 0 0,-1 0 0,1 0 0,3 12 0,-3-5 0,0 4 0,1 0 0,1-1 0,1 0 0,1-1 0,12 22 0,-18-35 0,0 0 0,0 0 0,0 0 0,1 0 0,0-1 0,-1 1 0,1-1 0,0 0 0,0 1 0,0-1 0,0-1 0,1 1 0,-1 0 0,0-1 0,1 1 0,-1-1 0,1 0 0,-1-1 0,1 1 0,0 0 0,-1-1 0,1 0 0,0 0 0,0 0 0,-1 0 0,1-1 0,0 1 0,-1-1 0,1 0 0,-1 0 0,1 0 0,5-4 0,3 0 0,0-2 0,0 0 0,-1 0 0,0-1 0,-1 0 0,1-1 0,-2 0 0,1-1 0,-1 0 0,-1 0 0,0-1 0,0 0 0,-1 0 0,10-22 0,-13 24 0,0 0 0,0-1 0,-1 1 0,-1-1 0,1 1 0,-2-1 0,1 0 0,-1 0 0,-1 0 0,1 0 0,-2 0 0,1 0 0,-2 0 0,1 0 0,-1 0 0,-1 0 0,0 1 0,0-1 0,-1 1 0,-6-12 0,8 17 8,-1 0 0,0 1 0,1-1 0,-1 1 0,0 0 0,-1 0 0,1 0-1,0 0 1,-1 1 0,0-1 0,1 1 0,-1 0 0,0 0 0,-8-3 0,4 3-220,-1 0 0,1 1 0,-1 0 0,1 0 0,-1 1 0,-12 0 0,-19 4-6614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24575,'0'-53'0,"0"47"0,0 34 0,1-19 0,-1 0 0,1 0 0,1-1 0,0 1 0,0-1 0,0 1 0,1-1 0,1 0 0,7 15 0,4 1 0,32 38 0,-33-45 0,0 1 0,-1 1 0,17 33 0,-29-51 3,0 1 1,0 0-1,-1-1 0,1 1 0,0 0 0,-1 0 0,1-1 0,-1 1 1,0 0-1,0 0 0,1 0 0,-1 0 0,0 0 0,-1-1 1,1 1-1,0 0 0,0 0 0,-1 0 0,1 0 0,-1-1 0,0 1 1,0 0-1,1-1 0,-1 1 0,0 0 0,0-1 0,0 1 0,-1-1 1,1 1-1,0-1 0,0 0 0,-1 0 0,1 1 0,-1-1 1,1 0-1,-1 0 0,-2 1 0,-1 0-138,-1 0 0,1 0 0,-1 0 0,0-1 0,0 0 0,0 0 0,0 0 0,0-1 0,0 1 0,-8-2 0,-14-3-6691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5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0 360 24575,'1'-1'0,"-1"0"0,0 0 0,0 1 0,1-1 0,-1 0 0,1 0 0,-1 0 0,0 1 0,1-1 0,0 0 0,-1 0 0,1 1 0,-1-1 0,1 1 0,0-1 0,-1 0 0,1 1 0,0-1 0,0 1 0,-1 0 0,1-1 0,0 1 0,1-1 0,25-8 0,-17 6 0,20-6 0,1 2 0,45-5 0,20-5 0,116-53 0,-138 43 0,-49 20 0,-21 10 0,-11 8 0,-12 10 0,1 1 0,-22 35 0,33-46 0,1 0 0,0 0 0,1 1 0,0 0 0,0 1 0,2-1 0,-5 22 0,7-30 0,1-1 0,0 1 0,0-1 0,0 1 0,0-1 0,0 1 0,1-1 0,-1 1 0,1-1 0,0 1 0,0-1 0,0 0 0,1 0 0,-1 1 0,1-1 0,0 0 0,0 0 0,0 0 0,0-1 0,0 1 0,1 0 0,-1-1 0,1 0 0,-1 1 0,1-1 0,0 0 0,0 0 0,0-1 0,0 1 0,1-1 0,-1 1 0,4 0 0,-2-1 0,1 1 0,-1-1 0,1-1 0,-1 1 0,1-1 0,-1 0 0,1 0 0,-1-1 0,1 0 0,-1 0 0,1 0 0,-1 0 0,0-1 0,1 0 0,-1 0 0,0 0 0,0-1 0,0 0 0,7-6 0,-3 2 0,-1-2 0,-1 1 0,0-1 0,0 0 0,-1-1 0,0 1 0,0-1 0,-1 0 0,0-1 0,-1 1 0,-1-1 0,1 0 0,-2 0 0,1 0 0,-2 0 0,1-1 0,-1 1 0,-1 0 0,0-1 0,-1 1 0,0 0 0,-1-1 0,0 1 0,-1 0 0,0 0 0,0 0 0,-8-14 0,4 13 0,4 7 0,1 0 0,-1 0 0,1 0 0,0 0 0,-3-9 0,5 13 0,0 0 0,0 0 0,-1 0 0,1 0 0,1 0 0,-1 0 0,0 0 0,0 0 0,0 0 0,0 0 0,1 0 0,-1 0 0,0 0 0,1 0 0,-1 1 0,1-1 0,-1 0 0,1 0 0,-1 0 0,1 1 0,-1-1 0,1 0 0,0 0 0,0 1 0,-1-1 0,1 1 0,0-1 0,0 1 0,0-1 0,0 1 0,-1-1 0,1 1 0,0 0 0,0-1 0,0 1 0,0 0 0,0 0 0,0 0 0,1 0 0,6-2 0,-1 1 0,1 0 0,-1 1 0,1 0 0,0 0 0,-1 0 0,1 1 0,-1 0 0,1 1 0,-1-1 0,1 2 0,-1-1 0,11 6 0,-13-5 0,-1-1 0,1 1 0,-1 1 0,0-1 0,0 1 0,0 0 0,-1 0 0,1 0 0,-1 0 0,0 0 0,0 1 0,0 0 0,-1-1 0,1 1 0,-1 0 0,0 0 0,-1 0 0,1 1 0,1 9 0,-1 9 0,-1 0 0,-3 35 0,1-39 0,0 0 0,1-1 0,2 1 0,3 23 0,-4-40 0,-1 0 0,1 0 0,0 0 0,0-1 0,0 1 0,0 0 0,1-1 0,-1 1 0,1-1 0,-1 0 0,1 1 0,0-1 0,0 0 0,0 0 0,0 0 0,1 0 0,-1-1 0,0 1 0,1 0 0,4 1 0,-2-1 0,-1-1 0,1 0 0,0 0 0,0 0 0,0 0 0,0-1 0,0 0 0,1 0 0,-1 0 0,0-1 0,5-1 0,3-1 0,0-1 0,0 0 0,0-1 0,-1 0 0,1-1 0,-2 0 0,1-1 0,14-11 0,-17 10 0,0-2 0,0 1 0,-1-1 0,0 0 0,0-1 0,-2 0 0,1 0 0,-1 0 0,-1-1 0,0 0 0,0 0 0,-1 0 0,-1-1 0,0 0 0,-1 1 0,0-1 0,-1 0 0,-1-20 0,0 24 0,-1 1 0,1 0 0,-2 0 0,1 0 0,-1-1 0,-1 1 0,1 1 0,-1-1 0,0 0 0,-1 1 0,0-1 0,0 1 0,-1 0 0,0 1 0,0-1 0,-1 1 0,1 0 0,-1 0 0,-1 1 0,1-1 0,-1 2 0,0-1 0,0 1 0,0 0 0,0 0 0,-1 1 0,0-1 0,0 2 0,-12-3 0,-2 1-341,-1 1 0,1 2-1,-39 1 1,-1 4-6485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 24575,'-1'0'0,"0"-1"0,0 1 0,0-1 0,0 1 0,0-1 0,0 1 0,0-1 0,0 0 0,0 0 0,0 0 0,0 1 0,1-1 0,-1 0 0,0 0 0,1 0 0,-2-1 0,0-4 0,6 13 0,22 49 0,-2 2 0,26 96 0,-24-70 0,57 195-130,-59-195-1105,-17-58-5591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9 196 24575,'-8'-6'0,"11"13"0,13 16 0,-3-11 0,0-1 0,1 0 0,0-1 0,1-1 0,0 0 0,1-1 0,-1-1 0,28 9 0,-36-14 0,1 0 0,-1 0 0,1-1 0,-1-1 0,1 1 0,0-1 0,-1 0 0,1-1 0,0 0 0,-1 0 0,1-1 0,-1 0 0,0 0 0,1-1 0,-1 1 0,0-2 0,-1 1 0,1-1 0,0 0 0,-1 0 0,12-11 0,-8 4 0,1-1 0,-2-1 0,0 0 0,0 0 0,-1-1 0,-1 1 0,0-2 0,-1 1 0,0-1 0,-1 0 0,-1 0 0,-1-1 0,0 1 0,2-25 0,-8 18-1365,-2 5-5461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96 24575,'0'-3'0,"-1"1"0,1-1 0,-1 0 0,0 1 0,0-1 0,0 1 0,0 0 0,0-1 0,-1 1 0,1 0 0,-1-1 0,0 1 0,1 0 0,-1 0 0,0 1 0,0-1 0,0 0 0,-3-1 0,-41-26 0,45 29 0,-5-4 0,0 1 0,-1 0 0,1 1 0,-1-1 0,0 1 0,0 1 0,0-1 0,0 1 0,0 0 0,0 1 0,0-1 0,0 1 0,0 1 0,-12 1 0,11 1 0,1-1 0,0 1 0,-1 0 0,1 1 0,1 0 0,-1 0 0,0 0 0,1 1 0,0 0 0,0 0 0,1 1 0,-1-1 0,-6 10 0,3-3 0,0 1 0,1 0 0,0 1 0,1 0 0,1 0 0,0 0 0,1 1 0,0 0 0,1 0 0,1 0 0,0 0 0,0 21 0,3-29 0,0 0 0,0 0 0,0 0 0,1 0 0,0 0 0,0 0 0,1-1 0,0 1 0,0 0 0,1-1 0,0 1 0,0-1 0,0 0 0,1 0 0,0 0 0,0 0 0,0-1 0,1 0 0,0 0 0,0 0 0,0 0 0,1-1 0,-1 0 0,1 0 0,0 0 0,0-1 0,1 0 0,-1 0 0,10 3 0,1-3-136,0 1-1,1-2 1,0 0-1,-1-1 1,1-1-1,0-1 1,-1 0-1,1-1 0,20-6 1,14-3-6690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34 24575,'-6'-4'0,"1"0"0,0 0 0,-1 0 0,0 1 0,0 0 0,0 0 0,0 1 0,0-1 0,-7-1 0,24 7 0,-1 0 0,1 1 0,-1 0 0,1 1 0,-2 0 0,1 0 0,9 8 0,-14-10 0,-1 1 0,1 0 0,-1 0 0,0 0 0,-1 0 0,1 1 0,-1-1 0,0 1 0,0 0 0,0 0 0,-1 0 0,1 0 0,-1 1 0,-1-1 0,1 0 0,-1 1 0,0 0 0,1 5 0,-3 48 0,-1-47 0,2 1 0,0 0 0,0-1 0,1 1 0,4 15 0,-5-26 0,1 1 0,1 0 0,-1-1 0,0 1 0,1 0 0,-1-1 0,1 0 0,0 1 0,-1-1 0,1 0 0,1 0 0,-1 0 0,0 0 0,0 0 0,1-1 0,-1 1 0,1-1 0,-1 1 0,1-1 0,-1 0 0,6 1 0,4 2 0,1-1 0,0-1 0,22 1 0,-29-3 0,73 3-274,92-9 0,-133 4-543,69-5-6009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17 24575,'0'-1'0,"0"0"0,-1 1 0,1-1 0,0 0 0,0 1 0,0-1 0,0 0 0,-1 1 0,1-1 0,0 0 0,-1 1 0,1-1 0,0 1 0,-1-1 0,1 0 0,-1 1 0,1-1 0,-1 1 0,1-1 0,-1 1 0,1 0 0,-1-1 0,0 1 0,1-1 0,-1 1 0,1 0 0,-1 0 0,0-1 0,1 1 0,-1 0 0,0 0 0,0 0 0,1 0 0,-1 0 0,0 0 0,1 0 0,-2 0 0,0 0 0,-1 0 0,1 0 0,0 1 0,0-1 0,0 0 0,0 1 0,-1 0 0,1 0 0,0-1 0,0 1 0,-3 2 0,-1 3 0,1-1 0,-1 1 0,1 0 0,0 0 0,0 1 0,1 0 0,0-1 0,0 2 0,0-1 0,-3 11 0,-4 14 0,-7 38 0,11-41 0,-5 18 0,3 1 0,1 0 0,3 0 0,1 64 0,5-81 0,1 0 0,2 0 0,1 0 0,1-1 0,2 0 0,1 0 0,24 52 0,-28-71 10,1-1 0,0 1 0,1-1 0,0-1 0,0 1 0,1-1 0,0 0 0,1-1 0,0 0 0,0 0 0,18 10 0,-13-11-159,-1-1 1,1 0-1,-1-1 1,1 0-1,1-1 1,-1-1-1,1-1 1,-1 0-1,17 1 1,20-2-6678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27 127 24575,'8'-8'0,"9"-10"0,0 1 0,1 1 0,36-24 0,-47 36 0,0 0 0,0 1 0,0 0 0,1 0 0,-1 1 0,1 0 0,0 0 0,-1 0 0,1 1 0,0 0 0,0 1 0,0 0 0,0 0 0,0 1 0,14 2 0,-18-2 0,0 0 0,0 0 0,0 0 0,1 1 0,-1-1 0,0 1 0,-1 0 0,1 0 0,0 1 0,0-1 0,-1 1 0,0-1 0,1 1 0,-1 0 0,0 1 0,0-1 0,-1 0 0,1 1 0,-1-1 0,0 1 0,0 0 0,0 0 0,0 0 0,0 0 0,-1 0 0,0 0 0,0 1 0,0-1 0,-1 0 0,1 1 0,-1-1 0,0 0 0,0 1 0,0-1 0,-1 0 0,0 1 0,1-1 0,-2 0 0,1 0 0,-2 5 0,-4 7 0,0 0 0,-1-1 0,0 0 0,-1 0 0,-1-1 0,-1 0 0,0-1 0,0 0 0,-1 0 0,-1-2 0,0 1 0,-1-2 0,0 0 0,0 0 0,-1-2 0,0 0 0,-1 0 0,0-1 0,-20 5 0,30-11 0,1 0 0,-1 0 0,0-1 0,1 0 0,-1 0 0,0-1 0,1 1 0,-1-1 0,1-1 0,-8-1 0,11 2 0,1 1 0,-1-1 0,1 0 0,0 1 0,0-1 0,-1 0 0,1 0 0,0 0 0,0 1 0,0-1 0,0-1 0,0 1 0,0 0 0,0 0 0,0 0 0,0 0 0,1-1 0,-1 1 0,0 0 0,1-1 0,-1 1 0,1-1 0,0 1 0,-1 0 0,1-1 0,0 1 0,0-1 0,0 1 0,0-1 0,0 1 0,0-1 0,0 1 0,0-1 0,1 1 0,-1 0 0,0-1 0,1 1 0,0-1 0,-1 1 0,1 0 0,0 0 0,-1-1 0,1 1 0,0 0 0,1-1 0,3-6 0,0 1 0,0-1 0,1 1 0,0 0 0,0 1 0,1 0 0,0 0 0,0 0 0,0 1 0,1 0 0,-1 0 0,14-5 0,-16 8 0,0 0 0,-1 1 0,1-1 0,0 1 0,0 0 0,0 1 0,0-1 0,0 1 0,0 0 0,0 1 0,0-1 0,-1 1 0,1 0 0,0 0 0,0 0 0,0 0 0,-1 1 0,1 0 0,-1 0 0,1 1 0,-1-1 0,0 1 0,0 0 0,6 5 0,5 7-114,-1 1-1,-1 0 1,-1 1-1,0 1 1,-1 0-1,9 21 1,-13-26-450,5 10-6262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254 801 24575,'0'-38'0,"1"9"0,-4-38 0,2 58 0,-1 0 0,1 0 0,-2 0 0,1 0 0,-1 0 0,-1 1 0,0-1 0,-6-9 0,9 16 0,0 0 0,0 0 0,0 1 0,0-1 0,-1 0 0,1 1 0,0-1 0,-1 1 0,1 0 0,-1-1 0,0 1 0,0 0 0,1 0 0,-1 0 0,0 0 0,0 0 0,0 1 0,0-1 0,0 1 0,0-1 0,0 1 0,0-1 0,0 1 0,0 0 0,0 0 0,0 0 0,0 0 0,0 1 0,0-1 0,0 0 0,0 1 0,0 0 0,0-1 0,0 1 0,0 0 0,1 0 0,-1 0 0,0 0 0,-2 2 0,-4 3 0,0 0 0,1 1 0,-1 0 0,2 0 0,-1 0 0,-10 17 0,2-1 0,2 0 0,1 1 0,-10 26 0,16-36 0,1 1 0,1-1 0,1 1 0,0 0 0,0 0 0,0 30 0,4-41 0,-1 0 0,0 1 0,1-1 0,0 0 0,0 0 0,0 0 0,0 0 0,1 0 0,-1 0 0,1 0 0,0 0 0,0 0 0,1-1 0,-1 1 0,1-1 0,0 0 0,0 0 0,0 0 0,0 0 0,0 0 0,8 4 0,-7-5 0,0 0 0,1 0 0,-1-1 0,1 1 0,0-1 0,-1 0 0,1-1 0,0 1 0,0-1 0,-1 0 0,1 0 0,0 0 0,0-1 0,0 1 0,-1-1 0,1-1 0,0 1 0,-1 0 0,7-4 0,-1 0 0,-1 0 0,1-1 0,-1 0 0,0 0 0,-1-1 0,1 0 0,-1-1 0,-1 0 0,1 0 0,-1-1 0,-1 1 0,0-2 0,8-14 0,-7 9 0,0 0 0,-1-1 0,-1 0 0,-1 0 0,0 0 0,-1-1 0,0 1 0,-1-20 0,-3 65 0,-1-6 0,1 1 0,1 0 0,1-1 0,7 44 0,-7-62 0,0 1 0,0-1 0,1 0 0,0 0 0,0 0 0,0 0 0,0 0 0,1 0 0,0-1 0,0 1 0,0-1 0,1 0 0,-1 0 0,1 0 0,0 0 0,0-1 0,1 1 0,-1-1 0,1 0 0,-1 0 0,1-1 0,0 1 0,0-1 0,0 0 0,0-1 0,0 1 0,1-1 0,9 1 0,-6-2 0,-1 0 0,1-1 0,-1 0 0,0 0 0,1-1 0,-1 0 0,0-1 0,0 0 0,0 0 0,-1-1 0,1 0 0,-1 0 0,0 0 0,0-1 0,9-8 0,-2 1 0,0-1 0,-1 0 0,0-1 0,-1-1 0,19-29 0,-18 19 0,0-1 0,-2-1 0,-1 0 0,-1 0 0,-1-1 0,-1 0 0,3-38 0,-4 5 0,-2-1 0,-7-83 0,-9 14 0,9 109 0,-1 0 0,-1 1 0,-15-40 0,19 58 0,0 0 0,-1 0 0,1 1 0,-1-1 0,1 0 0,-1 0 0,0 1 0,0-1 0,0 1 0,-1 0 0,1 0 0,-1 0 0,-3-3 0,5 4 0,-1 1 0,1 0 0,0-1 0,-1 1 0,1 0 0,0 0 0,-1 0 0,1 0 0,0 0 0,-1 0 0,1 0 0,0 1 0,-1-1 0,1 0 0,0 1 0,-1-1 0,1 1 0,0-1 0,0 1 0,0 0 0,0-1 0,0 1 0,-1 0 0,1 0 0,0 0 0,1 0 0,-1 0 0,0 0 0,0 0 0,0 0 0,1 0 0,-1 0 0,0 2 0,-5 6 0,1 1 0,0 0 0,0 0 0,1 0 0,1 1 0,-4 14 0,-9 70 0,13-79 0,-2 26 0,2 1 0,1 0 0,3 0 0,1 0 0,16 84 0,-12-101 0,0-1 0,2 0 0,0 0 0,2-1 0,1 0 0,1-1 0,0 0 0,2-1 0,1 0 0,1-1 0,20 21 0,-32-38 0,1 0 0,-1 1 0,1-2 0,0 1 0,1-1 0,-1 1 0,0-2 0,1 1 0,0 0 0,0-1 0,-1 0 0,1-1 0,0 1 0,1-1 0,-1 0 0,0-1 0,0 1 0,0-1 0,12-1 0,-8-1 0,0-1 0,0 0 0,0 0 0,-1-1 0,1 0 0,-1 0 0,0-1 0,0-1 0,-1 1 0,1-1 0,9-10 0,-2 0 0,0-2 0,0 0 0,-2 0 0,0-2 0,-1 0 0,-1 0 0,-1-1 0,-1 0 0,-1-1 0,-1 0 0,0-1 0,-2 1 0,-1-1 0,4-39 0,-6 32 0,-1-1 0,-1 1 0,-2-1 0,-2 1 0,0-1 0,-2 1 0,-1 0 0,-1 1 0,-2 0 0,-24-54 0,31 78 0,-1 0 0,0 0 0,0 0 0,0 0 0,-1 1 0,0 0 0,0-1 0,0 1 0,-9-6 0,12 9 0,0 1 0,0-1 0,-1 0 0,1 1 0,0-1 0,0 1 0,-1 0 0,1-1 0,-1 1 0,1 0 0,0 0 0,-1 0 0,1-1 0,0 2 0,-1-1 0,1 0 0,-1 0 0,-1 1 0,2 0 0,-1 0 0,0 0 0,0 0 0,1 0 0,-1 0 0,0 0 0,1 1 0,-1-1 0,1 1 0,0-1 0,-1 1 0,1 0 0,0-1 0,0 1 0,0 0 0,-1 2 0,-2 7 0,0-1 0,1 1 0,0 0 0,1-1 0,-3 23 0,2 59 0,2-67 0,2 51 0,2 0 0,4-1 0,3 0 0,3-1 0,34 108 0,-42-167-341,1 0 0,0-1-1,12 21 1,-1-10-6485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2 110 24575,'0'-92'0,"0"75"0,0 63 0,-1 133-87,18 391-1191,-12-532-5548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11 472 24575,'-1'0'0,"1"1"0,0-1 0,0 0 0,0 0 0,-1 0 0,1 0 0,0 0 0,0 0 0,-1 0 0,1 0 0,0 1 0,-1-1 0,1 0 0,0 0 0,0 0 0,-1 0 0,1 0 0,0 0 0,0-1 0,-1 1 0,1 0 0,0 0 0,0 0 0,-1 0 0,1 0 0,0 0 0,0 0 0,-1 0 0,1-1 0,0 1 0,0 0 0,0 0 0,-1 0 0,1-1 0,0 1 0,0 0 0,0 0 0,0 0 0,-1-1 0,1 1 0,0 0 0,0 0 0,0-1 0,0 1 0,0 0 0,0 0 0,0-1 0,0 1 0,0 0 0,0 0 0,0-1 0,0 1 0,0 0 0,0-1 0,0 1 0,0 0 0,0 0 0,0-1 0,0 1 0,0 0 0,0 0 0,1-1 0,-1 1 0,0 0 0,0 0 0,17-12 0,70-15 0,48-17 0,-115 36 0,0-1 0,-1-1 0,0 0 0,25-19 0,-35 21 0,0 0 0,0-1 0,-1 0 0,0-1 0,-1 0 0,0 0 0,0-1 0,-1 1 0,-1-1 0,0 0 0,0-1 0,3-13 0,-1-1 0,-1 0 0,-1 0 0,-2 0 0,1-41 0,-8 730 0,8-629 0,-4-33 0,0-1 0,0 0 0,0 0 0,0 0 0,0 0 0,0 0 0,0 1 0,0-1 0,1 0 0,-1 0 0,0 0 0,0 0 0,0 0 0,0 0 0,0 1 0,0-1 0,1 0 0,-1 0 0,0 0 0,0 0 0,0 0 0,0 0 0,0 0 0,1 0 0,-1 0 0,0 0 0,0 0 0,0 0 0,0 0 0,0 0 0,1 0 0,-1 0 0,0 0 0,0 0 0,0 0 0,0 0 0,1 0 0,-1 0 0,0 0 0,0 0 0,0 0 0,0 0 0,0 0 0,1 0 0,-1-1 0,0 1 0,0 0 0,0 0 0,11-17 0,18-45 0,27-55 0,-48 103 0,1-1 0,0 2 0,1-1 0,1 1 0,17-16 0,-27 27 0,1 0 0,0 1 0,-1-1 0,1 1 0,0 0 0,0-1 0,0 1 0,0 0 0,0 0 0,0 0 0,1 1 0,-1-1 0,0 0 0,0 1 0,1 0 0,-1-1 0,0 1 0,1 0 0,-1 0 0,0 0 0,3 1 0,-2 0 0,-1 0 0,1 0 0,0 0 0,-1 1 0,1-1 0,-1 1 0,0 0 0,0-1 0,1 1 0,-1 0 0,0 1 0,0-1 0,-1 0 0,3 4 0,3 5 0,-2 0 0,1 0 0,-1 1 0,-1 0 0,0-1 0,3 21 0,9 78 51,12 53-1467,-21-138-5410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102 242 24575,'5'0'0,"0"1"0,1-2 0,-1 1 0,0-1 0,0 1 0,1-1 0,-1-1 0,0 1 0,0-1 0,0 0 0,0 0 0,0 0 0,-1-1 0,1 0 0,-1 0 0,1 0 0,-1 0 0,0-1 0,0 1 0,-1-1 0,1 0 0,-1 0 0,0-1 0,0 1 0,0-1 0,-1 1 0,1-1 0,-1 0 0,0 0 0,0 0 0,-1 0 0,0 0 0,0-1 0,0 1 0,0 0 0,-1-1 0,0-6 0,0 3 0,0-1 0,0 0 0,-1 0 0,0 1 0,-1-1 0,-5-17 0,7 25 0,-1 1 0,0-1 0,0 0 0,0 1 0,0-1 0,0 0 0,0 1 0,0 0 0,0-1 0,0 1 0,-1 0 0,1-1 0,-1 1 0,1 0 0,-1 0 0,1 0 0,-4-1 0,3 1 0,0 1 0,0 0 0,0 0 0,0 0 0,-1 0 0,1 0 0,0 0 0,0 1 0,0-1 0,0 1 0,-1-1 0,1 1 0,0 0 0,0 0 0,0 0 0,0 0 0,1 0 0,-5 3 0,-5 4 0,0 1 0,0 1 0,1 0 0,0 1 0,0 0 0,1 0 0,1 1 0,0 0 0,-8 17 0,7-12 0,1 2 0,0-1 0,2 1 0,0 0 0,1 1 0,-3 22 0,7-33-35,1 0 0,-1 0 0,2 0 0,-1 1 0,1-1 0,0 0 0,1 0 0,0 0 0,1-1 0,0 1 0,0 0 0,1-1 0,0 0 0,0 0 0,1 0 0,0 0 0,0-1 0,1 0 0,0 0 0,0 0 0,1-1 0,0 0 0,0 0 0,0-1 0,1 0 0,0 0 0,0 0 0,0-1 0,0-1 0,1 1 0,-1-1 0,1-1 0,0 0 0,0 0 0,0 0 0,0-1 0,0-1 0,18 0 0,9-4-6791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235 121 24575,'0'-2'0,"0"0"0,1-1 0,0 1 0,-1 0 0,1-1 0,0 1 0,0 0 0,1 0 0,-1 0 0,0 0 0,1 0 0,-1 0 0,1 0 0,-1 0 0,4-2 0,-3 3 0,-1 0 0,1 0 0,-1 0 0,0-1 0,1 1 0,-1 0 0,0 0 0,0-1 0,0 1 0,0-1 0,0 1 0,-1-1 0,1 1 0,0-1 0,-1 0 0,1 1 0,-1-1 0,1 0 0,-1 0 0,0 1 0,1-1 0,-1 0 0,0 0 0,-1 1 0,1-1 0,0 0 0,0 0 0,-1 1 0,1-1 0,-1 0 0,1 1 0,-1-1 0,0 1 0,0-3 0,-1 2 0,1 0 0,0 0 0,-1 0 0,1 0 0,-1 1 0,1-1 0,-1 0 0,0 1 0,0-1 0,0 1 0,0 0 0,0-1 0,0 1 0,0 0 0,0 0 0,-1 0 0,1 1 0,0-1 0,-1 0 0,1 1 0,-4-1 0,2 1 0,-1 1 0,1-1 0,-1 1 0,1 0 0,0 0 0,-1 0 0,1 1 0,0-1 0,0 1 0,-7 4 0,-2 2 0,1 1 0,0 0 0,0 1 0,1 0 0,-19 23 0,20-19 0,1-1 0,1 1 0,0 0 0,0 1 0,2 0 0,0 0 0,0 1 0,2-1 0,0 1 0,1 0 0,-3 30 0,6-39 0,-1 0 0,1 0 0,1 0 0,-1 0 0,1 0 0,1-1 0,-1 1 0,1 0 0,0 0 0,1-1 0,-1 1 0,1-1 0,1 0 0,-1 0 0,1 0 0,0 0 0,0 0 0,1-1 0,-1 0 0,1 0 0,1 0 0,-1-1 0,1 1 0,-1-2 0,1 1 0,0 0 0,1-1 0,-1 0 0,12 3 0,-1-1-170,0-1-1,0-1 0,0-1 1,1 0-1,-1-1 0,1-1 1,34-5-1,-10-1-6655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22 678 24575,'1'-1'0,"0"0"0,1 0 0,-1 0 0,0 0 0,0 0 0,1 0 0,-1 0 0,0 0 0,0 0 0,0 0 0,0 0 0,-1-1 0,1 1 0,0 0 0,0-1 0,-1 1 0,1-1 0,-1 1 0,1-1 0,-1 1 0,0-3 0,13-22 0,-1 18 0,0-1 0,0 1 0,0 1 0,14-6 0,-10 5 0,-1 0 0,0-1 0,24-19 0,-36 26 0,0-1 0,0 0 0,0 0 0,-1 0 0,1 0 0,-1 0 0,0-1 0,0 1 0,0-1 0,0 1 0,-1-1 0,1 0 0,-1 1 0,0-1 0,0 0 0,-1 0 0,1 0 0,-1 0 0,0 0 0,0-8 0,0 9 0,0 0 0,-1 0 0,1 0 0,-1 0 0,0 0 0,0 0 0,0 0 0,0 0 0,0 0 0,-1 1 0,1-1 0,-1 0 0,1 1 0,-1-1 0,0 1 0,0 0 0,-1-1 0,1 1 0,0 0 0,-1 0 0,1 0 0,-1 1 0,0-1 0,1 1 0,-1-1 0,0 1 0,0 0 0,0 0 0,0 0 0,0 1 0,0-1 0,-6 0 0,4 1 0,-1 0 0,0 1 0,0-1 0,1 1 0,-1 0 0,0 1 0,1-1 0,-1 1 0,1 0 0,0 1 0,-1-1 0,1 1 0,0 0 0,1 0 0,-1 1 0,-8 7 0,5-1 0,0 0 0,0 0 0,1 1 0,0 0 0,1 0 0,0 1 0,1 0 0,1 0 0,-1 0 0,2 0 0,0 1 0,-2 20 0,3-23 0,1 0 0,1 0 0,0 0 0,0 0 0,1 0 0,0 0 0,1 0 0,0 0 0,1 0 0,0 0 0,0-1 0,1 1 0,0-1 0,1 0 0,0 0 0,8 11 0,-7-15 0,0 1 0,0-1 0,1 0 0,-1 0 0,1-1 0,0 0 0,0 0 0,1-1 0,-1 1 0,1-2 0,-1 1 0,1-1 0,0 0 0,0-1 0,0 0 0,0 0 0,0-1 0,0 0 0,11-1 0,0 0 0,0-2 0,0 0 0,0-1 0,-1-1 0,0-1 0,0 0 0,21-11 0,-22 7 0,0-1 0,-1 0 0,0-1 0,-1-1 0,-1 0 0,0-1 0,0-1 0,-2 0 0,0-1 0,-1 0 0,0 0 0,-1-1 0,-1-1 0,10-27 0,-5 7 0,-2-2 0,-1 1 0,-2-1 0,-2-1 0,4-80 0,-10 104 0,-1 0 0,0 1 0,-1-1 0,-1 0 0,-1 1 0,0-1 0,-6-16 0,9 32 0,-1-1 0,1 0 0,-1 1 0,0-1 0,0 0 0,1 1 0,-1 0 0,0-1 0,0 1 0,0-1 0,0 1 0,-1 0 0,1 0 0,0-1 0,0 1 0,-1 0 0,1 0 0,-1 0 0,1 1 0,-1-1 0,-1-1 0,1 2 0,1 0 0,-1 1 0,1-1 0,0 0 0,-1 0 0,1 1 0,0-1 0,-1 1 0,1-1 0,0 1 0,-1-1 0,1 1 0,0 0 0,0 0 0,0-1 0,0 1 0,-1 0 0,1 0 0,-1 2 0,-3 4 0,0-1 0,0 1 0,0 0 0,1 0 0,1 1 0,-1-1 0,-2 11 0,-6 24 0,2 0 0,2 1 0,1 0 0,1 44 0,5-54 0,2-1 0,1 0 0,2 1 0,1-2 0,1 1 0,12 34 0,-15-56 0,1-1 0,0 1 0,1-1 0,-1 0 0,2 0 0,-1 0 0,1-1 0,1 0 0,-1 0 0,2 0 0,-1-1 0,1 0 0,15 10 0,-16-12 0,1-2 0,-1 1 0,1-1 0,0 0 0,0-1 0,0 0 0,0 0 0,0 0 0,0-1 0,1-1 0,-1 1 0,0-1 0,1-1 0,-1 1 0,0-2 0,1 1 0,11-4 0,-3-1 0,0 0 0,0-1 0,0 0 0,-1-1 0,0-1 0,-1-1 0,0 0 0,0-1 0,-1-1 0,-1 0 0,0-1 0,-1 0 0,20-27 0,-19 19 0,0-1 0,-1-1 0,-1 0 0,-1 0 0,-1-1 0,-1 0 0,-1 0 0,-1-1 0,3-33 0,-4 15 0,-1-66 0,-4 95 0,-1 1 0,-1-1 0,0 1 0,0 0 0,-2 0 0,1 0 0,-2 0 0,1 1 0,-9-15 0,12 24 0,-1 0 0,0 0 0,-1 0 0,1 0 0,0 0 0,-1 1 0,0-1 0,1 1 0,-1-1 0,0 1 0,0 0 0,0 0 0,-1 0 0,1 1 0,0-1 0,-7-1 0,7 2 0,1 1 0,-1 0 0,1 0 0,0 0 0,-1 0 0,1 0 0,-1 1 0,1-1 0,-1 1 0,1 0 0,0 0 0,-1-1 0,1 1 0,0 1 0,0-1 0,0 0 0,0 0 0,0 1 0,0 0 0,0-1 0,0 1 0,0 0 0,1 0 0,-1 0 0,-1 3 0,-5 7 0,1 1 0,0-1 0,1 1 0,1 1 0,0-1 0,0 1 0,-3 21 0,1 10 0,-3 47 0,8-45 0,2 0 0,1 1 0,3-1 0,2 0 0,2 0 0,2 0 0,16 45 0,-24-85-114,1 0 1,-1-1-1,1 1 0,0 0 0,0-1 1,1 0-1,0 0 0,0 0 0,1 0 1,-1-1-1,11 10 0,4-3-6712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95 24575,'6'-20'0,"-6"19"0,1 0 0,0 0 0,-1-1 0,0 1 0,1 0 0,-1 0 0,1 0 0,-1-1 0,0 1 0,0 0 0,0 0 0,0-1 0,0 1 0,0 0 0,0-1 0,0 1 0,0 0 0,-1 0 0,1-1 0,-1 1 0,1 0 0,-1 0 0,1 0 0,-1 0 0,1 0 0,-1 0 0,0-1 0,-1 0 0,0-1 0,-1 0 0,0 0 0,0 0 0,-1 0 0,1 0 0,0 1 0,-1-1 0,0 1 0,0 0 0,1 0 0,-1 0 0,0 1 0,0-1 0,-1 1 0,1 0 0,0 0 0,0 1 0,-1-1 0,1 1 0,0 0 0,-1 0 0,1 0 0,0 1 0,0-1 0,-1 1 0,1 0 0,0 1 0,0-1 0,0 1 0,0-1 0,0 1 0,-7 5 0,6-4 0,0 0 0,0 0 0,1 0 0,-1 1 0,1 0 0,0 0 0,0 0 0,0 0 0,0 1 0,1 0 0,-1 0 0,1 0 0,1 0 0,-1 0 0,1 0 0,0 1 0,0-1 0,0 1 0,1 0 0,0-1 0,0 1 0,0 0 0,1 0 0,0 8 0,2-3 0,0 0 0,1 0 0,0 0 0,1-1 0,0 1 0,1-1 0,0 0 0,9 12 0,5 4 0,34 37 0,5 5 0,-56-66 0,0 1 0,0-1 0,-1 1 0,1 0 0,0-1 0,-1 1 0,0 0 0,0 0 0,0 0 0,0 0 0,0 0 0,0 0 0,-1 1 0,0-1 0,1 0 0,-1 0 0,0 0 0,-1 0 0,1 1 0,-2 5 0,1-7 0,0 0 0,-1 0 0,1 1 0,-1-1 0,0 0 0,1 0 0,-1 0 0,0-1 0,0 1 0,0 0 0,0-1 0,-1 1 0,1-1 0,0 0 0,-1 1 0,1-1 0,-1 0 0,1-1 0,-1 1 0,1 0 0,-1-1 0,0 1 0,1-1 0,-1 0 0,-3 0 0,-2 0-195,1-1 0,0 1 0,-1-1 0,1 0 0,0-1 0,-14-4 0,-8-6-6631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7:2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11 24575,'1'-1'0,"0"0"0,0 0 0,0 0 0,-1 1 0,1-1 0,0 0 0,0 1 0,0-1 0,1 0 0,-1 1 0,0-1 0,0 1 0,0 0 0,0-1 0,0 1 0,1 0 0,-1 0 0,0-1 0,0 1 0,0 0 0,1 0 0,-1 1 0,2-1 0,-1 1 0,0 0 0,0 0 0,-1 0 0,1 0 0,0 0 0,0 0 0,-1 1 0,1-1 0,0 1 0,-1-1 0,0 1 0,3 2 0,3 7 0,-1 0 0,0 0 0,8 21 0,-11-25 0,89 259 0,-79-218 0,-3 0 0,-2 1 0,4 85 0,-12-114 0,-1 1 0,0-1 0,-2 0 0,0 0 0,-1 0 0,-1 0 0,-1 0 0,-1-1 0,-11 22 0,10-26 0,0-1 0,-2 0 0,0-1 0,0 0 0,-1 0 0,-1-1 0,0 0 0,-1-1 0,0-1 0,0 0 0,-26 13 0,7-6-682,-37 13-1,-32 6-6143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18 190 24575,'-4'-14'0,"0"0"0,1 0 0,1-1 0,-1-16 0,2 24 0,1 0 0,0 0 0,1-1 0,-1 1 0,1 0 0,1 0 0,0 0 0,0 0 0,0 1 0,4-9 0,-5 14 0,-1 0 0,0 0 0,1 0 0,-1 0 0,1 0 0,-1 1 0,1-1 0,0 0 0,-1 0 0,1 0 0,0 1 0,0-1 0,-1 0 0,1 1 0,0-1 0,0 1 0,0-1 0,0 1 0,0 0 0,0-1 0,0 1 0,0 0 0,0-1 0,0 1 0,1 0 0,0 0 0,-1 1 0,1-1 0,-1 1 0,1-1 0,-1 1 0,0 0 0,1 0 0,-1 0 0,0-1 0,0 1 0,0 0 0,0 1 0,0-1 0,0 0 0,1 1 0,4 6 0,-1 0 0,0 0 0,-1 1 0,5 11 0,64 233 0,-34-105 0,-9-46-1365,-19-62-5461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24575,'22'-1'0,"0"-2"0,-1 0 0,43-12 0,-50 11 0,1-1 0,0 0 0,-1-1 0,0-1 0,-1 0 0,1-1 0,15-12 0,-24 13 0,0-1 0,0 1 0,0-1 0,-1 0 0,0 0 0,0-1 0,-1 1 0,0-1 0,-1 0 0,3-15 0,-3 18 0,-2-1-1365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1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34 24575,'2'-1'0,"0"1"0,0 0 0,0-1 0,0 0 0,0 1 0,0-1 0,0 0 0,0 0 0,-1 0 0,1 0 0,0 0 0,-1-1 0,1 1 0,2-3 0,-3 2 0,1 0 0,0 1 0,-1-1 0,1 1 0,0 0 0,0 0 0,0-1 0,0 1 0,0 0 0,0 1 0,0-1 0,0 0 0,0 1 0,4-2 0,-2 3 0,0-1 0,0 1 0,-1-1 0,1 1 0,0 0 0,-1 0 0,1 1 0,-1-1 0,1 1 0,-1 0 0,0 0 0,1 0 0,-1 0 0,0 0 0,-1 1 0,1-1 0,0 1 0,-1 0 0,1 0 0,-1 0 0,0 0 0,0 0 0,0 1 0,0-1 0,1 6 0,0-4 0,-1 0 0,0 1 0,-1-1 0,1 1 0,-1 0 0,-1-1 0,1 1 0,-1 0 0,1-1 0,-2 1 0,1 0 0,-1-1 0,1 1 0,-2 0 0,1-1 0,-3 9 0,-1-6 0,0-1 0,0 1 0,0-1 0,-1 0 0,0 0 0,0-1 0,-1 0 0,0 0 0,0 0 0,0-1 0,-1 0 0,0 0 0,0-1 0,0 0 0,0-1 0,-1 1 0,1-2 0,-1 1 0,0-1 0,0 0 0,0-1 0,0 0 0,0-1 0,-9 0 0,15 0 0,1 0 0,0 0 0,0-1 0,0 1 0,0 0 0,0-1 0,-1 0 0,1 1 0,0-1 0,0 0 0,1 0 0,-1 0 0,0 0 0,0-1 0,-1 0 0,2 1 0,0 0 0,0 0 0,1 0 0,-1 0 0,0-1 0,1 1 0,-1 0 0,1 0 0,0 0 0,-1 0 0,1-1 0,0 1 0,0 0 0,0 0 0,-1-1 0,1 1 0,1 0 0,-1 0 0,0-2 0,1-2 0,1 0 0,0 1 0,0-1 0,0 1 0,0 0 0,0 0 0,1-1 0,0 2 0,0-1 0,0 0 0,6-5 0,0 1 0,-1 1 0,1 0 0,1 1 0,-1 0 0,1 1 0,0 0 0,0 0 0,1 1 0,-1 1 0,18-5 0,-23 7 0,-1 1 0,1-1 0,-1 0 0,1 1 0,-1 0 0,1 0 0,0 1 0,-1-1 0,1 1 0,-1 0 0,1 0 0,-1 0 0,0 1 0,1-1 0,-1 1 0,0 0 0,0 1 0,0-1 0,0 1 0,-1-1 0,1 1 0,-1 0 0,0 1 0,1-1 0,-1 0 0,-1 1 0,1 0 0,2 4 0,3 9 0,-1 1 0,0 0 0,-1 0 0,-2 0 0,0 1 0,0 0 0,0 27 0,-1-16 0,13 51 0,-7-58-1365,0-5-5461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232 119 24575,'0'-3'0,"1"1"0,-1-1 0,1 0 0,0 0 0,0 0 0,0 1 0,4-6 0,5-19 0,-9 25 0,-1 0 0,0-1 0,1 1 0,-1 0 0,0 0 0,0-1 0,0 1 0,-1 0 0,1 0 0,0 0 0,-1-1 0,1 1 0,-1 0 0,0 0 0,0 0 0,0 0 0,0 0 0,0 0 0,0 0 0,-1 1 0,1-1 0,0 0 0,-1 1 0,1-1 0,-1 1 0,0-1 0,0 1 0,1 0 0,-1-1 0,0 1 0,0 0 0,0 0 0,0 1 0,0-1 0,-1 0 0,-1 0 0,-1 1 0,1 0 0,-1 0 0,0 0 0,1 0 0,-1 1 0,1 0 0,-1 0 0,1 0 0,-1 0 0,1 1 0,0 0 0,-1 0 0,1 0 0,0 0 0,0 1 0,-5 4 0,-4 5 0,0 0 0,1 0 0,1 1 0,0 1 0,1 0 0,0 0 0,2 1 0,-1 0 0,-7 20 0,13-27 0,0 1 0,0-1 0,0 1 0,1 0 0,1 0 0,-1 0 0,1-1 0,1 1 0,0 0 0,0 0 0,0 0 0,1 0 0,1 0 0,0 0 0,0 0 0,0-1 0,1 1 0,1-1 0,5 11 0,-5-13 0,0 0 0,1 0 0,0-1 0,0 0 0,1 0 0,-1-1 0,1 1 0,0-1 0,0 0 0,1-1 0,-1 1 0,1-1 0,0 0 0,0-1 0,0 0 0,14 3 0,-2-2 0,1-1 0,0-1 0,0 0 0,-1-1 0,22-4 0,-3-1-455,0-3 0,49-15 0,-13-2-6371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24575,'0'-5'0,"0"-5"0,0-6 0,0 4 0,4 9 0,6 9 0,6 9 0,9 9 0,9 10 0,8 9 0,0 9 0,3 5 0,2 6 0,2 6 0,-7-10-8191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4147 1200 24575,'-9'-1'0,"1"0"0,-1-1 0,1 1 0,-1-2 0,1 1 0,0-1 0,0 0 0,-13-8 0,5 2 0,1-1 0,0 0 0,-15-14 0,15 9 0,1-1 0,1 0 0,0 0 0,1-2 0,-18-34 0,-18-28 0,-66-59 0,75 94 0,-54-56 0,-5 4 0,-3 4 0,-156-109 0,207 167 0,-2 2 0,-1 2 0,-73-31 0,91 48 0,-1 2 0,-1 1 0,0 1 0,0 3 0,-1 1 0,-58-3 0,9 10 0,0 4 0,-118 21 0,-169 54 0,276-57 0,47-12 0,-443 120 0,431-110 0,1 3 0,1 3 0,2 3 0,0 2 0,-86 63 0,111-66 0,1 1 0,2 1 0,1 2 0,2 1 0,1 1 0,1 1 0,3 1 0,-23 48 0,9-5 0,3 2 0,4 1 0,-20 96 0,17-69 0,-65 146 0,-7 18 0,98-252 0,0 1 0,2 0 0,-4 46 0,8-61 0,1 0 0,0-1 0,0 1 0,1 0 0,0-1 0,1 1 0,-1-1 0,1 1 0,1-1 0,-1 0 0,1 0 0,1 0 0,-1 0 0,1 0 0,0-1 0,6 7 0,-9-11 4,0-1 0,0 0-1,0 1 1,1-1-1,-1 0 1,0 0 0,1 1-1,-1-1 1,0 0 0,1-1-1,0 1 1,-1 0-1,1 0 1,-1-1 0,1 1-1,0-1 1,-1 1 0,1-1-1,0 0 1,0 1-1,-1-1 1,1 0 0,0 0-1,0 0 1,-1-1 0,1 1-1,0 0 1,0-1-1,-1 1 1,1-1 0,0 1-1,2-2 1,-1 0-97,-1-1 0,1 1 1,-1 0-1,1-1 0,-1 0 0,0 1 0,0-1 0,0 0 1,0 0-1,-1 0 0,1 0 0,-1-1 0,0 1 1,0 0-1,1-5 0,3-17-6733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0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24575,'2'0'0,"18"0"0,0 1 0,0 0 0,19 5 0,-32-5 0,0 1 0,-1 0 0,1 0 0,-1 0 0,1 1 0,-1 0 0,0 1 0,0-1 0,-1 1 0,1 0 0,-1 0 0,0 1 0,0 0 0,6 6 0,4 11 0,-2 1 0,0 0 0,16 45 0,-14-34 0,19 35 0,-28-59 0,0 0 0,1-1 0,0 0 0,1 0 0,0 0 0,0-1 0,15 12 0,-17-17 0,-1 1 0,1 0 0,0-1 0,0 0 0,0-1 0,0 1 0,1-1 0,-1-1 0,1 1 0,-1-1 0,1 0 0,0 0 0,-1-1 0,8 0 0,-3-1 0,-1-1 0,0 0 0,1 0 0,-1-1 0,0 0 0,-1-1 0,1 0 0,11-7 0,5-6 0,0-1 0,-1-1 0,0-2 0,40-44 0,-38 33 0,36-54 0,-21 26 0,-27 44-1365,-2 7-5461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24575,'0'-8'0,"0"0"0,1 0 0,0 0 0,1 0 0,4-12 0,-6 18 0,0 1 0,0 0 0,1 0 0,-1-1 0,1 1 0,-1 0 0,1 0 0,-1 0 0,1-1 0,0 1 0,0 0 0,0 0 0,-1 0 0,1 0 0,0 0 0,0 1 0,0-1 0,0 0 0,1 0 0,-1 1 0,0-1 0,0 0 0,0 1 0,0-1 0,1 1 0,-1 0 0,0-1 0,1 1 0,-1 0 0,0 0 0,1 0 0,-1 0 0,0 0 0,1 0 0,-1 0 0,0 0 0,0 0 0,1 1 0,-1-1 0,0 0 0,0 1 0,2 0 0,0 1 0,0 0 0,0 0 0,-1 0 0,1 0 0,-1 0 0,0 1 0,1-1 0,-1 1 0,0-1 0,0 1 0,-1 0 0,1 0 0,-1 0 0,2 3 0,14 48 0,-15-45 0,15 69 0,10 107 0,-8 84 0,-16-212 0,8 125 44,55 712-1614,175 544 464,94-16-252,-208-906 1773,33 245-807,-78 11-146,-77-280 395,-10-366 1032,-42 234 0,58-403 428,-1 6-7955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24575,'0'4'0,"0"6"0,5 6 0,5 4 0,11 4 0,5 1 0,8 2 0,6 0 0,6 5 0,-1 0 0,0 0 0,-2 4 0,-4-1 0,-10-1 0,-4-3 0,-3-6 0,0-8 0,-4-6-8191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93 24575,'4'-13'0,"6"-13"0,6-3 0,-4 9 0,-9 16 0,-10 17 0,-7 21 0,-10 17 0,-11 13 0,-7 9 0,-10 1 0,3-12-8191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472 336 24575,'77'-80'0,"-61"64"0,-1 0 0,0-1 0,17-24 0,-29 36 0,1 0 0,-1 0 0,0 0 0,-1 0 0,1-1 0,-1 1 0,0-1 0,-1 1 0,1-1 0,-1 0 0,0 0 0,0 1 0,-1-1 0,0 0 0,0 0 0,0 0 0,-1 0 0,-1-6 0,1 9 0,-1 0 0,0 0 0,1 0 0,-1 0 0,0 0 0,-1 0 0,1 1 0,-1-1 0,1 1 0,-1-1 0,0 1 0,1 0 0,-1 0 0,0 0 0,0 1 0,-1-1 0,1 1 0,0-1 0,-1 1 0,1 0 0,0 1 0,-1-1 0,-3 0 0,-8-1 0,0 0 0,0 2 0,0-1 0,-17 3 0,-4 2 0,0 2 0,0 1 0,1 2 0,0 1 0,1 2 0,0 1 0,1 2 0,0 1 0,-52 35 0,76-44 0,0 0 0,1 1 0,0 0 0,0 0 0,0 1 0,1 0 0,0 0 0,1 1 0,-8 14 0,12-20 0,1 0 0,-1 0 0,1 0 0,-1 0 0,1 1 0,1-1 0,-1 0 0,0 1 0,1-1 0,0 0 0,0 1 0,0-1 0,1 0 0,-1 0 0,1 1 0,0-1 0,1 0 0,-1 0 0,0 0 0,1 0 0,0 0 0,0 0 0,0 0 0,1-1 0,-1 1 0,1-1 0,5 6 0,2-1 0,0 0 0,1 0 0,0-1 0,0-1 0,1 0 0,0 0 0,0-1 0,0-1 0,0 0 0,1 0 0,0-1 0,0-1 0,16 1 0,-1-1 0,0-1 0,-1-2 0,1 0 0,0-2 0,34-8 0,-41 6 0,0-2 0,0 0 0,-1 0 0,38-22 0,-50 25 0,-1 0 0,0-1 0,0 0 0,0-1 0,0 1 0,-1-1 0,0 0 0,-1-1 0,1 0 0,-1 1 0,0-2 0,-1 1 0,0-1 0,0 1 0,4-11 0,-7-6 0,-1 24 0,0-1 0,0 1 0,0 0 0,0-1 0,0 1 0,-1 0 0,1-1 0,0 1 0,0 0 0,-1-1 0,1 1 0,0 0 0,0-1 0,-1 1 0,1 0 0,0 0 0,-1-1 0,1 1 0,0 0 0,-1 0 0,1 0 0,0-1 0,-1 1 0,1 0 0,0 0 0,-1 0 0,1 0 0,-1 0 0,0 0 0,0 0 0,0 1 0,-1-1 0,1 1 0,0 0 0,-1 0 0,1-1 0,0 1 0,0 0 0,0 0 0,0 0 0,0 0 0,0 1 0,0-1 0,0 0 0,0 0 0,0 0 0,1 1 0,-1-1 0,0 0 0,1 1 0,0-1 0,-1 1 0,1-1 0,0 1 0,-1 1 0,-1 10 0,0 1 0,1-1 0,1 1 0,0-1 0,1 0 0,3 15 0,18 83 0,-21-105 0,23 79 0,37 87 0,-31-93 0,26 109 0,-53-177 0,-1 0 0,-1 0 0,0 0 0,0 1 0,-1-1 0,-2 18 0,2-26 0,-1 0 0,0 0 0,1 0 0,-1 0 0,0 0 0,0 0 0,0 0 0,-1 0 0,1 0 0,-1-1 0,0 1 0,0 0 0,1-1 0,-2 0 0,1 1 0,0-1 0,0 0 0,-1 0 0,1 0 0,-1-1 0,0 1 0,1 0 0,-1-1 0,0 0 0,0 0 0,0 0 0,0 0 0,-4 1 0,-2-1 0,-1-1 0,1 0 0,0 0 0,-1-1 0,1 0 0,-1-1 0,1 0 0,0 0 0,0-1 0,0 0 0,-11-7 0,-2 0 0,1-2 0,0 0 0,-24-20 0,23 13 0,0 0 0,1-1 0,-19-23 0,32 33 0,0 0 0,1-1 0,0 1 0,1-1 0,0-1 0,0 1 0,1-1 0,1 0 0,-4-16 0,7 23 0,0 1 0,1 0 0,-1-1 0,1 1 0,0-1 0,0 1 0,1-1 0,-1 1 0,1 0 0,0-1 0,0 1 0,1 0 0,-1 0 0,1-1 0,0 1 0,0 0 0,0 1 0,4-6 0,-1 4 0,0 0 0,0 1 0,0-1 0,0 1 0,1 0 0,0 1 0,0-1 0,0 1 0,0 0 0,12-4 0,9 0 0,0 1 0,1 2 0,-1 0 0,48 0 0,51 4-1365,-71 1-5461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107 471 24575,'-5'-18'0,"4"18"0,1-1 0,-1 0 0,1 1 0,0-1 0,-1 1 0,1-1 0,0 0 0,-1 1 0,1-1 0,0 0 0,0 1 0,0-1 0,0 0 0,0 0 0,0 1 0,0-1 0,0 0 0,0 0 0,0 1 0,0-1 0,0 0 0,0 1 0,0-1 0,1 0 0,-1 1 0,0-1 0,1 0 0,-1 1 0,0-1 0,1 0 0,-1 1 0,1-1 0,-1 1 0,1-1 0,-1 1 0,1-1 0,-1 1 0,1-1 0,-1 1 0,1 0 0,0-1 0,-1 1 0,1 0 0,0 0 0,-1-1 0,1 1 0,0 0 0,0 0 0,-1 0 0,1 0 0,1 0 0,55-15 0,-48 14 0,0 0 0,0-1 0,-1-1 0,1 1 0,-1-1 0,1-1 0,-1 0 0,0 0 0,0 0 0,-1-1 0,12-9 0,-12 7 0,0-1 0,0 0 0,-1 0 0,0 0 0,-1 0 0,0-1 0,0 0 0,-1 0 0,0-1 0,-1 1 0,0-1 0,0 1 0,-1-1 0,0 0 0,-1 0 0,0 0 0,0 0 0,-1-1 0,-1 1 0,0 0 0,-3-16 0,2 18 0,0 1 0,0-1 0,-1 1 0,0 0 0,0 0 0,-1 0 0,0 0 0,0 1 0,0-1 0,-1 1 0,0 0 0,0 0 0,-1 1 0,0 0 0,0 0 0,0 0 0,0 0 0,-1 1 0,0 0 0,0 1 0,0-1 0,0 1 0,0 1 0,-1 0 0,1 0 0,-1 0 0,1 0 0,-11 1 0,12 0 0,0 1 0,0 0 0,0 0 0,0 1 0,0-1 0,0 1 0,0 1 0,0-1 0,0 1 0,1 0 0,-1 0 0,1 1 0,-1 0 0,-9 6 0,9-4 0,0 1 0,1-1 0,-1 1 0,1 0 0,0 0 0,1 1 0,-1 0 0,1 0 0,0 0 0,-2 8 0,-1 5 0,1 0 0,1 0 0,1 0 0,0 0 0,2 1 0,0-1 0,3 38 0,0-36 0,2-1 0,0 1 0,1-1 0,1 0 0,1-1 0,1 1 0,1-1 0,1 0 0,12 21 0,-16-33 0,1 1 0,0-1 0,0 0 0,0 0 0,1-1 0,0 0 0,1 0 0,0-1 0,0 0 0,0 0 0,1-1 0,-1 0 0,1 0 0,1-1 0,-1 0 0,0-1 0,1 0 0,0 0 0,0-1 0,0 0 0,16 0 0,31-6-1365,-6-5-5461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33 24575,'-1'-2'0,"0"0"0,0 0 0,0 0 0,0 0 0,0 0 0,-1 0 0,1 1 0,-1-1 0,1 0 0,-1 1 0,0-1 0,0 1 0,1 0 0,-1-1 0,0 1 0,0 0 0,0 0 0,0 0 0,-1 1 0,1-1 0,-3 0 0,3 1 0,0 0 0,1 0 0,-1 0 0,0 0 0,0 1 0,1-1 0,-1 1 0,0-1 0,1 1 0,-1 0 0,0 0 0,1 0 0,-1 0 0,1 0 0,0 0 0,-1 0 0,1 0 0,0 0 0,-1 1 0,1-1 0,0 1 0,0-1 0,0 1 0,0-1 0,1 1 0,-2 2 0,-2 7 0,0-1 0,1 1 0,0-1 0,1 1 0,0 0 0,1 0 0,0 0 0,1 0 0,2 17 0,18 103 0,-15-104 0,84 340 49,-44-199-1463,-36-132-5412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3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1065 24575,'-2'-1'0,"1"1"0,0-1 0,0 1 0,0-1 0,0 1 0,0-1 0,0 0 0,0 1 0,0-1 0,0 0 0,0 0 0,0 0 0,0 0 0,1 0 0,-1 0 0,0 0 0,1 0 0,-1 0 0,1 0 0,-1 0 0,1-1 0,-1 1 0,1 0 0,0 0 0,0 0 0,0-1 0,-1-1 0,-3-40 0,3 39 0,1-29 0,0 1 0,2 0 0,11-58 0,-5 21 0,-2 0 0,-7-117 0,-1 76 0,2 81 0,3-118 0,-1 126 0,1 0 0,1 0 0,1 1 0,14-39 0,-18 56 0,1 0 0,-1-1 0,1 1 0,0 0 0,1 0 0,-1 1 0,0-1 0,1 0 0,-1 1 0,1 0 0,0-1 0,0 1 0,0 0 0,0 0 0,0 1 0,1-1 0,-1 1 0,0-1 0,1 1 0,-1 0 0,1 0 0,-1 1 0,1-1 0,5 1 0,8-1 0,1 1 0,-1 1 0,34 7 0,-18-3 0,891 64 0,-503-46 0,263 5 0,-642-26 71,11 0-1507,-44-4-5390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24575,'0'-4'0,"4"-2"0,7 0 0,9 2 0,10 1 0,10 1 0,10 1 0,10 0 0,9-3 0,9-2 0,-8 1-8191</inkml:trace>
  <inkml:trace contextRef="#ctx0" brushRef="#br0" timeOffset="1">1010 101 24575,'-8'0'0,"-8"0"0,-6 0 0,-3-5 0,7-1 0,15 1 0,18-4 0,18 0 0,22 1 0,20-2 0,13 0 0,11 3 0,5 1 0,-1-2 0,-6 1 0,-9 1 0,-21 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24575,'-5'0'0,"-5"5"0,-1 5 0,1 10 0,2 10 0,3 10 0,6 10 0,4 11 0,0 7 0,-1 6 0,0 8 0,-2 3 0,0 1 0,-1-7 0,-1-6 0,0-8 0,0-15-8191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195 125 24575,'0'-1'0,"-1"-1"0,1 1 0,-1 0 0,0 0 0,0 0 0,1-1 0,-1 1 0,0 0 0,0 0 0,0 0 0,0 0 0,0 0 0,0 1 0,0-1 0,-1 0 0,1 0 0,0 1 0,0-1 0,-1 1 0,1-1 0,0 1 0,-1 0 0,1-1 0,0 1 0,-1 0 0,1 0 0,-2 0 0,-39-4 0,37 5 0,1-1 0,-1 1 0,1-1 0,-1 1 0,1 0 0,-1 1 0,1-1 0,0 1 0,0 0 0,0 0 0,0 0 0,0 1 0,0-1 0,0 1 0,1 0 0,-1 0 0,1 0 0,0 0 0,0 1 0,0 0 0,1-1 0,-1 1 0,1 0 0,0 0 0,0 0 0,0 0 0,0 1 0,1-1 0,0 0 0,0 1 0,0-1 0,0 6 0,0-5 0,1 0 0,-1 0 0,1 0 0,1 0 0,-1 0 0,1 0 0,-1 0 0,2 0 0,-1 0 0,0 0 0,1 0 0,0-1 0,0 1 0,1-1 0,-1 1 0,1-1 0,0 0 0,0 0 0,0 0 0,1 0 0,-1 0 0,1-1 0,0 0 0,0 0 0,0 0 0,0 0 0,1 0 0,7 2 0,-4-2 0,1-1 0,-1 0 0,1 0 0,-1-1 0,1 0 0,0-1 0,0 0 0,-1 0 0,1-1 0,0 0 0,-1 0 0,1-1 0,0 0 0,-1-1 0,0 0 0,0 0 0,13-8 0,-16 9 0,-1-1 0,1 0 0,-1 0 0,0 0 0,0 0 0,-1-1 0,1 1 0,-1-1 0,0 0 0,1 0 0,-2 0 0,1-1 0,0 1 0,-1 0 0,0-1 0,0 0 0,0 0 0,-1 1 0,0-1 0,0 0 0,0 0 0,0 0 0,-1 0 0,0-1 0,0 1 0,0 0 0,0 0 0,-1 0 0,0 0 0,0 0 0,-3-6 0,0 0 0,-1 1 0,-1 0 0,1 0 0,-2 0 0,1 1 0,-1-1 0,-1 2 0,0-1 0,0 1 0,0 0 0,-1 1 0,-1 0 0,-9-6 0,12 9 0,1 0 0,-1 0 0,1 1 0,-1-1 0,0 2 0,0-1 0,0 1 0,-1 0 0,1 0 0,0 1 0,-1 0 0,1 0 0,-1 1 0,1 0 0,-1 0 0,1 1 0,-1 0 0,1 1 0,0-1 0,-14 6 0,18-6-85,1 0 0,-1 1-1,1-1 1,0 1 0,0-1-1,-1 1 1,1 0 0,0 0-1,0 0 1,1 0 0,-1 0-1,0 1 1,1-1 0,0 1-1,-2 3 1,-3 13-6741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75 24575,'0'-9'0,"-4"-7"0,-2-6 0,-4 2 0,-4 12 0,-1 17 0,3 20 0,3 18 0,4 19 0,2 16 0,1 7 0,7 6 0,1 0 0,0-7 0,-1-6 0,3-11 0,0-19-8191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1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36 848 24575,'-1'0'0,"-1"0"0,1 0 0,-1 0 0,1 0 0,0-1 0,-1 1 0,1 0 0,-1-1 0,1 1 0,-1-1 0,1 0 0,0 1 0,0-1 0,-1 0 0,1 0 0,0 0 0,0 0 0,0 0 0,0 0 0,0 0 0,0 0 0,0 0 0,0-1 0,0 1 0,1 0 0,-1-1 0,0 1 0,1 0 0,-1-1 0,1 1 0,0-1 0,-1 1 0,1-3 0,0 2 0,-1-1 0,1 1 0,0 0 0,1 0 0,-1-1 0,0 1 0,1 0 0,-1 0 0,1 0 0,-1-1 0,1 1 0,0 0 0,0 0 0,0 0 0,0 0 0,1 0 0,-1 1 0,0-1 0,1 0 0,-1 1 0,1-1 0,2-1 0,6-3 0,1 0 0,0 0 0,0 2 0,0-1 0,1 1 0,14-3 0,78-10 0,-94 15 0,143-11 0,163 5 0,94-6 0,-395 12 0,0 0 0,0-1 0,-1 0 0,17-6 0,-28 8 0,0-1 0,-1 1 0,1 0 0,-1-1 0,1 1 0,-1-1 0,1 0 0,-1 0 0,0 0 0,0 0 0,0 0 0,2-3 0,-3 3 0,0 0 0,-1 1 0,1-1 0,-1 1 0,1-1 0,-1 0 0,0 1 0,1-1 0,-1 0 0,0 0 0,0 1 0,0-1 0,-1 0 0,1 1 0,0-1 0,-1 0 0,1 1 0,-1-1 0,1 0 0,-1 1 0,0-1 0,1 1 0,-2-2 0,-3-3 0,1 0 0,-1 0 0,0 1 0,0 0 0,0 0 0,-1 0 0,1 1 0,-1 0 0,-1 0 0,1 0 0,0 1 0,-1 0 0,-13-5 0,1 2 0,1 1 0,-1 0 0,0 2 0,-21-2 0,24 4 0,0 1 0,0 0 0,0 1 0,0 1 0,0 1 0,1 0 0,-1 1 0,1 0 0,0 1 0,0 1 0,1 1 0,0 0 0,0 0 0,0 2 0,-19 15 0,18-12 0,2 1 0,0 1 0,0 0 0,1 1 0,1 0 0,1 0 0,0 2 0,1-1 0,0 1 0,2 0 0,0 1 0,-9 35 0,12-37 0,1 1 0,0 0 0,1 0 0,1 0 0,1 0 0,0 1 0,1-1 0,4 19 0,-4-31 0,0 0 0,0 0 0,1 0 0,0 0 0,0 0 0,0 0 0,0-1 0,1 1 0,0-1 0,0 0 0,0 0 0,0 0 0,1 0 0,-1-1 0,1 1 0,0-1 0,0 0 0,0 0 0,1 0 0,-1 0 0,1-1 0,-1 0 0,1 0 0,0 0 0,0-1 0,0 1 0,0-1 0,0-1 0,0 1 0,10 0 0,2-2 0,-1 0 0,0-1 0,0 0 0,0-1 0,-1-1 0,1-1 0,-1 0 0,0-1 0,20-11 0,-11 4 0,-1-1 0,-1 0 0,0-2 0,37-35 0,-38 27 0,0-1 0,-2-1 0,-1-1 0,-1-1 0,-1 0 0,16-42 0,-31 70 0,-1 0 0,0 0 0,0 1 0,0-1 0,0 0 0,0 0 0,0 0 0,0 0 0,0 0 0,0 0 0,0 0 0,0 0 0,1 1 0,-1-1 0,0 0 0,0 0 0,0 0 0,0 0 0,0 0 0,0 0 0,1 0 0,-1 0 0,0 0 0,0 0 0,0 0 0,0 0 0,0 0 0,0 0 0,1 0 0,-1 0 0,0 0 0,0 0 0,0 0 0,0 0 0,0 0 0,0 0 0,1 0 0,-1 0 0,0 0 0,0 0 0,0 0 0,0-1 0,0 1 0,0 0 0,0 0 0,1 0 0,-1 0 0,0 0 0,0 0 0,0 0 0,0 0 0,0-1 0,0 1 0,0 0 0,0 0 0,0 0 0,3 22 0,-3 30 0,-1-38 0,2 1 0,-1-1 0,2 1 0,0-1 0,1 1 0,1-1 0,0 0 0,0 0 0,2-1 0,0 1 0,10 17 0,-12-25 0,0 1 0,1-1 0,0 0 0,0-1 0,1 1 0,-1-1 0,1 0 0,0-1 0,0 1 0,1-1 0,-1 0 0,1-1 0,0 1 0,0-1 0,1-1 0,-1 1 0,0-1 0,1-1 0,-1 1 0,1-1 0,-1-1 0,1 1 0,12-2 0,-6 0 0,1-1 0,-1-1 0,0 0 0,1-1 0,-2 0 0,1-1 0,0-1 0,-1 0 0,17-11 0,-12 6 0,-2-2 0,1 0 0,-2 0 0,0-2 0,0 0 0,13-18 0,-9 7 0,-2-1 0,0-1 0,-2-1 0,-1 0 0,-1 0 0,-1-2 0,-2 1 0,9-47 0,-9 22 0,-3-1 0,1-74 0,-8 99 0,-2 0 0,0 0 0,-3 1 0,0-1 0,-18-53 0,20 74 0,-1 1 0,-1-1 0,1 1 0,-2 0 0,1 0 0,-1 0 0,-7-7 0,11 14 0,1 0 0,-1 0 0,1 1 0,-1-1 0,0 1 0,0 0 0,1-1 0,-1 1 0,0 0 0,0 0 0,0 0 0,0 0 0,0 1 0,-1-1 0,1 0 0,0 1 0,0 0 0,0-1 0,-1 1 0,1 0 0,0 0 0,0 0 0,0 1 0,-1-1 0,1 0 0,0 1 0,0-1 0,0 1 0,0 0 0,-1 0 0,1 0 0,1 0 0,-1 0 0,0 0 0,0 0 0,0 1 0,0-1 0,1 1 0,-3 1 0,-3 6 0,0 0 0,0 0 0,1 1 0,0 0 0,0 0 0,1 0 0,0 1 0,1-1 0,1 1 0,-1 0 0,2 1 0,-3 12 0,-1 20 0,-1 77 0,7-49 0,3-1 0,20 117 0,-14-138 0,3-1 0,3 0 0,1-1 0,34 70 0,-43-104 30,1-1 0,0 0 0,12 15 0,-16-23-165,0-1 0,1 1 0,-1-1 0,1 0 0,-1-1 0,1 1 0,0-1 0,1 0 0,-1 0 0,12 4 0,5-2-6691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2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237 135 24575,'1'-33'0,"0"21"0,-1-1 0,0 1 0,0-1 0,-2 1 0,-2-14 0,4 26 0,0-1 0,0 1 0,0-1 0,0 1 0,0-1 0,0 0 0,0 1 0,-1-1 0,1 1 0,0-1 0,0 1 0,0-1 0,-1 1 0,1-1 0,0 1 0,0-1 0,-1 1 0,1 0 0,0-1 0,-1 1 0,1-1 0,-1 1 0,1 0 0,0-1 0,-1 1 0,1 0 0,-1 0 0,1-1 0,-1 1 0,1 0 0,-1 0 0,1 0 0,-1-1 0,1 1 0,-1 0 0,0 0 0,1 0 0,-1 0 0,1 0 0,-1 0 0,1 0 0,-1 0 0,1 1 0,-1-1 0,1 0 0,-1 0 0,1 0 0,-1 0 0,1 1 0,-1-1 0,1 0 0,-1 0 0,1 1 0,-1-1 0,1 1 0,0-1 0,-1 0 0,1 1 0,-1-1 0,1 1 0,0-1 0,0 0 0,-1 1 0,1-1 0,0 1 0,0-1 0,-1 2 0,-18 36 0,7 1 0,3 0 0,-9 77 0,7 83 0,10-177 0,-5 535 0,2-52 0,-34-2 0,-48-3 0,85-498 0,1-1 0,-1 0 0,1 1 0,-1-1 0,1 1 0,0-1 0,-1 0 0,1 1 0,0-1 0,0 1 0,0-1 0,0 1 0,0-1 0,0 1 0,1-1 0,-1 0 0,0 1 0,1-1 0,-1 1 0,1-1 0,0 0 0,-1 1 0,1-1 0,0 0 0,0 0 0,0 0 0,-1 0 0,1 0 0,1 0 0,-1 0 0,0 0 0,2 2 0,2-2 0,1 1 0,-1-1 0,0 0 0,1 0 0,-1-1 0,1 0 0,8 0 0,442 33 0,-281-14 0,1499 85-2964,-1393-91 2788,1257 19-440,-1502-33 607,1 2 57,0-3-1,0-1 1,64-13 0,-100 16-1,1 0 1,-1-1-1,0 1 0,1 0 1,-1-1-1,0 1 1,1-1-1,-1 1 1,0-1-1,0 1 0,0-1 1,0 0-1,1 0 1,-1 0-1,0 0 1,0 0-1,-1 0 0,1 0 1,0 0-1,1-2 1,-2 2-2,0 0 0,0 0 1,0 0-1,0 0 1,0 0-1,-1 0 0,1 0 1,0 1-1,-1-1 0,1 0 1,0 0-1,-1 0 1,1 0-1,-1 1 0,0-1 1,1 0-1,-1 0 1,0 1-1,1-1 0,-1 0 1,0 1-1,0-1 0,-10-7 299,0 1-1,0 1 0,-16-7 1,16 8-332,9 4-7,-19-9 19,1 0 0,0-2 0,0 0 1,-20-18-1,34 25-26,1 0 1,1 0-1,-1 0 1,1-1-1,-1 1 0,2-1 1,-1 0-1,1 0 1,0-1-1,0 1 1,0-1-1,1 1 1,0-1-1,1 0 0,-1 0 1,1 0-1,0 0 1,1-9-1,4-34 1,1 0 0,3 1 0,22-72 0,-3 9 0,94-668 0,-93 564 0,-9 77 0,32-266 0,-32-1 0,-19 394 0,0 5 0,0-1 0,0 1 0,-1 0 0,0-1 0,0 1 0,-3-8 0,3 13 0,0 0 0,0 0 0,0 1 0,0-1 0,0 0 0,0 1 0,-1-1 0,1 1 0,0-1 0,-1 1 0,0-1 0,1 1 0,-1 0 0,0 0 0,1 0 0,-1 0 0,0 0 0,0 0 0,0 1 0,0-1 0,0 0 0,0 1 0,0 0 0,0-1 0,0 1 0,0 0 0,-2 0 0,-14 1 0,0 0 0,0 1 0,0 2 0,-20 5 0,-21 3 0,-141 12-74,-296-2 0,-429-44-1479,357 3 927,-759-14 127,835 8 1545,461 20-121,27 4-874,0-1-1,0 1 0,0 1 0,0-1 1,0 1-1,-1-1 0,1 1 1,0 0-1,0 1 0,0-1 0,-1 1 1,1 0-1,0 0 0,0 0 1,0 0-1,-5 4 0,-1 0-323,1-1 0,-1 0 0,0 0 0,-14 3 0,15-4-6553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219 185 24575,'-1'-1'0,"0"0"0,0-1 0,0 1 0,0-1 0,0 1 0,1-1 0,-1 0 0,1 1 0,-1-1 0,1 1 0,0-1 0,-1-3 0,2 1 0,1 15 0,2 26 0,-2-1 0,-1 1 0,-7 59 0,-27 112 0,16-110 0,6-25 0,-3 142 0,14-214 0,0 0 0,0 0 0,-1 0 0,1 0 0,0 0 0,0 0 0,0 0 0,0 0 0,1 0 0,-1 0 0,0 0 0,0 0 0,0-1 0,1 1 0,-1 0 0,1 0 0,-1 0 0,1 0 0,-1 0 0,1-1 0,-1 1 0,1 0 0,-1 0 0,1-1 0,0 1 0,0 0 0,-1-1 0,1 1 0,0-1 0,1 2 0,1-2 0,0-1 0,-1 1 0,1 0 0,-1 0 0,1-1 0,-1 0 0,1 1 0,-1-1 0,4-2 0,11-3 0,12-1 0,0 1 0,0 2 0,43-2 0,90 8 0,69 11 0,89 2 0,-259-13 0,0-3 0,0-3 0,80-15 0,-139 19 0,1 0 0,-1-1 0,0 0 0,1 1 0,-1-1 0,0 0 0,0 0 0,0 0 0,0-1 0,1 1 0,-2 0 0,1-1 0,0 0 0,0 1 0,0-1 0,-1 0 0,1 0 0,-1 0 0,1 0 0,-1 0 0,0 0 0,0 0 0,0 0 0,0-1 0,0 1 0,0 0 0,-1-1 0,1 1 0,-1 0 0,0-1 0,0 1 0,0-4 0,-1-7 0,0 1 0,-1-1 0,-1 1 0,0-1 0,-6-13 0,-2-10 0,-7-47 0,3-1 0,3 0 0,5 0 0,3-1 0,7-87 0,8 120 0,-9 44 0,0 0 0,0 0 0,0 0 0,-1 0 0,-1 0 0,1-1 0,-1 1 0,-2-13 0,1 19 0,0-1 0,0 0 0,0 1 0,-1-1 0,1 1 0,-1-1 0,0 1 0,0 0 0,0-1 0,0 1 0,0 0 0,0 1 0,-1-1 0,1 0 0,0 1 0,-1-1 0,0 1 0,1 0 0,-1-1 0,0 1 0,0 1 0,1-1 0,-6 0 0,-8-3 0,0 2 0,-33-1 0,37 3 0,-492-1 0,233 4 0,-183-3 0,484 0-1365,5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2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156 181 24575,'0'0'0,"0"-1"0,0 0 0,0 0 0,0 0 0,0 0 0,0 0 0,0 0 0,0 0 0,0 0 0,1 0 0,-1 0 0,0 1 0,1-1 0,-1 0 0,0 0 0,1 0 0,-1 0 0,1 1 0,0-2 0,0 2 0,-1 0 0,1 0 0,-1 0 0,1 0 0,-1 0 0,1 0 0,-1 0 0,0 0 0,1 1 0,-1-1 0,1 0 0,-1 0 0,1 0 0,-1 1 0,1-1 0,-1 0 0,0 1 0,1-1 0,-1 0 0,0 1 0,1-1 0,-1 0 0,0 1 0,1 0 0,20 35 0,-11-4 0,-2 0 0,0 0 0,-2 1 0,2 43 0,-5 137 0,-3-150 0,-16 158 0,6-115 0,10-103 0,-1 4 0,1 0 0,0 0 0,0 0 0,2 12 0,-2-19 0,0 1 0,0 0 0,0 0 0,1-1 0,-1 1 0,0 0 0,0 0 0,1-1 0,-1 1 0,0 0 0,1-1 0,-1 1 0,1 0 0,-1-1 0,1 1 0,-1 0 0,1-1 0,-1 1 0,1-1 0,0 1 0,-1-1 0,1 0 0,0 1 0,-1-1 0,1 0 0,0 1 0,0-1 0,-1 0 0,1 0 0,0 0 0,0 1 0,0-1 0,-1 0 0,1 0 0,0 0 0,0 0 0,0 0 0,-1-1 0,1 1 0,0 0 0,0 0 0,-1 0 0,1-1 0,0 1 0,0 0 0,-1-1 0,1 1 0,0-1 0,-1 1 0,1-1 0,-1 1 0,2-1 0,30-20 0,2 3 0,1 0 0,0 3 0,1 1 0,1 1 0,0 2 0,57-9 0,49 7 0,220 11 0,-203 5 0,583-2 0,-709-4 0,-33 3 0,-1 0 0,0-1 0,0 1 0,1 0 0,-1 0 0,0 0 0,0 0 0,0 0 0,1 0 0,-1 0 0,0 0 0,0 0 0,0-1 0,1 1 0,-1 0 0,0 0 0,0 0 0,0 0 0,0-1 0,1 1 0,-1 0 0,0 0 0,0 0 0,0-1 0,0 1 0,0 0 0,0 0 0,0-1 0,0 1 0,1 0 0,-1 0 0,0-1 0,0 1 0,0 0 0,0-1 0,-14-9 0,-62-25 0,39 19 0,-62-37 0,88 47 0,1-2 0,0 1 0,0-2 0,1 1 0,0-1 0,1 0 0,0-1 0,0 0 0,1 0 0,-6-13 0,3 2 0,2 0 0,0-1 0,2 0 0,0 0 0,2 0 0,0-1 0,1 0 0,1-34 0,4-21 0,14-87 0,-12 137 0,7-28 0,-8 43 0,0-1 0,-1 0 0,0 0 0,0-20 0,-2 33 0,-1 0 0,1-1 0,0 1 0,-1-1 0,1 1 0,-1 0 0,1-1 0,-1 1 0,0 0 0,1 0 0,-1 0 0,0-1 0,0 1 0,0 0 0,0 0 0,0 0 0,0 0 0,0 0 0,0 1 0,-1-1 0,1 0 0,0 0 0,0 1 0,-1-1 0,1 1 0,0-1 0,-1 1 0,-2-1 0,-4 0 0,0-1 0,0 2 0,-16-1 0,16 1 0,-451-8 0,-475-2 0,774 20-1365,101-4-5461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2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55 24575,'-1'-1'0,"1"0"0,-1 1 0,0-1 0,0 0 0,0 0 0,0 0 0,0 0 0,0 1 0,0-1 0,0 1 0,0-1 0,0 1 0,0-1 0,0 1 0,-1-1 0,1 1 0,0 0 0,0 0 0,0-1 0,-2 1 0,2 1 0,0-1 0,1 0 0,-1 1 0,0-1 0,1 1 0,-1-1 0,0 1 0,1-1 0,-1 1 0,1 0 0,-1-1 0,1 1 0,-1 0 0,1-1 0,0 1 0,-1 0 0,1-1 0,0 1 0,-1 0 0,1 0 0,0 0 0,0 0 0,-1 7 0,0-1 0,0 0 0,1 1 0,1 13 0,1 1 0,-1 0 0,-1 0 0,-1 0 0,-1 0 0,-1 0 0,0 0 0,-2-1 0,-1 0 0,-16 42 0,-5-7 0,16-36 0,2 0 0,-14 41 0,23-59 0,-1 1 0,1-1 0,0 0 0,0 1 0,0-1 0,0 0 0,0 1 0,0-1 0,1 0 0,-1 1 0,1-1 0,-1 0 0,1 1 0,0-1 0,0 0 0,0 0 0,0 0 0,0 0 0,1 0 0,-1 0 0,0 0 0,1 0 0,0-1 0,-1 1 0,1-1 0,0 1 0,0-1 0,0 1 0,0-1 0,0 0 0,0 0 0,5 2 0,6 2 0,0-1 0,0 0 0,1-1 0,18 2 0,-26-4 0,405 36 0,2-34 0,-324-4 0,-50 1 0,0-1 0,0-2 0,40-10 0,-77 13 0,0 0 0,0 0 0,0 0 0,0-1 0,0 1 0,0-1 0,0 0 0,-1 0 0,1 1 0,0-1 0,0 0 0,-1 0 0,1-1 0,0 1 0,-1 0 0,1 0 0,-1-1 0,0 1 0,1-1 0,-1 0 0,0 1 0,0-1 0,0 0 0,0 1 0,0-1 0,0 0 0,-1 0 0,1 0 0,0 0 0,0-4 0,-2 1 0,0 0 0,0 0 0,0 0 0,-1 0 0,1 0 0,-1 0 0,0 1 0,-1-1 0,1 0 0,-1 1 0,-3-5 0,-5-7 0,2 0 0,0-1 0,1 0 0,0 0 0,2 0 0,0-1 0,1 0 0,0-1 0,2 1 0,0-1 0,1 0 0,1 1 0,1-1 0,1 0 0,0 0 0,1 0 0,1 1 0,6-19 0,-6 25 0,0 1 0,-1-1 0,0 0 0,0-19 0,-2 28 0,0 0 0,0 0 0,-1 0 0,1 0 0,-1 0 0,1 0 0,-1 0 0,0 0 0,0 0 0,0 1 0,-1-1 0,1 0 0,-1 1 0,0-1 0,1 1 0,-1 0 0,0-1 0,0 1 0,0 0 0,-1 0 0,1 0 0,0 0 0,-6-2 0,-3-1 0,-1 0 0,0 1 0,0 1 0,0 0 0,0 1 0,-19-2 0,-79 1 0,72 3 0,-133 0-455,-1 7 0,-176 30 0,314-31-6371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2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88 24575,'-2'-3'0,"-1"1"0,1 0 0,-1 0 0,1-1 0,-1 2 0,1-1 0,-1 0 0,0 0 0,-6-2 0,9 4 0,-1 0 0,0 0 0,1 0 0,-1 0 0,1 0 0,-1 0 0,1 0 0,-1 0 0,1 0 0,-1 0 0,0 0 0,1 0 0,-1 1 0,1-1 0,-1 0 0,1 0 0,-1 0 0,1 1 0,-1-1 0,1 0 0,0 1 0,-2 0 0,1 0 0,1 0 0,-1 1 0,0-1 0,0 0 0,1 1 0,-1-1 0,1 1 0,-1-1 0,1 1 0,0-1 0,-1 1 0,1 1 0,-1 8 0,-30 187 0,-3-59 0,-19 89 0,51-216 0,-3 7 0,2 0 0,-1 21 0,4-36 0,0-1 0,0 1 0,0 0 0,0-1 0,0 1 0,1-1 0,0 0 0,-1 1 0,1-1 0,0 1 0,1-1 0,-1 0 0,1 0 0,-1 0 0,1 0 0,0 0 0,0 0 0,4 4 0,-4-6 0,0 0 0,0 0 0,0 0 0,0 0 0,0 0 0,0-1 0,1 1 0,-1-1 0,0 1 0,0-1 0,0 0 0,0 0 0,1 0 0,-1 0 0,0 0 0,0-1 0,0 1 0,1-1 0,1 0 0,45-18 0,-29 10 0,28-10 0,0 3 0,2 1 0,0 3 0,0 1 0,95-5 0,169 27 0,-52 2 0,-245-13 0,0 0 0,0-1 0,0-2 0,0 1 0,0-2 0,18-6 0,-32 9 0,1 0 0,-1 0 0,0-1 0,1 0 0,-1 1 0,0-1 0,0 0 0,0-1 0,-1 1 0,1 0 0,0-1 0,-1 0 0,0 1 0,1-1 0,-1 0 0,0 0 0,-1 0 0,1-1 0,0 1 0,-1 0 0,0-1 0,0 1 0,0-1 0,0 1 0,0-1 0,-1 1 0,0-1 0,1 1 0,-1-1 0,-1 0 0,1 1 0,0-1 0,-1 1 0,0-1 0,-1-3 0,-6-18 0,-2 1 0,0 0 0,-2 1 0,0 0 0,-23-32 0,-23-41 0,46 72 0,1 0 0,2 0 0,0-1 0,-6-31 0,13 47 0,0 1 0,1-1 0,1 1 0,-1-1 0,1 1 0,1-1 0,-1 1 0,1-1 0,1 1 0,0-1 0,0 1 0,1 0 0,0 0 0,0 0 0,0 0 0,8-11 0,-9 17 0,-1 1 0,0-1 0,0 0 0,1 1 0,-1-1 0,0 0 0,-1 1 0,1-1 0,0 0 0,0 0 0,0-3 0,-2 5 0,1-1 0,-1 0 0,1 1 0,-1-1 0,1 1 0,-1-1 0,0 1 0,1-1 0,-1 1 0,0-1 0,0 1 0,1 0 0,-1-1 0,0 1 0,0 0 0,0 0 0,1-1 0,-1 1 0,0 0 0,0 0 0,0 0 0,1 0 0,-1 0 0,0 0 0,0 0 0,0 0 0,0 1 0,-1-1 0,-168 14 0,11-1 0,-178-25-1365,230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3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24575,'-1'0'0,"1"0"0,-1 0 0,1 0 0,0 0 0,-1 0 0,1 0 0,-1 0 0,1 0 0,0 0 0,-1 0 0,1 0 0,-1 0 0,1 0 0,0 1 0,-1-1 0,1 0 0,0 0 0,-1 0 0,1 1 0,0-1 0,-1 0 0,1 0 0,0 1 0,-1-1 0,1 0 0,0 1 0,0-1 0,-1 0 0,1 1 0,0-1 0,0 0 0,0 1 0,0 0 0,3 14 0,17 14 0,-2-14 0,1 0 0,0-1 0,1-1 0,0-1 0,1-1 0,26 11 0,16 9 0,-52-25 0,41 20 0,-2 3 0,78 59 0,-126-86 0,0-1 0,0 0 0,-1 1 0,1-1 0,-1 1 0,1 0 0,-1-1 0,1 1 0,-1 0 0,0 0 0,0 0 0,0 0 0,0 0 0,0 0 0,-1 0 0,1 0 0,0 1 0,-1-1 0,0 0 0,1 3 0,-2-3 0,1 0 0,-1 1 0,0-1 0,1 0 0,-1 0 0,0 0 0,0 0 0,0 0 0,-1 0 0,1-1 0,0 1 0,-1 0 0,1-1 0,-1 1 0,0-1 0,-2 3 0,-8 4 0,-1-1 0,0 0 0,0-1 0,-25 9 0,-64 23 0,1 5 0,-143 83 0,240-124-80,-8 5-349,0 1 1,-17 15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2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24 24575,'0'0'0,"1"1"0,-1-1 0,0 0 0,0 0 0,1 0 0,-1 0 0,0 0 0,1 0 0,-1 0 0,0 0 0,0 0 0,1 0 0,-1 0 0,0 0 0,1 0 0,-1 0 0,0 0 0,0 0 0,1 0 0,-1 0 0,0 0 0,0 0 0,1 0 0,-1 0 0,0-1 0,1 1 0,-1 0 0,0 0 0,0 0 0,0 0 0,1-1 0,-1 1 0,0 0 0,0 0 0,0 0 0,0-1 0,1 1 0,-1 0 0,0 0 0,0-1 0,0 1 0,0 0 0,0-1 0,0 1 0,0 0 0,0 0 0,0-1 0,0 1 0,0 0 0,0-1 0,0 1 0,0 0 0,0 0 0,0-1 0,0 1 0,0 0 0,0-1 0,0 1 0,0 0 0,0 0 0,-1-1 0,0 0 0,1 0 0,-1 0 0,0 0 0,0 0 0,0 0 0,0 0 0,-1 0 0,1 1 0,0-1 0,0 0 0,0 1 0,-1-1 0,0 0 0,-6 0 0,1 0 0,-1 1 0,1 0 0,-1 0 0,1 1 0,-1 0 0,1 0 0,0 0 0,-1 1 0,-11 5 0,-11 5 0,-30 15 0,54-24 0,-10 6 0,0 0 0,1 1 0,0 0 0,0 1 0,1 1 0,1 1 0,0 0 0,-13 17 0,20-23 0,0 0 0,1 1 0,0 0 0,1 0 0,-1 0 0,2 1 0,-1 0 0,1-1 0,0 1 0,1 0 0,0 0 0,1 1 0,0-1 0,0 0 0,1 1 0,0-1 0,2 16 0,-1-20 0,1 1 0,-1-1 0,1 0 0,0 0 0,0 0 0,1 0 0,0 0 0,0-1 0,0 1 0,0-1 0,0 1 0,1-1 0,0 0 0,6 5 0,-3-4 0,1 0 0,-1-1 0,1 0 0,0 0 0,1 0 0,-1-1 0,0 0 0,12 1 0,1 0 0,1-1 0,-1-1 0,1-2 0,0 0 0,0-1 0,30-5 0,-39 4-151,-1-1-1,1 0 0,-1-1 0,0 0 1,0 0-1,-1-2 0,0 1 1,14-10-1,-1-4-6674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2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5518 3449 24575,'0'1'0,"0"-1"0,0 1 0,0-1 0,0 0 0,0 1 0,0-1 0,0 1 0,0-1 0,1 1 0,-1-1 0,0 0 0,0 1 0,0-1 0,1 1 0,-1-1 0,0 0 0,0 1 0,1-1 0,-1 0 0,0 1 0,1-1 0,-1 0 0,0 0 0,1 1 0,-1-1 0,0 0 0,1 0 0,-1 1 0,1-1 0,-1 0 0,0 0 0,2 0 0,17-1 0,17-14 0,-22 6 0,0-1 0,-1 0 0,-1 0 0,0-1 0,0-1 0,-1 0 0,0-1 0,-1 0 0,-1 0 0,0-1 0,10-21 0,0-5 0,-2 0 0,-2-1 0,11-48 0,-11 23 0,-3-1 0,-3-1 0,-3 0 0,-3 0 0,-11-126 0,-79-334 0,54 385 0,-6 1 0,-71-170 0,75 229 0,-4 2 0,-4 1 0,-3 2 0,-108-136 0,123 180 0,-1 1 0,-2 2 0,-2 1 0,0 2 0,-67-39 0,13 17 0,-138-54 0,-10 12 0,-5 10 0,-2 10 0,-3 12 0,-447-51 0,-413 39 0,1050 69 0,-770-7 0,581 11 0,-347 24 0,582-24 0,-38 5 0,37-4 0,0 0 0,-1-1 0,-23-1 0,21-5-1365,10-3-5461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2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24575,'-13'0'0,"1"2"0,0-1 0,-1 2 0,1-1 0,0 2 0,1 0 0,-1 0 0,1 1 0,-15 8 0,-12 10 0,-43 34 0,69-48 0,-10 6 0,2 1 0,0 0 0,1 2 0,-26 30 0,41-43 0,0 0 0,1 0 0,-1 1 0,1 0 0,0-1 0,0 1 0,1 0 0,0 1 0,0-1 0,0 0 0,1 0 0,0 1 0,0-1 0,0 1 0,1-1 0,0 1 0,1-1 0,-1 1 0,1-1 0,0 1 0,1-1 0,-1 0 0,5 10 0,1-1 11,1 0 0,0-1 0,2 0 0,-1 0 0,1-1 0,1 0-1,1-1 1,-1 0 0,2-1 0,17 12 0,-5-6-308,0-1 0,2-1 0,-1-1 0,52 17 0,-23-13-6529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49 140 24575,'-1'0'0,"-1"-1"0,1 1 0,0-1 0,0 1 0,0-1 0,0 0 0,0 1 0,0-1 0,0 0 0,0 0 0,0 0 0,0 0 0,0 0 0,0 0 0,1 0 0,-1 0 0,0 0 0,1 0 0,-2-2 0,-11-27 0,12 27 0,-12-38 0,13 38 0,-1 1 0,1 0 0,0 0 0,-1-1 0,1 1 0,0 0 0,0-1 0,1 1 0,-1 0 0,0-1 0,1 1 0,-1 0 0,1 0 0,0-1 0,0 1 0,1-2 0,-1 3 0,0 0 0,-1 1 0,1-1 0,0 1 0,0-1 0,0 1 0,0 0 0,0-1 0,0 1 0,0 0 0,-1-1 0,1 1 0,0 0 0,0 0 0,0 0 0,0 0 0,0 0 0,0 0 0,0 0 0,0 0 0,0 1 0,0-1 0,0 0 0,0 0 0,0 1 0,0-1 0,0 1 0,0-1 0,-1 1 0,1-1 0,0 1 0,0-1 0,-1 1 0,2 1 0,27 23 0,-20-14 0,-1-1 0,0 1 0,0 0 0,-1 1 0,-1 0 0,0 0 0,-1 0 0,0 1 0,0 0 0,-2-1 0,1 2 0,-2-1 0,0 0 0,0 1 0,-1-1 0,-1 1 0,-2 14 0,-1 3 0,-3-1 0,0 0 0,-2 0 0,-1 0 0,-2-1 0,-19 38 0,15-35 0,4-11 0,1 0 0,1 1 0,1 0 0,-10 42 0,17-59 0,0 1 0,0-1 0,1 1 0,0-1 0,0 1 0,1-1 0,-1 0 0,1 1 0,0-1 0,1 0 0,-1 1 0,1-1 0,0 0 0,0 0 0,1 0 0,-1-1 0,1 1 0,0 0 0,1-1 0,-1 0 0,1 0 0,-1 0 0,1 0 0,1-1 0,-1 1 0,6 3 0,4 1 0,1 0 0,1-1 0,-1 0 0,1-1 0,0-1 0,1-1 0,-1 0 0,26 2 0,18-1 0,61-3 0,-89-2 0,194-4 0,-249 6 0,-1 1 0,1 1 0,0 1 0,1 1 0,-1 1 0,-36 17 0,44-17 0,1 0 0,1 1 0,-1 1 0,1 0 0,-14 14 0,21-17 0,0 0 0,0 1 0,1 0 0,-1 0 0,2 0 0,-1 0 0,1 1 0,0 0 0,0 0 0,-3 12 0,5-10 0,1 0 0,0 0 0,0 1 0,1-1 0,0 0 0,1 0 0,0 0 0,1 0 0,0 0 0,0 0 0,1 0 0,0 0 0,1-1 0,7 14 0,5 6 0,1 0 0,2-1 0,23 27 0,-19-30 0,1 0 0,1-2 0,1-1 0,37 24 0,-27-21 0,57 54 0,-90-77 0,0 2 0,0-1 0,0 0 0,-1 0 0,1 1 0,-1 0 0,0-1 0,0 1 0,0 0 0,2 8 0,-3-10 0,-1 0 0,0 0 0,0 0 0,0 0 0,0 0 0,-1 0 0,1 0 0,0-1 0,-1 1 0,0 0 0,1 0 0,-1 0 0,0 0 0,0-1 0,0 1 0,0 0 0,0-1 0,0 1 0,0-1 0,-1 1 0,1-1 0,-1 1 0,1-1 0,-1 0 0,-2 2 0,-10 6-109,0-2-1,-1 0 0,0 0 1,0-1-1,0-1 0,-24 5 1,26-7-489,-44 12-6228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3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6399 2511 24575,'6'-4'0,"0"-1"0,0 1 0,0 1 0,1-1 0,0 1 0,13-4 0,18-9 0,-22 5 0,0 0 0,0-1 0,-1 0 0,-1-2 0,0 1 0,-1-2 0,0 0 0,-1 0 0,-1-1 0,0-1 0,-2 0 0,0 0 0,0-1 0,-2 0 0,9-32 0,-7 16 0,-2 0 0,-1 0 0,-1-1 0,-3 0 0,0 0 0,-3 0 0,-8-69 0,-3 41 0,-3 0 0,-3 0 0,-27-63 0,-93-174 0,104 232 0,-4 2 0,-2 2 0,-53-63 0,61 89 0,-1 1 0,-2 2 0,-2 2 0,0 1 0,-76-48 0,28 32 0,-2 3 0,-119-43 0,-194-43 0,-290-52 0,-15 64 0,246 94 0,242 16 0,-519 5 0,507 18 0,-272 52 0,442-53 0,0 2 0,1 3 0,-95 44 0,-153 100 0,216-111 0,-36 27 0,82-48 0,-2-2 0,-79 35 0,-119 14 0,203-66 0,-62 25-5,79-26-189,-1 0-1,0-2 1,0-1 0,0-2 0,-1 0-1,-29 1 1,33-5-6632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3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24575,'-7'15'0,"-1"0"0,0-1 0,-1 0 0,-11 13 0,-11 11 0,-2-1 0,-52 45 0,51-52 0,1 2 0,2 1 0,-31 44 0,59-74 0,1 1 0,0 0 0,0 0 0,0 0 0,0 0 0,1 0 0,-1 0 0,1 1 0,0-1 0,0 0 0,1 1 0,-1-1 0,1 1 0,0-1 0,0 1 0,2 6 0,-1-5 0,1 1 0,1-1 0,-1 1 0,1-1 0,0 0 0,0 0 0,1 0 0,0 0 0,8 9 0,3 1 0,1-1 0,1-1 0,1 0 0,0-1 0,32 18 0,-18-15-682,60 23-1,-35-20-6143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24575,'-1'-1'0,"-1"-1"0,0 0 0,1 0 0,0 0 0,-1 0 0,1 0 0,0 0 0,0-1 0,0 1 0,0 0 0,0-1 0,1 1 0,-1 0 0,1-1 0,-1 1 0,1-1 0,0 1 0,0-1 0,0 1 0,0 0 0,1-1 0,-1 1 0,1-1 0,-1 1 0,1 0 0,0-1 0,0 1 0,0 0 0,0 0 0,0-1 0,0 1 0,1 0 0,-1 0 0,1 1 0,2-4 0,2-1 0,0 0 0,0 0 0,0 1 0,1-1 0,0 2 0,0-1 0,0 1 0,1 0 0,10-4 0,-5 4 0,1 0 0,0 1 0,1 1 0,-1 0 0,0 1 0,1 0 0,-1 1 0,1 1 0,-1 0 0,0 1 0,0 1 0,0 0 0,0 1 0,18 7 0,-24-8 0,-1 0 0,1 1 0,-1 0 0,0 0 0,0 1 0,0 0 0,-1 0 0,1 0 0,-1 1 0,-1 0 0,1 0 0,-1 0 0,0 1 0,0 0 0,-1 0 0,0 0 0,0 1 0,-1-1 0,0 1 0,0 0 0,-1 0 0,0 0 0,0 0 0,-1 0 0,0 0 0,0 10 0,-2 5 0,-1-1 0,-2 1 0,0 0 0,-1-1 0,-1 0 0,-1 0 0,-17 33 0,-84 143 0,91-171 0,-41 63 0,23-38 0,-34 68 0,61-103 0,1 0 0,0 0 0,2 0 0,0 1 0,0 0 0,2 0 0,0 0 0,0 31 0,3-39 0,1 0 0,0 0 0,1 0 0,0 0 0,0 0 0,1-1 0,1 1 0,-1-1 0,2 1 0,-1-1 0,10 13 0,-5-9 0,1-2 0,0 1 0,0-1 0,1-1 0,1 0 0,0 0 0,14 8 0,2-2 0,1-1 0,0-2 0,1 0 0,0-2 0,1-1 0,55 9 0,-36-11 0,63 3 0,-90-10 0,0-1 0,-1-2 0,1 0 0,0-1 0,25-7 0,-43 8 0,0 0 0,0 0 0,0-1 0,0 1 0,-1-1 0,5-4 0,-8 7 0,0 0 0,0-1 0,-1 1 0,1-1 0,0 1 0,-1-1 0,1 1 0,0-1 0,-1 1 0,1-1 0,-1 0 0,1 1 0,-1-1 0,1 0 0,-1 1 0,0-1 0,1 0 0,-1 0 0,0 1 0,1-1 0,-1 0 0,0 0 0,0 0 0,0 1 0,0-1 0,0 0 0,0 0 0,0 0 0,0 1 0,0-1 0,0 0 0,0 0 0,0 0 0,-1 1 0,1-1 0,0 0 0,-1 0 0,1 1 0,0-1 0,-1 0 0,1 0 0,-1 1 0,1-1 0,-1 1 0,0-2 0,-2 1 0,1 0 0,-1 0 0,1 0 0,-1 0 0,0 0 0,1 1 0,-1-1 0,0 1 0,1 0 0,-1 0 0,0 0 0,0 0 0,1 0 0,-1 1 0,0-1 0,1 1 0,-1-1 0,1 1 0,-1 0 0,-4 2 0,-6 3 0,0 0 0,-18 12 0,20-11 0,1 1 0,0-1 0,0 1 0,1 1 0,-1 0 0,2 1 0,0-1 0,0 1 0,1 1 0,0 0 0,0 0 0,1 0 0,1 1 0,0-1 0,1 1 0,0 0 0,1 1 0,0-1 0,1 1 0,0-1 0,1 1 0,0 0 0,1 0 0,1-1 0,0 1 0,1 0 0,0-1 0,1 1 0,0-1 0,1 0 0,0 0 0,1 0 0,11 19 0,13 14 0,1-1 0,73 78 0,20 26 0,-114-136 0,-1 1 0,-1-1 0,0 1 0,-1 1 0,0-1 0,-1 1 0,-1 0 0,4 19 0,-6-26 0,-2-1 0,1 1 0,-1 0 0,0 0 0,0 0 0,-1 0 0,0 0 0,0 0 0,-1 0 0,0-1 0,0 1 0,0-1 0,-1 1 0,0-1 0,0 0 0,-1 0 0,1 0 0,-1 0 0,-8 7 0,-1-1 14,1 0-1,-2-2 0,0 0 0,0 0 1,-1-1-1,0-1 0,0-1 1,-28 10-1,9-6-384,0-1-1,-1-2 1,-41 4 0,19-7-6455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3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24575,'-1'-8'0,"1"0"0,0 1 0,1-1 0,0 0 0,0 1 0,4-15 0,-3 20 0,-1 0 0,1-1 0,-1 1 0,1 0 0,0 0 0,0 0 0,0 0 0,0 0 0,0 0 0,0 0 0,0 1 0,1-1 0,-1 1 0,1-1 0,-1 1 0,1 0 0,-1 0 0,1 0 0,0 1 0,0-1 0,-1 1 0,4-1 0,6-1 0,1 1 0,0 0 0,-1 0 0,1 1 0,-1 1 0,1 0 0,-1 1 0,1 0 0,-1 1 0,14 5 0,-22-7 0,1 1 0,-1 0 0,0 0 0,-1 0 0,1 0 0,0 1 0,0-1 0,-1 1 0,0 0 0,1 0 0,-1 0 0,0 0 0,-1 1 0,1 0 0,0-1 0,-1 1 0,0 0 0,0 0 0,0 0 0,0 0 0,-1 0 0,0 1 0,0-1 0,0 0 0,0 1 0,-1-1 0,1 0 0,-1 1 0,0-1 0,-1 1 0,1-1 0,-2 5 0,-3 11 0,-2 0 0,0 0 0,-1 0 0,-1-1 0,-1 0 0,-21 30 0,-4 9 0,12-18 0,11-22 0,1 2 0,1 0 0,-14 40 0,22-54 0,1 1 0,-1 0 0,1 0 0,1-1 0,-1 1 0,1 0 0,0 0 0,1 0 0,0 0 0,0 0 0,0-1 0,1 1 0,0 0 0,0-1 0,1 1 0,6 11 0,-3-8 0,1-1 0,1 1 0,0-2 0,0 1 0,1-1 0,0 0 0,0 0 0,1-1 0,-1-1 0,2 0 0,-1 0 0,1-1 0,0 0 0,0-1 0,0 0 0,20 4 0,5-1 0,0-1 0,0-2 0,0-2 0,45-2 0,-37-1 0,-1-2 0,1-2 0,-1-2 0,48-14 0,-87 20 0,0-1 0,0 1 0,0-1 0,1 0 0,-2 0 0,1 0 0,0 0 0,0-1 0,3-2 0,-7 5 0,0-1 0,0 1 0,0 0 0,0 0 0,0 0 0,0 0 0,0 0 0,0 0 0,0 0 0,1 0 0,-1 0 0,0 0 0,0 0 0,0 0 0,0 0 0,0-1 0,0 1 0,0 0 0,0 0 0,0 0 0,0 0 0,0 0 0,0 0 0,0 0 0,0 0 0,0 0 0,0-1 0,0 1 0,0 0 0,0 0 0,0 0 0,0 0 0,0 0 0,0 0 0,0 0 0,0 0 0,0 0 0,0-1 0,0 1 0,0 0 0,0 0 0,-1 0 0,1 0 0,0 0 0,0 0 0,0 0 0,0 0 0,0 0 0,0 0 0,0 0 0,0 0 0,0 0 0,0 0 0,0 0 0,-1-1 0,1 1 0,0 0 0,0 0 0,0 0 0,0 0 0,0 0 0,-11 0 0,-11 5 0,10-1 0,1 0 0,-1 1 0,1 1 0,1 0 0,-1 1 0,1-1 0,0 2 0,0 0 0,1 0 0,-10 12 0,15-16 0,0 1 0,1 0 0,-1 0 0,1 0 0,0 0 0,1 0 0,-1 1 0,1-1 0,0 1 0,1 0 0,-1-1 0,1 1 0,1 0 0,-1 0 0,1 0 0,-1 0 0,2 0 0,-1 0 0,1-1 0,0 1 0,0 0 0,0 0 0,4 8 0,9 15 0,1 0 0,1-1 0,38 49 0,-17-24 0,-1-4 0,-21-30 0,-1 0 0,-1 1 0,0 0 0,-2 2 0,12 29 0,-21-47-4,-1-1 0,0 1 0,0-1 0,-1 1 0,1-1 0,-1 1 0,0 0 0,0 0 0,0-1 0,0 1 0,-1 0 0,0-1 0,1 1 0,-1-1 0,0 1 0,-1-1 0,1 1 0,-1-1 0,-1 4 0,-1-3 21,1 0-1,-1 0 1,0 0 0,0 0-1,0-1 1,0 1 0,-1-1-1,0 0 1,1-1 0,-1 1-1,-8 2 1,-8 2-265,0-1 1,0-1-1,-1-1 1,1-1-1,-29 0 1,8-2-6579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74 24575,'1'0'0,"0"0"0,1 0 0,-1 0 0,0-1 0,1 1 0,-1 0 0,0-1 0,1 1 0,-1-1 0,0 0 0,0 1 0,0-1 0,0 0 0,1 1 0,-1-1 0,0 0 0,0 0 0,0 0 0,-1 0 0,1 0 0,0 0 0,0-1 0,0 1 0,-1 0 0,1 0 0,-1 0 0,1-1 0,-1 1 0,1 0 0,-1-1 0,0 1 0,0 0 0,0-1 0,1 1 0,-1 0 0,0-1 0,-1 1 0,1 0 0,0-1 0,0 1 0,-1 0 0,1-1 0,0 1 0,-1 0 0,1 0 0,-1-1 0,0 1 0,1 0 0,-1 0 0,0 0 0,0 0 0,0 0 0,0 0 0,0 0 0,-1-1 0,-3-1 0,-1 1 0,1-1 0,0 1 0,-1 0 0,0 1 0,1-1 0,-1 1 0,0 0 0,0 1 0,1-1 0,-1 1 0,0 1 0,0-1 0,0 1 0,1 0 0,-1 0 0,-8 3 0,9-3 0,0 0 0,0 1 0,0-1 0,1 1 0,-1 0 0,0 0 0,1 1 0,0 0 0,0 0 0,-1 0 0,2 0 0,-1 0 0,0 1 0,1-1 0,-1 1 0,1 0 0,0 0 0,0 1 0,1-1 0,-4 7 0,5-8 0,1 0 0,-1 0 0,1 0 0,0 0 0,-1 0 0,1 1 0,1-1 0,-1 0 0,0 0 0,1 0 0,0 0 0,-1 0 0,1 0 0,0-1 0,0 1 0,1 0 0,1 3 0,0-1 0,1-1 0,0 1 0,-1 0 0,2-1 0,-1 0 0,1 0 0,-1 0 0,8 4 0,0-1 0,0-1 0,0 0 0,0 0 0,1-1 0,0-1 0,0 0 0,15 2 0,22-3-1365,-4-4-5461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3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4460 238 24575,'-3'-1'0,"0"-1"0,0 1 0,0-1 0,0 0 0,0 0 0,0 0 0,0 0 0,1-1 0,-1 1 0,1-1 0,-4-4 0,-12-10 0,5 8 0,0 2 0,-1 0 0,0 0 0,0 2 0,-1-1 0,0 2 0,0 0 0,0 1 0,-23-2 0,-19 1 0,-71 4 0,63 1 0,-904 1 0,916 0 0,-56 10 0,13 0 0,10-3 0,21-2 0,-119-2 0,-472-54 0,522 36 0,87 7 0,-1 1 0,1 3 0,-51 4 0,30 9 0,52-7 0,0-1 0,0-1 0,-1 0 0,1-1 0,-29-2 0,-188-45 0,154 28 0,0 3 0,-84-5 0,-73-2 0,177 16 0,1 3 0,-108 8 0,110 6 0,43-8 0,1 0 0,-27 2 0,30-6 0,13-5 0,17-3 0,52 2-1365,-49 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3:5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750 279 24575,'-9'0'0,"1"0"0,-1 0 0,0-1 0,0 0 0,-12-4 0,17 4 0,1-1 0,0 1 0,0-1 0,0 0 0,0 0 0,0 0 0,1 0 0,-1 0 0,1-1 0,-1 1 0,1-1 0,0 1 0,0-1 0,0 0 0,0 0 0,-2-6 0,-1-2 0,-11-21 0,-17-48 0,33 78 0,-1 0 0,1 0 0,0 0 0,0 0 0,-1 0 0,1 0 0,0 0 0,1 0 0,-1 1 0,0-1 0,1 0 0,-1 0 0,1 0 0,-1 0 0,1 0 0,0 0 0,0 1 0,1-3 0,1 0 0,0 0 0,0 1 0,0-1 0,0 1 0,1 0 0,-1 0 0,7-4 0,0 1 0,-1 1 0,1 0 0,0 0 0,0 1 0,0 1 0,13-3 0,-19 5 0,-1 1 0,0 0 0,0 0 0,1 0 0,-1 0 0,0 1 0,0-1 0,1 1 0,-1 0 0,0 0 0,0 0 0,0 0 0,0 0 0,0 1 0,0-1 0,0 1 0,-1 0 0,1 0 0,0 0 0,-1 0 0,0 1 0,1-1 0,-1 0 0,0 1 0,0 0 0,2 4 0,4 7 0,0 1 0,-1 1 0,11 30 0,-13-31 0,-1-6 0,-1 1 0,0-1 0,-1 1 0,0 0 0,-1-1 0,0 1 0,0 0 0,-1 10 0,-1-13 0,0-1 0,0 0 0,-1 0 0,0 0 0,0 0 0,0 0 0,-1 0 0,0-1 0,0 1 0,-1-1 0,1 0 0,-1 0 0,-8 9 0,-10 7 0,-2 0 0,0-2 0,-1 0 0,-1-2 0,-1 0 0,-37 16 0,-180 64 0,203-82 0,31-12 0,-38 15 0,0-1 0,-2-3 0,-81 13 0,113-23 0,18-4 0,0 0 0,0 0 0,-1 0 0,1 0 0,0 0 0,0 0 0,0 1 0,0-1 0,0 0 0,0 0 0,0 0 0,0 0 0,0 0 0,0 0 0,0 1 0,0-1 0,0 0 0,0 0 0,0 0 0,0 0 0,0 0 0,0 1 0,0-1 0,0 0 0,0 0 0,0 0 0,0 0 0,0 0 0,0 0 0,0 1 0,0-1 0,0 0 0,0 0 0,0 0 0,0 0 0,1 0 0,-1 0 0,0 0 0,0 1 0,0-1 0,0 0 0,0 0 0,0 0 0,0 0 0,1 0 0,-1 0 0,0 0 0,0 0 0,0 0 0,0 0 0,1 0 0,29 12 0,-23-10 0,130 38 0,-83-26 0,0 3 0,102 45 0,-15 26 0,-99-61 0,-37-23-114,0 0 1,0-1-1,1 0 0,0 0 0,-1-1 1,1 0-1,0 1 0,0-2 0,0 1 1,1-1-1,6 1 0,8-4-6712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8:3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24575,'-1'3'0,"0"1"0,-1-1 0,1 1 0,-1-1 0,0 0 0,0 0 0,0 0 0,0 0 0,-1 0 0,0 0 0,1-1 0,-1 1 0,-5 2 0,-7 11 0,1-1 0,0 1 0,-1-2 0,0 0 0,-1 0 0,-1-2 0,0 0 0,-1-1 0,0 0 0,-32 12 0,3-6 0,31-13 0,1 2 0,-1 0 0,1 1 0,-17 10 0,31-16 0,0-1 0,0 1 0,0-1 0,1 1 0,-1 0 0,0 0 0,1-1 0,-1 1 0,0 0 0,1 0 0,-1 0 0,1 0 0,-1-1 0,1 1 0,0 0 0,-1 0 0,1 0 0,0 0 0,0 0 0,0 0 0,-1 0 0,1 0 0,0 0 0,0 0 0,0 0 0,1 0 0,-1 0 0,0 0 0,0 0 0,1 0 0,-1 0 0,0 0 0,1 0 0,-1 0 0,1 0 0,-1 0 0,1-1 0,-1 1 0,1 0 0,0 0 0,-1-1 0,1 1 0,0 0 0,0-1 0,-1 1 0,3 0 0,6 7 0,0-1 0,1 0 0,15 7 0,-9-4 0,295 221-436,-260-191-493,8 6-5897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0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393 53 24575,'40'1'0,"-27"1"0,-1-2 0,1 0 0,0 0 0,-1-1 0,1-1 0,18-4 0,-30 6 0,1-1 0,0 1 0,-1-1 0,1 0 0,-1 0 0,1 1 0,-1-1 0,1 0 0,-1-1 0,0 1 0,3-2 0,-4 2 0,0 1 0,1-1 0,-1 1 0,0 0 0,0-1 0,0 1 0,0-1 0,1 1 0,-1-1 0,0 1 0,0-1 0,0 1 0,0-1 0,0 1 0,0-1 0,0 1 0,0-1 0,0 1 0,0-1 0,-1 1 0,1-1 0,0 1 0,0-1 0,0 1 0,-1-1 0,1 0 0,-2 0 0,0-1 0,1 0 0,-1 1 0,0-1 0,0 1 0,0 0 0,0 0 0,0 0 0,0 0 0,-1 0 0,1 0 0,0 0 0,0 1 0,-1-1 0,-3 0 0,-25-1 0,0 1 0,0 2 0,0 1 0,0 1 0,0 2 0,0 1 0,1 1 0,0 2 0,-46 19 0,61-21 0,0 0 0,0 1 0,1 0 0,0 1 0,0 0 0,1 2 0,-13 11 0,22-19 0,1 1 0,0-1 0,0 1 0,0 0 0,1-1 0,-1 1 0,1 0 0,0 1 0,0-1 0,0 0 0,0 1 0,1-1 0,0 0 0,0 1 0,0 0 0,1-1 0,-1 1 0,1 0 0,0-1 0,0 1 0,1 0 0,-1-1 0,1 1 0,0-1 0,1 1 0,-1-1 0,1 1 0,-1-1 0,5 6 0,-1-1 0,1 0 0,1 0 0,0-1 0,0 0 0,0 0 0,1-1 0,0 0 0,1 0 0,14 8 0,11 4 0,47 20 0,-22-11 0,-16-7 0,70 37 0,-97-48 0,-1 0 0,0 1 0,0 0 0,20 22 0,-32-30 0,0 0 0,0 0 0,0 0 0,-1 1 0,1 0 0,-1-1 0,0 1 0,0 0 0,-1 0 0,1 0 0,-1 0 0,0 0 0,0 1 0,0-1 0,0 0 0,-1 1 0,0 6 0,0-7 0,-1-1 0,0 1 0,-1-1 0,1 1 0,0-1 0,-1 1 0,0-1 0,0 0 0,0 0 0,0 0 0,0 0 0,0 0 0,-1-1 0,0 1 0,1-1 0,-1 1 0,0-1 0,0 0 0,0 0 0,-7 3 0,-14 6 0,-1-2 0,0 0 0,0-2 0,-1-1 0,0 0 0,0-2 0,-1-1 0,1-2 0,0 0 0,-1-2 0,1 0 0,-1-2 0,-25-6 0,43 7 14,0-1-1,1 1 0,-1-1 0,1-1 1,-1 1-1,1-2 0,0 1 1,-14-11-1,19 12-87,-1-1-1,1 1 1,0 0 0,0-1 0,0 0-1,1 0 1,-1 0 0,1 0 0,0 0-1,0 0 1,0-1 0,1 1 0,-1 0-1,1-1 1,0 0 0,0 1 0,1-1-1,0 1 1,0-6 0,2-24-6752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1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146 305 24575,'-4'4'0,"-1"-2"0,1 1 0,-1 0 0,0-1 0,0 0 0,0 0 0,-1-1 0,1 1 0,0-1 0,-1 0 0,1-1 0,-10 1 0,1 1 0,92-4 0,-43 3 0,46-4 0,-60 0 0,1 0 0,-1-2 0,0 0 0,37-15 0,-53 18 0,0 0 0,0-1 0,-1 0 0,1 0 0,-1 0 0,0-1 0,0 1 0,0-1 0,0 0 0,5-8 0,-7 8 0,0 1 0,0-1 0,-1 1 0,1-1 0,-1 0 0,0 0 0,0 0 0,0 0 0,-1 0 0,0 0 0,1 1 0,-1-1 0,-1 0 0,1 0 0,0 0 0,-3-7 0,1 2 0,-2-1 0,1 1 0,-1-1 0,0 1 0,-1 0 0,0 1 0,-1-1 0,0 1 0,0 0 0,0 0 0,-1 1 0,0 0 0,-1 0 0,0 1 0,0-1 0,0 2 0,-17-10 0,17 11 0,0 1 0,0-1 0,0 1 0,-1 1 0,1-1 0,-1 2 0,1-1 0,-1 1 0,0 0 0,1 1 0,-1 0 0,0 0 0,0 1 0,1 0 0,-1 1 0,1 0 0,-1 0 0,1 0 0,0 1 0,-15 8 0,12-4 0,1-1 0,0 2 0,0-1 0,1 2 0,0-1 0,0 1 0,1 0 0,0 1 0,1 0 0,0 0 0,1 1 0,0-1 0,0 2 0,1-1 0,1 0 0,0 1 0,0 0 0,1 0 0,1 0 0,-2 21 0,4-22 0,-1 0 0,2 0 0,0 0 0,0 0 0,1 0 0,0-1 0,1 1 0,0-1 0,1 1 0,0-1 0,1 0 0,0 0 0,0-1 0,1 1 0,0-1 0,1-1 0,0 1 0,0-1 0,1 0 0,0-1 0,1 1 0,-1-2 0,14 9 0,-6-7-124,0 0 0,1-1 0,0-1 0,0-1 0,0 0 0,1-1-1,-1-1 1,1-1 0,0 0 0,36-2 0,1-4-6702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1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1 24575,'-1'0'0,"0"0"0,0 1 0,0-1 0,0 0 0,0 1 0,0-1 0,1 1 0,-1-1 0,0 1 0,0-1 0,0 1 0,1 0 0,-1-1 0,0 1 0,1 0 0,-1-1 0,1 1 0,-1 0 0,1 0 0,-1 0 0,1 0 0,-1-1 0,1 1 0,0 0 0,0 0 0,-1 0 0,1 2 0,-5 29 0,5-28 0,-5 321 0,7-182 0,-2-43-1365,0-76-5461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2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100 316 24575,'13'-1'0,"0"0"0,0-1 0,0 0 0,0 0 0,-1-2 0,1 1 0,-1-2 0,0 0 0,0 0 0,-1-1 0,1 0 0,-1-1 0,0-1 0,-1 0 0,0 0 0,0-1 0,-1 0 0,15-19 0,-19 20 0,-1 0 0,0 0 0,-1-1 0,0 1 0,0-1 0,-1 0 0,0 1 0,0-1 0,-1 0 0,-1 0 0,1 0 0,-1 0 0,-1 0 0,0 0 0,0 0 0,-3-13 0,3 20 0,-1 0 0,1-1 0,0 1 0,-1 0 0,0 0 0,1 0 0,-1 0 0,0 0 0,0 0 0,0 1 0,0-1 0,0 0 0,0 1 0,-1 0 0,1-1 0,0 1 0,-1 0 0,1 0 0,-1 1 0,1-1 0,-1 0 0,0 1 0,1 0 0,-1-1 0,1 1 0,-1 0 0,0 0 0,1 1 0,-1-1 0,-4 2 0,-5 0 0,0 1 0,0 0 0,0 1 0,0 1 0,-12 6 0,8-2 0,0 1 0,0 0 0,1 1 0,1 1 0,0 0 0,1 1 0,0 0 0,0 1 0,-10 17 0,17-24 0,1 1 0,0 1 0,0-1 0,1 1 0,-1 0 0,2 0 0,0 0 0,0 0 0,0 0 0,1 1 0,1 0 0,-1-1 0,2 1 0,-1 0 0,1-1 0,1 1 0,0 0 0,4 18 0,-2-20 6,0-1-1,1 1 1,0-1-1,0 0 0,1 0 1,0 0-1,0-1 1,0 0-1,1 0 1,0 0-1,0 0 1,1-1-1,-1 0 0,1-1 1,0 0-1,0 0 1,1 0-1,0-1 1,-1 0-1,1 0 1,13 3-1,4-1-253,-1-1 1,1-1-1,0-1 1,0-1-1,46-4 1,-19-2-6579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2.4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60 24575,'2'-2'0,"-1"1"0,0 0 0,0-1 0,1 1 0,-1-1 0,0 0 0,0 1 0,0-1 0,0 0 0,-1 1 0,1-1 0,0 0 0,-1 0 0,0 0 0,1 0 0,-1 0 0,0 0 0,0 1 0,0-1 0,0 0 0,0 0 0,-1-3 0,1 4 0,-1 0 0,1 0 0,-1 0 0,1 0 0,-1 0 0,0 0 0,0 0 0,1 0 0,-1 1 0,0-1 0,0 0 0,0 0 0,0 1 0,0-1 0,0 1 0,0-1 0,0 1 0,0-1 0,0 1 0,0-1 0,0 1 0,0 0 0,0 0 0,0 0 0,-1 0 0,1 0 0,0 0 0,0 0 0,0 0 0,0 0 0,0 0 0,0 0 0,-1 1 0,1-1 0,0 0 0,0 1 0,0-1 0,-1 2 0,-7 2 0,1 0 0,1 1 0,-1-1 0,0 2 0,1-1 0,0 1 0,1 0 0,-1 1 0,1-1 0,0 1 0,1 1 0,-6 8 0,2-1 0,0-1 0,2 1 0,-1 1 0,2-1 0,-8 30 0,11-35 0,1 1 0,1-1 0,-1 1 0,2-1 0,-1 1 0,2 0 0,-1-1 0,1 1 0,1-1 0,3 13 0,-3-17 0,0 0 0,1 0 0,0-1 0,0 1 0,0-1 0,0 0 0,1 0 0,0 0 0,0 0 0,0-1 0,1 1 0,0-1 0,0 0 0,0 0 0,0-1 0,0 0 0,1 0 0,8 4 0,3-1-91,0-2 0,-1 1 0,1-2 0,0 0 0,1-2 0,-1 1 0,0-2 0,1-1 0,-1 0 0,0-1 0,0 0 0,0-2 0,0 0 0,32-12 0,-9-2-6735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2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64 24575,'-1'-6'0,"1"-1"0,-1 1 0,0 0 0,0 0 0,-1 0 0,1 0 0,-2 0 0,-3-9 0,6 15 0,0 0 0,0 1 0,0-1 0,0 0 0,0 0 0,0 0 0,0 0 0,0 0 0,0 0 0,0 0 0,0 0 0,0 0 0,0 1 0,0-1 0,0 0 0,0 0 0,0 0 0,0 0 0,0 0 0,0 0 0,-1 0 0,1 0 0,0 0 0,0 0 0,0 0 0,0 0 0,0 1 0,0-1 0,0 0 0,0 0 0,0 0 0,0 0 0,-1 0 0,1 0 0,0 0 0,0 0 0,0 0 0,0 0 0,0 0 0,0 0 0,0 0 0,0 0 0,-1 0 0,1 0 0,0 0 0,0 0 0,0 0 0,0 0 0,0 0 0,0 0 0,0-1 0,0 1 0,0 0 0,0 0 0,-1 0 0,1 0 0,0 0 0,0 0 0,0 0 0,0 0 0,0 0 0,0 0 0,0 0 0,0 0 0,0-1 0,0 1 0,-4 15 0,1 18 0,6 56 67,22 144 0,1 16-1566,-25-217-5327</inkml:trace>
  <inkml:trace contextRef="#ctx0" brushRef="#br0" timeOffset="1">22 479 24575,'-2'-2'0,"0"0"0,0 0 0,0 0 0,1 0 0,-1 0 0,1-1 0,-1 1 0,1 0 0,0-1 0,0 1 0,0-1 0,0 0 0,0 1 0,1-1 0,-1 0 0,1 1 0,0-1 0,-1 0 0,1 0 0,1 1 0,-1-1 0,0 0 0,1 1 0,-1-1 0,1 0 0,0 1 0,0-1 0,0 0 0,2-4 0,1 2 0,-1 0 0,1 0 0,0 1 0,0-1 0,0 1 0,1-1 0,-1 1 0,1 1 0,0-1 0,0 1 0,0 0 0,9-4 0,21-7 0,2 1 0,65-13 0,82-5 0,-90 17 0,-35 5-1365,-8 1-5461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3.1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12 359 24575,'-5'0'0,"0"-4"0,3-2 0,8 1 0,7 0 0,6 2 0,8 1 0,8 1 0,3 1 0,-1-5 0,3 0 0,-2-1 0,-3 2 0,-7 1-8191</inkml:trace>
  <inkml:trace contextRef="#ctx0" brushRef="#br0" timeOffset="1">116 23 24575,'0'-5'0,"-5"-5"0,0 3 0,3 7 0,4 12 0,0 9 0,1 10 0,-1 8 0,-1 10 0,0 7 0,0 1 0,-1 1 0,-4-1 0,-2-1 0,0-7 0,-3-6 0,0-6 0,2-10-8191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3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519 12 24575,'0'-1'0,"0"1"0,0-1 0,0 1 0,0-1 0,0 1 0,0-1 0,0 1 0,0-1 0,-1 1 0,1 0 0,0-1 0,0 1 0,-1-1 0,1 1 0,0 0 0,0-1 0,-1 1 0,1 0 0,0-1 0,-1 1 0,1 0 0,0-1 0,-1 1 0,1 0 0,-1 0 0,1-1 0,0 1 0,-1 0 0,1 0 0,-1 0 0,1 0 0,-1 0 0,1-1 0,-1 1 0,1 0 0,-1 0 0,1 0 0,0 0 0,-1 0 0,1 0 0,-1 1 0,1-1 0,-1 0 0,1 0 0,-1 0 0,1 0 0,-1 1 0,1-1 0,0 0 0,-1 0 0,1 1 0,0-1 0,-1 0 0,-26 16 0,26-16 0,-72 56 0,-112 109 0,166-147 0,-6 4-170,2 2-1,1 0 0,0 1 1,2 1-1,1 0 0,1 2 1,-18 38-1,26-38-6655</inkml:trace>
  <inkml:trace contextRef="#ctx0" brushRef="#br0" timeOffset="1">130 193 24575,'0'-5'0,"0"-5"0,0 3 0,0 7 0,4 9 0,7 10 0,5 7 0,4 4 0,4 1 0,6 4 0,2 0 0,5-1 0,5-7 0,0-2 0,-4-7 0,-7-6-8191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3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78 24575,'-2'-4'0,"0"0"0,0 0 0,0-1 0,0 1 0,1 0 0,0-1 0,0 0 0,0 1 0,0-1 0,1 1 0,0-1 0,0 0 0,0 1 0,0-1 0,2-6 0,1 17 0,-1-1 0,0 0 0,0 0 0,0 1 0,1 6 0,7 36-151,-2 0-1,-3 0 0,-1 1 0,-3 0 1,-2 0-1,-2 0 0,-2-1 1,-13 56-1,9-70-6674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3:5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110 102 24575,'0'-2'0,"0"0"0,0 0 0,0 0 0,-1 0 0,1 1 0,0-1 0,-1 0 0,0 0 0,1 1 0,-1-1 0,0 0 0,-1-1 0,-5 0 0,-4 14 0,2 4 0,1 2 0,1-1 0,0 1 0,-7 28 0,-11 74 0,23-108 0,-9 72 0,10-74 0,1 0 0,0-1 0,0 1 0,1 0 0,0 0 0,1 0 0,2 8 0,-3-15 0,-1 0 0,1-1 0,0 1 0,-1 0 0,1-1 0,0 1 0,0-1 0,0 1 0,0-1 0,0 0 0,1 1 0,-1-1 0,0 0 0,0 0 0,1 0 0,-1 0 0,1 0 0,-1 0 0,1 0 0,0 0 0,-1-1 0,1 1 0,0 0 0,-1-1 0,1 0 0,0 1 0,0-1 0,-1 0 0,1 0 0,0 0 0,0 0 0,-1 0 0,1 0 0,0-1 0,0 1 0,-1-1 0,1 1 0,0-1 0,-1 1 0,4-3 0,2 0 0,0-1 0,0 0 0,0-1 0,0 1 0,-1-1 0,0-1 0,10-9 0,0-6 0,-2 0 0,0 0 0,-1-1 0,-1-1 0,-1 0 0,-1-1 0,-1 0 0,-1 0 0,-1-1 0,-1 0 0,-2 0 0,3-29 0,-7 47 0,0 0 0,0 0 0,0 0 0,0 1 0,-1-1 0,-1 0 0,1 0 0,-1 0 0,0 1 0,0-1 0,-1 1 0,-5-10 0,6 13 0,0 0 0,-1 0 0,1 1 0,-1-1 0,1 1 0,-1 0 0,0-1 0,0 1 0,0 0 0,0 1 0,0-1 0,0 1 0,0-1 0,-1 1 0,1 0 0,-1 0 0,1 0 0,-1 1 0,1-1 0,-1 1 0,1 0 0,-1 0 0,1 0 0,-1 0 0,-5 2 0,0 0-59,1-1 0,0 2-1,0-1 1,1 1-1,-1 0 1,0 1 0,1 0-1,0 0 1,0 1 0,0-1-1,1 1 1,-1 1 0,1 0-1,0-1 1,1 2-1,-1-1 1,1 1 0,1 0-1,-1 0 1,1 0 0,0 0-1,-2 9 1,-1 8-6767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4.2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37 211 24575,'0'-8'0,"0"-8"0,0-10 0,0-5 0,5-1 0,5 4 0,10 8 0,6 2 0,8 4 0,6 5 0,1 4 0,3 2 0,-2 2 0,-9 2-8191</inkml:trace>
  <inkml:trace contextRef="#ctx0" brushRef="#br0" timeOffset="1">11 341 24575,'-4'5'0,"-2"5"0,5 2 0,7-2 0,6-2 0,11-3 0,10-2 0,12-6 0,12-2 0,5-1 0,6-4 0,-9 0-8191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4.8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120 220 24575,'0'0'0,"0"0"0,0-1 0,-1 1 0,1 0 0,0 0 0,0-1 0,0 1 0,-1 0 0,1 0 0,0-1 0,-1 1 0,1 0 0,0 0 0,-1 0 0,1 0 0,0-1 0,-1 1 0,1 0 0,0 0 0,-1 0 0,1 0 0,0 0 0,-1 0 0,1 0 0,0 0 0,-1 0 0,1 0 0,0 0 0,-1 0 0,1 0 0,0 0 0,-1 0 0,1 0 0,0 1 0,-1-1 0,1 0 0,0 0 0,-1 0 0,1 1 0,-1-1 0,-6 18 0,2 25 0,5-42 0,-3 106 0,-10 110 0,11-195 0,-3 19 0,5-39 0,-1 0 0,1 0 0,-1 0 0,1 0 0,-1 1 0,0-1 0,0 0 0,0-1 0,0 1 0,0 0 0,0 0 0,-1 0 0,-1 2 0,-2-6 0,4-8 0,3-12 0,-2 20 0,20-143 0,52-198 0,-68 327 0,1 1 0,0 0 0,1 0 0,1 0 0,1 1 0,15-24 0,-21 34 0,1 1 0,0 0 0,0-1 0,0 1 0,0 0 0,1 1 0,-1-1 0,1 0 0,-1 1 0,1 0 0,0 0 0,0 0 0,0 0 0,0 1 0,0 0 0,1-1 0,-1 1 0,0 1 0,1-1 0,-1 1 0,0 0 0,1 0 0,-1 0 0,1 0 0,-1 1 0,0 0 0,0-1 0,1 2 0,6 2 0,-8-3 0,0 0 0,0 0 0,0 0 0,-1 1 0,1 0 0,0-1 0,0 1 0,-1 0 0,1 0 0,-1 1 0,0-1 0,0 0 0,0 1 0,0 0 0,0-1 0,0 1 0,-1 0 0,1 0 0,-1 0 0,0 0 0,0 0 0,0 0 0,0 0 0,0 0 0,-1 0 0,1 1 0,-1-1 0,0 6 0,-1-2 0,0 0 0,0 0 0,-1 0 0,1-1 0,-2 1 0,1 0 0,-1-1 0,0 1 0,0-1 0,-1 0 0,1 0 0,-7 7 0,-2 0 0,1-1 0,-2-1 0,0 0 0,0 0 0,-1-1 0,0-1 0,-18 9 0,-111 43 0,106-47 0,33-13 0,0 1 0,0 0 0,1-1 0,-1 1 0,0 1 0,1-1 0,-1 0 0,-3 4 0,7-5 0,0-1 0,-1 0 0,1 1 0,0-1 0,0 1 0,-1-1 0,1 0 0,0 1 0,0-1 0,0 1 0,-1-1 0,1 1 0,0-1 0,0 0 0,0 1 0,0-1 0,0 1 0,0-1 0,0 1 0,0-1 0,0 1 0,0-1 0,0 0 0,1 1 0,-1-1 0,0 1 0,0-1 0,1 1 0,0 0 0,0 1 0,0-1 0,0 0 0,0 0 0,1 0 0,-1 0 0,1 0 0,-1 0 0,1-1 0,-1 1 0,1 0 0,1 0 0,38 14 0,-1 2 0,48 28 0,-68-32 0,0 0 0,-1 2 0,-1 0 0,0 1 0,29 34 0,39 65-1365,-69-97-5461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5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80 157 24575,'5'-11'0,"-1"0"0,0 0 0,5-23 0,-8 30 0,0 0 0,-1 0 0,1 0 0,-1 0 0,0-1 0,0 1 0,0 0 0,0 0 0,-1 0 0,0 0 0,0 0 0,0 0 0,0 0 0,-3-5 0,4 9 0,0 0 0,-1 0 0,1 0 0,0 0 0,-1-1 0,1 1 0,-1 0 0,1 0 0,0 0 0,-1 0 0,1 0 0,-1 0 0,1 0 0,0 0 0,-1 0 0,1 0 0,0 0 0,-1 1 0,1-1 0,-1 0 0,1 0 0,0 0 0,-1 0 0,1 1 0,0-1 0,-1 0 0,1 0 0,0 1 0,0-1 0,-1 0 0,1 0 0,0 1 0,0-1 0,-1 0 0,1 1 0,0-1 0,0 0 0,0 1 0,0-1 0,-1 1 0,1-1 0,0 0 0,0 1 0,0-1 0,0 1 0,-10 19 0,10-19 0,-17 40 0,2 1 0,-14 64 0,25-87 0,1-1 0,0 1 0,2-1 0,0 1 0,1-1 0,1 1 0,1 0 0,6 29 0,-6-43 0,-1 0 0,1-1 0,0 1 0,0-1 0,1 0 0,-1 0 0,1 0 0,0 0 0,0 0 0,0 0 0,1-1 0,-1 1 0,1-1 0,0 0 0,0 0 0,0-1 0,0 1 0,0-1 0,1 0 0,-1 0 0,1 0 0,-1-1 0,1 1 0,0-1 0,6 0 0,-3 0 0,-1 0 0,0-1 0,0 0 0,1 0 0,-1-1 0,0 0 0,0 0 0,0-1 0,0 0 0,0 0 0,0-1 0,-1 0 0,1 0 0,-1 0 0,0-1 0,9-6 0,-4 0 0,-1-1 0,0 0 0,-1-1 0,0 1 0,-1-2 0,0 1 0,-1-1 0,0 0 0,-1-1 0,-1 0 0,0 0 0,-1 0 0,0 0 0,-2-1 0,3-18 0,-4 21 0,0 0 0,0 0 0,-1 0 0,-1 0 0,0 1 0,0-1 0,-1 0 0,-1 0 0,0 1 0,-1-1 0,0 1 0,0 0 0,-1 0 0,-1 1 0,0-1 0,0 1 0,-1 1 0,0-1 0,-12-11 0,17 19-35,-1-1 0,0 1 0,1-1 0,-1 1 0,0 0 0,0 0 0,0 0 0,-1 1 0,1-1 0,0 1 0,-1-1 0,1 1 0,-1 0 0,1 1 0,-1-1 0,0 0 0,1 1 0,-1 0 0,1 0 0,-1 0 0,0 0 0,1 1 0,-1-1 0,1 1 0,-1 0 0,1 0 0,-1 0 0,1 1 0,-1-1 0,1 1 0,0 0 0,0 0 0,0 0 0,0 0 0,0 0 0,1 1 0,-1-1 0,-4 6 0,-10 16-6791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5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181 160 24575,'-12'-15'0,"-14"-16"0,26 31 0,-1-1 0,0 1 0,1-1 0,-1 1 0,0 0 0,0-1 0,1 1 0,-1 0 0,0-1 0,0 1 0,1 0 0,-1 0 0,0 0 0,0 0 0,0 0 0,1-1 0,-1 1 0,0 1 0,0-1 0,0 0 0,0 0 0,1 0 0,-1 0 0,0 1 0,0-1 0,1 0 0,-1 1 0,0-1 0,0 0 0,1 1 0,-1-1 0,0 1 0,1-1 0,-1 1 0,1-1 0,-1 1 0,1 0 0,-1-1 0,1 1 0,-1 1 0,-7 11 0,1 2 0,1-1 0,0 1 0,1 0 0,1 0 0,0 0 0,-3 30 0,0-8 0,-15 93 0,-13 55 0,35-185 0,0 0 0,0 0 0,0 0 0,0 0 0,0 0 0,0 0 0,0 0 0,0 0 0,0 0 0,0 0 0,0 0 0,0 0 0,0 0 0,0 0 0,-1 0 0,1 0 0,0 0 0,0 0 0,0 0 0,0 0 0,0 0 0,0 0 0,0 0 0,0 0 0,0 0 0,0 0 0,0 0 0,0 0 0,0 0 0,0 0 0,0 0 0,0 0 0,0 0 0,-1 0 0,1-13 0,2-20 0,18-57 0,3 0 0,59-139 0,-78 217 0,-2 6 0,0 0 0,0 0 0,0-1 0,1 2 0,0-1 0,0 0 0,1 1 0,0-1 0,0 1 0,0 0 0,0 0 0,9-7 0,-13 12 0,1-1 0,0 1 0,0 0 0,0-1 0,-1 1 0,1 0 0,0-1 0,0 1 0,0 0 0,0 0 0,0 0 0,0-1 0,-1 1 0,1 0 0,0 0 0,0 1 0,0-1 0,0 0 0,0 0 0,0 0 0,0 1 0,-1-1 0,1 0 0,0 1 0,0-1 0,0 0 0,-1 1 0,2 0 0,0 1 0,-1 0 0,1 0 0,0 0 0,-1 0 0,0 0 0,0 0 0,1 0 0,-1 0 0,0 1 0,0 2 0,2 7 0,0-1 0,-1 1 0,1 14 0,-1 100 0,-3-88 0,1 0 0,3 0 0,8 52 0,-10-87 0,0 0 0,-1-1 0,1 1 0,0 0 0,0-1 0,1 1 0,-1 0 0,0-1 0,1 0 0,0 1 0,-1-1 0,5 4 0,-5-5 0,0-1 0,0 1 0,0-1 0,0 1 0,0-1 0,1 1 0,-1-1 0,0 0 0,0 1 0,0-1 0,1 0 0,-1 0 0,0 0 0,0 0 0,1 0 0,-1 0 0,0 0 0,0-1 0,1 1 0,-1 0 0,0-1 0,0 1 0,0-1 0,0 1 0,0-1 0,0 0 0,0 1 0,0-1 0,0 0 0,0 0 0,0 0 0,1-1 0,14-14 0,-1-1 0,0 0 0,-2-2 0,0 1 0,20-40 0,-2 5 0,19-32 0,-32 49 0,2 2 0,2 1 0,1 1 0,46-51 0,-68 81 0,1 1 0,-1-1 0,1 0 0,0 1 0,0 0 0,0-1 0,0 1 0,0 0 0,0 0 0,0 0 0,0 0 0,0 0 0,1 0 0,-1 1 0,0-1 0,1 1 0,-1 0 0,0 0 0,1-1 0,-1 1 0,0 1 0,1-1 0,-1 0 0,4 2 0,-3-1 0,0 1 0,0 0 0,-1-1 0,1 1 0,-1 0 0,0 1 0,0-1 0,0 0 0,0 1 0,0-1 0,0 1 0,0 0 0,-1-1 0,1 1 0,-1 0 0,0 0 0,0 0 0,1 4 0,4 15 0,-2 1 0,0-1 0,1 42 0,-6 74 0,0-74 0,-1 4-76,4 128-1213,4-153-5537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6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122 591 24575,'2'-4'0,"-1"0"0,0 1 0,1-1 0,0 1 0,0-1 0,0 1 0,0-1 0,0 1 0,1 0 0,4-4 0,2-5 0,-5 7 0,0 0 0,0 0 0,-1-1 0,0 1 0,0-1 0,0 0 0,-1 0 0,0 0 0,0 0 0,-1 0 0,1 0 0,-1 0 0,0-13 0,-1 18 0,0 0 0,0 0 0,0 0 0,0 1 0,-1-1 0,1 0 0,0 0 0,-1 0 0,1 1 0,0-1 0,-1 0 0,1 0 0,-1 1 0,1-1 0,-1 0 0,1 1 0,-1-1 0,0 1 0,1-1 0,-1 1 0,0-1 0,1 1 0,-1-1 0,0 1 0,0-1 0,0 1 0,0 0 0,-1-1 0,0 1 0,0 0 0,0 0 0,0 0 0,0 1 0,0-1 0,0 0 0,0 1 0,0-1 0,0 1 0,-2 1 0,-3 1 0,0 1 0,0 0 0,1 0 0,-1 0 0,-5 7 0,-2 2 0,1 1 0,1 1 0,0 0 0,-11 20 0,19-27 0,-1-1 0,1 1 0,1 0 0,0 0 0,0 0 0,0 1 0,1-1 0,0 0 0,1 1 0,0 0 0,0 12 0,1-18 0,1 0 0,-1 0 0,1-1 0,-1 1 0,1 0 0,0-1 0,0 1 0,0-1 0,0 1 0,0-1 0,1 0 0,-1 1 0,1-1 0,0 0 0,0 0 0,-1 0 0,1 0 0,1 0 0,-1-1 0,0 1 0,0 0 0,0-1 0,1 0 0,-1 1 0,1-1 0,-1 0 0,1-1 0,0 1 0,-1 0 0,1-1 0,0 1 0,-1-1 0,1 0 0,0 0 0,3 0 0,2 0 0,0 0 0,0-1 0,0 0 0,-1-1 0,1 0 0,0 0 0,-1 0 0,0-1 0,1 0 0,-1 0 0,8-6 0,-7 2 0,0 0 0,0-1 0,0 1 0,-1-2 0,0 1 0,-1-1 0,0 0 0,0 0 0,-1-1 0,0 0 0,-1 0 0,0 0 0,4-13 0,2-17 0,-1-1 0,3-44 0,-11 75 0,15-184 0,-15 167 0,-2 0 0,-1-1 0,-1 1 0,-13-52 0,16 79 0,0 0 0,0 0 0,0 0 0,0 0 0,0 0 0,0 0 0,0 0 0,0 0 0,0 0 0,0 0 0,0 0 0,0 0 0,0 0 0,0 0 0,0 0 0,-1 0 0,1 0 0,0 0 0,0 0 0,0 0 0,0 0 0,0 0 0,0 0 0,0 0 0,0 0 0,0 0 0,0 0 0,0 0 0,0 0 0,0 0 0,0 0 0,0 0 0,-1 0 0,1 0 0,0 0 0,0 0 0,0 0 0,0 0 0,0 0 0,0 0 0,0 0 0,0 0 0,0 0 0,0 0 0,0 0 0,0 0 0,0 0 0,0 0 0,0 0 0,0 0 0,0 0 0,0-1 0,0 1 0,0 0 0,-3 11 0,1 16 0,5 121 0,28 196 0,-19-241 0,-6-35-1365,-5-43-5461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7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40 24575,'0'-33'0,"0"26"0,0 23 0,1 116 0,-3 147 0,0-263 0,0 0 0,-7 21 0,8-32 0,64-48 0,-55 37 0,1 1 0,1-1 0,-1 1 0,1 1 0,0 0 0,0 0 0,0 1 0,0 1 0,14-3 0,-18 5 0,0 0 0,0 0 0,0 0 0,-1 0 0,1 1 0,0 0 0,0 1 0,-1-1 0,1 1 0,-1 0 0,1 0 0,-1 1 0,0 0 0,0 0 0,0 0 0,0 0 0,-1 1 0,8 7 0,-9-8 0,1 0 0,-1 1 0,0 0 0,0 0 0,0 0 0,0 0 0,-1 0 0,0 0 0,0 1 0,0-1 0,0 1 0,-1 0 0,1 0 0,-1-1 0,0 1 0,-1 0 0,1 0 0,-1 0 0,0 0 0,0 0 0,-1 0 0,0-1 0,-1 10 0,0-9 0,-1 0 0,1 1 0,-1-1 0,0 0 0,0-1 0,0 1 0,-1 0 0,1-1 0,-1 0 0,0 0 0,0 0 0,-1 0 0,1-1 0,-1 0 0,0 0 0,0 0 0,0 0 0,0-1 0,-1 1 0,-6 1 0,-1-1-97,0 0-1,0 0 1,0-2-1,-1 1 1,1-2-1,0 0 1,-1 0-1,1-1 1,0-1-1,0 0 1,0-1-1,0 0 0,-18-8 1,9 0-6729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7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48 24575,'0'-5'0,"0"-5"0,0-6 0,0 0-8191</inkml:trace>
  <inkml:trace contextRef="#ctx0" brushRef="#br0" timeOffset="1">0 514 24575,'0'5'0,"4"1"0,7-1 0,0 4 0,3 0 0,0 3 0,1 4 0,-2 8 0,-3 8 0,-11 8 0,-7-2-8191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8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24575,'0'2'0,"1"0"0,-1 0 0,1 0 0,0 1 0,-1-1 0,1 0 0,0-1 0,0 1 0,1 0 0,-1 0 0,0 0 0,1-1 0,-1 1 0,1 0 0,-1-1 0,1 0 0,2 3 0,1-1 0,1 1 0,-1 0 0,1-1 0,11 5 0,3-2 0,1-1 0,0-1 0,1-1 0,32 1 0,-16-1 0,663 21-1382,-434-20 1025,2392 93-5141,-2 68 3035,-181-9 435,-2172-144 2902,-202-8 1620,-7 0 3508,-126-5-4743,-60 7 0,56-1-2022,-52 15 1,61-12-6064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9:59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1 129 24575,'4'-4'0,"6"-2"0,6 0 0,9 2 0,9-4 0,12 0 0,11 2 0,9-3 0,7 0 0,4-3 0,2 1 0,2 2 0,-10-2 0,-8 2 0,-9 1 0,-20 3 0,-18 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06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 23 24575,'-6'-1'0,"0"1"0,0-2 0,-1 1 0,1-1 0,-10-3 0,10 2 0,0 1 0,0 0 0,0 1 0,-12-2 0,15 4 0,11 4 0,15 5 0,81 25 6,190 39 1,118-8-115,-325-54 17,1404 142-843,-1454-152 934,119 0 0,-153-2-31,1 0 0,-1 0 0,1-1 1,-1 1-1,0-1 0,1 0 0,-1 0 0,0 0 0,0 0 1,1 0-1,-1-1 0,0 0 0,4-2 0,2-8-6608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3:5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24575,'0'0'0,"0"0"0,0 1 0,0-1 0,0 0 0,0 1 0,0-1 0,0 0 0,0 1 0,0-1 0,0 0 0,0 1 0,0-1 0,0 0 0,0 1 0,-1-1 0,1 0 0,0 0 0,0 1 0,0-1 0,0 0 0,-1 1 0,1-1 0,0 0 0,0 0 0,-1 0 0,1 1 0,0-1 0,0 0 0,-1 0 0,1 0 0,0 1 0,-1-1 0,1 0 0,0 0 0,-1 0 0,1 0 0,0 0 0,-1 0 0,1 0 0,0 0 0,-1 0 0,1 0 0,0 0 0,-1 0 0,1 0 0,0 0 0,-1 0 0,1 0 0,0 0 0,0 0 0,-1 0 0,1-1 0,0 1 0,-1 0 0,1 0 0,0 0 0,0 0 0,-1-1 0,1 1 0,0 0 0,0 0 0,-1-1 0,1 1 0,0 0 0,0-1 0,0 1 0,-1-1 0,4 29 0,8 20 0,2-1 0,2 0 0,3-1 0,31 60 0,-45-99 0,1 0 0,-1 0 0,1 0 0,1-1 0,-1 1 0,1-1 0,0-1 0,10 8 0,-14-11 0,0-1 0,0 1 0,0-1 0,1 0 0,-1 0 0,1 0 0,-1 0 0,0 0 0,1-1 0,-1 1 0,1-1 0,0 0 0,-1 1 0,1-1 0,-1 0 0,1 0 0,-1-1 0,1 1 0,0-1 0,-1 1 0,1-1 0,-1 0 0,0 0 0,1 0 0,-1 0 0,0 0 0,1 0 0,-1-1 0,0 1 0,3-4 0,4-4 0,-1 0 0,-1 0 0,0-1 0,0 0 0,-1 0 0,0-1 0,-1 0 0,0 0 0,-1 0 0,5-18 0,2-14 0,7-62 0,-17 97 0,1 2 0,-1-1 0,0 1 0,-1-1 0,1 1 0,-1-1 0,-1 0 0,1 1 0,-1-1 0,0 1 0,-3-11 0,4 17 0,0 0 0,-1 0 0,1-1 0,0 1 0,0 0 0,0 0 0,0 0 0,0 0 0,0-1 0,0 1 0,0 0 0,0 0 0,-1 0 0,1 0 0,0 0 0,0 0 0,0-1 0,0 1 0,0 0 0,-1 0 0,1 0 0,0 0 0,0 0 0,0 0 0,0 0 0,-1 0 0,1 0 0,0 0 0,0 0 0,0 0 0,-1 0 0,1 0 0,0 0 0,0 0 0,0 0 0,0 0 0,-1 0 0,1 0 0,0 0 0,0 0 0,0 0 0,0 0 0,-1 0 0,1 0 0,0 0 0,0 1 0,0-1 0,0 0 0,0 0 0,-1 0 0,1 0 0,0 0 0,0 0 0,0 1 0,0-1 0,0 0 0,0 0 0,0 1 0,-7 11 0,-5 26 0,1 1 0,3 1 0,1-1 0,-3 50 0,4-33 0,-17 249 0,16-169 0,-37 203 0,41-327 0,0 0 0,0 0 0,-1-1 0,-1 1 0,-9 18 0,13-29 0,0 1 0,0 0 0,0-1 0,0 1 0,0-1 0,0 1 0,-1-1 0,1 0 0,0 1 0,-1-1 0,1 0 0,-1 0 0,1 0 0,-1 0 0,1 0 0,-1 0 0,0-1 0,0 1 0,1 0 0,-1-1 0,0 1 0,0-1 0,0 0 0,1 0 0,-1 1 0,0-1 0,0 0 0,0-1 0,0 1 0,0 0 0,1-1 0,-1 1 0,0-1 0,0 1 0,1-1 0,-1 0 0,0 1 0,1-1 0,-1 0 0,0 0 0,1 0 0,-1-1 0,1 1 0,0 0 0,-1-1 0,-1-1 0,-5-6 0,1 0 0,0-1 0,0 1 0,0-1 0,1-1 0,1 1 0,0-1 0,-4-11 0,-1-8 0,-12-56 0,19 69-170,1 1-1,0-1 0,1 0 1,1 0-1,0 0 0,2 0 1,3-22-1,6-1-6655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07.1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44 24575,'-51'-26'0,"23"12"0,22 11 0,9 5 0,33 17 0,116 70 0,-133-77 0,5 3 0,31 26 0,-49-36 0,-1-1 0,0 1 0,0 1 0,0-1 0,-1 1 0,0 0 0,0 0 0,0 0 0,-1 0 0,5 14 0,-7-17 0,0 1 0,-1 0 0,0 0 0,1 0 0,-2-1 0,1 1 0,0 0 0,-1 0 0,1-1 0,-1 1 0,0 0 0,-1-1 0,1 1 0,0-1 0,-1 1 0,0-1 0,0 0 0,0 0 0,0 0 0,-1 0 0,1 0 0,-1 0 0,1 0 0,-1-1 0,0 0 0,0 1 0,-4 1 0,-7 5 0,0 0 0,-1-1 0,0-1 0,-27 10 0,-64 15-1365,58-19-5461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07.4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24 24575,'-6'-1'0,"0"0"0,0 0 0,-1-1 0,1 1 0,0-1 0,0 0 0,-6-4 0,13 5 0,1 0 0,-1 0 0,0 1 0,1-1 0,-1 0 0,1 1 0,-1-1 0,1 1 0,0 0 0,-1-1 0,1 1 0,-1 0 0,1 0 0,-1 0 0,3 0 0,211 15 0,-99-4 0,574 32-325,2-37 22,-663-7 303,59-3 0,-78 3 0,-1 0 0,1-1 0,-1 0 0,0-1 0,0 0 0,13-6 0,-6-4-1261,-8 0-5041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07.8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52 24575,'-3'0'0,"0"-1"0,0 1 0,0-1 0,0 0 0,0 0 0,0 0 0,0 0 0,0-1 0,0 1 0,1-1 0,-1 0 0,0 1 0,1-1 0,-4-4 0,6 6 0,-1-1 0,1 1 0,-1-1 0,1 1 0,0-1 0,-1 1 0,1-1 0,0 1 0,-1-1 0,1 0 0,0 1 0,-1-1 0,1 0 0,0 1 0,0-1 0,0 0 0,0 1 0,0-1 0,0 0 0,0 1 0,0-1 0,0 0 0,0 1 0,0-1 0,0-1 0,1 1 0,0 0 0,0 0 0,0 1 0,0-1 0,0 0 0,0 0 0,0 0 0,0 1 0,1-1 0,-1 0 0,0 1 0,0-1 0,0 1 0,1 0 0,-1-1 0,0 1 0,1 0 0,-1 0 0,2 0 0,10-1 0,1 0 0,0 2 0,-1-1 0,1 2 0,-1 0 0,1 0 0,-1 1 0,0 1 0,21 9 0,1 2 0,-1 1 0,40 26 0,-61-34 0,-1 1 0,-1 0 0,0 0 0,0 1 0,0 1 0,-1-1 0,10 16 0,-18-23 0,1 0 0,-1 1 0,0-1 0,0 1 0,0 0 0,0-1 0,-1 1 0,1 0 0,-1 0 0,0 0 0,0 1 0,-1-1 0,1 0 0,-1 0 0,0 0 0,0 0 0,0 0 0,-1 1 0,0-1 0,1 0 0,-1 0 0,-1 0 0,1 0 0,0 0 0,-1 0 0,0-1 0,0 1 0,0 0 0,-5 4 0,-2 2-136,-2-1-1,1 0 1,-1-1-1,0 0 1,-1 0-1,0-2 1,0 1-1,-1-1 0,-21 6 1,0 0-6690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08.1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48 179 24575,'-6'-6'0,"0"1"0,0-1 0,1-1 0,0 1 0,0-1 0,-6-13 0,10 18 0,0 0 0,1 0 0,-1 0 0,1 0 0,0 0 0,0 0 0,0 0 0,-1 0 0,2 1 0,-1-1 0,0 0 0,0 0 0,1 0 0,-1 0 0,1 0 0,-1 0 0,1 1 0,0-1 0,0 0 0,0 0 0,0 1 0,0-1 0,0 1 0,0-1 0,1 1 0,-1-1 0,0 1 0,1 0 0,-1-1 0,1 1 0,0 0 0,-1 0 0,1 0 0,0 1 0,2-2 0,11-5 0,0 0 0,1 1 0,0 0 0,0 1 0,33-5 0,90-4 0,-113 12 0,521-3 120,-2 48-1605,-505-39-5341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08.5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80 24575,'-22'-18'0,"19"17"0,0 0 0,0-1 0,1 0 0,-1 0 0,1 0 0,-1 0 0,1 0 0,0 0 0,0-1 0,0 1 0,0 0 0,1-1 0,-1 0 0,0 0 0,-1-3 0,3 5 0,0 0 0,0 0 0,1 1 0,-1-1 0,0 0 0,0 1 0,0-1 0,1 0 0,-1 1 0,0-1 0,0 0 0,1 1 0,-1-1 0,1 1 0,-1-1 0,1 1 0,-1-1 0,0 1 0,1-1 0,0 1 0,-1-1 0,1 1 0,-1 0 0,1-1 0,0 1 0,-1 0 0,1-1 0,0 1 0,-1 0 0,1 0 0,0 0 0,0-1 0,28-3 0,-26 4 0,32-2 0,1 1 0,-1 2 0,0 2 0,0 1 0,0 2 0,0 1 0,-1 2 0,0 1 0,0 2 0,-2 1 0,1 1 0,-2 2 0,0 2 0,-1 0 0,-1 2 0,32 28 0,-51-39 0,-1 1 0,0-1 0,0 1 0,-1 1 0,0 0 0,8 15 0,-14-22 0,0 0 0,-1-1 0,1 1 0,-1 0 0,0 0 0,0 0 0,0 0 0,0 0 0,-1 0 0,0 0 0,0 1 0,0-1 0,0 0 0,0 0 0,-1 0 0,0 0 0,0 0 0,0 0 0,0 0 0,-1 0 0,0-1 0,1 1 0,-1 0 0,-4 4 0,0-1 10,-1 0 0,0 0 0,0 0 0,-1-1 0,0 0 0,0-1 0,0 0 0,-1 0 0,1-1 0,-1 0 0,-14 5 0,-5-1-505,0-1 0,-44 6 0,13-6-6331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08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14 198 24575,'-1'0'0,"0"-1"0,0 0 0,1 1 0,-1-1 0,0 1 0,0-1 0,0 0 0,1 0 0,-1 0 0,0 1 0,1-1 0,-1 0 0,1 0 0,-1 0 0,1 0 0,-1 0 0,1 0 0,-1 0 0,1 0 0,0 0 0,0 0 0,0-2 0,2 2 0,1 1 0,0-1 0,-1 0 0,1 1 0,0-1 0,0 1 0,0 0 0,0 0 0,3 0 0,-5 0 0,78 1 0,1 3 0,147 28 0,-129-16 0,80 14 47,92 12-1459,-234-37-5414</inkml:trace>
  <inkml:trace contextRef="#ctx0" brushRef="#br0" timeOffset="1">611 43 24575,'-1'-1'0,"0"0"0,0 0 0,0 0 0,0 0 0,0 0 0,0 0 0,1 0 0,-1 0 0,0 0 0,1 0 0,-1 0 0,1 0 0,-1-1 0,1 1 0,-1 0 0,1 0 0,0-1 0,0 1 0,0-2 0,0 2 0,0 0 0,1 0 0,-1 1 0,0-1 0,1 0 0,-1 0 0,1 1 0,-1-1 0,1 0 0,-1 1 0,1-1 0,0 1 0,-1-1 0,1 1 0,0-1 0,0 1 0,-1-1 0,1 1 0,0 0 0,0-1 0,1 1 0,2-2 0,1 1 0,0 0 0,0 0 0,-1 1 0,1 0 0,0-1 0,0 2 0,8 0 0,47 14 0,-1 3 0,0 2 0,67 34 0,-105-45 0,-10-4 0,26 10 0,53 33 0,-83-44 0,1 1 0,-1 0 0,0 1 0,0-1 0,0 1 0,-1 0 0,0 1 0,0 0 0,-1 0 0,0 0 0,0 0 0,0 1 0,4 11 0,-8-17 5,-1 1-1,1 0 0,-1 1 0,1-1 1,-1 0-1,0 0 0,0 0 0,0 0 1,0 0-1,-1 0 0,1 0 0,-1 0 1,0 0-1,0 0 0,0 0 1,0 0-1,0-1 0,-1 1 0,1 0 1,-1-1-1,0 1 0,0-1 0,0 1 1,0-1-1,-3 3 0,-5 3-299,1-1 0,-1 0-1,-1 0 1,-21 10 0,-19 6-6531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0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1 132 24575,'0'-4'0,"4"-2"0,6-4 0,6-1 0,4-2 0,4 0 0,1-1 0,6 1 0,7-1 0,5 2 0,-1 2 0,3 4 0,1 2 0,-6 2-8191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0.8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47 24575,'-4'0'0,"3"0"0,10-4 0,8-2 0,10 0 0,14 2 0,8-4 0,10 1 0,7 0 0,-7 2-8191</inkml:trace>
  <inkml:trace contextRef="#ctx0" brushRef="#br0" timeOffset="1">239 332 24575,'-4'0'0,"2"0"0,7 0 0,11-4 0,7-2 0,0 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1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13 24575,'-4'0'0,"-7"4"0,4 2 0,12 0 0,14-2 0,16-5 0,21-3 0,18-5 0,18-1 0,-6 2-8191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3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1066 238 24575,'3'0'0,"0"-1"0,1 0 0,-1 0 0,0 0 0,0-1 0,0 1 0,0-1 0,0 1 0,-1-1 0,1 0 0,0 0 0,-1-1 0,4-3 0,29-34 0,-34 38 0,1 0 0,0 0 0,-1-1 0,1 1 0,-1-1 0,0 1 0,0-1 0,0 0 0,0 1 0,0-1 0,-1 0 0,1 1 0,-1-1 0,0 0 0,0 0 0,0 0 0,0 1 0,0-1 0,0 0 0,-2-5 0,0 4 0,0 0 0,0 1 0,0-1 0,0 1 0,-1-1 0,1 1 0,-1 0 0,0 0 0,0 0 0,0 0 0,-1 1 0,-5-5 0,-6-1 0,0 0 0,0 1 0,0 1 0,-1 0 0,-31-6 0,11 5 0,-1 1 0,1 2 0,-1 2 0,1 1 0,-1 2 0,1 2 0,-59 11 0,65-7 0,0 1 0,0 2 0,1 1 0,0 1 0,1 1 0,0 2 0,1 1 0,1 1 0,-30 25 0,11-4 0,3 1 0,1 2 0,-54 71 0,82-95 0,1 1 0,0 0 0,1 1 0,1 1 0,1 0 0,1 0 0,0 1 0,2-1 0,0 2 0,2-1 0,0 0 0,-1 35 0,6-41 0,0 0 0,1 0 0,1 0 0,1 0 0,0 0 0,1-1 0,1 0 0,0 0 0,13 22 0,-9-19 0,0-2 0,1 1 0,1-2 0,0 1 0,1-2 0,1 0 0,21 17 0,-22-22 0,0-1 0,0 0 0,1-1 0,0-1 0,0 0 0,0-1 0,1 0 0,-1-1 0,1 0 0,19 0 0,7-2 0,1-1 0,59-8 0,-39-1 0,-2-2 0,1-2 0,-2-3 0,92-39 0,-113 39 0,-1-2 0,-2-2 0,0-1 0,-1-2 0,-1-1 0,-1-2 0,56-57 0,-76 69 0,-1-1 0,0-1 0,-1 0 0,0 0 0,-2-1 0,0 0 0,-1 0 0,0-1 0,-1 0 0,-2 0 0,1 0 0,-2-1 0,2-30 0,-5 36 0,0 0 0,-1 0 0,0 0 0,-1 0 0,0 0 0,-1 0 0,0 1 0,-1-1 0,-1 1 0,0 0 0,-1 0 0,0 1 0,0-1 0,-1 1 0,-1 1 0,0-1 0,-1 1 0,1 1 0,-2 0 0,-13-11 0,5 8 0,-1 1 0,0 1 0,-1 1 0,0 1 0,0 1 0,-1 0 0,0 2 0,-29-5 0,5 0 0,38 9-78,6 1-14,-1 0 0,1-1 0,0 1 0,0 0 0,-1 0 0,1-1 0,0 1 0,0-1 1,-1 1-1,1-1 0,0 0 0,0 1 0,-2-2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3:5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24575,'0'-3'0,"-1"1"0,1-1 0,1 1 0,-1-1 0,0 0 0,1 1 0,-1-1 0,1 1 0,0-1 0,0 1 0,0-1 0,0 1 0,0-1 0,1 1 0,-1 0 0,1 0 0,-1 0 0,1 0 0,0 0 0,0 0 0,0 0 0,0 0 0,0 1 0,0-1 0,0 1 0,1 0 0,-1-1 0,1 1 0,4-1 0,-3 1 0,1 0 0,-1 0 0,1 1 0,-1 0 0,1 0 0,0 0 0,-1 1 0,1-1 0,-1 1 0,1 0 0,-1 1 0,0-1 0,1 1 0,-1-1 0,0 1 0,7 5 0,-1 0 0,-1 1 0,0 0 0,0 0 0,-1 1 0,0 0 0,-1 1 0,0 0 0,0 0 0,-1 0 0,0 1 0,-1 0 0,8 22 0,-5-8 0,-1 1 0,-2-1 0,0 1 0,2 51 0,-7-66 0,0 1 0,0-1 0,-3 12 0,3-21 0,-1 0 0,1 0 0,-1 0 0,1 0 0,-1 0 0,0 1 0,0-1 0,1-1 0,-2 1 0,1 0 0,0 0 0,0 0 0,0 0 0,-1-1 0,1 1 0,-1-1 0,0 1 0,1-1 0,-1 1 0,0-1 0,0 0 0,-2 1 0,3-1 0,0-1 0,0 0 0,0 0 0,0 1 0,0-1 0,0 0 0,1 0 0,-1 0 0,0 0 0,0 0 0,0 0 0,0 0 0,0 0 0,0-1 0,0 1 0,1 0 0,-1-1 0,0 1 0,0 0 0,0-1 0,0 1 0,1-1 0,-1 1 0,-1-2 0,1 0 0,-1 1 0,1-1 0,-1 0 0,1 0 0,0 0 0,0 0 0,0 0 0,0-1 0,-1-3 0,0-3 0,1 0 0,-1-1 0,1-17 0,2 0 0,1 0 0,1 0 0,2 1 0,1 0 0,0 0 0,2 0 0,1 1 0,1 0 0,2 1 0,0 0 0,1 1 0,20-26 0,-29 43 9,0 1-1,1 0 1,0 0-1,0 1 1,0 0 0,1 0-1,0 0 1,-1 0-1,1 1 1,0 0-1,1 0 1,-1 1-1,7-3 1,-9 5-62,-1-1 0,0 0 0,1 1 0,-1 0 0,1 0 0,-1 0 0,0 0 0,1 1 0,-1-1 0,0 1 0,1 0 0,-1 0 0,0 0-1,0 0 1,0 1 0,1-1 0,-2 1 0,1 0 0,0 0 0,0 0 0,0 0 0,-1 0 0,1 1 0,-1-1 0,0 1 0,0-1 0,2 5 0,9 14-6773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3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1 446 24575,'89'-89'0,"-49"46"0,3 2 0,1 1 0,88-59 0,-99 79 0,0 2 0,0 2 0,2 1 0,0 1 0,1 2 0,0 2 0,0 1 0,1 2 0,1 2 0,-1 1 0,1 1 0,-1 3 0,1 1 0,-1 1 0,1 3 0,-1 0 0,63 20 0,-65-13 0,0 2 0,-2 2 0,1 1 0,44 31 0,-18-4 0,67 62 0,-90-73 0,220 207 0,-199-181 0,-4 3 0,59 85 0,-76-91 0,3-2 0,59 63 0,-98-116-32,0 1-1,0-1 1,1 1-1,-1-1 1,1 1-1,-1-1 1,1 0-1,0 0 1,-1 0-1,1 0 1,0 0-1,0 0 1,-1 0-1,1-1 1,0 1-1,0 0 1,0-1-1,0 0 1,0 1-1,0-1 1,0 0-1,0 0 1,0 0-1,0-1 1,0 1-1,0 0 1,0-1-1,0 1 1,0-1-1,0 1 1,0-1-1,-1 0 1,1 0-1,0 0 1,0 0-1,-1 0 1,1 0-1,-1-1 0,1 1 1,-1-1-1,3-2 1,7-11-6794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4.7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1558 184 24575,'1'0'0,"0"0"0,-1 0 0,1 0 0,-1 0 0,1 0 0,0 0 0,-1 0 0,1 0 0,-1 0 0,1 0 0,0-1 0,-1 1 0,1 0 0,-1 0 0,1-1 0,-1 1 0,1 0 0,-1-1 0,1 1 0,-1 0 0,1-1 0,-1 1 0,0-1 0,1 1 0,-1-1 0,0 1 0,1-1 0,0 0 0,-3-19 0,1 15 0,-1 1 0,0-1 0,0 1 0,-1 0 0,1 0 0,-6-6 0,-2 1 0,0 1 0,-1 0 0,0 0 0,-1 1 0,0 1 0,0 0 0,0 0 0,-1 2 0,-21-7 0,-13 0 0,-62-6 0,102 16 0,-63-7 0,1 3 0,-1 3 0,0 3 0,0 3 0,0 3 0,-72 18 0,88-12 0,2 2 0,0 2 0,0 3 0,2 2 0,1 2 0,1 2 0,1 2 0,-56 44 0,86-58 0,1 0 0,0 1 0,1 1 0,1 0 0,0 1 0,2 0 0,-1 1 0,2 1 0,1 0 0,0 0 0,-8 26 0,14-32 0,0-1 0,1 2 0,1-1 0,0 0 0,1 0 0,0 1 0,1-1 0,0 0 0,2 1 0,-1-1 0,1 0 0,1 0 0,1 0 0,0 0 0,0-1 0,1 1 0,1-1 0,0 0 0,10 14 0,-2-7 0,1-1 0,0 0 0,2-2 0,0 1 0,0-2 0,2-1 0,0 0 0,0-1 0,26 12 0,-4-5 0,1-1 0,0-3 0,81 20 0,-80-27 0,-1-3 0,2-1 0,-1-2 0,0-2 0,1-2 0,-1-2 0,0-2 0,0-2 0,82-23 0,-77 15 0,-2-3 0,0-1 0,0-2 0,-2-3 0,-1-1 0,-1-2 0,-1-2 0,52-48 0,-72 57 0,0 0 0,-2-2 0,-1 0 0,0-1 0,-2-1 0,-1-1 0,0 0 0,15-40 0,-26 54 0,0 1 0,-1-1 0,0 0 0,-1 0 0,0 0 0,-1 0 0,0 0 0,-1-1 0,0 1 0,-1 0 0,0 0 0,-1 0 0,0 0 0,-1 0 0,0 0 0,0 0 0,-1 1 0,-1 0 0,0 0 0,0 0 0,-1 0 0,0 1 0,-1 0 0,-12-14 0,-2 3 0,-1 0 0,-1 2 0,0 0 0,-1 2 0,-1 0 0,-51-22 0,28 18 0,0 2 0,-2 2 0,-52-10 0,97 25-69,-6-1-93,0-1 0,1 2 0,-1-1 0,0 1 0,0 1 0,0 0 0,-15 2 0,7 4-6664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5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1033 24575,'13'-12'0,"1"1"0,1 0 0,20-11 0,12-8 0,172-131 0,227-160 0,-303 227 0,187-90 0,-259 151 0,2 3 0,1 3 0,1 3 0,1 3 0,0 4 0,2 4 0,113-7 0,-128 19 0,-1 2 0,0 3 0,0 2 0,-1 3 0,1 3 0,-2 3 0,0 2 0,-1 2 0,108 54 0,-116-47 0,-1 3 0,-1 2 0,-1 2 0,-2 2 0,-2 3 0,-1 1 0,-2 1 0,62 82 0,-58-55 0,-3 2 0,38 83 0,-79-150-114,0 0 1,0 0-1,0 0 0,0 0 0,0 0 1,1-1-1,-1 1 0,1-1 0,-1 1 1,1-1-1,1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6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481 26 24575,'-21'-14'0,"21"13"0,-1 0 0,0 1 0,0-1 0,1 0 0,-1 0 0,0 0 0,0 1 0,0-1 0,0 0 0,0 1 0,0-1 0,0 1 0,0-1 0,0 1 0,0 0 0,0-1 0,0 1 0,0 0 0,0 0 0,-1 0 0,1 0 0,-1 0 0,2 2 0,0 0 0,0 0 0,0 0 0,0 0 0,1 0 0,-1 0 0,1 0 0,-1 0 0,1 0 0,0 0 0,1 3 0,0-1 0,16 41 0,13 34 0,-28-72 0,-2-1 0,1 1 0,-1 0 0,0 0 0,0 0 0,-1 1 0,0-1 0,-1 13 0,0-17 0,0 0 0,0 0 0,0-1 0,0 1 0,-1 0 0,1-1 0,-1 0 0,0 1 0,0-1 0,0 0 0,0 0 0,0 0 0,0 0 0,0 0 0,0 0 0,-1-1 0,1 1 0,-1-1 0,0 1 0,1-1 0,-1 0 0,0 0 0,0 0 0,1-1 0,-1 1 0,-4 0 0,-7 1 0,0-1 0,1 0 0,-1-1 0,-16-2 0,-280-38-1135,301 39 905,-28-5-6596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3:59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2 593 24575,'0'-9'0,"-1"7"0,1 0 0,0-1 0,0 1 0,0 0 0,0-1 0,0 1 0,0-1 0,1 1 0,-1 0 0,1-1 0,-1 1 0,1 0 0,0 0 0,0-1 0,0 1 0,0 0 0,3-3 0,-4 5 0,1 0 0,-1 0 0,0 0 0,1-1 0,-1 1 0,0 1 0,1-1 0,-1 0 0,1 0 0,-1 0 0,0 0 0,0 0 0,1 0 0,-1 0 0,0 0 0,1 0 0,-1 1 0,0-1 0,1 0 0,-1 0 0,0 0 0,0 1 0,1-1 0,-1 0 0,0 0 0,0 1 0,0-1 0,1 0 0,-1 1 0,0-1 0,0 0 0,0 1 0,0-1 0,0 0 0,1 0 0,-1 1 0,0-1 0,0 0 0,0 1 0,0-1 0,0 1 0,0-1 0,0 1 0,3 16 0,-1-7 0,0 15 0,2 0 0,1-1 0,13 42 0,-17-65 0,-1 0 0,0 0 0,1 0 0,-1 0 0,1 0 0,-1 0 0,1 0 0,0-1 0,-1 1 0,1 0 0,0 0 0,-1-1 0,1 1 0,0 0 0,0-1 0,0 1 0,-1-1 0,1 1 0,0-1 0,0 1 0,0-1 0,0 0 0,0 1 0,0-1 0,0 0 0,1 0 0,0 0 0,0 0 0,0-1 0,0 1 0,0-1 0,0 1 0,0-1 0,0 0 0,0 0 0,0 0 0,0 0 0,-1 0 0,3-2 0,7-6 0,-1-1 0,0 0 0,9-13 0,-12 14 0,530-576 0,-494 543-1365,-9 8-5461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01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12 566 24575,'-1'0'0,"1"0"0,-1 0 0,1 0 0,-1 0 0,1 0 0,-1 0 0,1 0 0,-1 0 0,1 1 0,0-1 0,-1 0 0,1 0 0,-1 1 0,1-1 0,-1 0 0,1 1 0,0-1 0,-1 0 0,1 1 0,0-1 0,-1 0 0,1 1 0,0-1 0,0 1 0,-1-1 0,1 1 0,0-1 0,0 1 0,0-1 0,0 0 0,-1 1 0,1-1 0,0 1 0,0-1 0,0 1 0,0-1 0,0 1 0,0-1 0,0 1 0,0-1 0,1 1 0,-1-1 0,0 1 0,0-1 0,0 1 0,1 0 0,10 28 0,-7-21 0,7 25 0,6 34 0,-2-8 0,-15-58 0,0 0 0,0 0 0,0 0 0,1 0 0,-1 0 0,0 0 0,1 0 0,-1 1 0,0-1 0,1 0 0,0 0 0,-1 0 0,1-1 0,0 1 0,-1 0 0,1 0 0,0 0 0,0 0 0,0-1 0,-1 1 0,1 0 0,0-1 0,0 1 0,0 0 0,0-1 0,0 0 0,1 1 0,-1-1 0,0 0 0,0 1 0,0-1 0,0 0 0,0 0 0,0 0 0,1 0 0,-1 0 0,0 0 0,0 0 0,0 0 0,0 0 0,0-1 0,0 1 0,0-1 0,1 1 0,-1 0 0,0-1 0,0 0 0,0 1 0,-1-1 0,1 1 0,1-2 0,7-5 0,-1 0 0,1 0 0,-2 0 0,10-12 0,-15 17 0,44-57 0,-2-2 0,49-93 0,20-29 0,-79 134-341,2 1 0,2 2-1,84-79 1,-93 103-6485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7.3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750 0 24575,'16'0'0,"-24"0"0,-28 0 0,-649 0-1365,649 0-5461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7.7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738 16 24575,'-56'-7'0,"46"4"0,0 1 0,0 1 0,-21-1 0,6 4 0,1 1 0,-1 1 0,1 1 0,-24 9 0,-95 39 0,55-19 0,20-9 0,-73 39 0,137-63 0,1 1 0,-1 0 0,1 1 0,0-1 0,-1 1 0,1-1 0,-4 5 0,7-6 0,-1 0 0,1 0 0,-1-1 0,1 1 0,-1 0 0,1 0 0,0 0 0,0 0 0,-1 0 0,1 0 0,0-1 0,0 1 0,0 0 0,0 0 0,0 0 0,0 0 0,0 0 0,0 0 0,1 0 0,-1-1 0,0 1 0,0 0 0,1 0 0,-1 0 0,1 0 0,-1-1 0,0 1 0,1 0 0,0 0 0,-1-1 0,1 1 0,-1 0 0,1-1 0,0 1 0,-1-1 0,1 1 0,0-1 0,1 1 0,12 9 0,0 0 0,27 12 0,16 11 0,54 50 120,-96-70-417,0 1 0,-1 1 0,-1 0 0,21 31 0,-17-17-6529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8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58 389 24575,'-1'-7'0,"0"0"0,0 0 0,-1 0 0,-1 0 0,-4-12 0,2 8 0,5 11 0,0 0 0,0 1 0,0-1 0,0 0 0,0 0 0,0 0 0,0 0 0,0 0 0,0 0 0,0 0 0,0 0 0,0 0 0,0 0 0,0 0 0,0 0 0,0 0 0,0 0 0,0 0 0,0 0 0,0 1 0,0-1 0,0 0 0,0 0 0,0 0 0,0 0 0,0 0 0,0 0 0,0 0 0,0 0 0,-1 0 0,1 0 0,0 0 0,0 0 0,0 0 0,0 0 0,0 0 0,0 0 0,0 0 0,0 0 0,0 0 0,0 0 0,0 0 0,0 0 0,0 0 0,0 0 0,0 0 0,0 0 0,-1 0 0,1 0 0,-1 12 0,2 18 0,11 55 0,-4-1 0,-5 171 0,-4-250 0,2 1 0,-2 0 0,1 0 0,-1 1 0,0-1 0,0 0 0,0 0 0,-1 0 0,0 0 0,0 0 0,-1 0 0,-3 6 0,5-11 0,1-1 0,0 1 0,0-1 0,-1 0 0,1 1 0,0-1 0,-1 0 0,1 1 0,0-1 0,-1 0 0,1 1 0,0-1 0,-1 0 0,1 0 0,-1 1 0,1-1 0,-1 0 0,1 0 0,0 0 0,-1 0 0,1 0 0,-1 0 0,1 0 0,-1 0 0,1 0 0,-1 0 0,1 0 0,-1 0 0,1 0 0,0 0 0,-2 0 0,-6-13 0,0-23 0,2-32 0,4 0 0,2 0 0,4 0 0,13-74 0,-12 109 0,2 1 0,2 0 0,0 1 0,2-1 0,2 2 0,0 0 0,20-30 0,-27 50 0,1-1 0,0 2 0,1-1 0,0 1 0,1 0 0,0 1 0,0 0 0,1 0 0,0 1 0,0 0 0,0 1 0,1 0 0,0 1 0,0 0 0,1 0 0,-1 2 0,1-1 0,0 1 0,0 1 0,0 0 0,0 1 0,14 0 0,-13 2 0,0 0 0,0 0 0,0 1 0,0 1 0,0 1 0,-1-1 0,1 2 0,-1 0 0,0 0 0,0 1 0,20 15 0,-27-18 0,0 1 0,-1-1 0,1 1 0,-1 0 0,0 1 0,0-1 0,-1 1 0,1-1 0,-1 1 0,0 0 0,-1 1 0,1-1 0,-1 0 0,0 1 0,0-1 0,0 1 0,-1 0 0,0 0 0,0-1 0,-1 1 0,1 0 0,-1 0 0,0 0 0,-1 0 0,0 0 0,0-1 0,0 1 0,0 0 0,-3 5 0,-2 2 0,0 0 0,-1-1 0,0 1 0,-1-2 0,0 1 0,-1-1 0,0 0 0,-1-1 0,0 0 0,-1-1 0,0 0 0,-18 12 0,-13 5 0,-1-3 0,-56 24 0,52-27 0,0-3 0,-1-2 0,-80 15 0,166-38 0,-28 6 0,0-1 0,1 1 0,-1 1 0,0 0 0,1 0 0,-1 1 0,1 0 0,-1 1 0,14 3 0,-9 0 0,-1 0 0,0 1 0,-1 1 0,1 0 0,-1 1 0,0 1 0,-1 0 0,0 1 0,12 11 0,8 10 0,48 60 0,-70-79 0,6 8-455,2 0 0,23 18 0,-19-19-6371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9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171 192 24575,'-1'-3'0,"1"1"0,-1 0 0,1 0 0,-1 0 0,0 0 0,0 0 0,1 0 0,-1 1 0,-1-1 0,1 0 0,0 0 0,0 1 0,-1-1 0,1 1 0,-1-1 0,1 1 0,-1-1 0,0 1 0,0 0 0,1 0 0,-1 0 0,0 0 0,0 0 0,0 0 0,0 1 0,-4-2 0,1 1 0,-1-1 0,1 1 0,-1 0 0,0 0 0,1 0 0,-1 1 0,0 0 0,-10 1 0,13 0 0,-1-1 0,1 1 0,-1 0 0,1 1 0,0-1 0,-1 0 0,1 1 0,0 0 0,0 0 0,0 0 0,0 0 0,0 0 0,1 0 0,-1 1 0,1 0 0,-1-1 0,1 1 0,0 0 0,0 0 0,0 0 0,0 0 0,-1 6 0,1-5 0,2 0 0,-1 0 0,0 1 0,1-1 0,0 0 0,-1 0 0,2 0 0,-1 1 0,0-1 0,1 0 0,0 0 0,0 0 0,0 0 0,1 0 0,-1 0 0,1 0 0,0 0 0,0-1 0,3 5 0,2 2 0,0-1 0,1 1 0,0-1 0,13 10 0,-18-16 0,0 0 0,1-1 0,-1 0 0,1 1 0,-1-1 0,1 0 0,0-1 0,-1 1 0,1-1 0,0 1 0,0-1 0,0 0 0,0-1 0,0 1 0,0-1 0,6 0 0,-8 0 0,0-1 0,0 0 0,-1 0 0,1 1 0,0-1 0,0-1 0,0 1 0,-1 0 0,1 0 0,0-1 0,-1 1 0,1-1 0,-1 1 0,0-1 0,1 1 0,-1-1 0,0 0 0,0 0 0,0 0 0,0 0 0,-1 1 0,1-1 0,0 0 0,-1 0 0,1-1 0,-1 1 0,0 0 0,0 0 0,0-3 0,1-5 0,-1 0 0,0 0 0,-1 0 0,-3-19 0,1 17 0,-1 1 0,0-1 0,-1 1 0,-7-12 0,-10-28 0,22 51 0,0-1 0,0 1 0,0-1 0,-1 0 0,1 1 0,0-1 0,0 1 0,0-1 0,0 1 0,0-1 0,0 0 0,1 1 0,-1-1 0,0 1 0,0-1 0,0 1 0,1-1 0,-1 1 0,0-1 0,0 1 0,1-1 0,-1 1 0,0-1 0,1 1 0,-1-1 0,1 1 0,-1 0 0,0-1 0,1 1 0,-1 0 0,1-1 0,-1 1 0,1 0 0,-1 0 0,1-1 0,-1 1 0,1 0 0,0 0 0,-1 0 0,1 0 0,0 0 0,29-2 0,-25 2 0,136 4 0,138-3 0,-254-9 0,-17 5 0,-16 10 0,1-2 0,0 1 0,0 1 0,1-1 0,0 1 0,0 0 0,1 1 0,0-1 0,0 1 0,1 0 0,0 0 0,0 1 0,1-1 0,0 1 0,-3 13 0,4-14 0,0 1 0,1-1 0,0 1 0,1 0 0,-1 0 0,2-1 0,-1 1 0,1 0 0,1-1 0,-1 1 0,1-1 0,1 1 0,0-1 0,0 0 0,6 11 0,-7-16 0,0 0 0,0 0 0,0 0 0,0 0 0,1 0 0,-1-1 0,1 1 0,0-1 0,0 0 0,-1 0 0,2 0 0,-1 0 0,0 0 0,0-1 0,0 1 0,1-1 0,-1 0 0,5 1 0,-3-2 0,0 1 0,1-1 0,-1 0 0,0-1 0,0 1 0,1-1 0,-1 0 0,0 0 0,0-1 0,0 0 0,6-2 0,2-3 0,1 0 0,-1-1 0,-1-1 0,0 0 0,0 0 0,0-1 0,16-20 0,-15 14 0,-1-2 0,15-30 0,1 0 0,-27 47 0,-1 1 0,0-1 0,0 1 0,1-1 0,-1 1 0,0-1 0,1 1 0,-1-1 0,1 1 0,-1-1 0,0 1 0,1-1 0,-1 1 0,1-1 0,-1 1 0,1 0 0,-1-1 0,1 1 0,0 0 0,-1 0 0,1-1 0,-1 1 0,1 0 0,0 0 0,-1 0 0,2 0 0,5 12 0,-3 30 0,-4-40 0,0 15 0,1 0 0,1-1 0,1 1 0,0-1 0,1 0 0,1 0 0,11 26 0,-13-37 0,-1 0 0,0 0 0,1 0 0,0-1 0,0 1 0,1-1 0,-1 0 0,1 0 0,0 0 0,0-1 0,0 1 0,0-1 0,1 0 0,-1 0 0,1-1 0,0 1 0,0-1 0,0 0 0,0 0 0,0-1 0,0 1 0,0-1 0,1 0 0,-1-1 0,1 1 0,-1-1 0,10-1 0,-2-1 0,-1 0 0,1-2 0,-1 1 0,1-2 0,-1 0 0,0 0 0,-1-1 0,1 0 0,20-16 0,-19 12 0,-1 0 0,0-1 0,-1 0 0,0-1 0,-1-1 0,0 1 0,14-25 0,-19 28 0,-1-1 0,0 1 0,-1-1 0,1 1 0,-2-1 0,0 0 0,0 0 0,-1 0 0,0 0 0,0 0 0,-1 0 0,-1 0 0,0-1 0,0 1 0,-3-11 0,2 14 0,0 1 0,-1-1 0,1 1 0,-1-1 0,-1 1 0,1 0 0,-1 0 0,0 0 0,-1 1 0,1-1 0,-1 1 0,0 0 0,0 1 0,-1-1 0,1 1 0,-1 0 0,0 0 0,0 1 0,0 0 0,-1 0 0,1 0 0,-10-2 0,8 2-85,0 1 0,0 0-1,0 1 1,0-1 0,0 2-1,0-1 1,-1 1 0,1 0-1,0 1 1,0 0 0,-1 0-1,1 0 1,0 1 0,0 1-1,-12 4 1,2 7-6741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3:5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24575,'-1'0'0,"1"-1"0,-1 1 0,1 0 0,-1 0 0,1 0 0,-1 0 0,1 0 0,-1 0 0,1 0 0,-1 0 0,1 0 0,-1 0 0,1 0 0,-1 0 0,1 0 0,-1 0 0,1 0 0,-1 1 0,1-1 0,-1 0 0,1 0 0,-1 1 0,1-1 0,-1 0 0,1 0 0,0 1 0,-1-1 0,1 1 0,-1-1 0,1 0 0,0 1 0,-1-1 0,1 1 0,0-1 0,0 1 0,-1-1 0,1 1 0,0 0 0,1 0 0,-1 0 0,1 0 0,0 0 0,0 0 0,0-1 0,-1 1 0,1 0 0,0 0 0,0-1 0,0 1 0,0 0 0,0-1 0,1 1 0,-1-1 0,0 0 0,0 1 0,0-1 0,0 0 0,2 0 0,72 13 0,0-4 0,138-2 0,-143-6 0,2321 68-1544,-1963-36 1196,-417-32 368,-6-1 5,0 0-1,0 1 1,0 0-1,0 0 1,0 0-1,0 1 0,0 0 1,8 3-1,-13-5-5,0 1-1,0-1 0,0 0 0,0 0 0,0 0 0,1 0 0,-1 0 1,0 0-1,0 0 0,0 0 0,0 1 0,0-1 0,0 0 1,0 0-1,1 0 0,-1 0 0,0 0 0,0 0 0,0 1 1,0-1-1,0 0 0,0 0 0,0 0 0,0 0 0,0 1 1,0-1-1,0 0 0,0 0 0,0 0 0,0 0 0,0 1 1,0-1-1,0 0 0,0 0 0,0 0 0,0 0 0,0 0 0,0 1 1,0-1-1,0 0 0,-1 0 0,1 0 0,0 0 0,0 0 1,0 1-1,0-1 0,0 0 0,0 0 0,0 0 0,-1 0 1,1 0-1,0 0 0,0 0 0,0 0 0,0 0 0,0 1 1,-1-1-1,1 0 0,0 0 0,0 0 0,-11 3-1115,11-3 998,-18 3-6352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19.7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22 24575,'0'-5'0,"0"-5"0,0 3 0,0 7 0,0 8 0,4 7 0,2 10 0,-1 10 0,0 11 0,-2 12 0,-1 9 0,-1 2 0,-5 2 0,-6 3 0,-2-12-8191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20.4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24 577 24575,'0'-4'0,"-1"0"0,0 1 0,0-1 0,0 0 0,0 1 0,-3-7 0,3 8 0,0 0 0,0 0 0,0 0 0,0 0 0,0 0 0,1 0 0,-1 0 0,0-1 0,1 1 0,0 0 0,0 0 0,0-1 0,0 1 0,0 0 0,0 0 0,0-1 0,1 1 0,-1 0 0,2-4 0,-1 6 0,-1 0 0,0 0 0,0 0 0,1 0 0,-1 0 0,0 0 0,0 0 0,1 0 0,-1 0 0,0 0 0,0 0 0,1 1 0,-1-1 0,0 0 0,0 0 0,1 0 0,-1 0 0,0 1 0,0-1 0,0 0 0,1 0 0,-1 0 0,0 1 0,0-1 0,0 0 0,0 0 0,0 1 0,0-1 0,1 0 0,-1 0 0,0 1 0,0-1 0,0 0 0,0 0 0,0 1 0,0-1 0,0 0 0,0 1 0,0-1 0,0 0 0,0 0 0,0 1 0,-1-1 0,5 16 0,0 16 0,-2 54 0,-2-72 0,-1 0 0,-1 0 0,0-1 0,-1 1 0,-1-1 0,-7 19 0,9-30 0,1-9 0,3-12 0,19-58 0,3 1 0,43-90 0,-49 126 0,3 2 0,1 0 0,2 1 0,1 2 0,53-58 0,-63 79 0,0 0 0,1 1 0,1 0 0,0 2 0,1 0 0,0 0 0,22-8 0,-28 15 0,-1-1 0,0 2 0,1 0 0,0 0 0,0 1 0,0 0 0,0 1 0,0 1 0,0 0 0,0 0 0,0 1 0,0 1 0,18 4 0,-26-4 0,1-1 0,-1 0 0,0 1 0,0 0 0,0 0 0,0 0 0,0 0 0,0 0 0,-1 1 0,1 0 0,-1 0 0,0 0 0,0 0 0,0 0 0,0 1 0,0 0 0,-1-1 0,1 1 0,-1 0 0,0 0 0,0 0 0,-1 0 0,1 0 0,-1 1 0,1 5 0,-1-3 0,-1 0 0,0 0 0,-1 0 0,1 0 0,-1 0 0,-1 0 0,1 0 0,-1 0 0,0-1 0,-1 1 0,0-1 0,0 0 0,0 1 0,-1-1 0,-7 9 0,-4 4 0,-2-1 0,0 0 0,-2-1 0,0-1 0,0-1 0,-43 25 0,13-13 0,-103 40 0,125-58 0,-52 11 0,86-19 0,-1 0 0,1 1 0,-1-1 0,1 1 0,-1 0 0,0 1 0,0 0 0,11 6 0,3 2 0,-1 1 0,20 15 0,28 35-21,-55-49-128,1 0 0,1 0-1,0-2 1,0 1-1,1-2 1,0 0 0,1-1-1,20 9 1,-4-8-6677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21.3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101 311 24575,'5'-11'0,"-1"1"0,-1-1 0,1 0 0,-2 0 0,3-21 0,-4 26 0,0-1 0,-1 1 0,0 0 0,0-1 0,-1 1 0,0 0 0,0-1 0,0 1 0,-1 0 0,0 0 0,-4-9 0,6 13 0,-1 1 0,1 0 0,-1 0 0,0 0 0,1 0 0,-1 0 0,0 0 0,0 0 0,1 0 0,-1 0 0,0 0 0,0 1 0,0-1 0,0 0 0,0 1 0,0-1 0,0 0 0,-1 1 0,1-1 0,0 1 0,0 0 0,0-1 0,0 1 0,-1 0 0,1 0 0,0 0 0,0 0 0,-1 0 0,1 0 0,0 0 0,0 0 0,-1 0 0,1 1 0,0-1 0,0 0 0,0 1 0,0-1 0,-1 1 0,1-1 0,0 1 0,0 0 0,0-1 0,0 1 0,-1 1 0,-2 1 0,1 1 0,-1 0 0,1-1 0,0 1 0,0 1 0,0-1 0,0 0 0,1 1 0,-3 6 0,-2 8 0,1-1 0,1 1 0,0 1 0,-3 35 0,8-47 0,-1 0 0,2 1 0,-1-1 0,1 0 0,0 0 0,1-1 0,0 1 0,0 0 0,0 0 0,1-1 0,0 1 0,1-1 0,0 0 0,8 12 0,-11-17 0,1 0 0,0 0 0,0 0 0,0 0 0,0 0 0,0 0 0,0 0 0,0 0 0,0-1 0,1 1 0,-1-1 0,1 0 0,-1 1 0,1-1 0,-1 0 0,1-1 0,0 1 0,-1 0 0,1-1 0,0 0 0,0 1 0,-1-1 0,1 0 0,0 0 0,0-1 0,0 1 0,-1-1 0,1 1 0,0-1 0,-1 0 0,1 0 0,0 0 0,-1 0 0,1 0 0,-1-1 0,5-3 0,0 0 0,0-1 0,0-1 0,-1 1 0,0-1 0,0 0 0,0 0 0,-1-1 0,0 0 0,0 0 0,4-10 0,-2-5 0,0 1 0,-2-1 0,0 0 0,-2 0 0,2-42 0,-3 35 0,-2 27 0,0 1 0,0 0 0,0-1 0,0 1 0,1 0 0,-1 0 0,1 0 0,0-1 0,0 1 0,0 0 0,0 0 0,0 0 0,0 0 0,0 0 0,0 0 0,1 0 0,-1 1 0,1-1 0,0 0 0,-1 1 0,1-1 0,0 1 0,0 0 0,0 0 0,0-1 0,0 1 0,0 0 0,0 1 0,0-1 0,0 0 0,1 1 0,-1-1 0,0 1 0,5-1 0,5 1 0,1 1 0,0 0 0,-1 1 0,0 1 0,17 4 0,4 1 0,-10-4 0,-17-4 0,0 1 0,0 0 0,0 0 0,-1 0 0,1 1 0,9 4 0,-13-5 0,-1 0 0,1 0 0,-1 0 0,0 0 0,1 0 0,-1 1 0,0-1 0,0 0 0,0 1 0,0-1 0,0 1 0,0-1 0,-1 1 0,1-1 0,0 1 0,-1 0 0,1-1 0,-1 1 0,0 0 0,0-1 0,1 1 0,-1 0 0,0 0 0,0-1 0,0 1 0,-1 0 0,1-1 0,-1 3 0,-15 59 0,12-48 0,0-1 0,-4 27 0,8-34 0,0-1 0,0 0 0,0 0 0,1 0 0,0 1 0,0-1 0,0 0 0,1 0 0,0 0 0,4 7 0,-4-8 0,0 0 0,1 0 0,0-1 0,0 1 0,0-1 0,1 1 0,0-1 0,-1-1 0,1 1 0,1 0 0,-1-1 0,0 0 0,1 0 0,0 0 0,-1 0 0,1-1 0,0 0 0,1 0 0,-1 0 0,0-1 0,6 1 0,-4-1 0,0 0 0,0-1 0,-1-1 0,1 1 0,0-1 0,0 0 0,-1 0 0,1-1 0,-1 0 0,1 0 0,-1 0 0,0-1 0,0 0 0,0 0 0,0-1 0,10-8 0,1-2 0,0-2 0,-2 0 0,0-1 0,21-30 0,40-81 0,-76 128 0,1 0 0,-1 0 0,0 1 0,0-1 0,0 0 0,0 0 0,0 0 0,0 0 0,0 0 0,0 0 0,0 0 0,0 0 0,0 0 0,0 1 0,0-1 0,0 0 0,0 0 0,0 0 0,0 0 0,1 0 0,-1 0 0,0 0 0,0 0 0,0 0 0,0 0 0,0 0 0,0 0 0,0 0 0,0 0 0,1 0 0,-1 0 0,0 0 0,0 0 0,0 0 0,0 0 0,0 0 0,0 0 0,0 0 0,0 0 0,1 0 0,-1 0 0,0 0 0,0 0 0,0 0 0,0 0 0,0 0 0,0 0 0,0 0 0,0 0 0,1 0 0,-1 0 0,0 0 0,0 0 0,0-1 0,0 1 0,0 0 0,0 0 0,0 0 0,0 0 0,0 0 0,2 18 0,-2 22 0,-1-33 0,1-1 0,0 1 0,1 0 0,0 0 0,0 0 0,0-1 0,0 1 0,1 0 0,1-1 0,-1 0 0,1 1 0,0-1 0,7 11 0,-7-14 0,0 1 0,1-1 0,-1 1 0,1-1 0,0-1 0,0 1 0,0 0 0,0-1 0,0 0 0,1 0 0,-1 0 0,1 0 0,-1-1 0,1 0 0,0 0 0,-1 0 0,1-1 0,0 1 0,0-1 0,8-1 0,-6 0 0,1 0 0,-1 0 0,1-1 0,-1 0 0,0-1 0,0 0 0,0 0 0,0 0 0,-1-1 0,1 0 0,-1 0 0,0-1 0,0 1 0,0-1 0,-1-1 0,0 1 0,0-1 0,0 0 0,-1 0 0,0 0 0,7-14 0,-7 12 0,0 0 0,0-1 0,-1 1 0,0-1 0,0 0 0,-1 0 0,-1 0 0,1 0 0,-1 0 0,-1 0 0,0 0 0,0 0 0,-1 0 0,0 0 0,0 0 0,-1 0 0,-6-16 0,4 16 10,0 1 0,0 0 0,-1 1 0,-1-1 0,1 1 0,-1 0 0,0 0 0,-1 1 0,0-1 0,0 1 0,-13-8 0,15 11-84,-1 0-1,1 0 1,0 1 0,-1-1 0,1 1-1,-1 1 1,0-1 0,0 1 0,1 0-1,-1 0 1,0 1 0,0 0 0,0 0-1,0 0 1,0 1 0,0 0 0,0 0-1,1 0 1,-7 3 0,-14 7-6752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21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176 162 24575,'-1'-31'0,"0"21"0,0 1 0,1 0 0,0-1 0,0 1 0,1 0 0,0-1 0,1 1 0,0 0 0,1 0 0,5-15 0,-7 23 0,-1 1 0,1-1 0,-1 0 0,1 0 0,0 0 0,-1 0 0,1 1 0,0-1 0,-1 0 0,1 0 0,0 1 0,0-1 0,0 1 0,0-1 0,-1 1 0,1-1 0,0 1 0,0-1 0,0 1 0,0 0 0,0 0 0,0-1 0,0 1 0,0 0 0,0 0 0,0 0 0,0 0 0,2 1 0,0-1 0,-1 1 0,0 0 0,1 1 0,-1-1 0,0 0 0,0 1 0,0-1 0,0 1 0,0 0 0,0-1 0,2 4 0,3 3 0,-1 0 0,-1 1 0,1-1 0,-1 1 0,4 10 0,-4-5 0,0 0 0,-1 0 0,-1 1 0,0-1 0,-1 1 0,-1-1 0,0 1 0,-1 0 0,-3 28 0,2-35 0,-1 1 0,0-1 0,-1 0 0,0 1 0,0-1 0,-1-1 0,0 1 0,0 0 0,-1-1 0,0 0 0,0 0 0,0 0 0,-1-1 0,0 0 0,-1 0 0,1 0 0,-15 9 0,3-4 0,0-1 0,-37 14 0,49-22 0,0 1 0,-1-1 0,1-1 0,-1 1 0,1-1 0,-1-1 0,0 1 0,1-1 0,-1 0 0,1 0 0,-1-1 0,0 0 0,-6-2 0,12 3 0,0 0 0,0 0 0,0 0 0,0-1 0,0 1 0,0 0 0,0-1 0,0 1 0,0-1 0,0 1 0,1-1 0,-1 1 0,0-1 0,0 0 0,0 1 0,1-1 0,-1 0 0,0 0 0,1 0 0,-1 0 0,1 1 0,-1-1 0,1 0 0,-1 0 0,1 0 0,-1 0 0,1 0 0,0 0 0,0 0 0,0 0 0,-1 0 0,1 0 0,0 0 0,0 0 0,0 0 0,1 0 0,-1 0 0,0-1 0,0 1 0,0 0 0,1 0 0,-1 1 0,1-1 0,-1 0 0,0 0 0,1 0 0,0 0 0,-1 0 0,1 0 0,0 0 0,-1 1 0,1-1 0,0 0 0,0 1 0,1-2 0,4-4 0,0 1 0,0 0 0,1 0 0,0 0 0,13-6 0,-14 8 0,0 0 0,0 1 0,1 0 0,-1 0 0,1 0 0,-1 1 0,1 0 0,0 0 0,-1 1 0,1 0 0,0 0 0,0 0 0,-1 1 0,1 0 0,0 1 0,-1-1 0,1 1 0,-1 0 0,0 1 0,0 0 0,0 0 0,0 0 0,11 8 0,-7-3 0,-1 1 0,1 0 0,-1 1 0,-1-1 0,0 2 0,0-1 0,-1 1 0,-1 0 0,1 1 0,-2-1 0,8 21 0,-13-30-43,3 7-221,0 0-1,1 0 1,0 0-1,8 13 1,-2-10-6562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22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237 82 24575,'0'-3'0,"0"0"0,0-1 0,0 1 0,0 0 0,1-1 0,-1 1 0,1 0 0,0 0 0,0-1 0,0 1 0,1 0 0,-1 0 0,1 0 0,-1 0 0,1 1 0,3-5 0,-2 5 0,0 0 0,0-1 0,1 1 0,-1 0 0,1 1 0,-1-1 0,1 1 0,0-1 0,0 1 0,-1 0 0,1 1 0,0-1 0,7 0 0,54-2 0,73 5 0,-35 0 0,-223 1 0,-164 24 0,100 5 0,180-32-113,3 1 66,0-1 1,1 1 0,-1-1-1,0 0 1,0 0 0,0 1-1,0-1 1,0 0 0,0 0-1,0 0 1,0 0-1,0 0 1,0 0 0,0 0-1,0-1 1,0 1 0,0 0-1,0 0 1,0-1 0,0 1-1,0-1 1,1 1-1,-1-1 1,0 1 0,0-1-1,0 0 1,1-7-6780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22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594 21 24575,'0'-1'0,"0"0"0,0 0 0,0 1 0,0-1 0,0 0 0,0 0 0,0 1 0,0-1 0,0 0 0,0 0 0,-1 1 0,1-1 0,0 0 0,-1 1 0,1-1 0,0 0 0,-1 1 0,1-1 0,0 0 0,-1 1 0,1-1 0,-1 1 0,0-1 0,1 1 0,-1-1 0,1 1 0,-1-1 0,0 1 0,0-1 0,-1 1 0,1 0 0,-1 0 0,0 0 0,1 0 0,-1 0 0,1 0 0,-1 1 0,0-1 0,1 0 0,-1 1 0,1-1 0,-1 1 0,-1 1 0,-9 5 0,0 0 0,-18 15 0,22-16 0,-26 20 0,-180 120 0,141-105 0,-79 48 0,149-88 0,1 1 0,-1 0 0,1-1 0,-1 1 0,1 0 0,0 0 0,0 1 0,-3 3 0,6 3 0,15-2 0,-4-5 0,0 1 0,0 0 0,0 1 0,0 0 0,0 1 0,-1 1 0,0 0 0,0 0 0,0 1 0,-1 0 0,0 1 0,15 15 0,3 10 0,-3 0 0,0 2 0,-2 1 0,33 71 0,17 28 0,-71-131-107,-1-3 61,-1 1-1,1-1 0,0 1 1,0-1-1,-1 1 1,1-1-1,0 0 0,0 1 1,0-1-1,0 0 1,1 0-1,-1 0 0,0 0 1,0 0-1,1 0 1,-1 0-1,1 0 0,-1 0 1,1 0-1,-1-1 1,1 1-1,-1-1 0,1 1 1,0-1-1,-1 0 1,4 1-1,4-6-6779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03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46 125 24575,'0'-4'0,"0"-7"0,0-5 0,-4-4 0,-7-4 0,0-1 0,0 7 0,3 12 0,8 10 0,3 15 0,1 7 0,5 9 0,4 2 0,1 4 0,2 4 0,-2 3 0,-2 2 0,-5-7-8191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04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71 230 24575,'0'-21'0,"1"1"0,0-1 0,2 1 0,5-23 0,-7 37 0,1 0 0,0-1 0,1 1 0,-1 0 0,1 1 0,0-1 0,1 0 0,-1 1 0,1 0 0,0 0 0,1 0 0,-1 0 0,1 1 0,0 0 0,0 0 0,0 0 0,8-4 0,-10 7 0,-1-1 0,0 1 0,1 0 0,-1 1 0,1-1 0,-1 0 0,1 1 0,-1-1 0,1 1 0,-1 0 0,1 0 0,2 0 0,-4 0 0,0 1 0,0-1 0,0 0 0,-1 1 0,1-1 0,0 0 0,0 1 0,-1-1 0,1 1 0,0-1 0,-1 1 0,1-1 0,-1 1 0,1 0 0,0-1 0,-1 1 0,1 0 0,-1-1 0,0 1 0,1 0 0,-1 0 0,0-1 0,1 1 0,-1 0 0,0 0 0,0 0 0,0-1 0,1 1 0,-1 0 0,0 0 0,0 0 0,0 0 0,0-1 0,-1 1 0,1 0 0,0 0 0,0 0 0,0-1 0,-1 1 0,0 1 0,-4 14 0,-2 0 0,0-1 0,-1 0 0,0 0 0,-1-1 0,-1 0 0,-12 14 0,-4 6 0,7-7 0,6-10 0,0 0 0,1 1 0,1 1 0,1 0 0,-12 30 0,22-47 0,-1-1 0,1 1 0,0-1 0,-1 1 0,1-1 0,0 1 0,0-1 0,0 1 0,0-1 0,0 1 0,0-1 0,1 1 0,-1-1 0,0 1 0,1-1 0,-1 1 0,1-1 0,0 1 0,-1-1 0,1 0 0,1 3 0,0-3 0,0 1 0,0 0 0,0-1 0,0 1 0,0-1 0,1 0 0,-1 0 0,0 1 0,1-2 0,-1 1 0,1 0 0,2 0 0,9 2 0,0-2 0,0 0 0,27-1 0,-28 0 0,44-2-682,68-11-1,-86 7-6143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05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15 158 24575,'0'0'0,"-1"1"0,0-1 0,1 0 0,-1 0 0,1-1 0,-1 1 0,0 0 0,1 0 0,-1 0 0,1 0 0,-1 0 0,0-1 0,1 1 0,-1 0 0,1 0 0,-1-1 0,1 1 0,-1-1 0,1 1 0,-1 0 0,1-1 0,0 1 0,-1-1 0,1 1 0,-1-1 0,1 1 0,0-1 0,-1 0 0,3-19 0,-1 15 0,1 1 0,0 0 0,0-1 0,1 1 0,-1 0 0,6-6 0,2 1 0,1 0 0,0 1 0,1 0 0,0 1 0,0 0 0,1 1 0,0 1 0,23-8 0,-17 8 0,0 0 0,0 1 0,1 1 0,0 1 0,30 0 0,-48 2 0,0 0 0,0 0 0,0 0 0,0 0 0,0 0 0,0 1 0,0-1 0,0 1 0,0-1 0,0 1 0,0 0 0,0-1 0,-1 1 0,1 0 0,0 0 0,-1 0 0,1 1 0,0-1 0,-1 0 0,0 1 0,3 2 0,-3-3 0,-1 1 0,1 0 0,-1 0 0,0 0 0,1-1 0,-1 1 0,0 0 0,0 0 0,0 0 0,0 0 0,-1-1 0,1 1 0,0 0 0,-1 0 0,1 0 0,-1-1 0,0 1 0,-1 2 0,-3 6 0,-1 1 0,-1-2 0,0 1 0,0-1 0,-16 15 0,-24 18 0,27-25 0,-25 25 0,45-42 0,-1 0 0,1 1 0,-1-1 0,0 1 0,1-1 0,-1 1 0,1-1 0,-1 1 0,1 0 0,-1-1 0,1 1 0,0-1 0,-1 1 0,1 0 0,0-1 0,-1 1 0,1 0 0,0 0 0,0-1 0,0 1 0,0 0 0,-1 0 0,1-1 0,0 1 0,0 0 0,1 0 0,-1-1 0,0 1 0,0 0 0,0 0 0,0-1 0,1 1 0,-1 0 0,0-1 0,1 1 0,-1 0 0,0-1 0,1 1 0,-1 0 0,1-1 0,-1 1 0,1-1 0,-1 1 0,1-1 0,-1 1 0,1-1 0,0 1 0,-1-1 0,1 0 0,0 1 0,-1-1 0,1 0 0,0 0 0,-1 1 0,1-1 0,0 0 0,0 0 0,-1 0 0,1 0 0,1 0 0,8 2 0,1-1 0,-1 0 0,15-1 0,-19 0 0,20-1 0,0 2 0,29 5 0,-49-5 0,0 0 0,0 0 0,0 1 0,0 0 0,0 0 0,0 0 0,-1 0 0,1 1 0,-1 0 0,1 0 0,-1 1 0,0 0 0,0-1 0,-1 2 0,6 5 0,-8-8 0,-1 0 0,0 0 0,1 1 0,-1-1 0,0 1 0,0-1 0,-1 1 0,1-1 0,0 1 0,-1-1 0,0 1 0,1 0 0,-1-1 0,0 1 0,0 0 0,-1-1 0,0 4 0,0-1 0,0 0 0,-1 0 0,0 0 0,0 0 0,-1-1 0,1 1 0,-1-1 0,-4 6 0,-3 2 0,-1 0 0,0-1 0,0-1 0,-1 0 0,-14 9 0,6-7-455,-1 0 0,-42 17 0,13-11-6371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05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20 24575,'9'-16'0,"-9"13"0,-5 10 0,-1 6 0,1 1 0,1-1 0,0 1 0,1 0 0,0 0 0,1 0 0,1 0 0,0 0 0,1 1 0,0-1 0,1 0 0,1 0 0,4 18 0,-6-30 0,1 1 0,0 0 0,0 0 0,0 0 0,0 0 0,0-1 0,0 1 0,1 0 0,-1-1 0,1 1 0,0-1 0,0 0 0,0 1 0,0-1 0,0 0 0,0 0 0,1 0 0,-1-1 0,1 1 0,-1 0 0,5 1 0,-3-2 0,0 0 0,0-1 0,0 0 0,-1 1 0,1-1 0,0-1 0,0 1 0,0 0 0,0-1 0,-1 0 0,1 0 0,0 0 0,-1 0 0,7-3 0,2-3 0,0 1 0,-1-2 0,0 1 0,0-2 0,0 1 0,-1-2 0,0 1 0,12-17 0,-10 7 0,-10 15 0,1 0 0,-1 0 0,1 1 0,0-1 0,0 0 0,0 1 0,0 0 0,1-1 0,3-2 0,-6 6 0,-1 0 0,0 0 0,1 0 0,-1 0 0,1 0 0,-1 0 0,1 0 0,-1 0 0,1 0 0,-1 0 0,0 0 0,1 0 0,-1 0 0,1 0 0,-1 0 0,1 0 0,-1 0 0,1 0 0,-1 0 0,0 1 0,1-1 0,-1 0 0,0 0 0,1 1 0,-1-1 0,1 0 0,-1 0 0,0 1 0,0-1 0,1 0 0,-1 1 0,0-1 0,0 1 0,1-1 0,-1 0 0,0 1 0,0-1 0,0 1 0,1-1 0,-1 1 0,0-1 0,0 0 0,0 1 0,0-1 0,0 1 0,0-1 0,0 1 0,0-1 0,0 1 0,0-1 0,0 0 0,-1 1 0,1 28 0,-32 161 96,13-88-1557,8-35-5365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93 24575,'-11'-10'0,"0"0"0,0 0 0,-1 1 0,0 0 0,-1 1 0,0 1 0,-23-10 0,30 15 0,-1-1 0,0 1 0,0 1 0,1-1 0,-1 1 0,0 0 0,0 1 0,-1 0 0,1 0 0,0 1 0,0-1 0,0 1 0,1 1 0,-1-1 0,0 1 0,0 1 0,1-1 0,-8 5 0,-2 3 0,0 0 0,1 2 0,0 0 0,0 1 0,1 0 0,1 1 0,1 0 0,-17 25 0,12-14 0,2 0 0,1 1 0,1 0 0,-17 54 0,22-53 0,1 0 0,1 1 0,1 0 0,2 0 0,1 0 0,1 0 0,2 1 0,7 52 0,-5-62 0,1-1 0,1-1 0,1 1 0,1-1 0,0 0 0,1 0 0,0-1 0,2 0 0,0 0 0,1-1 0,0-1 0,1 0 0,1 0 0,21 17 0,-16-16 0,1-2 0,1 0 0,0-2 0,1 0 0,0-1 0,0-1 0,1-1 0,0-1 0,0 0 0,1-2 0,31 3 0,-24-6 0,1-1 0,-1-2 0,0 0 0,1-3 0,-1 0 0,-1-2 0,1-1 0,32-12 0,-27 6 0,0-2 0,0-2 0,-2 0 0,0-3 0,-1 0 0,-1-2 0,-1-2 0,-1 0 0,-2-2 0,0-1 0,-1-2 0,-2 0 0,-1-1 0,26-46 0,-41 60 0,0 0 0,0-1 0,-2 0 0,0 0 0,-1 0 0,-1-1 0,0 1 0,-1-1 0,0-26 0,-3 35 0,-1 1 0,1-1 0,-2 0 0,0 0 0,0 1 0,0-1 0,-1 1 0,0 0 0,-1-1 0,1 2 0,-2-1 0,1 0 0,-1 1 0,0 0 0,-1 0 0,0 0 0,0 1 0,0 0 0,-1 0 0,0 0 0,-7-4 0,-5-2 0,0 2 0,-1 0 0,-1 1 0,1 1 0,-1 1 0,0 0 0,-1 2 0,-34-4 0,-5 3 0,-113 4 0,157 2-455,1 1 0,-27 6 0,17 0-6371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3:5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24575,'-7'9'0,"-1"0"0,2 0 0,-1 1 0,1 0 0,1 0 0,0 0 0,0 1 0,1 0 0,0-1 0,-2 18 0,-3 17 0,-3 60 0,8-69 0,-22 293 0,-9 77 0,33-391 0,-50 478 0,50-479 0,2 0 0,0-1 0,0 1 0,1 0 0,5 18 0,-6-29 0,0-1 0,1 1 0,0-1 0,-1 1 0,1-1 0,0 1 0,0-1 0,1 0 0,-1 1 0,0-1 0,1 0 0,-1 0 0,1 0 0,0 0 0,0 0 0,0-1 0,0 1 0,0 0 0,0-1 0,0 1 0,0-1 0,1 0 0,-1 0 0,0 0 0,1 0 0,-1 0 0,1-1 0,-1 1 0,1-1 0,-1 1 0,1-1 0,0 0 0,-1 0 0,1 0 0,2-1 0,24-4-58,36-11-1,-37 8-1189,6-1-5578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06.2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166 258 24575,'16'-32'0,"-7"16"0,0 0 0,-2 0 0,1 0 0,-2-1 0,-1-1 0,0 1 0,-1 0 0,2-21 0,-5 36 0,-1 0 0,0 0 0,0 0 0,0 0 0,0 0 0,0 0 0,0 0 0,-1 0 0,1 0 0,-1 0 0,1 0 0,-1 0 0,0 1 0,0-1 0,0 0 0,0 0 0,0 1 0,0-1 0,0 0 0,0 1 0,-1-1 0,1 1 0,-1-1 0,1 1 0,-1 0 0,1 0 0,-1 0 0,0 0 0,0 0 0,1 0 0,-1 0 0,0 1 0,0-1 0,0 0 0,0 1 0,0 0 0,0-1 0,0 1 0,0 0 0,0 0 0,0 0 0,-4 1 0,-1 0 0,0 0 0,-1 0 0,1 1 0,0 0 0,0 1 0,0-1 0,0 1 0,0 1 0,1-1 0,-11 8 0,11-6 0,-6 4 0,-1 1 0,2 0 0,0 1 0,-18 21 0,27-29 0,0 0 0,0 0 0,0 0 0,1 0 0,-1 0 0,1 1 0,0-1 0,0 0 0,0 1 0,0-1 0,0 1 0,1-1 0,0 1 0,-1 0 0,1-1 0,1 1 0,-1-1 0,0 1 0,1-1 0,0 1 0,0-1 0,0 1 0,0-1 0,0 0 0,1 0 0,2 5 0,2 1 0,0-1 0,1 0 0,0 0 0,0 0 0,1-1 0,0 0 0,17 11 0,70 35 0,-68-39 0,47 30 0,-63-36 0,-1 0 0,0 1 0,0 0 0,16 21 0,-24-29 0,-1 1 0,0-1 0,0 1 0,0-1 0,-1 1 0,1 0 0,0-1 0,-1 1 0,1 0 0,-1 0 0,1 0 0,-1-1 0,0 1 0,0 0 0,0 0 0,0 0 0,0 0 0,0 2 0,-1-2 0,0 0 0,0-1 0,-1 1 0,1-1 0,0 1 0,0-1 0,-1 1 0,1-1 0,-1 0 0,0 1 0,1-1 0,-1 0 0,0 0 0,1 0 0,-1-1 0,0 1 0,0 0 0,0-1 0,0 1 0,0-1 0,-3 1 0,-60 6-1365,31-7-5461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06.6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1 291 24575,'8'-9'0,"8"-8"0,10-9 0,9-9 0,4-3 0,3 0 0,3 3 0,4 7 0,-3 4 0,-5 5 0,-4 7 0,-5 6 0,-7 2-8191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07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18 24575,'0'-1'0,"0"0"0,-1 1 0,1-1 0,0 0 0,0 0 0,0 1 0,-1-1 0,1 0 0,0 0 0,-1 1 0,1-1 0,-1 0 0,1 1 0,0-1 0,-1 1 0,0-1 0,1 0 0,-1 1 0,1-1 0,-1 1 0,0 0 0,1-1 0,-1 1 0,0-1 0,1 1 0,-1 0 0,0 0 0,0-1 0,1 1 0,-1 0 0,0 0 0,0 0 0,0 0 0,1 0 0,-1 0 0,0 0 0,0 0 0,1 0 0,-1 0 0,0 0 0,-1 1 0,-33 10 0,28-6 0,0 0 0,0 1 0,1 0 0,0 0 0,0 0 0,0 1 0,1 0 0,0 0 0,0 0 0,1 0 0,-1 1 0,2 0 0,-1 0 0,1 0 0,-3 13 0,3-10 0,1 0 0,0 0 0,0 0 0,1 0 0,0 0 0,1 0 0,1 0 0,-1 0 0,2 0 0,0 0 0,5 19 0,-4-22 0,1-1 0,0 1 0,0-1 0,1 0 0,0 0 0,0-1 0,0 1 0,1-1 0,0 0 0,0-1 0,1 0 0,0 0 0,0 0 0,0 0 0,0-1 0,1-1 0,-1 1 0,1-1 0,0 0 0,0-1 0,0 0 0,0 0 0,1-1 0,-1 0 0,11 0 0,-6 0 0,-1-1 0,1-1 0,0 0 0,-1-1 0,1 0 0,-1 0 0,1-2 0,-1 1 0,0-2 0,0 1 0,-1-2 0,0 0 0,0 0 0,0-1 0,0 0 0,10-10 0,-19 15 0,1-1 0,-1 0 0,1 1 0,-1-1 0,0 0 0,0 0 0,0 0 0,0-1 0,-1 1 0,1 0 0,-1-1 0,0 1 0,1-7 0,-2 8 0,0 0 0,0 0 0,0 0 0,0 0 0,-1 0 0,1 1 0,0-1 0,-1 0 0,0 0 0,1 1 0,-1-1 0,0 0 0,0 1 0,0-1 0,0 0 0,0 1 0,0 0 0,-1-1 0,1 1 0,0 0 0,-1-1 0,1 1 0,-1 0 0,1 0 0,-1 0 0,0 0 0,1 1 0,-3-2 0,-4-1-170,-1 1-1,1-1 0,0 1 1,-1 1-1,1 0 0,-1 0 1,-16 1-1,-24 2-6655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0.3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141 324 24575,'2'-3'0,"0"0"0,0 0 0,1 0 0,-2 0 0,1-1 0,0 1 0,-1-1 0,0 1 0,1-1 0,-1 1 0,-1-1 0,2-5 0,1-6 0,-35 122 0,-70 158 0,77-218 0,19-40 0,16-33 0,134-244 0,-63 128 0,-51 84 0,-9 16 0,2 0 0,35-46 0,-57 87 0,-1-1 0,1 1 0,0 0 0,0 0 0,0 0 0,1 0 0,-1 0 0,0 0 0,0 0 0,1 0 0,-1 0 0,0 0 0,1 1 0,-1-1 0,1 0 0,-1 1 0,3-1 0,-3 1 0,0 0 0,0 0 0,0 1 0,0-1 0,0 0 0,0 0 0,-1 1 0,1-1 0,0 1 0,0-1 0,0 1 0,0-1 0,-1 1 0,1-1 0,0 1 0,-1 0 0,1-1 0,0 1 0,-1 0 0,1 0 0,0 0 0,2 6 0,1 0 0,-1 1 0,0-1 0,-1 1 0,2 9 0,-3-14 0,5 25 0,0 1 0,-3-1 0,0 1 0,-2 0 0,-2 34 0,-3-18 0,-2 0 0,-19 68 0,22-92 0,3-21 0,0 0 0,0 1 0,0-1 0,1 0 0,-1 0 0,0 0 0,0 0 0,0 0 0,0 0 0,1 1 0,-1-1 0,0 0 0,0 0 0,0 0 0,0 0 0,1 0 0,-1 0 0,0 0 0,0 0 0,0 0 0,1 0 0,-1 0 0,0 0 0,0 0 0,0 0 0,1 0 0,-1 0 0,0 0 0,0 0 0,0 0 0,0 0 0,1 0 0,-1 0 0,0 0 0,0-1 0,0 1 0,0 0 0,1 0 0,-1 0 0,0 0 0,0 0 0,0 0 0,0-1 0,0 1 0,1 0 0,26-30 0,-21 23 0,16-19 0,11-14 0,0 1 0,3 2 0,70-57 0,-99 89 0,1 0 0,0 1 0,0 0 0,0 0 0,1 0 0,16-4 0,-23 7 0,0 1 0,0-1 0,0 1 0,0 0 0,0 0 0,0-1 0,0 1 0,0 1 0,0-1 0,0 0 0,0 0 0,0 1 0,0-1 0,0 1 0,0-1 0,-1 1 0,1 0 0,0 0 0,0 0 0,-1 0 0,1 0 0,0 0 0,-1 1 0,1-1 0,-1 0 0,1 1 0,-1-1 0,0 1 0,0 0 0,0-1 0,0 1 0,0 0 0,0-1 0,0 1 0,0 0 0,0 3 0,3 18 0,0 0 0,-2 1 0,0 0 0,-2-1 0,-5 45 0,2-3 0,1-6-1365,2-36-5461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0.7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123 145 24575,'0'-5'0,"0"0"0,1 0 0,0 0 0,0 0 0,0 1 0,1-1 0,0 0 0,-1 1 0,2-1 0,-1 1 0,0 0 0,1 0 0,0-1 0,5-4 0,-8 9 0,0 0 0,0 0 0,0 0 0,1-1 0,-1 1 0,0 0 0,0 0 0,0 0 0,0 0 0,1 0 0,-1 0 0,0 0 0,0 0 0,0 0 0,1 0 0,-1 0 0,0 0 0,0 0 0,0 0 0,1 0 0,-1 0 0,0 0 0,0 0 0,0 0 0,1 0 0,-1 0 0,0 0 0,0 0 0,0 0 0,1 1 0,-1-1 0,0 0 0,0 0 0,0 0 0,0 0 0,1 0 0,-1 0 0,0 1 0,0-1 0,0 0 0,0 0 0,3 13 0,-5 14 0,-12 48 0,-46 135 0,28-106 0,-22 81 0,93-271 0,61-179 0,-71 200 0,75-120 0,-97 174 0,0 1 0,1-1 0,1 1 0,-1 0 0,14-10 0,-20 18 0,-1 1 0,1 0 0,0 0 0,0 0 0,-1 0 0,1 0 0,0 0 0,0 0 0,0 1 0,0-1 0,0 1 0,0-1 0,0 1 0,0 0 0,0 0 0,0 0 0,3 0 0,-3 1 0,0 0 0,1 0 0,-1 0 0,0 0 0,0 1 0,-1-1 0,1 0 0,0 1 0,0-1 0,-1 1 0,1 0 0,0 0 0,-1-1 0,0 1 0,1 0 0,-1 0 0,0 0 0,0 1 0,1 2 0,8 25 0,0 0 0,-2 1 0,-1 0 0,-2 0 0,2 38 0,2 6 0,16 185-1365,-24-225-5461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1.4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1 519 24575,'0'-4'0,"-1"0"0,1 0 0,0 0 0,1 0 0,-1 0 0,1 0 0,-1 0 0,1 1 0,0-1 0,0 0 0,1 0 0,-1 1 0,1-1 0,0 1 0,0-1 0,0 1 0,0 0 0,1 0 0,-1 0 0,1 0 0,0 0 0,0 0 0,0 1 0,0 0 0,0-1 0,1 1 0,-1 0 0,1 1 0,-1-1 0,1 0 0,6-1 0,14-4 0,0 0 0,1 1 0,0 2 0,37-3 0,107 5 0,-104 3 0,23 1 0,-46 1 0,1-3 0,-1-1 0,0-2 0,77-15 0,-115 17 0,0 0 0,0 0 0,-1 0 0,1 0 0,0-1 0,0 0 0,-1 1 0,1-1 0,-1-1 0,0 1 0,1 0 0,-1-1 0,0 0 0,0 1 0,-1-1 0,1 0 0,0-1 0,-1 1 0,0 0 0,0-1 0,0 1 0,0-1 0,-1 0 0,1 1 0,-1-1 0,0 0 0,0 0 0,0 0 0,-1 0 0,1 0 0,-1 0 0,0 0 0,0 0 0,-1-7 0,-1-7 0,0 1 0,-1 0 0,-1 0 0,0 0 0,-9-19 0,10 34 0,0 8 0,-2 15 0,4-16 0,-27 168 0,-9 42 0,2 1 0,100-549 0,-61 317 0,1-6 0,10-47 0,3 0 0,42-102 0,-57 163 0,0 1 0,1 0 0,0 0 0,0 1 0,1-1 0,0 1 0,0 0 0,0 0 0,1 1 0,9-8 0,-12 11 0,1 0 0,-1 0 0,1 1 0,0-1 0,-1 1 0,1 0 0,0 0 0,0 0 0,0 0 0,0 1 0,0 0 0,0 0 0,0 0 0,1 0 0,-1 0 0,0 1 0,0 0 0,-1 0 0,1 0 0,0 0 0,7 4 0,10 6 0,-1 1 0,0 0 0,-1 2 0,-1 0 0,0 1 0,0 1 0,-2 0 0,0 2 0,15 20 0,-29-35 0,1 0 0,-1 1 0,0-1 0,0 1 0,0 0 0,0-1 0,-1 1 0,1 0 0,-1 0 0,0 0 0,0 0 0,0 0 0,-1 0 0,1 1 0,-1-1 0,0 0 0,-1 0 0,1 0 0,-1 0 0,1 0 0,-1 0 0,0 0 0,-1 0 0,1 0 0,-4 7 0,0-4 0,0 0 0,0-1 0,0 1 0,-1-1 0,0 0 0,-1 0 0,1-1 0,-1 0 0,0 0 0,0-1 0,-1 0 0,-7 4 0,-18 4 0,0-1 0,-1-1 0,0-2 0,0-2 0,-36 3 0,-45 9 0,112-18 0,1 1 0,-1-1 0,0 1 0,1 0 0,-1 0 0,1 0 0,0 0 0,-1 0 0,1 0 0,0 0 0,0 1 0,0 0 0,0-1 0,-4 4 0,6-3 0,-1-1 0,1 0 0,-1 1 0,1-1 0,-1 1 0,1-1 0,0 0 0,0 1 0,0-1 0,0 1 0,0-1 0,0 1 0,0-1 0,0 1 0,1-1 0,-1 0 0,0 1 0,1-1 0,-1 1 0,1-1 0,0 0 0,-1 1 0,1-1 0,0 0 0,0 0 0,2 2 0,26 36 0,69 67 0,-45-52 0,110 128 0,-159-178-227,0 0-1,0 0 1,1-1-1,-1 1 1,10 4-1,2-1-6598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1.8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0 105 24575,'2'-2'0,"-1"1"0,1-1 0,-1-1 0,0 1 0,1 0 0,-1 0 0,0 0 0,0-1 0,-1 1 0,1 0 0,0-1 0,-1 1 0,0-1 0,1 1 0,-1-1 0,0 1 0,0 0 0,-1-1 0,1-2 0,1-26 0,0 29 0,0 0 0,0 1 0,-1-1 0,1 1 0,0 0 0,0-1 0,1 1 0,-1 0 0,0-1 0,0 1 0,1 0 0,-1 0 0,0 0 0,1 0 0,-1 0 0,1 0 0,-1 1 0,1-1 0,0 1 0,-1-1 0,1 1 0,0-1 0,-1 1 0,1 0 0,0 0 0,0-1 0,2 2 0,8-1 0,0 0 0,-1 1 0,13 3 0,-12-2 0,191 18 0,-168-13 120,-35-7-125,0 0 0,0 0 0,0 0 0,0 0 0,0 0 1,0 0-1,0 0 0,0 0 0,0 0 0,-1 0 0,1 0 0,0 0 0,0 1 0,0-1 0,0 0 1,0 0-1,0 0 0,0 0 0,0 0 0,0 0 0,0 0 0,0 0 0,0 0 0,0 0 0,1 0 1,-1 0-1,0 0 0,0 0 0,0 0 0,0 0 0,0 1 0,0-1 0,0 0 0,0 0 0,0 0 1,0 0-1,0 0 0,0 0 0,0 0 0,0 0 0,-19-2-1279,0-1-5542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2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275 201 24575,'-1'-1'0,"0"0"0,0 0 0,0 0 0,0-1 0,0 1 0,0 0 0,1-1 0,-1 1 0,1 0 0,-1-1 0,1 1 0,-1-1 0,1 1 0,0-1 0,0 1 0,0-1 0,0 1 0,0-1 0,0 1 0,0-1 0,0 1 0,1-1 0,0-2 0,1-9 0,-4 24 0,0 0 0,0-1 0,-1 0 0,-1 0 0,1 0 0,-2 0 0,-5 11 0,-4 11 0,-99 197 0,57-123 0,2-5 0,195-399 0,-70 139 0,-50 113 0,-8 13 0,3 1 0,0 1 0,34-48 0,-48 75 0,1 1 0,-1 0 0,1 0 0,0 1 0,0-1 0,0 0 0,0 1 0,1 0 0,-1 0 0,0 0 0,1 0 0,3-1 0,-5 3 0,-1-1 0,1 1 0,-1 0 0,1 0 0,-1 1 0,1-1 0,-1 0 0,1 0 0,-1 1 0,1-1 0,-1 1 0,0-1 0,1 1 0,-1-1 0,0 1 0,1 0 0,-1 0 0,0 0 0,0 0 0,0 0 0,0 0 0,0 0 0,0 0 0,0 0 0,0 0 0,0 0 0,0 1 0,-1-1 0,1 0 0,0 1 0,-1-1 0,1 1 0,0 1 0,6 21 0,-1-1 0,0 1 0,-2 0 0,-1 0 0,0 25 0,0-13 0,4 59-455,-4 0 0,-16 168 0,8-221-6371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2.8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32 174 24575,'-5'-4'0,"-5"-2"0,-1-4 0,5-5 0,9 1 0,8-2 0,10 1 0,12 4 0,8-1 0,6 1 0,4-1 0,2 1 0,1 2 0,0 3 0,-5 3 0,-6-3 0,-6-1 0,-9 2-8191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3.6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24575,'19'13'0,"35"20"0,5 2 0,171 107 0,-221-138 0,-1 1 0,0 1 0,0 0 0,0 0 0,-1 0 0,7 8 0,-12-13 0,-1 1 0,1 0 0,-1 0 0,0 0 0,0 0 0,1 0 0,-1 0 0,0 0 0,-1 0 0,1 0 0,0 1 0,-1-1 0,1 0 0,-1 1 0,0-1 0,0 0 0,1 0 0,-2 1 0,1-1 0,0 0 0,0 1 0,-1-1 0,1 0 0,-1 1 0,0-1 0,0 0 0,0 0 0,0 0 0,0 0 0,-2 3 0,-3 3 0,-1 0 0,0 0 0,0 0 0,-1-1 0,0 0 0,-1-1 0,1 0 0,-10 5 0,-80 38 0,74-38 0,-51 20 0,-45 23 0,103-45 0,0 0 0,1 1 0,0 1 0,-22 21 0,16-7-1365,8-3-5461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3:5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24575,'0'0'0,"0"-1"0,0 0 0,1 0 0,-1 0 0,0 0 0,1 0 0,-1 0 0,1 1 0,-1-1 0,1 0 0,-1 0 0,1 1 0,0-1 0,-1 0 0,1 1 0,0-1 0,0 1 0,-1-1 0,1 1 0,0-1 0,0 1 0,0-1 0,0 1 0,0 0 0,0-1 0,-1 1 0,2 0 0,29-5 0,-29 4 0,23 0 0,0 1 0,0 1 0,26 5 0,14 0 0,1170 40-814,-856-37 682,490 24-1347,-820-31-4287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6.0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79 252 24575,'0'-3'0,"0"-14"0,0 0 0,1 0 0,6-27 0,-6 38 0,1 0 0,0 1 0,0-1 0,1 1 0,-1-1 0,1 1 0,0 0 0,1 0 0,-1 1 0,1-1 0,0 1 0,0-1 0,1 1 0,5-4 0,3-1 0,0 0 0,1 1 0,0 0 0,0 1 0,1 0 0,0 2 0,0-1 0,0 2 0,1 0 0,15-2 0,-25 6 0,0-1 0,-1 1 0,1 0 0,-1 0 0,1 0 0,0 1 0,-1-1 0,1 2 0,-1-1 0,1 0 0,-1 1 0,0 0 0,0 1 0,0-1 0,0 1 0,0 0 0,0 0 0,-1 0 0,1 1 0,-1-1 0,0 1 0,0 0 0,0 1 0,-1-1 0,1 1 0,-1-1 0,0 1 0,-1 0 0,1 0 0,-1 0 0,3 8 0,-4-6 0,0 0 0,0 0 0,0 0 0,0 0 0,-1 0 0,-1 0 0,1 0 0,-1 0 0,0 0 0,-1 0 0,1 0 0,-1-1 0,-1 1 0,1 0 0,-1-1 0,-1 0 0,1 1 0,-1-1 0,0-1 0,-5 7 0,-3 3 0,0 0 0,-2-1 0,0 0 0,0-1 0,-1 0 0,-20 12 0,14-13 0,0-1 0,-2-1 0,1-1 0,-1-1 0,0-1 0,-47 8 0,50-12 0,26-6 0,34-6 0,-22 8 0,0 0 0,0 1 0,0 1 0,0 1 0,0 1 0,-1 0 0,1 1 0,-1 1 0,23 9 0,-32-11 0,-1 1 0,0 0 0,0 0 0,0 1 0,-1 0 0,1 0 0,-1 0 0,0 1 0,-1 0 0,1 0 0,-1 0 0,-1 1 0,1-1 0,-1 1 0,0 1 0,-1-1 0,1 0 0,-1 1 0,-1 0 0,0-1 0,0 1 0,0 0 0,0 9 0,-1-10 0,-1-1 0,1 1 0,-1-1 0,-1 1 0,1 0 0,-1-1 0,-1 1 0,1-1 0,-1 0 0,0 1 0,0-1 0,-1 0 0,0 0 0,0 0 0,0-1 0,-1 1 0,1-1 0,-2 1 0,-7 7 0,5-7 0,1-1 0,-1-1 0,0 0 0,0 0 0,0 0 0,-1 0 0,1-1 0,-1-1 0,0 1 0,0-1 0,0-1 0,0 1 0,0-1 0,0-1 0,-15 0 0,5-1 14,0 0-1,1-2 0,-1 0 0,0-1 1,1-1-1,0-1 0,0 0 1,-19-10-1,29 11-35,0 1-1,0-1 1,0 0 0,0 0-1,1 0 1,0-1 0,0 0-1,-8-11 1,11 12-64,0 0 1,0 0-1,1 0 1,0 0-1,0 0 0,0 0 1,0 0-1,1-1 1,0 1-1,0 0 0,0-1 1,1 1-1,0-1 1,1-7-1,3-15-6740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6.6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363 304 24575,'0'-23'0,"0"-9"0,-1 0 0,-6-41 0,5 63 0,0 0 0,-1 1 0,0-1 0,0 0 0,-1 1 0,-1 0 0,1 0 0,-1 0 0,-1 1 0,0-1 0,-10-10 0,14 17 0,0 0 0,0 0 0,-1 0 0,1 0 0,-1 0 0,1 1 0,-1-1 0,0 1 0,0 0 0,0 0 0,1 0 0,-1 0 0,0 0 0,0 1 0,0-1 0,0 1 0,-6 0 0,3 0 0,0 1 0,-1 0 0,1 0 0,0 1 0,0 0 0,0 0 0,0 0 0,-7 4 0,-3 3 0,1 1 0,-1 0 0,2 1 0,0 1 0,-14 14 0,18-15 0,0 0 0,1 0 0,0 2 0,1-1 0,-12 24 0,18-31 0,0-1 0,1 1 0,-1 0 0,1-1 0,0 1 0,0 0 0,1 0 0,-1 0 0,1 7 0,0-9 0,1-1 0,-1 1 0,1-1 0,0 1 0,0-1 0,0 1 0,0-1 0,0 0 0,0 1 0,0-1 0,1 0 0,-1 0 0,1 0 0,0 0 0,0 0 0,0 0 0,0 0 0,3 2 0,-2-2 0,0-1 0,0 1 0,0-1 0,0 0 0,1 0 0,-1 0 0,0 0 0,0-1 0,1 1 0,-1-1 0,0 0 0,1 0 0,-1 0 0,1 0 0,-1-1 0,0 0 0,0 1 0,1-1 0,-1 0 0,5-2 0,8-4 0,-1-1 0,27-17 0,-24 14 0,6-6 0,1-1 0,36-36 0,-27 23 0,-45 65 0,-8 6 0,2 1 0,1 1 0,-11 53 0,21-70 0,2 1 0,0 0 0,2 0 0,1 0 0,1 0 0,6 51 0,-5-69-97,1-1-1,0 0 1,0 0-1,0 0 1,1 0-1,0 0 1,0 0-1,1-1 1,0 1-1,0-1 1,0 0-1,1 0 0,9 8 1,12 7-6729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0:47.0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330 107 24575,'4'-6'0,"1"-1"0,-2 0 0,1 0 0,-1-1 0,0 1 0,-1-1 0,3-11 0,-1 5 0,-4 13 0,1-1 0,-1 1 0,1 0 0,-1-1 0,0 1 0,0 0 0,1-1 0,-1 1 0,0-1 0,0 1 0,0 0 0,-1-1 0,1-1 0,-1 2 0,1 1 0,0 0 0,0 0 0,-1-1 0,1 1 0,0 0 0,0 0 0,-1 0 0,1 0 0,0 0 0,-1 0 0,1 0 0,0-1 0,-1 1 0,1 0 0,0 0 0,0 0 0,-1 0 0,1 0 0,0 0 0,-1 0 0,1 0 0,0 1 0,-1-1 0,1 0 0,0 0 0,-1 0 0,1 0 0,0 0 0,0 0 0,-1 1 0,1-1 0,0 0 0,-1 1 0,-3 2 0,0 0 0,-1 0 0,1 1 0,1 0 0,-7 8 0,-20 30 0,2 1 0,3 2 0,1 0 0,2 2 0,2 0 0,3 2 0,1 0 0,-13 74 0,25-101 0,1-1 0,1 1 0,1-1 0,1 28 0,1-42 0,0 0 0,0-1 0,0 1 0,1-1 0,0 1 0,0-1 0,1 0 0,3 7 0,-4-11 0,-1 1 0,1 0 0,0-1 0,0 1 0,1-1 0,-1 0 0,0 0 0,1 0 0,0 0 0,-1 0 0,1 0 0,0-1 0,0 1 0,0-1 0,0 0 0,0 0 0,5 1 0,-4-1 0,1-1 0,0 0 0,0 0 0,0-1 0,-1 1 0,1-1 0,0 0 0,-1 0 0,1-1 0,-1 1 0,1-1 0,-1 0 0,0-1 0,0 1 0,0-1 0,0 1 0,0-1 0,0 0 0,-1 0 0,1-1 0,-1 1 0,3-5 0,1 0 0,-1 0 0,0 0 0,0-1 0,-1 0 0,-1 0 0,1 0 0,-1 0 0,-1-1 0,4-14 0,-6 21 0,0-1 0,0 1 0,-1-1 0,0 1 0,0-1 0,0 1 0,0-1 0,0 0 0,-1 1 0,0-1 0,1 1 0,-1 0 0,0-1 0,-1 1 0,1 0 0,-1-1 0,1 1 0,-1 0 0,0 0 0,0 0 0,0 1 0,-1-1 0,1 0 0,-1 1 0,1 0 0,-1-1 0,0 1 0,0 0 0,0 0 0,0 1 0,0-1 0,0 1 0,-1-1 0,1 1 0,0 0 0,-6-1 0,-5-1 0,0 1 0,0 0 0,0 1 0,0 1 0,0 0 0,0 1 0,0 0 0,-15 4 0,-32 9-1365,4 3-5461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0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204 244 24575,'-2'0'0,"0"1"0,0-1 0,0 1 0,-1 0 0,1 0 0,0 0 0,0 0 0,0 0 0,0 1 0,1-1 0,-1 1 0,0-1 0,1 1 0,-1-1 0,0 1 0,1 0 0,0 0 0,-1 0 0,1 0 0,-2 4 0,-17 43 0,15-33 0,-23 74 0,-61 135 0,82-211 0,-9 17 0,16-29 0,10-19 0,168-331 0,-125 248 0,42-74 0,-94 173 0,5-8 0,0-1 0,0 1 0,13-12 0,-18 20 0,0-1 0,1 1 0,-1 0 0,1 0 0,0 0 0,-1 0 0,1 0 0,0 0 0,0 0 0,-1 0 0,1 1 0,2-1 0,-3 1 0,0 0 0,0 0 0,0 0 0,0 0 0,0 0 0,0 0 0,0 0 0,0 1 0,0-1 0,0 0 0,0 1 0,0-1 0,0 1 0,-1-1 0,1 1 0,0 0 0,0-1 0,0 1 0,-1 0 0,1-1 0,0 1 0,-1 0 0,1 0 0,-1-1 0,1 2 0,2 4 0,0 0 0,0-1 0,-1 1 0,0 0 0,0 0 0,0 1 0,-1-1 0,1 7 0,1 57 0,-2-34 0,4 69 0,5-1 0,43 197 0,-52-298-136,0 0-1,0-1 1,0 1-1,0 0 1,0 0-1,0-1 1,1 1-1,-1-1 0,4 5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1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80 24575,'0'-4'0,"0"-6"0,4-2 0,6-2 0,6 1 0,9 2 0,4 3 0,7 4 0,5 1 0,5 3 0,4 0 0,1 0 0,2 1 0,-5-1 0,-1 1 0,-4-1 0,-10 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5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50 316 24575,'-2'-1'0,"1"1"0,0-1 0,0 0 0,-1 0 0,1 1 0,0-1 0,0 0 0,0 0 0,0 0 0,0 0 0,0 0 0,0-1 0,0 1 0,-1-1 0,-13-13 0,15 15 0,-1 0 0,1 0 0,-1 0 0,0 0 0,1 0 0,-1 0 0,1 0 0,-1 0 0,1 0 0,-1 0 0,1 0 0,0 1 0,-1-1 0,1 0 0,-1 0 0,1 1 0,-1-1 0,1 0 0,0 0 0,-1 1 0,1-1 0,-1 1 0,1-1 0,0 0 0,-1 1 0,1-1 0,0 1 0,0-1 0,-1 1 0,1-1 0,0 0 0,0 1 0,0-1 0,0 1 0,0-1 0,0 1 0,0-1 0,-1 1 0,2 0 0,-3 8 0,1 0 0,1-1 0,-1 1 0,2 0 0,-1 0 0,1-1 0,0 1 0,1 0 0,3 8 0,2 20 0,-2 15 0,-2 58 0,-4-202 0,-1 23 0,8-77 0,-5 126 0,2 1 0,1-1 0,0 1 0,1 0 0,2 0 0,-1 1 0,2 0 0,18-31 0,-20 42 0,0-1 0,1 2 0,0-1 0,0 1 0,0 0 0,1 0 0,0 1 0,0 0 0,1 1 0,0-1 0,-1 2 0,1-1 0,0 1 0,1 1 0,13-3 0,-17 4 0,-1 0 0,1 1 0,-1 0 0,1 0 0,-1 0 0,1 1 0,-1-1 0,1 2 0,-1-1 0,1 0 0,-1 1 0,7 3 0,-9-3 0,1 0 0,-1 0 0,0 1 0,0-1 0,0 1 0,0 0 0,-1-1 0,1 1 0,-1 1 0,1-1 0,-1 0 0,0 1 0,0-1 0,-1 1 0,1-1 0,-1 1 0,0 0 0,2 7 0,-3-7 0,1 0 0,-1 0 0,0 0 0,-1 0 0,1 0 0,-1 0 0,1 0 0,-1 0 0,0 0 0,-1 0 0,1 0 0,-1-1 0,0 1 0,1 0 0,-2-1 0,1 1 0,0-1 0,-1 0 0,1 0 0,-1 0 0,0 0 0,0-1 0,0 1 0,-1-1 0,-6 5 0,-7 4 0,-1-1 0,-1-1 0,-30 11 0,48-19 0,0-1 0,0 0 0,0 1 0,0-1 0,0 0 0,0 1 0,0-1 0,0 1 0,0-1 0,0 1 0,0 0 0,0-1 0,0 1 0,0 0 0,1 0 0,-1 0 0,0 0 0,1-1 0,-1 1 0,0 0 0,0 2 0,1-2 0,1-1 0,-1 1 0,0 0 0,1-1 0,-1 1 0,0 0 0,1-1 0,-1 1 0,1-1 0,-1 1 0,1 0 0,-1-1 0,1 1 0,0-1 0,-1 0 0,1 1 0,0-1 0,-1 1 0,1-1 0,0 0 0,-1 0 0,2 1 0,50 12 0,-27-9 0,-1 1 0,1 0 0,-1 2 0,-1 1 0,0 1 0,0 1 0,0 1 0,-1 1 0,40 28 0,-58-36 0,0 0 0,0 1 0,0-1 0,0 1 0,0-1 0,-1 1 0,0 0 0,0 1 0,-1-1 0,1 0 0,-1 1 0,0-1 0,-1 1 0,1 0 0,0 7 0,-2-10 0,0 0 0,0 0 0,0 0 0,0 1 0,0-1 0,-1 0 0,1 0 0,-1 0 0,0 0 0,0 0 0,0-1 0,-1 1 0,1 0 0,-1 0 0,1-1 0,-1 1 0,0-1 0,0 1 0,0-1 0,0 0 0,-1 0 0,1 0 0,0 0 0,-1 0 0,1 0 0,-1-1 0,0 1 0,0-1 0,0 0 0,-3 2 0,-9 1 0,0 0 0,0-1 0,-1-1 0,1 0 0,0-1 0,-1-1 0,1 0 0,-21-4 0,-3-2 0,0-1 0,-39-14 0,73 20-60,-25-8-375,0-1 0,-34-16 0,46 15-6391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2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 24575,'0'-1'0,"0"0"0,0-1 0,0 1 0,1 0 0,-1 0 0,1-1 0,-1 1 0,1 0 0,-1 0 0,1 0 0,0 0 0,-1 0 0,1 0 0,0 0 0,1-2 0,-2 3 0,1 0 0,-1 0 0,0-1 0,1 1 0,-1 0 0,0 0 0,1-1 0,-1 1 0,0 0 0,1 0 0,-1 0 0,0 0 0,1 0 0,-1 0 0,1 0 0,-1 0 0,0 0 0,1-1 0,-1 2 0,1-1 0,-1 0 0,0 0 0,1 0 0,-1 0 0,1 0 0,-1 0 0,0 0 0,1 0 0,-1 1 0,0-1 0,1 0 0,-1 0 0,0 0 0,1 1 0,-1-1 0,0 0 0,0 1 0,1-1 0,-1 0 0,0 0 0,0 1 0,1-1 0,-1 0 0,0 1 0,0-1 0,0 1 0,0-1 0,0 0 0,0 1 0,1-1 0,-1 0 0,0 1 0,12 39 0,-2 0 0,9 68 0,-16-89 0,4 29 0,-3 0 0,-2 0 0,-6 84 0,0-115-1365,-2-6-5461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3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129 0 24575,'-5'0'0,"-5"0"0,-1 5 0,1 5 0,-2 6 0,1 4 0,2 3 0,-1 3 0,0 0 0,3 1 0,2 1 0,-2-2 0,-1 1 0,2-1 0,2 0 0,1-4-8191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4.1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1 105 24575,'0'-3'0,"3"-34"0,-3 36 0,0 0 0,1-1 0,-1 1 0,0 0 0,1 0 0,-1 0 0,1 0 0,-1 0 0,1 0 0,-1 0 0,1 0 0,0 0 0,-1 0 0,1 1 0,0-1 0,0 0 0,0 0 0,0 1 0,0-1 0,0 0 0,0 1 0,0-1 0,0 1 0,0-1 0,0 1 0,0 0 0,0-1 0,2 1 0,-2 0 0,0 0 0,0 0 0,0 1 0,0-1 0,0 0 0,0 1 0,0-1 0,0 1 0,0-1 0,0 1 0,-1-1 0,1 1 0,0 0 0,0-1 0,-1 1 0,1 0 0,0 0 0,-1-1 0,1 1 0,-1 0 0,1 0 0,-1 0 0,1 0 0,-1 0 0,1 0 0,-1 0 0,0 0 0,0 0 0,1 1 0,4 32 0,-5-32 0,0 72 0,-1-61 0,0 0 0,0 1 0,2-1 0,0 0 0,0 0 0,1 0 0,7 25 0,-7-34 0,0-1 0,0 1 0,0-1 0,0 1 0,0-1 0,1 0 0,0 0 0,-1 0 0,1 0 0,0 0 0,0-1 0,1 1 0,-1-1 0,7 3 0,-4-2 0,0 0 0,1-1 0,0 0 0,-1-1 0,1 1 0,0-1 0,13 0 0,2-2 0,-1 0 0,-1-2 0,1 0 0,32-10 0,-46 10 0,0 0 0,1 0 0,-1 0 0,0-1 0,-1 0 0,1-1 0,-1 0 0,0 0 0,0 0 0,0-1 0,-1 1 0,0-1 0,0-1 0,0 1 0,-1-1 0,0 1 0,0-1 0,-1-1 0,0 1 0,0 0 0,0-1 0,-1 1 0,-1-1 0,1 0 0,-1 0 0,0 0 0,-1 1 0,0-1 0,0 0 0,-1 0 0,0 0 0,-2-9 0,-2-16 0,5 24 0,-1 1 0,0-1 0,-1 0 0,0 1 0,0-1 0,-1 1 0,0 0 0,0 0 0,-7-13 0,5 22 0,2 8 0,1 10 0,0 274 0,4-147 0,11 13 134,-1-38-1633,-10-94-5327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6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1 235 24575,'0'-10'0,"1"1"0,1-1 0,0 1 0,0 0 0,1 0 0,0 0 0,1 0 0,-1 1 0,2-1 0,-1 1 0,1 0 0,1 0 0,-1 1 0,1-1 0,0 1 0,1 1 0,0-1 0,0 1 0,11-7 0,-7 5 0,1 0 0,0 1 0,0 0 0,1 1 0,0 0 0,0 1 0,0 1 0,1 0 0,-1 1 0,1 0 0,0 1 0,22-1 0,-32 3 0,0 1 0,0-1 0,0 0 0,0 1 0,0 0 0,0 0 0,0 0 0,0 1 0,0-1 0,-1 1 0,1 0 0,0 0 0,-1 0 0,1 0 0,-1 1 0,0-1 0,4 5 0,-3-2 0,-1 0 0,1 0 0,-1 0 0,0 0 0,-1 1 0,1-1 0,-1 1 0,0 0 0,0-1 0,1 11 0,-1 2 0,-1 0 0,0 0 0,-1 0 0,-1 0 0,-1 0 0,0 0 0,-6 17 0,4-22 0,-1 1 0,0-1 0,-1 0 0,-1-1 0,0 1 0,-1-1 0,0-1 0,0 1 0,-2-1 0,1-1 0,-1 0 0,-1 0 0,-20 14 0,7-7 0,-2-1 0,0-1 0,-1-2 0,0 0 0,-42 13 0,48-22 0,21-4 0,0 0 0,0 0 0,0 0 0,0 0 0,0 0 0,0 0 0,-1 0 0,1 0 0,0 0 0,0 0 0,0 0 0,0 0 0,0 0 0,-1 0 0,1 0 0,0 0 0,0 0 0,0-1 0,0 1 0,0 0 0,0 0 0,0 0 0,-1 0 0,1 0 0,0 0 0,0 0 0,0 0 0,0-1 0,0 1 0,0 0 0,0 0 0,0 0 0,0 0 0,0 0 0,0 0 0,0-1 0,0 1 0,0 0 0,0 0 0,0 0 0,0 0 0,0 0 0,0-1 0,0 1 0,0 0 0,0 0 0,0 0 0,0 0 0,0 0 0,0 0 0,0-1 0,0 1 0,2-2 0,0 0 0,0 0 0,0 0 0,0 0 0,0 0 0,0 0 0,0 1 0,1-1 0,4-1 0,34-16-136,1 2-1,1 2 1,0 1-1,1 3 1,0 1-1,1 3 1,0 1-1,0 3 0,57 2 1,-79 1-6690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288 264 24575,'-36'-5'0,"31"3"0,1 1 0,-1 0 0,0 0 0,0 1 0,0-1 0,-8 2 0,11-1 0,1 1 0,-1 0 0,1-1 0,-1 1 0,1 0 0,-1 0 0,1 0 0,0 0 0,0 1 0,-1-1 0,1 0 0,0 0 0,0 1 0,0-1 0,1 1 0,-1-1 0,0 1 0,0-1 0,1 1 0,-1-1 0,0 3 0,-10 41 0,8-33 0,-90 692 0,76-527 0,-43 740 0,59-895 0,2 0 0,0 0 0,2 0 0,0 0 0,8 27 0,-8-42 0,-1 1 0,2-1 0,-1 0 0,1 0 0,0 0 0,0-1 0,0 1 0,1-1 0,0 0 0,1 0 0,-1-1 0,1 1 0,0-1 0,0-1 0,1 1 0,-1-1 0,1 0 0,7 3 0,12 3 0,1-1 0,-1-1 0,38 7 0,87 5 0,-111-16 0,1217 96-2074,-489-47 2065,853 88-3471,-203-16 3201,-1404-124 225,621 44-2258,-4-43 2142,-441-21 262,-155 13 490,0-1 0,0-3-1,38-15 1,-64 22-382,0-1 0,1-1 0,-2 1 0,1-2 0,0 1 0,-1-1 0,0 0 0,7-8-1,-12 11-81,-1 0-1,1 0 0,-1 0 1,0 0-1,0-1 0,0 1 1,-1-1-1,1 1 0,-1-1 1,0 1-1,0-1 0,0 0 1,0 1-1,-1-1 0,1 0 1,-1 0-1,0 0 0,0 1 1,-1-1-1,1 0 0,-1 0 1,0 1-1,-1-6 0,-5-7 61,-1 1-1,0 0 1,-1 0-1,0 0 1,-2 1-1,1 1 1,-23-22 0,5 5-255,-11-16 77,2-2 0,-56-96 0,76 112 0,1-2 0,2 0 0,1 0 0,1-2 0,-12-68 0,16 38 0,3-1 0,2 1 0,4 0 0,2-1 0,21-107 0,99-320 0,-74 320 0,-44 156 0,5-14 0,-2 0 0,-2 0 0,6-62 0,-12 90 0,-1 1 0,1 0 0,-1-1 0,1 1 0,-1-1 0,0 1 0,0 0 0,-1 0 0,1-1 0,-1 1 0,1 0 0,-1 0 0,0 0 0,0 1 0,0-1 0,-1 0 0,1 1 0,0 0 0,-1-1 0,0 1 0,0 0 0,1 0 0,-1 0 0,0 1 0,-1-1 0,1 1 0,-5-2 0,-9-3 0,-1 1 0,-1 1 0,1 1 0,-19-1 0,6 0 0,-757-111-828,-2084-206-4392,2687 307 5201,-942-65-521,5 40 446,976 40 1896,117-1-5094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7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6 24575,'0'-4'0,"0"2"0,0 7 0,0 6 0,0 11 0,0 5 0,0 3 0,0 5 0,0 1 0,0-1 0,0-2 0,0-3 0,-4-6 0,-2-6-8191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7.8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182 20 24575,'-1'-1'0,"1"0"0,0 0 0,0 0 0,-1 0 0,1 0 0,-1 0 0,1 0 0,-1 0 0,1 1 0,-1-1 0,0 0 0,1 0 0,-1 0 0,0 1 0,0-1 0,0 0 0,1 0 0,-1 1 0,0-1 0,0 1 0,0-1 0,0 1 0,0 0 0,0-1 0,0 1 0,0 0 0,0-1 0,0 1 0,0 0 0,0 0 0,-1 0 0,1 0 0,0 0 0,0 0 0,0 0 0,0 1 0,-1-1 0,-4 1 0,1-1 0,0 1 0,0 0 0,0 0 0,-1 1 0,-5 2 0,4 0 0,0 1 0,1 1 0,-1-1 0,1 1 0,0 0 0,1 0 0,-1 1 0,1 0 0,0 0 0,1 0 0,0 0 0,0 1 0,0-1 0,1 1 0,-4 15 0,1-2 0,1 1 0,1-1 0,1 1 0,0 43 0,4-50 0,0-1 0,0 0 0,2 1 0,0-1 0,0 0 0,1 0 0,1-1 0,1 1 0,0-1 0,0 0 0,16 22 0,-18-29 0,0 0 0,1 0 0,0-1 0,0 0 0,0 0 0,1 0 0,0-1 0,0 0 0,0 0 0,0 0 0,1-1 0,-1 0 0,1 0 0,0 0 0,0-1 0,0 0 0,0-1 0,0 0 0,0 0 0,0 0 0,1-1 0,-1 0 0,0 0 0,0-1 0,11-1 0,-10-1 0,0 1 0,0-1 0,0-1 0,0 1 0,-1-2 0,1 1 0,-1-1 0,0 0 0,0 0 0,-1-1 0,0 1 0,1-2 0,8-11 0,-13 15 0,1 0 0,-1-1 0,1 1 0,-1-1 0,0 0 0,0 0 0,0 0 0,-1 0 0,0 0 0,1 0 0,-1 0 0,-1 0 0,1 0 0,-1-1 0,1 1 0,-1 0 0,0 0 0,-1-1 0,1 1 0,-1 0 0,0 0 0,0-1 0,0 1 0,0 0 0,-1 0 0,0 0 0,0 1 0,0-1 0,-2-3 0,1 4 5,1 0-1,-1 0 1,0 1 0,1 0-1,-1-1 1,0 1-1,0 0 1,-1 0 0,1 1-1,0-1 1,-1 1 0,1-1-1,-1 1 1,1 0-1,-1 0 1,1 1 0,-1-1-1,0 1 1,1 0-1,-1 0 1,0 0 0,0 0-1,1 1 1,-1-1-1,-5 3 1,-3 0-217,0 1 0,0 0 0,0 1-1,0 1 1,1 0 0,-11 7 0,-6 7-6614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19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310 99 24575,'32'-24'0,"-28"22"0,0 0 0,0-1 0,0 0 0,0 1 0,-1-1 0,1-1 0,-1 1 0,0 0 0,0-1 0,0 0 0,0 0 0,0 1 0,3-9 0,-6 11 0,0 1 0,0-1 0,0 0 0,0 0 0,0 1 0,0-1 0,0 0 0,0 0 0,0 1 0,0-1 0,0 0 0,0 0 0,-1 1 0,1-1 0,0 0 0,-1 0 0,1 1 0,0-1 0,-1 0 0,1 1 0,-1-1 0,1 1 0,-1-1 0,1 0 0,-1 1 0,1-1 0,-1 1 0,0 0 0,1-1 0,-1 1 0,0-1 0,1 1 0,-1 0 0,0-1 0,0 1 0,1 0 0,-1 0 0,0 0 0,0 0 0,1 0 0,-1 0 0,0 0 0,0 0 0,1 0 0,-2 0 0,-39 3 0,22 2 0,-1 0 0,1 1 0,0 1 0,0 1 0,1 1 0,0 1 0,0 0 0,-17 14 0,21-14 0,1 1 0,0 0 0,1 1 0,0 1 0,1 0 0,0 0 0,1 1 0,0 0 0,2 1 0,-8 16 0,13-25 0,0 0 0,1 1 0,0-1 0,1 1 0,-1-1 0,1 1 0,1 0 0,-1 0 0,1-1 0,0 1 0,0 0 0,1 0 0,0 0 0,1-1 0,-1 1 0,1-1 0,0 1 0,1-1 0,4 10 0,-2-9 0,0 0 0,0 0 0,1 0 0,-1-1 0,1 0 0,1-1 0,-1 1 0,1-1 0,0 0 0,0-1 0,1 1 0,-1-2 0,1 1 0,0-1 0,11 4 0,5-2 0,0 0 0,0-1 0,1-2 0,-1 0 0,0-2 0,1 0 0,-1-2 0,1-1 0,-1 0 0,0-2 0,25-9 0,-44 13-91,-1 0 0,0 0 0,0-1 0,0 0 0,0 0 0,0 0 0,0 0 0,0-1 0,-1 1 0,1-1 0,-1 0 0,0 0 0,0 0 0,3-4 0,2-9-6735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21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1 204 24575,'0'-6'0,"1"0"0,0 0 0,1 1 0,0-1 0,0 0 0,0 1 0,0-1 0,1 1 0,0 0 0,0 0 0,0 0 0,1 0 0,0 0 0,0 1 0,0-1 0,0 1 0,1 0 0,8-5 0,1-1 0,0 1 0,0 0 0,1 1 0,0 1 0,25-9 0,0 5 0,0 1 0,0 2 0,1 2 0,45-1 0,-80 6 0,1 1 0,-1 1 0,1-1 0,-1 1 0,0 0 0,1 1 0,-1-1 0,0 1 0,8 4 0,-13-6 0,1 1 0,-1 0 0,1 0 0,-1 0 0,1 0 0,-1 1 0,0-1 0,0 0 0,0 1 0,0-1 0,1 0 0,-2 1 0,1-1 0,0 1 0,0 0 0,0-1 0,-1 1 0,1-1 0,-1 1 0,1 0 0,-1 0 0,0-1 0,0 1 0,0 0 0,0 0 0,0-1 0,0 1 0,0 0 0,0 0 0,-1-1 0,1 1 0,-1 0 0,1-1 0,-1 1 0,0 0 0,1-1 0,-3 3 0,-3 7 0,0 0 0,-1-1 0,-1 0 0,1 0 0,-2-1 0,1 0 0,-1-1 0,-1 1 0,-16 10 0,-9 4 0,-56 28 0,51-36 0,32-12 0,0-1 0,1 1 0,-1 1 0,1-1 0,-1 1 0,-12 10 0,20-14 0,0 0 0,0 1 0,-1-1 0,1 0 0,0 0 0,0 1 0,0-1 0,0 0 0,0 0 0,0 1 0,0-1 0,0 0 0,1 0 0,-1 1 0,0-1 0,0 0 0,0 0 0,0 0 0,0 1 0,0-1 0,0 0 0,0 0 0,1 1 0,-1-1 0,0 0 0,0 0 0,0 0 0,0 0 0,1 1 0,-1-1 0,0 0 0,0 0 0,0 0 0,1 0 0,-1 0 0,0 0 0,0 0 0,1 0 0,-1 1 0,0-1 0,0 0 0,1 0 0,-1 0 0,0 0 0,0 0 0,1 0 0,-1 0 0,0 0 0,0-1 0,1 1 0,-1 0 0,0 0 0,1 0 0,15 2 0,-1-2 0,6 0 0,-1 2 0,1 0 0,0 1 0,38 10 0,-54-11 0,-1-1 0,1 1 0,-1 0 0,1 0 0,-1 1 0,0-1 0,0 1 0,0 0 0,0 0 0,0 1 0,-1-1 0,1 1 0,-1 0 0,0 0 0,0 0 0,-1 0 0,1 0 0,-1 0 0,0 1 0,0-1 0,0 1 0,-1 0 0,1 0 0,-1-1 0,0 1 0,0 9 0,-1-12 0,0 1 0,0 0 0,0 0 0,0 0 0,0-1 0,-1 1 0,1 0 0,-1 0 0,0-1 0,0 1 0,0-1 0,0 1 0,0 0 0,-1-1 0,1 0 0,-1 1 0,1-1 0,-3 2 0,0-1 0,1 0 0,-1 0 0,1-1 0,-1 1 0,0-1 0,0 0 0,0 0 0,0 0 0,0-1 0,-7 2 0,-9 0 0,0 0 0,0-2 0,1 0 0,-24-2 0,28 1 0,-1 0-124,1-1 0,-1 0 0,1-1 0,-1-1 0,1 0 0,0-1-1,0-1 1,1 0 0,-1-1 0,-19-11 0,17 4-6702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21.7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1 24575,'0'4'0,"0"6"0,0 6 0,0 4 0,0 4 0,0 2 0,0 0 0,-4 1 0,-2 0 0,0 0 0,-3 0 0,0-5-8191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22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58 24575,'11'-53'0,"-11"53"0,0 0 0,0 0 0,0 0 0,0 0 0,0 0 0,0-1 0,0 1 0,0 0 0,0 0 0,0 0 0,0 0 0,0 0 0,0-1 0,0 1 0,0 0 0,0 0 0,0 0 0,0 0 0,0 0 0,0-1 0,0 1 0,0 0 0,0 0 0,0 0 0,0 0 0,0 0 0,0-1 0,0 1 0,0 0 0,0 0 0,-1 0 0,1 0 0,0 0 0,0 0 0,0 0 0,0 0 0,0 0 0,0-1 0,0 1 0,-1 0 0,1 0 0,0 0 0,0 0 0,0 0 0,0 0 0,0 0 0,-1 0 0,1 0 0,0 0 0,0 0 0,0 0 0,0 0 0,-1 0 0,-6 8 0,-6 14 0,6-8 0,2 0 0,0 0 0,0 0 0,1 1 0,-1 15 0,4-24 0,1 0 0,-1 0 0,2 0 0,-1 1 0,1-1 0,0 0 0,0 0 0,0 0 0,1 0 0,0-1 0,1 1 0,-1 0 0,1-1 0,0 1 0,4 5 0,0-2 0,1 0 0,0-1 0,1 0 0,-1-1 0,1 1 0,1-2 0,-1 1 0,12 5 0,32 23 0,-51-34 0,0 1 0,0-1 0,0 1 0,0-1 0,0 1 0,-1 0 0,1 0 0,-1 0 0,0 0 0,1 0 0,-1 0 0,0 0 0,0 0 0,0 1 0,0-1 0,-1 0 0,1 1 0,-1-1 0,1 0 0,-1 1 0,0 3 0,0-4 0,-1 0 0,0 0 0,1-1 0,-1 1 0,0 0 0,0-1 0,0 1 0,0-1 0,0 1 0,-1-1 0,1 1 0,0-1 0,-1 0 0,1 1 0,-1-1 0,1 0 0,-1 0 0,0 0 0,1 0 0,-1-1 0,0 1 0,0 0 0,0-1 0,1 1 0,-1-1 0,0 1 0,-3-1 0,-50 4-1365,26-4-5461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22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0 104 24575,'5'-4'0,"5"-6"0,10-6 0,7 0 0,2-2 0,1 3 0,0 3 0,3 4 0,1 4 0,-1 6 0,2 3 0,1 1 0,2 3 0,-1 1 0,2 3 0,-1-1 0,-2-3 0,-8-2-8191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24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1015 314 24575,'-17'0'0,"0"2"0,0 0 0,0 1 0,1 1 0,-1 0 0,1 1 0,0 1 0,0 1 0,0 0 0,1 1 0,0 1 0,1 0 0,0 1 0,-18 16 0,-12 16 0,2 1 0,-63 85 0,73-87 0,-264 371 0,261-353 0,2 2 0,3 1 0,3 1 0,2 1 0,-22 92 0,33-89 0,2 0 0,3 1 0,4 1 0,2-1 0,9 100 0,-2-128 0,2 0 0,2 0 0,2-1 0,1 0 0,2-1 0,2 0 0,1-1 0,2-1 0,1-1 0,38 53 0,-9-31 0,2-2 0,2-2 0,2-3 0,3-2 0,2-2 0,1-3 0,3-3 0,73 36 0,-87-54 0,0-2 0,2-2 0,0-3 0,1-1 0,0-3 0,87 7 0,323-11 0,-459-7 0,913-43 0,-626 27 0,1770-142 0,-1678 126 0,155-14 0,18-27 0,-445 51 0,0-4 0,208-80 0,-250 77 0,-2-3 0,-1-3 0,-1-3 0,-3-2 0,98-83 0,58-61 0,130-122 0,-322 280 0,-1-2 0,-1 0 0,-1-1 0,-2-1 0,20-39 0,-28 43 0,0-1 0,-2-1 0,-1 0 0,-1 0 0,-1-1 0,4-54 0,-9 54 0,-1 0 0,-2 0 0,-1 0 0,-1 0 0,-1 1 0,-2-1 0,-1 1 0,-1 0 0,-1 1 0,-2 0 0,-1 0 0,0 1 0,-2 1 0,-2 0 0,-18-24 0,3 10 0,-3 1 0,-60-53 0,-87-56 0,131 111 0,-1 3 0,-1 1 0,-2 4 0,-1 1 0,-98-32 0,-303-54 0,246 70 0,-501-91 0,496 104 0,-290-4 0,-871 34 0,606 2 0,395 11 0,32 0 0,-343 27 0,570-30 0,-16 2 0,-181 40 0,275-41 0,0 3 0,1 1 0,1 1 0,-66 42 0,96-55 0,-9 6 0,-1-2 0,0 0 0,-1-1 0,0 0 0,1-1 0,-2-2 0,1 1 0,-28 1 0,11-4 0,1-2 0,0-1 0,-51-9 0,10 0 0,69 10-32,9 1 103,9 0-1073,-12 0 600,16 0-6424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30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520 1 24575,'-44'0'0,"-1"2"0,-73 13 0,102-12 0,0 1 0,0 1 0,0 0 0,0 1 0,1 1 0,0 0 0,0 1 0,1 0 0,0 1 0,-17 15 0,20-12 0,0 1 0,1 0 0,0 0 0,1 1 0,0 0 0,2 1 0,-1 0 0,2 0 0,0 0 0,1 1 0,-5 23 0,1 9 0,1 1 0,0 75 0,7-69 0,3 1 0,2-1 0,2 0 0,3 0 0,17 56 0,-22-99 0,0 0 0,1 0 0,0 0 0,1 0 0,0-1 0,1 0 0,0 0 0,1-1 0,0 0 0,1 0 0,0-1 0,0 0 0,1-1 0,16 11 0,-10-9 0,1-1 0,1 0 0,-1-2 0,1 0 0,1-1 0,-1-1 0,1 0 0,0-1 0,22 0 0,-12-1 0,0-3 0,1 0 0,-1-2 0,1-1 0,-1-1 0,0-2 0,0-1 0,-1-1 0,0-1 0,-1-1 0,1-2 0,-2-1 0,0-1 0,25-18 0,-34 20 0,0-1 0,-1-1 0,0 0 0,-1-1 0,-1-1 0,0 0 0,-1-1 0,-1 0 0,0-1 0,-2 0 0,0-1 0,-1-1 0,-1 1 0,-1-1 0,0 0 0,-2-1 0,0 0 0,-1 0 0,-2 0 0,1-25 0,-3 24 0,0 0 0,-2 1 0,-1 0 0,0-1 0,-2 1 0,0 0 0,-2 1 0,0-1 0,-1 1 0,-1 1 0,-1 0 0,-1 0 0,0 1 0,-1 0 0,-1 1 0,-1 0 0,-1 1 0,0 1 0,-1 0 0,0 1 0,-1 1 0,-1 0 0,0 1 0,-28-13 0,-34-11-1365,6 8-5461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33.3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2832 105 24575,'0'-1'0,"0"1"0,0 0 0,1-1 0,-1 1 0,0 0 0,1-1 0,-1 1 0,0 0 0,1 0 0,-1-1 0,0 1 0,1 0 0,-1 0 0,0 0 0,1 0 0,-1-1 0,1 1 0,-1 0 0,0 0 0,1 0 0,-1 0 0,1 0 0,-1 0 0,0 0 0,1 0 0,-1 0 0,1 0 0,-1 0 0,0 0 0,1 1 0,-1-1 0,1 0 0,-1 0 0,0 0 0,1 0 0,-1 1 0,8 16 0,-4 22 0,-6-15 0,-2-1 0,-1 0 0,-1 0 0,0-1 0,-2 0 0,-1 0 0,0-1 0,-21 34 0,15-32 0,-2 0 0,0-1 0,-1-1 0,-1 0 0,0-2 0,-2 0 0,-1-1 0,0-2 0,-1 0 0,0-1 0,-37 16 0,-5-2 0,-1-4 0,-1-2 0,-92 18 0,6-12 0,0-7 0,-2-7 0,-184-6 0,250-9 0,0-4 0,0-4 0,-155-35 0,208 34 0,0-2 0,1-1 0,1-2 0,0-2 0,1 0 0,1-3 0,0 0 0,2-2 0,0-1 0,1-2 0,-46-49 0,-72-123 0,107 138 0,-2 1 0,-96-98 0,134 151 0,-1-1 0,1 0 0,0 0 0,-6-10 0,9 15 0,1-1 0,0 1 0,-1-1 0,1 0 0,0 1 0,0-1 0,-1 1 0,1-1 0,0 0 0,0 1 0,0-1 0,0 1 0,0-1 0,0 0 0,0 1 0,0-1 0,0 0 0,0 1 0,0-1 0,0 0 0,0 1 0,1-2 0,0 2 0,0-1 0,0 1 0,-1-1 0,1 1 0,0-1 0,0 1 0,0 0 0,0 0 0,0-1 0,0 1 0,0 0 0,0 0 0,0 0 0,0 0 0,0 0 0,0 0 0,0 1 0,0-1 0,0 0 0,2 1 0,13 3-1365,1 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556 236 24575,'1'-15'0,"1"1"0,0 0 0,5-15 0,5-40 0,-12 65 0,1-1 0,-1 1 0,-1-1 0,1 1 0,-1-1 0,0 1 0,0-1 0,0 1 0,0 0 0,-1 0 0,1-1 0,-4-4 0,2 6 0,1 0 0,-1 1 0,1-1 0,-1 1 0,0 0 0,0-1 0,0 2 0,0-1 0,0 0 0,-1 0 0,1 1 0,0 0 0,-1 0 0,1 0 0,-1 0 0,1 0 0,-1 1 0,0-1 0,1 1 0,-1 0 0,0 0 0,-3 1 0,-14 0 0,1 2 0,-35 8 0,35-6 0,-16 2 0,14-4 0,0 2 0,0 0 0,0 1 0,0 2 0,1 0 0,-34 18 0,53-25 0,0 0 0,0 0 0,0 0 0,0 1 0,1-1 0,-1 0 0,0 1 0,1-1 0,-1 1 0,1 0 0,0-1 0,-1 1 0,1 0 0,0 0 0,0 0 0,0 0 0,0 0 0,0 0 0,1 0 0,-1 0 0,1 0 0,-1 0 0,1 1 0,0-1 0,0 0 0,0 0 0,0 0 0,0 1 0,0-1 0,1 0 0,-1 0 0,1 0 0,-1 0 0,1 0 0,0 0 0,0 0 0,0 0 0,0 0 0,0 0 0,0 0 0,1 0 0,1 2 0,7 6 0,0 0 0,0-1 0,1 0 0,0-1 0,16 10 0,59 35 0,107 76 0,-188-126 0,0 1 0,-1 0 0,0 0 0,0 0 0,0 1 0,0-1 0,-1 1 0,5 7 0,-8-10 0,1-1 0,-1 1 0,1-1 0,-1 1 0,0-1 0,1 1 0,-1-1 0,0 1 0,0 0 0,0-1 0,0 1 0,0-1 0,-1 1 0,1-1 0,0 1 0,-1 0 0,1-1 0,-1 1 0,1-1 0,-1 0 0,0 1 0,0-1 0,0 1 0,0-1 0,0 0 0,0 0 0,0 0 0,0 1 0,0-1 0,0 0 0,-1 0 0,1-1 0,0 1 0,-3 1 0,-5 3 0,1-1 0,-2 0 0,1 0 0,0-1 0,-1 0 0,1 0 0,-18 1 0,-74 3 0,80-7 0,-21 2-273,0-1 0,0-3 0,-1-1 0,-45-10 0,43 1-6553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33.7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315 21 24575,'0'-1'0,"-1"0"0,1 0 0,-1 0 0,1 0 0,-1-1 0,0 1 0,1 0 0,-1 0 0,0 0 0,0 0 0,0 1 0,0-1 0,0 0 0,0 0 0,0 0 0,0 1 0,0-1 0,0 0 0,0 1 0,0-1 0,-1 1 0,1 0 0,0-1 0,0 1 0,-1 0 0,1 0 0,0 0 0,0-1 0,-1 2 0,-1-1 0,-40 0 0,21 5 0,1 1 0,0 1 0,0 1 0,1 0 0,-28 17 0,-10 4 0,56-28 0,0-1 0,1 1 0,-1 0 0,0-1 0,0 1 0,1 0 0,-1 0 0,0 1 0,1-1 0,-1 0 0,1 0 0,0 1 0,-1-1 0,1 1 0,0-1 0,0 1 0,-1 2 0,2-3 0,0 0 0,1 1 0,-1-1 0,1 0 0,-1 0 0,1 0 0,-1 1 0,1-1 0,0 0 0,-1 0 0,1 0 0,0 0 0,0 0 0,0 0 0,0 0 0,0 0 0,0-1 0,0 1 0,0 0 0,0-1 0,0 1 0,1 0 0,-1-1 0,0 1 0,0-1 0,2 1 0,17 10 22,0 1 1,0 1-1,-1 0 0,29 29 0,60 72-1230,-101-106 940,26 30-6558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34.2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1579 209 24575,'-1'-4'0,"1"0"0,-1 1 0,0-1 0,0 0 0,0 1 0,0-1 0,0 1 0,-1 0 0,0-1 0,0 1 0,0 0 0,0 0 0,0 0 0,-4-4 0,-2-1 0,1 1 0,-2 0 0,-15-11 0,-2 2 0,0 2 0,-2 1 0,1 1 0,-1 1 0,-1 1 0,0 2 0,-1 1 0,-34-4 0,-7 4 0,0 2 0,-97 7 0,89 3 0,1 2 0,0 5 0,-103 27 0,148-29 0,1 1 0,-1 1 0,2 2 0,0 1 0,1 1 0,0 2 0,2 1 0,0 1 0,1 1 0,-28 30 0,40-35 0,1 1 0,1 1 0,1 0 0,1 0 0,0 1 0,1 1 0,1 0 0,1 0 0,1 1 0,1 0 0,0 0 0,2 1 0,1-1 0,0 1 0,2 0 0,0 0 0,1-1 0,2 1 0,4 25 0,0-13 0,2-1 0,1 1 0,2-2 0,1 1 0,1-2 0,2 0 0,2 0 0,0-2 0,2 0 0,1-1 0,35 38 0,-21-32 0,0-2 0,3-1 0,0-2 0,2-2 0,1-1 0,1-2 0,1-2 0,1-2 0,45 15 0,-41-19 0,1-3 0,0-1 0,1-3 0,0-2 0,0-1 0,1-4 0,0-1 0,75-8 0,-97 3 0,1-1 0,-1-1 0,-1-1 0,1-2 0,-2-1 0,1-1 0,-1-1 0,28-17 0,-40 19 0,0 0 0,0-1 0,-1 0 0,0-1 0,-1 0 0,0-1 0,-1 0 0,-1-1 0,0 0 0,-1-1 0,0 0 0,-1 0 0,-1-1 0,9-28 0,-10 19 0,-2 0 0,0-1 0,-1 1 0,-2-1 0,0 1 0,-2-1 0,-1 0 0,-1 1 0,-1-1 0,-1 1 0,-2 0 0,-16-42 0,13 40 0,-2 0 0,-2 1 0,0 0 0,-1 1 0,-2 1 0,0 0 0,-2 2 0,0 0 0,-2 1 0,0 1 0,-25-18 0,21 21-227,-1 2-1,-1 0 1,0 2-1,-1 1 1,-34-10-1,-31-4-6598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39.3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27 24575,'-6'-8'0,"-10"-9"0,16 17 0,-1-1 0,1 1 0,-1 0 0,1 0 0,-1 0 0,1 0 0,-1 0 0,1 0 0,-1-1 0,1 1 0,-1 0 0,1 1 0,-1-1 0,1 0 0,-1 0 0,1 0 0,-1 0 0,1 0 0,-1 0 0,1 0 0,0 1 0,-1-1 0,1 0 0,-1 0 0,1 1 0,0-1 0,-1 0 0,1 1 0,-1-1 0,1 0 0,0 1 0,0-1 0,-1 1 0,1-1 0,0 0 0,0 1 0,-1-1 0,1 1 0,0-1 0,0 1 0,0-1 0,0 1 0,-1 0 0,-1 7 0,0 0 0,0 1 0,1-1 0,0 1 0,1-1 0,-1 1 0,2-1 0,-1 1 0,3 11 0,-1 8 0,-15 629 0,-6-264 0,35 1 0,-2-285 0,5-1 0,50 160 0,-43-191 0,4 0 0,3-2 0,3-1 0,46 70 0,-76-135-118,-4-5 35,-1-1 0,1 0 0,0 0-1,0-1 1,0 1 0,0 0 0,1-1 0,-1 1 0,1-1 0,-1 0 0,1 0-1,0 0 1,0 0 0,3 2 0,4-3-6743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4:41.6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1 211 24575,'0'-2'0,"1"0"0,-1-1 0,1 1 0,0 0 0,0 0 0,0 0 0,0 0 0,0 0 0,1 0 0,-1 0 0,1 0 0,-1 0 0,1 0 0,0 1 0,-1-1 0,1 1 0,0-1 0,0 1 0,0 0 0,0 0 0,4-2 0,49-20 0,-4 10 0,2 1 0,-1 3 0,69-3 0,-64 7 0,1139-75 0,-1140 77 0,22-2 0,3-1 0,0 4 0,83 8 0,-158-5 0,-1-1 0,1 1 0,0 0 0,0 1 0,0-1 0,-1 1 0,1 0 0,-1 1 0,1-1 0,-1 1 0,0 0 0,0 1 0,0-1 0,-1 1 0,1 0 0,-1 0 0,0 0 0,0 1 0,0-1 0,-1 1 0,1 0 0,-1 0 0,-1 0 0,1 1 0,-1-1 0,1 1 0,-1-1 0,2 11 0,19 81 0,11 103 0,14 59 0,50 70 0,28 128 0,-111-350 0,3 158 0,-17-247 0,-1 3 0,2 0 0,0 0 0,1 1 0,1-2 0,12 38 0,-13-52 0,-1 0 0,1-1 0,0 1 0,0-1 0,0 0 0,1 0 0,0 0 0,0 0 0,0 0 0,1-1 0,-1 0 0,1 0 0,0 0 0,0-1 0,0 0 0,1 0 0,-1 0 0,1 0 0,0-1 0,0 0 0,0 0 0,0-1 0,0 1 0,7-1 0,3 1 0,-1-2 0,1 0 0,0 0 0,-1-2 0,1 0 0,-1 0 0,1-2 0,-1 0 0,26-10 0,-16 2 0,0-1 0,0-1 0,-1-1 0,33-28 0,-52 39 0,1 0 0,1 0 0,-1 1 0,0 0 0,1 0 0,0 0 0,-1 1 0,1 0 0,0 0 0,0 1 0,0 0 0,1 0 0,12 1 0,6 1 0,-1 2 0,41 9 0,-24-4 0,48 5 0,127 3 0,95-17 0,-133-2 0,94 1 0,387 5 0,-512 10 0,-100-6 0,1-3 0,78-3 0,-125-1 0,-1 0 0,0 0 0,0 0 0,1 0 0,-1 0 0,0 0 0,1-1 0,-1 1 0,0 0 0,0-1 0,1 1 0,-1-1 0,0 1 0,0-1 0,0 0 0,0 0 0,0 1 0,0-1 0,0 0 0,0 0 0,0 0 0,0 0 0,0 0 0,0 0 0,-1 0 0,1 0 0,0-1 0,-1 1 0,1 0 0,-1 0 0,0-1 0,1 1 0,-1 0 0,0 0 0,0-1 0,1 1 0,-1 0 0,0-1 0,0 1 0,-1 0 0,1-1 0,0 1 0,0 0 0,-1 0 0,0-3 0,-3-7 0,0 0 0,0 0 0,-1 0 0,-9-13 0,4 7 0,8 14 0,-27-51 0,3-1 0,1-1 0,-21-77 0,-41-140 0,45 152 0,35 98 0,1-1 0,0 0 0,2-1 0,1 1 0,1-1 0,1 1 0,1-1 0,1 1 0,1-1 0,1 1 0,2 0 0,0-1 0,12-31 0,-11 36 0,-1-1 0,-1 1 0,-1-1 0,-1 0 0,0 0 0,-3-28 0,3-36 0,-1 83 0,-1-1 0,0 1 0,1-1 0,0 1 0,-1-1 0,1 1 0,0 0 0,0-1 0,0 1 0,1 0 0,-1 0 0,1 0 0,-1 0 0,1 0 0,-1 0 0,1 0 0,0 0 0,0 1 0,0-1 0,0 1 0,0 0 0,1-1 0,-1 1 0,0 0 0,0 0 0,1 0 0,-1 0 0,1 1 0,-1-1 0,3 1 0,10-2 0,-1 0 0,1 2 0,-1-1 0,18 4 0,-6-2 0,176 1 0,38 0 0,-92 11 0,57 0 0,-164-14 0,-10 0 0,-1 1 0,0 1 0,32 6 0,-54-5 0,1 0 0,-1 0 0,1 1 0,-1 0 0,0 0 0,0 1 0,0 0 0,-1 1 0,1-1 0,-1 2 0,0-1 0,0 1 0,-1 0 0,0 0 0,6 8 0,2 5 0,-1 1 0,-2 1 0,0 0 0,-1 1 0,8 23 0,26 116 0,21 349 0,-57-426 0,3 12 0,4 41 0,-9-101 0,-5-30 0,0 0 0,1 0 0,-2 0 0,1 0 0,-1 0 0,0 9 0,-1-14 0,1 0 0,-1 1 0,0-1 0,0 0 0,0 0 0,0 1 0,1-1 0,-2 0 0,1 0 0,0 0 0,0 0 0,0 0 0,0 0 0,-1 0 0,1-1 0,0 1 0,-1 0 0,1-1 0,0 1 0,-4 0 0,-34 8 0,33-8 0,-526 63 0,-5-42 0,84-19-344,-420 22-16,780-15 595,0 4 0,-168 48-1,247-57-234,0-1 0,0-1 0,0 0 0,-1-1 0,0 0 0,1-1 0,-1-1 0,0 0 0,1-1 0,-1-1 0,1 0 0,-1-1 0,1 0 0,-26-11 0,34 11 0,-1 1 0,1 0 0,-1 0 0,0 0 0,0 1 0,0 0 0,0 0 0,0 1 0,-11 0 0,2 3 0,-1 0 0,-26 9 0,23-6 0,-35 7 0,-2-3 0,-96 6 0,117-13 0,-131 20-1365,145-22-5461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6:04.7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395 1 24575,'-1'5'0,"0"0"0,0 0 0,-1 0 0,1 0 0,-1 0 0,0 0 0,-1 0 0,1-1 0,-1 1 0,0-1 0,0 1 0,0-1 0,-5 4 0,1 1 0,-90 109 0,42-54 0,3 2 0,-59 100 0,104-153 0,0 1 0,2 0 0,-7 19 0,11-28 0,-1 0 0,1 0 0,0 0 0,1 0 0,-1 0 0,1 0 0,0 0 0,0 0 0,0 0 0,1 0 0,0 0 0,0 0 0,3 7 0,-3-9 0,1-1 0,0 0 0,0 1 0,0-1 0,0 0 0,0-1 0,0 1 0,0 0 0,1-1 0,-1 1 0,1-1 0,-1 1 0,1-1 0,0 0 0,-1 0 0,1-1 0,0 1 0,0 0 0,2-1 0,61 5 0,-53-5 0,73-1-1365,-52 0-5461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6:05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0 686 24575,'5'-5'0,"9"-9"0,21-13 0,35-9 0,55-17 0,62-12 0,66 1 0,61-12-1979,34 4 1979,15 9 0,-2 2 0,-30 7 0,-46 13 0,-58 9 0,-67 9-6212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6:12.1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197 1 24575,'-1'0'0,"0"0"0,0 1 0,1-1 0,-1 1 0,0-1 0,0 1 0,0 0 0,0-1 0,1 1 0,-1 0 0,0-1 0,1 1 0,-1 0 0,0 0 0,1 0 0,-1-1 0,1 1 0,-1 0 0,1 0 0,0 0 0,-1 0 0,1 0 0,0 0 0,0 1 0,-8 31 0,7-24 0,-46 333 0,14-71 0,11-144 0,-10 257 0,29-288-682,-25 167-1,21-220-6143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6:12.7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24575,'0'6'0,"0"-1"0,1 1 0,0-1 0,0 1 0,0-1 0,1 0 0,-1 0 0,1 1 0,1-1 0,-1 0 0,1-1 0,0 1 0,4 5 0,-1-3 0,0 0 0,1 0 0,0 0 0,0-1 0,1 0 0,0-1 0,9 6 0,0-3 0,-1 0 0,1-1 0,0-1 0,0 0 0,1-2 0,0 0 0,28 3 0,-26-6-76,0 0 1,-1-1-1,1-2 0,0 1 0,0-2 0,-1-1 0,1-1 0,-1 0 1,0-1-1,-1-1 0,0-1 0,0-1 0,0 0 0,-1-1 1,-1-1-1,1-1 0,25-24 0,-2-5-6750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16:14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727 1197 24575,'19'-8'0,"0"0"0,0 1 0,1 1 0,36-6 0,84-3 0,-106 13 0,946-20-1024,-797 22 949,652 2 75,-790-1 0,53-2 0,-88 1 0,0-2 0,-1 1 0,1-1 0,-1-1 0,0 0 0,0 0 0,14-8 0,-20 10 23,0-1 1,-1 0-1,1 0 0,-1-1 0,1 1 0,-1 0 1,0-1-1,0 0 0,0 1 0,0-1 0,0 0 0,0 0 1,-1 0-1,0 0 0,1 0 0,0-5 0,1-5 127,-1 0 0,0 0 0,-1-13 0,2-3-45,48-258-105,4-39 0,-55 323 0,7-60 0,-4-1 0,-7-99 0,4 161 0,0 0 0,-1 0 0,1 0 0,-1 1 0,1-1 0,-1 0 0,0 0 0,0 1 0,0-1 0,0 0 0,0 1 0,0-1 0,0 1 0,0-1 0,-1 1 0,1-1 0,0 1 0,-1 0 0,0 0 0,1 0 0,-1 0 0,0 0 0,1 0 0,-1 0 0,0 1 0,-2-2 0,-5 0 0,-1 0 0,1 1 0,-1 0 0,-12 1 0,9-1 0,-518 2 12,262 2-253,-1830-1-906,2064-2 1422,0 2 0,0 1 1,0 2-1,-58 15 0,-4 1-275,84-19 0,9-2 0,1 1 0,0 1 0,-1-1 0,1 0 0,0 1 0,0 0 0,0-1 0,0 1 0,0 0 0,0 1 0,0-1 0,1 0 0,-1 1 0,1 0 0,0-1 0,0 1 0,0 0 0,0 0 0,0 0 0,1 1 0,-1-1 0,1 0 0,0 0 0,0 1 0,-1 3 0,-2 11 0,1 0 0,1-1 0,0 31 0,1-39 0,3 473 0,0-446 0,2-1 0,16 65 0,30 67 0,-33-113 0,-15-47 0,0-1 0,1 1 0,0-1 0,0 1 0,0-1 0,1 0 0,0 0 0,7 8 0,-8-11 0,0 0 0,1 0 0,-1-1 0,1 0 0,-1 1 0,1-1 0,0-1 0,0 1 0,0 0 0,0-1 0,0 0 0,0 0 0,0 0 0,1-1 0,-1 1 0,5-1 0,15 0 0,0-2 0,1-1 0,-1 0 0,32-10 0,7-1 0,196-28-455,2 11 0,354 2 0,-518 30-6371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09T08:41:08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12788 8590 0,'17'-18'31,"-17"1"-15,18-1-1,-18 53 48,-35 142-32,-1-71 0,19-53-15,-1-53-16,18 17 16,0-34-1,0-1-15,18-35 16,17-53 0,18-17-1,-18 35 1,-17 70-16,17-17 15,18 52 1,-18 54 0,-17-1-1,-18-34-15,0 34 16,0 18 0,-18-35-1,18-35 1</inkml:trace>
  <inkml:trace contextRef="#ctx0" brushRef="#br0" timeOffset="157.69">12770 8714 0,'0'0'0,"0"-18"15,53 18 16,53 0-15,-71-18-16</inkml:trace>
  <inkml:trace contextRef="#ctx0" brushRef="#br0" timeOffset="838.45">13158 8643 0,'-18'0'31,"36"35"0,-18 1-15,0-19-16,0 19 16,0 34-1,-18-52-15,18-1 16,0 1-1,0-53 17,0-18-17,0 35-15,0-35 32,0-17-32,18 52 15,-18-17-15,53-18 16,0 35 15,-35 18-15,-1 0-16,1 18 0,-1 17 31,-52-17-15,35-1-16,-35 1 15,17 0 1,1-18-16,-1 0 0,18 17 15,0 1 1,35 0 0,18-1-1,-18 1 1,1 0 0,-36-1-1,17 1-15,-34 17 16,-1-17 15,-35 17-15,18-35-16,-18 0 15,-18 0 1,54-18-16,-1 1 16</inkml:trace>
  <inkml:trace contextRef="#ctx0" brushRef="#br0" timeOffset="1367.58">13493 8643 0,'0'0'32,"0"35"-17,0-17-15,0 0 16,18 35 0,-18-36-16,0 18 15,-18 18 1,18-35-1,0-36 17,18-17-17,-1-35 1,1-1 0,-18 53-16,35-52 15,-17 17 16,17 53-15,-17 53 0,-18-18-16,18 0 15,-18-17-15,0 17 0,17-17 16,-17 17-16,0 0 16,0 18-1,0-35 1</inkml:trace>
  <inkml:trace contextRef="#ctx0" brushRef="#br0" timeOffset="1569.57">13476 8767 0,'17'-18'16,"1"18"-16,-1 0 15,54 0 1,0 0 0,34 0-1,-69 0-15,-19-18 0</inkml:trace>
  <inkml:trace contextRef="#ctx0" brushRef="#br0" timeOffset="2085.64">13864 8643 0,'0'-18'31,"17"36"-15,1 35-1,-18-18 16,0 36-15,0-54-16,0 1 16,0 17-1,-18-17-15,36-53 47,-18-36-31,0 54-16,0-19 15,0-87 1,0 35 0,17 70-1,19-17 1,-19 35 0,36 35-1,-17 0 1,-36 0 15,0 1-15,-18-36-16,0 17 0,1-17 0,-54 18 31,18-18-31</inkml:trace>
  <inkml:trace contextRef="#ctx0" brushRef="#br0" timeOffset="4309.27">12664 15416 0,'0'0'0,"18"18"47,-18 17-16,0-17-31,0 88 31,-18-36-15,18-34 0,-17-1-1,17-17-15</inkml:trace>
  <inkml:trace contextRef="#ctx0" brushRef="#br0" timeOffset="4654.52">12453 15452 0,'35'-18'31,"-18"18"-31,72-18 31,-19 36-15,-17 0-16,-35-1 16,52 36-1,-70-35-15,0 35 16,-17-18 0,-54 18-1,36-35-15,-36-1 16,-35 1-1,54 0 1</inkml:trace>
  <inkml:trace contextRef="#ctx0" brushRef="#br0" timeOffset="5441.08">13052 15646 0,'-35'-36'31,"17"36"-15,36 36 15,-18-19-16,18 1-15,-18 17 16,17 18 0,-17-18-1,0-17 1,0-71 31,0-17-32,0 34-15,0-34 16,0-1 0,35 18-1,-35 36-15,36 17 16,17 0 0,-36 17-16,19 1 15,-1 0 1,-17 34-1,-18-16 1,-36-19 0,1 1-1,0-18 1,17 0 0,53 0 30,54 18-30,-37-1 0,19 19-1,-36 17 1,-35-18 0,-17-18-16,-19 1 15,-52-18 1,0-35-1,35 0 1,35-1 0,54 19-1,-19-1 1</inkml:trace>
  <inkml:trace contextRef="#ctx0" brushRef="#br0" timeOffset="18291.12">11394 11571 0,'18'-18'31,"-18"1"16,0 52-16,0-17-31,-18 70 16,18-53-1,0 0-15,0 1 16,-17 52 0,17 35-1,0-87-15,0 52 16,0 18 0,0-89-16,0 19 15,0-19-15,0 19 16,0-19-1</inkml:trace>
  <inkml:trace contextRef="#ctx0" brushRef="#br0" timeOffset="18575.41">11218 12206 0,'0'0'16,"35"35"30,18 18-30,-35-53-16,-1 18 16,19 0-1,-19-1 1</inkml:trace>
  <inkml:trace contextRef="#ctx0" brushRef="#br0" timeOffset="18841.09">11518 12206 0,'0'0'0,"-18"35"47,-17-17-31,-18 0-1,0-1 1,35 1-16,1-18 16,-1 18-16,0-18 31</inkml:trace>
  <inkml:trace contextRef="#ctx0" brushRef="#br0" timeOffset="20698.89">11888 12435 0,'0'-17'62,"0"-1"-31,0-17-15,0 17-16,18-17 16,-1-36-1,1 1 1,17-54-1,1-34 17,-1 34-17,-35 36 1,0 0 0,0 70-16,0-17 15,0 0 1,-18 17-16,18 0 31,0 1 78</inkml:trace>
  <inkml:trace contextRef="#ctx0" brushRef="#br0" timeOffset="21475.39">11782 11695 0,'36'-53'93,"-19"17"-77,18-17 0,-17 1-1,0 16 1,-1 1 15,-17 17-15,18 18-1,17 0 17,-17 18-17,0-18-15,-1 0 16,18 35-1,-17-35 1,0 18 0,-1 0-16,-17-1 31,0 1-15,0-1-1,0 1 16,18-18-31,-18 18 16,18-18 0,-18 17-16,17 1 47</inkml:trace>
  <inkml:trace contextRef="#ctx0" brushRef="#br0" timeOffset="23530.21">12453 10918 0,'0'18'31,"0"-36"16,17-34-16,-17 34-31,53-70 32,35-18-1,-52 71-16,-1 17 1,-18 36 0,19 17-1,-19 18 1,1 0 0,-18-18-16,0 0 15,0 1-15,18-1 16,-18 18-1,0-36 1</inkml:trace>
  <inkml:trace contextRef="#ctx0" brushRef="#br0" timeOffset="23977.82">12594 10971 0,'17'0'47,"1"18"-32,0 0 1,-1-1-1,1-17-15,-1 0 32,1 0-17,17 0 17,-17-17-17,0-1 16,-18 0-15,17 18-16,-17-17 16,18 17-1,-18 35 17</inkml:trace>
  <inkml:trace contextRef="#ctx0" brushRef="#br0" timeOffset="24461.13">12629 11148 0,'0'0'0,"-35"0"47,-1 0-32,19 0-15,-36 0 16,35 0-1,1 0-15,-1 0 16,0-18 0,36 0 46,0 71-31,-18-35-31,17 0 16,-17-1 0,0 36-1,18-53-15,-18 18 16,0 0-16</inkml:trace>
  <inkml:trace contextRef="#ctx0" brushRef="#br0" timeOffset="24843.28">12523 11183 0,'0'18'31,"0"-1"-31,35 19 32,1-1-17,17-17 1,-18-18 0,0 0-1,0-18 1,-17 18-16,0-35 15,-18 17 1,0 0 0,0 1-1,-18 17 1</inkml:trace>
  <inkml:trace contextRef="#ctx0" brushRef="#br0" timeOffset="27696.99">4903 9507 0,'18'0'63,"0"0"-48,35 0 1,17 0 0,36 0 15,-53 0-16,-18 0-15,0 0 16,1 0 0,-54 0-1</inkml:trace>
  <inkml:trace contextRef="#ctx0" brushRef="#br0" timeOffset="28458.24">6226 9560 0,'36'0'16,"16"0"0,-16 0-1,70 0 1,-18 0 0,0-17 15,-70 17-31,17 0 15,-18 0 1</inkml:trace>
  <inkml:trace contextRef="#ctx0" brushRef="#br0" timeOffset="29582.63">5627 10142 0,'35'18'78,"18"-18"-62,-36 0-16,36 0 16,35 0-1,-70 0-15,17 0 16,1 0-1,-19 0 1,1 0 31</inkml:trace>
  <inkml:trace contextRef="#ctx0" brushRef="#br0" timeOffset="30062.6">6561 10178 0,'18'0'16,"0"0"0,35 0-1,-36 0-15,36 0 16,35 0 0,-35 0-1,35 0 1,-52 0-1,-54 0 32</inkml:trace>
  <inkml:trace contextRef="#ctx0" brushRef="#br0" timeOffset="30762.73">7884 10654 0,'18'0'31,"0"0"-15,-1 0-16,18 0 16,-17 0-16,53 0 15,34 0 1,-16 0 0,-36 0-1,-36 0-15</inkml:trace>
  <inkml:trace contextRef="#ctx0" brushRef="#br0" timeOffset="33229.98">3933 11695 0,'18'0'16,"17"17"-1,-17 1 1,-1-1-16,19 36 31,-1-35-31,-17 0 16,35 35-1,-36-36-15,19 19 16,-19-1 0,18-18-1,-35 1 1</inkml:trace>
  <inkml:trace contextRef="#ctx0" brushRef="#br0" timeOffset="34015.67">4798 12929 0,'0'0'0,"0"18"31,35 17 0,18 0 1,-36-17-32,19 17 15,-1 1 1,-17-1-16,35 0 15,-1 18 1,-52-35-16,18-1 16,0 1-1,-1-18 17</inkml:trace>
  <inkml:trace contextRef="#ctx0" brushRef="#br0" timeOffset="46253.85">11447 15804 0,'-17'36'0,"34"-72"0,-87 160 15,34-18 1,1-18-1,17 35 1,1-87 0,17-1-16,0 0 0,0 53 15,0-52 1,35 17 0,0-36-1,1 19 1</inkml:trace>
  <inkml:trace contextRef="#ctx0" brushRef="#br0" timeOffset="48023.98">11112 16810 0,'-18'-18'15,"18"1"1,71 34 15,-18-17-15,-18 0 0,36 18-1,35-18-15,-18 0 31,-71 0-31</inkml:trace>
  <inkml:trace contextRef="#ctx0" brushRef="#br0" timeOffset="48221.8">11059 16969 0,'53'0'16,"-35"0"-16,-89 0 0,177 0 15,-88 0-15,87 0 16,1 0 0</inkml:trace>
  <inkml:trace contextRef="#ctx0" brushRef="#br0" timeOffset="48418.77">11218 17057 0,'53'0'16,"-36"0"-1,36 0-15,18 0 16,35 17 0</inkml:trace>
  <inkml:trace contextRef="#ctx0" brushRef="#br0" timeOffset="48619.1">11130 17198 0,'88'0'32,"-176"0"-32,264 0 15,-105 18 1</inkml:trace>
  <inkml:trace contextRef="#ctx0" brushRef="#br0" timeOffset="48818.62">11271 17321 0,'88'0'32,"-17"0"-17,-1 0-15</inkml:trace>
  <inkml:trace contextRef="#ctx0" brushRef="#br0" timeOffset="49008.49">11271 17410 0,'70'0'31,"1"0"-15,-1 0-1,-17 17-15</inkml:trace>
  <inkml:trace contextRef="#ctx0" brushRef="#br0" timeOffset="49203.39">11183 17551 0,'88'17'31,"-176"-34"-31,282 34 16</inkml:trace>
  <inkml:trace contextRef="#ctx0" brushRef="#br0" timeOffset="49378.22">11253 17674 0,'0'0'0,"71"18"31,52-1-15,-70-17-16</inkml:trace>
  <inkml:trace contextRef="#ctx0" brushRef="#br0" timeOffset="49570.3">11306 17780 0,'-18'0'15,"36"0"-15,17 0 32,71 18-17,-53-1-15,18-17 0</inkml:trace>
  <inkml:trace contextRef="#ctx0" brushRef="#br0" timeOffset="50053.79">12064 16933 0,'0'0'0,"-17"0"15,17-17 16,53 34-15,-36-17-16,54 18 16,-36-18-16</inkml:trace>
  <inkml:trace contextRef="#ctx0" brushRef="#br0" timeOffset="50240.78">12012 17039 0,'0'0'0,"-18"18"31,53-18-15,-17 0 0,52 17-16,-34-17 15</inkml:trace>
  <inkml:trace contextRef="#ctx0" brushRef="#br0" timeOffset="50387.01">12135 17180 0,'0'0'0,"-18"0"16,1 0-16,34 0 31,54 0-15,-36 0-16,36 0 15</inkml:trace>
  <inkml:trace contextRef="#ctx0" brushRef="#br0" timeOffset="50555.94">12029 17268 0,'35'0'31,"-70"0"-31,88 0 16,-35 0-16,52 18 15</inkml:trace>
  <inkml:trace contextRef="#ctx0" brushRef="#br0" timeOffset="50739.12">11994 17427 0,'-18'0'0,"54"53"47,69-53-32</inkml:trace>
  <inkml:trace contextRef="#ctx0" brushRef="#br0" timeOffset="50903.53">11923 17674 0,'-17'0'16,"34"0"-16,-34-17 15,52 17 1</inkml:trace>
  <inkml:trace contextRef="#ctx0" brushRef="#br0" timeOffset="51137.83">11976 17709 0,'0'0'16,"-17"18"-1,34-18 1,54 18 0,-54-18-16,54 17 15,-18-17 1,-18 0-16</inkml:trace>
  <inkml:trace contextRef="#ctx0" brushRef="#br0" timeOffset="51303.84">11959 17868 0,'0'0'0,"17"0"15,1 18-15,0-18 16,87 0 0,1 0-16</inkml:trace>
  <inkml:trace contextRef="#ctx0" brushRef="#br0" timeOffset="51765.55">12717 17092 0,'0'-18'16,"18"18"-16,-1 0 15,1 0-15</inkml:trace>
  <inkml:trace contextRef="#ctx0" brushRef="#br0" timeOffset="51973.77">12752 17251 0,'-35'17'0,"70"-34"0,-35 34 47,53-17-47</inkml:trace>
  <inkml:trace contextRef="#ctx0" brushRef="#br0" timeOffset="52137.8">12788 17392 0,'0'0'0,"-18"0"16,36-18 15,35 1-15,-1 17-1</inkml:trace>
  <inkml:trace contextRef="#ctx0" brushRef="#br0" timeOffset="52304.32">12735 17551 0,'-18'0'16,"18"0"0,35 0-1</inkml:trace>
  <inkml:trace contextRef="#ctx0" brushRef="#br0" timeOffset="52491.99">12735 17798 0,'0'0'0,"0"17"16,70-17 15,71 18-31</inkml:trace>
  <inkml:trace contextRef="#ctx0" brushRef="#br0" timeOffset="54744.68">12911 10425 0,'0'0'0,"-35"-18"16,0 18-16,-18-18 16,0 18-1,-18 0 1,-17 0-1,-18 36 1,18-19 0,-36 36-1,89-35 1,-35 17 0,-1 36-1,71-54-15,-18 54 16,18-1-1,0 54 1,0-89-16,18 53 16,17 18-1,-17-35 1,53 35 0,-36-89-16,18 54 15,53-18 1,-18 0-1,-18-36 1,19 1 0,-72-18-1,54 0-15,35-35 16,-36-1 15,-35 19-31,18-1 0,-17 0 16,69-87-1,-87 69-15,35-52 16,0-53 0,-53 106-16,0-18 15,0 0-15,0-35 16,-18-18 0,-52 0-1,-19 35 1,37 36-1,-37-18 1,72 36 0,-19 17-1,1-18-15,18 18 32,-1 0-17,18 18 1,-18-18-16</inkml:trace>
  <inkml:trace contextRef="#ctx0" brushRef="#br0" timeOffset="60941.16">14146 15328 0,'0'0'0,"35"-35"31,-35 70 0,-18 0-15,-52 107-1,-1 34 1,18-53 0,-17 36-1,52-106-15,-17 18 16,17-18-1,18-36 1,0 1 0,18-71-1</inkml:trace>
  <inkml:trace contextRef="#ctx0" brushRef="#br0" timeOffset="61728.25">12611 15363 0,'0'0'0,"18"-17"16,0 17-16,17-18 16,35 18-1,19 35 1,-1 18 0,-53-17-16,71 34 15,70 71 1,18 0-1,-35-35 17,-106-70-17,0-19 1,-71-34 0,1-19-16</inkml:trace>
  <inkml:trace contextRef="#ctx0" brushRef="#br0" timeOffset="62159.51">13599 15399 0,'18'0'15,"-54"-18"1,-17 18-1,36 18 1,-71 17-16,-71 36 31,106-36-31,-53 35 16,-70 54 0,70-36-1,-53 36 1,124-107-16,17 1 15,-17-1-15,17 1 16,-17 17 0,53-52 46,-1 17-31,1-18-15</inkml:trace>
  <inkml:trace contextRef="#ctx0" brushRef="#br0" timeOffset="62907.85">14887 15452 0,'17'-18'15,"-34"36"-15,34-54 16,-17 107 47,0 141-48,0-124 1,0 18 15,0-71-31,0-17 0</inkml:trace>
  <inkml:trace contextRef="#ctx0" brushRef="#br0" timeOffset="63343.55">14834 15716 0,'0'-35'31,"0"70"-31,53-88 16,-1 36 0,19 17-1,-36 0 1,1-18-16,-19 0 31,1-17-31,-18 0 31,0 17-31,0-17 16,0-18 0,0 35-16,0 1 15,0 34 1,0 19-1,0 52 1,18 35 0,-18-17-1,0-53 1,-18-18 0</inkml:trace>
  <inkml:trace contextRef="#ctx0" brushRef="#br0" timeOffset="63827.17">15345 15540 0,'0'0'0,"18"-35"16,-18 17-1,-18 36 1,1 17-1,-1 53 1,18-53-16,0 1 16,-18-1-16,18 0 15,0 0-15,0 36 16,0-53 0,0-1-16,18-52 31,0-71 0,17-35-15,-18 0-1,1 88 1,-18 35-16,18 18 16,-1 36-1,1-1-15,0 35 16,-1-34-16,1 52 15,17-17 1,-35-36-16,18 18 16,-1 0-1,-17-36 1</inkml:trace>
  <inkml:trace contextRef="#ctx0" brushRef="#br0" timeOffset="64008.52">15345 15804 0,'0'0'0,"0"-17"15,0-1 1,35-17 0,1 35-16,17-18 15,17 18 1,-35-17-16,1 17 0,17 0 15</inkml:trace>
  <inkml:trace contextRef="#ctx0" brushRef="#br0" timeOffset="64244.72">15698 15540 0,'-18'-35'0,"54"17"47,-1 53-32,-18 36 1,1 35 0,-36-1-1,1-69 1</inkml:trace>
  <inkml:trace contextRef="#ctx0" brushRef="#br0" timeOffset="64677.83">15716 15557 0,'0'0'0,"0"-70"16,17 88 15,54 34-15,-36-16-16,36 34 15,34 19 1,-52-37 0,18-34-1,-71-36 1,-18-52-1,-17-1 1,0-52 0,17 88-1,0-36-15,18 53 0,0 1 16,36 34 0,-19 19-1,19 69 1,-1 1-1,-17-17 17,-1-54-32</inkml:trace>
  <inkml:trace contextRef="#ctx0" brushRef="#br0" timeOffset="65142.18">16333 15522 0,'18'-17'15,"-36"34"-15,36-17 16,-36 18-16,18 35 16,0-18-16,-18 18 15,18 18 1,0-36-1,0 0-15,0-17 32,0-1-17,18-34 1,-18-54 0,0 1-1,35-72 1,0 19-1,1 70 1,-19 53 0,1 53-1,0-18-15,-1 36 16,36 70 0,-35-106-1,17 53-15,18 1 31,-53-72-31</inkml:trace>
  <inkml:trace contextRef="#ctx0" brushRef="#br0" timeOffset="65311.6">16315 15787 0,'18'-18'0,"88"-17"15,88 17 1,-71 18 0,-88 0-16</inkml:trace>
  <inkml:trace contextRef="#ctx0" brushRef="#br0" timeOffset="66434.85">12876 9013 0,'-35'18'15,"105"-18"17,106 0-17,-17 0 1,-53 0-16,159 0 31,-142 18-15,-17-18-1</inkml:trace>
  <inkml:trace contextRef="#ctx0" brushRef="#br0" timeOffset="67292.62">14216 12153 0,'0'0'0,"36"-35"16,-19 17 0,-52 1-1,-18 34 1,18 19 0,17-19-1,18 1-15,-18 17 0,18-17 16,0 17-16,18-17 15,17 17 1,54-17 0,-36-36-1,17-53 1,-70 36-16,0-18 16,-53-53-1,36 89-15,-19-1 16,1 0-16,17 18 0,-17 0 15,-18 36 1,53-19-16</inkml:trace>
  <inkml:trace contextRef="#ctx0" brushRef="#br0" timeOffset="67679.86">14410 12136 0,'0'0'0,"36"-71"31,-19 53-31,1-17 16,35 17-1,-18 54 1,-17 34 0,-18 1-1,-18-36-15,18 0 16,-35 54-1,17-89-15,36-18 32,17-53-17,0 36 1,18-53-16,35 17 31,-17 36-15,-36 88-1,-17-18-15,-18 18 0,18 0 16,-18 0-16,0 53 16,-18-36-16</inkml:trace>
  <inkml:trace contextRef="#ctx0" brushRef="#br0" timeOffset="79297.63">14798 16051 0,'-17'0'15,"17"18"-15,17 0 16,36-1 0,71 1 15,-54-18-31,1 0 16,211 18-1,-176-18-15,141 17 16,123-17-1,-17 0 1,-106 0 0,-141 0-1,-53-17 1,-89-1 0,-34 18-1,-71-18 1,35 18-1,35 0 1,1 0-16,-18 0 0,-89 0 16</inkml:trace>
  <inkml:trace contextRef="#ctx0" brushRef="#br0" timeOffset="79384.52">15839 16122 0,'-106'0'16,"212"0"-16,-494 18 16,229-1-1,-70 1 1,53-1-1</inkml:trace>
  <inkml:trace contextRef="#ctx0" brushRef="#br0" timeOffset="79722.03">14798 16210 0,'0'0'0,"-35"18"16,17-18-16,36 17 47,0-17-32,35-17 1,52-1-1,54-17 17,0 17-32,-53 1 15,105-1-15,142-17 32,-247 35-32,106 0 15,17 0 1,-141 0-1,-53 0 1,-52 0-16,-36 0 16,-71-18-1,72 18-15,16-18 16,-70 18 0,89 0-16</inkml:trace>
  <inkml:trace contextRef="#ctx0" brushRef="#br0" timeOffset="80447.64">15804 16157 0,'0'0'0,"17"0"15,-17-17-15,18 17 16,0 0-1,-18 35 17,17 35-1,-17-52-31,0 70 16,36 36-1,-19-89-15,1 36 16,17 17-1,-17-53 1,-1 0 0,-17-52 15</inkml:trace>
  <inkml:trace contextRef="#ctx0" brushRef="#br0" timeOffset="81082.99">15751 16757 0,'0'0'0,"0"-18"32,17 18-32,1 18 31,17 0-15,1-1-1,17 36 1,-18-53-16,0 18 15,53-1 1,-52 1 0,17-18-1,-36-18-15,18 1 16,1-1 0,-19-17-1,1-18 16,-18 35-31,0 1 32,0 34-32,-18 19 31,18-19-31,0 18 0</inkml:trace>
  <inkml:trace contextRef="#ctx0" brushRef="#br0" timeOffset="81664.84">15892 17374 0,'35'0'16,"-70"0"-16,88-17 16,-35 17-16,-1-18 15,1 18 1,-18-18-16,0 1 15,-35-1 1,17 18-16,-17 0 16,-54 0-1,72 18-15,-36-1 16,18 1 0,70 0-1,53 17 1,-17-17-1,34 17 1,-69-18 0,-19 1-1,-17 17 1,-35-17 0,17-18-16,-52 18 15,-36-18 1,71 0-16,-1 0 15,1-18 1,35 0-16</inkml:trace>
  <inkml:trace contextRef="#ctx0" brushRef="#br0" timeOffset="81932.13">15821 17268 0,'0'0'0,"18"-17"32,0 87 15,-1-52-47,1 35 15,17 53 1,1-36-1,-1 1 1,-35-36-16,17-17 16,-17-1-1</inkml:trace>
  <inkml:trace contextRef="#ctx0" brushRef="#br0" timeOffset="82421.92">16351 17462 0,'17'-17'31,"-17"-1"-15,0 1-1,18-1 1,-18 0 0,-53 18-1,18 0 1,-36 18 0,1 0-1,52-1 1,53 1-1,53 17 1,-52-35 0,34 18-16,36 17 31,-71 0-15,-105-35 15,-36 0-16,71 0-15,-54 0 16,54-17-16,0 17 16,17 0-16</inkml:trace>
  <inkml:trace contextRef="#ctx0" brushRef="#br0" timeOffset="82698.64">16192 17286 0,'0'0'0,"35"-18"31,-35 54 1,0-1-17,0 0-15,18 18 16,17 35-1,-17-35 1,17 0 0,-17-17-1</inkml:trace>
  <inkml:trace contextRef="#ctx0" brushRef="#br0" timeOffset="83248.48">16739 17392 0,'52'-35'31,"-104"70"-31,122-88 16,-70 35-16,18 18 16,-54-17-1,-34 17 1,17 0-1,35 17 1,-17 1-16,17 0 31,36-1-15,35 19 0,0-19-1,35 18 1,-17-17-1,-36 17 1,-35-17 0,-18 0-1,-17-18-15,-18 0 16,-53 0 0,0-18-1,89 18 1</inkml:trace>
  <inkml:trace contextRef="#ctx0" brushRef="#br0" timeOffset="83482.89">16562 17268 0,'0'0'0,"0"-17"15,0-1-15,18 18 16,-1 0-1,1 18 1,35 35 0,-53-18-16,18-17 15,-1 17-15,1 0 0,0 53 16,-1 36 0,-17-89-1,-17 0-15</inkml:trace>
  <inkml:trace contextRef="#ctx0" brushRef="#br0" timeOffset="126084.79">19349 14534 0,'-35'18'31,"-1"0"-15,54-18 15,0 0-15,-1 0-1,19 0 1,34 0 0,36-18-1,-35 0 1,34 18-1,-34-17 1,-53 17 15</inkml:trace>
  <inkml:trace contextRef="#ctx0" brushRef="#br0" timeOffset="126482.26">20372 14446 0,'35'0'31,"53"0"-16,-52 0-15,70 0 16,35-17 0,-35 17-1,-89 0 1,1 0-16,-36 0 31</inkml:trace>
  <inkml:trace contextRef="#ctx0" brushRef="#br0" timeOffset="126801.5">21360 14482 0,'0'0'15,"-18"0"1,53 0 0,36-18-1,-36 18 1,1 0-16,69 0 31,-69 0-31,17 0 0,-18-18 31</inkml:trace>
  <inkml:trace contextRef="#ctx0" brushRef="#br0" timeOffset="129324.03">26316 9454 0,'0'18'31,"71"-18"0,-1 18-15,71-18 0,0 0-1,-35 0 1,-88 0-16</inkml:trace>
  <inkml:trace contextRef="#ctx0" brushRef="#br0" timeOffset="129667.1">27709 9596 0,'18'-18'16,"0"0"-1,35 18 17,70 18-17,-35-18 1,53 18 0,-105-18-16,17 17 15,17-17 1,-52 0-1,-1 0 1,-17-17 0</inkml:trace>
  <inkml:trace contextRef="#ctx0" brushRef="#br0" timeOffset="130023.63">29332 9666 0,'18'0'0,"-36"0"0,53-18 15,-17 18-15,53 0 16,70 0 0,-35 0-1,35 18 1,-88-18-16,0 0 16,-18 0-1,-18 18 1,-34-18 15</inkml:trace>
  <inkml:trace contextRef="#ctx0" brushRef="#br0" timeOffset="133067.88">20831 10672 0,'0'17'47,"17"1"0,1 17-16,-18-17-31,53 35 31,0 0-15,-36-53-16,1 17 15,17 18 1</inkml:trace>
  <inkml:trace contextRef="#ctx0" brushRef="#br0" timeOffset="133751.82">21607 11959 0,'0'0'0,"17"0"47,89 88-31,-53-35-1,0 18 1</inkml:trace>
  <inkml:trace contextRef="#ctx0" brushRef="#br0" timeOffset="134235.66">22771 13194 0,'0'0'0,"17"18"15,-17-1-15,18 18 16,53 54 0,-36-54-1,35 35-15</inkml:trace>
  <inkml:trace contextRef="#ctx0" brushRef="#br0" timeOffset="136129.6">16545 11606 0,'0'-17'0,"17"52"63,-17 0-48,0-17-15,18 52 16,-18 89 0,0-35-1,-18 105 1,18-17-1,0-18 1,18-88 0,-1 52-1,1-122-15,-18 52 16,18 35 0,-18-35-1,0-52 16,0-19-31,17 1 16,-17 17 0</inkml:trace>
  <inkml:trace contextRef="#ctx0" brushRef="#br0" timeOffset="136405.35">16439 13247 0,'0'-18'32,"0"36"-1,17-1-15,1 1-16,17 35 15,1-18 1,-19-17-16,18 0 0,-17-1 15,35 1 1</inkml:trace>
  <inkml:trace contextRef="#ctx0" brushRef="#br0" timeOffset="136654.1">16844 13282 0,'0'0'0,"0"-18"15,-17 36 32,-1 0-31,0-1-16,1 19 16,-36 17-1,18-18 1,-18 35-1,17-34 1</inkml:trace>
  <inkml:trace contextRef="#ctx0" brushRef="#br0" timeOffset="137820.72">16862 13970 0,'0'-18'16,"0"36"-16,18-53 0,-18 17 0,0 0 15,0 1 1,-36-1 15,19 18-31,-36 18 16,18-18-16,-36 53 15,-17-18 1,-18 71 0,88-89-16,18 36 15,18 18 1,35-53 0,70-1-1,1-34 1,-18-54-1,-71 53 1,-17-35-16,-18 18 16,-71-124 15,-105 71 0,140 88-31,1 18 16,-35 35-1,52-18-15,0-17 0,18 17 16,18 36 0,0-54-1,-1-17-15,18 0 16</inkml:trace>
  <inkml:trace contextRef="#ctx0" brushRef="#br0" timeOffset="138704.82">16791 14658 0,'-17'0'31,"17"-18"16,17-35-32,1 36 1,17-54 0,-17 54-16,0-19 15,35-34 1,-36 52-16,36-17 16,35-1-1,-35 36 1,-17 36-1,-19-19-15,1 1 16,-18 0-16,35 70 16,-17-53-1,-1 18-15,-17 0 16</inkml:trace>
  <inkml:trace contextRef="#ctx0" brushRef="#br0" timeOffset="139090.59">17109 14676 0,'53'35'94,"-35"-18"-94,34 36 15,-16-35 1,-19-18 0,1 0-1,-18-18-15,35 1 16,-35-1-16,18 0 15,17-34 1,-17 34-16,-18 0 16,17 1-1,-17 34 1</inkml:trace>
  <inkml:trace contextRef="#ctx0" brushRef="#br0" timeOffset="139504.82">17091 15011 0,'-35'0'15,"-18"0"17,0-18-17,18 18 1,-36-35 0,54 35-16,-19-18 15,-16 0 1,52 36 15,52 35 0,-34-35-31,0-1 16,-18 1-16,17 0 0,1 35 31,-18-36-31,18 1 16,-1-1-1</inkml:trace>
  <inkml:trace contextRef="#ctx0" brushRef="#br0" timeOffset="139938.59">16915 15011 0,'0'0'0,"-18"0"15,1 17 17,17 36-17,35-17 1,0 34 15,-17-52-31,35 17 16,35 0-1,-70-35-15,17 18 16,35-36 0,-52 18-16,35-35 15,0-18 1,-35 35-16,-1-17 16,1 18-1,-1-1 1,-17 0-1,-17 18 17</inkml:trace>
  <inkml:trace contextRef="#ctx0" brushRef="#br0" timeOffset="143759.51">17356 13917 0,'18'0'15,"-1"0"48,-17-18-32,18 18-31,-18-17 16,17-18-1,1 17-15,0 0 16,-1-52-1,1 34-15,0-17 16,-1-70 0,1 35-1,-18-89 1,-18 107 0,18 17-16,-17-18 15,-19-34 1,19 16-1,-19-34 1,1-1 0,0-17 15,17 88-31,1 0 16,-1-105-1,0 105-15,18-53 16,-17-17-1,17 87-15,-18 1 16,18-53 0,-18 70-16,18-35 15,0 18 1</inkml:trace>
  <inkml:trace contextRef="#ctx0" brushRef="#br0" timeOffset="144139.78">17109 11924 0,'0'-18'47,"0"-17"-16,0 17-31,18-17 16,17-53-1,-17 35 1,17-18-1,-18 54-15,19 17 32,-1 53-17,0 0 1,18 52 0,18 19-1,-18-1 1,-53-87-1</inkml:trace>
  <inkml:trace contextRef="#ctx0" brushRef="#br0" timeOffset="144593.91">17885 12471 0,'18'-53'31,"-18"35"-31,-18 89 0,53-212 15,-35 123 1,0 0-16,0-17 16,-17 35 15,-1 0-31,-17 35 16,-18 36-1,35-1 1,1-34-16,17 17 0,0-18 15,35 159 1,-17-124 0,-1 19-1,-17-19 1,-35-52 0</inkml:trace>
  <inkml:trace contextRef="#ctx0" brushRef="#br0" timeOffset="144939.21">17656 12718 0,'17'-18'16,"1"18"-16,-53 18 0,88-36 16,-36 18-16,19 0 15,52 0 1,-53 0-1,18-18 1,-53 1 15,0-1-15,0 0-16,0 71 62,35 53-30,-35-88-32,0-1 15</inkml:trace>
  <inkml:trace contextRef="#ctx0" brushRef="#br0" timeOffset="145090.79">17956 12506 0,'0'-18'31,"0"36"-31,17-18 16</inkml:trace>
  <inkml:trace contextRef="#ctx0" brushRef="#br0" timeOffset="145489.4">18026 12665 0,'0'0'0,"18"35"62,-18 0-46,17 1-1,-17-1 1,0-18 0,-17-17-1,17-17 1,17-1 0,1 1-16,-18-1 15,18 0-15,17-17 16,-17 35-1,-1 0-15,19 18 16,-19 17 15,1 0-15,-18-17-16,0 17 16,17-17-1</inkml:trace>
  <inkml:trace contextRef="#ctx0" brushRef="#br0" timeOffset="146157.69">18414 12735 0,'0'0'0,"18"-35"16,-18 0 0,-18 35-1,1 0 1,-1 17-16,-35 36 31,35-35-31,18 17 16,-17 0 15,34-35-15,1-17-1,0-1 1,-1 1-16,1-1 15,-18 0 1,0 36 15,0 35-15,0-36-16,18 19 16,-1-1-1,1-17 1,35-36-1,-36 0 1,36-17-16,18-53 16,-36-36 15,-35 36-15,-18-18-1,1 89-15,-1-1 16,-17 53-1,35 1-15,-18-19 16,18 19-16,-17 52 16,34 18-1,-17-71-15,36 18 16,16 0 0,1-36-1,0-17 1,-35 0-16,0 0 15</inkml:trace>
  <inkml:trace contextRef="#ctx0" brushRef="#br0" timeOffset="149162.49">11712 12841 0,'17'-18'15,"1"1"16,0-18-15,-1 17-16,1 0 16,0-17-1,-1 17-15,1-17 16,17-88 15,0 52-31,-17 36 16,35-159-1,-53 141 1,35-53 0,-17-17-1,-1 87-15,-17-17 16,18-35 0,0 70-16,-18-17 15,0 18-15,0-1 0,17 0 16,-17 1-16,0-36 15,0 0 1,0 35-16,0 1 16,0-19-1,0 19-15,0-19 16,0 1 0,0 17-1,0 1 1,-17-1-1,17 1 1,0-1 15,-18 18-15,18-18 31</inkml:trace>
  <inkml:trace contextRef="#ctx0" brushRef="#br0" timeOffset="149658.49">11800 11412 0,'18'-17'31,"-36"34"-31,71-105 15,-36 71 1,1-1-16,17-53 31,-17 54-31,0-1 16,17-17 0,0 70 15,18 18-16,0 35 1,0-17 0,-35-18-1,-1-18 1,1-17 0</inkml:trace>
  <inkml:trace contextRef="#ctx0" brushRef="#br0" timeOffset="151311.26">13070 10601 0,'0'0'0,"0"-18"16,0-17 0,-18 0-1,1 17 1,-36-17-1,-18 0 1,18 17 0,18 18-16,0 0 0,-1-18 15,-69 36 1,52-18 0,-18 35-16,-35 53 31,71-70-31,0 35 0,17-18 15,-17 1-15,-89 175 32,71-70-17,36-53 1,34 18 0,1-70-16,35 34 15,53 18 1,-71-70-16,53 35 15,36 0 1,-71-53 0,35 0-16,18 0 15,70-53 1,-35-53 0,-53 18-1,-70 35 1,17-71-16,-17-87 31,-18 140-31,-18-70 16,-17 35-1,17 71-15,-52-18 16,-54 0 0,71 36-16,-52 17 15,-72 17 1,54 18-1,-36 18 1,124-17-16,-54-1 16,1 36-1,71-36-15,-1-18 16,18 19-16,-18 52 16,36 53-1,-18-88 1,35 35-16,-17-35 15,35 35-15,17 0 32,1-35-17,35 0 1,-71-35-16,53-18 16,0 0-1,-52 0-15,34-35 16,36-54-1,-88 54-15,17-18 16,-35 18-16,-18-36 16,1 36-16</inkml:trace>
  <inkml:trace contextRef="#ctx0" brushRef="#br0" timeOffset="152177.88">12647 10354 0,'0'-18'47,"0"1"-31,0-19-1,0-34 1,0 52-16,0-17 16,0-71-1,0 71 1,0-18-16,0-18 16,-18 54-1</inkml:trace>
  <inkml:trace contextRef="#ctx0" brushRef="#br0" timeOffset="152582.62">12435 10054 0,'0'18'31,"18"-36"0,17-35-15,-18 36-16,36-19 16,0-52-1,-17 35 1,-1 0-1,-35 36-15,17-1 16,1 36 0,0 35-1,17 70 1,-17-70-16</inkml:trace>
  <inkml:trace contextRef="#ctx0" brushRef="#br0" timeOffset="162647.71">14375 14764 0,'35'-18'78,"54"0"-46,-54 18-32,0 0 15,0-17-15,18 17 0,53 0 32,-35 0-17,-18 0 1,-18 0-1</inkml:trace>
  <inkml:trace contextRef="#ctx0" brushRef="#br0" timeOffset="163318.87">14375 14993 0,'0'0'0,"35"0"31,18-18 1,18 1-17,70-1 1,-88 18-16,88-18 15,35 18 1,-123 0-16,-17-17 16,52 17-1,-71 0-15,1 0 16,0 0 0</inkml:trace>
  <inkml:trace contextRef="#ctx0" brushRef="#br0" timeOffset="168514.5">26281 10336 0,'17'0'78,"54"18"-63,70 0 1,-35-1 0,-36-17-16,36 0 15,53 0 1,-88 0 0,-36-17-1</inkml:trace>
  <inkml:trace contextRef="#ctx0" brushRef="#br0" timeOffset="168935.76">27551 10442 0,'0'0'0,"106"18"32,-71-18-32,18 17 15,53-17 1,70 36 0,-105-36-16,-19 0 15,90 17 1,-107-17-1,-18-17 1,-17-1 0,-17 18-1</inkml:trace>
  <inkml:trace contextRef="#ctx0" brushRef="#br0" timeOffset="169481.77">29579 10460 0,'88'0'15,"71"0"1,0 0-1,-71 0 1,-53 0-16,36-18 16,-18 1-1,-36 17-15,-17-18 47</inkml:trace>
  <inkml:trace contextRef="#ctx0" brushRef="#br0" timeOffset="177321.27">20019 7461 0,'18'-17'15,"52"-19"1,-34 19 0,17-36-1,-36 35-15,1-17 32,-18-18-32,-18 18 15,-35-1 16,36 19-31,-54-1 16,-52 36 0,17 17-1,53 18 1,35 35 0,18-53-16,36 36 15,-1-53-15,53 52 16,18-17-1,-53-35-15,35 35 16,-17 0 15,-71-36-31,-18 18 0,0-17 0,-52 17 16,-71 1 0,88-36-1,-71 0-15,-17-36 31,53-52-15,70 35 0,18 18-16,18-18 15,-18 18-15</inkml:trace>
  <inkml:trace contextRef="#ctx0" brushRef="#br0" timeOffset="177638.55">20601 7197 0,'0'-18'0,"0"36"0,-35-71 16,17 70 15,1 54-15,17-36-16,0 53 15,0 71 1,0-106-16,0 53 16,-18-18-1,18-35-15,0-18 0,0-17 16,0 17-16,18-17 15</inkml:trace>
  <inkml:trace contextRef="#ctx0" brushRef="#br0" timeOffset="177936.68">20972 7338 0,'0'0'0,"0"-18"15,17-17 1,1 88 15,0 70-15,-18-70-16,17 35 15,1 36 1,0-54 0,-18-34-1</inkml:trace>
  <inkml:trace contextRef="#ctx0" brushRef="#br0" timeOffset="178258.87">20989 7338 0,'0'0'0,"-35"0"31,-35 35-15,-1 36-1,53-36-15,1-17 16,-1 17-16,0-18 0,1 19 15,-1 17 1,18-36 0,0 19-16,35-19 15,-17-17-15,35 18 16,70-18 0,1 0-1,-1 0 16</inkml:trace>
  <inkml:trace contextRef="#ctx0" brushRef="#br0" timeOffset="178585.48">21448 7285 0,'0'0'0,"-18"-35"16,18 87 15,18 1 0,0 0-31,-1 36 16,1 52 0,-18-88-16,18 17 15,-18 18 1,0-70-16</inkml:trace>
  <inkml:trace contextRef="#ctx0" brushRef="#br0" timeOffset="178968.87">21466 7567 0,'-18'-18'31,"36"36"-31,17-53 16,18 35-1,35 0 16,-53-18-31,1 18 16,-19-35 0,-17 17-16,0 1 15,0-1-15,-17-17 16,17-36 0,0 53-1,0 36 1,17 17-1,-17 1-15,0 52 16,18 71 0,-1-18-1,1-71 1,0-52-16,-18 17 16</inkml:trace>
  <inkml:trace contextRef="#ctx0" brushRef="#br0" timeOffset="179455.93">22101 7373 0,'-18'0'15,"18"53"32,18 176-16,-18-70 1,0-124-1,0-52-31,0-1 15,0-141 1,0 106 0,0-17-16,0-1 0,35-52 15,-18 17 1,19 71-16,-1-1 16,18 54-1,-35 17-15,35 53 16,-1 89-1,-16-71 1,-19-36-16,1 18 16,17 1-1,-35-54 1,18-17-16</inkml:trace>
  <inkml:trace contextRef="#ctx0" brushRef="#br0" timeOffset="179635.4">22206 7620 0,'0'0'0,"-53"-18"15,18 1-15,35-19 16,53 1 0,71 18-1,52 17 1,-70-18-1</inkml:trace>
  <inkml:trace contextRef="#ctx0" brushRef="#br0" timeOffset="179872.54">22788 7250 0,'0'0'0,"-17"0"15,17 17 17,-18 71-17,18-52-15,0 52 16,-17 35 0,17-52-1,0-1-15</inkml:trace>
  <inkml:trace contextRef="#ctx0" brushRef="#br0" timeOffset="180242.56">22700 7444 0,'0'-71'15,"0"36"-15,0 141 0,0-230 0,0 106 16,18 18-16,-18 18 0,18 0 15,17 52 1,53 54 0,-53-71-16,36 35 15,17 18 1,-53-71 0,18-35-1,-35 0-15,-1-53 16,-17-70-1,-17-1 1,-1 71-16,1-70 16,-1 17-1,18 124 1,-18 34 0,18-16-1,0-1-15,0 0 0,0 1 16</inkml:trace>
  <inkml:trace contextRef="#ctx0" brushRef="#br0" timeOffset="180719.56">23441 7391 0,'-35'0'31,"70"0"-31,-88 53 16,36-18-1,17 35-15,-18 1 16,18-36 0,0 36-1,0-1 1,0-52-16,0 17 15,18-70 17,17-71-17,0-70 1,18-36 0,0 53-1,-18 106 1,-17 53-16,17 36 15,0 87 1,1 71 0,-19-53-1,1-88 1,0 18-16,-18-36 0,17 0 16,-17 1-16</inkml:trace>
  <inkml:trace contextRef="#ctx0" brushRef="#br0" timeOffset="180903.11">23476 7655 0,'-35'-35'32,"70"70"-32,-35-88 15,53 53-15,53-17 16,70-1-1,-123 18-15</inkml:trace>
  <inkml:trace contextRef="#ctx0" brushRef="#br0" timeOffset="181790.55">19561 8061 0,'-18'0'31,"36"0"-31,-18-18 0,17 18 16,1-17 0,88-1-1,-53 18-15,70 0 16,54-18-1,-54 18 1,-88 0 0</inkml:trace>
  <inkml:trace contextRef="#ctx0" brushRef="#br0" timeOffset="182108.91">19878 8167 0,'0'-18'15,"0"1"1,18 17-16,-1 0 16,1 70-1,17 36 1,-17 53 0,-18-106-1,18-18-15,-18 18 0</inkml:trace>
  <inkml:trace contextRef="#ctx0" brushRef="#br0" timeOffset="182709.92">19931 9102 0,'0'0'0,"18"-53"15,-18 35 1,0-17-16,-18-18 31,-17 35-15,-53 1-1,52 17-15,-17 17 16,-17 19 0,70 16-1,35 19 1,-17-53-16,52 35 16,19 17-1,-19-17 1,-52-18-1,-18-17-15,-18 0 16,-70-18 0,53 0-1,-36-18-15,1-35 32</inkml:trace>
  <inkml:trace contextRef="#ctx0" brushRef="#br0" timeOffset="182930.84">20090 9119 0,'0'0'16,"-18"0"-1,18 36 1,0 16-1,18 1 1,-1-17 0,1-19-1,-18 1-15</inkml:trace>
  <inkml:trace contextRef="#ctx0" brushRef="#br0" timeOffset="183346.1">20213 9119 0,'0'18'47,"18"-18"-31,-18 18-16,18 17 15,-18-18-15,0 19 16,0-1 0,0-53 15,17-35-15,-17 36-16</inkml:trace>
  <inkml:trace contextRef="#ctx0" brushRef="#br0" timeOffset="183606.72">20284 9119 0,'17'-17'16,"-17"-1"-16,-17 53 0,52-88 15,-17 71 1,-18 35 0,0 0-1,17-18 17,-17-17-32,18-18 15,-18-18 1,18 0-16,-1-17 15,1 0 1,0 17-16,-1 1 0,1-1 16,17 0-1,-17 71 1,-1 18 0,1-18-1</inkml:trace>
  <inkml:trace contextRef="#ctx0" brushRef="#br0" timeOffset="184070.73">20654 9066 0,'0'71'31,"0"-18"-15,18-18-16,0 18 16,-1 35-1,-17-70-15,18 0 16,-18-1 0,0-34-1,0-36 1,0-53-1,0 53 1,0 18 0,0-1-16,0 19 0,17-19 15,54-17 17,-53 53-17,-1 18-15,-17 0 0,18-18 16,-18 53-16,0-36 15,-53 36 1,35-35-16,-35-1 16,1-17-1,34 0-15</inkml:trace>
  <inkml:trace contextRef="#ctx0" brushRef="#br0" timeOffset="184322.73">20989 8943 0,'0'-18'0,"-17"18"16,34 18-16,-34-53 0,17 17 16,0 71 15,17 0-16,1-18-15,-18 0 16,18 71 0,-18-88-16,17 35 15,1-36 1</inkml:trace>
  <inkml:trace contextRef="#ctx0" brushRef="#br0" timeOffset="184505.35">21148 9084 0,'0'0'0,"0"-35"16,0 70 15,0 36 1,0-1-17,0-52-15,0-1 0,0 1 16</inkml:trace>
  <inkml:trace contextRef="#ctx0" brushRef="#br0" timeOffset="184654.23">21201 8943 0,'-18'-18'31,"36"36"-31,-36-18 15</inkml:trace>
  <inkml:trace contextRef="#ctx0" brushRef="#br0" timeOffset="184991.35">21413 8978 0,'17'0'0,"-34"0"0,34-17 16,1-1-16,-18-35 16,18 0-1,-18 35-15,0 1 0,-36 17 32,-34 88-17,34 0 1,1 71-1,35-89-15,0 19 16,18 52 0,17-71 15,-35-52-31,0-36 31,-35-17-15</inkml:trace>
  <inkml:trace contextRef="#ctx0" brushRef="#br0" timeOffset="185191.76">21236 9278 0,'18'-18'0,"-36"36"0,54-53 15,-19 17-15,1 18 16,35-18 0,-36 1-1,36 17 1,-17-18-1,-19 18 1,1 0 0,0 0-1</inkml:trace>
  <inkml:trace contextRef="#ctx0" brushRef="#br0" timeOffset="185372.23">21536 9155 0,'0'0'16,"0"17"31,0 18-32,18 1 1,-18 17 0,17-36-16,-17 19 15,18-19 1</inkml:trace>
  <inkml:trace contextRef="#ctx0" brushRef="#br0" timeOffset="185538.78">21642 8961 0,'0'-18'16,"0"36"-16,-18-36 0,1 18 31</inkml:trace>
  <inkml:trace contextRef="#ctx0" brushRef="#br0" timeOffset="185842.12">21871 9190 0,'71'-18'31,"-142"36"-31,177-71 32,-141 35-17,-18 1 1,35 17-16,1 0 15,-54 53 1,53-1 0,1 19-1,34-53-15,19 17 16,70-17 0</inkml:trace>
  <inkml:trace contextRef="#ctx0" brushRef="#br0" timeOffset="186308.83">22277 9155 0,'0'-36'0,"0"72"0,-88-125 47,0 89-32,70 0-15,0 18 0,1-18 16,-1 18-16,0-1 15,1 1 1,17 17-16,0-17 0,17 17 16,1-17-16,0-1 15,-1 1-15,19-18 16,-1 0 0,-18 0-16,1-18 15,0-35 1,-1 36-1,-17-18 1,18-18 0,-18 35-16,0 36 15,-18 35 17,18 17-17,18-35 1,0-17-16,17 0 15,18-18 1,-18-18-16,0 0 16,-17-17-16</inkml:trace>
  <inkml:trace contextRef="#ctx0" brushRef="#br0" timeOffset="186474.25">22489 8996 0,'0'-35'0,"0"70"0,-18-159 15,0 107 1,1 52-1,17 71 1,0-53 0,17 35-16,19 35 15,-19-70 17,1 0-32</inkml:trace>
  <inkml:trace contextRef="#ctx0" brushRef="#br0" timeOffset="186806.95">22400 9155 0,'-17'-18'16,"34"36"-16,-17-36 16,36 18-1,-19 18-15,19-18 16,-19 0-16,71 0 15,-17-18 1,-53 0 0,-18 1 15,-18-19-15,0 36-1,18 18-15,0 35 31,0 17-15,0-34-16,0 17 16,18-18-1</inkml:trace>
  <inkml:trace contextRef="#ctx0" brushRef="#br0" timeOffset="186961.72">22771 8925 0,'-18'-88'31,"36"176"-31,-53-158 32,35 87-32</inkml:trace>
  <inkml:trace contextRef="#ctx0" brushRef="#br0" timeOffset="187755.52">22947 9172 0,'0'-17'16,"0"34"-16,-35-70 15,17 36 1,1 34 0,-1 36-1,18 0 17,0-35-32,0 17 0,0-17 15,0-1-15,35 19 16,36-36-1,-18 0 1,-36-18-16,1 0 16,0-70-1,-18 70-15,-18-52 16,-17-18 0,-18 70-1,35 18 1,1 18-1,17 17-15,0-17 16,0-1-16,0 36 31,35-35-15,0-18 0,18-35-1,-18 35-15,18-36 16,18 19-1,-54 17 1,1 35 0,-18 18-1,0 17 1,0-52 0,0 0-1,18-36 1,17-35-1,18-35 1,-18 35 0,0 18-1,18-1-15,18 54 32,-53 0-32,17 70 15,-35 0 1,0 0-16</inkml:trace>
  <inkml:trace contextRef="#ctx0" brushRef="#br0" timeOffset="188872.94">20848 6950 0,'18'0'62,"70"-53"-30,-53 18-32,1 17 15,105-88 1,-106 53-16,71-53 15,35-52 1,-70 69 0,-36 54-16,-18 17 15,1 1-15,-18-1 0,18 1 16</inkml:trace>
  <inkml:trace contextRef="#ctx0" brushRef="#br0" timeOffset="189389.71">21995 5680 0,'-18'-36'32,"0"54"-17,18 0 1,-17-18-16,17 35 16,-18 53-1,18-17 1,35-1-1,-17-52 1,17 0 0,36-36 15,17-35-15,-53 18-1,18-71 1,-53 71-1,0 17 1,0 89 15,18 34-15,-18-69-16,18 52 16,17 18-1,-17-71 1,-1-17-16</inkml:trace>
  <inkml:trace contextRef="#ctx0" brushRef="#br0" timeOffset="189606.73">22577 5697 0,'0'-53'16,"0"36"-16,0 87 0,0-158 15,0 106 1,0 17 0,0 0-16,0 18 15,0 35 1,0-35 0</inkml:trace>
  <inkml:trace contextRef="#ctx0" brushRef="#br0" timeOffset="190056.75">22524 5750 0,'0'0'0,"-18"-17"16,1-1-16,34 18 31,36 0-15,0 0-1,18-35 1,-54 35-16,1-18 16,0-35-1,-1 18 1,-17 17-16,0 1 16,0-1-16,0 36 31,0-1-31,0 1 0,0 88 15,0-71 1,0 0-16,18 36 31,-18-54-31,0 1 16,35-36 0,0-17-1,-17 0 1,0 17-16,-1 1 0,-17-1 15,18 0-15,0 18 16,-1 36 0,-17-1-16</inkml:trace>
  <inkml:trace contextRef="#ctx0" brushRef="#br0" timeOffset="190492.76">23318 5803 0,'17'-35'0,"-34"70"0,34-211 31,-34 141-31,17 17 16,-71 0-1,53 18-15,-35 18 16,-17 88-1,35-36 1,17 54 0,18-89-16,18 36 15,35-19 1,-36-52-16,36-17 16,-35-1-1,17 1-15,-17-1 0,35-17 16,-18-36-1,-35 124 32,0 35-31,0-53-16,0 54 16,35-1-1,0-70-15,-17-18 0</inkml:trace>
  <inkml:trace contextRef="#ctx0" brushRef="#br0" timeOffset="190859.37">23670 5927 0,'-17'0'0,"34"0"0,-70-18 16,36 18-16,-18 0 15,17 0 1,53 0 15,0 0 0,-17 0-31,17-18 16,-35 1 0,0-19-1,-17 36-15,-1 0 16,-17 0-1,0 18 1,-1 53 0,19-1-1,34-52 1,-17 17-16,71 0 16,-18-17-1</inkml:trace>
  <inkml:trace contextRef="#ctx0" brushRef="#br0" timeOffset="191279.58">23829 5891 0,'0'0'0,"0"-17"15,-18-1-15,18-17 16,-17 35 0,34 35 15,-17 18-16,0-35-15,18-1 16,-18 1-16,0 17 16,0-17-1,18-18-15,17-53 32,0 18-17,-17 17-15,17-17 16,0 17-1,-17 53 1,17 18 15,-17 0-15,17-18 0,-35-17-16,18-18 15,0-35 1,-1 0-1,19-1 1</inkml:trace>
  <inkml:trace contextRef="#ctx0" brushRef="#br0" timeOffset="192273.75">21554 8061 0,'-18'0'31,"36"0"-31,-36 18 31,18-1-15,0 19-1,18-19 1,17 1 0,0-18-16,36 0 15,141 0 1,-124 0 0,141 0-16,194-18 15,-88 18 1,177 0-1,-36 0 1,-123 0 15,-265 0-31,-17 0 16,52-17 0,-105 17-16,-18-18 15,-53 0 1,18 18-16,17 0 15,-53 0 1</inkml:trace>
  <inkml:trace contextRef="#ctx0" brushRef="#br0" timeOffset="192924.51">23529 8149 0,'0'0'0,"0"53"63,0 18-48,0-36 1,18 0 0,-18 0-1,18-17 1,-1-18-1,-17 18-15,18-18 16,-1 0-16,107-18 31,52 18-15,-88 0-16,124-18 16,247 36-1,-283 0-15,0-1 16,371 19-1,-106-1 1,-106-35 0,-211 0-1,-54-18 1,-70 1-16,-17-1 16,-19 0-1,19 18 1</inkml:trace>
  <inkml:trace contextRef="#ctx0" brushRef="#br0" timeOffset="193241.4">26528 8184 0,'-18'0'31,"36"0"-31,-18 18 32,17 0-32,-17-1 15,18 54 1,-18-53-16,0 52 16,18 18-1,-18-35 1</inkml:trace>
  <inkml:trace contextRef="#ctx0" brushRef="#br0" timeOffset="193574.55">26351 8273 0,'-17'-36'15,"34"72"-15,-87-142 32,105 88-17,53 18 1,36 35 0,-54 1-1,-52-1-15,17 18 16,-35 70-1,-70-17 1,-1-53 0,36-53-16,-18 18 15,18-18 1</inkml:trace>
  <inkml:trace contextRef="#ctx0" brushRef="#br0" timeOffset="194218.68">26863 8220 0,'-35'0'31,"17"17"-15,18 54-1,0-18 1,18 17 0,-18-34-16,0 17 15,17-36-15,-17 1 16,0-53 15,0-54-15,0 72-1,0-54 1,0-35 0,18 53-1,-1 18-15,1 18 16,35 17 0,35 35-1,-17 18 1,-71 0-1,-18 0 1,-52-1 0,17-34-1,17-18 1,72 0 15,34 0-15,-17 18-1,-18 35 17,-17-36-32,-18 19 15,-18-19-15,-17 18 16,-53-35 0,70 0-16</inkml:trace>
  <inkml:trace contextRef="#ctx0" brushRef="#br0" timeOffset="-205375.89">24993 7567 0,'-17'-18'0,"34"36"0,-52-71 16,17 18-1,-17 17-15,17 1 0,18-72 16,18 54 0,88-53-16,158-36 31,1 19-16,247-72 1,-19 36 0,-246 53-1,-141 53-15,18-18 16,-71 17 0,-53 19-16,-53-1 15,-18 18 1</inkml:trace>
  <inkml:trace contextRef="#ctx0" brushRef="#br0" timeOffset="-205043.61">26810 6315 0,'-35'-18'16,"17"-17"-1,71 35 1,70 0 0,1 35-1,52 0 1,-123 1-16,18-1 15,-54 53 1,-87 0 0,-1-35-1,18-18 1,18-35-16,17 18 0</inkml:trace>
  <inkml:trace contextRef="#ctx0" brushRef="#br0" timeOffset="-204638.41">27939 6368 0,'0'0'0,"17"0"16,36-18-1,-17-17 1,-19 17 0,1-17-1,-18-18 1,-18 35 15,-35 36-15,-52 35-1,69-36-15,-34 72 16,17 16 0,53-34-1,70 17 1,-34-70-16,52-1 16,88-17-1</inkml:trace>
  <inkml:trace contextRef="#ctx0" brushRef="#br0" timeOffset="-204408.74">28344 6279 0,'-35'-35'32,"70"70"-32,-70-35 31,35 36-31,0 17 15,18 52 1,-1-34 0,1 17-1,-18-70-15,0 17 16</inkml:trace>
  <inkml:trace contextRef="#ctx0" brushRef="#br0" timeOffset="-204110.13">28292 6456 0,'0'0'0,"-18"-159"15,18 124-15,18-36 16,34 18 15,37 53-15,34 71-1,-52 17 1,-1 36 0,-87-1-1,-72-35 1,-16-53 0,-54-17-1,106-18-15,-18 0 16,54-18-1</inkml:trace>
  <inkml:trace contextRef="#ctx0" brushRef="#br0" timeOffset="-203709.86">29103 6227 0,'0'0'0,"18"0"15,17-18-15,-18 0 16,-52 1 0,18-1-16,-54 18 15,-35 0 1,36 0 0,34 53-1,36 17 1,36-17-1,-19-17-15,36 34 16,18 18 0,-36-52-1,0 17-15,1-1 16,-54 19 0,0-53-1,-35 17 1,-88-17-1,88-18-15,-52 0 16,16-18-16</inkml:trace>
  <inkml:trace contextRef="#ctx0" brushRef="#br0" timeOffset="-203075.81">25011 7479 0,'-106'0'31,"212"0"-31,-194 18 15,176-1 1,194 1 0,-141-18-16,212 0 15,53 0 1,229 0 0,-441 0-16,141-18 15,0 1 1,-212-1-1,-140 18 1,-1-18 0</inkml:trace>
  <inkml:trace contextRef="#ctx0" brushRef="#br0" timeOffset="-202172.51">28150 7444 0,'0'0'0,"0"-18"15,0 0-15,0 1 16,18-1-1,0 53 17,-1 36-17,-17 17 1,0-17 0,0-54-1,0 1 1,0-36-1,0 1 1,0-1 0,0-17-1,0 17 1,0 36 31,0-1-32,0 1-15,0 0 16,-17 17 0,17-17-16,0-1 15,0 1 1,0-71 15,17-35 0,-17 52-31,18-52 0,0 35 16,52-158 0,-35 158-1,18 0-15,0 35 16,-17 71 15,-1 106-15,-35-106-16,0 88 15,17 53 1,-17-141-16,18 17 16,0-17-1,-18-35-15</inkml:trace>
  <inkml:trace contextRef="#ctx0" brushRef="#br0" timeOffset="-201392.27">28256 7567 0,'-35'-18'16,"70"36"-1,-35-71-15,36 53 32,69-35-17,-69 35-15,-1 0 0,18-18 16,-18 18-16,18-35 15,0 17 1,-53 1-16,18-1 0,-1 0 16,-17-17-1,0 106 17,0-18-17,0-18-15,0 53 16,0 18-1,0-36 1,0-34 0,0-19 15,0-52-15,0 17-16,0-17 15,0-71 1,0 1-1,18-19 1,0 89-16,17-36 16,35 54-1,-52 34-15,17 18 16,-17 18 0,17 71-1,-35-36 1,-17-17-1,17-54 1,-18 1 0,18-36-1,18-17-15,17-53 16,0 0 15,0 52-31,18-34 16,18 34-1,-36 54-15,0 35 16,1 71 0,-19-19-1,-17 36 1,18-52 0,-18-72-1</inkml:trace>
  <inkml:trace contextRef="#ctx0" brushRef="#br0" timeOffset="-201158.14">29561 7355 0,'0'-35'16,"0"70"-16,0-17 31,18 88-16,-18-71-15,0 18 16,0 88 0,0-106-16,-18 36 15,18 0 1</inkml:trace>
  <inkml:trace contextRef="#ctx0" brushRef="#br0" timeOffset="-200875.06">29561 7444 0,'0'0'0,"-17"-177"31,17 160-31,70-19 31,19 54-15,-19 17-1,36 89 1,-88-89-16,-1 18 0,-17 53 16,-35 0-1,-71-1 1,18-69 0,-36-36-1,107 0-15,-1-18 16</inkml:trace>
  <inkml:trace contextRef="#ctx0" brushRef="#br0" timeOffset="-200391.98">30144 7338 0,'0'0'0,"0"17"15,0 1-15,0 0 16,-18 52 0,18 1-1,0 52 1,0-87-16,0 52 16,0-53-16,0 18 15,18 0 1,-18-36-1,17-34 1,-17-1 0,0-88-1,0 53-15,-17 1 16,17-266 15,35 159-15,-18 142-16,36-19 15,-17 36-15,-19 18 16,71 88 0,-52-71-16,-19 71 15,-52 35 1,-18-106-16,-53 36 16,-35-36-1</inkml:trace>
  <inkml:trace contextRef="#ctx0" brushRef="#br0" timeOffset="-199673.88">27621 7267 0,'0'0'0,"0"-17"15,0-1-15,18 18 16,17-18-1,0 18 1,36 18 0,0 17-1,17 36 17,-35-18-17,-18 35 1,-35-53-16,-18 18 15,-52 18 1,35-54-16,-18 1 16,0-18-16,-18 18 0,18-18 15,-17 17-15,-1-17 16</inkml:trace>
  <inkml:trace contextRef="#ctx0" brushRef="#br0" timeOffset="-156470.58">4515 15575 0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24575,'-12'2'0,"0"0"0,1 0 0,-1 1 0,1 1 0,0 0 0,-16 8 0,13-5 0,-3-1 0,0 2 0,1 1 0,0 0 0,1 0 0,0 2 0,0 0 0,1 1 0,-13 14 0,21-20 0,1 1 0,-1 1 0,1-1 0,1 1 0,-1 0 0,1 0 0,1 0 0,0 1 0,0-1 0,0 1 0,1 0 0,0 0 0,1 0 0,0 0 0,0 0 0,1 0 0,1 0 0,0 11 0,1-9 0,0 0 0,0 1 0,1-1 0,1 0 0,0-1 0,0 1 0,1-1 0,0 1 0,1-1 0,0-1 0,1 1 0,0-1 0,0 0 0,1-1 0,0 0 0,1 0 0,0-1 0,16 11 0,-12-10 0,0-2 0,0 1 0,1-1 0,0-1 0,0-1 0,1 0 0,-1-1 0,1 0 0,0-1 0,0-1 0,-1 0 0,1-1 0,0-1 0,16-2 0,-11-1 0,0 0 0,-1-2 0,0 0 0,0-1 0,0-1 0,-1 0 0,0-2 0,-1 0 0,0-1 0,28-23 0,-35 25 0,-1 0 0,1 0 0,-1-1 0,-1 0 0,0 0 0,0-1 0,-1 0 0,0-1 0,-1 0 0,-1 0 0,0 0 0,0 0 0,-1-1 0,-1 0 0,0 0 0,0 0 0,0-18 0,-3 25-5,0 0 0,-1 0 0,0 0 0,1 0 0,-2 0 0,1 0 0,-1 0 0,0 0 0,0 1 0,-1-1 0,1 0 0,-1 1 0,-1 0 0,1 0 0,-5-6 0,1 5 25,1-1 0,-1 2 0,0-1 0,0 1 0,-1 0 0,1 1 0,-1-1 0,0 1 0,-13-4 0,-3 1-232,-1 1 0,1 1 0,-1 1-1,0 2 1,-1 0 0,-31 2 0,-34 6-6614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09T08:46:05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3140 0,'-18'-36'32,"36"72"-32,-18-72 0,35 36 15,71 36 1,-18 17-1,106 70 1,-123-70-16,17-18 0,0 18 16,177 124-1,-1-19 1,-122-69 0,-90-37-16,54 1 15,0 18 1,-88-53-1,17-1-15,0-52 16,-35 17 0</inkml:trace>
  <inkml:trace contextRef="#ctx0" brushRef="#br0" timeOffset="482.91">4639 3175 0,'-35'0'31,"17"18"-31,0-18 16,-17 53-1,0-36-15,-53 54 16,35-36-16,0 18 16,-141 88-1,141-88-15,-71 70 16,-70 36-1,141-106-15,-35 35 16,0 0 0,17 1-1,54-54-15,-1-17 16,1 17 0,17-53 15,17 1-16,-17-19 1</inkml:trace>
  <inkml:trace contextRef="#ctx0" brushRef="#br0" timeOffset="6557.61">2399 9966 0,'17'-35'31,"1"-18"0,-18 35-31,0 0 16,18 18 0,-1 0-1,1 53 1,0-17-16,-1 17 15,19 52 1,-19-69 0,1 17-1,-18-36-15,0 1 16,17-36 0,1-35-1,35-105 1,-35 87-1,52-88 1,36-70 0,-53 158-16,35-17 15,-17 35 1,-36 53-16,0 18 16,-35 53-1,0-36-15</inkml:trace>
  <inkml:trace contextRef="#ctx0" brushRef="#br0" timeOffset="7169.29">2205 10319 0,'0'-18'16,"0"36"-16,35-36 46,-17 36-30,-18-1 0,17 1-16,19 0 15,-1 35 1,0-36 0,0-17-1,-17 0-15,0-17 16,35-54-1,17-52 1,36-107 0,0 54-1,70-36 1,-52 124 0</inkml:trace>
  <inkml:trace contextRef="#ctx0" brushRef="#br0" timeOffset="29710.53">3686 10901 0,'-53'-18'32,"36"18"-32,-1 0 15,1 18 1,17-1-1,17-17 48,160 0-32,193-35 0,0-18 1,-317 53-32,18-17 15,-36 17 1,-53 0 0,1 0-1</inkml:trace>
  <inkml:trace contextRef="#ctx0" brushRef="#br0" timeOffset="30095.4">5186 10901 0,'-18'0'0,"36"0"0,-18 0 31,53 17-16,70-17 1,18-17 0,-35-1-1,0 1 1,-89 17-16,19-18 16,-19 0-1,-52 18 1</inkml:trace>
  <inkml:trace contextRef="#ctx0" brushRef="#br0" timeOffset="30711.53">5186 11130 0,'17'-18'0,"-34"36"0,-1-71 31,0 53-31,1 0 0,-1 0 32,18 53-17,35 53 1,-17 35 0,0-35-1,-18-53-15,0 35 16,17 0-1</inkml:trace>
  <inkml:trace contextRef="#ctx0" brushRef="#br0" timeOffset="31145.86">4692 11906 0,'-18'0'0,"36"0"0,-54 0 16,54 0 0,106-35 15,-36 17-31,-35 18 15,88-35 17,-124 35-32,1 0 15</inkml:trace>
  <inkml:trace contextRef="#ctx0" brushRef="#br0" timeOffset="31311.87">4868 11800 0,'-35'71'32,"52"35"-17,-17-36 1,0-17-16,18 0 16,-18 18-1</inkml:trace>
  <inkml:trace contextRef="#ctx0" brushRef="#br0" timeOffset="31677.9">5080 12030 0,'0'0'16,"17"-36"-1,-17 19-15,-17 34 31,-1 19-15,1 34 0,17-17-1,0-35 1,17 17-16,1-35 16,35 18-1,-36-18 1,19-71 15,-54 18-15,-17 0-1,-1 36 1</inkml:trace>
  <inkml:trace contextRef="#ctx0" brushRef="#br0" timeOffset="32044.8">5380 11994 0,'0'-17'0,"-18"70"62,18-36-46,-18 36 0,18 0-1,18 0 1,0-35 0,35-18-1,-36-36 1,1-16-1,-18 34-15,-18-17 16,1-1 0,-1 36-16,0 0 15,18-17 1</inkml:trace>
  <inkml:trace contextRef="#ctx0" brushRef="#br0" timeOffset="32312.86">5591 11853 0,'0'0'0,"0"-35"16,0 17-1,0 54 16,18 34-15,-18-34-16,0 52 16,18-18-1,-18 36 1,0-35 0,0-54-1</inkml:trace>
  <inkml:trace contextRef="#ctx0" brushRef="#br0" timeOffset="33261.66">5291 12488 0,'0'-17'16,"0"-1"-1,0 53 48,0 18-48,-17-35-15,17 35 16,-35 35 0,17-17-1,18-19 16,0-34-31,18-18 16,17 18-16,53-18 16,88-18-1,-87 18-15,69-18 16,72 1 0,-107 17-1,-35-18 1,-52 18-1,-54-17 32</inkml:trace>
  <inkml:trace contextRef="#ctx0" brushRef="#br0" timeOffset="33569.83">6138 12612 0,'-18'0'0,"36"0"0,-53 0 32,17 17-1,53 19-16,-17-36-15,17 35 16,54 0 0,-37 1-1,-52 16 1,-35-16 0,-88 17 15,70-36-31</inkml:trace>
  <inkml:trace contextRef="#ctx0" brushRef="#br0" timeOffset="35315.87">5256 12859 0,'0'0'0,"18"0"16,-18 35 15,0 36-15,0 17-1,0 0 1,0-17 0,17 17 15,-17-35-16,18-18 1,35-35 31,0-18-31,0 18-16,35-17 15,18 17 1,-53 0-16,53-18 15,17 18 1,-105 0-16,17 0 16,0 0-1,-17 0 1,17-18 0,-17 1 15</inkml:trace>
  <inkml:trace contextRef="#ctx0" brushRef="#br0" timeOffset="35536.17">6032 13212 0,'-17'0'0,"34"0"0,-70-18 16,36 0-16,-1 18 16,36 0 15,52 36-16,-34-19-15,16 18 16,-16 1 0,-19-19-1,-17 1-15,0 0 0,-53 17 16,36-35 0</inkml:trace>
  <inkml:trace contextRef="#ctx0" brushRef="#br0" timeOffset="36247.14">6685 12629 0,'17'-17'16,"-17"17"15,0 17-15,0 19-1,-17-19-15,-1 36 16,18 18 0,0-36-1,0-17-15,35 17 16,18-35-1,-35-18-15,17 1 16,1-36 0,-19 35-1,-17 1-15,0-19 16,0 19-16,0 34 47,36 1-32,-36 0-15,35-1 16,0-17 0,-17 18-16,35-18 15,-36-18-15,19 1 16,-19-19 0,-17 1-1,-17-36 1,17 54-16,-36-1 15,19 1 1,-1 34 0</inkml:trace>
  <inkml:trace contextRef="#ctx0" brushRef="#br0" timeOffset="36647.62">7232 12682 0,'0'0'0,"17"0"47,1 0-31,0 0 0,-1 0-16,1 0 15,-1-17 1,1 17-16,-18-18 31,0-17-15,-18 17-16,1 1 15,-18-1 1,-1 36 0,19-18-1,-1 35 1,18 18-1,0-36-15,18 19 16,52-1 0,-35-35-1,36-35 1</inkml:trace>
  <inkml:trace contextRef="#ctx0" brushRef="#br0" timeOffset="37030.22">7443 12594 0,'0'0'0,"0"-106"16,0 53-1,0-17 1,18 87 0,-18 54-1,18 0 1,-18 34 0,0-87-1,0 35 1,0-35-16,0 17 15,-18-17 1,18-36 0,0 0-16,18-17 15,17-36 1,18 36 0,0 35-1,-36 18-15,19-1 16,-19 36-1,-34 0 1,-36-35 0,17 0-16,-52-18 15,35 0-15</inkml:trace>
  <inkml:trace contextRef="#ctx0" brushRef="#br0" timeOffset="38397.58">6720 13212 0,'0'-18'32,"0"36"-32,0-1 78,0 18-63,0 36 1,-18-53-16,18 17 16,-17 0-1,17-17 1,0-36-1,0-17 1,17 0 0,1-54-16,17-34 15,-35 70 1,36-18 0,-1 36-1,0 53 1,18 35-1,-35-18-15,17 36 16,-17-1 0,-1-35-16,-17 18 15,0 0 1</inkml:trace>
  <inkml:trace contextRef="#ctx0" brushRef="#br0" timeOffset="38833.98">6844 13247 0,'0'0'0,"-36"-53"32,36 35-32,0 1 0,0-1 15,53 18 1,-35 0 0,70 35 15,-53-17-16,-17 0-15,0-18 0,-18 17 16,17 18-16,-17-17 16,0 17-1,0 1 1,0-54 15,0 0-15,36-52-1,-19 35 1,18 17 0,-17 18-16,35 0 15,-35 53 1,-1 17 0,1-52 15,-18 17-31</inkml:trace>
  <inkml:trace contextRef="#ctx0" brushRef="#br0" timeOffset="39264.93">7443 13300 0,'0'0'0,"36"-18"16,-19 18-16,-17-18 15,-17 1 1,-1-18-1,0 17 1,1 18-16,-19 0 16,36 18-1,-17-1-15,-1 18 32,18-17-32,35 17 31,1-35-16,17-35 1,-18 17 0,-18-17-16,1-18 15,-18-35 1,0 53-16,-18-18 16,1 35-1,17 36 1,0 70-1,0-53 1,0 36-16,17 35 31,1-89-31,-18 1 0</inkml:trace>
  <inkml:trace contextRef="#ctx0" brushRef="#br0" timeOffset="40100.61">7743 13159 0,'0'-18'0,"0"0"16,0 1 15,0 52 0,0 18 0,18 0-31,-18-36 16,0 1-16,0 0 16,-18-1 15,0-52-15,18 17-16,0 1 0,0-18 31,36-36-16,-19 71-15,19-35 16,17 17 0,-36 18-16,1 0 15,0 0 1,-1 0-16,1 0 62,-1 0-46,1 0 0,0 0-1,-1 0 17,-34 18 14,17 17-30,0 0 0,0 53-1,0-70-15,0 0 16,35-1 0,-17-17-16,-1 0 15,54-53 1,-54 1-1,1-19 1,-18 53 0,-18-17-16,-17 17 15,-18 18 1,36 18 15,34 0-15,36-1-1,-35-17-15</inkml:trace>
  <inkml:trace contextRef="#ctx0" brushRef="#br0" timeOffset="40265.26">8325 13088 0,'0'0'0,"18"0"16,-18-18 0,0 36 15,0 35-16,17-35 1,-17-1 0,0 36-16,18-35 15,-18-1-15</inkml:trace>
  <inkml:trace contextRef="#ctx0" brushRef="#br0" timeOffset="40400.98">8431 12929 0,'0'0'0,"0"-35"16,0 17-16,0 36 31</inkml:trace>
  <inkml:trace contextRef="#ctx0" brushRef="#br0" timeOffset="40816.33">8554 13106 0,'0'0'0,"0"-18"31,-17 18 1,-18 18-1,35-1-31,-18 19 15,0 17 1,36-18 0,0-35-1,70-18 1,-71 1-16,36-19 16,-17-34-1,-36-1 1,-18-17-1,0 53-15,18 17 16,0 71 15,18 70 1,-18-70-32,0 53 15,0-53-15</inkml:trace>
  <inkml:trace contextRef="#ctx0" brushRef="#br0" timeOffset="41766.06">5309 13423 0,'-18'0'31,"36"0"-31,-18 0 47,0 35-32,-18-17 1,18 0-16,-17 17 0,17 0 16,-18 36-1,36 17 1,-1-70-16,36 35 15,53-18 1,-18-35 0,89 0-1,34-18 1,-34 1 0,-107 17-1,-17 0 1,-106-18 15,0 18-15,53-18-1</inkml:trace>
  <inkml:trace contextRef="#ctx0" brushRef="#br0" timeOffset="42069.15">6138 13635 0,'0'0'15,"-53"0"1,36 0-16,105 35 62,18 18-30,-89-35-32,1 35 15,-18-36 1,-71 19 15,36-19-15</inkml:trace>
  <inkml:trace contextRef="#ctx0" brushRef="#br0" timeOffset="42652.27">6738 13617 0,'-53'-17'31,"106"34"-31,-71-52 31,89 35-15,-1 0-1,-34 0 1,-19 0-16,-17 35 47,-17 18-31,17-35-16,0 17 15,0 53 1,0-70-16,0 35 15,0-18 1,0-53 15,0-34 1,0 34-32,-18-17 15,-35-1 1,0 36-1,-18 18 1,54 0-16,-1-1 16,18 19-1,35-19 1</inkml:trace>
  <inkml:trace contextRef="#ctx0" brushRef="#br0" timeOffset="43067.66">7143 13794 0,'18'-18'15,"-36"36"-15,54-71 0,-36 35 16,0-17 0,-18 17-1,0 18 1,-17 35-1,18-17-15,-1 17 16,0-17-16,18 0 16,0-1-1,-17 1-15,34-36 32,36 1-17,-35-1 1,17-17-1,-17 35 1,-1 0-16,1 0 16,-18 53 15,18-18-15,-18 0-1,17-35-15</inkml:trace>
  <inkml:trace contextRef="#ctx0" brushRef="#br0" timeOffset="43391">7320 13705 0,'0'0'0,"0"-35"16,0 17-16,17 54 47,1 17-16,-18-36-31,18 1 0,-1 0 16,-17-1 15,18-34-15,-18-1-16,18-17 15,17-18 1,-35 35-16,18 0 15,-1 1 1,1 17 0,-1 35-1,-17-17-15</inkml:trace>
  <inkml:trace contextRef="#ctx0" brushRef="#br0" timeOffset="43823.14">7673 13741 0,'0'0'0,"52"0"15,-34 0 1,17-36 0,-17 36-1,-18-17 1,0-1 0,-18 0-16,-35 18 15,18 0 1,0 18-16,17 0 0,1-18 15,-1 17-15,0 19 16,18 17 0,18-53-16,-18 17 15,53 1 1,-18-36 0,18-17-1,-35 17 1,-1-35-1,1 53-15,-18-17 16,18-1 0,-1 53-1,19 36 17,-1-36-17,18-17 1,-36-18-16</inkml:trace>
  <inkml:trace contextRef="#ctx0" brushRef="#br0" timeOffset="52386.58">4462 12400 0,'0'0'16,"36"0"15,17 0-15,0 0-1,141-18 1,-18 18 0,141-17-1,-211 17-15,88 0 16,-53-18-1,-105 18-15,34 0 16,-52-17 0,-36 17-16,1 0 15</inkml:trace>
  <inkml:trace contextRef="#ctx0" brushRef="#br0" timeOffset="52655.99">4903 12594 0,'53'0'46,"-106"0"-46,159-17 0,18-1 16,123 0 0,-18-17-1,-141 17 1</inkml:trace>
  <inkml:trace contextRef="#ctx0" brushRef="#br0" timeOffset="53486.91">1605 12312 0,'0'0'0,"53"-71"31,-35 36-15,-18 17-1,-36 1 1,-34 34 0,17 1-16,18 0 15,-36 35 1,71-36-1,0 1-15,35 0 16,1-1-16,-19 1 16,71-1-1,-52-17-15,17 18 0,35 17 16,-88-17 15,-35 17-31,-1-35 16,-34 18-16,-36 0 31,71-18-31</inkml:trace>
  <inkml:trace contextRef="#ctx0" brushRef="#br0" timeOffset="53752.8">2028 12153 0,'0'0'16,"53"-17"-16,-53-1 16,-35 18-1,17 18-15,-17 17 16,-18 53 0,36 0-1,34-53 1,1-17-1,35 17 1,53-17 0,-71-18-16,35 0 15</inkml:trace>
  <inkml:trace contextRef="#ctx0" brushRef="#br0" timeOffset="53903.91">2081 12312 0,'-53'-18'31,"106"36"-31,-88-36 16,53 1-16,35 17 15,52-36 1</inkml:trace>
  <inkml:trace contextRef="#ctx0" brushRef="#br0" timeOffset="54587.19">2434 12136 0,'0'0'0,"0"-36"15,-18 19 16,18-1-15,0 0-16,36 1 31,17-1-15,35 18 0,-35 18-1,-53-1 1,0 19-1,-18-19-15,-17 1 16,-18 17 0,35-17-1,1-18 1,34 17 0,1-17-1,17 18-15,0-18 16,1 18-16,-1-1 15,0 19 1,-17-19-16,-18 1 16,-18 17-1,-52-17 1,-18-18 0,35 0-1,35 0-15,18-18 0,18 1 16</inkml:trace>
  <inkml:trace contextRef="#ctx0" brushRef="#br0" timeOffset="55039.32">2875 12118 0,'0'-18'31,"0"36"-31,-35-18 0,17 0 31,-17 35-15,35-17-16,0-1 16,17 36-1,19-35 1,34 17 0,-52-35-16,35 0 15,0-17 1,-53-1-1,0-17 1,-18 17-16,-35-17 16,-17-53-1,52 70 1,0-17-16,1-71 16,17 53-1,53 18 16,0 35-15,-1 53 0,-52 17-1,0 54 1,-35-71-16,18-1 0</inkml:trace>
  <inkml:trace contextRef="#ctx0" brushRef="#br0" timeOffset="106020.77">7743 10583 0,'35'0'47,"36"0"-32,-36 0-15,36 0 16,35 18 0,-36-18-16,89 0 15,158 0 17,-52 0-32,-124 0 15,335 0 1,-105 18-1,228-18 1,-387 0-16,247 0 16,246 17-1,-211-17 1,229 0 0,-476 0-16,229 0 15,195 0 1,-72-17-1,-122-1 1,-336 0 0,-36 18-16,-16-17 15,52-1-15,-53 0 32,-123 1-1,-1 17-16,19-18-15,-1 18 16,53-18 31,36-34-31,35-19-1,0-35 1,-1-17-1,37-54 1,-107 107-16,53-54 16,18-34-1,-53 87 17,-36 53-32,1 1 0,-18-1 15,18-17 1</inkml:trace>
  <inkml:trace contextRef="#ctx0" brushRef="#br0" timeOffset="106321.69">16650 9419 0,'-35'0'31,"70"0"-31,-52 0 31,70-17-15,-18-1-16,0 18 15,-17-18-15,35 1 16,0-1 0,-18 0-1,-35 54 1,0 34 0,0 107-1,18-125-15,-18 19 16</inkml:trace>
  <inkml:trace contextRef="#ctx0" brushRef="#br0" timeOffset="106792.67">13387 10213 0,'-17'-35'0,"34"17"16,-17 71-16,36-106 15,34 88 1,71 53-1,53 71 1,-70-53 0,-71-53-16,17 18 15,1 17 1</inkml:trace>
  <inkml:trace contextRef="#ctx0" brushRef="#br0" timeOffset="107039.99">14093 10160 0,'-71'53'31,"-35"70"-15,1-34-1,-36 105 1,88-141-16,-18 70 16,1 0-1,52-70 1</inkml:trace>
  <inkml:trace contextRef="#ctx0" brushRef="#br0" timeOffset="107490.33">14058 9948 0,'0'0'0,"-53"-35"15,0 17-15,-53 1 16,-123 34 0,158 1-16,-105 70 15,17 18 1,88-35-16,-34 87 16,16 125-1,142-1 1,106-35-1,17-141 17,142-36-17,-212-87-15,17-1 0,-17-17 16,0-36-16,158-317 31,-246 0-15,-53 264-16,-124-70 15,-247 36 1,230 140 0,0 18-16</inkml:trace>
  <inkml:trace contextRef="#ctx0" brushRef="#br0" timeOffset="109798.11">4886 7020 0,'0'0'0,"0"-53"31,0 36-15,0 34 0,-18 19-1,18-1-15,-18 0 0,18 18 16,-35 176-1,35-158-15,-17 88 16,-1 35 0,18-141-1,-18 0-15,18-18 0,0 0 16,0-17 0,-17-18-16</inkml:trace>
  <inkml:trace contextRef="#ctx0" brushRef="#br0" timeOffset="110046.59">4498 7849 0,'-18'0'0,"36"0"0,-54-17 31,54 34-15,53 19-1,34-19 1,-69 1-16,34-18 15,18 0 1,-70 0-16,0 0 16,17-18-1,-35 1 1,18-1 0</inkml:trace>
  <inkml:trace contextRef="#ctx0" brushRef="#br0" timeOffset="110867.48">4921 6421 0,'-18'-18'16,"18"88"15,18 36-15,0-35-1,-1 52 1,1-70-1,-18-17-15,18-19 16,17 1 0,-35-36-1,18-52 17,-54-36-17,19 70-15,-1-16 16,-70-125-1,70 107 1,36-1 0,-1 53-16,36 18 15,36 18 1,-37 35 0,-34-35-16,0 35 15,-36 52 1,-17-87-1,-18 17-15,-18 1 16,36-36 0</inkml:trace>
  <inkml:trace contextRef="#ctx0" brushRef="#br0" timeOffset="111109.07">5168 6174 0,'0'0'0,"18"17"32,-18 19-17,0-1-15,0 35 16,35 36 0,18-18-1,-18-17 1,-17-36-1</inkml:trace>
  <inkml:trace contextRef="#ctx0" brushRef="#br0" timeOffset="111428.07">5309 6368 0,'18'-53'16,"-36"106"-16,53-106 0,-35 70 15,0 1-15,18 17 16,-18 18 0,18-18-16,-18-17 0,17 17 15,19 18 1,-19-35-16,1 0 16,17-18-1,-17-18-15,17-17 16,0-36-1,-35 53 1,0-34-16,0-1 31,-17 35-15,-1 36 0</inkml:trace>
  <inkml:trace contextRef="#ctx0" brushRef="#br0" timeOffset="112026.83">5732 6403 0,'18'-35'15,"0"-1"1,-18 1-1,-18 17 17,0 18-17,-17 36 1,17-19-16,-17 19 16,35 34-1,0-52 1,53 17-1,-35-35-15,17 0 16,18-35 0,-35 17-16,-1-17 15,-17-18 1,-17 0 0,-1 53-1,18 53 1,35 35-1,0 53 1,-17-105 0,17 52-1,-17-18-15,-18-34 16,-18-19-16,1 1 16,-1-18-16,-35 18 15,-53-71 1,89 35-16,-1-53 15,36-52 1,35 52 0,35 18-1,-71 36-15,19-1 16,-19 18-16</inkml:trace>
  <inkml:trace contextRef="#ctx0" brushRef="#br0" timeOffset="112249.97">6015 6279 0,'0'-35'16,"0"70"-16,0-87 0,17 87 31,36 35-15,-18 1-1,-17-53-15,0 34 16,-1 1 0</inkml:trace>
  <inkml:trace contextRef="#ctx0" brushRef="#br0" timeOffset="112411.12">6085 5980 0,'-17'-18'0,"34"36"0,-34-54 0,-1 36 31,18 53-15,0-35-16,0-1 0</inkml:trace>
  <inkml:trace contextRef="#ctx0" brushRef="#br0" timeOffset="112775.84">6209 6262 0,'0'0'0,"17"0"47,19 0-31,-19 0-16,18 35 15,1 18 1,-36-35-1,0-1 1,0 1 0,-36 0-1,36-54 1,0-34 0,18 34-16,-18 1 15,71-53 1,-18 53-1,-1 88 1,-16 35 0,-1 53-1,-35-106-15,0 0 16</inkml:trace>
  <inkml:trace contextRef="#ctx0" brushRef="#br0" timeOffset="113160.77">4939 6897 0,'0'0'0,"-71"17"16,53-17-16,1 0 16,87 0-1,177-52 1,141-19 0,-229 36-1,0-1-15,352-34 16,-123-1-1,-158 54 1,-195-1 15,-70 18-15,17 18-16,-88-18 16</inkml:trace>
  <inkml:trace contextRef="#ctx0" brushRef="#br0" timeOffset="114430.22">3633 8802 0,'-17'0'16,"17"17"31,35-17-31,36 0-1,-1 0 1,-35-17-1,36 17-15,17 0 32,-53-18-17,-52 18 17,-1 0-32</inkml:trace>
  <inkml:trace contextRef="#ctx0" brushRef="#br0" timeOffset="115110.28">4304 8855 0,'17'0'62,"54"0"-46,-1 0-1,19 0 1,-54 0-16,18 0 16,-18-18-1,-53 18 32</inkml:trace>
  <inkml:trace contextRef="#ctx0" brushRef="#br0" timeOffset="115827.2">4939 8908 0,'-18'0'32,"36"0"14,17 0-30,-17 0-16,17 0 16,124 0-1,-89 0 1,18-18 0</inkml:trace>
  <inkml:trace contextRef="#ctx0" brushRef="#br0" timeOffset="122669.93">7637 10001 0,'0'0'0,"0"-17"15,-17 17 1,17-18 15,17 0-15,1 1-1,0 17 1,-1 0 0,1 0-1,-18 17 1,17-17-1,36 18 1,-35-18-16,35 18 16,106-1-1,-1-17 1,160 18 0,-195-18-16,160 18 15,193-1 1,18 1 15,-159-18-15,-176 17-16,-1-17 0,1 0 15,0 18-15,123-18 16,53 18 0,-264-18-16,35 17 15,-54-17 1,-69-17 15,-18 17-15,17 0-1,0 0 1,1 0 0,17-18 93,0 0-93,0 1-1,0-1-15,0 1 0,-18-36 16,18 35-16,-18-70 15,1-71 1,17 36 0,-18-107-1,18 160-15,0-89 16,18-88 0,-18 0 15,0 124-16,0-19 1,0 107-16,0-18 16,0-17-1,0 34 1,0-16 0,0 34-1,0-17 1,0 17-1,0 0 17,17 36 124,54-18-140,-18 0-16,70 0 15,159 18 1,-17-18-1,176 0 1,35 0 0,18 0-1,-176 0 1,140 0 0,-317 0-1,141 0-15,54 17 31,-195-17-15,-88 0-16,17 0 16,-17-17-1,-53-1 32,18 18 0,-1 0-31,1 0-16,17 0 15,18 0 1,0 0 0,0 18 15,-18-18-16,-17 0 1,17 0 0,-17 0-1,35 0 1,-18 0 0,36 0-1,-18 0 1,-36 0-1,1 0-15,17 0 16,0 0 0,-17 0-16,17-18 15,1 18 1,-19 0 0</inkml:trace>
  <inkml:trace contextRef="#ctx0" brushRef="#br0" timeOffset="123606.67">15804 7779 0,'-18'-18'16,"36"36"-16,-71-54 15,35 36-15,1 0 16,-1-17 0,0 17-1,18 17 48,159 72-32,106 16 0,-1 1 0,-211-88-31,35 17 16,18 1 0,-88-36-16,17 17 15,-17-17 1,-36 0 15,0 0-15,1 0-1,-1 0 79,-17 0-78,-18 18-1,-35 35 1,-36 0 0,36 0-1,53-36-15,-18 36 16,-18 0 0,36-18-1,17-17 1,1-18 140</inkml:trace>
  <inkml:trace contextRef="#ctx0" brushRef="#br0" timeOffset="130665.97">4992 7796 0,'0'0'0,"-18"-17"16,0-1-1,-17 0 1,17 1-16,1 17 15,-36-18 1,18 1 0,-18 17-1,17 0-15,-17 0 16,-70 0 0,35 17-1,-53-17 1,88 0-16,-35 18 15,-54 17 1,19-17 0,52 17-1,-17 0 17,53-17-32,-18 17 15,-17 18 1,17 0-1,0 0 1,35-35-16,0 35 16,1-1-1,-1 19 1,18-18 0,18-35-16,-1 34 15,1 19 1,35 0-1,-18-36 1,-17-18-16,35 36 16,35 0-1,18 0 17,17-17-17,-17-1 1,53 0-1,-89-17 1,36-1 0,-18-17-1,36 0 1,-89-17-16,53 17 16,53-18-1,-17 0 1,-53 1-1,17-18 1,-53 17 0,0 0-16,36-52 15,-18 17 17,-36 35-32,19-52 15,17-36 1,-53 88-16,17-17 0,1 17 15,-18-17-15,17 0 16,-17-1-16,0 19 16,0-54-1,-17 36-15,-1-18 16,18 35-16,-35-35 16,-18 0-1,18 18 1,-53-18-1,-18 18 1,-18 0 0,36 17-1,-35 0 17,87 18-32,-34-17 15,-36 17 1,35 0-1,36 0 1,17 0 0,1 0-1</inkml:trace>
  <inkml:trace contextRef="#ctx0" brushRef="#br0" timeOffset="143537.51">5926 8255 0,'-17'-18'31,"17"-17"-16,17 17 1,1 1 0,0 17 15,-18 17-15,17 1-16,-17 17 15,36 18 1,-19 0-1,-17-18 1,18-17 0,0-53 15,52-53-15,18-18-1,89-106 16,-124 142-31,17-1 0,1 0 16,-1 1-16,54-36 16,-18 36-1,-36 52 1,-52 18-16</inkml:trace>
  <inkml:trace contextRef="#ctx0" brushRef="#br0" timeOffset="145724.73">7020 8184 0,'0'0'0,"-18"0"0,1 0 16,-1 0-16,18-35 16,71-18-1,17 0 1,176-53-1,36 1 1,-35 16 0,-142 37-1,-35 16 1,-70 19 0,-18-1-16,-53 18 31,0-18-16</inkml:trace>
  <inkml:trace contextRef="#ctx0" brushRef="#br0" timeOffset="146172.18">8784 7197 0,'0'0'0,"88"-141"16,-17 52 15,-1-34-15,-52 88-16,17-36 15,-53 18 1,1 35-16,-36 18 16,-88 36-1,88-19-15,0 19 16,18-1-16,-36 53 16,18 89-1,53-107-15,18 89 16,17 17-1,-17-88-15,-1 54 16,-17 16 0,-17-70-1,-54-52 1,18-36 0</inkml:trace>
  <inkml:trace contextRef="#ctx0" brushRef="#br0" timeOffset="146588.97">8343 7761 0,'0'-53'16,"0"18"-16,0 123 0,17-247 16,1 142-16,0-19 15,-1 19-15,36-18 16,18-1 0,-54 19-16,36-1 15,0 18 1,-17 0-1,17 18 1,-1 17 0,-16-17-1,-19-1-15,1 18 16,-18-17 0,0 0 15,-18-18-16,18-18 1,0-35 0,18 36-16,0-36 15,35-53 1,-18 53 0,18 0-1,-36 53-15,1 0 16,0 35-1</inkml:trace>
  <inkml:trace contextRef="#ctx0" brushRef="#br0" timeOffset="146993.49">9084 7355 0,'-18'0'31,"36"0"-31,-18 0 47,17 18-31,1-18-16,17 0 31,0-18-15,-17 18-16,0-17 15,-1-36 1,-34 18-1,-19-18 1,19 35-16,-18 18 16,-18 0-1,35 71 1,0-19 0,18-16-1,18 17 1,35 0-1,-18-53-15,0 17 16,-17-17-16,35 0 16</inkml:trace>
  <inkml:trace contextRef="#ctx0" brushRef="#br0" timeOffset="147441.57">9331 7391 0,'0'-36'16,"0"72"-16,0-125 15,-18 72 1,18-1-1,18 18 1,-1 0 0,18 0-1,18 0 1,-35-17 0,17-1-1,1-17 1,-19 35-16,-17-36 15,0 1 1,-35 0 0,-36 35-1,18 17 1,1 54 0,34-18-1,18 53 1,18-71-16,17 0 15,53 1 1,-53-36 0,18-18-16,53-35 31,-71 35-31,18-17 0,-17-18 31,-54 53-31</inkml:trace>
  <inkml:trace contextRef="#ctx0" brushRef="#br0" timeOffset="158603.17">20637 2081 0,'17'-53'31,"-34"106"-31,52-123 16,-17 87-1,-18 54 1,0-18-1,0 17-15,0 1 0,17 229 16,-17-88 15,0-124-31,18 88 16,-18 18 0,0-141-16,17 18 15,-17-18 1,36-36-1,-1-34 1,-17 17-16,-1-18 16,19 0-1,-54 18 48,-17 0-32,17 0-31,18-17 31,18 17-15,-1 0-16,71 0 16,212 0-1,71 17 1,-160-17-16,319 18 15,351 35 1,-69 0 0,-371-18-1,-265-17-15,124-1 16,-35-17 0,-142 0-1,-105-35 1,-36 35-1,0-18 1,-35 1-16</inkml:trace>
  <inkml:trace contextRef="#ctx0" brushRef="#br0" timeOffset="159811.35">20584 2046 0,'0'0'0,"-18"0"16,0 0-1,18-18 17,89 18-17,-36 0-15,141-17 16,282 17 0,-18 17-1,389 1 1,-547 0-16,300-1 15,176 19 1,-547-19-16,124 1 16,-71-18-1,-159 0-15,36 18 16,-35-18 0,-107 0-1,1 0-15,-36 0 16,1-18-1,-19 18 17,19 0-17,-1 0 1,0 0 31,18 18-32,0-1 17,0 1-17,0-1-15,18 19 16,-18-1 0,18 36-16,-18 34 15,17-52 1,-17 18-16,0-1 0,0 142 15,-17-18 17,17-70-17,-18-71 1,18-18-16,0-18 16,0 19-1,0-19 1,-35-17 31,-53 0-32,35 18-15,-36-18 16,-404-35 0,334 35-16,-18 0 15</inkml:trace>
  <inkml:trace contextRef="#ctx0" brushRef="#br0" timeOffset="160743.95">21377 2381 0,'0'0'0,"18"0"63,-18 18-48,18 52 1,-18-34-16,0-1 16,35 124-1,-35-124-15,18 53 16,-18-17-1,0-54 1</inkml:trace>
  <inkml:trace contextRef="#ctx0" brushRef="#br0" timeOffset="160949.09">21236 2558 0,'0'0'0,"-53"-159"31,53 141-31,18 1 16,88-36-1,-53 35-15,0 18 16,123-18 0,-123 18-16,53 18 15,-36 17 1</inkml:trace>
  <inkml:trace contextRef="#ctx0" brushRef="#br0" timeOffset="161127.66">21377 2575 0,'-17'36'31,"34"-72"-31,36 72 16,-17-36-1,52 17-15,53-17 32,-88 0-32,-36 0 0</inkml:trace>
  <inkml:trace contextRef="#ctx0" brushRef="#br0" timeOffset="161310.97">21818 2663 0,'-17'0'16,"34"0"-16,-17 18 47,36 53-32,-19-18 1,1 35 0,-18-71-1</inkml:trace>
  <inkml:trace contextRef="#ctx0" brushRef="#br0" timeOffset="161861.46">22118 2593 0,'0'18'31,"0"-1"-31,0-52 0,0 88 16,-17-18-1,-19 18 1,36-35-16,-17 35 16,17 17-1,0-52-15,35 17 16,53-35-1,-17 0 1,-54-18-16,36-17 16,-53-53-1,-35 0 1,-36 0 0,1 70-1,17 18 16,35 0-31,18 18 16,18-1-16</inkml:trace>
  <inkml:trace contextRef="#ctx0" brushRef="#br0" timeOffset="162377.54">22524 2663 0,'0'0'0,"-35"-52"32,70 34-17,35 71 1,19 17 15,-36 1-15,-36-53-16,18 34 15,-35 1 1,-17-35-16,-1 0 16,-17-18-1,17-18-15,1 18 0,17-18 16,0 1-16,17-19 15,36-52 1,-18 53-16,18-18 16,18 18-1,-1 35 1,-34 53 0,-19 17-1,1 1 1,17 17 15,-35-70-31,18 17 16,-18-17-16</inkml:trace>
  <inkml:trace contextRef="#ctx0" brushRef="#br0" timeOffset="162545.62">23053 2434 0,'-18'-17'15,"36"34"-15,-53-34 16,35 34-16</inkml:trace>
  <inkml:trace contextRef="#ctx0" brushRef="#br0" timeOffset="163079.82">21624 2381 0,'18'0'16,"-36"0"-16,54 0 15,-19 0 1</inkml:trace>
  <inkml:trace contextRef="#ctx0" brushRef="#br0" timeOffset="164413.88">23953 2822 0,'0'0'0,"-36"-53"15,19 53 1,-1-35-1,-17 35 1,17 35 0,0 36-1,1-36-15,-1 53 16,1 36 0,17-89-16,-18 18 15,18-18 1,18-70 15,17-53-15,18-53-1,-18 17 1,0 54-16,1-36 16,-1 0-1,-18 88 1,1 36-1,0 105 1,-1-17 0,-17-53-16,0 18 0,18-18 15,17 70 1,-35-88-16,18 1 16</inkml:trace>
  <inkml:trace contextRef="#ctx0" brushRef="#br0" timeOffset="165012.68">23953 2946 0,'-53'-53'15,"106"106"-15,-124-106 0,71 35 16,53 18 0,70-18-1,-34 18 16,-54 0-31,-17 0 0,-1 0 16,1-17 0,-36-18-1,1 17 1,-1 18 0,18 53-1,0-36-15,0 19 16,0 17-16,0-18 0,0 53 15,0 0 1,18 1 0,-18-72-16,17 1 15,-17-71 17,0-53-1,18 71-31,-18-18 15,35-88 1,18 53 0,-18 35-1,-17 70 1,0 36 0,-1 18-1,-17 17 1,-35-17-1,17-36 1,1-35-16,-19 17 16,19-17-1</inkml:trace>
  <inkml:trace contextRef="#ctx0" brushRef="#br0" timeOffset="165496.39">24623 2893 0,'-18'0'15,"1"0"1,17 17 0,0 1-1,0 17 1,17-17-16,-17 17 15,18 53 1,-1-70 0,-17 17-16,0-17 15,0 17 1,-17-52 0,-1-36-1,18 35 1,-17-52-1,17-1-15,17-17 16,1 52 0,-18-16-16,53-1 15,17 17 1,-17 36 0,0 71-1,-35-36-15,-18 18 16,-71 35-1,1-70 1,17 0 0</inkml:trace>
  <inkml:trace contextRef="#ctx0" brushRef="#br0" timeOffset="165880">25046 2805 0,'71'-18'31,"-142"36"-31,177-71 16,-106 35-1,-18 0 1,-17 18-1,-18 18 1,35-18-16,1 35 16,-1 18-1,36-35 1,-1 17-16,19 36 31,-19-36-31,1-17 16,-18 17-1,-35-35 1,17 0-16,-17 0 16,-36-18-1</inkml:trace>
  <inkml:trace contextRef="#ctx0" brushRef="#br0" timeOffset="166081.82">25081 2734 0,'18'0'0,"-36"0"16,54 0-16,-54 18 16,0-18-16,-52 70 15,-1-17 1,-35 53 0,89-88-1,-36 35-15,35-18 16</inkml:trace>
  <inkml:trace contextRef="#ctx0" brushRef="#br0" timeOffset="168037.87">14657 864 0,'18'-17'16,"-36"34"-16,71-70 0,-53 36 0,18-1 31,17 36-15,-17 70 0,-1 35-1,1 71 1,17 71-1,-17-53 1,17 52 0,-17-193-16,-18 52 15,0 1 1,0-71 0,0-18 15,0-53 0,35 1-15,36-19-1,-36 36-15,18-17 16,17-1-16,142 0 16,264-17-1,-88 18 1,265 17-1,-459 0-15,159 0 16,17 17 0,-158-17-1,-159 0 1,-36-17 0,-122-36 30,52 35-30,53 0-16,-18 1 16,0-36-1,18-18 1,-17-17 0,17-53-1,0 88-15,17-70 16,19-107-1,-19 177-15,1-70 16,17 17 0,-17 71-1,-18 17 17,-18 36-1,-70-1-16,-106-17 1,141 18-16,-35-18 0,0 0 16,-353 0-1,-141-18 1,441 18-16,-300-17 16,317 17-16,-299-18 15,158 18 1,124 18-1,106-18 1,88 0 15,35 0-15,-53-18 0</inkml:trace>
  <inkml:trace contextRef="#ctx0" brushRef="#br0" timeOffset="168981.58">15592 1482 0,'0'0'0,"0"-18"0,-18 0 15,1 1 1,17 34 0,0 36-1,17 18 1,-17-36-16,0 0 15,36 89 1,-36-71 0,0-71 15,0-52-15,-18-54 15,18 18-16,-18 53-15,18-88 16,36 88 0,-19 36-16,1-1 0,17 18 15,1 0-15,52 18 16,18 35 0,-89-36-16,1 1 15,0 35 1,-18-36-16,-36 19 15,-52 17 1,0-18 0,53-17-1,17-18 1,88 17 0,54 1 15,-18-1-16,17 36 1,-87-17-16,-19-19 0,-17 1 16,-17 53-1,-72-36 1,-16-18 0,69-17-16,-17 0 0,0 0 15,-35-35 1,71 18-16,17-36 15,0 35 1</inkml:trace>
  <inkml:trace contextRef="#ctx0" brushRef="#br0" timeOffset="169447.94">16280 1482 0,'18'17'62,"-1"19"-46,-17-19-16,18 18 16,0 54-1,-1-19 1,-17-34-1,0-19-15,-17-17 16,-1-17 0,18-54-1,-18 0 1,18 18 0,18-105-16,17-1 31,-17 141-31,17-17 15,18 53 1,-18-1-16,1 54 16,52 70-1,-53-35 1,18 17 0,-35-70-1,-18-17 1</inkml:trace>
  <inkml:trace contextRef="#ctx0" brushRef="#br0" timeOffset="169632.15">16421 1587 0,'-18'-17'15,"36"17"1,53 0-1,-36 0-15,18 0 16,35-18-16,-35 18 16,53-17-16</inkml:trace>
  <inkml:trace contextRef="#ctx0" brushRef="#br0" timeOffset="170050.2">17232 1358 0,'-35'-53'31,"-53"18"1,70 35-32,-87 53 31,87-35-31,-17 17 15,17 0 1,18-17-16,0 17 16,53 18-1,70 0 1,1-18 0,-54 0-1,-17 18 1,-88-17-1,-71-1 1,18-17 0,-71-18-1,124 0 1,-36-18 0,54 0-16,-1 1 0</inkml:trace>
  <inkml:trace contextRef="#ctx0" brushRef="#br0" timeOffset="171885.29">15169 2857 0,'0'-17'16,"0"34"-16,-18-69 0,1-19 15,17 53 1,0 107 15,0 69-15,0-87-1,0 52-15,0 54 16,0-89 0,0 18-1,0-89 1,0 19-16,17-1 16,36-35 15,-18-18-31,18 18 15,0-17-15,106-1 16,194 0 0,-195 18-16,195 0 15,265 0 1,-230 18 0,123 0-1,-141-1 1,-228-17-1,-90 0-15,-16-17 16,-36-1 0,-53 18-1,-18-18 1,54 1 15,-1-19-15,18 19-1,-18-54 1,18 36 0,18-71-1,-18 53-15,0-53 16,35-35 0,1 18-1,-19 52 1,1 54-16,-1-19 15,1 19 1,-18-1 0,-18 18 15,-70 18-15,18-18-1,-107 17 1,54 1-16,-18-18 15,-618 18 1,336-18 0,-106 17-1,388-17-15,-71 0 16,18 18 0,141 0-1,36-18 1,-1 0-1,18-18 17,-35 18-17,17-18 1,0 18 0,1 0-1,17-17-15,17 17 31,19 0-15,-19 0 0,-17 17-1,-35-17 1,17 0 0,1 0-1,-1 0 1,0 0-16,1-17 15,-1 17 1,-17 0 0,17 0-1,-35 0-15,-17 0 32,-18 0-1,88 17-16,17-17 1,19 0 0,-19 0-1,1 0-15</inkml:trace>
  <inkml:trace contextRef="#ctx0" brushRef="#br0" timeOffset="172431.98">15522 3016 0,'0'-53'32,"0"106"-32,0-123 15,0 52-15,17 18 16,1 71-1,35 17 1,0 35 0,-18-70-1,0 0 17,-17-53-32,17 0 15,18-53 1,-18 18-16,-17 0 15,0-18-15,35-35 16,-18-36 0,-18 53-1,-34 107 17,-1 17-17</inkml:trace>
  <inkml:trace contextRef="#ctx0" brushRef="#br0" timeOffset="172887.83">16386 3016 0,'17'0'0,"19"-17"16,17-36-1,-36 17 1,-17 1 0,-53 17-1,-17 36 1,35-18-16,-36 35 16,18 1-1,35-19 1,18 19-16,53 17 15,-35-36 1,17 1-16,1 17 0,69 18 31,-69-35-31,-1-1 0,-17 19 32,-54-19-17,-34 1 1,-36-36-1,18-17 1,52 17 0,1-17-1,35 17-15</inkml:trace>
  <inkml:trace contextRef="#ctx0" brushRef="#br0" timeOffset="173217.77">16915 2928 0,'0'0'0,"18"-35"15,-36 17 1,-17 0-1,-18 36 1,-35 17 0,70 1-16,-17 17 15,17 35 1,36-18 0,52 1-1,-35-53-15,36-1 16,53-34-1</inkml:trace>
  <inkml:trace contextRef="#ctx0" brushRef="#br0" timeOffset="174053.74">17180 3052 0,'0'0'0,"0"-18"15,-18 0 1,0 1-1,1 34 1,-1 19 0,18-19-16,-18 1 15,1 35 1,17-36-16,0 19 16,17-1-1,54-35 1,-1-18 15,-52 1-31,0-1 0,-1-53 16,-34 19 15,-19 16-31,-34 36 31,52 0-31,1 18 16,17 0-1,17-1 1,71-17 0,-52 0-16,34 0 15,36-17 1,-53 17 0,-35-18-1,-18 0 1,-18 1-1,0 17 1,1 17 0,-1 19-1,-35 52 17,36-53-17,17 18 1,17-35-16,1-18 15,35 17 1,-36-17-16,36-17 16,0-54-1,-18-17 1,-35 0 0,0 52-16,0-17 15,0 18-15,-17-18 16,-1 88-1,1 71 17,17-53-32,0-17 0,0 105 31,17-106-31,1 35 16,52-52-1</inkml:trace>
  <inkml:trace contextRef="#ctx0" brushRef="#br0" timeOffset="174466.23">17815 3069 0,'0'0'0,"-36"18"16,19-1-16,-1-17 16,0 18-1,18 0 1,36-18-1,-19 0-15,19 0 32,34 0-17,-52-18-15,-1 0 16,1 1 0,0-1-16,-18-17 15,-36 0 1,1 35-16,0 0 15,-36 53 1,36-36-16,17 1 16,18 17-16,0 18 15,36 35 1,-19-70-16,36 17 16,18-35-1,-36 0-15,18-18 16,0-34-1</inkml:trace>
  <inkml:trace contextRef="#ctx0" brushRef="#br0" timeOffset="175000.02">18273 3122 0,'-35'-18'0,"70"36"0,-105-36 15,52 18 1,36-17 15,70 17 0,-35 0-31,70 0 0,195-18 32,-195 18-32,159 0 15,195-17 1,-178 17-1,54-18 1,-265 18-16,36 0 16,-36-18-1,-88 1 1,-53 17 0,35-18-16,-17 18 15,0 0 1,17 0-1,-17 0 1,17 0 0</inkml:trace>
  <inkml:trace contextRef="#ctx0" brushRef="#br0" timeOffset="175289.95">20249 2752 0,'-36'-18'16,"72"36"-16,-89-36 16,35 18-1,-17 18 1,35-1-16,0 1 16,53 0-1,17 17 1,54 18-1,-36 35 1,-106 0 0,-52-35 15,-89 18-15,88-71-16</inkml:trace>
  <inkml:trace contextRef="#ctx0" brushRef="#br0" timeOffset="176384.03">18150 1905 0,'-18'-18'32,"36"36"-32,-54-53 15,19 17-15,52 0 31,106 1-15,-70-1 0,105 18-1,159-17 1,-211 17-16,-19 0 0,1 0 16,159 17-1,-142-17 1,-17 0-1,-71 0-15,-17 0 16,0 0 0,-18 18 93,-18 123-78,18 35 1,18-52-17,-18-89-15,17 18 16,-17 0-1,0-35-15,0-36 79,-17 0-33,105 18-14,124-35-1,17 35-15,-159-18-16,36 18 15,-18 0 1,-123 0 15,-18 0-15,18 0-1</inkml:trace>
  <inkml:trace contextRef="#ctx0" brushRef="#br0" timeOffset="176621.18">20390 2258 0,'-53'-36'31,"17"19"-15,54 17 31,70 35-32,-52 0-15,-1-17 0,-18 17 16,54 71-1,-124-18 1,-159 1 0</inkml:trace>
  <inkml:trace contextRef="#ctx0" brushRef="#br0" timeOffset="177700.33">22577 3510 0,'17'-18'16,"1"18"-1,0 18 17,17 88-17,-17-35-15,17 87 16,-17-52-16,17 106 16,35 88-1,-52-195-15,0-16 16,-1-1-16,-17 0 0,18 0 15,0 124 1,-18-159-16,0 53 16,17-36-1,-17-52-15,0-1 16,18-52 0,-1 18-16,1-72 15,-18 36 1</inkml:trace>
  <inkml:trace contextRef="#ctx0" brushRef="#br0" timeOffset="178133.85">22577 4974 0,'0'0'0,"-18"0"16,18 18-1,0-1 1,18 1-16,-1 17 16,54 54-1,35-19 1,-18-52-1,-53-1 1,36-17-16,35-17 16,-18-36 15,-53 0-15,-17 35-16,17-17 0,-35 17 15,35-17 1,-52 53-1,-54 52 1,-17-17 0,0 0-16</inkml:trace>
  <inkml:trace contextRef="#ctx0" brushRef="#br0" timeOffset="178850.9">22647 3581 0,'36'-36'31,"-1"19"-15,-35-1-1,-18 36 1,1-1-16,-19 19 16,-69 52-1,52-53-15,-18 36 16,1-1 0,52-52-16,53-18 31,0-35-16,1-1 1,34-17-16,18-52 31,-52 69-31,34-17 16,18 36 0,-17 52-1,17 89 1,-53-72-16,18 72 15</inkml:trace>
  <inkml:trace contextRef="#ctx0" brushRef="#br0" timeOffset="180051.08">14252 1676 0,'-36'17'16,"72"-34"-16,-72 52 31,36-17-16,0-1-15,18 19 16,-18-19-16,18 36 16,17 18-1,-17-36 1,17 0 0,-18-52 15,54-36-16,-36 17 1,71-69-16,70-90 31,1 19-15,-36 123 0,-106 53-16,1 35 15</inkml:trace>
  <inkml:trace contextRef="#ctx0" brushRef="#br0" timeOffset="180535.71">14499 3052 0,'-18'0'16,"18"17"15,0 18-16,0 1 1,0 34 0,18-52-16,-18 35 15,35 0 1,0-18 0,0-35-1,1 0-15,34-53 16,89-70-1,53-89 1,-54 53 15,-87 89-31,70-54 16,-70 89-16</inkml:trace>
  <inkml:trace contextRef="#ctx0" brushRef="#br0" timeOffset="195143.4">4357 17198 0,'0'0'16,"35"0"15,-17-18-31,-1 18 16,54 0-1,-36-17-15,71 17 16,123-36 0,-17 19-1,176 17 1,-247 0-16,123 0 16,107 0-1,-177 0 1,-18-18-1,-123 18-15,-18-18 16,-35 18 0,-35 0 15,0 0-31</inkml:trace>
  <inkml:trace contextRef="#ctx0" brushRef="#br0" timeOffset="196769.41">1358 17657 0,'0'0'0,"35"-71"31,-35 53-31,18 1 16,-18 52 31,0 71-32,-18 0 1,1 70 0,-19-53-1,19-52 1,17-36-1,17-17 1,19-18 0,34 0-1,19 0 17,105-18-17,-106 18-15,106 0 16,194 0-1,53 0 1,-124 0 0,212 0-1,53 0 1,18 0 0,-212 0-1,-194 0-15,141 0 16,106-17-1,-88-1 1,-177 18 0,-105 0-1,0 0-15,-19 0 0,37-18 32,-72 18-32,1 0 15,-18-17 16,0-1 1,18 0 61,-18 1-77,0-36 0,0-18 15,-18-17-15,0 0-1,18 53-15,0-36 16,0 18-1,0 36-15,0 52 47,-17-17-31</inkml:trace>
  <inkml:trace contextRef="#ctx0" brushRef="#br0" timeOffset="197697.99">2575 17709 0,'53'-35'31,"-106"70"-31,177-123 16,-107 88-1,1-17-15,-36-1 16,-52 18 0,52 0-1,-70 18 1,35-18-16,-35 35 16,-53 0-1,88 0 1,35 1-1,36-19 1,52 1 0,1-18-1,-1 35 1,-52-35-16,0 18 16,-54 0-1,-69-18 1,16 17-1,54 1-15,-35-1 16,17 19 0,88-1-1,35-17 17,-17-18-32,0 0 0,0-18 15,141-17 1,-123 17-16</inkml:trace>
  <inkml:trace contextRef="#ctx0" brushRef="#br0" timeOffset="198059.06">2946 17727 0,'0'0'0,"17"-18"31,-34 18-15,-36 0-1,35 18-15,0-18 16,-35 35-1,36-17-15,-1 0 16,36 17 0,35-17-1,53-18 1,-36-18 0,-35 18-16</inkml:trace>
  <inkml:trace contextRef="#ctx0" brushRef="#br0" timeOffset="198242.99">3193 17674 0,'0'-35'16,"0"70"-16,-18-105 0,18 52 15,-18 0-15,18 1 32,18 34-17,0 36 1,-18-35-16,17 35 15,-17 35 1,18-35 0</inkml:trace>
  <inkml:trace contextRef="#ctx0" brushRef="#br0" timeOffset="198445.52">3422 17780 0,'0'0'0,"35"-18"16,-35 54 31,0-1-31,0-17-1,0-1 1</inkml:trace>
  <inkml:trace contextRef="#ctx0" brushRef="#br0" timeOffset="199059.05">3616 17745 0,'0'35'32,"0"-17"-17,0-1-15,0 36 16,17 0 0,-17-35-16,18 17 15,-18-17-15,0 17 16,18 0-16,-1 0 15,1-70 32,-18-53-31,0 53-16,0-36 16,0-52-1,0 70 1,0 0-1,18 53-15,-1 0 16,54 35 0,-54-17-16,1 17 15,0 18 1,-18-18-16,-18 1 16,-52-19-1</inkml:trace>
  <inkml:trace contextRef="#ctx0" brushRef="#br0" timeOffset="199493.92">4286 17745 0,'0'0'0,"18"0"16,-18-18-16,-36 18 31,-34 0-15,52 0-16,-17 0 16,17 0-16,-35 18 15,71 17 16,53 0-15,-1-17 15,-17 0-15,-53-1-16,0 1 31,-70-1-15,34-17-16,-17 0 15,0-17 1,36 17-16,-1 0 0</inkml:trace>
  <inkml:trace contextRef="#ctx0" brushRef="#br0" timeOffset="199895.71">4586 17851 0,'-35'0'16,"-1"0"15,89-18 0,18-17-15,-54 35-16,19 0 15,34-36 1,-52 36-16,17-17 16,-35-1-1,-35 0 1,-36 18 0,36 18-16,-35 0 15,17 35 1,70 0-1,36-36 1,71 18 15,-71-35-31,35 0 16</inkml:trace>
  <inkml:trace contextRef="#ctx0" brushRef="#br0" timeOffset="203577.28">2593 15681 0,'0'0'0,"17"18"0,19 17 15,105 88 1,-71-87-1,124 69-15,212 72 32,-88-18-32,-160-71 15,19-18-15,-19 19 16,477 281 0,-352-194-1,87 18 1,-158-105-1,-18-19 1,-141-70-16,17 0 16,1-18-1,-54-17 1,-34 18 0,17-1-16,-36-17 15,19 17-15</inkml:trace>
  <inkml:trace contextRef="#ctx0" brushRef="#br0" timeOffset="204163.15">5468 15769 0,'0'0'0,"-88"-53"32,52 53-32,-52 36 15,-106 87 1,-88 106 0,53-35-1,88-88-15,-142 106 16,-158 88-1,283-194-15,17-18 16,-1 0-16,-122 53 16,-18 35-1,211-140-15,-35 34 16,18 18 0,70-70-1,18 0-15,18-18 16,35-36-1,-18 19 1,1-18 0,16-18-1,-34 35 1,-18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20 263 24575,'-9'-26'0,"-1"-2"0,10 22 0,0 0 0,0 1 0,0-1 0,1 1 0,-1-1 0,1 0 0,1 1 0,-1-1 0,1 1 0,0 0 0,0 0 0,1 0 0,-1 0 0,1 0 0,4-5 0,-1 3 0,0 0 0,1 0 0,0 1 0,0 0 0,1 0 0,-1 1 0,1 0 0,13-6 0,3 1 0,0 1 0,1 0 0,1 2 0,-1 1 0,44-4 0,-37 6 0,0 2 0,0 1 0,39 4 0,-63-2 0,0 0 0,1 0 0,-1 0 0,-1 1 0,1 0 0,0 1 0,0 0 0,-1 0 0,0 1 0,0-1 0,0 2 0,0-1 0,0 1 0,-1 0 0,0 0 0,0 1 0,0 0 0,6 9 0,-10-12 0,0 0 0,0 0 0,-1 1 0,1-1 0,-1 1 0,0-1 0,0 1 0,0-1 0,-1 1 0,1 0 0,-1-1 0,0 1 0,0 0 0,0-1 0,-1 5 0,-1-2 0,1 1 0,-1-1 0,0 0 0,-1 0 0,0 0 0,0 0 0,0-1 0,-4 6 0,-3 2 0,0-1 0,-1 0 0,-1-1 0,1 0 0,-2 0 0,-15 9 0,1-4 0,0-2 0,-43 17 0,-17 7 0,87-38 0,0 0 0,0 0 0,0 0 0,0 0 0,0 0 0,0 0 0,-1 1 0,1-1 0,0 0 0,0 0 0,0 0 0,0 0 0,0 0 0,0 0 0,0 0 0,0 0 0,0 1 0,-1-1 0,1 0 0,0 0 0,0 0 0,0 0 0,0 0 0,0 0 0,0 1 0,0-1 0,0 0 0,0 0 0,0 0 0,0 0 0,0 0 0,0 0 0,0 1 0,0-1 0,0 0 0,0 0 0,0 0 0,0 0 0,0 0 0,0 1 0,0-1 0,0 0 0,1 0 0,-1 0 0,0 0 0,0 0 0,0 0 0,0 0 0,0 0 0,0 1 0,0-1 0,0 0 0,0 0 0,1 0 0,-1 0 0,0 0 0,0 0 0,0 0 0,0 0 0,0 0 0,0 0 0,1 0 0,-1 0 0,16 6 0,23 2 0,-12-4 0,32 5 0,-1 1 0,59 20 0,-101-25 0,-1 1 0,0 0 0,0 1 0,0 0 0,-1 1 0,0 1 0,-1 0 0,0 1 0,0 1 0,-1 0 0,0 0 0,13 18 0,-23-26 0,1 0 0,-1 0 0,-1 0 0,1 0 0,0 0 0,-1 0 0,1 0 0,-1 1 0,0-1 0,0 0 0,0 1 0,-1-1 0,1 1 0,-1-1 0,0 1 0,0-1 0,0 1 0,0-1 0,-1 1 0,1-1 0,-3 7 0,1-7 0,0 1 0,0-1 0,0 1 0,-1-1 0,0 0 0,1 0 0,-1 0 0,0 0 0,0-1 0,-1 1 0,1-1 0,-1 0 0,1 0 0,-1 0 0,0 0 0,1 0 0,-1-1 0,-6 2 0,-14 3 0,0-2 0,0 0 0,0-1 0,0-1 0,-1-2 0,-34-3 0,5-3 0,-96-23 0,121 21 40,1-1 0,-29-12 0,44 15-252,1 0 0,1-1 0,-1 0-1,1 0 1,0-2 0,-17-16 0,3-3-6614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82 24575,'-5'-1'0,"0"1"0,-1 0 0,1 1 0,0-1 0,0 1 0,0 0 0,0 0 0,0 0 0,0 1 0,0 0 0,0 0 0,1 0 0,-1 1 0,1-1 0,0 1 0,-1 0 0,1 0 0,0 1 0,1-1 0,-1 1 0,1 0 0,-1 0 0,1 0 0,0 0 0,1 1 0,-1-1 0,1 1 0,0 0 0,0-1 0,0 1 0,1 0 0,-1 0 0,1 0 0,-1 10 0,1-2 0,1-1 0,0 0 0,1 1 0,0-1 0,1 0 0,0 0 0,1 0 0,0 0 0,1 0 0,0-1 0,1 1 0,0-1 0,1 0 0,0-1 0,1 1 0,0-1 0,1 0 0,0-1 0,0 0 0,1 0 0,10 8 0,-12-11 0,1 0 0,-1-1 0,1 0 0,0 0 0,0 0 0,1-1 0,0 0 0,-1-1 0,1 0 0,0 0 0,0-1 0,1 0 0,-1-1 0,0 0 0,1 0 0,-1-1 0,1-1 0,-1 1 0,0-1 0,1-1 0,-1 0 0,0 0 0,0 0 0,0-1 0,0-1 0,-1 0 0,1 0 0,8-6 0,-6 2 0,1-1 0,-2 0 0,1 0 0,-1-1 0,-1-1 0,0 0 0,0 0 0,-1-1 0,0 0 0,-1 0 0,-1 0 0,0-1 0,8-24 0,-12 29 0,0-1 0,0 1 0,0-1 0,-1 1 0,0-1 0,-1 0 0,0 1 0,-1-1 0,1 0 0,-2 1 0,1-1 0,-1 1 0,0-1 0,-1 1 0,0 0 0,0 0 0,-1 0 0,0 0 0,0 1 0,-1 0 0,0 0 0,-1 0 0,-7-8 0,2 5 14,0 1-1,0 0 0,-1 1 0,-1 1 1,1-1-1,-1 2 0,0 0 1,-24-7-1,30 10-84,1 1 1,0 1-1,-1-1 0,0 1 0,1 0 1,-1 1-1,0-1 0,1 1 1,-1 0-1,0 1 0,1 0 0,-1 0 1,0 1-1,1-1 0,0 1 1,-1 1-1,1-1 0,0 1 0,0 0 1,-9 6-1,-2 9-6755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24575,'3'-3'0,"-1"-1"0,1 1 0,0-1 0,-1 0 0,0 0 0,0 0 0,2-7 0,-2 6 0,-1 1 0,1 0 0,0 1 0,0-1 0,0 0 0,1 1 0,4-6 0,-7 9 0,0 0 0,0 0 0,0 0 0,1-1 0,-1 1 0,0 0 0,0 0 0,1 0 0,-1 0 0,0 0 0,0 0 0,1 0 0,-1 0 0,0 0 0,0 0 0,1 0 0,-1 0 0,0 0 0,0 0 0,1 0 0,-1 0 0,0 0 0,0 0 0,1 0 0,-1 0 0,0 1 0,0-1 0,0 0 0,1 0 0,-1 0 0,0 0 0,0 0 0,0 1 0,1-1 0,-1 0 0,0 0 0,0 0 0,0 1 0,0-1 0,0 0 0,0 0 0,1 0 0,-1 1 0,0-1 0,0 0 0,0 0 0,0 1 0,0-1 0,0 0 0,0 0 0,0 1 0,0-1 0,0 0 0,0 0 0,0 1 0,0-1 0,0 1 0,2 18 0,-2-18 0,1 128-49,-16 141-1,5-143-1216,8-92-5560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24575,'1'-14'0,"0"1"0,1 0 0,0 0 0,1-1 0,0 2 0,1-1 0,1 0 0,0 1 0,1 0 0,0 0 0,1 1 0,0-1 0,0 1 0,2 1 0,-1 0 0,1 0 0,1 0 0,-1 1 0,2 1 0,-1 0 0,22-13 0,-22 15 0,1 1 0,0-1 0,0 1 0,0 1 0,1 0 0,-1 1 0,1 0 0,0 1 0,0 0 0,0 1 0,0 0 0,0 1 0,0 0 0,0 1 0,0 1 0,0 0 0,0 0 0,0 1 0,-1 1 0,1-1 0,-1 2 0,0 0 0,0 0 0,10 8 0,0 2 0,-1 0 0,-1 2 0,0 0 0,-1 1 0,30 41 0,-38-46 0,-1 1 0,0 0 0,-2 0 0,1 1 0,-2 0 0,0 0 0,-1 1 0,0 0 0,-1 0 0,2 21 0,-6-34 0,1 1 0,-1-1 0,0 0 0,0 0 0,-1 0 0,1 1 0,0-1 0,-1 0 0,0 0 0,0 0 0,0 0 0,0 0 0,0 0 0,-1 0 0,1 0 0,-1 0 0,0-1 0,0 1 0,0 0 0,0-1 0,0 0 0,-1 1 0,1-1 0,-1 0 0,-3 2 0,3-3 0,0 0 0,0 0 0,0 0 0,0 0 0,0-1 0,0 0 0,0 1 0,0-1 0,-1 0 0,1 0 0,0-1 0,0 1 0,0-1 0,0 1 0,0-1 0,0 0 0,0 0 0,0 0 0,0-1 0,1 1 0,-1-1 0,0 0 0,1 1 0,-1-1 0,1 0 0,-4-4 0,2 2 0,0-1 0,0 0 0,0-1 0,0 1 0,1-1 0,0 1 0,0-1 0,0 0 0,1 0 0,0 0 0,0-1 0,0 1 0,1 0 0,0-1 0,0 1 0,1-1 0,0 1 0,0-1 0,1-8 0,0 5 0,1 0 0,0 0 0,0 0 0,1 0 0,1 0 0,-1 0 0,2 1 0,-1-1 0,1 1 0,1 0 0,8-12 0,-7 14 0,-1 0 0,1 0 0,0 1 0,1 0 0,0 0 0,0 1 0,0 0 0,0 0 0,1 1 0,0 0 0,0 1 0,0-1 0,0 2 0,1-1 0,-1 1 0,1 1 0,-1 0 0,20 0 0,-21 2 0,0-1 0,0 2 0,-1-1 0,1 1 0,0 0 0,-1 1 0,1 0 0,-1 0 0,0 0 0,0 1 0,0 0 0,-1 0 0,1 1 0,-1 0 0,0 0 0,-1 1 0,1-1 0,-1 1 0,0 0 0,0 1 0,-1-1 0,0 1 0,6 11 0,-4-3 17,-1-1 0,0 1 1,-1 0-1,-1 0 0,0 1 0,0 16 0,-3 94-1502,0-115-5341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 24575,'-4'-4'0,"-7"-2"0,0 5 0,1 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49 24575,'1'0'0,"-1"0"0,0 0 0,0-1 0,1 1 0,-1 0 0,0 0 0,1 0 0,-1 0 0,0-1 0,0 1 0,1 0 0,-1 0 0,0 0 0,0-1 0,1 1 0,-1 0 0,0-1 0,0 1 0,0 0 0,0 0 0,0-1 0,1 1 0,-1 0 0,0-1 0,0 1 0,0 0 0,0-1 0,0 1 0,0-1 0,0 8 0,0 0 0,-1-1 0,0 1 0,0 0 0,-1-1 0,0 1 0,0-1 0,0 1 0,-1-1 0,0 0 0,0 0 0,-4 6 0,0 0 0,-98 178 0,31-59 0,46-81 0,9-19 0,2 2 0,1 0 0,1 0 0,-14 51 0,28-80 0,0-1 0,0 1 0,1-1 0,-1 0 0,1 1 0,0-1 0,0 1 0,0-1 0,0 1 0,1-1 0,-1 0 0,1 1 0,0-1 0,0 0 0,0 1 0,1-1 0,-1 0 0,4 6 0,-2-6 0,0 0 0,0 0 0,0-1 0,1 1 0,-1-1 0,1 0 0,0 1 0,0-2 0,0 1 0,0 0 0,0-1 0,0 0 0,0 0 0,0 0 0,5 1 0,100 11 0,165 1 0,-68-7 0,-133-2 0,5 2 0,-1-4 0,153-13 0,-220 9 0,0-1 0,0 0 0,-1-1 0,0 0 0,1 0 0,16-9 0,-23 10 0,0 0 0,0 0 0,0-1 0,0 1 0,0-1 0,0 0 0,0 0 0,-1 0 0,0 0 0,0 0 0,1-1 0,-2 1 0,1 0 0,0-1 0,-1 0 0,0 1 0,1-1 0,-2 0 0,1 0 0,0-4 0,0-9 0,-1 1 0,0-1 0,-1 1 0,-1-1 0,-1 1 0,0 0 0,-1 0 0,-1 0 0,-9-19 0,-3-3 0,-1 2 0,-37-54 0,41 72 0,0 1 0,-1 0 0,-34-28 0,30 29 0,2-1 0,-27-31 0,41 43 5,-1 0 0,1 0 0,0 0 0,0 0 0,1-1 0,0 1 0,0-1 1,0 1-1,1-1 0,0 0 0,0 0 0,0 0 0,0 0 0,1 0 0,1-10 0,2-1-161,1 0 0,0 0 0,13-31 0,-7 20-666,-2 5-6004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24575,'0'4'0,"0"6"0,4 6 0,2 9 0,0 9 0,-1 7 0,3 6 0,-1 4 0,0 1 0,-2 2 0,-2-1 0,-1 1 0,-1-6 0,-1-5 0,0-11-8191</inkml:trace>
  <inkml:trace contextRef="#ctx0" brushRef="#br0" timeOffset="1">339 41 24575,'29'-40'0,"-25"39"0,-4 9 0,-4 12 0,-7 31 0,3 1 0,2 0 0,1 66 0,-6 54 0,1-92-1365,7-50-5461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1 487 24575,'1'-4'0,"1"0"0,0 0 0,0 0 0,1 0 0,-1 0 0,1 0 0,-1 1 0,1-1 0,1 1 0,-1 0 0,0 0 0,6-4 0,-9 7 0,1 0 0,-1 0 0,1 0 0,-1 1 0,1-1 0,-1 0 0,1 0 0,-1 0 0,1 0 0,-1 1 0,1-1 0,-1 0 0,1 0 0,-1 1 0,1-1 0,-1 0 0,0 1 0,1-1 0,-1 0 0,0 1 0,1-1 0,-1 1 0,0-1 0,1 1 0,-1-1 0,0 1 0,0-1 0,0 1 0,1-1 0,-1 1 0,0-1 0,0 1 0,0-1 0,0 1 0,0-1 0,0 1 0,0-1 0,0 1 0,0-1 0,0 2 0,2 27 0,-2-28 0,-3 81 4,1-60-278,1 1 0,1-1 0,1 1 1,7 40-1,-3-46-6552</inkml:trace>
  <inkml:trace contextRef="#ctx0" brushRef="#br0" timeOffset="1">286 21 24575,'0'-5'0,"-4"-1"0,-7 1 0,0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 24575,'2'21'0,"0"13"0,-25 78 0,11-62 0,-7 84 0,18-124 0,0 5 0,0-1 0,1 1 0,0 0 0,2 0 0,2 14 0,-4-26 0,1 0 0,0 0 0,0 0 0,0 0 0,0 0 0,1 0 0,-1-1 0,1 1 0,-1 0 0,1-1 0,0 0 0,0 1 0,0-1 0,1 0 0,-1 0 0,0 0 0,1 0 0,-1 0 0,1-1 0,0 1 0,-1-1 0,1 0 0,0 1 0,0-1 0,0-1 0,0 1 0,0 0 0,0-1 0,0 1 0,5-1 0,1 0 0,0-1 0,1 0 0,-1-1 0,0 0 0,0-1 0,0 1 0,0-1 0,0-1 0,-1 0 0,1 0 0,9-8 0,0 0 0,0 0 0,-2-2 0,30-29 0,-30 25 0,0-1 0,-1-1 0,-1-1 0,-1 0 0,-1 0 0,11-27 0,-18 37 0,-1 0 0,0 0 0,-1-1 0,0 0 0,-1 1 0,0-1 0,0 0 0,-2 0 0,1 0 0,-2 0 0,1 0 0,-2 0 0,0 0 0,-5-19 0,5 25 0,-1 0 0,0 1 0,0-1 0,-1 0 0,0 1 0,0 0 0,0 0 0,0 0 0,-1 0 0,0 1 0,0 0 0,0 0 0,0 0 0,-1 1 0,1-1 0,-1 1 0,0 1 0,0-1 0,0 1 0,0 0 0,-13-2 0,12 2 0,0 1 0,-1 1 0,1-1 0,0 1 0,0 0 0,0 1 0,0 0 0,0 0 0,0 1 0,0-1 0,0 1 0,0 1 0,0-1 0,1 1 0,-1 1 0,1-1 0,0 1 0,0 0 0,0 0 0,-5 6 0,9-8 0,0 0 0,0 0 0,0 0 0,1 1 0,-1-1 0,1 1 0,-1-1 0,1 1 0,0-1 0,0 1 0,0 0 0,0 0 0,0-1 0,1 1 0,-1 0 0,1 0 0,0 0 0,-1 0 0,1 0 0,1 0 0,-1-1 0,0 1 0,1 0 0,0 0 0,-1 0 0,1 0 0,0-1 0,0 1 0,3 3 0,-2-2 0,1 0 0,-1 0 0,1 0 0,1 0 0,-1-1 0,0 1 0,1-1 0,0 0 0,0 0 0,0 0 0,0-1 0,0 1 0,1-1 0,-1 0 0,0 0 0,10 2 0,-1-2 0,0 0 0,0-1 0,0 0 0,0-1 0,0 0 0,1-1 0,-1-1 0,0 0 0,0-1 0,13-4 0,14-7 0,68-35 0,-52 23 0,-55 25 0,1 0 0,0 0 0,-1 1 0,1-1 0,0 0 0,-1 1 0,1 0 0,0-1 0,0 1 0,0 0 0,-1 0 0,1 0 0,0 0 0,0 0 0,-1 1 0,1-1 0,0 0 0,0 1 0,-1 0 0,1-1 0,0 1 0,-1 0 0,1 0 0,-1 0 0,1 0 0,-1 0 0,1 0 0,-1 0 0,0 0 0,1 0 0,-1 1 0,0-1 0,0 1 0,0-1 0,0 1 0,0-1 0,0 1 0,-1-1 0,1 1 0,-1 0 0,2 3 0,2 8 0,-1 1 0,0 0 0,-1 0 0,1 18 0,-3-26 0,4 125 0,-4-130 0,0 1 0,0-1 0,0 0 0,0 0 0,0 1 0,0-1 0,1 0 0,-1 0 0,0 0 0,1 1 0,-1-1 0,1 0 0,-1 0 0,1 0 0,0 0 0,0 0 0,-1 0 0,1 0 0,0 0 0,1 1 0,-1-2 0,0 0 0,0 1 0,0-1 0,0 0 0,-1 0 0,1 0 0,0 0 0,0 0 0,0 0 0,0 0 0,0 0 0,0 0 0,0 0 0,0 0 0,0-1 0,0 1 0,0 0 0,0-1 0,-1 1 0,2-1 0,5-3 0,-1-1 0,1 0 0,-1 0 0,10-11 0,-1 0 0,17-17 0,40-34 0,-61 58 0,0 1 0,0 0 0,1 1 0,0 0 0,0 1 0,1 0 0,0 1 0,18-4 0,-27 8 0,0 0 0,0 0 0,1 0 0,-1 1 0,0-1 0,0 1 0,1 0 0,-1 1 0,0-1 0,0 1 0,1 0 0,-1 0 0,0 0 0,0 0 0,0 1 0,0 0 0,-1 0 0,1 0 0,0 0 0,-1 0 0,1 1 0,-1 0 0,0-1 0,0 1 0,5 6 0,-2 0 0,-1-1 0,0 2 0,0-1 0,-1 1 0,0-1 0,0 1 0,-1 0 0,-1 1 0,2 13 0,4 26 0,-4-18 0,2 0 0,11 39 0,-2-44 120,-15-26-179,1 0-1,0 0 1,-1-1-1,1 1 1,0 0 0,0-1-1,0 1 1,0 0-1,0-1 1,0 1 0,0-1-1,0 0 1,0 1-1,0-1 1,0 0 0,0 1-1,0-1 1,0 0-1,0 0 1,0 0 0,0 0-1,0 0 1,0 0-1,3-1 1,8-4-6767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2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1986 24575,'2'0'0,"0"-1"0,0 1 0,0 0 0,1-1 0,-1 0 0,0 1 0,0-1 0,0 0 0,0 0 0,0 0 0,0 0 0,-1 0 0,1-1 0,0 1 0,0-1 0,-1 1 0,1-1 0,-1 1 0,0-1 0,1 0 0,-1 0 0,0 0 0,0 1 0,0-1 0,1-3 0,3-7 0,-1 0 0,0 0 0,2-18 0,0 3 0,10-18 0,2 0 0,33-61 0,-16 36 0,316-706 0,-306 675 0,66-159 0,-23-6 0,-87 263 0,18-84 0,-18 77 0,1 0 0,-2 1 0,1-1 0,-2 0 0,1 0 0,-4-15 0,4 24 0,0 0 0,0 0 0,0 0 0,0 1 0,-1-1 0,1 0 0,0 0 0,-1 1 0,1-1 0,0 0 0,-1 0 0,1 1 0,-1-1 0,1 1 0,-1-1 0,0 0 0,1 1 0,-1-1 0,0 0 0,0 1 0,0 0 0,1 0 0,-1 0 0,1 0 0,-1 0 0,1 0 0,-1 0 0,1 0 0,-1 0 0,1 0 0,-1 0 0,1 0 0,-1 1 0,1-1 0,-1 0 0,1 0 0,0 1 0,-1-1 0,1 0 0,-1 1 0,1-1 0,-1 1 0,-1 1 0,0 0 0,0 0 0,0 1 0,0-1 0,1 1 0,-1 0 0,1-1 0,-2 6 0,-1 12-1365,5-3-5461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2 417 24575,'-1'8'0,"1"-8"0,11-11 0,188-145 0,108-91 0,-305 246 0,-1 0 0,1 0 0,0 0 0,-1 0 0,1 0 0,0 0 0,0 0 0,0 1 0,0-1 0,-1 1 0,1-1 0,0 1 0,0 0 0,0 0 0,0 0 0,0 0 0,0 0 0,0 0 0,0 0 0,0 1 0,0-1 0,0 1 0,0-1 0,-1 1 0,1 0 0,0 0 0,0 0 0,-1 0 0,1 0 0,-1 0 0,1 0 0,-1 0 0,1 1 0,-1-1 0,1 1 0,1 2 0,4 6 0,0 1 0,0 0 0,-1 0 0,8 20 0,-5-12 0,188 357 0,-166-322 0,42 52 0,-73-105-42,0-1-1,0 1 0,1 0 1,-1-1-1,1 1 0,-1-1 1,0 1-1,1 0 0,-1-1 1,1 1-1,0-1 0,-1 0 1,1 1-1,-1-1 0,1 1 1,0-1-1,-1 0 0,1 1 1,0-1-1,-1 0 0,1 0 1,0 0-1,-1 1 0,1-1 1,0 0-1,-1 0 0,1 0 1,0 0-1,0 0 0,-1 0 1,2-1-1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2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24575,'0'0'0,"0"0"0,0 0 0,0 0 0,0 0 0,0 0 0,0 0 0,0 0 0,0 1 0,0-1 0,0 0 0,0 0 0,0 0 0,0 0 0,0 0 0,0 0 0,0 0 0,0 1 0,0-1 0,0 0 0,1 0 0,-1 0 0,0 0 0,0 0 0,0 0 0,0 0 0,0 0 0,0 0 0,0 0 0,0 1 0,0-1 0,0 0 0,0 0 0,1 0 0,-1 0 0,0 0 0,0 0 0,0 0 0,0 0 0,0 0 0,0 0 0,0 0 0,1 0 0,-1 0 0,0 0 0,0 0 0,0 0 0,0 0 0,0 0 0,0 0 0,0 0 0,0 0 0,1 0 0,-1 0 0,0 0 0,0 0 0,0 0 0,0-1 0,10-6 0,10-15 0,-17 19 0,27-27 0,1 1 0,1 1 0,2 2 0,0 1 0,2 2 0,1 1 0,62-26 0,-69 36 0,2 2 0,-1 0 0,2 2 0,-1 2 0,1 1 0,-1 1 0,1 2 0,1 1 0,-1 2 0,46 7 0,-66-6 0,1 1 0,-1 0 0,0 1 0,0 1 0,0 0 0,-1 1 0,0 0 0,0 1 0,0 0 0,-1 1 0,15 14 0,-13-10 0,-1 1 0,0 1 0,-1 0 0,-1 0 0,0 1 0,-1 0 0,-1 1 0,9 23 0,103 272 0,-109-285-1365,-1-8-5461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2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24575,'4'3'0,"1"0"0,-1 0 0,1 0 0,0-1 0,0 0 0,0 0 0,1 0 0,-1-1 0,0 1 0,1-1 0,-1-1 0,0 1 0,10-1 0,31 7 0,-34-3 0,-1 0 0,0 1 0,0 0 0,0 1 0,-1 0 0,1 0 0,-1 1 0,17 17 0,-14-11 0,-1 1 0,0 0 0,-2 1 0,1 1 0,9 20 0,-16-29 0,0 1 0,1-1 0,0 0 0,0 0 0,0-1 0,1 0 0,0 0 0,0 0 0,0 0 0,1-1 0,10 6 0,-12-8 0,0-1 0,0 0 0,0 0 0,1-1 0,-1 1 0,0-1 0,1 0 0,-1-1 0,1 1 0,-1-1 0,1 0 0,-1-1 0,0 1 0,1-1 0,-1 0 0,1 0 0,-1-1 0,8-3 0,3-2 0,-1 0 0,0-2 0,0 0 0,-1 0 0,0-2 0,-1 0 0,0 0 0,12-15 0,3-6 0,-1-2 0,23-38 0,-47 69-170,-1-1-1,0 1 0,0-1 1,0 0-1,0 0 0,-1 0 1,2-5-1,-2-3-6655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2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570 114 24575,'-1'-1'0,"1"-1"0,0 1 0,-1 0 0,0-1 0,1 1 0,-1 0 0,0-1 0,1 1 0,-1 0 0,0 0 0,0-1 0,0 1 0,0 0 0,0 0 0,0 0 0,-1 0 0,1 1 0,0-1 0,0 0 0,-2 0 0,-29-13 0,7 7 0,0 3 0,-44-4 0,15 2 0,-18-3 0,22 4 0,-90-21 0,138 25 0,-5-1 0,0 0 0,0 0 0,0 1 0,0 0 0,-10 0 0,16 1 0,-1 0 0,1 0 0,0 0 0,0 1 0,0-1 0,-1 0 0,1 0 0,0 1 0,0-1 0,0 1 0,0-1 0,0 1 0,0 0 0,0-1 0,0 1 0,0 0 0,0 0 0,0-1 0,0 1 0,1 0 0,-1 0 0,0 0 0,0 0 0,1 0 0,-1 0 0,1 0 0,-1 1 0,1-1 0,0 0 0,-1 0 0,1 0 0,0 0 0,0 1 0,-1-1 0,1 0 0,0 0 0,0 0 0,1 1 0,-1-1 0,0 2 0,3 17 0,1 0 0,0 0 0,10 25 0,6 26 0,-10-18 0,3-1 0,32 85 0,-34-115-1365,1-5-5461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2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24575,'-1'0'0,"-1"-1"0,0 1 0,0 0 0,1 1 0,-1-1 0,0 0 0,1 0 0,-1 1 0,0-1 0,1 1 0,-1-1 0,0 1 0,1 0 0,-1 0 0,1 0 0,-1 0 0,1 0 0,-2 1 0,2-1 0,0 0 0,1 0 0,0 0 0,-1 0 0,1 1 0,-1-1 0,1 0 0,0 0 0,0 0 0,0 0 0,-1 0 0,1 0 0,0 1 0,1-1 0,-1 0 0,0 0 0,0 0 0,0 0 0,1 0 0,0 2 0,1 3 0,1 0 0,0 0 0,0-1 0,1 1 0,0-1 0,0 0 0,0 0 0,6 5 0,18 14 0,1-1 0,62 36 0,73 27 0,-102-55 0,-44-22 0,55 28 0,101 36 0,-153-65 0,1-1 0,1-1 0,-1-1 0,1-2 0,0 0 0,0-1 0,0-1 0,0-1 0,36-6 0,-46 4 12,0-1 0,-1-1 0,1 0 0,-1-1 0,0 0 0,-1-1 0,1 0 0,-1-1 0,15-12 0,-12 7-260,0-1 1,-1-1-1,-1 0 1,0 0-1,19-32 1,-17 24-6579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2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24575,'-3'6'0,"-1"0"0,1 0 0,1 1 0,-1 0 0,1-1 0,0 1 0,0 0 0,1 0 0,0 0 0,0 0 0,1 9 0,-3 11 0,-41 351 0,11-74 0,-67 525 0,87-726 0,6-47 0,1-1 0,3 69 0,3-119 0,1 0 0,-1 0 0,1-1 0,0 1 0,0 0 0,0 0 0,1-1 0,-1 1 0,1-1 0,0 1 0,1-1 0,-1 0 0,1 0 0,0 0 0,0 0 0,0 0 0,0-1 0,4 4 0,-1-3 0,0-1 0,-1 1 0,1-1 0,0-1 0,1 1 0,-1-1 0,0 0 0,1-1 0,-1 0 0,1 0 0,-1 0 0,14 0 0,28-3 0,1-2 0,64-14 0,25-2 0,47 8 0,1 9 0,212 23 0,363 89 0,-239-3 0,-465-94 0,-55-11 0,8 1 0,0 0 0,1 0 0,-1-1 0,13 0 0,-23-1 0,0 0 0,1 0 0,-1 0 0,1 0 0,-1 0 0,0 0 0,1 0 0,-1 0 0,1 0 0,-1 0 0,0 0 0,1 0 0,-1 0 0,1 0 0,-1-1 0,0 1 0,1 0 0,-1 0 0,0 0 0,1-1 0,-1 1 0,0 0 0,1 0 0,-1-1 0,0 1 0,1 0 0,-1-1 0,0 1 0,0 0 0,1-1 0,-1 1 0,0-1 0,-8-9 0,-22-7 0,5 6-1365,1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24575,'-1'0'0,"1"0"0,0-1 0,-1 1 0,1 0 0,0-1 0,-1 1 0,1 0 0,-1 0 0,1-1 0,0 1 0,-1 0 0,1 0 0,-1 0 0,1 0 0,0 0 0,-1-1 0,1 1 0,-1 0 0,1 0 0,-1 0 0,1 0 0,-1 0 0,1 0 0,0 1 0,-1-1 0,1 0 0,-1 0 0,1 0 0,-1 0 0,1 0 0,0 1 0,-1-1 0,-11 15 0,-3 21 0,11-22 0,1 1 0,0-1 0,1 0 0,1 1 0,0-1 0,1 20 0,1-29 0,-1 0 0,1 0 0,0 0 0,0-1 0,0 1 0,0 0 0,1 0 0,0-1 0,0 1 0,0-1 0,1 0 0,-1 1 0,1-1 0,0 0 0,0-1 0,1 1 0,-1 0 0,1-1 0,0 0 0,0 0 0,7 5 0,6-1 0,0 0 0,0-1 0,1-1 0,-1 0 0,1-2 0,0 0 0,0-1 0,0 0 0,24-2 0,-13-2 0,1-1 0,-1-1 0,0-1 0,55-19 0,-69 19 0,-1-1 0,0-1 0,0 0 0,-1-1 0,23-18 0,-32 23 0,0 0 0,-1 0 0,0-1 0,0 1 0,0-1 0,0 0 0,0 0 0,-1 0 0,0 0 0,3-7 0,-4 9 0,-1-1 0,1 1 0,-1-1 0,1 1 0,-1-1 0,0 1 0,0-1 0,0 1 0,-1-1 0,1 1 0,-1-1 0,1 1 0,-1 0 0,0-1 0,0 1 0,0 0 0,0-1 0,0 1 0,0 0 0,-4-4 0,2 3-91,0 0 0,0 0 0,0 1 0,0-1 0,-1 1 0,1-1 0,-1 1 0,0 0 0,0 1 0,0-1 0,0 1 0,0 0 0,0 0 0,-7-1 0,-12-2-6735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2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24575,'0'-1'0,"0"0"0,0 0 0,0 0 0,1 0 0,-1 1 0,0-1 0,1 0 0,-1 0 0,1 0 0,-1 1 0,1-1 0,-1 0 0,1 1 0,0-1 0,-1 0 0,1 1 0,0-1 0,-1 1 0,1-1 0,0 1 0,-1 0 0,1-1 0,0 1 0,0-1 0,0 1 0,0 0 0,-1 0 0,1 0 0,0 0 0,0-1 0,0 1 0,0 0 0,0 0 0,0 0 0,0 1 0,38 2 0,-34-2 0,857 139-147,163 29-521,-698-113 598,209 28 70,-381-60 0,-115-15 258,-40-9-252,1 0 0,-1 0 0,0 0 0,0 1 0,1-1-1,-1 0 1,0 0 0,0 0 0,0 0 0,1 0 0,-1 0 0,0 0-1,0 1 1,0-1 0,1 0 0,-1 0 0,0 0 0,0 0-1,0 1 1,0-1 0,0 0 0,1 0 0,-1 0 0,0 1 0,0-1-1,0 0 1,0 0 0,0 1 0,0-1 0,0 0 0,0 0-1,0 0 1,0 1 0,0-1 0,0 0 0,0 0 0,0 1 0,0-1-1,0 0 1,0 1 0,-18 8 234,9-7-222,1 1-1,0 0 1,0 0 0,0 1 0,1 0 0,-1 1 0,1 0-1,-12 10 1,15-11-19,0 1 0,0 0 0,0 0 1,1 0-1,-1 1 0,1-1 0,1 1 0,-1 0 0,1 0 0,0 0 0,0 0 0,1 0 0,-2 7 0,-2 32 1,2 1 0,4 61 0,-1 29 0,-69 412 0,30-303 0,-76 326 0,114-568 0,0 0 0,0 0 0,-1 0 0,1 0 0,-1 0 0,0 0 0,1-1 0,-1 1 0,0-1 0,-1 1 0,1-1 0,0 0 0,-1 0 0,1 0 0,-1 0 0,1 0 0,-1-1 0,0 1 0,0-1 0,0 0 0,0 0 0,0 0 0,0 0 0,0 0 0,0-1 0,-1 1 0,1-1 0,0 0 0,0 0 0,-6 0 0,-10-2 0,-1 0 0,0-1 0,-35-10 0,36 8 0,-739-147-1365,660 135-5461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24575,'15'1'0,"0"0"0,0 1 0,20 6 0,9 0 0,1250 185 0,-1284-192 0,22 4 0,-4-2 0,-1 1 0,0 2 0,39 13 0,-59-15-51,-10-3 178,-12-2-1568,2-4-5385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24575,'59'44'0,"45"4"0,-82-40 0,0 1 0,-1 1 0,0 1 0,-1 1 0,0 1 0,25 20 0,-43-31 0,0 0 0,0 0 0,0 0 0,-1 0 0,1 0 0,0 1 0,-1-1 0,0 0 0,0 1 0,1-1 0,-1 1 0,-1-1 0,1 1 0,0 0 0,-1-1 0,1 1 0,-1 0 0,0 5 0,0-4 0,-1 0 0,0 0 0,0 0 0,0 0 0,-1 0 0,1 0 0,-1 0 0,0 0 0,0-1 0,-6 8 0,-3 3 0,-2-1 0,0 0 0,0-1 0,-22 15 0,-84 55-1365,95-64-5461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24575,'-1'0'0,"0"1"0,0-1 0,0 0 0,0 1 0,0-1 0,1 0 0,-1 1 0,0-1 0,0 1 0,1-1 0,-1 1 0,0-1 0,1 1 0,-1 0 0,1-1 0,-1 1 0,0 0 0,1 0 0,-1-1 0,1 1 0,0 0 0,-1 0 0,1 0 0,0-1 0,-1 1 0,1 0 0,0 0 0,0 0 0,0 0 0,0 0 0,0-1 0,0 1 0,0 0 0,0 0 0,1 2 0,3 38 0,-2-32 0,3 43 0,-2 2 0,-2-1 0,-2 0 0,-3 0 0,-2 0 0,-26 101 0,14-82 0,-73 375 0,27 186 0,57-551 0,-2 40 0,9 199 0,13-234 0,-8-57 0,3 47 0,-10-35 7,-1 1-1,-3-1 0,-14 56 0,1-3-1396,17-84-5436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239 313 24575,'0'-3'0,"0"0"0,0 1 0,-1-1 0,0 0 0,1 1 0,-1-1 0,0 0 0,0 1 0,-1-1 0,1 1 0,-2-3 0,3 4 0,0 1 0,0 0 0,-1 0 0,1-1 0,0 1 0,0 0 0,0 0 0,0 0 0,-1-1 0,1 1 0,0 0 0,0 0 0,0 0 0,-1 0 0,1 0 0,0-1 0,0 1 0,0 0 0,-1 0 0,1 0 0,0 0 0,0 0 0,-1 0 0,1 0 0,0 0 0,0 0 0,-1 0 0,1 0 0,0 0 0,0 0 0,-1 0 0,1 0 0,0 0 0,0 0 0,-1 0 0,1 0 0,0 0 0,-1 1 0,-4 19 0,1 153 0,-4 48 0,-21 50 0,-107 437 0,124-655 0,-9 79 0,19-114 0,1 1 0,1 0 0,0-1 0,2 1 0,0-1 0,1 1 0,11 34 0,-14-51 0,1 0 0,0 0 0,0 0 0,-1 0 0,1-1 0,0 1 0,1 0 0,-1-1 0,0 1 0,0-1 0,1 1 0,-1-1 0,1 0 0,-1 1 0,1-1 0,-1 0 0,1 0 0,0 0 0,0 0 0,0 0 0,-1-1 0,1 1 0,0 0 0,0-1 0,0 0 0,0 1 0,0-1 0,0 0 0,0 0 0,2 0 0,6-1 0,-1-1 0,1 0 0,-1-1 0,0 0 0,11-5 0,14-3 0,1 3 0,0 2 0,0 2 0,55 0 0,109 12 0,-198-8 0,828 110-13,-581-69-115,712 117-577,-358-82 705,-596-76 75,1 1 1,-1-1-1,0 0 1,0 0 0,0-1-1,6-1 1,-10 2-68,-1-1 0,0 1-1,0 0 1,0-1 0,0 1 0,0-1 0,0 0 0,-1 1 0,1-1 0,0 0 0,0 1 0,0-1 0,0 0 0,-1 0 0,1 0 0,-1 0 0,1 0 0,0 0 0,-1 0-1,1 0 1,-1 0 0,0 0 0,1 0 0,-1 0 0,0 0 0,0 0 0,0 0 0,1 0 0,-1 0 0,0-1 0,0 1 0,-1 0 0,1 0 0,0 0 0,0 0-1,0 0 1,-1 0 0,1 0 0,-1-2 0,-27-83-8,17 55 0,1 0 0,1-1 0,2 0 0,-6-64 0,14-8 0,4 1 0,4 0 0,5 1 0,54-196 0,175-379 0,-208 588 0,37-157 0,-71 245 0,-1 0 0,0 0 0,1 0 0,-1 0 0,0 0 0,0-1 0,0 1 0,0 0 0,0 0 0,0 0 0,0 0 0,0-1 0,0 1 0,-1 0 0,1 0 0,0 0 0,-1 0 0,1 0 0,-1 0 0,1 0 0,-1 0 0,1 0 0,-1 0 0,0 0 0,0 0 0,1 0 0,-1 1 0,0-1 0,0 0 0,0 0 0,0 1 0,0-1 0,0 1 0,0-1 0,0 1 0,0-1 0,0 1 0,0-1 0,-3 1 0,-4-1 0,1 0 0,-1 0 0,0 1 0,0 1 0,-8 0 0,-2 1 0,-374-14 0,-2-28 0,309 30 0,-587-82-197,-338-31-166,910 108 504,-2 1 131,90 13-251,0 1 0,-1 0 0,1 1 0,0 1 0,0-1 0,-16 6 0,-1 0-21,-1-1 0,-44 3 0,-11 2 0,83-10 0,-18 2 0,0 1 0,-20 8 0,33-9 0,-1 0 0,1 1 0,0 0 0,0 0 0,0 0 0,1 1 0,-1 0 0,-6 8 0,8-8 0,-1 0 0,1 1 0,0 0 0,1 0 0,-1 1 0,1-1 0,0 1 0,1 0 0,0 0 0,0 0 0,0 1 0,1-1 0,-2 11 0,-6 33 0,3 1 0,-3 77 0,9-13-682,20 163-1,-14-245-6143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24575,'0'0'0,"0"0"0,-1 0 0,1 0 0,0 0 0,0 0 0,0 0 0,0 0 0,0 0 0,0 0 0,0 0 0,0 0 0,0 0 0,0 0 0,0 0 0,-1 0 0,1 0 0,0 0 0,0 0 0,0 0 0,0 0 0,0 0 0,0 0 0,0 0 0,0 0 0,0 0 0,0 0 0,-1 0 0,1 0 0,0 0 0,0 0 0,0 0 0,0 0 0,0 0 0,0 0 0,0 0 0,0 0 0,0 0 0,0 0 0,0 0 0,0 1 0,0-1 0,0 0 0,-1 0 0,1 0 0,0 0 0,0 0 0,0 0 0,0 0 0,0 0 0,0 0 0,0 0 0,0 0 0,0 1 0,0-1 0,0 0 0,0 0 0,0 0 0,0 0 0,0 0 0,0 0 0,0 0 0,0 0 0,0 0 0,1 0 0,-1 1 0,0-1 0,0 0 0,0 0 0,0 0 0,8 6 0,14 5 0,48 11 0,1-4 0,99 14 0,-100-20 0,1110 148-1432,7-54 786,-809-85 563,-361-20 129,-30-2-1097,-14 0-3974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24575,'-1'0'0,"-1"0"0,0 0 0,0 0 0,0 1 0,0-1 0,1 0 0,-1 1 0,0-1 0,0 1 0,1-1 0,-4 2 0,5-1 0,-1-1 0,1 0 0,0 0 0,0 1 0,-1-1 0,1 0 0,0 1 0,0-1 0,0 0 0,-1 1 0,1-1 0,0 0 0,0 1 0,0-1 0,0 0 0,0 1 0,0-1 0,0 1 0,0-1 0,0 0 0,0 1 0,0-1 0,0 0 0,0 1 0,0-1 0,0 1 0,0-1 0,0 0 0,0 1 0,0-1 0,1 0 0,-1 1 0,0-1 0,2 3 0,1 0 0,-1-1 0,0 1 0,1-1 0,0 0 0,-1 0 0,1 0 0,0 0 0,0 0 0,0-1 0,4 3 0,37 11 0,0-2 0,1-1 0,67 7 0,-65-11 0,653 74-1015,-494-63 860,545 61 114,410 36-39,-1045-109 80,-101-10-10,-18-1 238,-26-4 522,-74-5-1814,45 4-5740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24575,'6'4'0,"0"-1"0,0 1 0,1-1 0,-1 0 0,1 0 0,0-1 0,0 0 0,0 0 0,0-1 0,10 1 0,7 3 0,766 105-231,-643-95-226,1414 85 320,-1504-98 29,98-2 334,-128-1-562,0-2-1,-1 0 1,39-11-1,-35 3-5801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 24575,'0'0'0,"1"0"0,-1-1 0,0 1 0,0 0 0,0-1 0,1 1 0,-1 0 0,0 0 0,1-1 0,-1 1 0,0 0 0,1 0 0,-1-1 0,0 1 0,1 0 0,-1 0 0,0 0 0,1 0 0,-1 0 0,1 0 0,-1-1 0,0 1 0,1 0 0,-1 0 0,0 0 0,1 0 0,-1 0 0,1 0 0,-1 1 0,0-1 0,1 0 0,-1 0 0,1 0 0,-1 0 0,0 0 0,1 1 0,5 14 0,-4 23 0,-18 65 0,-10 72 0,-23 505 0,24-277 0,23-383-85,-26 268-1195,25-267-5546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24575,'2'0'0,"1"0"0,-1 1 0,1-1 0,-1 1 0,1 0 0,-1 0 0,0 0 0,1 0 0,-1 1 0,0-1 0,0 0 0,0 1 0,0 0 0,0-1 0,0 1 0,0 0 0,0 0 0,-1 0 0,1 0 0,-1 0 0,0 0 0,1 1 0,-1-1 0,0 0 0,0 1 0,-1-1 0,2 5 0,3 9 0,-2 0 0,0 1 0,1 18 0,-3-26 0,2 40 0,-1-1 0,-8 65 0,-20 97 0,23-186 0,-75 440 0,31-198 0,35-197-103,-2 11-528,-5 98 0,18-154-6195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24575,'0'4'0,"4"2"0,2 4 0,0 5 0,-2-5 0,-1-8 0,4-9 0,4-8 0,5-1 0,4 6 0,4 10 0,-3 4-8191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115 123 24575,'1'-4'0,"-1"0"0,1 0 0,0 1 0,1-1 0,-1 0 0,1 0 0,-1 1 0,1-1 0,0 1 0,0 0 0,1 0 0,-1-1 0,1 1 0,-1 1 0,1-1 0,0 0 0,0 1 0,0-1 0,7-3 0,7-4 0,-1 1 0,31-13 0,-40 20 0,0-1 0,0 1 0,1 0 0,-1 1 0,1 0 0,-1 0 0,1 1 0,-1 0 0,1 0 0,8 2 0,-14-2 0,0 0 0,0 1 0,0-1 0,-1 1 0,1 0 0,0-1 0,0 1 0,0 0 0,-1 0 0,1 0 0,-1 0 0,1 1 0,-1-1 0,1 0 0,-1 1 0,1-1 0,1 3 0,-2-2 0,-1 1 0,1-1 0,0 0 0,-1 0 0,0 0 0,1 1 0,-1-1 0,0 0 0,0 1 0,0-1 0,0 0 0,-1 0 0,1 1 0,-1-1 0,1 0 0,-1 0 0,0 0 0,0 0 0,-1 3 0,-4 5 0,0 0 0,0 0 0,-1-1 0,0 1 0,0-2 0,-1 1 0,0-1 0,-1 0 0,0-1 0,0 0 0,-1 0 0,1-1 0,-13 5 0,-1 1 0,0-2 0,-1-1 0,0 0 0,-48 8 0,68-16 0,-31 4 0,34-5 0,-1 0 0,0 0 0,1 0 0,-1 0 0,0 0 0,0 0 0,1 0 0,-1-1 0,0 1 0,1-1 0,-1 1 0,1-1 0,-1 0 0,0 0 0,1 1 0,-2-3 0,2 3 0,1 0 0,0 0 0,0-1 0,0 1 0,-1 0 0,1-1 0,0 1 0,0 0 0,0-1 0,0 1 0,-1 0 0,1-1 0,0 1 0,0 0 0,0-1 0,0 1 0,0 0 0,0-1 0,0 1 0,0-1 0,0 1 0,0 0 0,0-1 0,0 1 0,0 0 0,0-1 0,1 1 0,-1 0 0,0-1 0,0 1 0,0 0 0,0-1 0,1 1 0,-1 0 0,1-1 0,14-10 0,20-1 0,-24 12 11,0-1 0,0 1 0,0 1 0,0 0 0,0 0 0,0 1-1,-1 1 1,1-1 0,0 2 0,18 8 0,-1 2-506,0 1 0,38 30 0,-49-34-6331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24575,'11'-1'0,"-8"1"0,-6 5 0,-2 4 0,-5 8 0,1 0 0,1 0 0,-7 21 0,13-31 0,0-1 0,0 1 0,0-1 0,1 1 0,0 0 0,1 0 0,-1-1 0,1 1 0,1 0 0,-1 0 0,1-1 0,2 10 0,-2-14 0,0 0 0,0 1 0,0-1 0,0 0 0,1 0 0,-1 0 0,1 0 0,-1 0 0,1-1 0,0 1 0,-1 0 0,1-1 0,0 1 0,0-1 0,0 1 0,0-1 0,5 2 0,-2-1 0,0-1 0,0 0 0,1 1 0,-1-2 0,0 1 0,1-1 0,9 0 0,-1-1 0,0-1 0,0 0 0,0-1 0,-1-1 0,20-7 0,-24 7 0,0 0 0,0-1 0,0 0 0,-1 0 0,1-1 0,-2 0 0,1 0 0,0-1 0,-1 0 0,-1 0 0,1-1 0,-1 0 0,0 0 0,-1-1 0,0 1 0,0-1 0,5-14 0,-10 21 0,1 0 0,0 0 0,-1-1 0,0 1 0,1 0 0,-1 0 0,0-1 0,0 1 0,-1 0 0,1 0 0,0-1 0,-1 1 0,1 0 0,-1 0 0,0 0 0,1-1 0,-1 1 0,0 0 0,-3-3 0,2 2 0,-1 1 0,1-1 0,-1 1 0,1 0 0,-1 0 0,0 0 0,0 0 0,0 1 0,0-1 0,-1 1 0,-5-2 0,-6-1 0,-1 1 0,0 0 0,0 2 0,-21-1 0,36 2 0,-18 0-341,0 0 0,0 1-1,-25 5 1,18 1-6485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24575,'0'-4'0,"4"-2"0,2 5 0,-1 7 0,0 6 0,-2 7 0,-1 3 0,-1 4 0,-1 0 0,0 1 0,0 1 0,0-1 0,-5-5 0,-1-1 0,1 0 0,5-4 0,2-5-8191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4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24575,'-6'9'0,"0"0"0,1 0 0,1 0 0,0 1 0,0-1 0,1 1 0,0 0 0,-2 12 0,4-18 0,-8 24 0,6-21 0,1 1 0,0-1 0,0 1 0,0-1 0,1 1 0,0 0 0,0 8 0,2-15 0,-1-1 0,0 1 0,0 0 0,0-1 0,0 1 0,1-1 0,-1 1 0,0-1 0,1 1 0,-1 0 0,0-1 0,1 1 0,-1-1 0,0 0 0,1 1 0,-1-1 0,1 1 0,-1-1 0,1 0 0,-1 1 0,1-1 0,-1 0 0,1 1 0,0-1 0,-1 0 0,1 0 0,-1 0 0,1 0 0,0 0 0,-1 1 0,1-1 0,-1 0 0,1 0 0,0 0 0,-1-1 0,1 1 0,0 0 0,-1 0 0,1 0 0,-1 0 0,1 0 0,-1-1 0,1 1 0,0 0 0,-1-1 0,1 1 0,-1 0 0,1-1 0,-1 1 0,1-1 0,34-23 0,-31 21 0,2-1 0,-1 0 0,1 0 0,0 1 0,0 0 0,0 1 0,0-1 0,0 1 0,0 0 0,1 1 0,-1-1 0,1 1 0,6 0 0,-10 1 0,0 0 0,-1 0 0,1 1 0,0-1 0,-1 1 0,1 0 0,0-1 0,-1 1 0,1 0 0,-1 1 0,1-1 0,-1 0 0,1 1 0,-1-1 0,0 1 0,0 0 0,0 0 0,0 0 0,0 0 0,0 0 0,-1 0 0,1 0 0,0 1 0,-1-1 0,0 1 0,0-1 0,0 1 0,0-1 0,0 1 0,0 0 0,0 3 0,0-2 5,-1-1-1,0 1 1,0 0 0,0 0-1,0 0 1,0 0-1,-1 0 1,0-1 0,1 1-1,-1 0 1,-1 0 0,1-1-1,-1 1 1,1-1-1,-1 1 1,0-1 0,0 0-1,-1 0 1,1 0-1,0 0 1,-1 0 0,0 0-1,0-1 1,0 1-1,-3 1 1,3-2-50,1 0 0,0-1 0,-1 1 0,0-1 0,1 1 0,-1-1 0,0 0 0,0 0 0,1 0 0,-1-1 0,0 1 0,0-1 0,0 1 0,0-1 0,0 0 0,0 0 0,0-1 0,0 1 0,0 0 0,0-1 0,0 0 0,0 0 0,1 0 0,-1 0 0,0 0 0,0 0 0,1-1 0,-1 1 0,1-1 0,0 0 0,-1 0 0,-2-3 0,-8-11-6781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56 24575,'-2'-1'0,"1"0"0,1 0 0,-1 0 0,0 0 0,0 0 0,0-1 0,0 1 0,1 0 0,-1 0 0,1 0 0,-1-1 0,1 1 0,-1 0 0,1 0 0,0-1 0,-1 1 0,1 0 0,0-1 0,0 1 0,0-1 0,0 1 0,0 0 0,0-1 0,1 1 0,-1 0 0,0-1 0,1 1 0,-1 0 0,1 0 0,-1-1 0,1 1 0,-1 0 0,1 0 0,0 0 0,0 0 0,0 0 0,0 0 0,0 0 0,0 0 0,0 0 0,1-1 0,-1 1 0,0 1 0,0-1 0,0 1 0,0-1 0,0 1 0,0 0 0,0-1 0,0 1 0,0 0 0,0 0 0,0-1 0,0 1 0,0 0 0,0 0 0,0 0 0,0 0 0,0 0 0,0 1 0,0-1 0,0 0 0,2 1 0,-2 0 0,0 0 0,1 0 0,-1 0 0,0 0 0,0 0 0,0 0 0,0 0 0,0 0 0,0 1 0,0-1 0,0 0 0,0 1 0,-1-1 0,1 0 0,-1 1 0,1-1 0,-1 1 0,1-1 0,-1 4 0,1 1 0,-1 1 0,0-1 0,-1 0 0,1 0 0,-1 0 0,0 1 0,-1-1 0,0 0 0,0-1 0,0 1 0,0 0 0,-5 7 0,-3 4 0,0 0 0,-19 24 0,37-52 0,1-1 0,1 0 0,0 1 0,19-18 0,-26 27 0,-1 0 0,1 0 0,0 1 0,0-1 0,0 1 0,0-1 0,0 1 0,0 0 0,0 0 0,4-1 0,-5 2 0,-1 0 0,1 0 0,0 0 0,-1 0 0,1 1 0,0-1 0,-1 0 0,1 1 0,0-1 0,-1 1 0,1-1 0,0 1 0,-1 0 0,1 0 0,-1 0 0,0 0 0,1 0 0,-1 0 0,0 0 0,2 2 0,-1-1-57,-1 0 0,1 1 1,-1-1-1,0 1 0,0-1 0,0 0 0,0 1 0,0 0 0,-1-1 0,1 1 0,-1-1 1,0 1-1,1 0 0,-1-1 0,0 1 0,-1 0 0,1-1 0,0 1 0,-1 0 1,0-1-1,1 1 0,-1-1 0,-2 5 0,-7 16-6769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24575,'9'-1'0,"0"0"0,0 0 0,0-1 0,13-5 0,28-4 0,-31 9 0,63-3 0,-77 5 0,1 1 0,0-1 0,-1 1 0,1-1 0,-1 2 0,1-1 0,-1 1 0,0-1 0,0 1 0,1 1 0,5 3 0,-9-5 0,0 1 0,-1-1 0,0 0 0,1 1 0,-1-1 0,0 1 0,1-1 0,-1 1 0,0 0 0,0-1 0,-1 1 0,1 0 0,0 0 0,0 0 0,-1 0 0,1 0 0,-1 0 0,0-1 0,1 4 0,-1-1 0,-1-1 0,1 1 0,-1 0 0,1 0 0,-1 0 0,0-1 0,-1 1 0,1 0 0,-3 4 0,0 0 0,-1 0 0,0-1 0,0 1 0,-1-1 0,0 0 0,0-1 0,-13 11 0,1-5 0,-36 20 0,49-29 0,-1 0 0,0 0 0,0-1 0,0 0 0,0 0 0,0 0 0,0-1 0,-1 0 0,1 0 0,-13-1 0,18 0 0,0 0 0,0 0 0,0 0 0,1 0 0,-1-1 0,0 1 0,0 0 0,0-1 0,0 1 0,0 0 0,0-1 0,0 1 0,0-1 0,1 1 0,-1-1 0,0 0 0,0 1 0,1-1 0,-1 0 0,0 1 0,1-1 0,-1 0 0,1 0 0,-1 0 0,0-1 0,1 0 0,0 1 0,0-1 0,0 1 0,0-1 0,0 1 0,0-1 0,0 1 0,0-1 0,1 1 0,-1-1 0,1 1 0,-1-1 0,1 1 0,1-3 0,1 0 0,0-1 0,0 1 0,0 0 0,0 0 0,1 0 0,-1 1 0,1-1 0,0 1 0,6-4 0,-6 5 4,1 0-1,-1 1 0,1-1 0,0 1 1,-1 0-1,1 0 0,0 0 1,-1 1-1,1 0 0,0 0 0,0 0 1,-1 0-1,1 1 0,0 0 1,0 0-1,-1 0 0,1 1 1,-1-1-1,1 1 0,-1 0 0,0 0 1,0 1-1,4 2 0,9 7-123,-1 1-1,0 1 0,-1 0 1,13 18-1,-6-9-720,-8-9-5985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24575,'5'0'0,"1"-4"0,3-2 0,2-4 0,-3 4 0,-1 7 0,-3 9 0,-1 6 0,-2 5 0,-1 8 0,0 3 0,-1 1 0,1-1 0,-1-2 0,1-1 0,0-1 0,0-6-8191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22 24575,'0'-4'0,"0"-7"0,0 4 0,0 8 0,0 7 0,0 12 0,-4 6 0,-2 4 0,1 5 0,-4 1 0,0-1 0,1-2 0,3-2 0,1-3 0,2-5-8191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24575,'0'4'0,"0"-2"0,4-3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89 24575,'0'0'0,"0"0"0,0 0 0,1 0 0,-1 0 0,0 1 0,1-1 0,-1 0 0,0 0 0,1-1 0,-1 1 0,0 0 0,1 0 0,-1 0 0,0 0 0,0 0 0,1 0 0,-1 0 0,0 0 0,1-1 0,-1 1 0,0 0 0,0 0 0,1 0 0,-1 0 0,0-1 0,0 1 0,1 0 0,-1 0 0,0-1 0,0 1 0,0 0 0,0-1 0,1 1 0,-1 0 0,0 0 0,0-1 0,0 1 0,0 0 0,0-1 0,0 1 0,0-1 0,-2 3 0,0 11 0,3 4 0,1-1 0,6 26 0,-4-22 0,3 37 0,-6-52 0,-1 0 0,-1 0 0,1 0 0,-1 0 0,1 0 0,-1 0 0,-1 0 0,1 0 0,-1 0 0,0 0 0,0-1 0,-3 6 0,5-9 0,-1-1 0,1 1 0,-1 0 0,1 0 0,-1 0 0,1-1 0,-1 1 0,0 0 0,1-1 0,-1 1 0,0 0 0,1-1 0,-1 1 0,0-1 0,0 1 0,0-1 0,1 0 0,-1 1 0,0-1 0,0 0 0,-1 1 0,1-1 0,1-1 0,-1 1 0,0 0 0,1 0 0,-1-1 0,1 1 0,-1 0 0,0-1 0,1 1 0,-1-1 0,1 1 0,-1-1 0,1 1 0,0 0 0,-1-1 0,1 0 0,-1 1 0,1-1 0,0 1 0,0-1 0,-1 1 0,1-2 0,-2-1 0,1-1 0,0 1 0,0-1 0,1 1 0,-1-1 0,1 0 0,0 1 0,0-1 0,0-6 0,6-12 0,1 0 0,1 0 0,1 1 0,1 0 0,0 0 0,19-25 0,-22 37 10,0 0 0,1 1 0,-1 0 0,2 0 0,-1 1 0,1 0 0,0 1 0,0 0 0,1 0 0,0 1 0,15-6 0,-19 9-75,0 0 1,0 0-1,-1 0 1,1 1-1,0 0 1,0 0-1,0 0 0,0 1 1,1 0-1,-1 0 1,0 1-1,0-1 1,0 1-1,0 1 0,0-1 1,-1 1-1,1 0 1,0 0-1,-1 1 1,1-1-1,-1 1 1,9 7-1,-3 1-6761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24575,'0'4'0,"0"7"0,-5 0 0,-5 4 0,-6 3 0,0-6 0,7-4 0,5-9 0,3-8 0,6-3 0,7-4 0,2 1-8191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72 24575,'0'-2'0,"1"1"0,-1-1 0,1 0 0,-1 0 0,1 1 0,-1-1 0,1 0 0,0 1 0,0-1 0,0 1 0,0-1 0,0 1 0,0-1 0,0 1 0,1 0 0,-1-1 0,0 1 0,1 0 0,-1 0 0,1 0 0,3-2 0,38-15 0,-34 15 0,1-1 0,0 1 0,0 1 0,0-1 0,1 1 0,-1 1 0,1 0 0,15 1 0,-24 0 0,0 0 0,0 0 0,0 0 0,1 1 0,-1-1 0,0 1 0,0 0 0,0-1 0,0 1 0,0 0 0,0 0 0,0 0 0,0 1 0,0-1 0,-1 0 0,1 1 0,0-1 0,-1 1 0,1-1 0,-1 1 0,1 0 0,-1 0 0,0 0 0,0-1 0,0 1 0,0 0 0,0 0 0,0 1 0,-1-1 0,1 0 0,-1 0 0,1 0 0,-1 0 0,0 1 0,0-1 0,0 0 0,0 0 0,0 0 0,0 1 0,-1-1 0,0 4 0,-1-1 0,0 0 0,0 1 0,0-1 0,0 0 0,-1 0 0,0 0 0,0-1 0,0 1 0,-1-1 0,1 1 0,-1-1 0,0 0 0,-1-1 0,1 1 0,-1-1 0,1 0 0,-1 0 0,-6 3 0,-5 2 0,0 0 0,-1-1 0,1-1 0,-28 7 0,44-13 0,-71 12 0,68-12 0,-1 1 0,1-1 0,-1 0 0,0 0 0,1-1 0,-1 1 0,1-1 0,-1 1 0,1-1 0,-1 0 0,1 0 0,0-1 0,-1 1 0,1-1 0,0 0 0,-6-3 0,9 4 0,-1 0 0,1 1 0,-1-1 0,0 1 0,1-1 0,-1 0 0,1 0 0,0 1 0,-1-1 0,1 0 0,0 0 0,-1 1 0,1-1 0,0 0 0,0 0 0,0 0 0,-1 1 0,1-1 0,0 0 0,0 0 0,0 0 0,0 0 0,1 0 0,-1 1 0,0-3 0,1 2 0,0-1 0,0 0 0,0 1 0,0-1 0,0 1 0,1 0 0,-1-1 0,0 1 0,1 0 0,-1 0 0,3-2 0,2-1 0,0 1 0,0 0 0,0 0 0,1 0 0,8-2 0,-6 3 0,1 0 0,0 1 0,-1 0 0,1 1 0,0 0 0,-1 0 0,1 1 0,0 0 0,-1 0 0,1 2 0,-1-1 0,0 1 0,0 0 0,0 1 0,0 0 0,0 0 0,-1 1 0,1 0 0,-1 0 0,-1 1 0,1 1 0,-1-1 0,0 1 0,-1 0 0,1 0 0,8 15 0,9 10-1365,-13-20-5461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 24575,'0'0'0,"0"-1"0,0 0 0,0 1 0,0-1 0,0 0 0,0 1 0,0-1 0,0 0 0,0 1 0,1-1 0,-1 1 0,0-1 0,0 0 0,1 1 0,-1-1 0,0 1 0,1-1 0,-1 1 0,1-1 0,-1 1 0,0-1 0,1 1 0,-1 0 0,1-1 0,0 1 0,-1 0 0,1-1 0,-1 1 0,1 0 0,-1 0 0,1-1 0,0 1 0,-1 0 0,1 0 0,0 0 0,-1 0 0,1 0 0,0 0 0,-1 0 0,1 0 0,-1 0 0,1 0 0,0 0 0,-1 0 0,1 0 0,0 1 0,-1-1 0,1 0 0,-1 0 0,1 1 0,0 0 0,2 0 0,0 0 0,0 0 0,0 1 0,0 0 0,-1-1 0,1 1 0,0 0 0,-1 0 0,3 3 0,-3-3 0,-1 1 0,1-1 0,-1 0 0,0 1 0,0-1 0,0 1 0,0-1 0,0 1 0,0 0 0,-1-1 0,1 1 0,-1 0 0,1 0 0,-1-1 0,0 1 0,-1 0 0,1 0 0,0-1 0,-1 1 0,1 0 0,-1-1 0,0 1 0,0 0 0,0-1 0,0 1 0,0-1 0,-1 1 0,1-1 0,-3 2 0,-2 4 0,0-1 0,0 0 0,-1-1 0,0 0 0,-1 0 0,1 0 0,-11 5 0,18-11 0,0 0 0,-1 0 0,1 0 0,0 0 0,0 0 0,-1 1 0,1-1 0,0 0 0,0 0 0,-1 0 0,1 1 0,0-1 0,0 0 0,-1 0 0,1 1 0,0-1 0,0 0 0,0 0 0,0 1 0,0-1 0,-1 0 0,1 1 0,0-1 0,0 0 0,0 0 0,0 1 0,0-1 0,0 0 0,0 1 0,0-1 0,0 0 0,0 1 0,0-1 0,0 0 0,0 1 0,0-1 0,0 0 0,1 0 0,-1 1 0,0-1 0,15 11 0,38 9 0,-29-12 0,18 13-1365,-25-11-5461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24575,'5'0'0,"0"5"0,1 5 0,-2 6 0,-5 5 0,-3 2 0,0 3 0,0 0 0,1 1 0,1-4-8191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24575,'-11'0'0,"-1"1"0,1 1 0,-1-1 0,1 2 0,0 0 0,0 0 0,-20 9 0,25-9 0,-1 0 0,1 0 0,0 1 0,1 0 0,-1 0 0,1 1 0,-1 0 0,1-1 0,0 2 0,1-1 0,0 0 0,-1 1 0,2 0 0,-5 7 0,7-11 0,0 0 0,0 1 0,1-1 0,-1 1 0,0-1 0,1 1 0,-1-1 0,1 1 0,0 0 0,0-1 0,0 1 0,0-1 0,0 1 0,1-1 0,-1 1 0,1 0 0,0-1 0,0 0 0,0 1 0,1 2 0,0-2 0,1 1 0,-1-1 0,1 0 0,0 0 0,0 0 0,0 0 0,0 0 0,0-1 0,1 1 0,-1-1 0,7 3 0,-3-2 0,-1 0 0,1 0 0,-1-1 0,1 0 0,0-1 0,0 1 0,0-1 0,0 0 0,0-1 0,0 0 0,0 0 0,0-1 0,0 1 0,13-4 0,-19 4 0,0-1 0,0 1 0,0 0 0,0-1 0,0 1 0,0 0 0,0-1 0,0 1 0,0-1 0,0 0 0,0 1 0,0-1 0,0 0 0,0 1 0,-1-1 0,1 0 0,0 0 0,0 0 0,-1 0 0,1 0 0,-1 0 0,1 0 0,-1 0 0,1 0 0,-1 0 0,0 0 0,1 0 0,-1 0 0,0 0 0,0 0 0,0 0 0,0-1 0,0 1 0,0 0 0,0 0 0,0 0 0,0 0 0,-1 0 0,1 0 0,0 0 0,-1-2 0,-1 1 0,1-1 0,-1 1 0,0 0 0,1-1 0,-1 1 0,0 0 0,0 0 0,-1 1 0,1-1 0,0 0 0,0 1 0,-1-1 0,1 1 0,-1 0 0,0 0 0,-2-1 0,-28-5-1365,-1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31 128 24575,'0'-5'0,"1"1"0,0-1 0,0 1 0,0 0 0,0 0 0,1 0 0,0-1 0,0 1 0,0 1 0,0-1 0,0 0 0,1 0 0,0 1 0,0-1 0,0 1 0,0 0 0,0 0 0,1 0 0,6-4 0,1 0 0,0 0 0,1 1 0,0 0 0,0 1 0,19-6 0,-27 10 0,-1 0 0,0 0 0,0 0 0,0 1 0,1-1 0,-1 1 0,0 0 0,0 0 0,1 0 0,-1 0 0,0 1 0,1-1 0,-1 1 0,0 0 0,0 0 0,0 0 0,6 3 0,-7-2 0,1 0 0,-1 0 0,0 0 0,0 0 0,0 0 0,0 1 0,0-1 0,0 1 0,-1 0 0,1-1 0,-1 1 0,1 0 0,-1 0 0,0 0 0,1 5 0,-1 1 0,0-1 0,0 1 0,-1 0 0,0 0 0,0-1 0,-1 1 0,0 0 0,-1-1 0,0 1 0,0-1 0,-1 1 0,-5 11 0,4-12 0,-1-1 0,0 1 0,0-1 0,0 0 0,-1 0 0,-1-1 0,1 0 0,-1 0 0,0 0 0,0-1 0,0 0 0,-12 5 0,13-6 0,-1-1 0,0 0 0,1-1 0,-1 0 0,0 0 0,0 0 0,-1-1 0,1 0 0,0 0 0,0-1 0,0 0 0,-1 0 0,1-1 0,0 0 0,-13-3 0,19 4 0,-1-1 0,1 1 0,-1-1 0,0 0 0,1 1 0,-1-1 0,1 0 0,0 0 0,-1 0 0,1 0 0,0 0 0,-1 0 0,1 0 0,0 0 0,0-1 0,0 1 0,0 0 0,0-1 0,0 1 0,1-1 0,-1 1 0,0-1 0,1 1 0,-1-1 0,1 1 0,-1-1 0,1 0 0,0 1 0,0-1 0,0 0 0,0-2 0,0 3 0,1 0 0,-1 0 0,1-1 0,-1 1 0,1 0 0,0 0 0,-1 0 0,1 0 0,0 0 0,0 0 0,0 0 0,0 0 0,0 0 0,0 0 0,0 1 0,0-1 0,0 0 0,1 1 0,-1-1 0,0 1 0,0-1 0,0 1 0,1-1 0,-1 1 0,0 0 0,1 0 0,-1 0 0,0-1 0,1 1 0,-1 1 0,0-1 0,1 0 0,-1 0 0,0 0 0,1 1 0,-1-1 0,0 1 0,0-1 0,2 1 0,6 3 10,1 1-1,-1 0 1,0 0 0,0 1-1,-1 0 1,0 0-1,0 1 1,0 0 0,-1 0-1,0 1 1,0 0-1,6 11 1,-6-10-146,0 0 1,0 0 0,0-1-1,1 0 1,0 0-1,1-1 1,0 0-1,0 0 1,0-1-1,18 8 1,-5-7-6691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5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76 24575,'-1'0'0,"1"-1"0,-1 0 0,1 0 0,-1 0 0,1 0 0,-1 0 0,1 0 0,-1 0 0,1-1 0,0 1 0,-1 0 0,1 0 0,0 0 0,0 0 0,0 0 0,0 0 0,0 0 0,0-1 0,0 1 0,1 0 0,-1 0 0,0 0 0,1 0 0,-1 0 0,0 0 0,1 0 0,-1 0 0,1 0 0,0 0 0,-1 0 0,1 0 0,0 0 0,0 1 0,-1-1 0,1 0 0,0 0 0,0 1 0,0-1 0,1 0 0,3-3 0,0 0 0,1 0 0,-1 1 0,1-1 0,9-3 0,-7 5 0,-1 0 0,1 0 0,0 0 0,0 1 0,-1 0 0,1 1 0,0 0 0,0 0 0,15 3 0,-21-3 0,0 0 0,0 1 0,0-1 0,-1 1 0,1 0 0,0 0 0,0 0 0,0 0 0,-1 0 0,1 0 0,-1 0 0,1 0 0,-1 1 0,1-1 0,-1 1 0,0-1 0,3 4 0,-4-3 0,1 0 0,0 1 0,-1-1 0,1 0 0,-1 1 0,0-1 0,0 1 0,0-1 0,0 0 0,0 1 0,-1-1 0,1 0 0,0 1 0,-1-1 0,0 0 0,0 1 0,0-1 0,-2 4 0,0 0 0,-1 1 0,0 0 0,-1-1 0,1 0 0,-1 0 0,-1-1 0,1 1 0,-1-1 0,0 0 0,0-1 0,-8 6 0,3-4 0,0 0 0,0-1 0,0 0 0,0-1 0,-1 0 0,-15 3 0,28-5 0,10 3 0,14 4 0,-11-5 0,0 1 0,0 0 0,0 1 0,-1 1 0,0 0 0,0 1 0,14 11 0,-24-16 0,0-1 0,0 1 0,0 0 0,0 0 0,-1 1 0,1-1 0,-1 1 0,0-1 0,0 1 0,0 0 0,0-1 0,-1 1 0,2 5 0,-3-5 0,0-1 0,1 0 0,-2 1 0,1-1 0,0 0 0,-1 0 0,1 1 0,-1-1 0,0 0 0,0 0 0,0 0 0,-1 1 0,1-1 0,-1-1 0,1 1 0,-1 0 0,0 0 0,0-1 0,-3 3 0,0 1 5,0 0 0,-1-1 0,1 0-1,-1 0 1,-1-1 0,1 0 0,-1 0 0,1 0-1,-1-1 1,0 0 0,0 0 0,0-1 0,-1 0-1,1 0 1,-1 0 0,1-1 0,-1 0-1,1-1 1,-1 0 0,0 0 0,1-1 0,-1 1-1,1-2 1,-12-2 0,-12-5-302,1-2 0,0 0 0,1-2 0,-39-24 0,38 20-6529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0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2088 24575,'-19'19'0,"14"-14"0,0-1 0,0 1 0,0 0 0,1 1 0,0-1 0,0 1 0,0 0 0,1 0 0,0 0 0,0 0 0,0 0 0,-2 11 0,2-8 0,1 1 0,1-1 0,0 1 0,0-1 0,1 1 0,0 0 0,1-1 0,0 1 0,0-1 0,1 1 0,0-1 0,6 13 0,-6-16 0,1 0 0,0 0 0,1 0 0,0-1 0,0 1 0,0-1 0,0 0 0,1 0 0,0-1 0,0 1 0,0-1 0,0 0 0,1 0 0,0-1 0,0 0 0,0 0 0,0 0 0,10 3 0,5-1 0,-1-1 0,0-1 0,1-1 0,0 0 0,-1-2 0,1 0 0,0-1 0,0-1 0,37-10 0,-2-3 0,0-2 0,65-31 0,-11-3 0,-2-6 0,-3-5 0,-2-3 0,-4-6 0,-3-3 0,140-141 0,-171 148 0,-4-2 0,-2-4 0,-4-1 0,89-162 0,-107 162 0,-4-1 0,-3-2 0,-3-1 0,-3-1 0,23-151 0,-33 49 0,-10 113 0,16-99 0,-17 155 0,0 0 0,0 1 0,1-1 0,1 1 0,0 0 0,0 0 0,1 0 0,1 1 0,0 0 0,0 0 0,1 1 0,0 0 0,0 0 0,1 1 0,0 0 0,18-12 0,-10 14-1365,-4 4-5461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11 313 24575,'0'1'0,"0"-1"0,-1 0 0,1 0 0,0 0 0,-1 0 0,1 0 0,-1 0 0,1 0 0,0 0 0,-1 0 0,1 0 0,0 0 0,-1 0 0,1 0 0,0-1 0,-1 1 0,1 0 0,0 0 0,-1 0 0,1 0 0,0 0 0,0-1 0,-1 1 0,1 0 0,0 0 0,0-1 0,-1 1 0,1 0 0,0 0 0,0-1 0,0 1 0,-1 0 0,1-1 0,0 1 0,0 0 0,0-1 0,0 1 0,0 0 0,0-1 0,-1 0 0,10-15 0,19-11 0,42-21 0,147-76 0,-197 114 0,95-44 0,-99 48 0,-1 1 0,1 1 0,0 0 0,0 1 0,29-1 0,-41 4 0,-1 0 0,1 1 0,0-1 0,-1 1 0,1 0 0,-1 0 0,1 0 0,-1 0 0,1 1 0,-1 0 0,0-1 0,0 1 0,0 0 0,0 1 0,0-1 0,0 0 0,0 1 0,-1 0 0,1-1 0,-1 1 0,0 0 0,0 0 0,0 1 0,0-1 0,-1 0 0,1 0 0,-1 1 0,0-1 0,2 6 0,2 11 0,-1 1 0,-1-1 0,0 1 0,-1 21 0,-1-25 0,3 85 0,9 98 0,-11-182-116,0 1-134,1 0 0,0 0 1,2-1-1,11 31 0,-6-28-6576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0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223 507 24575,'-9'-9'0,"9"8"0,-1 0 0,1 0 0,0 1 0,-1-1 0,1 0 0,-1 0 0,0 1 0,1-1 0,-1 0 0,0 1 0,1-1 0,-1 1 0,0-1 0,0 1 0,1-1 0,-1 1 0,0-1 0,0 1 0,0 0 0,0-1 0,1 1 0,-1 0 0,0 0 0,0 0 0,0-1 0,0 1 0,0 0 0,0 0 0,0 0 0,0 1 0,0-1 0,0 0 0,1 0 0,-1 0 0,0 1 0,0-1 0,0 1 0,0-1 0,0 0 0,1 1 0,-1-1 0,0 1 0,0 0 0,1-1 0,-1 1 0,1 0 0,-1-1 0,0 1 0,0 0 0,-11 13 0,0-1 0,1 1 0,1 1 0,-14 23 0,16-23 0,0-2 0,-1 1 0,0-1 0,-2-1 0,-21 23 0,31-34 0,0-1 0,0 1 0,0 0 0,0 0 0,1-1 0,-1 1 0,0-1 0,0 1 0,0-1 0,0 1 0,0-1 0,0 0 0,-1 1 0,1-1 0,0 0 0,0 0 0,0 0 0,0 0 0,-2 0 0,3 0 0,-1 0 0,1-1 0,-1 1 0,1 0 0,-1-1 0,1 1 0,-1-1 0,1 1 0,-1-1 0,1 1 0,0-1 0,-1 0 0,1 1 0,0-1 0,0 1 0,-1-1 0,1 0 0,0 1 0,0-1 0,0 1 0,0-1 0,0 0 0,0 0 0,0-5 0,0 1 0,0-1 0,1 1 0,0 0 0,0-1 0,3-6 0,25-58 0,2 1 0,4 2 0,2 1 0,4 2 0,2 2 0,52-58 0,-81 103 0,43-45 0,-52 57 0,1 1 0,-1-1 0,1 1 0,-1 0 0,1 1 0,1-1 0,-1 1 0,0 0 0,9-2 0,-13 4 0,-1 1 0,1 0 0,0-1 0,0 1 0,0 0 0,0 0 0,0 0 0,-1 0 0,1 0 0,0 1 0,0-1 0,0 0 0,-1 1 0,1 0 0,0-1 0,0 1 0,-1 0 0,1 0 0,-1 0 0,1 0 0,2 2 0,-2-1 0,1 1 0,-1 0 0,0 0 0,0 0 0,0 1 0,0-1 0,0 0 0,-1 1 0,0-1 0,2 5 0,0 5 0,-1 1 0,0-1 0,0 1 0,-2 25 0,-6 20 39,-2 0 0,-32 111 0,-1 8-1521,36-150-5344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1766 389 24575,'5'-4'0,"0"0"0,0 0 0,1 1 0,-1 0 0,1 0 0,0 1 0,0 0 0,0 0 0,12-3 0,-12 4 0,-1 0 0,1 0 0,-1-1 0,1 0 0,-1 0 0,0-1 0,0 1 0,0-1 0,0 0 0,0-1 0,6-5 0,-10 8 0,-1 1 0,1 0 0,-1-1 0,1 1 0,-1-1 0,1 0 0,-1 1 0,0-1 0,1 1 0,-1-1 0,0 0 0,1 1 0,-1-1 0,0 0 0,0 1 0,0-1 0,0 0 0,1 1 0,-1-1 0,0 0 0,0 1 0,0-1 0,0 0 0,-1 0 0,1 1 0,0-1 0,0 0 0,0 1 0,0-1 0,-1 0 0,1 1 0,0-1 0,-1 1 0,1-1 0,0 0 0,-1 1 0,1-1 0,-1 1 0,1-1 0,-1 1 0,1-1 0,-1 1 0,0 0 0,1-1 0,-1 1 0,1-1 0,-1 1 0,-1 0 0,-38-12 0,36 11 0,-253-32 0,127 20 0,-151-19 0,-825-121 0,1093 150 0,7 3 0,0-1 0,0 0 0,1 0 0,-1-1 0,1 0 0,-1 0 0,1 0 0,0-1 0,-7-3 0,12 5 1,-1 1 1,1 0-1,0 0 0,-1-1 0,1 1 1,0 0-1,-1-1 0,1 1 0,0 0 1,0-1-1,0 1 0,-1 0 0,1-1 1,0 1-1,0 0 0,0-1 0,0 1 1,0-1-1,0 1 0,-1 0 0,1-1 1,0 1-1,0-1 0,0 1 0,0-1 1,1 1-1,-1 0 0,0-1 0,0 1 1,0-1-1,0 1 0,0 0 0,0-1 0,1 1 1,-1 0-1,0-1 0,0 1 0,0 0 1,1-1-1,-1 1 0,0 0 0,1-1 1,-1 1-1,0 0 0,1 0 0,-1-1 1,0 1-1,1 0 0,-1 0 0,0 0 1,1 0-1,-1-1 0,1 1 0,-1 0 1,0 0-1,1 0 0,24-7-1437,-2 3-5390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11 150 24575,'0'0'0,"-1"0"0,1 0 0,0 0 0,0 0 0,-1 0 0,1 0 0,0 1 0,-1-1 0,1 0 0,0 0 0,0 0 0,-1 0 0,1 0 0,0 0 0,-1 0 0,1 0 0,0 0 0,0-1 0,-1 1 0,1 0 0,0 0 0,0 0 0,-1 0 0,1 0 0,0 0 0,0-1 0,-1 1 0,1 0 0,0 0 0,0 0 0,-1 0 0,1-1 0,0 1 0,0 0 0,0 0 0,0-1 0,-1 1 0,1 0 0,0 0 0,0-1 0,0 1 0,0 0 0,0 0 0,0-1 0,0 1 0,0 0 0,0-1 0,0 1 0,0 0 0,0 0 0,0-1 0,0 1 0,0 0 0,0-1 0,0 1 0,0 0 0,0 0 0,0-1 0,0 1 0,1 0 0,-1 0 0,0-1 0,0 1 0,0 0 0,1-1 0,15-13 0,0 8 0,0 1 0,0 1 0,0 0 0,0 1 0,1 0 0,27 1 0,8-3 0,94-8 0,161 5 0,-302 8 0,0 1 0,1-2 0,-1 1 0,1 0 0,-1-1 0,0 0 0,1-1 0,-1 1 0,0-1 0,0 0 0,0 0 0,0 0 0,0-1 0,-1 0 0,1 0 0,-1 0 0,1-1 0,-1 1 0,7-9 0,-11 12 0,1-1 0,-1 1 0,1-1 0,-1 1 0,1-1 0,-1 1 0,0-1 0,1 0 0,-1 1 0,0-1 0,0 1 0,1-1 0,-1 0 0,0 1 0,0-1 0,0 0 0,0 1 0,0-1 0,0 0 0,0 1 0,0-1 0,0 0 0,0 1 0,0-1 0,0 0 0,-1 1 0,1-1 0,0 0 0,0 1 0,-1-1 0,1 1 0,0-1 0,-1 0 0,1 1 0,0-1 0,-1 1 0,1-1 0,-1 1 0,1 0 0,-1-1 0,1 1 0,-1-1 0,0 1 0,1 0 0,-1-1 0,1 1 0,-1 0 0,0 0 0,1 0 0,-1-1 0,0 1 0,1 0 0,-1 0 0,0 0 0,1 0 0,-1 0 0,-1 0 0,-3 0 0,0-1 0,0 1 0,-1 1 0,1-1 0,-10 3 0,3 0 0,0 2 0,0-1 0,1 2 0,0-1 0,0 2 0,0-1 0,-11 11 0,16-13 0,1 0 0,1 0 0,-1 1 0,1-1 0,-1 1 0,1 0 0,1 0 0,-1 1 0,1-1 0,0 1 0,0-1 0,0 1 0,1 0 0,0 0 0,-3 12 0,5-15 0,0 0 0,0 0 0,0-1 0,0 1 0,0 0 0,1-1 0,-1 1 0,1 0 0,0-1 0,0 1 0,0 0 0,0-1 0,0 1 0,0-1 0,1 0 0,-1 1 0,1-1 0,2 3 0,-1-2 0,1 0 0,-1-1 0,1 1 0,0-1 0,-1 0 0,1 0 0,0 0 0,0-1 0,0 1 0,8 1 0,3-1 0,0 0 0,0-1 0,0 0 0,0-1 0,26-3 0,-34 2 0,-1-1 0,1 1 0,-1-1 0,0-1 0,1 1 0,7-5 0,-10 5 0,-1 0 0,0 0 0,0 0 0,-1 0 0,1 0 0,0 0 0,-1-1 0,1 0 0,-1 1 0,0-1 0,0 0 0,0 0 0,2-5 0,-4 8 0,0 0 0,0 0 0,0 0 0,0 0 0,0 0 0,0 0 0,0 0 0,0 0 0,0 0 0,0 0 0,0 0 0,0 0 0,0 0 0,-1 0 0,1 0 0,0 0 0,0 0 0,0 0 0,0 0 0,0 0 0,0 0 0,0 0 0,0 0 0,0 0 0,0 0 0,0 0 0,0 0 0,0 0 0,0 0 0,0 0 0,0 0 0,0-1 0,0 1 0,0 0 0,0 0 0,0 0 0,0 0 0,0 0 0,0 0 0,0 0 0,0 0 0,0 0 0,0 0 0,0 0 0,0 0 0,0 0 0,-9 8 0,-7 15 0,-1 11 0,3 1 0,-19 64 0,-6 77 0,21-90 0,16-77 0,0 0 0,-1-1 0,0 1 0,0-1 0,-5 9 0,7-15 0,1-1 0,-1 0 0,0 1 0,0-1 0,0 0 0,0 0 0,0 1 0,0-1 0,0 0 0,0 0 0,0 0 0,-1 0 0,1-1 0,0 1 0,-1 0 0,1 0 0,0-1 0,-1 1 0,1-1 0,-1 1 0,1-1 0,-1 0 0,1 0 0,-1 0 0,0 1 0,1-1 0,-1-1 0,1 1 0,-1 0 0,1 0 0,-1 0 0,1-1 0,-1 1 0,1-1 0,-1 1 0,1-1 0,0 0 0,-2-1 0,-4-2 0,1 0 0,0-1 0,0 0 0,1 0 0,0-1 0,0 1 0,0-1 0,0 0 0,1-1 0,0 1 0,0-1 0,-5-13 0,2 1 0,1 1 0,0-1 0,-6-36 0,11 44 0,0-1 0,0 1 0,1 0 0,0-1 0,4-20 0,-4 29 0,1-1 0,0 1 0,0-1 0,0 1 0,0 0 0,1-1 0,-1 1 0,1 0 0,0 0 0,0 0 0,0 0 0,0 0 0,0 1 0,1-1 0,-1 1 0,1-1 0,0 1 0,0 0 0,0 0 0,0 0 0,0 0 0,4-1 0,67-15-1365,-51 14-5461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0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78 24575,'-1'-3'0,"1"0"0,-1 0 0,0-1 0,0 1 0,0 0 0,0 0 0,0 0 0,-1 0 0,1 0 0,-1 0 0,0 1 0,0-1 0,0 0 0,0 1 0,0 0 0,-1-1 0,1 1 0,-1 0 0,1 0 0,-1 0 0,0 1 0,0-1 0,0 1 0,0-1 0,0 1 0,-5-2 0,1 1 0,-1 0 0,1 0 0,0 0 0,-1 1 0,1 0 0,-1 1 0,1 0 0,-1 0 0,1 0 0,-15 3 0,12 0 0,1 1 0,-1 0 0,1 0 0,0 1 0,0 0 0,1 0 0,-1 1 0,-11 10 0,17-13 0,0 0 0,0 0 0,0 0 0,0 0 0,1 0 0,-1 0 0,1 1 0,0 0 0,0-1 0,0 1 0,0 0 0,1 0 0,-1 0 0,1 0 0,0 0 0,0 0 0,1 0 0,-1 0 0,1 0 0,0 1 0,0-1 0,0 0 0,1 5 0,0-7 0,-1 0 0,1-1 0,0 1 0,0 0 0,-1 0 0,1-1 0,0 1 0,0 0 0,1-1 0,-1 1 0,0-1 0,0 0 0,1 1 0,-1-1 0,1 0 0,-1 0 0,1 0 0,-1 0 0,4 2 0,-2-2 0,1 0 0,0 0 0,-1 0 0,1-1 0,0 1 0,-1-1 0,1 0 0,0 0 0,6 0 0,0-2 0,0 0 0,0 0 0,0-1 0,-1 0 0,1-1 0,12-7 0,-5 1 0,-11 6 0,-1 1 0,1-1 0,-1 1 0,1 1 0,0-1 0,10-2 0,-15 5 0,1 0 0,-1 0 0,1 0 0,-1 0 0,0 0 0,1 0 0,-1 0 0,0 0 0,1 1 0,-1-1 0,0 1 0,1-1 0,-1 1 0,0-1 0,1 1 0,-1 0 0,0 0 0,0 0 0,0-1 0,0 1 0,0 0 0,0 0 0,0 0 0,0 1 0,0-1 0,-1 0 0,1 0 0,0 0 0,-1 1 0,1-1 0,-1 0 0,1 1 0,-1-1 0,0 0 0,1 1 0,-1 1 0,2 5 0,-1 1 0,0-1 0,0 1 0,-1-1 0,0 1 0,0 0 0,-2 9 0,-15 63 0,7-36 0,-2 37 0,10-58 0,-1 0 0,-1 0 0,-2 0 0,-9 28 0,14-49 0,0-1 0,0 1 0,-1 0 0,1 0 0,-1-1 0,1 1 0,-1-1 0,0 1 0,0-1 0,0 0 0,-1 0 0,1 0 0,0 0 0,-1 0 0,1 0 0,-4 1 0,4-3 0,1 1 0,-1-1 0,0 0 0,1 0 0,-1 0 0,0 0 0,1 0 0,-1-1 0,0 1 0,1-1 0,-1 1 0,0-1 0,1 1 0,-1-1 0,1 0 0,-1 0 0,1 1 0,0-1 0,-1 0 0,1 0 0,0-1 0,0 1 0,-1 0 0,1 0 0,0-1 0,0 1 0,0 0 0,1-1 0,-1 1 0,0-1 0,0-1 0,-5-8 12,1-1 0,0 1 0,0-1 0,2 0 0,-1 0 0,1 0 0,1-1 0,1 1 0,-1-14 0,1 8-260,1 0 1,1 0-1,1 0 1,0 0-1,9-29 1,0 12-6579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2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24575,'-2'-1'0,"-1"0"0,1 1 0,0-1 0,-1 0 0,1-1 0,0 1 0,0 0 0,-4-3 0,-9-4 0,15 9 0,0 0 0,0 0 0,0 0 0,0 0 0,-1 0 0,1 0 0,1 0 0,-1-1 0,0 1 0,0 0 0,0 0 0,0 0 0,1 0 0,-1 0 0,1 0 0,-1 0 0,0 0 0,1 0 0,-1 0 0,1-1 0,1 2 0,20 40 0,43 62 0,-16-30 0,277 510-296,-70-118-98,39-22 194,-153-271-19,7-7 0,245 211 0,379 247-597,-629-513 786,811 624-280,-933-717 620,23 17-47,-42-32-138,0-1 0,1 0 0,0 0-1,-1 0 1,1-1 0,0 1 0,0-1 0,0 0-1,-1 0 1,7 0 0,-9-1-110,-1 0-1,1 0 1,0 0-1,-1 0 1,1 0-1,0-1 1,-1 1-1,1 0 1,0 0-1,-1-1 1,1 1-1,-1 0 1,1-1-1,-1 1 1,1-1-1,-1 1 1,1-1-1,-1 1 1,1-1-1,-1 1 1,0-1-1,1 1 1,-1-1-1,0 1 1,1-1-1,-1 0 1,0 1-1,0-1 1,0 0-1,1 1 1,-1-1-1,0 1 1,0-1-1,0 0 1,0 1-1,0-1 1,0 0-1,0 1 1,-1-1-1,1 0 1,0-1-1,-9-33 149,7 29-178,-11-39-1350,0-1-5461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2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3802 1 24575,'-7'6'0,"-1"0"0,1 0 0,-1-1 0,0 0 0,-16 7 0,-8 5 0,-775 508-133,742-478-41,-1274 886-319,767-538-484,36 43 1,478-385 1072,-257 241 1826,300-278-2949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2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24575,'11'1'0,"0"0"0,0 1 0,0 0 0,-1 1 0,1 0 0,-1 1 0,1 0 0,-1 1 0,0 0 0,-1 0 0,1 1 0,-1 0 0,0 1 0,15 15 0,7 9 0,-1 1 0,34 50 0,-59-75 0,492 752-795,-216-309-410,52 44 812,-79-119 186,-235-347 216,257 364 116,-267-380-91,1 2 274,1-1 1,19 19 0,-28-31-317,-1 1 0,1 0 0,0-1 0,-1 1-1,1-1 1,0 1 0,0-1 0,0 0 0,0 0 0,0 0 0,1 0 0,-1 0 0,0-1 0,0 1 0,1 0 0,-1-1 0,0 0 0,1 0 0,-1 1 0,0-1 0,1-1-1,-1 1 1,0 0 0,1-1 0,3 0 0,10-12-6467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5:2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2967 1 24575,'-15'1'0,"-1"0"0,0 1 0,1 1 0,0 0 0,-1 1 0,2 1 0,-1 1 0,-23 11 0,-8 9 0,-53 39 0,78-51 0,-517 380-484,14 22-41,133-105 631,-572 514-318,923-788 361,1 3 0,2 1 0,2 2 0,-37 58 0,71-99 62,5-8-60,11-19-1508,6-4-5469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1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24575,'1'-3'0,"0"0"0,0 0 0,0 1 0,0-1 0,0 1 0,1-1 0,0 1 0,-1-1 0,1 1 0,0 0 0,0 0 0,0 0 0,0 0 0,1 0 0,-1 0 0,0 0 0,1 1 0,-1-1 0,6-1 0,-5 2 0,0-1 0,0 1 0,0 0 0,0 0 0,0 0 0,0 1 0,0-1 0,5 0 0,-7 1 0,0 0 0,0 0 0,0 0 0,0 0 0,0 1 0,0-1 0,1 0 0,-1 0 0,0 1 0,0-1 0,0 1 0,0-1 0,0 1 0,0-1 0,-1 1 0,1 0 0,0-1 0,0 1 0,0 0 0,0 0 0,-1-1 0,2 3 0,1 3 0,-1 1 0,0-1 0,0 1 0,0-1 0,-1 1 0,0 0 0,-1-1 0,1 11 0,1 14 0,9 55 0,5 37 0,53 209 0,-66-321 0,1 0 0,1 0 0,-1-1 0,2 0 0,-1 1 0,1-2 0,1 1 0,0-1 0,0 0 0,1 0 0,0-1 0,1 0 0,10 8 0,-3-6 0,-1-1 0,1-1 0,0 0 0,1-1 0,0-1 0,0 0 0,32 6 0,41 1 0,0-4 0,172-5 0,-176-5 0,578-13 144,-14-1-1896,401 2 198,131 0 1583,697 51-846,0 46-182,-1563-69 967,2571 143 32,-1084-56 0,-710-34-672,-121-6 109,1801 121 563,1955 38-245,-4190-209 245,1729 29 0,-968-66-239,-1150 17-1252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1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4 546 24575,'0'0'0,"0"0"0,0 0 0,0 0 0,0 0 0,0 0 0,0 0 0,0 0 0,0 0 0,-1 0 0,1 0 0,0 0 0,0 0 0,0 0 0,0 0 0,0 0 0,0-1 0,0 1 0,0 0 0,-1 0 0,1 1 0,0-1 0,0 0 0,0 0 0,0 0 0,0 0 0,0 0 0,0 0 0,0 0 0,0 0 0,-1 0 0,1 0 0,0 0 0,0 0 0,0 0 0,0 0 0,0 0 0,0 0 0,0 0 0,0 0 0,0 1 0,0-1 0,0 0 0,0 0 0,-1 0 0,1 0 0,0 0 0,0 0 0,0 0 0,0 0 0,0 0 0,0 1 0,0-1 0,0 0 0,0 0 0,0 0 0,0 0 0,0 0 0,0 0 0,0 0 0,0 1 0,0-1 0,0 0 0,0 0 0,1 0 0,-1 0 0,9 7 0,15 3 0,17-5 0,0-1 0,0-2 0,43-5 0,-10 2 0,890-59-857,-562 25 633,-215 21 172,3589-263-8477,322 114 5824,3 139 527,319 99 3318,-1887-54 4831,-2106-34-5516,563-12 694,0 45-572,1564 293-577,-1880-197 2303,118 22 647,-390-53-2950,-309-64 0,-61-13 0,-1 1 0,0 2 0,-1 1 0,44 23 0,-71-33 0,1 1 0,0-1 0,0 0 0,-1 1 0,1 0 0,-1 0 0,0 0 0,4 5 0,-6-6 0,0-1 0,0 1 0,-1 0 0,1 0 0,0-1 0,-1 1 0,1 0 0,-1 0 0,0 0 0,0 0 0,0 0 0,0 0 0,0 0 0,0-1 0,0 1 0,0 0 0,-1 0 0,1 0 0,-1 0 0,0 0 0,1-1 0,-2 3 0,-34 70 0,19-42 0,-12 36 0,-4 34 0,5 1 0,-23 159 0,7 217 0,41-428 0,3-1 0,1 1 0,3-1 0,19 96 0,-23-144 0,1 0 0,-1 0 0,1 0 0,-1 0 0,0 0 0,0-1 0,0 1 0,0 0 0,0 0 0,0 0 0,-1 0 0,1 0 0,-2 3 0,2-4 0,-1 0 0,1 0 0,-1 0 0,0 0 0,0-1 0,1 1 0,-1 0 0,0 0 0,0-1 0,0 1 0,1-1 0,-1 1 0,0-1 0,0 1 0,0-1 0,0 1 0,0-1 0,-2 1 0,-4-1 0,0 1 0,0-1 0,-1-1 0,1 1 0,0-1 0,-9-2 0,-8-1 0,-377-23 16,188 16-318,-643-49-4114,543 35 927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1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830 339 24575,'-3'-3'0,"1"1"0,-1-1 0,0 0 0,1 1 0,-1 0 0,0 0 0,-1 0 0,1 0 0,0 0 0,-1 0 0,1 1 0,-1 0 0,1 0 0,-1 0 0,1 0 0,-8 0 0,8 1 0,-1 0 0,1 1 0,0 0 0,0 0 0,0 0 0,0 0 0,0 0 0,0 1 0,0-1 0,0 1 0,0 0 0,0 0 0,1 0 0,-1 0 0,1 0 0,0 1 0,-1-1 0,1 1 0,-2 2 0,-10 15 0,1 1 0,0 0 0,2 1 0,0 0 0,1 0 0,2 1 0,-8 30 0,9-21 0,1 0 0,1 0 0,2 1 0,1-1 0,3 34 0,0-55 0,0 1 0,0-1 0,2 0 0,-1 1 0,1-1 0,1 0 0,0-1 0,1 1 0,0-1 0,0 1 0,1-1 0,1-1 0,12 16 0,-9-14 0,1-1 0,0-1 0,1 0 0,0 0 0,0-1 0,1 0 0,0-2 0,0 1 0,1-1 0,18 5 0,30 6 0,1-3 0,0-3 0,121 6 0,195-20 0,460-38-565,87-3-1146,2376 17-1063,1132 244-1167,-2820-120 3941,-138-11 0,-640-31 0,2105 145 0,290 98-863,-2663-231 828,1317 135 27,16-99 1587,-1087-95 2569,-813-8-4137,161-7 2606,-143 5-2396,0-1-1,-1-1 0,1-1 0,-1 0 1,0-2-1,23-11 0,-35 15-220,-1 0 0,1-1 0,-1 0 0,-1 0 0,1 0 0,0-1 0,-1 0 0,0 0 0,7-10 0,24-55 0,-19 35 0,126-196 0,2-6 0,-131 211 0,-1 0 0,-1-1 0,-1-1 0,-2 0 0,-1 0 0,-1-1 0,3-39 0,-9 63 0,0 0 0,1 0 0,-2 0 0,1 0 0,-1 0 0,1 0 0,-1 1 0,-1-1 0,1 0 0,-1 0 0,0 1 0,-4-10 0,4 12 0,-1-1 0,1 0 0,-1 1 0,1 0 0,-1-1 0,0 1 0,0 0 0,0 0 0,0 1 0,0-1 0,0 1 0,0-1 0,-1 1 0,1 0 0,0 0 0,-1 1 0,1-1 0,-1 1 0,-4-1 0,-243 1 0,113 3 0,14-5 0,-196-28 0,-411-70 0,538 75 0,-1129-110-839,-7 43-556,454 34 989,-1967-123-1468,1908 125 1535,-323-20-288,-1233-77-1139,-198 16 1205,-2 49 1,1294 34 620,200 6 275,896 38 345,-1102-16-476,151 102 1766,782-38 1909,-345 4-2653,413-25-1213,-230-10-13,112-4 0,397 5 0,-170 31 0,286-38 0,-1 1 0,0 0 0,0 0 0,1 1 0,-7 3 0,12-6 0,1 0 0,-1 1 0,1-1 0,-1 0 0,1 1 0,-1-1 0,1 0 0,-1 1 0,1-1 0,-1 1 0,1-1 0,-1 1 0,1-1 0,0 1 0,-1-1 0,1 1 0,0 0 0,-1-1 0,1 1 0,0-1 0,0 1 0,0 0 0,0-1 0,-1 2 0,2-1 0,0 0 0,-1 0 0,1 0 0,0 0 0,-1 0 0,1 0 0,0 0 0,0 0 0,0 0 0,0-1 0,0 1 0,0 0 0,0-1 0,0 1 0,0-1 0,1 1 0,-1-1 0,0 1 0,1-1 0,73 23-1365,-50-17-5461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4:0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39 24575,'49'-39'0,"-129"108"0,-65 50 0,27-48 0,63-40 0,50-28 0,0 0 0,0 0 0,1 0 0,-1 1 0,1-1 0,0 1 0,0 0 0,0 1 0,0-1 0,-4 8 0,7-10 0,0 0 0,0 1 0,1-1 0,-1 1 0,0-1 0,1 1 0,0 0 0,0-1 0,0 1 0,0 0 0,0-1 0,0 1 0,0-1 0,1 1 0,0-1 0,-1 1 0,1-1 0,0 1 0,0-1 0,0 1 0,0-1 0,1 0 0,-1 0 0,1 0 0,1 3 0,22 24 20,1 0 0,1-2 0,37 30-1,11 10-1463,-42-34-5382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24575,'-2'0'0,"1"1"0,0-1 0,-1 1 0,1-1 0,-1 1 0,1 0 0,0-1 0,-1 1 0,1 0 0,0 0 0,0 0 0,0 0 0,0 0 0,0 0 0,0 0 0,0 1 0,0-1 0,0 0 0,0 0 0,0 1 0,0 1 0,-13 32 0,8-7 0,2 0 0,0 0 0,2 0 0,2 53 0,19 116 0,-15-171 0,86 492-1365,-80-477-5461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1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24575,'3'20'0,"1"-1"0,1 0 0,1 0 0,12 25 0,6 24 0,0 22 40,-3 1 0,11 124 0,-11 185-1525,-21-325-5341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1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39 325 24575,'2'-3'0,"4"-4"0,1 1 0,-1 0 0,1 0 0,0 1 0,0 0 0,10-5 0,-16 9 0,-1 1 0,0 0 0,1 0 0,-1 0 0,1-1 0,-1 1 0,0 0 0,1 0 0,-1 0 0,1 0 0,-1 0 0,1 0 0,-1 0 0,0 0 0,1 0 0,-1 0 0,1 0 0,-1 0 0,1 0 0,-1 0 0,0 1 0,1-1 0,-1 0 0,1 0 0,-1 0 0,0 1 0,1-1 0,-1 0 0,1 0 0,-1 1 0,0-1 0,1 0 0,-1 1 0,0-1 0,0 0 0,1 1 0,-1-1 0,0 0 0,0 1 0,0-1 0,1 1 0,-1-1 0,0 1 0,0-1 0,0 0 0,0 1 0,0-1 0,0 1 0,0-1 0,0 1 0,0-1 0,0 0 0,0 2 0,-4 27 0,3-25 0,-54 192 0,18-77 0,30-101 0,5-15 0,1-1 0,0 1 0,-1 0 0,1-1 0,1 1 0,-1 0 0,0 0 0,1 0 0,-1 0 0,1 0 0,0 3 0,1-6 0,0 0 0,0-1 0,1 1 0,-1 0 0,0-1 0,0 1 0,0-1 0,0 1 0,-1-1 0,1 0 0,0 1 0,0-1 0,0 0 0,0 0 0,-1 1 0,1-1 0,0 0 0,0 0 0,0-1 0,15-21 0,-1 0 0,0 0 0,-2-2 0,-1 0 0,18-51 0,2-5 0,137-269 0,-166 344 0,0 0 0,1 0 0,0 1 0,0 0 0,0 0 0,6-5 0,-9 9 0,0 0 0,0 0 0,0 1 0,0-1 0,0 0 0,0 1 0,0-1 0,0 1 0,0-1 0,0 1 0,0 0 0,0-1 0,0 1 0,0 0 0,0 0 0,1 0 0,-1 0 0,0 0 0,0 0 0,0 0 0,0 0 0,0 0 0,1 1 0,-1-1 0,0 0 0,0 1 0,0-1 0,0 1 0,0-1 0,0 1 0,0-1 0,0 1 0,0 0 0,0 0 0,-1-1 0,1 1 0,0 0 0,0 0 0,-1 0 0,1 0 0,0 1 0,5 7 0,-1 0 0,0 0 0,0 0 0,-1 0 0,0 1 0,-1 0 0,3 13 0,11 76 0,-11-55 0,1 6 0,50 265 0,-51-285-1365,-2-6-5461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1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56 141 24575,'-4'-4'0,"-7"-7"0,-4-4 0,-2-6 0,9 2 0,8 4 0,10 5 0,11 3 0,11 3 0,10 3 0,9-3 0,6-2 0,7 1 0,0 1 0,3-3 0,-9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1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6 0,0 4 0,5 3 0,1 7 0,-1 3 0,0 4 0,-2 0 0,3 3 0,1-1 0,-1-2 0,3-4 0,0-8-8191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13 24575,'0'0'0,"0"-1"0,0 1 0,0-1 0,0 1 0,0-1 0,0 1 0,0-1 0,0 1 0,0-1 0,0 1 0,0 0 0,-1-1 0,1 1 0,0-1 0,0 1 0,-1-1 0,1 1 0,0 0 0,-1-1 0,1 1 0,0 0 0,-1-1 0,1 1 0,0 0 0,-1-1 0,1 1 0,-1 0 0,1 0 0,-1 0 0,1-1 0,0 1 0,-1 0 0,1 0 0,-1 0 0,1 0 0,-1 0 0,1 0 0,-1 0 0,1 0 0,-1 0 0,1 0 0,-1 0 0,1 0 0,-1 0 0,1 0 0,-1 0 0,1 1 0,0-1 0,-1 0 0,1 0 0,-1 0 0,1 1 0,-1-1 0,1 0 0,0 1 0,-1-1 0,1 1 0,-25 18 0,17-9 0,0 2 0,1-1 0,0 1 0,1 0 0,1 0 0,0 1 0,0 0 0,1 0 0,-2 16 0,4-23 0,1 0 0,0 1 0,0-1 0,1 0 0,0 0 0,0 1 0,0-1 0,1 0 0,0 0 0,0 1 0,0-1 0,1 0 0,0 0 0,0 0 0,1 0 0,0-1 0,0 1 0,0-1 0,0 0 0,1 0 0,8 9 0,-7-10 0,0-1 0,0 0 0,0-1 0,0 1 0,0-1 0,1 0 0,0 0 0,-1-1 0,1 0 0,0 0 0,0 0 0,-1 0 0,1-1 0,0 0 0,0 0 0,0-1 0,0 0 0,-1 0 0,1 0 0,0-1 0,-1 1 0,1-1 0,-1-1 0,7-3 0,-5 3 0,0 0 0,0-1 0,0 0 0,-1 0 0,0-1 0,0 0 0,0 0 0,0 0 0,-1-1 0,0 0 0,0 0 0,-1 0 0,1-1 0,-1 1 0,-1-1 0,1 0 0,-1 0 0,2-8 0,-4 10 0,-1 1 0,1-1 0,-1 0 0,0 1 0,0-1 0,-1 0 0,0 0 0,1 1 0,-2-1 0,1 1 0,0-1 0,-1 1 0,0-1 0,0 1 0,0 0 0,0 0 0,-1 0 0,0 0 0,0 0 0,0 1 0,0-1 0,0 1 0,-1 0 0,0 0 0,1 0 0,-7-3 0,-1-1 0,0 1 0,0 0 0,0 1 0,0 0 0,-1 1 0,0 0 0,0 1 0,-23-3 0,23 5-136,-1 0-1,1 1 1,0 0-1,0 1 1,0 1-1,-1 0 1,1 0-1,1 1 0,-20 8 1,8 0-6690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155 138 24575,'0'-2'0,"0"1"0,1-1 0,-2 0 0,1 1 0,0-1 0,0 1 0,0-1 0,-1 1 0,1-1 0,-1 0 0,1 1 0,-1-1 0,0 1 0,1 0 0,-1-1 0,0 1 0,0-1 0,0 1 0,0 0 0,0 0 0,0 0 0,-1 0 0,1 0 0,0 0 0,0 0 0,-1 0 0,1 0 0,-1 0 0,1 1 0,-1-1 0,1 1 0,-1-1 0,1 1 0,-1-1 0,0 1 0,-1 0 0,-1 0 0,0 0 0,0 0 0,0 1 0,0-1 0,0 1 0,0 0 0,1 0 0,-1 1 0,0-1 0,1 1 0,-1-1 0,1 1 0,-1 0 0,-3 4 0,1-1 0,1 0 0,0 0 0,1 0 0,-1 1 0,1 0 0,0-1 0,0 2 0,1-1 0,-1 0 0,2 1 0,-1 0 0,1-1 0,0 1 0,0 0 0,1 0 0,-1 0 0,2 0 0,-1 1 0,1-1 0,0 0 0,1 0 0,-1 0 0,1 0 0,1 0 0,-1 0 0,5 9 0,-4-8 0,1-1 0,0 0 0,0 0 0,1 0 0,0 0 0,0 0 0,1-1 0,0 0 0,0 0 0,0 0 0,1-1 0,0 1 0,0-1 0,0-1 0,0 1 0,1-1 0,0 0 0,0-1 0,0 0 0,0 0 0,1 0 0,-1-1 0,16 3 0,-17-4 0,0-1 0,0 1 0,1-1 0,-1-1 0,0 1 0,0-1 0,0 0 0,0 0 0,0-1 0,0 0 0,-1 0 0,1 0 0,0-1 0,-1 0 0,0 0 0,6-4 0,-5 2 0,0 0 0,-1-1 0,0 1 0,0-1 0,0 0 0,-1-1 0,0 1 0,0-1 0,-1 0 0,0 0 0,4-12 0,-3 7 0,-1-1 0,-1 1 0,0 0 0,0-1 0,-2 1 0,1-1 0,-2 1 0,1-1 0,-2 0 0,0 1 0,0 0 0,-1 0 0,-1-1 0,0 2 0,-9-20 0,10 25 9,-1-1 1,-1 2-1,1-1 0,-1 0 0,1 1 1,-2 0-1,1 0 0,-1 0 0,1 1 0,-1 0 1,0 0-1,-9-4 0,4 3-221,0 1 0,-1 0 0,0 1-1,0 0 1,1 1 0,-19-2 0,-12 2-6614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24575,'11'-1'0,"-2"1"0,-5 17 0,38 286 0,99 361 0,-139-657 0,119 527 0,-119-524-136,-1 0-1,0-1 1,-1 1-1,0 0 1,0-1-1,-1 1 1,0 0-1,-1-1 0,-4 12 1,-4 5-6690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78 340 24575,'-6'0'0,"1"-1"0,-1 0 0,0 0 0,1 0 0,-1-1 0,1 0 0,-10-5 0,-8-2 0,30 35 0,3-4 0,-1 0 0,11 44 0,-18-59 0,0 1 0,-1-1 0,-1 1 0,1-1 0,-1 1 0,0 0 0,-1-1 0,0 1 0,0-1 0,-1 1 0,0-1 0,0 0 0,-4 9 0,6-16 0,0-1 0,0 1 0,0 0 0,0 0 0,0 0 0,0 0 0,0-1 0,0 1 0,-1 0 0,1 0 0,0 0 0,0 0 0,0-1 0,0 1 0,0 0 0,-1 0 0,1 0 0,0 0 0,0 0 0,0 0 0,0 0 0,-1 0 0,1-1 0,0 1 0,0 0 0,0 0 0,0 0 0,-1 0 0,1 0 0,0 0 0,0 0 0,0 0 0,-1 0 0,1 0 0,0 0 0,0 0 0,0 0 0,-1 0 0,1 1 0,0-1 0,0 0 0,0 0 0,0 0 0,-1 0 0,1 0 0,0 0 0,0 0 0,0 0 0,0 1 0,-1-1 0,1 0 0,0 0 0,0 0 0,0 0 0,0 1 0,0-1 0,0 0 0,0 0 0,-3-18 0,1-20 0,3 0 0,1 0 0,1 0 0,3 0 0,1 1 0,1 0 0,2 0 0,28-64 0,-34 91 0,1 1 0,0 0 0,0 1 0,1-1 0,0 1 0,1 0 0,0 1 0,0-1 0,0 1 0,1 1 0,0 0 0,0 0 0,1 0 0,0 1 0,0 0 0,0 1 0,10-4 0,-7 4 0,0 1 0,-1 0 0,1 1 0,1 1 0,-1 0 0,0 0 0,0 1 0,0 1 0,0 0 0,1 0 0,-1 1 0,-1 1 0,1 0 0,12 5 0,-17-5 0,0 0 0,0 0 0,0 1 0,0 0 0,-1 1 0,0-1 0,10 10 0,-14-12 0,0-1 0,-1 1 0,1 0 0,-1 0 0,1-1 0,-1 1 0,0 0 0,0 0 0,0 0 0,0 0 0,0 0 0,-1 1 0,1-1 0,0 0 0,-1 0 0,0 0 0,1 1 0,-1-1 0,0 0 0,0 1 0,0-1 0,-1 0 0,1 0 0,-1 1 0,1-1 0,-1 0 0,0 0 0,1 0 0,-1 0 0,-2 4 0,-3 2 0,0-1 0,-1 1 0,1-1 0,-1 0 0,-1-1 0,1 0 0,-1 0 0,-10 5 0,-77 39 0,50-28 0,2-1 0,22-11 0,0 1 0,-27 18 0,48-29 0,-1 1 0,0-1 0,1 0 0,-1 1 0,1-1 0,-1 1 0,1-1 0,-1 0 0,1 1 0,-1-1 0,1 1 0,-1 0 0,1-1 0,0 1 0,-1-1 0,1 1 0,0-1 0,-1 1 0,1 0 0,0-1 0,0 1 0,0 0 0,0-1 0,0 1 0,-1 0 0,1-1 0,0 1 0,0 0 0,1-1 0,-1 1 0,0 0 0,0 0 0,1 1 0,0-1 0,0 0 0,1 0 0,-1 1 0,0-1 0,0 0 0,1 0 0,-1 0 0,1-1 0,-1 1 0,1 0 0,2 1 0,57 13 0,-56-14 0,68 11 0,81 18 0,-126-23 0,0 1 0,-1 1 0,36 18 0,-58-24 0,0-1 0,-1 1 0,1 0 0,-1 1 0,0-1 0,0 1 0,0 0 0,6 7 0,-9-10 0,0 1 0,0-1 0,0 1 0,0-1 0,0 1 0,-1-1 0,1 1 0,-1 0 0,1-1 0,-1 1 0,0 0 0,1-1 0,-1 1 0,0 0 0,0-1 0,0 1 0,-1 0 0,1-1 0,0 1 0,0 0 0,-1-1 0,1 1 0,-1 0 0,0-1 0,1 1 0,-1-1 0,0 1 0,0-1 0,0 1 0,0-1 0,0 0 0,-2 2 0,-2 1 0,0 1 0,-1-1 0,0 0 0,1 0 0,-1-1 0,-1 1 0,1-2 0,-1 1 0,1-1 0,-1 1 0,-9 0 0,-13 3 0,-39 1 0,64-6 0,-43 3-273,0-1 0,0-2 0,0-3 0,-91-15 0,93 5-6553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8:06:2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98 262 24575,'-3'-1'0,"0"1"0,0-1 0,0 0 0,0 0 0,0 0 0,1 0 0,-1 0 0,0-1 0,1 1 0,-1-1 0,1 0 0,-4-3 0,-25-28 0,28 28 0,0 1 0,1-1 0,0 0 0,0 0 0,0 1 0,0-1 0,1-1 0,0 1 0,0 0 0,0 0 0,0 0 0,1-1 0,0 1 0,0 0 0,1 0 0,-1-1 0,1 1 0,0 0 0,1 0 0,-1 0 0,1 0 0,0 0 0,0 0 0,0 0 0,1 1 0,0-1 0,0 1 0,0 0 0,0 0 0,1 0 0,0 0 0,4-3 0,-3 2 0,0 0 0,0 1 0,0 0 0,0 0 0,1 1 0,-1-1 0,1 1 0,0 1 0,0-1 0,1 1 0,-1 0 0,0 0 0,1 1 0,-1-1 0,1 2 0,-1-1 0,1 1 0,-1 0 0,1 0 0,-1 0 0,1 1 0,-1 0 0,1 1 0,-1-1 0,12 6 0,-9-1 0,0 0 0,0 0 0,-1 1 0,0 0 0,0 1 0,0 0 0,-1 0 0,-1 1 0,1 0 0,-1 0 0,-1 0 0,0 1 0,7 18 0,-6-14 0,-1 1 0,-1-1 0,0 1 0,-1 0 0,0 0 0,-2 1 0,1-1 0,-2 0 0,-1 20 0,-1-25 0,-1 0 0,0 0 0,0 0 0,-1 0 0,0 0 0,0-1 0,-1 0 0,0 0 0,-1 0 0,0 0 0,-1-1 0,0 0 0,0-1 0,0 1 0,-1-1 0,0-1 0,-12 8 0,10-7 0,1-1 0,-2-1 0,1 1 0,-1-2 0,1 0 0,-1 0 0,0 0 0,-1-2 0,1 1 0,0-2 0,-1 1 0,1-2 0,-1 1 0,0-1 0,-16-3 0,25 3 0,1-1 0,-1 1 0,0-1 0,1 0 0,-1 0 0,1 0 0,-1 0 0,1 0 0,0 0 0,-1-1 0,1 1 0,0-1 0,0 1 0,0-1 0,0 0 0,0 0 0,0 0 0,1 0 0,-1 0 0,1 0 0,-1-1 0,1 1 0,0 0 0,0-1 0,-1-3 0,2 4 0,0 0 0,0 0 0,0 0 0,0 0 0,0 0 0,1 0 0,-1 0 0,1-1 0,0 1 0,-1 0 0,1 1 0,0-1 0,0 0 0,0 0 0,0 0 0,1 0 0,-1 1 0,0-1 0,1 1 0,-1-1 0,1 1 0,0-1 0,-1 1 0,1 0 0,0 0 0,0 0 0,0 0 0,0 0 0,0 0 0,0 0 0,3 0 0,2-1 0,0 0 0,1 1 0,-1-1 0,0 1 0,0 1 0,0 0 0,1 0 0,-1 0 0,0 1 0,0 0 0,1 0 0,-1 1 0,0 0 0,0 0 0,-1 1 0,1-1 0,7 5 0,11 8 0,0 1 0,44 36 0,-40-29 0,-25-20-60,25 20-593,46 27 1,-42-33-6174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https://unsplash.com/photos/0Zx1bDv5BNY</a:t>
            </a:r>
          </a:p>
          <a:p>
            <a:r>
              <a:rPr lang="en-US" dirty="0"/>
              <a:t>https://unsplash.com/photos/315vPGsAFUk</a:t>
            </a:r>
          </a:p>
          <a:p>
            <a:r>
              <a:rPr lang="en-US" dirty="0"/>
              <a:t>https://unsplash.com/photos/DItYlc26zVI</a:t>
            </a:r>
          </a:p>
          <a:p>
            <a:r>
              <a:rPr lang="en-US" dirty="0"/>
              <a:t>https://unsplash.com/photos/FttBXHp7VZw</a:t>
            </a:r>
          </a:p>
          <a:p>
            <a:r>
              <a:rPr lang="en-US" dirty="0"/>
              <a:t>https://unsplash.com/photos/et_78QkMMQs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https://unsplash.com/photos/CPs2X8JYmS8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8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462E-5154-AC71-FFA6-22CFD992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1833"/>
            <a:ext cx="9141619" cy="2387600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9E6F7-84BD-9422-8DD8-5061D3A5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568"/>
            <a:ext cx="9141619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C307-7CB0-B200-618E-522BD365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FE031C55-2ED4-439C-848E-820FDE6CA0B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391F4-2588-4DD0-A573-80976921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7F3E-3313-4B1F-BA34-08FF9BEC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F84F8881-AFEB-4DBC-BB9F-5538E648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52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58C9C4-10BB-4CC2-B55F-04C8ACF94D8D}"/>
              </a:ext>
            </a:extLst>
          </p:cNvPr>
          <p:cNvGrpSpPr/>
          <p:nvPr/>
        </p:nvGrpSpPr>
        <p:grpSpPr>
          <a:xfrm flipH="1" flipV="1">
            <a:off x="9586912" y="4027941"/>
            <a:ext cx="2601913" cy="2833688"/>
            <a:chOff x="0" y="0"/>
            <a:chExt cx="2601913" cy="2833688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AA0248F6-F7FB-48B8-80D2-C1697DDAC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FF279494-9D87-4B93-ADEC-818B9D14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C441D3E7-B291-4582-B967-1D1C79FAE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AE9D4634-DC21-4DAA-8DC6-9F3C5699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12850"/>
              <a:ext cx="701675" cy="814388"/>
            </a:xfrm>
            <a:custGeom>
              <a:avLst/>
              <a:gdLst>
                <a:gd name="T0" fmla="*/ 0 w 442"/>
                <a:gd name="T1" fmla="*/ 257 h 513"/>
                <a:gd name="T2" fmla="*/ 0 w 442"/>
                <a:gd name="T3" fmla="*/ 257 h 513"/>
                <a:gd name="T4" fmla="*/ 442 w 442"/>
                <a:gd name="T5" fmla="*/ 0 h 513"/>
                <a:gd name="T6" fmla="*/ 442 w 442"/>
                <a:gd name="T7" fmla="*/ 3 h 513"/>
                <a:gd name="T8" fmla="*/ 442 w 442"/>
                <a:gd name="T9" fmla="*/ 513 h 513"/>
                <a:gd name="T10" fmla="*/ 0 w 442"/>
                <a:gd name="T11" fmla="*/ 25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0626F6EC-998F-4636-956E-002853E7C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49" y="2359025"/>
              <a:ext cx="406465" cy="474663"/>
            </a:xfrm>
            <a:custGeom>
              <a:avLst/>
              <a:gdLst>
                <a:gd name="T0" fmla="*/ 0 w 149"/>
                <a:gd name="T1" fmla="*/ 87 h 174"/>
                <a:gd name="T2" fmla="*/ 0 w 149"/>
                <a:gd name="T3" fmla="*/ 87 h 174"/>
                <a:gd name="T4" fmla="*/ 149 w 149"/>
                <a:gd name="T5" fmla="*/ 0 h 174"/>
                <a:gd name="T6" fmla="*/ 149 w 149"/>
                <a:gd name="T7" fmla="*/ 0 h 174"/>
                <a:gd name="T8" fmla="*/ 149 w 149"/>
                <a:gd name="T9" fmla="*/ 174 h 174"/>
                <a:gd name="T10" fmla="*/ 0 w 149"/>
                <a:gd name="T11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4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8B3C13D5-661F-422F-B8AA-D2D942292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09625"/>
              <a:ext cx="701675" cy="811213"/>
            </a:xfrm>
            <a:custGeom>
              <a:avLst/>
              <a:gdLst>
                <a:gd name="T0" fmla="*/ 0 w 442"/>
                <a:gd name="T1" fmla="*/ 511 h 511"/>
                <a:gd name="T2" fmla="*/ 0 w 442"/>
                <a:gd name="T3" fmla="*/ 0 h 511"/>
                <a:gd name="T4" fmla="*/ 442 w 442"/>
                <a:gd name="T5" fmla="*/ 254 h 511"/>
                <a:gd name="T6" fmla="*/ 0 w 442"/>
                <a:gd name="T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511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5B2E8843-7CEF-40EB-8DD1-54036D5C3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002B514D-D660-4E6B-BA11-0E2C95BBD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B9667304-A7FC-411F-A9BA-F3F6D1D6F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E5071C22-5EE9-412C-BA54-62511375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124C6BB-7980-4649-8747-8011CFA07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0" y="241300"/>
              <a:ext cx="284163" cy="328613"/>
            </a:xfrm>
            <a:custGeom>
              <a:avLst/>
              <a:gdLst>
                <a:gd name="T0" fmla="*/ 0 w 179"/>
                <a:gd name="T1" fmla="*/ 207 h 207"/>
                <a:gd name="T2" fmla="*/ 0 w 179"/>
                <a:gd name="T3" fmla="*/ 0 h 207"/>
                <a:gd name="T4" fmla="*/ 0 w 179"/>
                <a:gd name="T5" fmla="*/ 0 h 207"/>
                <a:gd name="T6" fmla="*/ 179 w 179"/>
                <a:gd name="T7" fmla="*/ 102 h 207"/>
                <a:gd name="T8" fmla="*/ 0 w 179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7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36E31888-122E-4406-8480-00596C10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44A723B8-D944-4A04-B9BF-631979758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809625"/>
              <a:ext cx="701675" cy="811213"/>
            </a:xfrm>
            <a:custGeom>
              <a:avLst/>
              <a:gdLst>
                <a:gd name="T0" fmla="*/ 0 w 442"/>
                <a:gd name="T1" fmla="*/ 254 h 511"/>
                <a:gd name="T2" fmla="*/ 442 w 442"/>
                <a:gd name="T3" fmla="*/ 0 h 511"/>
                <a:gd name="T4" fmla="*/ 442 w 442"/>
                <a:gd name="T5" fmla="*/ 511 h 511"/>
                <a:gd name="T6" fmla="*/ 442 w 442"/>
                <a:gd name="T7" fmla="*/ 511 h 511"/>
                <a:gd name="T8" fmla="*/ 0 w 442"/>
                <a:gd name="T9" fmla="*/ 25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1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734C5AD6-CDE3-4FAF-86FC-3F57F95DE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212850"/>
              <a:ext cx="706438" cy="811213"/>
            </a:xfrm>
            <a:custGeom>
              <a:avLst/>
              <a:gdLst>
                <a:gd name="T0" fmla="*/ 0 w 445"/>
                <a:gd name="T1" fmla="*/ 511 h 511"/>
                <a:gd name="T2" fmla="*/ 0 w 445"/>
                <a:gd name="T3" fmla="*/ 3 h 511"/>
                <a:gd name="T4" fmla="*/ 3 w 445"/>
                <a:gd name="T5" fmla="*/ 0 h 511"/>
                <a:gd name="T6" fmla="*/ 445 w 445"/>
                <a:gd name="T7" fmla="*/ 257 h 511"/>
                <a:gd name="T8" fmla="*/ 0 w 445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1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B7A26DBC-81EE-4413-A334-AEF946305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620838"/>
              <a:ext cx="706438" cy="809625"/>
            </a:xfrm>
            <a:custGeom>
              <a:avLst/>
              <a:gdLst>
                <a:gd name="T0" fmla="*/ 0 w 445"/>
                <a:gd name="T1" fmla="*/ 256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DD94B5A8-9396-46B5-97F3-B84960A19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064909A4-707A-4E80-9412-0340730F1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CF512BB7-CEDE-42E3-ABE2-78DCE1DAE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63">
              <a:extLst>
                <a:ext uri="{FF2B5EF4-FFF2-40B4-BE49-F238E27FC236}">
                  <a16:creationId xmlns:a16="http://schemas.microsoft.com/office/drawing/2014/main" id="{0DB0E9C7-D341-4BD7-874B-22649AFA5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0 h 510"/>
                <a:gd name="T2" fmla="*/ 0 w 442"/>
                <a:gd name="T3" fmla="*/ 510 h 510"/>
                <a:gd name="T4" fmla="*/ 442 w 442"/>
                <a:gd name="T5" fmla="*/ 254 h 510"/>
                <a:gd name="T6" fmla="*/ 0 w 442"/>
                <a:gd name="T7" fmla="*/ 0 h 510"/>
                <a:gd name="T8" fmla="*/ 0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5D299E1B-6116-426F-8F66-0A149001C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1675" cy="403225"/>
            </a:xfrm>
            <a:custGeom>
              <a:avLst/>
              <a:gdLst>
                <a:gd name="T0" fmla="*/ 0 w 442"/>
                <a:gd name="T1" fmla="*/ 254 h 254"/>
                <a:gd name="T2" fmla="*/ 442 w 442"/>
                <a:gd name="T3" fmla="*/ 0 h 254"/>
                <a:gd name="T4" fmla="*/ 0 w 442"/>
                <a:gd name="T5" fmla="*/ 0 h 254"/>
                <a:gd name="T6" fmla="*/ 0 w 442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54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65">
              <a:extLst>
                <a:ext uri="{FF2B5EF4-FFF2-40B4-BE49-F238E27FC236}">
                  <a16:creationId xmlns:a16="http://schemas.microsoft.com/office/drawing/2014/main" id="{B2B5952B-902A-4F78-920C-A759715CC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403225"/>
            </a:xfrm>
            <a:custGeom>
              <a:avLst/>
              <a:gdLst>
                <a:gd name="T0" fmla="*/ 442 w 442"/>
                <a:gd name="T1" fmla="*/ 0 h 254"/>
                <a:gd name="T2" fmla="*/ 0 w 442"/>
                <a:gd name="T3" fmla="*/ 0 h 254"/>
                <a:gd name="T4" fmla="*/ 442 w 442"/>
                <a:gd name="T5" fmla="*/ 254 h 254"/>
                <a:gd name="T6" fmla="*/ 442 w 442"/>
                <a:gd name="T7" fmla="*/ 254 h 254"/>
                <a:gd name="T8" fmla="*/ 442 w 442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54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9CB80B3-667C-438F-87E7-908B3BA2347A}"/>
              </a:ext>
            </a:extLst>
          </p:cNvPr>
          <p:cNvSpPr/>
          <p:nvPr userDrawn="1"/>
        </p:nvSpPr>
        <p:spPr>
          <a:xfrm>
            <a:off x="0" y="0"/>
            <a:ext cx="6094412" cy="6858000"/>
          </a:xfrm>
          <a:custGeom>
            <a:avLst/>
            <a:gdLst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6094412 w 6094412"/>
              <a:gd name="connsiteY2" fmla="*/ 6858000 h 6858000"/>
              <a:gd name="connsiteX3" fmla="*/ 0 w 6094412"/>
              <a:gd name="connsiteY3" fmla="*/ 6858000 h 6858000"/>
              <a:gd name="connsiteX4" fmla="*/ 0 w 6094412"/>
              <a:gd name="connsiteY4" fmla="*/ 0 h 6858000"/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0 w 6094412"/>
              <a:gd name="connsiteY2" fmla="*/ 6858000 h 6858000"/>
              <a:gd name="connsiteX3" fmla="*/ 0 w 60944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685800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1">
            <a:extLst>
              <a:ext uri="{FF2B5EF4-FFF2-40B4-BE49-F238E27FC236}">
                <a16:creationId xmlns:a16="http://schemas.microsoft.com/office/drawing/2014/main" id="{E9CBF90A-ECB0-4F26-8FAF-B205B744461A}"/>
              </a:ext>
            </a:extLst>
          </p:cNvPr>
          <p:cNvSpPr/>
          <p:nvPr userDrawn="1"/>
        </p:nvSpPr>
        <p:spPr>
          <a:xfrm rot="5400000">
            <a:off x="10179373" y="-118464"/>
            <a:ext cx="1890988" cy="2127916"/>
          </a:xfrm>
          <a:custGeom>
            <a:avLst/>
            <a:gdLst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6094412 w 6094412"/>
              <a:gd name="connsiteY2" fmla="*/ 6858000 h 6858000"/>
              <a:gd name="connsiteX3" fmla="*/ 0 w 6094412"/>
              <a:gd name="connsiteY3" fmla="*/ 6858000 h 6858000"/>
              <a:gd name="connsiteX4" fmla="*/ 0 w 6094412"/>
              <a:gd name="connsiteY4" fmla="*/ 0 h 6858000"/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0 w 6094412"/>
              <a:gd name="connsiteY2" fmla="*/ 6858000 h 6858000"/>
              <a:gd name="connsiteX3" fmla="*/ 0 w 60944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685800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828323" y="2576512"/>
            <a:ext cx="8532178" cy="1392378"/>
          </a:xfrm>
        </p:spPr>
        <p:txBody>
          <a:bodyPr anchor="b">
            <a:noAutofit/>
          </a:bodyPr>
          <a:lstStyle>
            <a:lvl1pPr algn="ctr">
              <a:defRPr lang="en-US" sz="8000" b="1" kern="1200" smtClean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828324" y="4027941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148A0F-C466-4DCF-A6AA-580F4D23477E}"/>
              </a:ext>
            </a:extLst>
          </p:cNvPr>
          <p:cNvGrpSpPr/>
          <p:nvPr userDrawn="1"/>
        </p:nvGrpSpPr>
        <p:grpSpPr>
          <a:xfrm>
            <a:off x="0" y="0"/>
            <a:ext cx="3445202" cy="4727575"/>
            <a:chOff x="0" y="0"/>
            <a:chExt cx="3445202" cy="47275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E6526A-9FB6-45F3-9AA0-0DABBB8384E5}"/>
                </a:ext>
              </a:extLst>
            </p:cNvPr>
            <p:cNvGrpSpPr/>
            <p:nvPr/>
          </p:nvGrpSpPr>
          <p:grpSpPr>
            <a:xfrm flipH="1" flipV="1">
              <a:off x="0" y="0"/>
              <a:ext cx="2913063" cy="4727575"/>
              <a:chOff x="9275762" y="2130425"/>
              <a:chExt cx="2913063" cy="4727575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D66A98C3-AC75-43FF-BBF6-C4EBFC494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008562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442 w 442"/>
                  <a:gd name="T3" fmla="*/ 510 h 510"/>
                  <a:gd name="T4" fmla="*/ 442 w 442"/>
                  <a:gd name="T5" fmla="*/ 510 h 510"/>
                  <a:gd name="T6" fmla="*/ 0 w 442"/>
                  <a:gd name="T7" fmla="*/ 254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78001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22477ACA-425C-46EC-AD6F-80BA26D69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4602162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442 w 442"/>
                  <a:gd name="T3" fmla="*/ 256 h 510"/>
                  <a:gd name="T4" fmla="*/ 0 w 442"/>
                  <a:gd name="T5" fmla="*/ 510 h 510"/>
                  <a:gd name="T6" fmla="*/ 0 w 442"/>
                  <a:gd name="T7" fmla="*/ 510 h 510"/>
                  <a:gd name="T8" fmla="*/ 0 w 442"/>
                  <a:gd name="T9" fmla="*/ 0 h 510"/>
                  <a:gd name="T10" fmla="*/ 442 w 442"/>
                  <a:gd name="T11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AC048DEB-C577-4FA1-B01F-12D258B64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818187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442 w 442"/>
                  <a:gd name="T3" fmla="*/ 510 h 510"/>
                  <a:gd name="T4" fmla="*/ 0 w 442"/>
                  <a:gd name="T5" fmla="*/ 254 h 510"/>
                  <a:gd name="T6" fmla="*/ 0 w 442"/>
                  <a:gd name="T7" fmla="*/ 254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F620C4D1-C71F-4B00-8374-DE68E636F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411787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0 w 442"/>
                  <a:gd name="T3" fmla="*/ 510 h 510"/>
                  <a:gd name="T4" fmla="*/ 0 w 442"/>
                  <a:gd name="T5" fmla="*/ 2 h 510"/>
                  <a:gd name="T6" fmla="*/ 0 w 442"/>
                  <a:gd name="T7" fmla="*/ 0 h 510"/>
                  <a:gd name="T8" fmla="*/ 442 w 442"/>
                  <a:gd name="T9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5340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756AF1ED-E977-4FC5-9F93-5D6819E7A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008562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442 w 442"/>
                  <a:gd name="T3" fmla="*/ 510 h 510"/>
                  <a:gd name="T4" fmla="*/ 442 w 442"/>
                  <a:gd name="T5" fmla="*/ 510 h 510"/>
                  <a:gd name="T6" fmla="*/ 0 w 442"/>
                  <a:gd name="T7" fmla="*/ 254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442" y="510"/>
                    </a:lnTo>
                    <a:lnTo>
                      <a:pt x="442" y="510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58BB1EB7-D092-4F4A-A955-7943CE6AA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4602162"/>
                <a:ext cx="706438" cy="809625"/>
              </a:xfrm>
              <a:custGeom>
                <a:avLst/>
                <a:gdLst>
                  <a:gd name="T0" fmla="*/ 445 w 445"/>
                  <a:gd name="T1" fmla="*/ 0 h 510"/>
                  <a:gd name="T2" fmla="*/ 445 w 445"/>
                  <a:gd name="T3" fmla="*/ 510 h 510"/>
                  <a:gd name="T4" fmla="*/ 0 w 445"/>
                  <a:gd name="T5" fmla="*/ 256 h 510"/>
                  <a:gd name="T6" fmla="*/ 0 w 445"/>
                  <a:gd name="T7" fmla="*/ 256 h 510"/>
                  <a:gd name="T8" fmla="*/ 445 w 445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51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5340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AA2A7E38-0B33-45B0-9F92-679EEA11A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5008562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445 w 445"/>
                  <a:gd name="T3" fmla="*/ 256 h 510"/>
                  <a:gd name="T4" fmla="*/ 3 w 445"/>
                  <a:gd name="T5" fmla="*/ 510 h 510"/>
                  <a:gd name="T6" fmla="*/ 0 w 445"/>
                  <a:gd name="T7" fmla="*/ 510 h 510"/>
                  <a:gd name="T8" fmla="*/ 0 w 445"/>
                  <a:gd name="T9" fmla="*/ 0 h 510"/>
                  <a:gd name="T10" fmla="*/ 445 w 445"/>
                  <a:gd name="T11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rgbClr val="E3651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3B917DDF-E71A-444C-9E39-EBFF4AC06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4602162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442 w 442"/>
                  <a:gd name="T3" fmla="*/ 256 h 510"/>
                  <a:gd name="T4" fmla="*/ 0 w 442"/>
                  <a:gd name="T5" fmla="*/ 510 h 510"/>
                  <a:gd name="T6" fmla="*/ 0 w 442"/>
                  <a:gd name="T7" fmla="*/ 510 h 510"/>
                  <a:gd name="T8" fmla="*/ 0 w 442"/>
                  <a:gd name="T9" fmla="*/ 0 h 510"/>
                  <a:gd name="T10" fmla="*/ 442 w 442"/>
                  <a:gd name="T11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rgbClr val="FFA7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FBEBCEC2-A0EF-4028-9C4E-97DD22CEA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362" y="3389312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442 w 442"/>
                  <a:gd name="T3" fmla="*/ 510 h 510"/>
                  <a:gd name="T4" fmla="*/ 0 w 442"/>
                  <a:gd name="T5" fmla="*/ 254 h 510"/>
                  <a:gd name="T6" fmla="*/ 0 w 442"/>
                  <a:gd name="T7" fmla="*/ 254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442" y="51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1F2F8F06-CE6E-4148-9847-3BE18656F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4198937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0 w 445"/>
                  <a:gd name="T3" fmla="*/ 510 h 510"/>
                  <a:gd name="T4" fmla="*/ 0 w 445"/>
                  <a:gd name="T5" fmla="*/ 0 h 510"/>
                  <a:gd name="T6" fmla="*/ 0 w 445"/>
                  <a:gd name="T7" fmla="*/ 0 h 510"/>
                  <a:gd name="T8" fmla="*/ 445 w 445"/>
                  <a:gd name="T9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0" y="5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2012EA74-72DB-46FC-AD4C-4DEAB8307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2" y="4414837"/>
                <a:ext cx="325438" cy="377825"/>
              </a:xfrm>
              <a:custGeom>
                <a:avLst/>
                <a:gdLst>
                  <a:gd name="T0" fmla="*/ 205 w 205"/>
                  <a:gd name="T1" fmla="*/ 118 h 238"/>
                  <a:gd name="T2" fmla="*/ 0 w 205"/>
                  <a:gd name="T3" fmla="*/ 238 h 238"/>
                  <a:gd name="T4" fmla="*/ 0 w 205"/>
                  <a:gd name="T5" fmla="*/ 0 h 238"/>
                  <a:gd name="T6" fmla="*/ 0 w 205"/>
                  <a:gd name="T7" fmla="*/ 0 h 238"/>
                  <a:gd name="T8" fmla="*/ 205 w 205"/>
                  <a:gd name="T9" fmla="*/ 11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38">
                    <a:moveTo>
                      <a:pt x="205" y="118"/>
                    </a:moveTo>
                    <a:lnTo>
                      <a:pt x="0" y="23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05" y="1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97FEAA1E-1160-43F6-875C-B2655A555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012" y="3322637"/>
                <a:ext cx="223838" cy="257175"/>
              </a:xfrm>
              <a:custGeom>
                <a:avLst/>
                <a:gdLst>
                  <a:gd name="T0" fmla="*/ 141 w 141"/>
                  <a:gd name="T1" fmla="*/ 80 h 162"/>
                  <a:gd name="T2" fmla="*/ 0 w 141"/>
                  <a:gd name="T3" fmla="*/ 162 h 162"/>
                  <a:gd name="T4" fmla="*/ 0 w 141"/>
                  <a:gd name="T5" fmla="*/ 0 h 162"/>
                  <a:gd name="T6" fmla="*/ 0 w 141"/>
                  <a:gd name="T7" fmla="*/ 0 h 162"/>
                  <a:gd name="T8" fmla="*/ 141 w 141"/>
                  <a:gd name="T9" fmla="*/ 8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62">
                    <a:moveTo>
                      <a:pt x="141" y="80"/>
                    </a:moveTo>
                    <a:lnTo>
                      <a:pt x="0" y="16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1" y="8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D03EA39A-AA8E-4020-B21B-0AFD3F95E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3792537"/>
                <a:ext cx="706438" cy="809625"/>
              </a:xfrm>
              <a:custGeom>
                <a:avLst/>
                <a:gdLst>
                  <a:gd name="T0" fmla="*/ 445 w 445"/>
                  <a:gd name="T1" fmla="*/ 0 h 510"/>
                  <a:gd name="T2" fmla="*/ 445 w 445"/>
                  <a:gd name="T3" fmla="*/ 510 h 510"/>
                  <a:gd name="T4" fmla="*/ 445 w 445"/>
                  <a:gd name="T5" fmla="*/ 510 h 510"/>
                  <a:gd name="T6" fmla="*/ 0 w 445"/>
                  <a:gd name="T7" fmla="*/ 256 h 510"/>
                  <a:gd name="T8" fmla="*/ 445 w 445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510">
                    <a:moveTo>
                      <a:pt x="445" y="0"/>
                    </a:moveTo>
                    <a:lnTo>
                      <a:pt x="445" y="510"/>
                    </a:lnTo>
                    <a:lnTo>
                      <a:pt x="445" y="510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19D60546-8BAE-41C1-B9FE-9D823E3AE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3389312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445 w 445"/>
                  <a:gd name="T3" fmla="*/ 254 h 510"/>
                  <a:gd name="T4" fmla="*/ 0 w 445"/>
                  <a:gd name="T5" fmla="*/ 510 h 510"/>
                  <a:gd name="T6" fmla="*/ 0 w 445"/>
                  <a:gd name="T7" fmla="*/ 510 h 510"/>
                  <a:gd name="T8" fmla="*/ 0 w 445"/>
                  <a:gd name="T9" fmla="*/ 0 h 510"/>
                  <a:gd name="T10" fmla="*/ 445 w 445"/>
                  <a:gd name="T11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04D7F4DF-663C-4062-B679-1562770C8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4602162"/>
                <a:ext cx="706438" cy="809625"/>
              </a:xfrm>
              <a:custGeom>
                <a:avLst/>
                <a:gdLst>
                  <a:gd name="T0" fmla="*/ 445 w 445"/>
                  <a:gd name="T1" fmla="*/ 0 h 510"/>
                  <a:gd name="T2" fmla="*/ 445 w 445"/>
                  <a:gd name="T3" fmla="*/ 510 h 510"/>
                  <a:gd name="T4" fmla="*/ 0 w 445"/>
                  <a:gd name="T5" fmla="*/ 256 h 510"/>
                  <a:gd name="T6" fmla="*/ 0 w 445"/>
                  <a:gd name="T7" fmla="*/ 256 h 510"/>
                  <a:gd name="T8" fmla="*/ 445 w 445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510">
                    <a:moveTo>
                      <a:pt x="445" y="0"/>
                    </a:moveTo>
                    <a:lnTo>
                      <a:pt x="445" y="510"/>
                    </a:lnTo>
                    <a:lnTo>
                      <a:pt x="0" y="256"/>
                    </a:lnTo>
                    <a:lnTo>
                      <a:pt x="0" y="256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8385AC20-DC21-45C8-B2ED-EBC504984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5008562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445 w 445"/>
                  <a:gd name="T3" fmla="*/ 256 h 510"/>
                  <a:gd name="T4" fmla="*/ 3 w 445"/>
                  <a:gd name="T5" fmla="*/ 510 h 510"/>
                  <a:gd name="T6" fmla="*/ 0 w 445"/>
                  <a:gd name="T7" fmla="*/ 510 h 510"/>
                  <a:gd name="T8" fmla="*/ 0 w 445"/>
                  <a:gd name="T9" fmla="*/ 0 h 510"/>
                  <a:gd name="T10" fmla="*/ 445 w 445"/>
                  <a:gd name="T11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445" y="256"/>
                    </a:lnTo>
                    <a:lnTo>
                      <a:pt x="3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4EA9C98B-490E-45EE-9385-7B9FCA488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3800" y="5414962"/>
                <a:ext cx="701675" cy="806450"/>
              </a:xfrm>
              <a:custGeom>
                <a:avLst/>
                <a:gdLst>
                  <a:gd name="T0" fmla="*/ 442 w 442"/>
                  <a:gd name="T1" fmla="*/ 0 h 508"/>
                  <a:gd name="T2" fmla="*/ 442 w 442"/>
                  <a:gd name="T3" fmla="*/ 508 h 508"/>
                  <a:gd name="T4" fmla="*/ 0 w 442"/>
                  <a:gd name="T5" fmla="*/ 254 h 508"/>
                  <a:gd name="T6" fmla="*/ 442 w 442"/>
                  <a:gd name="T7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2" h="508">
                    <a:moveTo>
                      <a:pt x="442" y="0"/>
                    </a:moveTo>
                    <a:lnTo>
                      <a:pt x="442" y="508"/>
                    </a:lnTo>
                    <a:lnTo>
                      <a:pt x="0" y="25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2DBD1D9E-6E9E-4C54-A732-80E5F055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5411787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0 w 442"/>
                  <a:gd name="T3" fmla="*/ 510 h 510"/>
                  <a:gd name="T4" fmla="*/ 0 w 442"/>
                  <a:gd name="T5" fmla="*/ 2 h 510"/>
                  <a:gd name="T6" fmla="*/ 0 w 442"/>
                  <a:gd name="T7" fmla="*/ 0 h 510"/>
                  <a:gd name="T8" fmla="*/ 442 w 442"/>
                  <a:gd name="T9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0" y="51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F20D3CDE-D9C7-4A9F-A187-7D08AFA8D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4602162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442 w 442"/>
                  <a:gd name="T3" fmla="*/ 256 h 510"/>
                  <a:gd name="T4" fmla="*/ 0 w 442"/>
                  <a:gd name="T5" fmla="*/ 510 h 510"/>
                  <a:gd name="T6" fmla="*/ 0 w 442"/>
                  <a:gd name="T7" fmla="*/ 510 h 510"/>
                  <a:gd name="T8" fmla="*/ 0 w 442"/>
                  <a:gd name="T9" fmla="*/ 0 h 510"/>
                  <a:gd name="T10" fmla="*/ 442 w 442"/>
                  <a:gd name="T11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442" y="256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0" y="0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2">
                <a:extLst>
                  <a:ext uri="{FF2B5EF4-FFF2-40B4-BE49-F238E27FC236}">
                    <a16:creationId xmlns:a16="http://schemas.microsoft.com/office/drawing/2014/main" id="{886C98C2-4B69-4546-97CB-71D0B31D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6221412"/>
                <a:ext cx="701675" cy="636588"/>
              </a:xfrm>
              <a:custGeom>
                <a:avLst/>
                <a:gdLst>
                  <a:gd name="T0" fmla="*/ 442 w 442"/>
                  <a:gd name="T1" fmla="*/ 256 h 401"/>
                  <a:gd name="T2" fmla="*/ 0 w 442"/>
                  <a:gd name="T3" fmla="*/ 0 h 401"/>
                  <a:gd name="T4" fmla="*/ 0 w 442"/>
                  <a:gd name="T5" fmla="*/ 2 h 401"/>
                  <a:gd name="T6" fmla="*/ 0 w 442"/>
                  <a:gd name="T7" fmla="*/ 401 h 401"/>
                  <a:gd name="T8" fmla="*/ 192 w 442"/>
                  <a:gd name="T9" fmla="*/ 401 h 401"/>
                  <a:gd name="T10" fmla="*/ 442 w 442"/>
                  <a:gd name="T11" fmla="*/ 256 h 401"/>
                  <a:gd name="T12" fmla="*/ 442 w 442"/>
                  <a:gd name="T13" fmla="*/ 256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2" h="401">
                    <a:moveTo>
                      <a:pt x="442" y="256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01"/>
                    </a:lnTo>
                    <a:lnTo>
                      <a:pt x="192" y="401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3">
                <a:extLst>
                  <a:ext uri="{FF2B5EF4-FFF2-40B4-BE49-F238E27FC236}">
                    <a16:creationId xmlns:a16="http://schemas.microsoft.com/office/drawing/2014/main" id="{1EAAECC6-6859-4DD6-ADB1-6B69697B9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0275" y="6627812"/>
                <a:ext cx="396875" cy="230188"/>
              </a:xfrm>
              <a:custGeom>
                <a:avLst/>
                <a:gdLst>
                  <a:gd name="T0" fmla="*/ 0 w 250"/>
                  <a:gd name="T1" fmla="*/ 145 h 145"/>
                  <a:gd name="T2" fmla="*/ 250 w 250"/>
                  <a:gd name="T3" fmla="*/ 145 h 145"/>
                  <a:gd name="T4" fmla="*/ 250 w 250"/>
                  <a:gd name="T5" fmla="*/ 0 h 145"/>
                  <a:gd name="T6" fmla="*/ 0 w 250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0" h="145">
                    <a:moveTo>
                      <a:pt x="0" y="145"/>
                    </a:moveTo>
                    <a:lnTo>
                      <a:pt x="250" y="145"/>
                    </a:lnTo>
                    <a:lnTo>
                      <a:pt x="25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4">
                <a:extLst>
                  <a:ext uri="{FF2B5EF4-FFF2-40B4-BE49-F238E27FC236}">
                    <a16:creationId xmlns:a16="http://schemas.microsoft.com/office/drawing/2014/main" id="{7271D85D-777E-4A82-8F32-8D3E1E2F7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6627812"/>
                <a:ext cx="396875" cy="230188"/>
              </a:xfrm>
              <a:custGeom>
                <a:avLst/>
                <a:gdLst>
                  <a:gd name="T0" fmla="*/ 0 w 250"/>
                  <a:gd name="T1" fmla="*/ 0 h 145"/>
                  <a:gd name="T2" fmla="*/ 0 w 250"/>
                  <a:gd name="T3" fmla="*/ 145 h 145"/>
                  <a:gd name="T4" fmla="*/ 250 w 250"/>
                  <a:gd name="T5" fmla="*/ 145 h 145"/>
                  <a:gd name="T6" fmla="*/ 0 w 250"/>
                  <a:gd name="T7" fmla="*/ 0 h 145"/>
                  <a:gd name="T8" fmla="*/ 0 w 250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45">
                    <a:moveTo>
                      <a:pt x="0" y="0"/>
                    </a:move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5">
                <a:extLst>
                  <a:ext uri="{FF2B5EF4-FFF2-40B4-BE49-F238E27FC236}">
                    <a16:creationId xmlns:a16="http://schemas.microsoft.com/office/drawing/2014/main" id="{68DEFBD8-7BF4-4995-9948-D2DD10F4C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6232525"/>
                <a:ext cx="687388" cy="625475"/>
              </a:xfrm>
              <a:custGeom>
                <a:avLst/>
                <a:gdLst>
                  <a:gd name="T0" fmla="*/ 250 w 433"/>
                  <a:gd name="T1" fmla="*/ 394 h 394"/>
                  <a:gd name="T2" fmla="*/ 433 w 433"/>
                  <a:gd name="T3" fmla="*/ 394 h 394"/>
                  <a:gd name="T4" fmla="*/ 433 w 433"/>
                  <a:gd name="T5" fmla="*/ 0 h 394"/>
                  <a:gd name="T6" fmla="*/ 0 w 433"/>
                  <a:gd name="T7" fmla="*/ 249 h 394"/>
                  <a:gd name="T8" fmla="*/ 250 w 433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394">
                    <a:moveTo>
                      <a:pt x="250" y="394"/>
                    </a:moveTo>
                    <a:lnTo>
                      <a:pt x="433" y="394"/>
                    </a:lnTo>
                    <a:lnTo>
                      <a:pt x="433" y="0"/>
                    </a:lnTo>
                    <a:lnTo>
                      <a:pt x="0" y="249"/>
                    </a:lnTo>
                    <a:lnTo>
                      <a:pt x="250" y="39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6">
                <a:extLst>
                  <a:ext uri="{FF2B5EF4-FFF2-40B4-BE49-F238E27FC236}">
                    <a16:creationId xmlns:a16="http://schemas.microsoft.com/office/drawing/2014/main" id="{B3B11E64-44ED-488B-9D8E-6E88EEC7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7362" y="5818187"/>
                <a:ext cx="701675" cy="809625"/>
              </a:xfrm>
              <a:custGeom>
                <a:avLst/>
                <a:gdLst>
                  <a:gd name="T0" fmla="*/ 0 w 442"/>
                  <a:gd name="T1" fmla="*/ 254 h 510"/>
                  <a:gd name="T2" fmla="*/ 0 w 442"/>
                  <a:gd name="T3" fmla="*/ 254 h 510"/>
                  <a:gd name="T4" fmla="*/ 442 w 442"/>
                  <a:gd name="T5" fmla="*/ 510 h 510"/>
                  <a:gd name="T6" fmla="*/ 442 w 442"/>
                  <a:gd name="T7" fmla="*/ 0 h 510"/>
                  <a:gd name="T8" fmla="*/ 0 w 442"/>
                  <a:gd name="T9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0" y="254"/>
                    </a:move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7">
                <a:extLst>
                  <a:ext uri="{FF2B5EF4-FFF2-40B4-BE49-F238E27FC236}">
                    <a16:creationId xmlns:a16="http://schemas.microsoft.com/office/drawing/2014/main" id="{05B0FF2A-668E-4D64-BE1E-530310CEC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6627812"/>
                <a:ext cx="396875" cy="230188"/>
              </a:xfrm>
              <a:custGeom>
                <a:avLst/>
                <a:gdLst>
                  <a:gd name="T0" fmla="*/ 0 w 250"/>
                  <a:gd name="T1" fmla="*/ 0 h 145"/>
                  <a:gd name="T2" fmla="*/ 0 w 250"/>
                  <a:gd name="T3" fmla="*/ 0 h 145"/>
                  <a:gd name="T4" fmla="*/ 0 w 250"/>
                  <a:gd name="T5" fmla="*/ 145 h 145"/>
                  <a:gd name="T6" fmla="*/ 250 w 250"/>
                  <a:gd name="T7" fmla="*/ 145 h 145"/>
                  <a:gd name="T8" fmla="*/ 0 w 250"/>
                  <a:gd name="T9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45">
                    <a:moveTo>
                      <a:pt x="0" y="0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25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75B7158B-4DDB-4B3D-B879-F669938BC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6224587"/>
                <a:ext cx="706438" cy="633413"/>
              </a:xfrm>
              <a:custGeom>
                <a:avLst/>
                <a:gdLst>
                  <a:gd name="T0" fmla="*/ 0 w 445"/>
                  <a:gd name="T1" fmla="*/ 254 h 399"/>
                  <a:gd name="T2" fmla="*/ 250 w 445"/>
                  <a:gd name="T3" fmla="*/ 399 h 399"/>
                  <a:gd name="T4" fmla="*/ 445 w 445"/>
                  <a:gd name="T5" fmla="*/ 399 h 399"/>
                  <a:gd name="T6" fmla="*/ 445 w 445"/>
                  <a:gd name="T7" fmla="*/ 0 h 399"/>
                  <a:gd name="T8" fmla="*/ 0 w 445"/>
                  <a:gd name="T9" fmla="*/ 25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5" h="399">
                    <a:moveTo>
                      <a:pt x="0" y="254"/>
                    </a:moveTo>
                    <a:lnTo>
                      <a:pt x="250" y="399"/>
                    </a:lnTo>
                    <a:lnTo>
                      <a:pt x="445" y="399"/>
                    </a:lnTo>
                    <a:lnTo>
                      <a:pt x="445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3F88501F-6B89-4063-AC02-0C6CD00C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9037" y="5818187"/>
                <a:ext cx="706438" cy="809625"/>
              </a:xfrm>
              <a:custGeom>
                <a:avLst/>
                <a:gdLst>
                  <a:gd name="T0" fmla="*/ 445 w 445"/>
                  <a:gd name="T1" fmla="*/ 254 h 510"/>
                  <a:gd name="T2" fmla="*/ 445 w 445"/>
                  <a:gd name="T3" fmla="*/ 254 h 510"/>
                  <a:gd name="T4" fmla="*/ 0 w 445"/>
                  <a:gd name="T5" fmla="*/ 0 h 510"/>
                  <a:gd name="T6" fmla="*/ 0 w 445"/>
                  <a:gd name="T7" fmla="*/ 510 h 510"/>
                  <a:gd name="T8" fmla="*/ 0 w 445"/>
                  <a:gd name="T9" fmla="*/ 510 h 510"/>
                  <a:gd name="T10" fmla="*/ 445 w 445"/>
                  <a:gd name="T11" fmla="*/ 256 h 510"/>
                  <a:gd name="T12" fmla="*/ 445 w 445"/>
                  <a:gd name="T13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5" h="510">
                    <a:moveTo>
                      <a:pt x="445" y="254"/>
                    </a:moveTo>
                    <a:lnTo>
                      <a:pt x="445" y="254"/>
                    </a:ln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5" y="256"/>
                    </a:lnTo>
                    <a:lnTo>
                      <a:pt x="445" y="25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1">
                <a:extLst>
                  <a:ext uri="{FF2B5EF4-FFF2-40B4-BE49-F238E27FC236}">
                    <a16:creationId xmlns:a16="http://schemas.microsoft.com/office/drawing/2014/main" id="{7DCDD1CC-4097-47DF-A25D-29F64B415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3389312"/>
                <a:ext cx="701675" cy="809625"/>
              </a:xfrm>
              <a:custGeom>
                <a:avLst/>
                <a:gdLst>
                  <a:gd name="T0" fmla="*/ 442 w 442"/>
                  <a:gd name="T1" fmla="*/ 0 h 510"/>
                  <a:gd name="T2" fmla="*/ 0 w 442"/>
                  <a:gd name="T3" fmla="*/ 254 h 510"/>
                  <a:gd name="T4" fmla="*/ 0 w 442"/>
                  <a:gd name="T5" fmla="*/ 254 h 510"/>
                  <a:gd name="T6" fmla="*/ 442 w 442"/>
                  <a:gd name="T7" fmla="*/ 510 h 510"/>
                  <a:gd name="T8" fmla="*/ 442 w 442"/>
                  <a:gd name="T9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2" h="510">
                    <a:moveTo>
                      <a:pt x="442" y="0"/>
                    </a:moveTo>
                    <a:lnTo>
                      <a:pt x="0" y="254"/>
                    </a:lnTo>
                    <a:lnTo>
                      <a:pt x="0" y="254"/>
                    </a:lnTo>
                    <a:lnTo>
                      <a:pt x="442" y="510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52">
                <a:extLst>
                  <a:ext uri="{FF2B5EF4-FFF2-40B4-BE49-F238E27FC236}">
                    <a16:creationId xmlns:a16="http://schemas.microsoft.com/office/drawing/2014/main" id="{0CB19084-DED6-405C-8501-DC3D45566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3792537"/>
                <a:ext cx="701675" cy="809625"/>
              </a:xfrm>
              <a:custGeom>
                <a:avLst/>
                <a:gdLst>
                  <a:gd name="T0" fmla="*/ 442 w 442"/>
                  <a:gd name="T1" fmla="*/ 256 h 510"/>
                  <a:gd name="T2" fmla="*/ 0 w 442"/>
                  <a:gd name="T3" fmla="*/ 0 h 510"/>
                  <a:gd name="T4" fmla="*/ 0 w 442"/>
                  <a:gd name="T5" fmla="*/ 510 h 510"/>
                  <a:gd name="T6" fmla="*/ 0 w 442"/>
                  <a:gd name="T7" fmla="*/ 510 h 510"/>
                  <a:gd name="T8" fmla="*/ 442 w 442"/>
                  <a:gd name="T9" fmla="*/ 256 h 510"/>
                  <a:gd name="T10" fmla="*/ 442 w 442"/>
                  <a:gd name="T11" fmla="*/ 25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0">
                    <a:moveTo>
                      <a:pt x="442" y="256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42" y="256"/>
                    </a:lnTo>
                    <a:lnTo>
                      <a:pt x="442" y="25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53">
                <a:extLst>
                  <a:ext uri="{FF2B5EF4-FFF2-40B4-BE49-F238E27FC236}">
                    <a16:creationId xmlns:a16="http://schemas.microsoft.com/office/drawing/2014/main" id="{AF290E75-2591-4B72-9516-5AFDB6DF4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5475" y="4198937"/>
                <a:ext cx="701675" cy="809625"/>
              </a:xfrm>
              <a:custGeom>
                <a:avLst/>
                <a:gdLst>
                  <a:gd name="T0" fmla="*/ 0 w 442"/>
                  <a:gd name="T1" fmla="*/ 254 h 510"/>
                  <a:gd name="T2" fmla="*/ 442 w 442"/>
                  <a:gd name="T3" fmla="*/ 510 h 510"/>
                  <a:gd name="T4" fmla="*/ 442 w 442"/>
                  <a:gd name="T5" fmla="*/ 0 h 510"/>
                  <a:gd name="T6" fmla="*/ 0 w 442"/>
                  <a:gd name="T7" fmla="*/ 25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2" h="510">
                    <a:moveTo>
                      <a:pt x="0" y="254"/>
                    </a:moveTo>
                    <a:lnTo>
                      <a:pt x="442" y="510"/>
                    </a:lnTo>
                    <a:lnTo>
                      <a:pt x="442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54">
                <a:extLst>
                  <a:ext uri="{FF2B5EF4-FFF2-40B4-BE49-F238E27FC236}">
                    <a16:creationId xmlns:a16="http://schemas.microsoft.com/office/drawing/2014/main" id="{3A07A67A-0D49-4E8E-B720-5E85AEFC3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4198937"/>
                <a:ext cx="687388" cy="809625"/>
              </a:xfrm>
              <a:custGeom>
                <a:avLst/>
                <a:gdLst>
                  <a:gd name="T0" fmla="*/ 0 w 433"/>
                  <a:gd name="T1" fmla="*/ 0 h 510"/>
                  <a:gd name="T2" fmla="*/ 0 w 433"/>
                  <a:gd name="T3" fmla="*/ 0 h 510"/>
                  <a:gd name="T4" fmla="*/ 0 w 433"/>
                  <a:gd name="T5" fmla="*/ 510 h 510"/>
                  <a:gd name="T6" fmla="*/ 433 w 433"/>
                  <a:gd name="T7" fmla="*/ 261 h 510"/>
                  <a:gd name="T8" fmla="*/ 433 w 433"/>
                  <a:gd name="T9" fmla="*/ 249 h 510"/>
                  <a:gd name="T10" fmla="*/ 0 w 433"/>
                  <a:gd name="T11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510">
                    <a:moveTo>
                      <a:pt x="0" y="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55">
                <a:extLst>
                  <a:ext uri="{FF2B5EF4-FFF2-40B4-BE49-F238E27FC236}">
                    <a16:creationId xmlns:a16="http://schemas.microsoft.com/office/drawing/2014/main" id="{8C50A691-3D1B-439E-BE9F-0EC53044E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3803650"/>
                <a:ext cx="687388" cy="790575"/>
              </a:xfrm>
              <a:custGeom>
                <a:avLst/>
                <a:gdLst>
                  <a:gd name="T0" fmla="*/ 433 w 433"/>
                  <a:gd name="T1" fmla="*/ 0 h 498"/>
                  <a:gd name="T2" fmla="*/ 0 w 433"/>
                  <a:gd name="T3" fmla="*/ 249 h 498"/>
                  <a:gd name="T4" fmla="*/ 433 w 433"/>
                  <a:gd name="T5" fmla="*/ 498 h 498"/>
                  <a:gd name="T6" fmla="*/ 433 w 433"/>
                  <a:gd name="T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498">
                    <a:moveTo>
                      <a:pt x="433" y="0"/>
                    </a:moveTo>
                    <a:lnTo>
                      <a:pt x="0" y="249"/>
                    </a:lnTo>
                    <a:lnTo>
                      <a:pt x="433" y="498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56">
                <a:extLst>
                  <a:ext uri="{FF2B5EF4-FFF2-40B4-BE49-F238E27FC236}">
                    <a16:creationId xmlns:a16="http://schemas.microsoft.com/office/drawing/2014/main" id="{B0B4D10C-9F8D-4542-801D-B232FB6F1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7975" y="2130425"/>
                <a:ext cx="201613" cy="233363"/>
              </a:xfrm>
              <a:custGeom>
                <a:avLst/>
                <a:gdLst>
                  <a:gd name="T0" fmla="*/ 127 w 127"/>
                  <a:gd name="T1" fmla="*/ 147 h 147"/>
                  <a:gd name="T2" fmla="*/ 127 w 127"/>
                  <a:gd name="T3" fmla="*/ 0 h 147"/>
                  <a:gd name="T4" fmla="*/ 0 w 127"/>
                  <a:gd name="T5" fmla="*/ 73 h 147"/>
                  <a:gd name="T6" fmla="*/ 127 w 127"/>
                  <a:gd name="T7" fmla="*/ 147 h 147"/>
                  <a:gd name="T8" fmla="*/ 127 w 12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47">
                    <a:moveTo>
                      <a:pt x="127" y="147"/>
                    </a:moveTo>
                    <a:lnTo>
                      <a:pt x="127" y="0"/>
                    </a:lnTo>
                    <a:lnTo>
                      <a:pt x="0" y="73"/>
                    </a:lnTo>
                    <a:lnTo>
                      <a:pt x="127" y="147"/>
                    </a:lnTo>
                    <a:lnTo>
                      <a:pt x="127" y="14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Freeform 57">
                <a:extLst>
                  <a:ext uri="{FF2B5EF4-FFF2-40B4-BE49-F238E27FC236}">
                    <a16:creationId xmlns:a16="http://schemas.microsoft.com/office/drawing/2014/main" id="{F45C76B7-0081-4445-96E2-B54DE3A3F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2576512"/>
                <a:ext cx="701675" cy="812800"/>
              </a:xfrm>
              <a:custGeom>
                <a:avLst/>
                <a:gdLst>
                  <a:gd name="T0" fmla="*/ 0 w 442"/>
                  <a:gd name="T1" fmla="*/ 0 h 512"/>
                  <a:gd name="T2" fmla="*/ 0 w 442"/>
                  <a:gd name="T3" fmla="*/ 510 h 512"/>
                  <a:gd name="T4" fmla="*/ 0 w 442"/>
                  <a:gd name="T5" fmla="*/ 512 h 512"/>
                  <a:gd name="T6" fmla="*/ 442 w 442"/>
                  <a:gd name="T7" fmla="*/ 256 h 512"/>
                  <a:gd name="T8" fmla="*/ 442 w 442"/>
                  <a:gd name="T9" fmla="*/ 256 h 512"/>
                  <a:gd name="T10" fmla="*/ 0 w 442"/>
                  <a:gd name="T1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2" h="512">
                    <a:moveTo>
                      <a:pt x="0" y="0"/>
                    </a:moveTo>
                    <a:lnTo>
                      <a:pt x="0" y="510"/>
                    </a:lnTo>
                    <a:lnTo>
                      <a:pt x="0" y="512"/>
                    </a:lnTo>
                    <a:lnTo>
                      <a:pt x="442" y="256"/>
                    </a:lnTo>
                    <a:lnTo>
                      <a:pt x="442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Freeform 58">
                <a:extLst>
                  <a:ext uri="{FF2B5EF4-FFF2-40B4-BE49-F238E27FC236}">
                    <a16:creationId xmlns:a16="http://schemas.microsoft.com/office/drawing/2014/main" id="{6F5A62DB-39DA-4D70-8985-9990C72E2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5818187"/>
                <a:ext cx="687388" cy="809625"/>
              </a:xfrm>
              <a:custGeom>
                <a:avLst/>
                <a:gdLst>
                  <a:gd name="T0" fmla="*/ 125 w 433"/>
                  <a:gd name="T1" fmla="*/ 72 h 510"/>
                  <a:gd name="T2" fmla="*/ 0 w 433"/>
                  <a:gd name="T3" fmla="*/ 0 h 510"/>
                  <a:gd name="T4" fmla="*/ 0 w 433"/>
                  <a:gd name="T5" fmla="*/ 510 h 510"/>
                  <a:gd name="T6" fmla="*/ 0 w 433"/>
                  <a:gd name="T7" fmla="*/ 510 h 510"/>
                  <a:gd name="T8" fmla="*/ 433 w 433"/>
                  <a:gd name="T9" fmla="*/ 261 h 510"/>
                  <a:gd name="T10" fmla="*/ 433 w 433"/>
                  <a:gd name="T11" fmla="*/ 250 h 510"/>
                  <a:gd name="T12" fmla="*/ 125 w 433"/>
                  <a:gd name="T13" fmla="*/ 72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3" h="510">
                    <a:moveTo>
                      <a:pt x="125" y="72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lnTo>
                      <a:pt x="125" y="7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Freeform 59">
                <a:extLst>
                  <a:ext uri="{FF2B5EF4-FFF2-40B4-BE49-F238E27FC236}">
                    <a16:creationId xmlns:a16="http://schemas.microsoft.com/office/drawing/2014/main" id="{05C28035-19F2-4DC0-8052-AC6C42A5E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4613275"/>
                <a:ext cx="687388" cy="792163"/>
              </a:xfrm>
              <a:custGeom>
                <a:avLst/>
                <a:gdLst>
                  <a:gd name="T0" fmla="*/ 433 w 433"/>
                  <a:gd name="T1" fmla="*/ 0 h 499"/>
                  <a:gd name="T2" fmla="*/ 0 w 433"/>
                  <a:gd name="T3" fmla="*/ 249 h 499"/>
                  <a:gd name="T4" fmla="*/ 0 w 433"/>
                  <a:gd name="T5" fmla="*/ 249 h 499"/>
                  <a:gd name="T6" fmla="*/ 433 w 433"/>
                  <a:gd name="T7" fmla="*/ 499 h 499"/>
                  <a:gd name="T8" fmla="*/ 433 w 433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499">
                    <a:moveTo>
                      <a:pt x="433" y="0"/>
                    </a:moveTo>
                    <a:lnTo>
                      <a:pt x="0" y="249"/>
                    </a:lnTo>
                    <a:lnTo>
                      <a:pt x="0" y="249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Freeform 60">
                <a:extLst>
                  <a:ext uri="{FF2B5EF4-FFF2-40B4-BE49-F238E27FC236}">
                    <a16:creationId xmlns:a16="http://schemas.microsoft.com/office/drawing/2014/main" id="{31C9D83B-9C22-4F4D-AB86-2658DC111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5008562"/>
                <a:ext cx="687388" cy="809625"/>
              </a:xfrm>
              <a:custGeom>
                <a:avLst/>
                <a:gdLst>
                  <a:gd name="T0" fmla="*/ 433 w 433"/>
                  <a:gd name="T1" fmla="*/ 250 h 510"/>
                  <a:gd name="T2" fmla="*/ 0 w 433"/>
                  <a:gd name="T3" fmla="*/ 0 h 510"/>
                  <a:gd name="T4" fmla="*/ 0 w 433"/>
                  <a:gd name="T5" fmla="*/ 510 h 510"/>
                  <a:gd name="T6" fmla="*/ 0 w 433"/>
                  <a:gd name="T7" fmla="*/ 510 h 510"/>
                  <a:gd name="T8" fmla="*/ 433 w 433"/>
                  <a:gd name="T9" fmla="*/ 261 h 510"/>
                  <a:gd name="T10" fmla="*/ 433 w 433"/>
                  <a:gd name="T11" fmla="*/ 25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510">
                    <a:moveTo>
                      <a:pt x="433" y="250"/>
                    </a:moveTo>
                    <a:lnTo>
                      <a:pt x="0" y="0"/>
                    </a:lnTo>
                    <a:lnTo>
                      <a:pt x="0" y="510"/>
                    </a:lnTo>
                    <a:lnTo>
                      <a:pt x="0" y="510"/>
                    </a:lnTo>
                    <a:lnTo>
                      <a:pt x="433" y="261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6F88BF47-D41D-47C6-A367-2A65270F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7150" y="5422900"/>
                <a:ext cx="687388" cy="792163"/>
              </a:xfrm>
              <a:custGeom>
                <a:avLst/>
                <a:gdLst>
                  <a:gd name="T0" fmla="*/ 433 w 433"/>
                  <a:gd name="T1" fmla="*/ 0 h 499"/>
                  <a:gd name="T2" fmla="*/ 0 w 433"/>
                  <a:gd name="T3" fmla="*/ 249 h 499"/>
                  <a:gd name="T4" fmla="*/ 125 w 433"/>
                  <a:gd name="T5" fmla="*/ 321 h 499"/>
                  <a:gd name="T6" fmla="*/ 433 w 433"/>
                  <a:gd name="T7" fmla="*/ 499 h 499"/>
                  <a:gd name="T8" fmla="*/ 433 w 433"/>
                  <a:gd name="T9" fmla="*/ 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499">
                    <a:moveTo>
                      <a:pt x="433" y="0"/>
                    </a:moveTo>
                    <a:lnTo>
                      <a:pt x="0" y="249"/>
                    </a:lnTo>
                    <a:lnTo>
                      <a:pt x="125" y="321"/>
                    </a:lnTo>
                    <a:lnTo>
                      <a:pt x="433" y="499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62">
                <a:extLst>
                  <a:ext uri="{FF2B5EF4-FFF2-40B4-BE49-F238E27FC236}">
                    <a16:creationId xmlns:a16="http://schemas.microsoft.com/office/drawing/2014/main" id="{2FE34985-DDCB-4895-A3BE-F697E877A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5587" y="5932487"/>
                <a:ext cx="488950" cy="282575"/>
              </a:xfrm>
              <a:custGeom>
                <a:avLst/>
                <a:gdLst>
                  <a:gd name="T0" fmla="*/ 308 w 308"/>
                  <a:gd name="T1" fmla="*/ 178 h 178"/>
                  <a:gd name="T2" fmla="*/ 0 w 308"/>
                  <a:gd name="T3" fmla="*/ 0 h 178"/>
                  <a:gd name="T4" fmla="*/ 308 w 308"/>
                  <a:gd name="T5" fmla="*/ 178 h 178"/>
                  <a:gd name="T6" fmla="*/ 308 w 308"/>
                  <a:gd name="T7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8" h="178">
                    <a:moveTo>
                      <a:pt x="308" y="178"/>
                    </a:moveTo>
                    <a:lnTo>
                      <a:pt x="0" y="0"/>
                    </a:lnTo>
                    <a:lnTo>
                      <a:pt x="308" y="178"/>
                    </a:lnTo>
                    <a:lnTo>
                      <a:pt x="308" y="178"/>
                    </a:lnTo>
                    <a:close/>
                  </a:path>
                </a:pathLst>
              </a:custGeom>
              <a:solidFill>
                <a:srgbClr val="00A6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E565F034-A86D-43BA-B43E-CF40241E96CC}"/>
                </a:ext>
              </a:extLst>
            </p:cNvPr>
            <p:cNvSpPr>
              <a:spLocks/>
            </p:cNvSpPr>
            <p:nvPr userDrawn="1"/>
          </p:nvSpPr>
          <p:spPr bwMode="auto">
            <a:xfrm flipH="1" flipV="1">
              <a:off x="2853998" y="686979"/>
              <a:ext cx="591204" cy="690398"/>
            </a:xfrm>
            <a:custGeom>
              <a:avLst/>
              <a:gdLst>
                <a:gd name="T0" fmla="*/ 0 w 149"/>
                <a:gd name="T1" fmla="*/ 87 h 174"/>
                <a:gd name="T2" fmla="*/ 0 w 149"/>
                <a:gd name="T3" fmla="*/ 87 h 174"/>
                <a:gd name="T4" fmla="*/ 149 w 149"/>
                <a:gd name="T5" fmla="*/ 0 h 174"/>
                <a:gd name="T6" fmla="*/ 149 w 149"/>
                <a:gd name="T7" fmla="*/ 0 h 174"/>
                <a:gd name="T8" fmla="*/ 149 w 149"/>
                <a:gd name="T9" fmla="*/ 174 h 174"/>
                <a:gd name="T10" fmla="*/ 0 w 149"/>
                <a:gd name="T11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4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5761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40353-2248-4E12-8CEA-D3A79EFE19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4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B7D5A-673A-4302-AC9D-6977F11BBBAE}"/>
              </a:ext>
            </a:extLst>
          </p:cNvPr>
          <p:cNvSpPr/>
          <p:nvPr userDrawn="1"/>
        </p:nvSpPr>
        <p:spPr>
          <a:xfrm>
            <a:off x="0" y="708746"/>
            <a:ext cx="6094411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ACA4E-9FCC-4017-8D0D-8F912D05FE70}"/>
              </a:ext>
            </a:extLst>
          </p:cNvPr>
          <p:cNvSpPr/>
          <p:nvPr userDrawn="1"/>
        </p:nvSpPr>
        <p:spPr>
          <a:xfrm>
            <a:off x="616764" y="1532063"/>
            <a:ext cx="10947963" cy="28803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FCF1D0D-4A72-47EA-90A9-8513D852F4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5633" y="2078160"/>
            <a:ext cx="4458409" cy="18002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6BF5D53-E2DB-4032-950C-3964EC3B9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0125" y="2078160"/>
            <a:ext cx="4458409" cy="18002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D14E184-E893-4E8E-B934-8B40EA301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5754688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FAECFC8-75F4-4B91-8332-76D49B4F6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633" y="4574194"/>
            <a:ext cx="4481513" cy="457910"/>
          </a:xfrm>
        </p:spPr>
        <p:txBody>
          <a:bodyPr lIns="0" rIns="0" anchor="b"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BF6A24B7-340F-4880-856E-4978A9C5AA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5633" y="5108192"/>
            <a:ext cx="4481513" cy="835585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D510218B-AB0C-41EA-9BDD-838EED8432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1740" y="4574194"/>
            <a:ext cx="4481513" cy="457910"/>
          </a:xfrm>
        </p:spPr>
        <p:txBody>
          <a:bodyPr lIns="0" rIns="0" anchor="b"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3C51ABFB-6AF8-4EB4-9CCE-C47257F3AA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1740" y="5108192"/>
            <a:ext cx="4481513" cy="835585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32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E644421-45E6-4144-AA19-08BCD01F54B9}"/>
              </a:ext>
            </a:extLst>
          </p:cNvPr>
          <p:cNvSpPr/>
          <p:nvPr userDrawn="1"/>
        </p:nvSpPr>
        <p:spPr>
          <a:xfrm>
            <a:off x="-41943" y="0"/>
            <a:ext cx="44029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D14E184-E893-4E8E-B934-8B40EA301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805" y="1060150"/>
            <a:ext cx="3547750" cy="649288"/>
          </a:xfrm>
        </p:spPr>
        <p:txBody>
          <a:bodyPr anchor="ctr">
            <a:noAutofit/>
          </a:bodyPr>
          <a:lstStyle>
            <a:lvl1pPr marL="0" indent="0" algn="r">
              <a:lnSpc>
                <a:spcPct val="80000"/>
              </a:lnSpc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74FAB97-6ADE-499E-9788-71C16F0AE1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4494" y="2060843"/>
            <a:ext cx="1352103" cy="1352103"/>
          </a:xfrm>
          <a:custGeom>
            <a:avLst/>
            <a:gdLst>
              <a:gd name="connsiteX0" fmla="*/ 0 w 1352103"/>
              <a:gd name="connsiteY0" fmla="*/ 0 h 1352103"/>
              <a:gd name="connsiteX1" fmla="*/ 1352103 w 1352103"/>
              <a:gd name="connsiteY1" fmla="*/ 0 h 1352103"/>
              <a:gd name="connsiteX2" fmla="*/ 1352103 w 1352103"/>
              <a:gd name="connsiteY2" fmla="*/ 1352103 h 1352103"/>
              <a:gd name="connsiteX3" fmla="*/ 0 w 1352103"/>
              <a:gd name="connsiteY3" fmla="*/ 1352103 h 13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103" h="1352103">
                <a:moveTo>
                  <a:pt x="0" y="0"/>
                </a:moveTo>
                <a:lnTo>
                  <a:pt x="1352103" y="0"/>
                </a:lnTo>
                <a:lnTo>
                  <a:pt x="1352103" y="1352103"/>
                </a:lnTo>
                <a:lnTo>
                  <a:pt x="0" y="13521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IN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4E68E829-87B8-43F5-B989-0CA69867F1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20105" y="2060843"/>
            <a:ext cx="1352103" cy="1352103"/>
          </a:xfrm>
          <a:custGeom>
            <a:avLst/>
            <a:gdLst>
              <a:gd name="connsiteX0" fmla="*/ 0 w 1352103"/>
              <a:gd name="connsiteY0" fmla="*/ 0 h 1352103"/>
              <a:gd name="connsiteX1" fmla="*/ 1352103 w 1352103"/>
              <a:gd name="connsiteY1" fmla="*/ 0 h 1352103"/>
              <a:gd name="connsiteX2" fmla="*/ 1352103 w 1352103"/>
              <a:gd name="connsiteY2" fmla="*/ 1352103 h 1352103"/>
              <a:gd name="connsiteX3" fmla="*/ 0 w 1352103"/>
              <a:gd name="connsiteY3" fmla="*/ 1352103 h 13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103" h="1352103">
                <a:moveTo>
                  <a:pt x="0" y="0"/>
                </a:moveTo>
                <a:lnTo>
                  <a:pt x="1352103" y="0"/>
                </a:lnTo>
                <a:lnTo>
                  <a:pt x="1352103" y="1352103"/>
                </a:lnTo>
                <a:lnTo>
                  <a:pt x="0" y="13521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83F4B53-90AD-4335-90B7-3EBD0EE7E1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19301" y="724645"/>
            <a:ext cx="1352103" cy="1352103"/>
          </a:xfrm>
          <a:custGeom>
            <a:avLst/>
            <a:gdLst>
              <a:gd name="connsiteX0" fmla="*/ 0 w 1352103"/>
              <a:gd name="connsiteY0" fmla="*/ 0 h 1352103"/>
              <a:gd name="connsiteX1" fmla="*/ 1352103 w 1352103"/>
              <a:gd name="connsiteY1" fmla="*/ 0 h 1352103"/>
              <a:gd name="connsiteX2" fmla="*/ 1352103 w 1352103"/>
              <a:gd name="connsiteY2" fmla="*/ 1352103 h 1352103"/>
              <a:gd name="connsiteX3" fmla="*/ 0 w 1352103"/>
              <a:gd name="connsiteY3" fmla="*/ 1352103 h 13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103" h="1352103">
                <a:moveTo>
                  <a:pt x="0" y="0"/>
                </a:moveTo>
                <a:lnTo>
                  <a:pt x="1352103" y="0"/>
                </a:lnTo>
                <a:lnTo>
                  <a:pt x="1352103" y="1352103"/>
                </a:lnTo>
                <a:lnTo>
                  <a:pt x="0" y="13521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70D9FE78-D01B-4B57-8CA8-12C8D11176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22876" y="4760031"/>
            <a:ext cx="1352103" cy="1352103"/>
          </a:xfrm>
          <a:custGeom>
            <a:avLst/>
            <a:gdLst>
              <a:gd name="connsiteX0" fmla="*/ 0 w 1352103"/>
              <a:gd name="connsiteY0" fmla="*/ 0 h 1352103"/>
              <a:gd name="connsiteX1" fmla="*/ 1352103 w 1352103"/>
              <a:gd name="connsiteY1" fmla="*/ 0 h 1352103"/>
              <a:gd name="connsiteX2" fmla="*/ 1352103 w 1352103"/>
              <a:gd name="connsiteY2" fmla="*/ 1352103 h 1352103"/>
              <a:gd name="connsiteX3" fmla="*/ 0 w 1352103"/>
              <a:gd name="connsiteY3" fmla="*/ 1352103 h 13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103" h="1352103">
                <a:moveTo>
                  <a:pt x="0" y="0"/>
                </a:moveTo>
                <a:lnTo>
                  <a:pt x="1352103" y="0"/>
                </a:lnTo>
                <a:lnTo>
                  <a:pt x="1352103" y="1352103"/>
                </a:lnTo>
                <a:lnTo>
                  <a:pt x="0" y="135210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3B5C6-C9DD-40CE-9797-73E487807F4E}"/>
              </a:ext>
            </a:extLst>
          </p:cNvPr>
          <p:cNvSpPr/>
          <p:nvPr userDrawn="1"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617FFD73-4164-4DC9-B2A0-ADBFA84EC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4726260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8410E10-97ED-46BE-BD0F-76FBAD3BB0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529910"/>
            <a:ext cx="4942284" cy="3411257"/>
          </a:xfrm>
          <a:custGeom>
            <a:avLst/>
            <a:gdLst>
              <a:gd name="connsiteX0" fmla="*/ 0 w 4942284"/>
              <a:gd name="connsiteY0" fmla="*/ 0 h 3411257"/>
              <a:gd name="connsiteX1" fmla="*/ 4942284 w 4942284"/>
              <a:gd name="connsiteY1" fmla="*/ 0 h 3411257"/>
              <a:gd name="connsiteX2" fmla="*/ 4942284 w 4942284"/>
              <a:gd name="connsiteY2" fmla="*/ 3411257 h 3411257"/>
              <a:gd name="connsiteX3" fmla="*/ 0 w 4942284"/>
              <a:gd name="connsiteY3" fmla="*/ 3411257 h 341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3411257">
                <a:moveTo>
                  <a:pt x="0" y="0"/>
                </a:moveTo>
                <a:lnTo>
                  <a:pt x="4942284" y="0"/>
                </a:lnTo>
                <a:lnTo>
                  <a:pt x="4942284" y="3411257"/>
                </a:lnTo>
                <a:lnTo>
                  <a:pt x="0" y="341125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345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3B5C6-C9DD-40CE-9797-73E487807F4E}"/>
              </a:ext>
            </a:extLst>
          </p:cNvPr>
          <p:cNvSpPr/>
          <p:nvPr userDrawn="1"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617FFD73-4164-4DC9-B2A0-ADBFA84EC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4726260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A4D835-B3E7-4CE1-995B-206D73E9F0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" y="1529909"/>
            <a:ext cx="5439509" cy="441936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0505B57A-9309-4100-BA01-A58BA50492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1169" y="1529909"/>
            <a:ext cx="5439509" cy="441936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48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a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3B5C6-C9DD-40CE-9797-73E487807F4E}"/>
              </a:ext>
            </a:extLst>
          </p:cNvPr>
          <p:cNvSpPr/>
          <p:nvPr userDrawn="1"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617FFD73-4164-4DC9-B2A0-ADBFA84EC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4726260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A4D835-B3E7-4CE1-995B-206D73E9F0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" y="1529909"/>
            <a:ext cx="10961079" cy="247515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823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1052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3B5C6-C9DD-40CE-9797-73E487807F4E}"/>
              </a:ext>
            </a:extLst>
          </p:cNvPr>
          <p:cNvSpPr/>
          <p:nvPr userDrawn="1"/>
        </p:nvSpPr>
        <p:spPr>
          <a:xfrm>
            <a:off x="1" y="708746"/>
            <a:ext cx="4942284" cy="82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617FFD73-4164-4DC9-B2A0-ADBFA84EC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794684"/>
            <a:ext cx="4726260" cy="649288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36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18986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828480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437973" indent="0">
              <a:buFontTx/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A22C52-8C65-4437-869A-5E123997D3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441" y="1529909"/>
            <a:ext cx="3605855" cy="4419363"/>
          </a:xfrm>
          <a:custGeom>
            <a:avLst/>
            <a:gdLst>
              <a:gd name="connsiteX0" fmla="*/ 0 w 3605855"/>
              <a:gd name="connsiteY0" fmla="*/ 0 h 4419363"/>
              <a:gd name="connsiteX1" fmla="*/ 3605855 w 3605855"/>
              <a:gd name="connsiteY1" fmla="*/ 0 h 4419363"/>
              <a:gd name="connsiteX2" fmla="*/ 3605855 w 3605855"/>
              <a:gd name="connsiteY2" fmla="*/ 4419363 h 4419363"/>
              <a:gd name="connsiteX3" fmla="*/ 0 w 3605855"/>
              <a:gd name="connsiteY3" fmla="*/ 4419363 h 441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855" h="4419363">
                <a:moveTo>
                  <a:pt x="0" y="0"/>
                </a:moveTo>
                <a:lnTo>
                  <a:pt x="3605855" y="0"/>
                </a:lnTo>
                <a:lnTo>
                  <a:pt x="3605855" y="4419363"/>
                </a:lnTo>
                <a:lnTo>
                  <a:pt x="0" y="44193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0865BAF-9A35-40DF-84AD-A760A64498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98073" y="1529909"/>
            <a:ext cx="3605855" cy="4419363"/>
          </a:xfrm>
          <a:custGeom>
            <a:avLst/>
            <a:gdLst>
              <a:gd name="connsiteX0" fmla="*/ 0 w 3605855"/>
              <a:gd name="connsiteY0" fmla="*/ 0 h 4419363"/>
              <a:gd name="connsiteX1" fmla="*/ 3605855 w 3605855"/>
              <a:gd name="connsiteY1" fmla="*/ 0 h 4419363"/>
              <a:gd name="connsiteX2" fmla="*/ 3605855 w 3605855"/>
              <a:gd name="connsiteY2" fmla="*/ 4419363 h 4419363"/>
              <a:gd name="connsiteX3" fmla="*/ 0 w 3605855"/>
              <a:gd name="connsiteY3" fmla="*/ 4419363 h 441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855" h="4419363">
                <a:moveTo>
                  <a:pt x="0" y="0"/>
                </a:moveTo>
                <a:lnTo>
                  <a:pt x="3605855" y="0"/>
                </a:lnTo>
                <a:lnTo>
                  <a:pt x="3605855" y="4419363"/>
                </a:lnTo>
                <a:lnTo>
                  <a:pt x="0" y="44193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7732E7-8954-458B-B5E4-E1C90E288D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86705" y="1529909"/>
            <a:ext cx="3605855" cy="4419363"/>
          </a:xfrm>
          <a:custGeom>
            <a:avLst/>
            <a:gdLst>
              <a:gd name="connsiteX0" fmla="*/ 0 w 3605855"/>
              <a:gd name="connsiteY0" fmla="*/ 0 h 4419363"/>
              <a:gd name="connsiteX1" fmla="*/ 3605855 w 3605855"/>
              <a:gd name="connsiteY1" fmla="*/ 0 h 4419363"/>
              <a:gd name="connsiteX2" fmla="*/ 3605855 w 3605855"/>
              <a:gd name="connsiteY2" fmla="*/ 4419363 h 4419363"/>
              <a:gd name="connsiteX3" fmla="*/ 0 w 3605855"/>
              <a:gd name="connsiteY3" fmla="*/ 4419363 h 441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855" h="4419363">
                <a:moveTo>
                  <a:pt x="0" y="0"/>
                </a:moveTo>
                <a:lnTo>
                  <a:pt x="3605855" y="0"/>
                </a:lnTo>
                <a:lnTo>
                  <a:pt x="3605855" y="4419363"/>
                </a:lnTo>
                <a:lnTo>
                  <a:pt x="0" y="441936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371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1">
            <a:extLst>
              <a:ext uri="{FF2B5EF4-FFF2-40B4-BE49-F238E27FC236}">
                <a16:creationId xmlns:a16="http://schemas.microsoft.com/office/drawing/2014/main" id="{A4D1617B-1B02-4945-9100-0907E1EF0E77}"/>
              </a:ext>
            </a:extLst>
          </p:cNvPr>
          <p:cNvSpPr/>
          <p:nvPr userDrawn="1"/>
        </p:nvSpPr>
        <p:spPr>
          <a:xfrm flipH="1">
            <a:off x="4294212" y="0"/>
            <a:ext cx="7876318" cy="6858000"/>
          </a:xfrm>
          <a:custGeom>
            <a:avLst/>
            <a:gdLst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6094412 w 6094412"/>
              <a:gd name="connsiteY2" fmla="*/ 6858000 h 6858000"/>
              <a:gd name="connsiteX3" fmla="*/ 0 w 6094412"/>
              <a:gd name="connsiteY3" fmla="*/ 6858000 h 6858000"/>
              <a:gd name="connsiteX4" fmla="*/ 0 w 6094412"/>
              <a:gd name="connsiteY4" fmla="*/ 0 h 6858000"/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0 w 6094412"/>
              <a:gd name="connsiteY2" fmla="*/ 6858000 h 6858000"/>
              <a:gd name="connsiteX3" fmla="*/ 0 w 60944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685800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71">
            <a:extLst>
              <a:ext uri="{FF2B5EF4-FFF2-40B4-BE49-F238E27FC236}">
                <a16:creationId xmlns:a16="http://schemas.microsoft.com/office/drawing/2014/main" id="{E6ECD876-EABF-468A-A543-7D99F210C4CD}"/>
              </a:ext>
            </a:extLst>
          </p:cNvPr>
          <p:cNvSpPr/>
          <p:nvPr userDrawn="1"/>
        </p:nvSpPr>
        <p:spPr>
          <a:xfrm>
            <a:off x="-39608" y="-3"/>
            <a:ext cx="4333820" cy="4876818"/>
          </a:xfrm>
          <a:custGeom>
            <a:avLst/>
            <a:gdLst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6094412 w 6094412"/>
              <a:gd name="connsiteY2" fmla="*/ 6858000 h 6858000"/>
              <a:gd name="connsiteX3" fmla="*/ 0 w 6094412"/>
              <a:gd name="connsiteY3" fmla="*/ 6858000 h 6858000"/>
              <a:gd name="connsiteX4" fmla="*/ 0 w 6094412"/>
              <a:gd name="connsiteY4" fmla="*/ 0 h 6858000"/>
              <a:gd name="connsiteX0" fmla="*/ 0 w 6094412"/>
              <a:gd name="connsiteY0" fmla="*/ 0 h 6858000"/>
              <a:gd name="connsiteX1" fmla="*/ 6094412 w 6094412"/>
              <a:gd name="connsiteY1" fmla="*/ 0 h 6858000"/>
              <a:gd name="connsiteX2" fmla="*/ 0 w 6094412"/>
              <a:gd name="connsiteY2" fmla="*/ 6858000 h 6858000"/>
              <a:gd name="connsiteX3" fmla="*/ 0 w 6094412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12" h="6858000">
                <a:moveTo>
                  <a:pt x="0" y="0"/>
                </a:moveTo>
                <a:lnTo>
                  <a:pt x="6094412" y="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6AFFFF-8702-45D0-A084-391ECD508ED9}"/>
              </a:ext>
            </a:extLst>
          </p:cNvPr>
          <p:cNvGrpSpPr/>
          <p:nvPr userDrawn="1"/>
        </p:nvGrpSpPr>
        <p:grpSpPr>
          <a:xfrm rot="10800000" flipH="1" flipV="1">
            <a:off x="1" y="0"/>
            <a:ext cx="2601913" cy="2833688"/>
            <a:chOff x="0" y="0"/>
            <a:chExt cx="2601913" cy="2833688"/>
          </a:xfrm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C2CA7129-2493-453D-9F70-E04062F05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7800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CF4A988E-5D1C-4DCB-89D7-75E82BFF5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4098374F-EAB5-4942-92E8-407629DB1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44576BDB-F5B9-4928-A577-64ACDD58F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12850"/>
              <a:ext cx="701675" cy="814388"/>
            </a:xfrm>
            <a:custGeom>
              <a:avLst/>
              <a:gdLst>
                <a:gd name="T0" fmla="*/ 0 w 442"/>
                <a:gd name="T1" fmla="*/ 257 h 513"/>
                <a:gd name="T2" fmla="*/ 0 w 442"/>
                <a:gd name="T3" fmla="*/ 257 h 513"/>
                <a:gd name="T4" fmla="*/ 442 w 442"/>
                <a:gd name="T5" fmla="*/ 0 h 513"/>
                <a:gd name="T6" fmla="*/ 442 w 442"/>
                <a:gd name="T7" fmla="*/ 3 h 513"/>
                <a:gd name="T8" fmla="*/ 442 w 442"/>
                <a:gd name="T9" fmla="*/ 513 h 513"/>
                <a:gd name="T10" fmla="*/ 0 w 442"/>
                <a:gd name="T11" fmla="*/ 257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7"/>
                  </a:moveTo>
                  <a:lnTo>
                    <a:pt x="0" y="257"/>
                  </a:lnTo>
                  <a:lnTo>
                    <a:pt x="442" y="0"/>
                  </a:lnTo>
                  <a:lnTo>
                    <a:pt x="442" y="3"/>
                  </a:lnTo>
                  <a:lnTo>
                    <a:pt x="442" y="513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3632B94-0F98-4791-9016-611EEC76F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49" y="2359025"/>
              <a:ext cx="406465" cy="474663"/>
            </a:xfrm>
            <a:custGeom>
              <a:avLst/>
              <a:gdLst>
                <a:gd name="T0" fmla="*/ 0 w 149"/>
                <a:gd name="T1" fmla="*/ 87 h 174"/>
                <a:gd name="T2" fmla="*/ 0 w 149"/>
                <a:gd name="T3" fmla="*/ 87 h 174"/>
                <a:gd name="T4" fmla="*/ 149 w 149"/>
                <a:gd name="T5" fmla="*/ 0 h 174"/>
                <a:gd name="T6" fmla="*/ 149 w 149"/>
                <a:gd name="T7" fmla="*/ 0 h 174"/>
                <a:gd name="T8" fmla="*/ 149 w 149"/>
                <a:gd name="T9" fmla="*/ 174 h 174"/>
                <a:gd name="T10" fmla="*/ 0 w 149"/>
                <a:gd name="T11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174">
                  <a:moveTo>
                    <a:pt x="0" y="87"/>
                  </a:moveTo>
                  <a:lnTo>
                    <a:pt x="0" y="87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9" y="17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A54BDAE7-2745-4B66-99DA-239E13872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09625"/>
              <a:ext cx="701675" cy="811213"/>
            </a:xfrm>
            <a:custGeom>
              <a:avLst/>
              <a:gdLst>
                <a:gd name="T0" fmla="*/ 0 w 442"/>
                <a:gd name="T1" fmla="*/ 511 h 511"/>
                <a:gd name="T2" fmla="*/ 0 w 442"/>
                <a:gd name="T3" fmla="*/ 0 h 511"/>
                <a:gd name="T4" fmla="*/ 442 w 442"/>
                <a:gd name="T5" fmla="*/ 254 h 511"/>
                <a:gd name="T6" fmla="*/ 0 w 442"/>
                <a:gd name="T7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511">
                  <a:moveTo>
                    <a:pt x="0" y="511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A4FA59C9-3F6D-4B69-A2A3-65217EBC3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F5340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9EFAAFB4-1D8B-4C69-A29B-313E1C894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E3651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5039880-8943-4C96-ADE8-46CA5B87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FFA73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B72BE16E-0E9E-44D5-9AFC-2164F1196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0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0 w 442"/>
                <a:gd name="T5" fmla="*/ 0 h 510"/>
                <a:gd name="T6" fmla="*/ 442 w 442"/>
                <a:gd name="T7" fmla="*/ 254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42" y="254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A135B1C2-664D-452A-B2CE-A667591D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0" y="241300"/>
              <a:ext cx="284163" cy="328613"/>
            </a:xfrm>
            <a:custGeom>
              <a:avLst/>
              <a:gdLst>
                <a:gd name="T0" fmla="*/ 0 w 179"/>
                <a:gd name="T1" fmla="*/ 207 h 207"/>
                <a:gd name="T2" fmla="*/ 0 w 179"/>
                <a:gd name="T3" fmla="*/ 0 h 207"/>
                <a:gd name="T4" fmla="*/ 0 w 179"/>
                <a:gd name="T5" fmla="*/ 0 h 207"/>
                <a:gd name="T6" fmla="*/ 179 w 179"/>
                <a:gd name="T7" fmla="*/ 102 h 207"/>
                <a:gd name="T8" fmla="*/ 0 w 179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7">
                  <a:moveTo>
                    <a:pt x="0" y="20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9" y="102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813CB46F-A549-4C6C-9A0D-77ED8414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113" y="1620838"/>
              <a:ext cx="701675" cy="809625"/>
            </a:xfrm>
            <a:custGeom>
              <a:avLst/>
              <a:gdLst>
                <a:gd name="T0" fmla="*/ 0 w 442"/>
                <a:gd name="T1" fmla="*/ 510 h 510"/>
                <a:gd name="T2" fmla="*/ 0 w 442"/>
                <a:gd name="T3" fmla="*/ 0 h 510"/>
                <a:gd name="T4" fmla="*/ 442 w 442"/>
                <a:gd name="T5" fmla="*/ 256 h 510"/>
                <a:gd name="T6" fmla="*/ 442 w 442"/>
                <a:gd name="T7" fmla="*/ 256 h 510"/>
                <a:gd name="T8" fmla="*/ 0 w 442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510"/>
                  </a:moveTo>
                  <a:lnTo>
                    <a:pt x="0" y="0"/>
                  </a:lnTo>
                  <a:lnTo>
                    <a:pt x="442" y="256"/>
                  </a:lnTo>
                  <a:lnTo>
                    <a:pt x="442" y="256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chemeClr val="accent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1F04659E-7121-4748-9B0D-0182986A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809625"/>
              <a:ext cx="701675" cy="811213"/>
            </a:xfrm>
            <a:custGeom>
              <a:avLst/>
              <a:gdLst>
                <a:gd name="T0" fmla="*/ 0 w 442"/>
                <a:gd name="T1" fmla="*/ 254 h 511"/>
                <a:gd name="T2" fmla="*/ 442 w 442"/>
                <a:gd name="T3" fmla="*/ 0 h 511"/>
                <a:gd name="T4" fmla="*/ 442 w 442"/>
                <a:gd name="T5" fmla="*/ 511 h 511"/>
                <a:gd name="T6" fmla="*/ 442 w 442"/>
                <a:gd name="T7" fmla="*/ 511 h 511"/>
                <a:gd name="T8" fmla="*/ 0 w 442"/>
                <a:gd name="T9" fmla="*/ 25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1">
                  <a:moveTo>
                    <a:pt x="0" y="254"/>
                  </a:moveTo>
                  <a:lnTo>
                    <a:pt x="442" y="0"/>
                  </a:lnTo>
                  <a:lnTo>
                    <a:pt x="442" y="511"/>
                  </a:lnTo>
                  <a:lnTo>
                    <a:pt x="442" y="511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394258EA-3427-4BDA-A2AE-AC4E620D7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212850"/>
              <a:ext cx="706438" cy="811213"/>
            </a:xfrm>
            <a:custGeom>
              <a:avLst/>
              <a:gdLst>
                <a:gd name="T0" fmla="*/ 0 w 445"/>
                <a:gd name="T1" fmla="*/ 511 h 511"/>
                <a:gd name="T2" fmla="*/ 0 w 445"/>
                <a:gd name="T3" fmla="*/ 3 h 511"/>
                <a:gd name="T4" fmla="*/ 3 w 445"/>
                <a:gd name="T5" fmla="*/ 0 h 511"/>
                <a:gd name="T6" fmla="*/ 445 w 445"/>
                <a:gd name="T7" fmla="*/ 257 h 511"/>
                <a:gd name="T8" fmla="*/ 0 w 445"/>
                <a:gd name="T9" fmla="*/ 5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1">
                  <a:moveTo>
                    <a:pt x="0" y="511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445" y="257"/>
                  </a:lnTo>
                  <a:lnTo>
                    <a:pt x="0" y="5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E11D0F6F-AC97-448B-BFC6-763AED6C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1620838"/>
              <a:ext cx="706438" cy="809625"/>
            </a:xfrm>
            <a:custGeom>
              <a:avLst/>
              <a:gdLst>
                <a:gd name="T0" fmla="*/ 0 w 445"/>
                <a:gd name="T1" fmla="*/ 256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6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DA3BFD84-5965-42DA-90B3-51B5C7B68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403225"/>
              <a:ext cx="706438" cy="814388"/>
            </a:xfrm>
            <a:custGeom>
              <a:avLst/>
              <a:gdLst>
                <a:gd name="T0" fmla="*/ 0 w 445"/>
                <a:gd name="T1" fmla="*/ 513 h 513"/>
                <a:gd name="T2" fmla="*/ 0 w 445"/>
                <a:gd name="T3" fmla="*/ 0 h 513"/>
                <a:gd name="T4" fmla="*/ 445 w 445"/>
                <a:gd name="T5" fmla="*/ 256 h 513"/>
                <a:gd name="T6" fmla="*/ 445 w 445"/>
                <a:gd name="T7" fmla="*/ 256 h 513"/>
                <a:gd name="T8" fmla="*/ 0 w 445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513">
                  <a:moveTo>
                    <a:pt x="0" y="513"/>
                  </a:moveTo>
                  <a:lnTo>
                    <a:pt x="0" y="0"/>
                  </a:lnTo>
                  <a:lnTo>
                    <a:pt x="445" y="256"/>
                  </a:lnTo>
                  <a:lnTo>
                    <a:pt x="445" y="256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13B5A394-B6A3-4486-802F-29E3BF60C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6438" cy="809625"/>
            </a:xfrm>
            <a:custGeom>
              <a:avLst/>
              <a:gdLst>
                <a:gd name="T0" fmla="*/ 0 w 445"/>
                <a:gd name="T1" fmla="*/ 254 h 510"/>
                <a:gd name="T2" fmla="*/ 0 w 445"/>
                <a:gd name="T3" fmla="*/ 254 h 510"/>
                <a:gd name="T4" fmla="*/ 445 w 445"/>
                <a:gd name="T5" fmla="*/ 0 h 510"/>
                <a:gd name="T6" fmla="*/ 445 w 445"/>
                <a:gd name="T7" fmla="*/ 0 h 510"/>
                <a:gd name="T8" fmla="*/ 445 w 445"/>
                <a:gd name="T9" fmla="*/ 510 h 510"/>
                <a:gd name="T10" fmla="*/ 0 w 445"/>
                <a:gd name="T11" fmla="*/ 2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5" h="510">
                  <a:moveTo>
                    <a:pt x="0" y="254"/>
                  </a:moveTo>
                  <a:lnTo>
                    <a:pt x="0" y="25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51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96CD1681-E403-44CB-8C29-EF78CED6D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03225"/>
              <a:ext cx="701675" cy="814388"/>
            </a:xfrm>
            <a:custGeom>
              <a:avLst/>
              <a:gdLst>
                <a:gd name="T0" fmla="*/ 0 w 442"/>
                <a:gd name="T1" fmla="*/ 256 h 513"/>
                <a:gd name="T2" fmla="*/ 0 w 442"/>
                <a:gd name="T3" fmla="*/ 256 h 513"/>
                <a:gd name="T4" fmla="*/ 442 w 442"/>
                <a:gd name="T5" fmla="*/ 0 h 513"/>
                <a:gd name="T6" fmla="*/ 442 w 442"/>
                <a:gd name="T7" fmla="*/ 0 h 513"/>
                <a:gd name="T8" fmla="*/ 442 w 442"/>
                <a:gd name="T9" fmla="*/ 513 h 513"/>
                <a:gd name="T10" fmla="*/ 0 w 442"/>
                <a:gd name="T11" fmla="*/ 2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513">
                  <a:moveTo>
                    <a:pt x="0" y="256"/>
                  </a:moveTo>
                  <a:lnTo>
                    <a:pt x="0" y="256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2" y="51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961A11CC-D1AD-441B-A226-DE11DD30B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809625"/>
            </a:xfrm>
            <a:custGeom>
              <a:avLst/>
              <a:gdLst>
                <a:gd name="T0" fmla="*/ 0 w 442"/>
                <a:gd name="T1" fmla="*/ 0 h 510"/>
                <a:gd name="T2" fmla="*/ 0 w 442"/>
                <a:gd name="T3" fmla="*/ 510 h 510"/>
                <a:gd name="T4" fmla="*/ 442 w 442"/>
                <a:gd name="T5" fmla="*/ 254 h 510"/>
                <a:gd name="T6" fmla="*/ 0 w 442"/>
                <a:gd name="T7" fmla="*/ 0 h 510"/>
                <a:gd name="T8" fmla="*/ 0 w 442"/>
                <a:gd name="T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510">
                  <a:moveTo>
                    <a:pt x="0" y="0"/>
                  </a:moveTo>
                  <a:lnTo>
                    <a:pt x="0" y="510"/>
                  </a:lnTo>
                  <a:lnTo>
                    <a:pt x="442" y="2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FA75BDAB-DB68-42A6-A7A8-D94A3900B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0"/>
              <a:ext cx="701675" cy="403225"/>
            </a:xfrm>
            <a:custGeom>
              <a:avLst/>
              <a:gdLst>
                <a:gd name="T0" fmla="*/ 0 w 442"/>
                <a:gd name="T1" fmla="*/ 254 h 254"/>
                <a:gd name="T2" fmla="*/ 442 w 442"/>
                <a:gd name="T3" fmla="*/ 0 h 254"/>
                <a:gd name="T4" fmla="*/ 0 w 442"/>
                <a:gd name="T5" fmla="*/ 0 h 254"/>
                <a:gd name="T6" fmla="*/ 0 w 442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54">
                  <a:moveTo>
                    <a:pt x="0" y="254"/>
                  </a:moveTo>
                  <a:lnTo>
                    <a:pt x="442" y="0"/>
                  </a:lnTo>
                  <a:lnTo>
                    <a:pt x="0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03FCFC2C-8A3F-4BCE-8E27-89E5E633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01675" cy="403225"/>
            </a:xfrm>
            <a:custGeom>
              <a:avLst/>
              <a:gdLst>
                <a:gd name="T0" fmla="*/ 442 w 442"/>
                <a:gd name="T1" fmla="*/ 0 h 254"/>
                <a:gd name="T2" fmla="*/ 0 w 442"/>
                <a:gd name="T3" fmla="*/ 0 h 254"/>
                <a:gd name="T4" fmla="*/ 442 w 442"/>
                <a:gd name="T5" fmla="*/ 254 h 254"/>
                <a:gd name="T6" fmla="*/ 442 w 442"/>
                <a:gd name="T7" fmla="*/ 254 h 254"/>
                <a:gd name="T8" fmla="*/ 442 w 442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54">
                  <a:moveTo>
                    <a:pt x="442" y="0"/>
                  </a:moveTo>
                  <a:lnTo>
                    <a:pt x="0" y="0"/>
                  </a:lnTo>
                  <a:lnTo>
                    <a:pt x="442" y="254"/>
                  </a:lnTo>
                  <a:lnTo>
                    <a:pt x="442" y="254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2" y="3789040"/>
            <a:ext cx="5491606" cy="1362075"/>
          </a:xfrm>
        </p:spPr>
        <p:txBody>
          <a:bodyPr anchor="b"/>
          <a:lstStyle>
            <a:lvl1pPr algn="l">
              <a:defRPr sz="5300" b="1" cap="all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2" y="5319823"/>
            <a:ext cx="5521484" cy="828007"/>
          </a:xfrm>
        </p:spPr>
        <p:txBody>
          <a:bodyPr tIns="0" bIns="0" anchor="t"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247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88392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76672"/>
            <a:ext cx="10969943" cy="711081"/>
          </a:xfrm>
        </p:spPr>
        <p:txBody>
          <a:bodyPr lIns="0" rIns="0">
            <a:noAutofit/>
          </a:bodyPr>
          <a:lstStyle>
            <a:lvl1pPr algn="l"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1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0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0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3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68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24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7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A131E6-E6A0-43BE-9EB8-C939508B47F8}"/>
              </a:ext>
            </a:extLst>
          </p:cNvPr>
          <p:cNvSpPr/>
          <p:nvPr userDrawn="1"/>
        </p:nvSpPr>
        <p:spPr>
          <a:xfrm>
            <a:off x="0" y="-981"/>
            <a:ext cx="12188825" cy="6867857"/>
          </a:xfrm>
          <a:prstGeom prst="rect">
            <a:avLst/>
          </a:prstGeom>
          <a:solidFill>
            <a:schemeClr val="tx1">
              <a:lumMod val="85000"/>
              <a:lumOff val="1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214EAD21-A1AE-4F39-BCFA-C47047AEF583}"/>
              </a:ext>
            </a:extLst>
          </p:cNvPr>
          <p:cNvSpPr/>
          <p:nvPr userDrawn="1"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E66685-4C7F-477F-91B5-EFB37A3C085D}"/>
              </a:ext>
            </a:extLst>
          </p:cNvPr>
          <p:cNvGrpSpPr/>
          <p:nvPr userDrawn="1"/>
        </p:nvGrpSpPr>
        <p:grpSpPr>
          <a:xfrm>
            <a:off x="531756" y="6037713"/>
            <a:ext cx="495031" cy="493336"/>
            <a:chOff x="5489575" y="1343025"/>
            <a:chExt cx="1724025" cy="1717676"/>
          </a:xfrm>
          <a:solidFill>
            <a:schemeClr val="bg1"/>
          </a:solidFill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F6F87EA-79DF-4272-BBAB-14DE54A9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1343025"/>
              <a:ext cx="1076325" cy="1074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FDA8763-440D-44B6-AF98-289B4063C5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9575" y="2201863"/>
              <a:ext cx="754063" cy="754063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71 h 199"/>
                <a:gd name="T12" fmla="*/ 29 w 199"/>
                <a:gd name="T13" fmla="*/ 100 h 199"/>
                <a:gd name="T14" fmla="*/ 100 w 199"/>
                <a:gd name="T15" fmla="*/ 28 h 199"/>
                <a:gd name="T16" fmla="*/ 171 w 199"/>
                <a:gd name="T17" fmla="*/ 100 h 199"/>
                <a:gd name="T18" fmla="*/ 100 w 199"/>
                <a:gd name="T19" fmla="*/ 171 h 199"/>
                <a:gd name="T20" fmla="*/ 100 w 199"/>
                <a:gd name="T21" fmla="*/ 171 h 199"/>
                <a:gd name="T22" fmla="*/ 100 w 199"/>
                <a:gd name="T23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4"/>
                    <a:pt x="45" y="199"/>
                    <a:pt x="100" y="199"/>
                  </a:cubicBezTo>
                  <a:cubicBezTo>
                    <a:pt x="154" y="199"/>
                    <a:pt x="199" y="154"/>
                    <a:pt x="199" y="100"/>
                  </a:cubicBezTo>
                  <a:cubicBezTo>
                    <a:pt x="199" y="45"/>
                    <a:pt x="154" y="0"/>
                    <a:pt x="100" y="0"/>
                  </a:cubicBezTo>
                  <a:close/>
                  <a:moveTo>
                    <a:pt x="100" y="171"/>
                  </a:moveTo>
                  <a:cubicBezTo>
                    <a:pt x="60" y="171"/>
                    <a:pt x="29" y="139"/>
                    <a:pt x="29" y="100"/>
                  </a:cubicBezTo>
                  <a:cubicBezTo>
                    <a:pt x="29" y="60"/>
                    <a:pt x="60" y="28"/>
                    <a:pt x="100" y="28"/>
                  </a:cubicBezTo>
                  <a:cubicBezTo>
                    <a:pt x="139" y="28"/>
                    <a:pt x="171" y="60"/>
                    <a:pt x="171" y="100"/>
                  </a:cubicBezTo>
                  <a:cubicBezTo>
                    <a:pt x="171" y="139"/>
                    <a:pt x="139" y="171"/>
                    <a:pt x="100" y="171"/>
                  </a:cubicBezTo>
                  <a:close/>
                  <a:moveTo>
                    <a:pt x="100" y="171"/>
                  </a:moveTo>
                  <a:cubicBezTo>
                    <a:pt x="100" y="171"/>
                    <a:pt x="100" y="171"/>
                    <a:pt x="100" y="17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6339392-2512-44DC-85C2-6AD1861A0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8" y="2633663"/>
              <a:ext cx="431800" cy="427038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7 h 113"/>
                <a:gd name="T4" fmla="*/ 57 w 114"/>
                <a:gd name="T5" fmla="*/ 113 h 113"/>
                <a:gd name="T6" fmla="*/ 114 w 114"/>
                <a:gd name="T7" fmla="*/ 57 h 113"/>
                <a:gd name="T8" fmla="*/ 57 w 114"/>
                <a:gd name="T9" fmla="*/ 0 h 113"/>
                <a:gd name="T10" fmla="*/ 57 w 114"/>
                <a:gd name="T11" fmla="*/ 85 h 113"/>
                <a:gd name="T12" fmla="*/ 28 w 114"/>
                <a:gd name="T13" fmla="*/ 57 h 113"/>
                <a:gd name="T14" fmla="*/ 57 w 114"/>
                <a:gd name="T15" fmla="*/ 28 h 113"/>
                <a:gd name="T16" fmla="*/ 85 w 114"/>
                <a:gd name="T17" fmla="*/ 57 h 113"/>
                <a:gd name="T18" fmla="*/ 57 w 114"/>
                <a:gd name="T19" fmla="*/ 85 h 113"/>
                <a:gd name="T20" fmla="*/ 57 w 114"/>
                <a:gd name="T21" fmla="*/ 85 h 113"/>
                <a:gd name="T22" fmla="*/ 57 w 114"/>
                <a:gd name="T23" fmla="*/ 8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4" y="88"/>
                    <a:pt x="114" y="57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85"/>
                  </a:moveTo>
                  <a:cubicBezTo>
                    <a:pt x="41" y="85"/>
                    <a:pt x="28" y="72"/>
                    <a:pt x="28" y="57"/>
                  </a:cubicBezTo>
                  <a:cubicBezTo>
                    <a:pt x="28" y="41"/>
                    <a:pt x="41" y="28"/>
                    <a:pt x="57" y="28"/>
                  </a:cubicBezTo>
                  <a:cubicBezTo>
                    <a:pt x="73" y="28"/>
                    <a:pt x="85" y="41"/>
                    <a:pt x="85" y="57"/>
                  </a:cubicBezTo>
                  <a:cubicBezTo>
                    <a:pt x="85" y="72"/>
                    <a:pt x="73" y="85"/>
                    <a:pt x="57" y="85"/>
                  </a:cubicBezTo>
                  <a:close/>
                  <a:moveTo>
                    <a:pt x="57" y="85"/>
                  </a:moveTo>
                  <a:cubicBezTo>
                    <a:pt x="57" y="85"/>
                    <a:pt x="57" y="85"/>
                    <a:pt x="57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9"/>
            </a:p>
          </p:txBody>
        </p: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3DFDC4D-8E32-4036-AC1D-B23E11F0F5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8224" y="1443883"/>
            <a:ext cx="1398803" cy="1564773"/>
          </a:xfrm>
          <a:custGeom>
            <a:avLst/>
            <a:gdLst>
              <a:gd name="connsiteX0" fmla="*/ 700801 w 1399167"/>
              <a:gd name="connsiteY0" fmla="*/ 0 h 1564773"/>
              <a:gd name="connsiteX1" fmla="*/ 772626 w 1399167"/>
              <a:gd name="connsiteY1" fmla="*/ 17026 h 1564773"/>
              <a:gd name="connsiteX2" fmla="*/ 1327748 w 1399167"/>
              <a:gd name="connsiteY2" fmla="*/ 334846 h 1564773"/>
              <a:gd name="connsiteX3" fmla="*/ 1399167 w 1399167"/>
              <a:gd name="connsiteY3" fmla="*/ 461325 h 1564773"/>
              <a:gd name="connsiteX4" fmla="*/ 1399167 w 1399167"/>
              <a:gd name="connsiteY4" fmla="*/ 1100206 h 1564773"/>
              <a:gd name="connsiteX5" fmla="*/ 1327748 w 1399167"/>
              <a:gd name="connsiteY5" fmla="*/ 1226686 h 1564773"/>
              <a:gd name="connsiteX6" fmla="*/ 772626 w 1399167"/>
              <a:gd name="connsiteY6" fmla="*/ 1547748 h 1564773"/>
              <a:gd name="connsiteX7" fmla="*/ 626541 w 1399167"/>
              <a:gd name="connsiteY7" fmla="*/ 1547748 h 1564773"/>
              <a:gd name="connsiteX8" fmla="*/ 74666 w 1399167"/>
              <a:gd name="connsiteY8" fmla="*/ 1226686 h 1564773"/>
              <a:gd name="connsiteX9" fmla="*/ 0 w 1399167"/>
              <a:gd name="connsiteY9" fmla="*/ 1100206 h 1564773"/>
              <a:gd name="connsiteX10" fmla="*/ 0 w 1399167"/>
              <a:gd name="connsiteY10" fmla="*/ 461325 h 1564773"/>
              <a:gd name="connsiteX11" fmla="*/ 74666 w 1399167"/>
              <a:gd name="connsiteY11" fmla="*/ 334846 h 1564773"/>
              <a:gd name="connsiteX12" fmla="*/ 626541 w 1399167"/>
              <a:gd name="connsiteY12" fmla="*/ 17026 h 1564773"/>
              <a:gd name="connsiteX13" fmla="*/ 700801 w 1399167"/>
              <a:gd name="connsiteY13" fmla="*/ 0 h 156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9167" h="1564773">
                <a:moveTo>
                  <a:pt x="700801" y="0"/>
                </a:moveTo>
                <a:cubicBezTo>
                  <a:pt x="727178" y="0"/>
                  <a:pt x="753148" y="5676"/>
                  <a:pt x="772626" y="17026"/>
                </a:cubicBezTo>
                <a:cubicBezTo>
                  <a:pt x="1327748" y="334846"/>
                  <a:pt x="1327748" y="334846"/>
                  <a:pt x="1327748" y="334846"/>
                </a:cubicBezTo>
                <a:cubicBezTo>
                  <a:pt x="1366704" y="357547"/>
                  <a:pt x="1399167" y="415922"/>
                  <a:pt x="1399167" y="461325"/>
                </a:cubicBezTo>
                <a:cubicBezTo>
                  <a:pt x="1399167" y="1100206"/>
                  <a:pt x="1399167" y="1100206"/>
                  <a:pt x="1399167" y="1100206"/>
                </a:cubicBezTo>
                <a:cubicBezTo>
                  <a:pt x="1399167" y="1148852"/>
                  <a:pt x="1366704" y="1203984"/>
                  <a:pt x="1327748" y="1226686"/>
                </a:cubicBezTo>
                <a:cubicBezTo>
                  <a:pt x="772626" y="1547748"/>
                  <a:pt x="772626" y="1547748"/>
                  <a:pt x="772626" y="1547748"/>
                </a:cubicBezTo>
                <a:cubicBezTo>
                  <a:pt x="733670" y="1570449"/>
                  <a:pt x="668744" y="1570449"/>
                  <a:pt x="626541" y="1547748"/>
                </a:cubicBezTo>
                <a:cubicBezTo>
                  <a:pt x="74666" y="1226686"/>
                  <a:pt x="74666" y="1226686"/>
                  <a:pt x="74666" y="1226686"/>
                </a:cubicBezTo>
                <a:cubicBezTo>
                  <a:pt x="32463" y="1203984"/>
                  <a:pt x="0" y="1148852"/>
                  <a:pt x="0" y="1100206"/>
                </a:cubicBezTo>
                <a:lnTo>
                  <a:pt x="0" y="461325"/>
                </a:lnTo>
                <a:cubicBezTo>
                  <a:pt x="0" y="415922"/>
                  <a:pt x="32463" y="357547"/>
                  <a:pt x="74666" y="334846"/>
                </a:cubicBezTo>
                <a:cubicBezTo>
                  <a:pt x="626541" y="17026"/>
                  <a:pt x="626541" y="17026"/>
                  <a:pt x="626541" y="17026"/>
                </a:cubicBezTo>
                <a:cubicBezTo>
                  <a:pt x="647643" y="5676"/>
                  <a:pt x="674425" y="0"/>
                  <a:pt x="700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7F65C67F-0B33-4B72-BC82-25CA18FED3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1890" y="3346175"/>
            <a:ext cx="752211" cy="841303"/>
          </a:xfrm>
          <a:custGeom>
            <a:avLst/>
            <a:gdLst>
              <a:gd name="connsiteX0" fmla="*/ 377557 w 752407"/>
              <a:gd name="connsiteY0" fmla="*/ 0 h 841303"/>
              <a:gd name="connsiteX1" fmla="*/ 416801 w 752407"/>
              <a:gd name="connsiteY1" fmla="*/ 10153 h 841303"/>
              <a:gd name="connsiteX2" fmla="*/ 711810 w 752407"/>
              <a:gd name="connsiteY2" fmla="*/ 180715 h 841303"/>
              <a:gd name="connsiteX3" fmla="*/ 752407 w 752407"/>
              <a:gd name="connsiteY3" fmla="*/ 248398 h 841303"/>
              <a:gd name="connsiteX4" fmla="*/ 752407 w 752407"/>
              <a:gd name="connsiteY4" fmla="*/ 592229 h 841303"/>
              <a:gd name="connsiteX5" fmla="*/ 711810 w 752407"/>
              <a:gd name="connsiteY5" fmla="*/ 659913 h 841303"/>
              <a:gd name="connsiteX6" fmla="*/ 416801 w 752407"/>
              <a:gd name="connsiteY6" fmla="*/ 833182 h 841303"/>
              <a:gd name="connsiteX7" fmla="*/ 338313 w 752407"/>
              <a:gd name="connsiteY7" fmla="*/ 833182 h 841303"/>
              <a:gd name="connsiteX8" fmla="*/ 40598 w 752407"/>
              <a:gd name="connsiteY8" fmla="*/ 659913 h 841303"/>
              <a:gd name="connsiteX9" fmla="*/ 0 w 752407"/>
              <a:gd name="connsiteY9" fmla="*/ 592229 h 841303"/>
              <a:gd name="connsiteX10" fmla="*/ 0 w 752407"/>
              <a:gd name="connsiteY10" fmla="*/ 248398 h 841303"/>
              <a:gd name="connsiteX11" fmla="*/ 40598 w 752407"/>
              <a:gd name="connsiteY11" fmla="*/ 180715 h 841303"/>
              <a:gd name="connsiteX12" fmla="*/ 338313 w 752407"/>
              <a:gd name="connsiteY12" fmla="*/ 10153 h 841303"/>
              <a:gd name="connsiteX13" fmla="*/ 377557 w 752407"/>
              <a:gd name="connsiteY13" fmla="*/ 0 h 84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2407" h="841303">
                <a:moveTo>
                  <a:pt x="377557" y="0"/>
                </a:moveTo>
                <a:cubicBezTo>
                  <a:pt x="391766" y="0"/>
                  <a:pt x="405975" y="3385"/>
                  <a:pt x="416801" y="10153"/>
                </a:cubicBezTo>
                <a:cubicBezTo>
                  <a:pt x="711810" y="180715"/>
                  <a:pt x="711810" y="180715"/>
                  <a:pt x="711810" y="180715"/>
                </a:cubicBezTo>
                <a:cubicBezTo>
                  <a:pt x="733462" y="194251"/>
                  <a:pt x="752407" y="224032"/>
                  <a:pt x="752407" y="248398"/>
                </a:cubicBezTo>
                <a:cubicBezTo>
                  <a:pt x="752407" y="592229"/>
                  <a:pt x="752407" y="592229"/>
                  <a:pt x="752407" y="592229"/>
                </a:cubicBezTo>
                <a:cubicBezTo>
                  <a:pt x="752407" y="616595"/>
                  <a:pt x="733462" y="649083"/>
                  <a:pt x="711810" y="659913"/>
                </a:cubicBezTo>
                <a:cubicBezTo>
                  <a:pt x="416801" y="833182"/>
                  <a:pt x="416801" y="833182"/>
                  <a:pt x="416801" y="833182"/>
                </a:cubicBezTo>
                <a:cubicBezTo>
                  <a:pt x="395149" y="844011"/>
                  <a:pt x="359965" y="844011"/>
                  <a:pt x="338313" y="833182"/>
                </a:cubicBezTo>
                <a:cubicBezTo>
                  <a:pt x="40598" y="659913"/>
                  <a:pt x="40598" y="659913"/>
                  <a:pt x="40598" y="659913"/>
                </a:cubicBezTo>
                <a:cubicBezTo>
                  <a:pt x="18946" y="649083"/>
                  <a:pt x="0" y="616595"/>
                  <a:pt x="0" y="592229"/>
                </a:cubicBezTo>
                <a:lnTo>
                  <a:pt x="0" y="248398"/>
                </a:lnTo>
                <a:cubicBezTo>
                  <a:pt x="0" y="224032"/>
                  <a:pt x="18946" y="194251"/>
                  <a:pt x="40598" y="180715"/>
                </a:cubicBezTo>
                <a:cubicBezTo>
                  <a:pt x="338313" y="10153"/>
                  <a:pt x="338313" y="10153"/>
                  <a:pt x="338313" y="10153"/>
                </a:cubicBezTo>
                <a:cubicBezTo>
                  <a:pt x="349139" y="3385"/>
                  <a:pt x="363348" y="0"/>
                  <a:pt x="3775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FC904F2-D4B1-4BEF-A96A-E505F6241C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16623" y="2548677"/>
            <a:ext cx="2843864" cy="3181350"/>
          </a:xfrm>
          <a:custGeom>
            <a:avLst/>
            <a:gdLst>
              <a:gd name="connsiteX0" fmla="*/ 1423495 w 2844605"/>
              <a:gd name="connsiteY0" fmla="*/ 0 h 3181350"/>
              <a:gd name="connsiteX1" fmla="*/ 1576097 w 2844605"/>
              <a:gd name="connsiteY1" fmla="*/ 35746 h 3181350"/>
              <a:gd name="connsiteX2" fmla="*/ 2694387 w 2844605"/>
              <a:gd name="connsiteY2" fmla="*/ 681548 h 3181350"/>
              <a:gd name="connsiteX3" fmla="*/ 2844605 w 2844605"/>
              <a:gd name="connsiteY3" fmla="*/ 943682 h 3181350"/>
              <a:gd name="connsiteX4" fmla="*/ 2844605 w 2844605"/>
              <a:gd name="connsiteY4" fmla="*/ 2235286 h 3181350"/>
              <a:gd name="connsiteX5" fmla="*/ 2694387 w 2844605"/>
              <a:gd name="connsiteY5" fmla="*/ 2499802 h 3181350"/>
              <a:gd name="connsiteX6" fmla="*/ 1576097 w 2844605"/>
              <a:gd name="connsiteY6" fmla="*/ 3143222 h 3181350"/>
              <a:gd name="connsiteX7" fmla="*/ 1423495 w 2844605"/>
              <a:gd name="connsiteY7" fmla="*/ 3181350 h 3181350"/>
              <a:gd name="connsiteX8" fmla="*/ 1270892 w 2844605"/>
              <a:gd name="connsiteY8" fmla="*/ 3143222 h 3181350"/>
              <a:gd name="connsiteX9" fmla="*/ 152603 w 2844605"/>
              <a:gd name="connsiteY9" fmla="*/ 2499802 h 3181350"/>
              <a:gd name="connsiteX10" fmla="*/ 0 w 2844605"/>
              <a:gd name="connsiteY10" fmla="*/ 2235286 h 3181350"/>
              <a:gd name="connsiteX11" fmla="*/ 0 w 2844605"/>
              <a:gd name="connsiteY11" fmla="*/ 943682 h 3181350"/>
              <a:gd name="connsiteX12" fmla="*/ 152603 w 2844605"/>
              <a:gd name="connsiteY12" fmla="*/ 681548 h 3181350"/>
              <a:gd name="connsiteX13" fmla="*/ 1270892 w 2844605"/>
              <a:gd name="connsiteY13" fmla="*/ 35746 h 3181350"/>
              <a:gd name="connsiteX14" fmla="*/ 1423495 w 2844605"/>
              <a:gd name="connsiteY1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4605" h="3181350">
                <a:moveTo>
                  <a:pt x="1423495" y="0"/>
                </a:moveTo>
                <a:cubicBezTo>
                  <a:pt x="1480721" y="0"/>
                  <a:pt x="1533178" y="11915"/>
                  <a:pt x="1576097" y="35746"/>
                </a:cubicBezTo>
                <a:cubicBezTo>
                  <a:pt x="2694387" y="681548"/>
                  <a:pt x="2694387" y="681548"/>
                  <a:pt x="2694387" y="681548"/>
                </a:cubicBezTo>
                <a:cubicBezTo>
                  <a:pt x="2777842" y="729208"/>
                  <a:pt x="2844605" y="848360"/>
                  <a:pt x="2844605" y="943682"/>
                </a:cubicBezTo>
                <a:cubicBezTo>
                  <a:pt x="2844605" y="2235286"/>
                  <a:pt x="2844605" y="2235286"/>
                  <a:pt x="2844605" y="2235286"/>
                </a:cubicBezTo>
                <a:cubicBezTo>
                  <a:pt x="2844605" y="2332990"/>
                  <a:pt x="2777842" y="2449759"/>
                  <a:pt x="2694387" y="2499802"/>
                </a:cubicBezTo>
                <a:cubicBezTo>
                  <a:pt x="1576097" y="3143222"/>
                  <a:pt x="1576097" y="3143222"/>
                  <a:pt x="1576097" y="3143222"/>
                </a:cubicBezTo>
                <a:cubicBezTo>
                  <a:pt x="1533178" y="3167052"/>
                  <a:pt x="1480721" y="3181350"/>
                  <a:pt x="1423495" y="3181350"/>
                </a:cubicBezTo>
                <a:cubicBezTo>
                  <a:pt x="1366269" y="3181350"/>
                  <a:pt x="1311427" y="3167052"/>
                  <a:pt x="1270892" y="3143222"/>
                </a:cubicBezTo>
                <a:cubicBezTo>
                  <a:pt x="152603" y="2499802"/>
                  <a:pt x="152603" y="2499802"/>
                  <a:pt x="152603" y="2499802"/>
                </a:cubicBezTo>
                <a:cubicBezTo>
                  <a:pt x="69148" y="2449759"/>
                  <a:pt x="0" y="2332990"/>
                  <a:pt x="0" y="2235286"/>
                </a:cubicBezTo>
                <a:cubicBezTo>
                  <a:pt x="0" y="943682"/>
                  <a:pt x="0" y="943682"/>
                  <a:pt x="0" y="943682"/>
                </a:cubicBezTo>
                <a:cubicBezTo>
                  <a:pt x="0" y="848360"/>
                  <a:pt x="69148" y="729208"/>
                  <a:pt x="152603" y="681548"/>
                </a:cubicBezTo>
                <a:cubicBezTo>
                  <a:pt x="1270892" y="35746"/>
                  <a:pt x="1270892" y="35746"/>
                  <a:pt x="1270892" y="35746"/>
                </a:cubicBezTo>
                <a:cubicBezTo>
                  <a:pt x="1311427" y="11915"/>
                  <a:pt x="1366269" y="0"/>
                  <a:pt x="142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A65621-750B-4891-82A5-3EA7172F2AF0}"/>
              </a:ext>
            </a:extLst>
          </p:cNvPr>
          <p:cNvGrpSpPr/>
          <p:nvPr userDrawn="1"/>
        </p:nvGrpSpPr>
        <p:grpSpPr>
          <a:xfrm>
            <a:off x="0" y="6658753"/>
            <a:ext cx="12188825" cy="208124"/>
            <a:chOff x="0" y="6606540"/>
            <a:chExt cx="11430000" cy="2514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A39546-369F-4708-BEEC-F66D50E97494}"/>
                </a:ext>
              </a:extLst>
            </p:cNvPr>
            <p:cNvSpPr/>
            <p:nvPr/>
          </p:nvSpPr>
          <p:spPr>
            <a:xfrm>
              <a:off x="0" y="6606540"/>
              <a:ext cx="2286000" cy="25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16786B-3949-4C0F-9A25-20FC50F3AB6F}"/>
                </a:ext>
              </a:extLst>
            </p:cNvPr>
            <p:cNvSpPr/>
            <p:nvPr/>
          </p:nvSpPr>
          <p:spPr>
            <a:xfrm>
              <a:off x="2286000" y="6606540"/>
              <a:ext cx="2286000" cy="2514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370AD2-6FAC-4288-ADDB-5AA94BF1116E}"/>
                </a:ext>
              </a:extLst>
            </p:cNvPr>
            <p:cNvSpPr/>
            <p:nvPr/>
          </p:nvSpPr>
          <p:spPr>
            <a:xfrm>
              <a:off x="4572000" y="6606540"/>
              <a:ext cx="2286000" cy="25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84A79C-087F-4D77-8A22-1A1E5B3C8FF3}"/>
                </a:ext>
              </a:extLst>
            </p:cNvPr>
            <p:cNvSpPr/>
            <p:nvPr/>
          </p:nvSpPr>
          <p:spPr>
            <a:xfrm>
              <a:off x="6858000" y="6606540"/>
              <a:ext cx="2286000" cy="2514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773956-7220-4DA2-8F8A-244EF3816F13}"/>
                </a:ext>
              </a:extLst>
            </p:cNvPr>
            <p:cNvSpPr/>
            <p:nvPr/>
          </p:nvSpPr>
          <p:spPr>
            <a:xfrm>
              <a:off x="9144000" y="6606540"/>
              <a:ext cx="2286000" cy="251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0528608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214EAD21-A1AE-4F39-BCFA-C47047AEF583}"/>
              </a:ext>
            </a:extLst>
          </p:cNvPr>
          <p:cNvSpPr/>
          <p:nvPr userDrawn="1"/>
        </p:nvSpPr>
        <p:spPr>
          <a:xfrm>
            <a:off x="11501300" y="199247"/>
            <a:ext cx="422454" cy="422564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</p:spTree>
    <p:extLst>
      <p:ext uri="{BB962C8B-B14F-4D97-AF65-F5344CB8AC3E}">
        <p14:creationId xmlns:p14="http://schemas.microsoft.com/office/powerpoint/2010/main" val="2605508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9DDCA27-5BCB-03DC-D6FE-AC92938CFFF4}"/>
              </a:ext>
            </a:extLst>
          </p:cNvPr>
          <p:cNvSpPr/>
          <p:nvPr userDrawn="1"/>
        </p:nvSpPr>
        <p:spPr>
          <a:xfrm>
            <a:off x="262293" y="-15766"/>
            <a:ext cx="6065243" cy="6890306"/>
          </a:xfrm>
          <a:custGeom>
            <a:avLst/>
            <a:gdLst>
              <a:gd name="connsiteX0" fmla="*/ 2805601 w 6065243"/>
              <a:gd name="connsiteY0" fmla="*/ 0 h 6890306"/>
              <a:gd name="connsiteX1" fmla="*/ 6065243 w 6065243"/>
              <a:gd name="connsiteY1" fmla="*/ 0 h 6890306"/>
              <a:gd name="connsiteX2" fmla="*/ 3259642 w 6065243"/>
              <a:gd name="connsiteY2" fmla="*/ 6890306 h 6890306"/>
              <a:gd name="connsiteX3" fmla="*/ 0 w 6065243"/>
              <a:gd name="connsiteY3" fmla="*/ 6890306 h 6890306"/>
              <a:gd name="connsiteX4" fmla="*/ 2805601 w 6065243"/>
              <a:gd name="connsiteY4" fmla="*/ 0 h 689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243" h="6890306">
                <a:moveTo>
                  <a:pt x="2805601" y="0"/>
                </a:moveTo>
                <a:lnTo>
                  <a:pt x="6065243" y="0"/>
                </a:lnTo>
                <a:lnTo>
                  <a:pt x="3259642" y="6890306"/>
                </a:lnTo>
                <a:lnTo>
                  <a:pt x="0" y="6890306"/>
                </a:lnTo>
                <a:lnTo>
                  <a:pt x="2805601" y="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8596004-2F9F-A1FA-254D-6AB102D1C79D}"/>
              </a:ext>
            </a:extLst>
          </p:cNvPr>
          <p:cNvSpPr/>
          <p:nvPr userDrawn="1"/>
        </p:nvSpPr>
        <p:spPr>
          <a:xfrm>
            <a:off x="11244627" y="4641750"/>
            <a:ext cx="944199" cy="2225205"/>
          </a:xfrm>
          <a:custGeom>
            <a:avLst/>
            <a:gdLst>
              <a:gd name="connsiteX0" fmla="*/ 944199 w 944199"/>
              <a:gd name="connsiteY0" fmla="*/ 0 h 2225205"/>
              <a:gd name="connsiteX1" fmla="*/ 944199 w 944199"/>
              <a:gd name="connsiteY1" fmla="*/ 2225205 h 2225205"/>
              <a:gd name="connsiteX2" fmla="*/ 0 w 944199"/>
              <a:gd name="connsiteY2" fmla="*/ 2225205 h 2225205"/>
              <a:gd name="connsiteX3" fmla="*/ 944199 w 944199"/>
              <a:gd name="connsiteY3" fmla="*/ 0 h 2225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199" h="2225205">
                <a:moveTo>
                  <a:pt x="944199" y="0"/>
                </a:moveTo>
                <a:lnTo>
                  <a:pt x="944199" y="2225205"/>
                </a:lnTo>
                <a:lnTo>
                  <a:pt x="0" y="2225205"/>
                </a:lnTo>
                <a:lnTo>
                  <a:pt x="944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124744"/>
            <a:ext cx="4318892" cy="1296144"/>
          </a:xfrm>
        </p:spPr>
        <p:txBody>
          <a:bodyPr anchor="b">
            <a:noAutofit/>
          </a:bodyPr>
          <a:lstStyle>
            <a:lvl1pPr>
              <a:defRPr sz="40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492B5D2-FE12-5037-C770-7FECB72D4AC4}"/>
              </a:ext>
            </a:extLst>
          </p:cNvPr>
          <p:cNvSpPr/>
          <p:nvPr userDrawn="1"/>
        </p:nvSpPr>
        <p:spPr>
          <a:xfrm>
            <a:off x="11047863" y="6231003"/>
            <a:ext cx="934541" cy="398360"/>
          </a:xfrm>
          <a:prstGeom prst="parallelogram">
            <a:avLst>
              <a:gd name="adj" fmla="val 403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10636" y="6233120"/>
            <a:ext cx="2677919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9404" y="6245529"/>
            <a:ext cx="506804" cy="369310"/>
          </a:xfrm>
        </p:spPr>
        <p:txBody>
          <a:bodyPr tIns="0" bIns="0">
            <a:noAutofit/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9B73E21-667B-E804-E262-F5EFCBB83F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413" y="2529840"/>
            <a:ext cx="4329112" cy="3459480"/>
          </a:xfrm>
        </p:spPr>
        <p:txBody>
          <a:bodyPr>
            <a:normAutofit/>
          </a:bodyPr>
          <a:lstStyle>
            <a:lvl1pPr marL="457120" indent="-45712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67D9FB-CAC8-00C6-5140-05364826A4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76671"/>
            <a:ext cx="5103233" cy="5904656"/>
          </a:xfrm>
          <a:custGeom>
            <a:avLst/>
            <a:gdLst>
              <a:gd name="connsiteX0" fmla="*/ 0 w 5103233"/>
              <a:gd name="connsiteY0" fmla="*/ 0 h 5904656"/>
              <a:gd name="connsiteX1" fmla="*/ 5103233 w 5103233"/>
              <a:gd name="connsiteY1" fmla="*/ 0 h 5904656"/>
              <a:gd name="connsiteX2" fmla="*/ 2644948 w 5103233"/>
              <a:gd name="connsiteY2" fmla="*/ 5904656 h 5904656"/>
              <a:gd name="connsiteX3" fmla="*/ 0 w 5103233"/>
              <a:gd name="connsiteY3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233" h="5904656">
                <a:moveTo>
                  <a:pt x="0" y="0"/>
                </a:moveTo>
                <a:lnTo>
                  <a:pt x="5103233" y="0"/>
                </a:lnTo>
                <a:lnTo>
                  <a:pt x="2644948" y="5904656"/>
                </a:lnTo>
                <a:lnTo>
                  <a:pt x="0" y="590465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089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12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72" r:id="rId14"/>
    <p:sldLayoutId id="2147483673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0.png"/><Relationship Id="rId4" Type="http://schemas.openxmlformats.org/officeDocument/2006/relationships/customXml" Target="../ink/ink3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0.xml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windows/latest-supported-vc-redist?view=msvc-170#visual-studio-2013-vc-120" TargetMode="External"/><Relationship Id="rId2" Type="http://schemas.openxmlformats.org/officeDocument/2006/relationships/hyperlink" Target="https://tools.hana.ondemand.com/#abap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1.png"/><Relationship Id="rId5" Type="http://schemas.openxmlformats.org/officeDocument/2006/relationships/hyperlink" Target="https://www.eclipse.org/downloads/packages/release/2023-06/r/eclipse-ide-java-developers" TargetMode="External"/><Relationship Id="rId4" Type="http://schemas.openxmlformats.org/officeDocument/2006/relationships/hyperlink" Target="https://www.eclipse.org/downloads/packages/release/2023-06/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hyperlink" Target="https://www.youtube.com/watch?v=rTsAg_OGh-A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hyperlink" Target="https://api.sap.com/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42" Type="http://schemas.openxmlformats.org/officeDocument/2006/relationships/customXml" Target="../ink/ink21.xml"/><Relationship Id="rId63" Type="http://schemas.openxmlformats.org/officeDocument/2006/relationships/image" Target="../media/image4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customXml" Target="../ink/ink80.xml"/><Relationship Id="rId170" Type="http://schemas.openxmlformats.org/officeDocument/2006/relationships/customXml" Target="../ink/ink86.xml"/><Relationship Id="rId107" Type="http://schemas.openxmlformats.org/officeDocument/2006/relationships/image" Target="../media/image64.png"/><Relationship Id="rId11" Type="http://schemas.openxmlformats.org/officeDocument/2006/relationships/image" Target="../media/image16.png"/><Relationship Id="rId32" Type="http://schemas.openxmlformats.org/officeDocument/2006/relationships/customXml" Target="../ink/ink16.xml"/><Relationship Id="rId53" Type="http://schemas.openxmlformats.org/officeDocument/2006/relationships/image" Target="../media/image3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customXml" Target="../ink/ink75.xml"/><Relationship Id="rId5" Type="http://schemas.openxmlformats.org/officeDocument/2006/relationships/image" Target="../media/image13.png"/><Relationship Id="rId95" Type="http://schemas.openxmlformats.org/officeDocument/2006/relationships/image" Target="../media/image58.png"/><Relationship Id="rId160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3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80.png"/><Relationship Id="rId85" Type="http://schemas.openxmlformats.org/officeDocument/2006/relationships/image" Target="../media/image53.png"/><Relationship Id="rId150" Type="http://schemas.openxmlformats.org/officeDocument/2006/relationships/image" Target="../media/image85.png"/><Relationship Id="rId171" Type="http://schemas.openxmlformats.org/officeDocument/2006/relationships/image" Target="../media/image95.png"/><Relationship Id="rId12" Type="http://schemas.openxmlformats.org/officeDocument/2006/relationships/customXml" Target="../ink/ink6.xml"/><Relationship Id="rId33" Type="http://schemas.openxmlformats.org/officeDocument/2006/relationships/image" Target="../media/image27.png"/><Relationship Id="rId108" Type="http://schemas.openxmlformats.org/officeDocument/2006/relationships/customXml" Target="../ink/ink54.xml"/><Relationship Id="rId129" Type="http://schemas.openxmlformats.org/officeDocument/2006/relationships/image" Target="../media/image7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83.png"/><Relationship Id="rId161" Type="http://schemas.openxmlformats.org/officeDocument/2006/relationships/customXml" Target="../ink/ink81.xml"/><Relationship Id="rId166" Type="http://schemas.openxmlformats.org/officeDocument/2006/relationships/customXml" Target="../ink/ink8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23" Type="http://schemas.openxmlformats.org/officeDocument/2006/relationships/image" Target="../media/image22.png"/><Relationship Id="rId28" Type="http://schemas.openxmlformats.org/officeDocument/2006/relationships/customXml" Target="../ink/ink14.xml"/><Relationship Id="rId49" Type="http://schemas.openxmlformats.org/officeDocument/2006/relationships/image" Target="../media/image35.png"/><Relationship Id="rId114" Type="http://schemas.openxmlformats.org/officeDocument/2006/relationships/customXml" Target="../ink/ink57.xml"/><Relationship Id="rId119" Type="http://schemas.openxmlformats.org/officeDocument/2006/relationships/image" Target="../media/image7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8.png"/><Relationship Id="rId151" Type="http://schemas.openxmlformats.org/officeDocument/2006/relationships/customXml" Target="../ink/ink76.xml"/><Relationship Id="rId156" Type="http://schemas.openxmlformats.org/officeDocument/2006/relationships/image" Target="../media/image88.png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9" Type="http://schemas.openxmlformats.org/officeDocument/2006/relationships/image" Target="../media/image30.png"/><Relationship Id="rId109" Type="http://schemas.openxmlformats.org/officeDocument/2006/relationships/image" Target="../media/image6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8.png"/><Relationship Id="rId76" Type="http://schemas.openxmlformats.org/officeDocument/2006/relationships/customXml" Target="../ink/ink38.xml"/><Relationship Id="rId97" Type="http://schemas.openxmlformats.org/officeDocument/2006/relationships/image" Target="../media/image5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73.png"/><Relationship Id="rId141" Type="http://schemas.openxmlformats.org/officeDocument/2006/relationships/image" Target="../media/image81.png"/><Relationship Id="rId146" Type="http://schemas.openxmlformats.org/officeDocument/2006/relationships/customXml" Target="../ink/ink73.xml"/><Relationship Id="rId167" Type="http://schemas.openxmlformats.org/officeDocument/2006/relationships/image" Target="../media/image93.png"/><Relationship Id="rId7" Type="http://schemas.openxmlformats.org/officeDocument/2006/relationships/image" Target="../media/image14.png"/><Relationship Id="rId71" Type="http://schemas.openxmlformats.org/officeDocument/2006/relationships/image" Target="../media/image46.png"/><Relationship Id="rId92" Type="http://schemas.openxmlformats.org/officeDocument/2006/relationships/customXml" Target="../ink/ink46.xml"/><Relationship Id="rId162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2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3.png"/><Relationship Id="rId66" Type="http://schemas.openxmlformats.org/officeDocument/2006/relationships/customXml" Target="../ink/ink33.xml"/><Relationship Id="rId87" Type="http://schemas.openxmlformats.org/officeDocument/2006/relationships/image" Target="../media/image54.png"/><Relationship Id="rId110" Type="http://schemas.openxmlformats.org/officeDocument/2006/relationships/customXml" Target="../ink/ink55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68.xml"/><Relationship Id="rId157" Type="http://schemas.openxmlformats.org/officeDocument/2006/relationships/customXml" Target="../ink/ink79.xml"/><Relationship Id="rId61" Type="http://schemas.openxmlformats.org/officeDocument/2006/relationships/image" Target="../media/image41.png"/><Relationship Id="rId82" Type="http://schemas.openxmlformats.org/officeDocument/2006/relationships/customXml" Target="../ink/ink41.xml"/><Relationship Id="rId152" Type="http://schemas.openxmlformats.org/officeDocument/2006/relationships/image" Target="../media/image86.png"/><Relationship Id="rId19" Type="http://schemas.openxmlformats.org/officeDocument/2006/relationships/image" Target="../media/image2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8.png"/><Relationship Id="rId56" Type="http://schemas.openxmlformats.org/officeDocument/2006/relationships/customXml" Target="../ink/ink28.xml"/><Relationship Id="rId77" Type="http://schemas.openxmlformats.org/officeDocument/2006/relationships/image" Target="../media/image49.png"/><Relationship Id="rId100" Type="http://schemas.openxmlformats.org/officeDocument/2006/relationships/customXml" Target="../ink/ink50.xml"/><Relationship Id="rId105" Type="http://schemas.openxmlformats.org/officeDocument/2006/relationships/image" Target="../media/image63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168" Type="http://schemas.openxmlformats.org/officeDocument/2006/relationships/customXml" Target="../ink/ink85.xml"/><Relationship Id="rId8" Type="http://schemas.openxmlformats.org/officeDocument/2006/relationships/customXml" Target="../ink/ink4.xml"/><Relationship Id="rId51" Type="http://schemas.openxmlformats.org/officeDocument/2006/relationships/image" Target="../media/image36.png"/><Relationship Id="rId72" Type="http://schemas.openxmlformats.org/officeDocument/2006/relationships/customXml" Target="../ink/ink36.xml"/><Relationship Id="rId93" Type="http://schemas.openxmlformats.org/officeDocument/2006/relationships/image" Target="../media/image57.png"/><Relationship Id="rId98" Type="http://schemas.openxmlformats.org/officeDocument/2006/relationships/customXml" Target="../ink/ink49.xml"/><Relationship Id="rId121" Type="http://schemas.openxmlformats.org/officeDocument/2006/relationships/image" Target="../media/image71.png"/><Relationship Id="rId142" Type="http://schemas.openxmlformats.org/officeDocument/2006/relationships/customXml" Target="../ink/ink71.xml"/><Relationship Id="rId163" Type="http://schemas.openxmlformats.org/officeDocument/2006/relationships/customXml" Target="../ink/ink82.xml"/><Relationship Id="rId3" Type="http://schemas.openxmlformats.org/officeDocument/2006/relationships/image" Target="../media/image12.png"/><Relationship Id="rId25" Type="http://schemas.openxmlformats.org/officeDocument/2006/relationships/image" Target="../media/image23.png"/><Relationship Id="rId46" Type="http://schemas.openxmlformats.org/officeDocument/2006/relationships/customXml" Target="../ink/ink23.xml"/><Relationship Id="rId67" Type="http://schemas.openxmlformats.org/officeDocument/2006/relationships/image" Target="../media/image44.png"/><Relationship Id="rId116" Type="http://schemas.openxmlformats.org/officeDocument/2006/relationships/customXml" Target="../ink/ink58.xml"/><Relationship Id="rId137" Type="http://schemas.openxmlformats.org/officeDocument/2006/relationships/image" Target="../media/image79.png"/><Relationship Id="rId158" Type="http://schemas.openxmlformats.org/officeDocument/2006/relationships/image" Target="../media/image89.png"/><Relationship Id="rId20" Type="http://schemas.openxmlformats.org/officeDocument/2006/relationships/customXml" Target="../ink/ink10.xml"/><Relationship Id="rId41" Type="http://schemas.openxmlformats.org/officeDocument/2006/relationships/image" Target="../media/image31.png"/><Relationship Id="rId62" Type="http://schemas.openxmlformats.org/officeDocument/2006/relationships/customXml" Target="../ink/ink31.xml"/><Relationship Id="rId83" Type="http://schemas.openxmlformats.org/officeDocument/2006/relationships/image" Target="../media/image52.png"/><Relationship Id="rId88" Type="http://schemas.openxmlformats.org/officeDocument/2006/relationships/customXml" Target="../ink/ink44.xml"/><Relationship Id="rId111" Type="http://schemas.openxmlformats.org/officeDocument/2006/relationships/image" Target="../media/image66.png"/><Relationship Id="rId132" Type="http://schemas.openxmlformats.org/officeDocument/2006/relationships/customXml" Target="../ink/ink66.xml"/><Relationship Id="rId153" Type="http://schemas.openxmlformats.org/officeDocument/2006/relationships/customXml" Target="../ink/ink77.xml"/><Relationship Id="rId15" Type="http://schemas.openxmlformats.org/officeDocument/2006/relationships/image" Target="../media/image18.png"/><Relationship Id="rId36" Type="http://schemas.openxmlformats.org/officeDocument/2006/relationships/customXml" Target="../ink/ink18.xml"/><Relationship Id="rId57" Type="http://schemas.openxmlformats.org/officeDocument/2006/relationships/image" Target="../media/image39.png"/><Relationship Id="rId106" Type="http://schemas.openxmlformats.org/officeDocument/2006/relationships/customXml" Target="../ink/ink53.xml"/><Relationship Id="rId127" Type="http://schemas.openxmlformats.org/officeDocument/2006/relationships/image" Target="../media/image74.png"/><Relationship Id="rId10" Type="http://schemas.openxmlformats.org/officeDocument/2006/relationships/customXml" Target="../ink/ink5.xml"/><Relationship Id="rId31" Type="http://schemas.openxmlformats.org/officeDocument/2006/relationships/image" Target="../media/image26.png"/><Relationship Id="rId52" Type="http://schemas.openxmlformats.org/officeDocument/2006/relationships/customXml" Target="../ink/ink26.xml"/><Relationship Id="rId73" Type="http://schemas.openxmlformats.org/officeDocument/2006/relationships/image" Target="../media/image4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61.xml"/><Relationship Id="rId143" Type="http://schemas.openxmlformats.org/officeDocument/2006/relationships/image" Target="../media/image82.png"/><Relationship Id="rId148" Type="http://schemas.openxmlformats.org/officeDocument/2006/relationships/image" Target="../media/image84.png"/><Relationship Id="rId164" Type="http://schemas.openxmlformats.org/officeDocument/2006/relationships/customXml" Target="../ink/ink83.xml"/><Relationship Id="rId169" Type="http://schemas.openxmlformats.org/officeDocument/2006/relationships/image" Target="../media/image94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26" Type="http://schemas.openxmlformats.org/officeDocument/2006/relationships/customXml" Target="../ink/ink13.xml"/><Relationship Id="rId47" Type="http://schemas.openxmlformats.org/officeDocument/2006/relationships/image" Target="../media/image34.png"/><Relationship Id="rId68" Type="http://schemas.openxmlformats.org/officeDocument/2006/relationships/customXml" Target="../ink/ink34.xml"/><Relationship Id="rId89" Type="http://schemas.openxmlformats.org/officeDocument/2006/relationships/image" Target="../media/image55.png"/><Relationship Id="rId112" Type="http://schemas.openxmlformats.org/officeDocument/2006/relationships/customXml" Target="../ink/ink56.xml"/><Relationship Id="rId133" Type="http://schemas.openxmlformats.org/officeDocument/2006/relationships/image" Target="../media/image77.png"/><Relationship Id="rId154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29.png"/><Relationship Id="rId58" Type="http://schemas.openxmlformats.org/officeDocument/2006/relationships/customXml" Target="../ink/ink29.xml"/><Relationship Id="rId79" Type="http://schemas.openxmlformats.org/officeDocument/2006/relationships/image" Target="../media/image50.png"/><Relationship Id="rId102" Type="http://schemas.openxmlformats.org/officeDocument/2006/relationships/customXml" Target="../ink/ink51.xml"/><Relationship Id="rId123" Type="http://schemas.openxmlformats.org/officeDocument/2006/relationships/image" Target="../media/image7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92.png"/><Relationship Id="rId27" Type="http://schemas.openxmlformats.org/officeDocument/2006/relationships/image" Target="../media/image24.png"/><Relationship Id="rId48" Type="http://schemas.openxmlformats.org/officeDocument/2006/relationships/customXml" Target="../ink/ink24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" Type="http://schemas.openxmlformats.org/officeDocument/2006/relationships/image" Target="../media/image19.png"/><Relationship Id="rId38" Type="http://schemas.openxmlformats.org/officeDocument/2006/relationships/customXml" Target="../ink/ink19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24" Type="http://schemas.openxmlformats.org/officeDocument/2006/relationships/customXml" Target="../ink/ink6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.png"/><Relationship Id="rId299" Type="http://schemas.openxmlformats.org/officeDocument/2006/relationships/image" Target="../media/image244.png"/><Relationship Id="rId21" Type="http://schemas.openxmlformats.org/officeDocument/2006/relationships/image" Target="../media/image105.png"/><Relationship Id="rId63" Type="http://schemas.openxmlformats.org/officeDocument/2006/relationships/image" Target="../media/image126.png"/><Relationship Id="rId159" Type="http://schemas.openxmlformats.org/officeDocument/2006/relationships/image" Target="../media/image174.png"/><Relationship Id="rId324" Type="http://schemas.openxmlformats.org/officeDocument/2006/relationships/customXml" Target="../ink/ink248.xml"/><Relationship Id="rId366" Type="http://schemas.openxmlformats.org/officeDocument/2006/relationships/customXml" Target="../ink/ink269.xml"/><Relationship Id="rId170" Type="http://schemas.openxmlformats.org/officeDocument/2006/relationships/customXml" Target="../ink/ink171.xml"/><Relationship Id="rId226" Type="http://schemas.openxmlformats.org/officeDocument/2006/relationships/customXml" Target="../ink/ink199.xml"/><Relationship Id="rId433" Type="http://schemas.openxmlformats.org/officeDocument/2006/relationships/image" Target="../media/image311.png"/><Relationship Id="rId268" Type="http://schemas.openxmlformats.org/officeDocument/2006/relationships/customXml" Target="../ink/ink220.xml"/><Relationship Id="rId475" Type="http://schemas.openxmlformats.org/officeDocument/2006/relationships/image" Target="../media/image332.png"/><Relationship Id="rId32" Type="http://schemas.openxmlformats.org/officeDocument/2006/relationships/customXml" Target="../ink/ink102.xml"/><Relationship Id="rId74" Type="http://schemas.openxmlformats.org/officeDocument/2006/relationships/customXml" Target="../ink/ink123.xml"/><Relationship Id="rId128" Type="http://schemas.openxmlformats.org/officeDocument/2006/relationships/customXml" Target="../ink/ink150.xml"/><Relationship Id="rId335" Type="http://schemas.openxmlformats.org/officeDocument/2006/relationships/image" Target="../media/image262.png"/><Relationship Id="rId377" Type="http://schemas.openxmlformats.org/officeDocument/2006/relationships/image" Target="../media/image283.png"/><Relationship Id="rId500" Type="http://schemas.openxmlformats.org/officeDocument/2006/relationships/customXml" Target="../ink/ink336.xml"/><Relationship Id="rId5" Type="http://schemas.openxmlformats.org/officeDocument/2006/relationships/image" Target="../media/image97.png"/><Relationship Id="rId181" Type="http://schemas.openxmlformats.org/officeDocument/2006/relationships/image" Target="../media/image185.png"/><Relationship Id="rId237" Type="http://schemas.openxmlformats.org/officeDocument/2006/relationships/image" Target="../media/image213.png"/><Relationship Id="rId402" Type="http://schemas.openxmlformats.org/officeDocument/2006/relationships/customXml" Target="../ink/ink287.xml"/><Relationship Id="rId279" Type="http://schemas.openxmlformats.org/officeDocument/2006/relationships/image" Target="../media/image234.png"/><Relationship Id="rId444" Type="http://schemas.openxmlformats.org/officeDocument/2006/relationships/customXml" Target="../ink/ink308.xml"/><Relationship Id="rId486" Type="http://schemas.openxmlformats.org/officeDocument/2006/relationships/customXml" Target="../ink/ink329.xml"/><Relationship Id="rId43" Type="http://schemas.openxmlformats.org/officeDocument/2006/relationships/image" Target="../media/image116.png"/><Relationship Id="rId139" Type="http://schemas.openxmlformats.org/officeDocument/2006/relationships/image" Target="../media/image164.png"/><Relationship Id="rId290" Type="http://schemas.openxmlformats.org/officeDocument/2006/relationships/customXml" Target="../ink/ink231.xml"/><Relationship Id="rId304" Type="http://schemas.openxmlformats.org/officeDocument/2006/relationships/customXml" Target="../ink/ink238.xml"/><Relationship Id="rId346" Type="http://schemas.openxmlformats.org/officeDocument/2006/relationships/customXml" Target="../ink/ink259.xml"/><Relationship Id="rId388" Type="http://schemas.openxmlformats.org/officeDocument/2006/relationships/customXml" Target="../ink/ink280.xml"/><Relationship Id="rId85" Type="http://schemas.openxmlformats.org/officeDocument/2006/relationships/image" Target="../media/image137.png"/><Relationship Id="rId150" Type="http://schemas.openxmlformats.org/officeDocument/2006/relationships/customXml" Target="../ink/ink161.xml"/><Relationship Id="rId192" Type="http://schemas.openxmlformats.org/officeDocument/2006/relationships/customXml" Target="../ink/ink182.xml"/><Relationship Id="rId206" Type="http://schemas.openxmlformats.org/officeDocument/2006/relationships/customXml" Target="../ink/ink189.xml"/><Relationship Id="rId413" Type="http://schemas.openxmlformats.org/officeDocument/2006/relationships/image" Target="../media/image301.png"/><Relationship Id="rId248" Type="http://schemas.openxmlformats.org/officeDocument/2006/relationships/customXml" Target="../ink/ink210.xml"/><Relationship Id="rId455" Type="http://schemas.openxmlformats.org/officeDocument/2006/relationships/image" Target="../media/image322.png"/><Relationship Id="rId497" Type="http://schemas.openxmlformats.org/officeDocument/2006/relationships/image" Target="../media/image343.png"/><Relationship Id="rId12" Type="http://schemas.openxmlformats.org/officeDocument/2006/relationships/customXml" Target="../ink/ink92.xml"/><Relationship Id="rId108" Type="http://schemas.openxmlformats.org/officeDocument/2006/relationships/customXml" Target="../ink/ink140.xml"/><Relationship Id="rId315" Type="http://schemas.openxmlformats.org/officeDocument/2006/relationships/image" Target="../media/image252.png"/><Relationship Id="rId357" Type="http://schemas.openxmlformats.org/officeDocument/2006/relationships/image" Target="../media/image273.png"/><Relationship Id="rId54" Type="http://schemas.openxmlformats.org/officeDocument/2006/relationships/customXml" Target="../ink/ink113.xml"/><Relationship Id="rId96" Type="http://schemas.openxmlformats.org/officeDocument/2006/relationships/customXml" Target="../ink/ink134.xml"/><Relationship Id="rId161" Type="http://schemas.openxmlformats.org/officeDocument/2006/relationships/image" Target="../media/image175.png"/><Relationship Id="rId217" Type="http://schemas.openxmlformats.org/officeDocument/2006/relationships/image" Target="../media/image203.png"/><Relationship Id="rId399" Type="http://schemas.openxmlformats.org/officeDocument/2006/relationships/image" Target="../media/image294.png"/><Relationship Id="rId259" Type="http://schemas.openxmlformats.org/officeDocument/2006/relationships/image" Target="../media/image224.png"/><Relationship Id="rId424" Type="http://schemas.openxmlformats.org/officeDocument/2006/relationships/customXml" Target="../ink/ink298.xml"/><Relationship Id="rId466" Type="http://schemas.openxmlformats.org/officeDocument/2006/relationships/customXml" Target="../ink/ink319.xml"/><Relationship Id="rId23" Type="http://schemas.openxmlformats.org/officeDocument/2006/relationships/image" Target="../media/image106.png"/><Relationship Id="rId119" Type="http://schemas.openxmlformats.org/officeDocument/2006/relationships/image" Target="../media/image154.png"/><Relationship Id="rId270" Type="http://schemas.openxmlformats.org/officeDocument/2006/relationships/customXml" Target="../ink/ink221.xml"/><Relationship Id="rId326" Type="http://schemas.openxmlformats.org/officeDocument/2006/relationships/customXml" Target="../ink/ink249.xml"/><Relationship Id="rId65" Type="http://schemas.openxmlformats.org/officeDocument/2006/relationships/image" Target="../media/image127.png"/><Relationship Id="rId130" Type="http://schemas.openxmlformats.org/officeDocument/2006/relationships/customXml" Target="../ink/ink151.xml"/><Relationship Id="rId368" Type="http://schemas.openxmlformats.org/officeDocument/2006/relationships/customXml" Target="../ink/ink270.xml"/><Relationship Id="rId172" Type="http://schemas.openxmlformats.org/officeDocument/2006/relationships/customXml" Target="../ink/ink172.xml"/><Relationship Id="rId228" Type="http://schemas.openxmlformats.org/officeDocument/2006/relationships/customXml" Target="../ink/ink200.xml"/><Relationship Id="rId435" Type="http://schemas.openxmlformats.org/officeDocument/2006/relationships/image" Target="../media/image312.png"/><Relationship Id="rId477" Type="http://schemas.openxmlformats.org/officeDocument/2006/relationships/image" Target="../media/image333.png"/><Relationship Id="rId281" Type="http://schemas.openxmlformats.org/officeDocument/2006/relationships/image" Target="../media/image235.png"/><Relationship Id="rId337" Type="http://schemas.openxmlformats.org/officeDocument/2006/relationships/image" Target="../media/image263.png"/><Relationship Id="rId502" Type="http://schemas.openxmlformats.org/officeDocument/2006/relationships/customXml" Target="../ink/ink337.xml"/><Relationship Id="rId34" Type="http://schemas.openxmlformats.org/officeDocument/2006/relationships/customXml" Target="../ink/ink103.xml"/><Relationship Id="rId76" Type="http://schemas.openxmlformats.org/officeDocument/2006/relationships/customXml" Target="../ink/ink124.xml"/><Relationship Id="rId141" Type="http://schemas.openxmlformats.org/officeDocument/2006/relationships/image" Target="../media/image165.png"/><Relationship Id="rId379" Type="http://schemas.openxmlformats.org/officeDocument/2006/relationships/image" Target="../media/image284.png"/><Relationship Id="rId7" Type="http://schemas.openxmlformats.org/officeDocument/2006/relationships/image" Target="../media/image98.png"/><Relationship Id="rId183" Type="http://schemas.openxmlformats.org/officeDocument/2006/relationships/image" Target="../media/image186.png"/><Relationship Id="rId239" Type="http://schemas.openxmlformats.org/officeDocument/2006/relationships/image" Target="../media/image214.png"/><Relationship Id="rId390" Type="http://schemas.openxmlformats.org/officeDocument/2006/relationships/customXml" Target="../ink/ink281.xml"/><Relationship Id="rId404" Type="http://schemas.openxmlformats.org/officeDocument/2006/relationships/customXml" Target="../ink/ink288.xml"/><Relationship Id="rId446" Type="http://schemas.openxmlformats.org/officeDocument/2006/relationships/customXml" Target="../ink/ink309.xml"/><Relationship Id="rId250" Type="http://schemas.openxmlformats.org/officeDocument/2006/relationships/customXml" Target="../ink/ink211.xml"/><Relationship Id="rId292" Type="http://schemas.openxmlformats.org/officeDocument/2006/relationships/customXml" Target="../ink/ink232.xml"/><Relationship Id="rId306" Type="http://schemas.openxmlformats.org/officeDocument/2006/relationships/customXml" Target="../ink/ink239.xml"/><Relationship Id="rId488" Type="http://schemas.openxmlformats.org/officeDocument/2006/relationships/customXml" Target="../ink/ink330.xml"/><Relationship Id="rId45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customXml" Target="../ink/ink141.xml"/><Relationship Id="rId348" Type="http://schemas.openxmlformats.org/officeDocument/2006/relationships/customXml" Target="../ink/ink260.xml"/><Relationship Id="rId152" Type="http://schemas.openxmlformats.org/officeDocument/2006/relationships/customXml" Target="../ink/ink162.xml"/><Relationship Id="rId194" Type="http://schemas.openxmlformats.org/officeDocument/2006/relationships/customXml" Target="../ink/ink183.xml"/><Relationship Id="rId208" Type="http://schemas.openxmlformats.org/officeDocument/2006/relationships/customXml" Target="../ink/ink190.xml"/><Relationship Id="rId415" Type="http://schemas.openxmlformats.org/officeDocument/2006/relationships/image" Target="../media/image302.png"/><Relationship Id="rId457" Type="http://schemas.openxmlformats.org/officeDocument/2006/relationships/image" Target="../media/image323.png"/><Relationship Id="rId261" Type="http://schemas.openxmlformats.org/officeDocument/2006/relationships/image" Target="../media/image225.png"/><Relationship Id="rId499" Type="http://schemas.openxmlformats.org/officeDocument/2006/relationships/image" Target="../media/image344.png"/><Relationship Id="rId14" Type="http://schemas.openxmlformats.org/officeDocument/2006/relationships/customXml" Target="../ink/ink93.xml"/><Relationship Id="rId56" Type="http://schemas.openxmlformats.org/officeDocument/2006/relationships/customXml" Target="../ink/ink114.xml"/><Relationship Id="rId317" Type="http://schemas.openxmlformats.org/officeDocument/2006/relationships/image" Target="../media/image253.png"/><Relationship Id="rId359" Type="http://schemas.openxmlformats.org/officeDocument/2006/relationships/image" Target="../media/image274.png"/><Relationship Id="rId98" Type="http://schemas.openxmlformats.org/officeDocument/2006/relationships/customXml" Target="../ink/ink135.xml"/><Relationship Id="rId121" Type="http://schemas.openxmlformats.org/officeDocument/2006/relationships/image" Target="../media/image155.png"/><Relationship Id="rId163" Type="http://schemas.openxmlformats.org/officeDocument/2006/relationships/image" Target="../media/image176.png"/><Relationship Id="rId219" Type="http://schemas.openxmlformats.org/officeDocument/2006/relationships/image" Target="../media/image204.png"/><Relationship Id="rId370" Type="http://schemas.openxmlformats.org/officeDocument/2006/relationships/customXml" Target="../ink/ink271.xml"/><Relationship Id="rId426" Type="http://schemas.openxmlformats.org/officeDocument/2006/relationships/customXml" Target="../ink/ink299.xml"/><Relationship Id="rId230" Type="http://schemas.openxmlformats.org/officeDocument/2006/relationships/customXml" Target="../ink/ink201.xml"/><Relationship Id="rId468" Type="http://schemas.openxmlformats.org/officeDocument/2006/relationships/customXml" Target="../ink/ink320.xml"/><Relationship Id="rId25" Type="http://schemas.openxmlformats.org/officeDocument/2006/relationships/image" Target="../media/image107.png"/><Relationship Id="rId67" Type="http://schemas.openxmlformats.org/officeDocument/2006/relationships/image" Target="../media/image128.png"/><Relationship Id="rId272" Type="http://schemas.openxmlformats.org/officeDocument/2006/relationships/customXml" Target="../ink/ink222.xml"/><Relationship Id="rId328" Type="http://schemas.openxmlformats.org/officeDocument/2006/relationships/customXml" Target="../ink/ink250.xml"/><Relationship Id="rId132" Type="http://schemas.openxmlformats.org/officeDocument/2006/relationships/customXml" Target="../ink/ink152.xml"/><Relationship Id="rId174" Type="http://schemas.openxmlformats.org/officeDocument/2006/relationships/customXml" Target="../ink/ink173.xml"/><Relationship Id="rId381" Type="http://schemas.openxmlformats.org/officeDocument/2006/relationships/image" Target="../media/image285.png"/><Relationship Id="rId241" Type="http://schemas.openxmlformats.org/officeDocument/2006/relationships/image" Target="../media/image215.png"/><Relationship Id="rId437" Type="http://schemas.openxmlformats.org/officeDocument/2006/relationships/image" Target="../media/image313.png"/><Relationship Id="rId479" Type="http://schemas.openxmlformats.org/officeDocument/2006/relationships/image" Target="../media/image334.png"/><Relationship Id="rId36" Type="http://schemas.openxmlformats.org/officeDocument/2006/relationships/customXml" Target="../ink/ink104.xml"/><Relationship Id="rId283" Type="http://schemas.openxmlformats.org/officeDocument/2006/relationships/image" Target="../media/image236.png"/><Relationship Id="rId339" Type="http://schemas.openxmlformats.org/officeDocument/2006/relationships/image" Target="../media/image264.png"/><Relationship Id="rId490" Type="http://schemas.openxmlformats.org/officeDocument/2006/relationships/customXml" Target="../ink/ink331.xml"/><Relationship Id="rId504" Type="http://schemas.openxmlformats.org/officeDocument/2006/relationships/customXml" Target="../ink/ink338.xml"/><Relationship Id="rId78" Type="http://schemas.openxmlformats.org/officeDocument/2006/relationships/customXml" Target="../ink/ink125.xml"/><Relationship Id="rId101" Type="http://schemas.openxmlformats.org/officeDocument/2006/relationships/image" Target="../media/image145.png"/><Relationship Id="rId143" Type="http://schemas.openxmlformats.org/officeDocument/2006/relationships/image" Target="../media/image166.png"/><Relationship Id="rId185" Type="http://schemas.openxmlformats.org/officeDocument/2006/relationships/image" Target="../media/image187.png"/><Relationship Id="rId350" Type="http://schemas.openxmlformats.org/officeDocument/2006/relationships/customXml" Target="../ink/ink261.xml"/><Relationship Id="rId406" Type="http://schemas.openxmlformats.org/officeDocument/2006/relationships/customXml" Target="../ink/ink289.xml"/><Relationship Id="rId9" Type="http://schemas.openxmlformats.org/officeDocument/2006/relationships/image" Target="../media/image99.png"/><Relationship Id="rId210" Type="http://schemas.openxmlformats.org/officeDocument/2006/relationships/customXml" Target="../ink/ink191.xml"/><Relationship Id="rId392" Type="http://schemas.openxmlformats.org/officeDocument/2006/relationships/customXml" Target="../ink/ink282.xml"/><Relationship Id="rId448" Type="http://schemas.openxmlformats.org/officeDocument/2006/relationships/customXml" Target="../ink/ink310.xml"/><Relationship Id="rId252" Type="http://schemas.openxmlformats.org/officeDocument/2006/relationships/customXml" Target="../ink/ink212.xml"/><Relationship Id="rId294" Type="http://schemas.openxmlformats.org/officeDocument/2006/relationships/customXml" Target="../ink/ink233.xml"/><Relationship Id="rId308" Type="http://schemas.openxmlformats.org/officeDocument/2006/relationships/customXml" Target="../ink/ink240.xml"/><Relationship Id="rId47" Type="http://schemas.openxmlformats.org/officeDocument/2006/relationships/image" Target="../media/image118.png"/><Relationship Id="rId89" Type="http://schemas.openxmlformats.org/officeDocument/2006/relationships/image" Target="../media/image139.png"/><Relationship Id="rId112" Type="http://schemas.openxmlformats.org/officeDocument/2006/relationships/customXml" Target="../ink/ink142.xml"/><Relationship Id="rId154" Type="http://schemas.openxmlformats.org/officeDocument/2006/relationships/customXml" Target="../ink/ink163.xml"/><Relationship Id="rId361" Type="http://schemas.openxmlformats.org/officeDocument/2006/relationships/image" Target="../media/image275.png"/><Relationship Id="rId196" Type="http://schemas.openxmlformats.org/officeDocument/2006/relationships/customXml" Target="../ink/ink184.xml"/><Relationship Id="rId417" Type="http://schemas.openxmlformats.org/officeDocument/2006/relationships/image" Target="../media/image303.png"/><Relationship Id="rId459" Type="http://schemas.openxmlformats.org/officeDocument/2006/relationships/image" Target="../media/image324.png"/><Relationship Id="rId16" Type="http://schemas.openxmlformats.org/officeDocument/2006/relationships/customXml" Target="../ink/ink94.xml"/><Relationship Id="rId221" Type="http://schemas.openxmlformats.org/officeDocument/2006/relationships/image" Target="../media/image205.png"/><Relationship Id="rId263" Type="http://schemas.openxmlformats.org/officeDocument/2006/relationships/image" Target="../media/image226.png"/><Relationship Id="rId319" Type="http://schemas.openxmlformats.org/officeDocument/2006/relationships/image" Target="../media/image254.png"/><Relationship Id="rId470" Type="http://schemas.openxmlformats.org/officeDocument/2006/relationships/customXml" Target="../ink/ink321.xml"/><Relationship Id="rId58" Type="http://schemas.openxmlformats.org/officeDocument/2006/relationships/customXml" Target="../ink/ink115.xml"/><Relationship Id="rId123" Type="http://schemas.openxmlformats.org/officeDocument/2006/relationships/image" Target="../media/image156.png"/><Relationship Id="rId330" Type="http://schemas.openxmlformats.org/officeDocument/2006/relationships/customXml" Target="../ink/ink251.xml"/><Relationship Id="rId165" Type="http://schemas.openxmlformats.org/officeDocument/2006/relationships/image" Target="../media/image177.png"/><Relationship Id="rId372" Type="http://schemas.openxmlformats.org/officeDocument/2006/relationships/customXml" Target="../ink/ink272.xml"/><Relationship Id="rId428" Type="http://schemas.openxmlformats.org/officeDocument/2006/relationships/customXml" Target="../ink/ink300.xml"/><Relationship Id="rId232" Type="http://schemas.openxmlformats.org/officeDocument/2006/relationships/customXml" Target="../ink/ink202.xml"/><Relationship Id="rId274" Type="http://schemas.openxmlformats.org/officeDocument/2006/relationships/customXml" Target="../ink/ink223.xml"/><Relationship Id="rId481" Type="http://schemas.openxmlformats.org/officeDocument/2006/relationships/image" Target="../media/image335.png"/><Relationship Id="rId27" Type="http://schemas.openxmlformats.org/officeDocument/2006/relationships/image" Target="../media/image108.png"/><Relationship Id="rId69" Type="http://schemas.openxmlformats.org/officeDocument/2006/relationships/image" Target="../media/image129.png"/><Relationship Id="rId134" Type="http://schemas.openxmlformats.org/officeDocument/2006/relationships/customXml" Target="../ink/ink153.xml"/><Relationship Id="rId80" Type="http://schemas.openxmlformats.org/officeDocument/2006/relationships/customXml" Target="../ink/ink126.xml"/><Relationship Id="rId176" Type="http://schemas.openxmlformats.org/officeDocument/2006/relationships/customXml" Target="../ink/ink174.xml"/><Relationship Id="rId341" Type="http://schemas.openxmlformats.org/officeDocument/2006/relationships/image" Target="../media/image265.png"/><Relationship Id="rId383" Type="http://schemas.openxmlformats.org/officeDocument/2006/relationships/image" Target="../media/image286.png"/><Relationship Id="rId439" Type="http://schemas.openxmlformats.org/officeDocument/2006/relationships/image" Target="../media/image314.png"/><Relationship Id="rId201" Type="http://schemas.openxmlformats.org/officeDocument/2006/relationships/image" Target="../media/image195.png"/><Relationship Id="rId243" Type="http://schemas.openxmlformats.org/officeDocument/2006/relationships/image" Target="../media/image216.png"/><Relationship Id="rId285" Type="http://schemas.openxmlformats.org/officeDocument/2006/relationships/image" Target="../media/image237.png"/><Relationship Id="rId450" Type="http://schemas.openxmlformats.org/officeDocument/2006/relationships/customXml" Target="../ink/ink311.xml"/><Relationship Id="rId38" Type="http://schemas.openxmlformats.org/officeDocument/2006/relationships/customXml" Target="../ink/ink105.xml"/><Relationship Id="rId103" Type="http://schemas.openxmlformats.org/officeDocument/2006/relationships/image" Target="../media/image146.png"/><Relationship Id="rId310" Type="http://schemas.openxmlformats.org/officeDocument/2006/relationships/customXml" Target="../ink/ink241.xml"/><Relationship Id="rId492" Type="http://schemas.openxmlformats.org/officeDocument/2006/relationships/customXml" Target="../ink/ink332.xml"/><Relationship Id="rId91" Type="http://schemas.openxmlformats.org/officeDocument/2006/relationships/image" Target="../media/image140.png"/><Relationship Id="rId145" Type="http://schemas.openxmlformats.org/officeDocument/2006/relationships/image" Target="../media/image167.png"/><Relationship Id="rId187" Type="http://schemas.openxmlformats.org/officeDocument/2006/relationships/image" Target="../media/image188.png"/><Relationship Id="rId352" Type="http://schemas.openxmlformats.org/officeDocument/2006/relationships/customXml" Target="../ink/ink262.xml"/><Relationship Id="rId394" Type="http://schemas.openxmlformats.org/officeDocument/2006/relationships/customXml" Target="../ink/ink283.xml"/><Relationship Id="rId408" Type="http://schemas.openxmlformats.org/officeDocument/2006/relationships/customXml" Target="../ink/ink290.xml"/><Relationship Id="rId212" Type="http://schemas.openxmlformats.org/officeDocument/2006/relationships/customXml" Target="../ink/ink192.xml"/><Relationship Id="rId254" Type="http://schemas.openxmlformats.org/officeDocument/2006/relationships/customXml" Target="../ink/ink213.xml"/><Relationship Id="rId49" Type="http://schemas.openxmlformats.org/officeDocument/2006/relationships/image" Target="../media/image119.png"/><Relationship Id="rId114" Type="http://schemas.openxmlformats.org/officeDocument/2006/relationships/customXml" Target="../ink/ink143.xml"/><Relationship Id="rId296" Type="http://schemas.openxmlformats.org/officeDocument/2006/relationships/customXml" Target="../ink/ink234.xml"/><Relationship Id="rId461" Type="http://schemas.openxmlformats.org/officeDocument/2006/relationships/image" Target="../media/image325.png"/><Relationship Id="rId60" Type="http://schemas.openxmlformats.org/officeDocument/2006/relationships/customXml" Target="../ink/ink116.xml"/><Relationship Id="rId156" Type="http://schemas.openxmlformats.org/officeDocument/2006/relationships/customXml" Target="../ink/ink164.xml"/><Relationship Id="rId198" Type="http://schemas.openxmlformats.org/officeDocument/2006/relationships/customXml" Target="../ink/ink185.xml"/><Relationship Id="rId321" Type="http://schemas.openxmlformats.org/officeDocument/2006/relationships/image" Target="../media/image255.png"/><Relationship Id="rId363" Type="http://schemas.openxmlformats.org/officeDocument/2006/relationships/image" Target="../media/image276.png"/><Relationship Id="rId419" Type="http://schemas.openxmlformats.org/officeDocument/2006/relationships/image" Target="../media/image304.png"/><Relationship Id="rId223" Type="http://schemas.openxmlformats.org/officeDocument/2006/relationships/image" Target="../media/image206.png"/><Relationship Id="rId430" Type="http://schemas.openxmlformats.org/officeDocument/2006/relationships/customXml" Target="../ink/ink301.xml"/><Relationship Id="rId18" Type="http://schemas.openxmlformats.org/officeDocument/2006/relationships/customXml" Target="../ink/ink95.xml"/><Relationship Id="rId265" Type="http://schemas.openxmlformats.org/officeDocument/2006/relationships/image" Target="../media/image227.png"/><Relationship Id="rId472" Type="http://schemas.openxmlformats.org/officeDocument/2006/relationships/customXml" Target="../ink/ink322.xml"/><Relationship Id="rId125" Type="http://schemas.openxmlformats.org/officeDocument/2006/relationships/image" Target="../media/image157.png"/><Relationship Id="rId167" Type="http://schemas.openxmlformats.org/officeDocument/2006/relationships/image" Target="../media/image178.png"/><Relationship Id="rId332" Type="http://schemas.openxmlformats.org/officeDocument/2006/relationships/customXml" Target="../ink/ink252.xml"/><Relationship Id="rId374" Type="http://schemas.openxmlformats.org/officeDocument/2006/relationships/customXml" Target="../ink/ink273.xml"/><Relationship Id="rId71" Type="http://schemas.openxmlformats.org/officeDocument/2006/relationships/image" Target="../media/image130.png"/><Relationship Id="rId234" Type="http://schemas.openxmlformats.org/officeDocument/2006/relationships/customXml" Target="../ink/ink203.xml"/><Relationship Id="rId2" Type="http://schemas.openxmlformats.org/officeDocument/2006/relationships/customXml" Target="../ink/ink87.xml"/><Relationship Id="rId29" Type="http://schemas.openxmlformats.org/officeDocument/2006/relationships/image" Target="../media/image109.png"/><Relationship Id="rId276" Type="http://schemas.openxmlformats.org/officeDocument/2006/relationships/customXml" Target="../ink/ink224.xml"/><Relationship Id="rId441" Type="http://schemas.openxmlformats.org/officeDocument/2006/relationships/image" Target="../media/image315.png"/><Relationship Id="rId483" Type="http://schemas.openxmlformats.org/officeDocument/2006/relationships/image" Target="../media/image336.png"/><Relationship Id="rId40" Type="http://schemas.openxmlformats.org/officeDocument/2006/relationships/customXml" Target="../ink/ink106.xml"/><Relationship Id="rId136" Type="http://schemas.openxmlformats.org/officeDocument/2006/relationships/customXml" Target="../ink/ink154.xml"/><Relationship Id="rId178" Type="http://schemas.openxmlformats.org/officeDocument/2006/relationships/customXml" Target="../ink/ink175.xml"/><Relationship Id="rId301" Type="http://schemas.openxmlformats.org/officeDocument/2006/relationships/image" Target="../media/image245.png"/><Relationship Id="rId343" Type="http://schemas.openxmlformats.org/officeDocument/2006/relationships/image" Target="../media/image266.png"/><Relationship Id="rId82" Type="http://schemas.openxmlformats.org/officeDocument/2006/relationships/customXml" Target="../ink/ink127.xml"/><Relationship Id="rId203" Type="http://schemas.openxmlformats.org/officeDocument/2006/relationships/image" Target="../media/image196.png"/><Relationship Id="rId385" Type="http://schemas.openxmlformats.org/officeDocument/2006/relationships/image" Target="../media/image287.png"/><Relationship Id="rId245" Type="http://schemas.openxmlformats.org/officeDocument/2006/relationships/image" Target="../media/image217.png"/><Relationship Id="rId287" Type="http://schemas.openxmlformats.org/officeDocument/2006/relationships/image" Target="../media/image238.png"/><Relationship Id="rId410" Type="http://schemas.openxmlformats.org/officeDocument/2006/relationships/customXml" Target="../ink/ink291.xml"/><Relationship Id="rId452" Type="http://schemas.openxmlformats.org/officeDocument/2006/relationships/customXml" Target="../ink/ink312.xml"/><Relationship Id="rId494" Type="http://schemas.openxmlformats.org/officeDocument/2006/relationships/customXml" Target="../ink/ink333.xml"/><Relationship Id="rId105" Type="http://schemas.openxmlformats.org/officeDocument/2006/relationships/image" Target="../media/image147.png"/><Relationship Id="rId147" Type="http://schemas.openxmlformats.org/officeDocument/2006/relationships/image" Target="../media/image168.png"/><Relationship Id="rId312" Type="http://schemas.openxmlformats.org/officeDocument/2006/relationships/customXml" Target="../ink/ink242.xml"/><Relationship Id="rId354" Type="http://schemas.openxmlformats.org/officeDocument/2006/relationships/customXml" Target="../ink/ink263.xml"/><Relationship Id="rId51" Type="http://schemas.openxmlformats.org/officeDocument/2006/relationships/image" Target="../media/image120.png"/><Relationship Id="rId93" Type="http://schemas.openxmlformats.org/officeDocument/2006/relationships/image" Target="../media/image141.png"/><Relationship Id="rId189" Type="http://schemas.openxmlformats.org/officeDocument/2006/relationships/image" Target="../media/image189.png"/><Relationship Id="rId396" Type="http://schemas.openxmlformats.org/officeDocument/2006/relationships/customXml" Target="../ink/ink284.xml"/><Relationship Id="rId214" Type="http://schemas.openxmlformats.org/officeDocument/2006/relationships/customXml" Target="../ink/ink193.xml"/><Relationship Id="rId256" Type="http://schemas.openxmlformats.org/officeDocument/2006/relationships/customXml" Target="../ink/ink214.xml"/><Relationship Id="rId298" Type="http://schemas.openxmlformats.org/officeDocument/2006/relationships/customXml" Target="../ink/ink235.xml"/><Relationship Id="rId421" Type="http://schemas.openxmlformats.org/officeDocument/2006/relationships/image" Target="../media/image305.png"/><Relationship Id="rId463" Type="http://schemas.openxmlformats.org/officeDocument/2006/relationships/image" Target="../media/image326.png"/><Relationship Id="rId116" Type="http://schemas.openxmlformats.org/officeDocument/2006/relationships/customXml" Target="../ink/ink144.xml"/><Relationship Id="rId158" Type="http://schemas.openxmlformats.org/officeDocument/2006/relationships/customXml" Target="../ink/ink165.xml"/><Relationship Id="rId323" Type="http://schemas.openxmlformats.org/officeDocument/2006/relationships/image" Target="../media/image256.png"/><Relationship Id="rId20" Type="http://schemas.openxmlformats.org/officeDocument/2006/relationships/customXml" Target="../ink/ink96.xml"/><Relationship Id="rId62" Type="http://schemas.openxmlformats.org/officeDocument/2006/relationships/customXml" Target="../ink/ink117.xml"/><Relationship Id="rId365" Type="http://schemas.openxmlformats.org/officeDocument/2006/relationships/image" Target="../media/image277.png"/><Relationship Id="rId225" Type="http://schemas.openxmlformats.org/officeDocument/2006/relationships/image" Target="../media/image207.png"/><Relationship Id="rId267" Type="http://schemas.openxmlformats.org/officeDocument/2006/relationships/image" Target="../media/image228.png"/><Relationship Id="rId432" Type="http://schemas.openxmlformats.org/officeDocument/2006/relationships/customXml" Target="../ink/ink302.xml"/><Relationship Id="rId474" Type="http://schemas.openxmlformats.org/officeDocument/2006/relationships/customXml" Target="../ink/ink323.xml"/><Relationship Id="rId127" Type="http://schemas.openxmlformats.org/officeDocument/2006/relationships/image" Target="../media/image158.png"/><Relationship Id="rId31" Type="http://schemas.openxmlformats.org/officeDocument/2006/relationships/image" Target="../media/image110.png"/><Relationship Id="rId73" Type="http://schemas.openxmlformats.org/officeDocument/2006/relationships/image" Target="../media/image131.png"/><Relationship Id="rId169" Type="http://schemas.openxmlformats.org/officeDocument/2006/relationships/image" Target="../media/image179.png"/><Relationship Id="rId334" Type="http://schemas.openxmlformats.org/officeDocument/2006/relationships/customXml" Target="../ink/ink253.xml"/><Relationship Id="rId376" Type="http://schemas.openxmlformats.org/officeDocument/2006/relationships/customXml" Target="../ink/ink274.xml"/><Relationship Id="rId4" Type="http://schemas.openxmlformats.org/officeDocument/2006/relationships/customXml" Target="../ink/ink88.xml"/><Relationship Id="rId180" Type="http://schemas.openxmlformats.org/officeDocument/2006/relationships/customXml" Target="../ink/ink176.xml"/><Relationship Id="rId215" Type="http://schemas.openxmlformats.org/officeDocument/2006/relationships/image" Target="../media/image202.png"/><Relationship Id="rId236" Type="http://schemas.openxmlformats.org/officeDocument/2006/relationships/customXml" Target="../ink/ink204.xml"/><Relationship Id="rId257" Type="http://schemas.openxmlformats.org/officeDocument/2006/relationships/image" Target="../media/image223.png"/><Relationship Id="rId278" Type="http://schemas.openxmlformats.org/officeDocument/2006/relationships/customXml" Target="../ink/ink225.xml"/><Relationship Id="rId401" Type="http://schemas.openxmlformats.org/officeDocument/2006/relationships/image" Target="../media/image295.png"/><Relationship Id="rId422" Type="http://schemas.openxmlformats.org/officeDocument/2006/relationships/customXml" Target="../ink/ink297.xml"/><Relationship Id="rId443" Type="http://schemas.openxmlformats.org/officeDocument/2006/relationships/image" Target="../media/image316.png"/><Relationship Id="rId464" Type="http://schemas.openxmlformats.org/officeDocument/2006/relationships/customXml" Target="../ink/ink318.xml"/><Relationship Id="rId303" Type="http://schemas.openxmlformats.org/officeDocument/2006/relationships/image" Target="../media/image246.png"/><Relationship Id="rId485" Type="http://schemas.openxmlformats.org/officeDocument/2006/relationships/image" Target="../media/image337.png"/><Relationship Id="rId42" Type="http://schemas.openxmlformats.org/officeDocument/2006/relationships/customXml" Target="../ink/ink107.xml"/><Relationship Id="rId84" Type="http://schemas.openxmlformats.org/officeDocument/2006/relationships/customXml" Target="../ink/ink128.xml"/><Relationship Id="rId138" Type="http://schemas.openxmlformats.org/officeDocument/2006/relationships/customXml" Target="../ink/ink155.xml"/><Relationship Id="rId345" Type="http://schemas.openxmlformats.org/officeDocument/2006/relationships/image" Target="../media/image267.png"/><Relationship Id="rId387" Type="http://schemas.openxmlformats.org/officeDocument/2006/relationships/image" Target="../media/image288.png"/><Relationship Id="rId191" Type="http://schemas.openxmlformats.org/officeDocument/2006/relationships/image" Target="../media/image190.png"/><Relationship Id="rId205" Type="http://schemas.openxmlformats.org/officeDocument/2006/relationships/image" Target="../media/image197.png"/><Relationship Id="rId247" Type="http://schemas.openxmlformats.org/officeDocument/2006/relationships/image" Target="../media/image218.png"/><Relationship Id="rId412" Type="http://schemas.openxmlformats.org/officeDocument/2006/relationships/customXml" Target="../ink/ink292.xml"/><Relationship Id="rId107" Type="http://schemas.openxmlformats.org/officeDocument/2006/relationships/image" Target="../media/image148.png"/><Relationship Id="rId289" Type="http://schemas.openxmlformats.org/officeDocument/2006/relationships/image" Target="../media/image239.png"/><Relationship Id="rId454" Type="http://schemas.openxmlformats.org/officeDocument/2006/relationships/customXml" Target="../ink/ink313.xml"/><Relationship Id="rId496" Type="http://schemas.openxmlformats.org/officeDocument/2006/relationships/customXml" Target="../ink/ink334.xml"/><Relationship Id="rId11" Type="http://schemas.openxmlformats.org/officeDocument/2006/relationships/image" Target="../media/image100.png"/><Relationship Id="rId53" Type="http://schemas.openxmlformats.org/officeDocument/2006/relationships/image" Target="../media/image121.png"/><Relationship Id="rId149" Type="http://schemas.openxmlformats.org/officeDocument/2006/relationships/image" Target="../media/image169.png"/><Relationship Id="rId314" Type="http://schemas.openxmlformats.org/officeDocument/2006/relationships/customXml" Target="../ink/ink243.xml"/><Relationship Id="rId356" Type="http://schemas.openxmlformats.org/officeDocument/2006/relationships/customXml" Target="../ink/ink264.xml"/><Relationship Id="rId398" Type="http://schemas.openxmlformats.org/officeDocument/2006/relationships/customXml" Target="../ink/ink285.xml"/><Relationship Id="rId95" Type="http://schemas.openxmlformats.org/officeDocument/2006/relationships/image" Target="../media/image142.png"/><Relationship Id="rId160" Type="http://schemas.openxmlformats.org/officeDocument/2006/relationships/customXml" Target="../ink/ink166.xml"/><Relationship Id="rId216" Type="http://schemas.openxmlformats.org/officeDocument/2006/relationships/customXml" Target="../ink/ink194.xml"/><Relationship Id="rId423" Type="http://schemas.openxmlformats.org/officeDocument/2006/relationships/image" Target="../media/image306.png"/><Relationship Id="rId258" Type="http://schemas.openxmlformats.org/officeDocument/2006/relationships/customXml" Target="../ink/ink215.xml"/><Relationship Id="rId465" Type="http://schemas.openxmlformats.org/officeDocument/2006/relationships/image" Target="../media/image327.png"/><Relationship Id="rId22" Type="http://schemas.openxmlformats.org/officeDocument/2006/relationships/customXml" Target="../ink/ink97.xml"/><Relationship Id="rId64" Type="http://schemas.openxmlformats.org/officeDocument/2006/relationships/customXml" Target="../ink/ink118.xml"/><Relationship Id="rId118" Type="http://schemas.openxmlformats.org/officeDocument/2006/relationships/customXml" Target="../ink/ink145.xml"/><Relationship Id="rId325" Type="http://schemas.openxmlformats.org/officeDocument/2006/relationships/image" Target="../media/image257.png"/><Relationship Id="rId367" Type="http://schemas.openxmlformats.org/officeDocument/2006/relationships/image" Target="../media/image278.png"/><Relationship Id="rId171" Type="http://schemas.openxmlformats.org/officeDocument/2006/relationships/image" Target="../media/image180.png"/><Relationship Id="rId227" Type="http://schemas.openxmlformats.org/officeDocument/2006/relationships/image" Target="../media/image208.png"/><Relationship Id="rId269" Type="http://schemas.openxmlformats.org/officeDocument/2006/relationships/image" Target="../media/image229.png"/><Relationship Id="rId434" Type="http://schemas.openxmlformats.org/officeDocument/2006/relationships/customXml" Target="../ink/ink303.xml"/><Relationship Id="rId476" Type="http://schemas.openxmlformats.org/officeDocument/2006/relationships/customXml" Target="../ink/ink324.xml"/><Relationship Id="rId33" Type="http://schemas.openxmlformats.org/officeDocument/2006/relationships/image" Target="../media/image111.png"/><Relationship Id="rId129" Type="http://schemas.openxmlformats.org/officeDocument/2006/relationships/image" Target="../media/image159.png"/><Relationship Id="rId280" Type="http://schemas.openxmlformats.org/officeDocument/2006/relationships/customXml" Target="../ink/ink226.xml"/><Relationship Id="rId336" Type="http://schemas.openxmlformats.org/officeDocument/2006/relationships/customXml" Target="../ink/ink254.xml"/><Relationship Id="rId501" Type="http://schemas.openxmlformats.org/officeDocument/2006/relationships/image" Target="../media/image345.png"/><Relationship Id="rId75" Type="http://schemas.openxmlformats.org/officeDocument/2006/relationships/image" Target="../media/image132.png"/><Relationship Id="rId140" Type="http://schemas.openxmlformats.org/officeDocument/2006/relationships/customXml" Target="../ink/ink156.xml"/><Relationship Id="rId182" Type="http://schemas.openxmlformats.org/officeDocument/2006/relationships/customXml" Target="../ink/ink177.xml"/><Relationship Id="rId378" Type="http://schemas.openxmlformats.org/officeDocument/2006/relationships/customXml" Target="../ink/ink275.xml"/><Relationship Id="rId403" Type="http://schemas.openxmlformats.org/officeDocument/2006/relationships/image" Target="../media/image296.png"/><Relationship Id="rId6" Type="http://schemas.openxmlformats.org/officeDocument/2006/relationships/customXml" Target="../ink/ink89.xml"/><Relationship Id="rId238" Type="http://schemas.openxmlformats.org/officeDocument/2006/relationships/customXml" Target="../ink/ink205.xml"/><Relationship Id="rId445" Type="http://schemas.openxmlformats.org/officeDocument/2006/relationships/image" Target="../media/image317.png"/><Relationship Id="rId487" Type="http://schemas.openxmlformats.org/officeDocument/2006/relationships/image" Target="../media/image338.png"/><Relationship Id="rId291" Type="http://schemas.openxmlformats.org/officeDocument/2006/relationships/image" Target="../media/image240.png"/><Relationship Id="rId305" Type="http://schemas.openxmlformats.org/officeDocument/2006/relationships/image" Target="../media/image247.png"/><Relationship Id="rId347" Type="http://schemas.openxmlformats.org/officeDocument/2006/relationships/image" Target="../media/image268.png"/><Relationship Id="rId44" Type="http://schemas.openxmlformats.org/officeDocument/2006/relationships/customXml" Target="../ink/ink108.xml"/><Relationship Id="rId86" Type="http://schemas.openxmlformats.org/officeDocument/2006/relationships/customXml" Target="../ink/ink129.xml"/><Relationship Id="rId151" Type="http://schemas.openxmlformats.org/officeDocument/2006/relationships/image" Target="../media/image170.png"/><Relationship Id="rId389" Type="http://schemas.openxmlformats.org/officeDocument/2006/relationships/image" Target="../media/image289.png"/><Relationship Id="rId193" Type="http://schemas.openxmlformats.org/officeDocument/2006/relationships/image" Target="../media/image191.png"/><Relationship Id="rId207" Type="http://schemas.openxmlformats.org/officeDocument/2006/relationships/image" Target="../media/image198.png"/><Relationship Id="rId249" Type="http://schemas.openxmlformats.org/officeDocument/2006/relationships/image" Target="../media/image219.png"/><Relationship Id="rId414" Type="http://schemas.openxmlformats.org/officeDocument/2006/relationships/customXml" Target="../ink/ink293.xml"/><Relationship Id="rId456" Type="http://schemas.openxmlformats.org/officeDocument/2006/relationships/customXml" Target="../ink/ink314.xml"/><Relationship Id="rId498" Type="http://schemas.openxmlformats.org/officeDocument/2006/relationships/customXml" Target="../ink/ink335.xml"/><Relationship Id="rId13" Type="http://schemas.openxmlformats.org/officeDocument/2006/relationships/image" Target="../media/image101.png"/><Relationship Id="rId109" Type="http://schemas.openxmlformats.org/officeDocument/2006/relationships/image" Target="../media/image149.png"/><Relationship Id="rId260" Type="http://schemas.openxmlformats.org/officeDocument/2006/relationships/customXml" Target="../ink/ink216.xml"/><Relationship Id="rId316" Type="http://schemas.openxmlformats.org/officeDocument/2006/relationships/customXml" Target="../ink/ink244.xml"/><Relationship Id="rId55" Type="http://schemas.openxmlformats.org/officeDocument/2006/relationships/image" Target="../media/image122.png"/><Relationship Id="rId97" Type="http://schemas.openxmlformats.org/officeDocument/2006/relationships/image" Target="../media/image143.png"/><Relationship Id="rId120" Type="http://schemas.openxmlformats.org/officeDocument/2006/relationships/customXml" Target="../ink/ink146.xml"/><Relationship Id="rId358" Type="http://schemas.openxmlformats.org/officeDocument/2006/relationships/customXml" Target="../ink/ink265.xml"/><Relationship Id="rId162" Type="http://schemas.openxmlformats.org/officeDocument/2006/relationships/customXml" Target="../ink/ink167.xml"/><Relationship Id="rId218" Type="http://schemas.openxmlformats.org/officeDocument/2006/relationships/customXml" Target="../ink/ink195.xml"/><Relationship Id="rId425" Type="http://schemas.openxmlformats.org/officeDocument/2006/relationships/image" Target="../media/image307.png"/><Relationship Id="rId467" Type="http://schemas.openxmlformats.org/officeDocument/2006/relationships/image" Target="../media/image328.png"/><Relationship Id="rId271" Type="http://schemas.openxmlformats.org/officeDocument/2006/relationships/image" Target="../media/image230.png"/><Relationship Id="rId24" Type="http://schemas.openxmlformats.org/officeDocument/2006/relationships/customXml" Target="../ink/ink98.xml"/><Relationship Id="rId66" Type="http://schemas.openxmlformats.org/officeDocument/2006/relationships/customXml" Target="../ink/ink119.xml"/><Relationship Id="rId131" Type="http://schemas.openxmlformats.org/officeDocument/2006/relationships/image" Target="../media/image160.png"/><Relationship Id="rId327" Type="http://schemas.openxmlformats.org/officeDocument/2006/relationships/image" Target="../media/image258.png"/><Relationship Id="rId369" Type="http://schemas.openxmlformats.org/officeDocument/2006/relationships/image" Target="../media/image279.png"/><Relationship Id="rId173" Type="http://schemas.openxmlformats.org/officeDocument/2006/relationships/image" Target="../media/image181.png"/><Relationship Id="rId229" Type="http://schemas.openxmlformats.org/officeDocument/2006/relationships/image" Target="../media/image209.png"/><Relationship Id="rId380" Type="http://schemas.openxmlformats.org/officeDocument/2006/relationships/customXml" Target="../ink/ink276.xml"/><Relationship Id="rId436" Type="http://schemas.openxmlformats.org/officeDocument/2006/relationships/customXml" Target="../ink/ink304.xml"/><Relationship Id="rId240" Type="http://schemas.openxmlformats.org/officeDocument/2006/relationships/customXml" Target="../ink/ink206.xml"/><Relationship Id="rId478" Type="http://schemas.openxmlformats.org/officeDocument/2006/relationships/customXml" Target="../ink/ink325.xml"/><Relationship Id="rId35" Type="http://schemas.openxmlformats.org/officeDocument/2006/relationships/image" Target="../media/image112.png"/><Relationship Id="rId77" Type="http://schemas.openxmlformats.org/officeDocument/2006/relationships/image" Target="../media/image133.png"/><Relationship Id="rId100" Type="http://schemas.openxmlformats.org/officeDocument/2006/relationships/customXml" Target="../ink/ink136.xml"/><Relationship Id="rId282" Type="http://schemas.openxmlformats.org/officeDocument/2006/relationships/customXml" Target="../ink/ink227.xml"/><Relationship Id="rId338" Type="http://schemas.openxmlformats.org/officeDocument/2006/relationships/customXml" Target="../ink/ink255.xml"/><Relationship Id="rId503" Type="http://schemas.openxmlformats.org/officeDocument/2006/relationships/image" Target="../media/image346.png"/><Relationship Id="rId8" Type="http://schemas.openxmlformats.org/officeDocument/2006/relationships/customXml" Target="../ink/ink90.xml"/><Relationship Id="rId142" Type="http://schemas.openxmlformats.org/officeDocument/2006/relationships/customXml" Target="../ink/ink157.xml"/><Relationship Id="rId184" Type="http://schemas.openxmlformats.org/officeDocument/2006/relationships/customXml" Target="../ink/ink178.xml"/><Relationship Id="rId391" Type="http://schemas.openxmlformats.org/officeDocument/2006/relationships/image" Target="../media/image290.png"/><Relationship Id="rId405" Type="http://schemas.openxmlformats.org/officeDocument/2006/relationships/image" Target="../media/image297.png"/><Relationship Id="rId447" Type="http://schemas.openxmlformats.org/officeDocument/2006/relationships/image" Target="../media/image318.png"/><Relationship Id="rId251" Type="http://schemas.openxmlformats.org/officeDocument/2006/relationships/image" Target="../media/image220.png"/><Relationship Id="rId489" Type="http://schemas.openxmlformats.org/officeDocument/2006/relationships/image" Target="../media/image339.png"/><Relationship Id="rId46" Type="http://schemas.openxmlformats.org/officeDocument/2006/relationships/customXml" Target="../ink/ink109.xml"/><Relationship Id="rId293" Type="http://schemas.openxmlformats.org/officeDocument/2006/relationships/image" Target="../media/image241.png"/><Relationship Id="rId307" Type="http://schemas.openxmlformats.org/officeDocument/2006/relationships/image" Target="../media/image248.png"/><Relationship Id="rId349" Type="http://schemas.openxmlformats.org/officeDocument/2006/relationships/image" Target="../media/image269.png"/><Relationship Id="rId88" Type="http://schemas.openxmlformats.org/officeDocument/2006/relationships/customXml" Target="../ink/ink130.xml"/><Relationship Id="rId111" Type="http://schemas.openxmlformats.org/officeDocument/2006/relationships/image" Target="../media/image150.png"/><Relationship Id="rId153" Type="http://schemas.openxmlformats.org/officeDocument/2006/relationships/image" Target="../media/image171.png"/><Relationship Id="rId195" Type="http://schemas.openxmlformats.org/officeDocument/2006/relationships/image" Target="../media/image192.png"/><Relationship Id="rId209" Type="http://schemas.openxmlformats.org/officeDocument/2006/relationships/image" Target="../media/image199.png"/><Relationship Id="rId360" Type="http://schemas.openxmlformats.org/officeDocument/2006/relationships/customXml" Target="../ink/ink266.xml"/><Relationship Id="rId416" Type="http://schemas.openxmlformats.org/officeDocument/2006/relationships/customXml" Target="../ink/ink294.xml"/><Relationship Id="rId220" Type="http://schemas.openxmlformats.org/officeDocument/2006/relationships/customXml" Target="../ink/ink196.xml"/><Relationship Id="rId458" Type="http://schemas.openxmlformats.org/officeDocument/2006/relationships/customXml" Target="../ink/ink315.xml"/><Relationship Id="rId15" Type="http://schemas.openxmlformats.org/officeDocument/2006/relationships/image" Target="../media/image102.png"/><Relationship Id="rId57" Type="http://schemas.openxmlformats.org/officeDocument/2006/relationships/image" Target="../media/image123.png"/><Relationship Id="rId262" Type="http://schemas.openxmlformats.org/officeDocument/2006/relationships/customXml" Target="../ink/ink217.xml"/><Relationship Id="rId318" Type="http://schemas.openxmlformats.org/officeDocument/2006/relationships/customXml" Target="../ink/ink245.xml"/><Relationship Id="rId99" Type="http://schemas.openxmlformats.org/officeDocument/2006/relationships/image" Target="../media/image144.png"/><Relationship Id="rId122" Type="http://schemas.openxmlformats.org/officeDocument/2006/relationships/customXml" Target="../ink/ink147.xml"/><Relationship Id="rId164" Type="http://schemas.openxmlformats.org/officeDocument/2006/relationships/customXml" Target="../ink/ink168.xml"/><Relationship Id="rId371" Type="http://schemas.openxmlformats.org/officeDocument/2006/relationships/image" Target="../media/image280.png"/><Relationship Id="rId427" Type="http://schemas.openxmlformats.org/officeDocument/2006/relationships/image" Target="../media/image308.png"/><Relationship Id="rId469" Type="http://schemas.openxmlformats.org/officeDocument/2006/relationships/image" Target="../media/image329.png"/><Relationship Id="rId26" Type="http://schemas.openxmlformats.org/officeDocument/2006/relationships/customXml" Target="../ink/ink99.xml"/><Relationship Id="rId231" Type="http://schemas.openxmlformats.org/officeDocument/2006/relationships/image" Target="../media/image210.png"/><Relationship Id="rId273" Type="http://schemas.openxmlformats.org/officeDocument/2006/relationships/image" Target="../media/image231.png"/><Relationship Id="rId329" Type="http://schemas.openxmlformats.org/officeDocument/2006/relationships/image" Target="../media/image259.png"/><Relationship Id="rId480" Type="http://schemas.openxmlformats.org/officeDocument/2006/relationships/customXml" Target="../ink/ink326.xml"/><Relationship Id="rId68" Type="http://schemas.openxmlformats.org/officeDocument/2006/relationships/customXml" Target="../ink/ink120.xml"/><Relationship Id="rId133" Type="http://schemas.openxmlformats.org/officeDocument/2006/relationships/image" Target="../media/image161.png"/><Relationship Id="rId175" Type="http://schemas.openxmlformats.org/officeDocument/2006/relationships/image" Target="../media/image182.png"/><Relationship Id="rId340" Type="http://schemas.openxmlformats.org/officeDocument/2006/relationships/customXml" Target="../ink/ink256.xml"/><Relationship Id="rId200" Type="http://schemas.openxmlformats.org/officeDocument/2006/relationships/customXml" Target="../ink/ink186.xml"/><Relationship Id="rId382" Type="http://schemas.openxmlformats.org/officeDocument/2006/relationships/customXml" Target="../ink/ink277.xml"/><Relationship Id="rId438" Type="http://schemas.openxmlformats.org/officeDocument/2006/relationships/customXml" Target="../ink/ink305.xml"/><Relationship Id="rId242" Type="http://schemas.openxmlformats.org/officeDocument/2006/relationships/customXml" Target="../ink/ink207.xml"/><Relationship Id="rId284" Type="http://schemas.openxmlformats.org/officeDocument/2006/relationships/customXml" Target="../ink/ink228.xml"/><Relationship Id="rId491" Type="http://schemas.openxmlformats.org/officeDocument/2006/relationships/image" Target="../media/image340.png"/><Relationship Id="rId505" Type="http://schemas.openxmlformats.org/officeDocument/2006/relationships/image" Target="../media/image347.png"/><Relationship Id="rId37" Type="http://schemas.openxmlformats.org/officeDocument/2006/relationships/image" Target="../media/image113.png"/><Relationship Id="rId79" Type="http://schemas.openxmlformats.org/officeDocument/2006/relationships/image" Target="../media/image134.png"/><Relationship Id="rId102" Type="http://schemas.openxmlformats.org/officeDocument/2006/relationships/customXml" Target="../ink/ink137.xml"/><Relationship Id="rId144" Type="http://schemas.openxmlformats.org/officeDocument/2006/relationships/customXml" Target="../ink/ink158.xml"/><Relationship Id="rId90" Type="http://schemas.openxmlformats.org/officeDocument/2006/relationships/customXml" Target="../ink/ink131.xml"/><Relationship Id="rId186" Type="http://schemas.openxmlformats.org/officeDocument/2006/relationships/customXml" Target="../ink/ink179.xml"/><Relationship Id="rId351" Type="http://schemas.openxmlformats.org/officeDocument/2006/relationships/image" Target="../media/image270.png"/><Relationship Id="rId393" Type="http://schemas.openxmlformats.org/officeDocument/2006/relationships/image" Target="../media/image291.png"/><Relationship Id="rId407" Type="http://schemas.openxmlformats.org/officeDocument/2006/relationships/image" Target="../media/image298.png"/><Relationship Id="rId449" Type="http://schemas.openxmlformats.org/officeDocument/2006/relationships/image" Target="../media/image319.png"/><Relationship Id="rId211" Type="http://schemas.openxmlformats.org/officeDocument/2006/relationships/image" Target="../media/image200.png"/><Relationship Id="rId253" Type="http://schemas.openxmlformats.org/officeDocument/2006/relationships/image" Target="../media/image221.png"/><Relationship Id="rId295" Type="http://schemas.openxmlformats.org/officeDocument/2006/relationships/image" Target="../media/image242.png"/><Relationship Id="rId309" Type="http://schemas.openxmlformats.org/officeDocument/2006/relationships/image" Target="../media/image249.png"/><Relationship Id="rId460" Type="http://schemas.openxmlformats.org/officeDocument/2006/relationships/customXml" Target="../ink/ink316.xml"/><Relationship Id="rId48" Type="http://schemas.openxmlformats.org/officeDocument/2006/relationships/customXml" Target="../ink/ink110.xml"/><Relationship Id="rId113" Type="http://schemas.openxmlformats.org/officeDocument/2006/relationships/image" Target="../media/image151.png"/><Relationship Id="rId320" Type="http://schemas.openxmlformats.org/officeDocument/2006/relationships/customXml" Target="../ink/ink246.xml"/><Relationship Id="rId155" Type="http://schemas.openxmlformats.org/officeDocument/2006/relationships/image" Target="../media/image172.png"/><Relationship Id="rId197" Type="http://schemas.openxmlformats.org/officeDocument/2006/relationships/image" Target="../media/image193.png"/><Relationship Id="rId362" Type="http://schemas.openxmlformats.org/officeDocument/2006/relationships/customXml" Target="../ink/ink267.xml"/><Relationship Id="rId418" Type="http://schemas.openxmlformats.org/officeDocument/2006/relationships/customXml" Target="../ink/ink295.xml"/><Relationship Id="rId222" Type="http://schemas.openxmlformats.org/officeDocument/2006/relationships/customXml" Target="../ink/ink197.xml"/><Relationship Id="rId264" Type="http://schemas.openxmlformats.org/officeDocument/2006/relationships/customXml" Target="../ink/ink218.xml"/><Relationship Id="rId471" Type="http://schemas.openxmlformats.org/officeDocument/2006/relationships/image" Target="../media/image330.png"/><Relationship Id="rId17" Type="http://schemas.openxmlformats.org/officeDocument/2006/relationships/image" Target="../media/image103.png"/><Relationship Id="rId59" Type="http://schemas.openxmlformats.org/officeDocument/2006/relationships/image" Target="../media/image124.png"/><Relationship Id="rId124" Type="http://schemas.openxmlformats.org/officeDocument/2006/relationships/customXml" Target="../ink/ink148.xml"/><Relationship Id="rId70" Type="http://schemas.openxmlformats.org/officeDocument/2006/relationships/customXml" Target="../ink/ink121.xml"/><Relationship Id="rId166" Type="http://schemas.openxmlformats.org/officeDocument/2006/relationships/customXml" Target="../ink/ink169.xml"/><Relationship Id="rId331" Type="http://schemas.openxmlformats.org/officeDocument/2006/relationships/image" Target="../media/image260.png"/><Relationship Id="rId373" Type="http://schemas.openxmlformats.org/officeDocument/2006/relationships/image" Target="../media/image281.png"/><Relationship Id="rId429" Type="http://schemas.openxmlformats.org/officeDocument/2006/relationships/image" Target="../media/image309.png"/><Relationship Id="rId1" Type="http://schemas.openxmlformats.org/officeDocument/2006/relationships/slideLayout" Target="../slideLayouts/slideLayout14.xml"/><Relationship Id="rId233" Type="http://schemas.openxmlformats.org/officeDocument/2006/relationships/image" Target="../media/image211.png"/><Relationship Id="rId440" Type="http://schemas.openxmlformats.org/officeDocument/2006/relationships/customXml" Target="../ink/ink306.xml"/><Relationship Id="rId28" Type="http://schemas.openxmlformats.org/officeDocument/2006/relationships/customXml" Target="../ink/ink100.xml"/><Relationship Id="rId275" Type="http://schemas.openxmlformats.org/officeDocument/2006/relationships/image" Target="../media/image232.png"/><Relationship Id="rId300" Type="http://schemas.openxmlformats.org/officeDocument/2006/relationships/customXml" Target="../ink/ink236.xml"/><Relationship Id="rId482" Type="http://schemas.openxmlformats.org/officeDocument/2006/relationships/customXml" Target="../ink/ink327.xml"/><Relationship Id="rId81" Type="http://schemas.openxmlformats.org/officeDocument/2006/relationships/image" Target="../media/image135.png"/><Relationship Id="rId135" Type="http://schemas.openxmlformats.org/officeDocument/2006/relationships/image" Target="../media/image162.png"/><Relationship Id="rId177" Type="http://schemas.openxmlformats.org/officeDocument/2006/relationships/image" Target="../media/image183.png"/><Relationship Id="rId342" Type="http://schemas.openxmlformats.org/officeDocument/2006/relationships/customXml" Target="../ink/ink257.xml"/><Relationship Id="rId384" Type="http://schemas.openxmlformats.org/officeDocument/2006/relationships/customXml" Target="../ink/ink278.xml"/><Relationship Id="rId202" Type="http://schemas.openxmlformats.org/officeDocument/2006/relationships/customXml" Target="../ink/ink187.xml"/><Relationship Id="rId244" Type="http://schemas.openxmlformats.org/officeDocument/2006/relationships/customXml" Target="../ink/ink208.xml"/><Relationship Id="rId39" Type="http://schemas.openxmlformats.org/officeDocument/2006/relationships/image" Target="../media/image114.png"/><Relationship Id="rId286" Type="http://schemas.openxmlformats.org/officeDocument/2006/relationships/customXml" Target="../ink/ink229.xml"/><Relationship Id="rId451" Type="http://schemas.openxmlformats.org/officeDocument/2006/relationships/image" Target="../media/image320.png"/><Relationship Id="rId493" Type="http://schemas.openxmlformats.org/officeDocument/2006/relationships/image" Target="../media/image341.png"/><Relationship Id="rId50" Type="http://schemas.openxmlformats.org/officeDocument/2006/relationships/customXml" Target="../ink/ink111.xml"/><Relationship Id="rId104" Type="http://schemas.openxmlformats.org/officeDocument/2006/relationships/customXml" Target="../ink/ink138.xml"/><Relationship Id="rId146" Type="http://schemas.openxmlformats.org/officeDocument/2006/relationships/customXml" Target="../ink/ink159.xml"/><Relationship Id="rId188" Type="http://schemas.openxmlformats.org/officeDocument/2006/relationships/customXml" Target="../ink/ink180.xml"/><Relationship Id="rId311" Type="http://schemas.openxmlformats.org/officeDocument/2006/relationships/image" Target="../media/image250.png"/><Relationship Id="rId353" Type="http://schemas.openxmlformats.org/officeDocument/2006/relationships/image" Target="../media/image271.png"/><Relationship Id="rId395" Type="http://schemas.openxmlformats.org/officeDocument/2006/relationships/image" Target="../media/image292.png"/><Relationship Id="rId409" Type="http://schemas.openxmlformats.org/officeDocument/2006/relationships/image" Target="../media/image299.png"/><Relationship Id="rId92" Type="http://schemas.openxmlformats.org/officeDocument/2006/relationships/customXml" Target="../ink/ink132.xml"/><Relationship Id="rId213" Type="http://schemas.openxmlformats.org/officeDocument/2006/relationships/image" Target="../media/image201.png"/><Relationship Id="rId420" Type="http://schemas.openxmlformats.org/officeDocument/2006/relationships/customXml" Target="../ink/ink296.xml"/><Relationship Id="rId255" Type="http://schemas.openxmlformats.org/officeDocument/2006/relationships/image" Target="../media/image222.png"/><Relationship Id="rId297" Type="http://schemas.openxmlformats.org/officeDocument/2006/relationships/image" Target="../media/image243.png"/><Relationship Id="rId462" Type="http://schemas.openxmlformats.org/officeDocument/2006/relationships/customXml" Target="../ink/ink317.xml"/><Relationship Id="rId115" Type="http://schemas.openxmlformats.org/officeDocument/2006/relationships/image" Target="../media/image152.png"/><Relationship Id="rId157" Type="http://schemas.openxmlformats.org/officeDocument/2006/relationships/image" Target="../media/image173.png"/><Relationship Id="rId322" Type="http://schemas.openxmlformats.org/officeDocument/2006/relationships/customXml" Target="../ink/ink247.xml"/><Relationship Id="rId364" Type="http://schemas.openxmlformats.org/officeDocument/2006/relationships/customXml" Target="../ink/ink268.xml"/><Relationship Id="rId61" Type="http://schemas.openxmlformats.org/officeDocument/2006/relationships/image" Target="../media/image125.png"/><Relationship Id="rId199" Type="http://schemas.openxmlformats.org/officeDocument/2006/relationships/image" Target="../media/image194.png"/><Relationship Id="rId19" Type="http://schemas.openxmlformats.org/officeDocument/2006/relationships/image" Target="../media/image104.png"/><Relationship Id="rId224" Type="http://schemas.openxmlformats.org/officeDocument/2006/relationships/customXml" Target="../ink/ink198.xml"/><Relationship Id="rId266" Type="http://schemas.openxmlformats.org/officeDocument/2006/relationships/customXml" Target="../ink/ink219.xml"/><Relationship Id="rId431" Type="http://schemas.openxmlformats.org/officeDocument/2006/relationships/image" Target="../media/image310.png"/><Relationship Id="rId473" Type="http://schemas.openxmlformats.org/officeDocument/2006/relationships/image" Target="../media/image331.png"/><Relationship Id="rId30" Type="http://schemas.openxmlformats.org/officeDocument/2006/relationships/customXml" Target="../ink/ink101.xml"/><Relationship Id="rId126" Type="http://schemas.openxmlformats.org/officeDocument/2006/relationships/customXml" Target="../ink/ink149.xml"/><Relationship Id="rId168" Type="http://schemas.openxmlformats.org/officeDocument/2006/relationships/customXml" Target="../ink/ink170.xml"/><Relationship Id="rId333" Type="http://schemas.openxmlformats.org/officeDocument/2006/relationships/image" Target="../media/image261.png"/><Relationship Id="rId72" Type="http://schemas.openxmlformats.org/officeDocument/2006/relationships/customXml" Target="../ink/ink122.xml"/><Relationship Id="rId375" Type="http://schemas.openxmlformats.org/officeDocument/2006/relationships/image" Target="../media/image282.png"/><Relationship Id="rId3" Type="http://schemas.openxmlformats.org/officeDocument/2006/relationships/image" Target="../media/image96.png"/><Relationship Id="rId235" Type="http://schemas.openxmlformats.org/officeDocument/2006/relationships/image" Target="../media/image212.png"/><Relationship Id="rId277" Type="http://schemas.openxmlformats.org/officeDocument/2006/relationships/image" Target="../media/image233.png"/><Relationship Id="rId400" Type="http://schemas.openxmlformats.org/officeDocument/2006/relationships/customXml" Target="../ink/ink286.xml"/><Relationship Id="rId442" Type="http://schemas.openxmlformats.org/officeDocument/2006/relationships/customXml" Target="../ink/ink307.xml"/><Relationship Id="rId484" Type="http://schemas.openxmlformats.org/officeDocument/2006/relationships/customXml" Target="../ink/ink328.xml"/><Relationship Id="rId137" Type="http://schemas.openxmlformats.org/officeDocument/2006/relationships/image" Target="../media/image163.png"/><Relationship Id="rId302" Type="http://schemas.openxmlformats.org/officeDocument/2006/relationships/customXml" Target="../ink/ink237.xml"/><Relationship Id="rId344" Type="http://schemas.openxmlformats.org/officeDocument/2006/relationships/customXml" Target="../ink/ink258.xml"/><Relationship Id="rId41" Type="http://schemas.openxmlformats.org/officeDocument/2006/relationships/image" Target="../media/image115.png"/><Relationship Id="rId83" Type="http://schemas.openxmlformats.org/officeDocument/2006/relationships/image" Target="../media/image136.png"/><Relationship Id="rId179" Type="http://schemas.openxmlformats.org/officeDocument/2006/relationships/image" Target="../media/image184.png"/><Relationship Id="rId386" Type="http://schemas.openxmlformats.org/officeDocument/2006/relationships/customXml" Target="../ink/ink279.xml"/><Relationship Id="rId190" Type="http://schemas.openxmlformats.org/officeDocument/2006/relationships/customXml" Target="../ink/ink181.xml"/><Relationship Id="rId204" Type="http://schemas.openxmlformats.org/officeDocument/2006/relationships/customXml" Target="../ink/ink188.xml"/><Relationship Id="rId246" Type="http://schemas.openxmlformats.org/officeDocument/2006/relationships/customXml" Target="../ink/ink209.xml"/><Relationship Id="rId288" Type="http://schemas.openxmlformats.org/officeDocument/2006/relationships/customXml" Target="../ink/ink230.xml"/><Relationship Id="rId411" Type="http://schemas.openxmlformats.org/officeDocument/2006/relationships/image" Target="../media/image300.png"/><Relationship Id="rId453" Type="http://schemas.openxmlformats.org/officeDocument/2006/relationships/image" Target="../media/image321.png"/><Relationship Id="rId106" Type="http://schemas.openxmlformats.org/officeDocument/2006/relationships/customXml" Target="../ink/ink139.xml"/><Relationship Id="rId313" Type="http://schemas.openxmlformats.org/officeDocument/2006/relationships/image" Target="../media/image251.png"/><Relationship Id="rId495" Type="http://schemas.openxmlformats.org/officeDocument/2006/relationships/image" Target="../media/image342.png"/><Relationship Id="rId10" Type="http://schemas.openxmlformats.org/officeDocument/2006/relationships/customXml" Target="../ink/ink91.xml"/><Relationship Id="rId52" Type="http://schemas.openxmlformats.org/officeDocument/2006/relationships/customXml" Target="../ink/ink112.xml"/><Relationship Id="rId94" Type="http://schemas.openxmlformats.org/officeDocument/2006/relationships/customXml" Target="../ink/ink133.xml"/><Relationship Id="rId148" Type="http://schemas.openxmlformats.org/officeDocument/2006/relationships/customXml" Target="../ink/ink160.xml"/><Relationship Id="rId355" Type="http://schemas.openxmlformats.org/officeDocument/2006/relationships/image" Target="../media/image272.png"/><Relationship Id="rId397" Type="http://schemas.openxmlformats.org/officeDocument/2006/relationships/image" Target="../media/image29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RAP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1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S/4 HANA, Suite on HANA and ABAP on HANA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Suite on HANA – Replace existing Any DB with HANA – SAP Product</a:t>
            </a:r>
          </a:p>
          <a:p>
            <a:r>
              <a:rPr lang="en-US" sz="1800" dirty="0"/>
              <a:t>S/4HANA – is also a product which is successor of Suite on HANA, Only runs on HANA – 2029 (all companies will be S/4)</a:t>
            </a:r>
          </a:p>
          <a:p>
            <a:endParaRPr lang="en-US" sz="1800" dirty="0"/>
          </a:p>
          <a:p>
            <a:r>
              <a:rPr lang="en-US" sz="1800" dirty="0"/>
              <a:t>ABAP on HANA – Technology on which these products are designed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842416-E174-4BCB-979E-6DFC3C0F5942}"/>
              </a:ext>
            </a:extLst>
          </p:cNvPr>
          <p:cNvSpPr txBox="1"/>
          <p:nvPr/>
        </p:nvSpPr>
        <p:spPr>
          <a:xfrm>
            <a:off x="9049205" y="3121268"/>
            <a:ext cx="294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Code push down</a:t>
            </a:r>
          </a:p>
          <a:p>
            <a:r>
              <a:rPr lang="en-US" sz="1800" dirty="0"/>
              <a:t>Code-to-data-paradigm</a:t>
            </a:r>
          </a:p>
          <a:p>
            <a:r>
              <a:rPr lang="en-US" sz="1800" dirty="0"/>
              <a:t>Most of the processing is pushed down to DB</a:t>
            </a:r>
          </a:p>
          <a:p>
            <a:endParaRPr lang="en-US" sz="1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8" y="2545700"/>
            <a:ext cx="8466667" cy="3504762"/>
          </a:xfrm>
          <a:prstGeom prst="rect">
            <a:avLst/>
          </a:prstGeom>
        </p:spPr>
      </p:pic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DEE63-9781-BB77-FB4B-5C8D2EF9DF5A}"/>
                  </a:ext>
                </a:extLst>
              </p14:cNvPr>
              <p14:cNvContentPartPr/>
              <p14:nvPr/>
            </p14:nvContentPartPr>
            <p14:xfrm>
              <a:off x="1415880" y="1987560"/>
              <a:ext cx="9543960" cy="445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DEE63-9781-BB77-FB4B-5C8D2EF9DF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520" y="1978200"/>
                <a:ext cx="9562680" cy="44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3219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11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Development Tools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F322C-AB09-FCE1-062F-85ED109867FC}"/>
              </a:ext>
            </a:extLst>
          </p:cNvPr>
          <p:cNvSpPr/>
          <p:nvPr/>
        </p:nvSpPr>
        <p:spPr>
          <a:xfrm>
            <a:off x="6067121" y="1936786"/>
            <a:ext cx="4680520" cy="1656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SAP </a:t>
            </a:r>
            <a:r>
              <a:rPr lang="en-US" dirty="0" err="1"/>
              <a:t>Netweaver</a:t>
            </a:r>
            <a:endParaRPr lang="en-US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B28A3DE-4048-AF1D-309B-3DDCD840E0E6}"/>
              </a:ext>
            </a:extLst>
          </p:cNvPr>
          <p:cNvSpPr/>
          <p:nvPr/>
        </p:nvSpPr>
        <p:spPr>
          <a:xfrm>
            <a:off x="6895213" y="4450610"/>
            <a:ext cx="3024336" cy="208823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- HANA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C4CAB-CD8E-1D05-58C5-2032936023E2}"/>
              </a:ext>
            </a:extLst>
          </p:cNvPr>
          <p:cNvSpPr/>
          <p:nvPr/>
        </p:nvSpPr>
        <p:spPr>
          <a:xfrm>
            <a:off x="405780" y="836712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SAPGUI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D4C17C-133E-4C6D-7D1D-79E61CF9EAA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10036" y="1376772"/>
            <a:ext cx="3240360" cy="82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0A5FE6-8AF4-8BA2-BFB0-3BBE91C02A02}"/>
              </a:ext>
            </a:extLst>
          </p:cNvPr>
          <p:cNvSpPr/>
          <p:nvPr/>
        </p:nvSpPr>
        <p:spPr>
          <a:xfrm>
            <a:off x="372549" y="559955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Studio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65796-8940-B84F-2A50-40BB48E9303B}"/>
              </a:ext>
            </a:extLst>
          </p:cNvPr>
          <p:cNvSpPr/>
          <p:nvPr/>
        </p:nvSpPr>
        <p:spPr>
          <a:xfrm>
            <a:off x="405780" y="3254135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</a:t>
            </a:r>
          </a:p>
          <a:p>
            <a:pPr algn="ctr"/>
            <a:r>
              <a:rPr lang="en-US" sz="1600" dirty="0"/>
              <a:t>(open source)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C0BC1-AF71-4325-2CA0-AB68D44F745F}"/>
              </a:ext>
            </a:extLst>
          </p:cNvPr>
          <p:cNvSpPr/>
          <p:nvPr/>
        </p:nvSpPr>
        <p:spPr>
          <a:xfrm>
            <a:off x="405780" y="2764878"/>
            <a:ext cx="2376264" cy="4892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ADT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7C5E406A-6E90-65C0-6F29-233326A5BEA0}"/>
              </a:ext>
            </a:extLst>
          </p:cNvPr>
          <p:cNvSpPr/>
          <p:nvPr/>
        </p:nvSpPr>
        <p:spPr>
          <a:xfrm>
            <a:off x="-1250404" y="1988839"/>
            <a:ext cx="1656184" cy="1003673"/>
          </a:xfrm>
          <a:prstGeom prst="wedgeEllipseCallout">
            <a:avLst>
              <a:gd name="adj1" fmla="val 67426"/>
              <a:gd name="adj2" fmla="val 435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ABAP Development Tools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0BF7056-0A9C-F7D9-30D3-6C5028925D3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782044" y="2992512"/>
            <a:ext cx="3240360" cy="621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2F9A4DD-F029-9903-8239-6239EF83B319}"/>
              </a:ext>
            </a:extLst>
          </p:cNvPr>
          <p:cNvCxnSpPr>
            <a:stCxn id="9" idx="3"/>
          </p:cNvCxnSpPr>
          <p:nvPr/>
        </p:nvCxnSpPr>
        <p:spPr>
          <a:xfrm flipV="1">
            <a:off x="2748813" y="5517232"/>
            <a:ext cx="4065679" cy="442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E3D6349F-BB2C-18E8-D939-3C18A78BC860}"/>
              </a:ext>
            </a:extLst>
          </p:cNvPr>
          <p:cNvSpPr/>
          <p:nvPr/>
        </p:nvSpPr>
        <p:spPr>
          <a:xfrm>
            <a:off x="8398668" y="3592970"/>
            <a:ext cx="288032" cy="85764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B7FACB-89EB-4439-9F54-1FF21251BC93}"/>
              </a:ext>
            </a:extLst>
          </p:cNvPr>
          <p:cNvCxnSpPr>
            <a:cxnSpLocks/>
          </p:cNvCxnSpPr>
          <p:nvPr/>
        </p:nvCxnSpPr>
        <p:spPr>
          <a:xfrm>
            <a:off x="5230316" y="647098"/>
            <a:ext cx="72008" cy="60942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7D839D-99CB-BFCC-F2F6-7CBDDEC72F65}"/>
              </a:ext>
            </a:extLst>
          </p:cNvPr>
          <p:cNvSpPr/>
          <p:nvPr/>
        </p:nvSpPr>
        <p:spPr>
          <a:xfrm>
            <a:off x="9766820" y="2691845"/>
            <a:ext cx="1659833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507D56-DA8E-D9F5-2BA1-1E6D5C3F4706}"/>
                  </a:ext>
                </a:extLst>
              </p14:cNvPr>
              <p14:cNvContentPartPr/>
              <p14:nvPr/>
            </p14:nvContentPartPr>
            <p14:xfrm>
              <a:off x="476280" y="279360"/>
              <a:ext cx="8756640" cy="628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507D56-DA8E-D9F5-2BA1-1E6D5C3F47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920" y="270000"/>
                <a:ext cx="8775360" cy="62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5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ADT Installation and System Access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ABAP Development Tools for SAP NetWeaver (ADT) enables ABAP developers to perform development tasks using the ABAP application server capabilities in an Eclipse-based IDE or on the classic ABAP Workbench. 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1026" name="Picture 2" descr="Get Started with the ABAP Development Tools for SAP NetWeaver | SAP Blogs">
            <a:extLst>
              <a:ext uri="{FF2B5EF4-FFF2-40B4-BE49-F238E27FC236}">
                <a16:creationId xmlns:a16="http://schemas.microsoft.com/office/drawing/2014/main" id="{1F93032E-6A71-D053-DFBA-CE149777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988840"/>
            <a:ext cx="9489660" cy="39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168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13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Official documentation - </a:t>
            </a:r>
            <a:r>
              <a:rPr lang="en-US" sz="1800" dirty="0">
                <a:hlinkClick r:id="rId2"/>
              </a:rPr>
              <a:t>https://tools.hana.ondemand.com/#abap</a:t>
            </a:r>
            <a:endParaRPr lang="en-US" sz="1800" dirty="0"/>
          </a:p>
          <a:p>
            <a:r>
              <a:rPr lang="en-IN" sz="1800" b="1" dirty="0"/>
              <a:t>Pre-Requisites:</a:t>
            </a:r>
          </a:p>
          <a:p>
            <a:pPr marL="342900" indent="-342900">
              <a:buAutoNum type="arabicPeriod"/>
            </a:pPr>
            <a:r>
              <a:rPr lang="en-IN" sz="1800" dirty="0"/>
              <a:t>You must have to have Java 1.8 and above</a:t>
            </a:r>
          </a:p>
          <a:p>
            <a:pPr marL="342900" indent="-342900">
              <a:buAutoNum type="arabicPeriod"/>
            </a:pPr>
            <a:r>
              <a:rPr lang="en-IN" sz="1800" dirty="0"/>
              <a:t>You must have SAP GUI already installed in your system</a:t>
            </a:r>
          </a:p>
          <a:p>
            <a:pPr marL="342900" indent="-342900">
              <a:buAutoNum type="arabicPeriod"/>
            </a:pPr>
            <a:r>
              <a:rPr lang="en-IN" sz="1800" dirty="0"/>
              <a:t>Also for windows laptop needs the </a:t>
            </a:r>
            <a:r>
              <a:rPr lang="en-US" sz="1800" dirty="0"/>
              <a:t>For </a:t>
            </a:r>
            <a:r>
              <a:rPr lang="en-US" sz="1800" dirty="0">
                <a:hlinkClick r:id="rId3"/>
              </a:rPr>
              <a:t>Windows: Microsoft Visual C++ 2013 Redistributable </a:t>
            </a:r>
            <a:r>
              <a:rPr lang="en-US" sz="1800" dirty="0"/>
              <a:t>(x64) (Note: Precisely version Visual Studio 2013 (VC++ 12.0) x64 is required).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Procedure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install the front-end component of ADT, proceed as follows: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an installation of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Eclipse 2023-06 (x86_64)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(e.g.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Eclipse IDE for Java Developers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Eclipse, choose in the menu bar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Help &gt; Install New Software...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 the URL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https://tools.hana.ondemand.com/latest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display the available features.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ABAP Development Tools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next wizard page, you get an overview of the features to be installed.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Confirm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license agreements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Finish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start the installation.</a:t>
            </a:r>
          </a:p>
          <a:p>
            <a:endParaRPr lang="en-IN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Setup of Eclipse and ADT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9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14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Eclipse is a free tool and open source used by billions of developers in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work simultaneously with Dev, </a:t>
            </a:r>
            <a:r>
              <a:rPr lang="en-US" sz="1800" dirty="0" err="1"/>
              <a:t>Qlt</a:t>
            </a:r>
            <a:r>
              <a:rPr lang="en-US" sz="1800" dirty="0"/>
              <a:t>, and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is also seamlessly integrated with SAP GUI, you can use Ctrl+6 to open a GUI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Different systems, different landscapes, different types comes together in a single development environment, it will help to avoid context switching as a result we have better developer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Flexible and customizable development environment (</a:t>
            </a:r>
            <a:r>
              <a:rPr lang="en-US" sz="1800" b="1" dirty="0" err="1"/>
              <a:t>Ctrl+M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Fast search and navigation capabilities using </a:t>
            </a:r>
            <a:r>
              <a:rPr lang="en-US" sz="1800" b="1" dirty="0" err="1"/>
              <a:t>Ctrl+Shift+A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ABAP on HANA development this is the Only tool you must have to use –CDS Views, AMDP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for Transport, Debugging, Profiling and ATC check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Eclipse is multi purpose tool – ABAP, Java, Java Script, Web, C, EJB, UI5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supports all SAP developments – Scripts, Dialog, </a:t>
            </a:r>
            <a:r>
              <a:rPr lang="en-US" sz="1800" dirty="0" err="1"/>
              <a:t>Webdynpro</a:t>
            </a:r>
            <a:r>
              <a:rPr lang="en-US" sz="1800" dirty="0"/>
              <a:t>, DDIC, Classes, RICEF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Inbuilt Quick fix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Modularize your code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Benefits of ADT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5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Setting up VS Code Development tool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Development tool – VS Code (free, offline, billions of dev) + Extensions (Java Extension pack, Spring Extension pack, Fiori Extension pack and SAP CDS language support)</a:t>
            </a:r>
          </a:p>
          <a:p>
            <a:pPr lvl="1"/>
            <a:endParaRPr lang="en-US" sz="2000" dirty="0">
              <a:hlinkClick r:id="rId3"/>
            </a:endParaRPr>
          </a:p>
          <a:p>
            <a:pPr lvl="1"/>
            <a:endParaRPr lang="en-US" sz="2000" dirty="0">
              <a:hlinkClick r:id="rId3"/>
            </a:endParaRPr>
          </a:p>
          <a:p>
            <a:r>
              <a:rPr lang="en-IN" sz="2000" dirty="0">
                <a:hlinkClick r:id="rId3"/>
              </a:rPr>
              <a:t>https://code.visualstudio.com/download</a:t>
            </a:r>
            <a:endParaRPr lang="en-IN" sz="20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9218" name="Picture 2" descr="Microsoft Apps">
            <a:extLst>
              <a:ext uri="{FF2B5EF4-FFF2-40B4-BE49-F238E27FC236}">
                <a16:creationId xmlns:a16="http://schemas.microsoft.com/office/drawing/2014/main" id="{20A48273-D828-8C13-9C67-9DE0EB013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132856"/>
            <a:ext cx="3717032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79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9B575C-E30E-4C92-A5DC-A2289963162F}"/>
              </a:ext>
            </a:extLst>
          </p:cNvPr>
          <p:cNvSpPr txBox="1">
            <a:spLocks/>
          </p:cNvSpPr>
          <p:nvPr/>
        </p:nvSpPr>
        <p:spPr>
          <a:xfrm>
            <a:off x="170878" y="97719"/>
            <a:ext cx="10969943" cy="710896"/>
          </a:xfrm>
          <a:prstGeom prst="rect">
            <a:avLst/>
          </a:prstGeom>
        </p:spPr>
        <p:txBody>
          <a:bodyPr vert="horz" lIns="121867" tIns="60933" rIns="121867" bIns="60933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+mj-ea"/>
                <a:cs typeface="+mj-cs"/>
              </a:rPr>
              <a:t>WHAT IS SAP BTP?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528F-0FBA-4835-8750-CBC248E46A82}"/>
              </a:ext>
            </a:extLst>
          </p:cNvPr>
          <p:cNvSpPr txBox="1"/>
          <p:nvPr/>
        </p:nvSpPr>
        <p:spPr>
          <a:xfrm>
            <a:off x="4493135" y="6489989"/>
            <a:ext cx="354768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276A2-7815-47C2-8D4F-5B404A8D5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469" y="53543"/>
            <a:ext cx="929479" cy="91805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155E7A-4B3C-4684-AD7F-9580E630FA40}"/>
              </a:ext>
            </a:extLst>
          </p:cNvPr>
          <p:cNvGrpSpPr/>
          <p:nvPr/>
        </p:nvGrpSpPr>
        <p:grpSpPr>
          <a:xfrm>
            <a:off x="3088083" y="1167025"/>
            <a:ext cx="2119086" cy="944905"/>
            <a:chOff x="3149848" y="1335315"/>
            <a:chExt cx="2119638" cy="9451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7FDD17-38F6-4651-B317-65AE64624465}"/>
                </a:ext>
              </a:extLst>
            </p:cNvPr>
            <p:cNvSpPr/>
            <p:nvPr/>
          </p:nvSpPr>
          <p:spPr>
            <a:xfrm>
              <a:off x="3149848" y="1837902"/>
              <a:ext cx="2119638" cy="442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CEDCDA-FF11-4315-8037-45FB084D2184}"/>
                </a:ext>
              </a:extLst>
            </p:cNvPr>
            <p:cNvSpPr/>
            <p:nvPr/>
          </p:nvSpPr>
          <p:spPr>
            <a:xfrm>
              <a:off x="3149848" y="1335315"/>
              <a:ext cx="2119638" cy="442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FA7B1C-B2BD-447A-9D80-A54CEF00628D}"/>
              </a:ext>
            </a:extLst>
          </p:cNvPr>
          <p:cNvGrpSpPr/>
          <p:nvPr/>
        </p:nvGrpSpPr>
        <p:grpSpPr>
          <a:xfrm>
            <a:off x="3069163" y="2171937"/>
            <a:ext cx="3955570" cy="1949817"/>
            <a:chOff x="3130923" y="2340489"/>
            <a:chExt cx="3956600" cy="19503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5E363B-1A36-4C31-8013-7738DDAF8FAB}"/>
                </a:ext>
              </a:extLst>
            </p:cNvPr>
            <p:cNvSpPr/>
            <p:nvPr/>
          </p:nvSpPr>
          <p:spPr>
            <a:xfrm>
              <a:off x="3130923" y="3848250"/>
              <a:ext cx="2119638" cy="4425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D3603-186C-4682-A504-8587814BAE4D}"/>
                </a:ext>
              </a:extLst>
            </p:cNvPr>
            <p:cNvSpPr/>
            <p:nvPr/>
          </p:nvSpPr>
          <p:spPr>
            <a:xfrm>
              <a:off x="3130923" y="3345663"/>
              <a:ext cx="2119638" cy="4425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Database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6A1019-5708-462D-91B7-FE9D89DB059B}"/>
                </a:ext>
              </a:extLst>
            </p:cNvPr>
            <p:cNvSpPr/>
            <p:nvPr/>
          </p:nvSpPr>
          <p:spPr>
            <a:xfrm>
              <a:off x="3130923" y="2843076"/>
              <a:ext cx="2119638" cy="4425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Middleware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4EC583-BE56-4D0C-B0B8-096E6A8808CC}"/>
                </a:ext>
              </a:extLst>
            </p:cNvPr>
            <p:cNvSpPr/>
            <p:nvPr/>
          </p:nvSpPr>
          <p:spPr>
            <a:xfrm>
              <a:off x="3130923" y="2340489"/>
              <a:ext cx="2119638" cy="4425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Runtime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A1FC2C-D961-460D-A867-4D15E3AA39AB}"/>
                </a:ext>
              </a:extLst>
            </p:cNvPr>
            <p:cNvSpPr/>
            <p:nvPr/>
          </p:nvSpPr>
          <p:spPr>
            <a:xfrm>
              <a:off x="5327467" y="2340489"/>
              <a:ext cx="1760056" cy="19503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Platform as a Service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AF6580-E884-40CC-9705-5C4615EEC56C}"/>
              </a:ext>
            </a:extLst>
          </p:cNvPr>
          <p:cNvGrpSpPr/>
          <p:nvPr/>
        </p:nvGrpSpPr>
        <p:grpSpPr>
          <a:xfrm>
            <a:off x="3069163" y="4181760"/>
            <a:ext cx="3955570" cy="1949819"/>
            <a:chOff x="3130923" y="4350836"/>
            <a:chExt cx="3956600" cy="1950327"/>
          </a:xfrm>
          <a:solidFill>
            <a:schemeClr val="accent5">
              <a:lumMod val="2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F972E8-F49F-4EC6-AC59-BD247CF8A2C5}"/>
                </a:ext>
              </a:extLst>
            </p:cNvPr>
            <p:cNvSpPr/>
            <p:nvPr/>
          </p:nvSpPr>
          <p:spPr>
            <a:xfrm>
              <a:off x="3130923" y="5858599"/>
              <a:ext cx="2119638" cy="442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Networking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976AEE-D14F-43C7-8314-423B274554D0}"/>
                </a:ext>
              </a:extLst>
            </p:cNvPr>
            <p:cNvSpPr/>
            <p:nvPr/>
          </p:nvSpPr>
          <p:spPr>
            <a:xfrm>
              <a:off x="3130923" y="5356010"/>
              <a:ext cx="2119638" cy="442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F9B34F-18F0-4B4D-966D-7EC87A90862F}"/>
                </a:ext>
              </a:extLst>
            </p:cNvPr>
            <p:cNvSpPr/>
            <p:nvPr/>
          </p:nvSpPr>
          <p:spPr>
            <a:xfrm>
              <a:off x="3130923" y="4853423"/>
              <a:ext cx="2119638" cy="442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Servers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F7890D-F6FD-420A-9838-9312EE6BC5BD}"/>
                </a:ext>
              </a:extLst>
            </p:cNvPr>
            <p:cNvSpPr/>
            <p:nvPr/>
          </p:nvSpPr>
          <p:spPr>
            <a:xfrm>
              <a:off x="3130923" y="4350836"/>
              <a:ext cx="2119638" cy="442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Virtualization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EAB704-E5BD-4ED8-B720-E66B0AC67E8D}"/>
                </a:ext>
              </a:extLst>
            </p:cNvPr>
            <p:cNvSpPr/>
            <p:nvPr/>
          </p:nvSpPr>
          <p:spPr>
            <a:xfrm>
              <a:off x="5327467" y="4350837"/>
              <a:ext cx="1760056" cy="1950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Infrastructure as a Service</a:t>
              </a:r>
            </a:p>
          </p:txBody>
        </p:sp>
      </p:grp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0279D7-EF4F-4F7F-8C2C-C145EA7D9DEE}"/>
              </a:ext>
            </a:extLst>
          </p:cNvPr>
          <p:cNvSpPr/>
          <p:nvPr/>
        </p:nvSpPr>
        <p:spPr>
          <a:xfrm>
            <a:off x="2485782" y="2187172"/>
            <a:ext cx="492037" cy="1949817"/>
          </a:xfrm>
          <a:prstGeom prst="leftBrace">
            <a:avLst>
              <a:gd name="adj1" fmla="val 22848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5636E-7F17-4B5A-A26A-3B81FCA7003D}"/>
              </a:ext>
            </a:extLst>
          </p:cNvPr>
          <p:cNvSpPr txBox="1"/>
          <p:nvPr/>
        </p:nvSpPr>
        <p:spPr>
          <a:xfrm>
            <a:off x="684550" y="2423608"/>
            <a:ext cx="1705204" cy="119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by SAP implementing open source CF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ADAFBB-25E8-44CB-B693-E91755C03F82}"/>
              </a:ext>
            </a:extLst>
          </p:cNvPr>
          <p:cNvSpPr txBox="1"/>
          <p:nvPr/>
        </p:nvSpPr>
        <p:spPr>
          <a:xfrm>
            <a:off x="684550" y="4443967"/>
            <a:ext cx="1705204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Managed by Infrastructure </a:t>
            </a:r>
          </a:p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providers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B675AE-1D3C-9CB7-2F17-A632AC0E84DF}"/>
              </a:ext>
            </a:extLst>
          </p:cNvPr>
          <p:cNvGrpSpPr/>
          <p:nvPr/>
        </p:nvGrpSpPr>
        <p:grpSpPr>
          <a:xfrm>
            <a:off x="9581155" y="2171936"/>
            <a:ext cx="2132581" cy="3938928"/>
            <a:chOff x="9581155" y="2171936"/>
            <a:chExt cx="2132581" cy="39389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6513C7-ED56-4AE9-A37B-7E0853E99FEC}"/>
                </a:ext>
              </a:extLst>
            </p:cNvPr>
            <p:cNvSpPr/>
            <p:nvPr/>
          </p:nvSpPr>
          <p:spPr>
            <a:xfrm>
              <a:off x="9581155" y="2171936"/>
              <a:ext cx="2132581" cy="39389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6" name="Picture 6" descr="SAP - Wikipedia">
              <a:extLst>
                <a:ext uri="{FF2B5EF4-FFF2-40B4-BE49-F238E27FC236}">
                  <a16:creationId xmlns:a16="http://schemas.microsoft.com/office/drawing/2014/main" id="{39646D50-8931-4AC4-86A5-85010B64C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8969" y="2509203"/>
              <a:ext cx="996953" cy="508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StrongLoop - Deploying LoopBack mBaaS on Cloud Foundry">
              <a:extLst>
                <a:ext uri="{FF2B5EF4-FFF2-40B4-BE49-F238E27FC236}">
                  <a16:creationId xmlns:a16="http://schemas.microsoft.com/office/drawing/2014/main" id="{F35AC933-2D71-448B-B650-EA1854B28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8969" y="3396533"/>
              <a:ext cx="996953" cy="996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2018-11-07 Cloud Providers Comparison for IoT Applications: Amazon vs.  Microsoft vs. Google | ThingForward">
              <a:extLst>
                <a:ext uri="{FF2B5EF4-FFF2-40B4-BE49-F238E27FC236}">
                  <a16:creationId xmlns:a16="http://schemas.microsoft.com/office/drawing/2014/main" id="{8B15E6FC-C433-440A-B6BE-733AE6349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7616" y="4772369"/>
              <a:ext cx="1879659" cy="107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5F1D358-6410-42FB-B4A7-DE36EA63E1A3}"/>
              </a:ext>
            </a:extLst>
          </p:cNvPr>
          <p:cNvSpPr/>
          <p:nvPr/>
        </p:nvSpPr>
        <p:spPr>
          <a:xfrm>
            <a:off x="8723585" y="1430526"/>
            <a:ext cx="766418" cy="417902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90BDB-6C4F-45CB-A6B6-50DE59F2C19D}"/>
              </a:ext>
            </a:extLst>
          </p:cNvPr>
          <p:cNvSpPr txBox="1"/>
          <p:nvPr/>
        </p:nvSpPr>
        <p:spPr>
          <a:xfrm>
            <a:off x="7361837" y="3005701"/>
            <a:ext cx="1950212" cy="230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ready landscape with reusable services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664" marR="0" lvl="0" indent="-285664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Scalability</a:t>
            </a:r>
          </a:p>
          <a:p>
            <a:pPr marL="285664" marR="0" lvl="0" indent="-285664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Elasticity</a:t>
            </a:r>
          </a:p>
          <a:p>
            <a:pPr marL="285664" marR="0" lvl="0" indent="-285664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Low TCO</a:t>
            </a:r>
          </a:p>
          <a:p>
            <a:pPr marL="285664" marR="0" lvl="0" indent="-285664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EC31782-E424-4AC2-B169-2B70C5ADAFF6}"/>
              </a:ext>
            </a:extLst>
          </p:cNvPr>
          <p:cNvSpPr/>
          <p:nvPr/>
        </p:nvSpPr>
        <p:spPr>
          <a:xfrm>
            <a:off x="2485782" y="4158164"/>
            <a:ext cx="492037" cy="1949817"/>
          </a:xfrm>
          <a:prstGeom prst="leftBrace">
            <a:avLst>
              <a:gd name="adj1" fmla="val 22848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3E001F5-ED83-4BCF-8914-6EB46C37E1F1}"/>
              </a:ext>
            </a:extLst>
          </p:cNvPr>
          <p:cNvSpPr/>
          <p:nvPr/>
        </p:nvSpPr>
        <p:spPr>
          <a:xfrm>
            <a:off x="9024087" y="2159988"/>
            <a:ext cx="492037" cy="3947992"/>
          </a:xfrm>
          <a:prstGeom prst="leftBrace">
            <a:avLst>
              <a:gd name="adj1" fmla="val 22848"/>
              <a:gd name="adj2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7CDAA8-2BD3-4140-A05A-A4B3982D0419}"/>
              </a:ext>
            </a:extLst>
          </p:cNvPr>
          <p:cNvGrpSpPr/>
          <p:nvPr/>
        </p:nvGrpSpPr>
        <p:grpSpPr>
          <a:xfrm>
            <a:off x="9594649" y="1167025"/>
            <a:ext cx="2119086" cy="944905"/>
            <a:chOff x="9658109" y="1335315"/>
            <a:chExt cx="2119638" cy="9451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61593E-4BF8-4BD7-91C3-A637FE3C19B7}"/>
                </a:ext>
              </a:extLst>
            </p:cNvPr>
            <p:cNvSpPr/>
            <p:nvPr/>
          </p:nvSpPr>
          <p:spPr>
            <a:xfrm>
              <a:off x="9658109" y="1837902"/>
              <a:ext cx="2119638" cy="442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0936B8-5A39-4D08-9830-B7DB6583F963}"/>
                </a:ext>
              </a:extLst>
            </p:cNvPr>
            <p:cNvSpPr/>
            <p:nvPr/>
          </p:nvSpPr>
          <p:spPr>
            <a:xfrm>
              <a:off x="9658109" y="1335315"/>
              <a:ext cx="2119638" cy="442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99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Application</a:t>
              </a:r>
            </a:p>
          </p:txBody>
        </p:sp>
      </p:grpSp>
      <p:pic>
        <p:nvPicPr>
          <p:cNvPr id="36" name="Picture 2" descr="Developer Icon of Flat style - Available in SVG, PNG, EPS, AI &amp; Icon fonts">
            <a:extLst>
              <a:ext uri="{FF2B5EF4-FFF2-40B4-BE49-F238E27FC236}">
                <a16:creationId xmlns:a16="http://schemas.microsoft.com/office/drawing/2014/main" id="{D500B9F7-38A7-4579-9EC4-FB222A77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20" y="999890"/>
            <a:ext cx="1264262" cy="12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4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9" grpId="0" animBg="1"/>
      <p:bldP spid="30" grpId="0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Setup free BTP account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BB759D-1EE3-6751-A2C5-5E52A64E7C39}"/>
              </a:ext>
            </a:extLst>
          </p:cNvPr>
          <p:cNvSpPr/>
          <p:nvPr/>
        </p:nvSpPr>
        <p:spPr>
          <a:xfrm>
            <a:off x="386901" y="1096647"/>
            <a:ext cx="8175110" cy="461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9" dirty="0"/>
              <a:t>https://account.hanatrial.ondemand.com/trial/#/home/trial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40AAC-1D06-2FF6-F1BF-92415C66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988840"/>
            <a:ext cx="9865096" cy="3137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48984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E28B05-15F3-E2AA-817F-C2C0FD57F971}"/>
              </a:ext>
            </a:extLst>
          </p:cNvPr>
          <p:cNvSpPr/>
          <p:nvPr/>
        </p:nvSpPr>
        <p:spPr>
          <a:xfrm>
            <a:off x="261764" y="1916832"/>
            <a:ext cx="2880320" cy="3384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A/c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Represents an SAP Customer for billing purpose </a:t>
            </a:r>
          </a:p>
          <a:p>
            <a:pPr algn="ctr"/>
            <a:r>
              <a:rPr lang="en-US" b="1" dirty="0"/>
              <a:t>Entitlements</a:t>
            </a:r>
          </a:p>
          <a:p>
            <a:pPr algn="ctr"/>
            <a:r>
              <a:rPr lang="en-US" b="1" dirty="0"/>
              <a:t>2BAS,3HDB,10GB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3E92E0-1630-FB1B-F431-9695EC12A2AD}"/>
              </a:ext>
            </a:extLst>
          </p:cNvPr>
          <p:cNvSpPr/>
          <p:nvPr/>
        </p:nvSpPr>
        <p:spPr>
          <a:xfrm>
            <a:off x="4510236" y="1412776"/>
            <a:ext cx="2880320" cy="1224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  - US</a:t>
            </a:r>
          </a:p>
          <a:p>
            <a:pPr algn="ctr"/>
            <a:r>
              <a:rPr lang="en-US" dirty="0"/>
              <a:t>5GB, 1BAS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1AC7C8-C8E0-49AB-4FF2-AC4FB98A14C3}"/>
              </a:ext>
            </a:extLst>
          </p:cNvPr>
          <p:cNvSpPr/>
          <p:nvPr/>
        </p:nvSpPr>
        <p:spPr>
          <a:xfrm>
            <a:off x="4510236" y="2924944"/>
            <a:ext cx="2880320" cy="1224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  - IN</a:t>
            </a:r>
          </a:p>
          <a:p>
            <a:pPr algn="ctr"/>
            <a:r>
              <a:rPr lang="en-US" dirty="0"/>
              <a:t>3GB, 1 BAS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9332D9-49D2-FC58-8719-6733DFF8E90A}"/>
              </a:ext>
            </a:extLst>
          </p:cNvPr>
          <p:cNvSpPr/>
          <p:nvPr/>
        </p:nvSpPr>
        <p:spPr>
          <a:xfrm>
            <a:off x="4510236" y="4509120"/>
            <a:ext cx="2880320" cy="1224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MKT  - SG</a:t>
            </a:r>
          </a:p>
          <a:p>
            <a:pPr algn="ctr"/>
            <a:r>
              <a:rPr lang="en-US" dirty="0"/>
              <a:t>2GB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4122A-5C8F-4858-E238-16BFD7D1FE6A}"/>
              </a:ext>
            </a:extLst>
          </p:cNvPr>
          <p:cNvSpPr txBox="1"/>
          <p:nvPr/>
        </p:nvSpPr>
        <p:spPr>
          <a:xfrm>
            <a:off x="4078188" y="807095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for region and department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CCB269-B082-7685-B96A-AC33D4B5609C}"/>
              </a:ext>
            </a:extLst>
          </p:cNvPr>
          <p:cNvSpPr/>
          <p:nvPr/>
        </p:nvSpPr>
        <p:spPr>
          <a:xfrm>
            <a:off x="8902724" y="3158970"/>
            <a:ext cx="2664296" cy="756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Space – 0.5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A1FCBF-61FE-DE5F-C825-DC5253FA85B1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390556" y="3537012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C951C-ACBA-7B6B-C6AE-16B4F90B7DAB}"/>
              </a:ext>
            </a:extLst>
          </p:cNvPr>
          <p:cNvSpPr/>
          <p:nvPr/>
        </p:nvSpPr>
        <p:spPr>
          <a:xfrm>
            <a:off x="8902724" y="3981939"/>
            <a:ext cx="2664296" cy="756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Space – 0.5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CD36F-A9BF-1DFA-8A35-ABD48D7478EC}"/>
              </a:ext>
            </a:extLst>
          </p:cNvPr>
          <p:cNvSpPr/>
          <p:nvPr/>
        </p:nvSpPr>
        <p:spPr>
          <a:xfrm>
            <a:off x="8902724" y="4804908"/>
            <a:ext cx="2664296" cy="756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Space - 2</a:t>
            </a:r>
          </a:p>
        </p:txBody>
      </p:sp>
    </p:spTree>
    <p:extLst>
      <p:ext uri="{BB962C8B-B14F-4D97-AF65-F5344CB8AC3E}">
        <p14:creationId xmlns:p14="http://schemas.microsoft.com/office/powerpoint/2010/main" val="89639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Introduction to BAS tool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SAP Business Application Studio is a development environment available on SAP Business Technology Platform. Before you can start developing using SAP Business Application Studio.</a:t>
            </a:r>
          </a:p>
          <a:p>
            <a:endParaRPr lang="en-US" sz="1600" dirty="0"/>
          </a:p>
          <a:p>
            <a:r>
              <a:rPr lang="en-US" sz="1600" dirty="0"/>
              <a:t>In an Enterprise Account you can set up SAP Business Application Studio as a Free-Tier service by checking its free plan during its entitlement configuration.</a:t>
            </a:r>
          </a:p>
          <a:p>
            <a:endParaRPr lang="en-US" sz="1600" dirty="0"/>
          </a:p>
          <a:p>
            <a:r>
              <a:rPr lang="en-US" sz="1600" dirty="0"/>
              <a:t>The business application studio provides a dev space for developers to create private workspace to have pre-defined dependencies installed for creating particular type of applications e.g. sap </a:t>
            </a:r>
            <a:r>
              <a:rPr lang="en-US" sz="1600" dirty="0" err="1"/>
              <a:t>fiori</a:t>
            </a:r>
            <a:r>
              <a:rPr lang="en-US" sz="1600" dirty="0"/>
              <a:t>, Native HANA development, Cloud application programming development etc.</a:t>
            </a:r>
          </a:p>
          <a:p>
            <a:endParaRPr lang="en-US" sz="16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0F5BF0-9EF6-CCB2-A7C1-EC7418FF8F16}"/>
              </a:ext>
            </a:extLst>
          </p:cNvPr>
          <p:cNvSpPr/>
          <p:nvPr/>
        </p:nvSpPr>
        <p:spPr>
          <a:xfrm>
            <a:off x="3316185" y="5899179"/>
            <a:ext cx="6192688" cy="720080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AWS – IaaS – US – 100GB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73E60E-376D-537F-5607-D0C01F26E23C}"/>
              </a:ext>
            </a:extLst>
          </p:cNvPr>
          <p:cNvSpPr/>
          <p:nvPr/>
        </p:nvSpPr>
        <p:spPr>
          <a:xfrm>
            <a:off x="3316185" y="5026866"/>
            <a:ext cx="3096344" cy="752439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BTP - CF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75643E-036B-4F44-15AC-ABD83B909D6D}"/>
              </a:ext>
            </a:extLst>
          </p:cNvPr>
          <p:cNvSpPr/>
          <p:nvPr/>
        </p:nvSpPr>
        <p:spPr>
          <a:xfrm>
            <a:off x="6556545" y="5044398"/>
            <a:ext cx="3096344" cy="752439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BTP - CF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D65453-C81E-AC86-DABD-B67997B250B6}"/>
              </a:ext>
            </a:extLst>
          </p:cNvPr>
          <p:cNvSpPr/>
          <p:nvPr/>
        </p:nvSpPr>
        <p:spPr>
          <a:xfrm>
            <a:off x="3298400" y="4487107"/>
            <a:ext cx="3168352" cy="36338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6BF467-8437-FBB8-5032-E966404627C5}"/>
              </a:ext>
            </a:extLst>
          </p:cNvPr>
          <p:cNvSpPr/>
          <p:nvPr/>
        </p:nvSpPr>
        <p:spPr>
          <a:xfrm>
            <a:off x="3298400" y="3551003"/>
            <a:ext cx="1368152" cy="816230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 Space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DBBBD4-E195-75CF-29C3-7D2E7ACDFC6A}"/>
              </a:ext>
            </a:extLst>
          </p:cNvPr>
          <p:cNvSpPr/>
          <p:nvPr/>
        </p:nvSpPr>
        <p:spPr>
          <a:xfrm>
            <a:off x="5086300" y="3551003"/>
            <a:ext cx="1368152" cy="816230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 Space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2C9567C3-9277-FCD8-56B8-8C88742F82DC}"/>
              </a:ext>
            </a:extLst>
          </p:cNvPr>
          <p:cNvSpPr/>
          <p:nvPr/>
        </p:nvSpPr>
        <p:spPr>
          <a:xfrm>
            <a:off x="2938360" y="3339047"/>
            <a:ext cx="648072" cy="716012"/>
          </a:xfrm>
          <a:prstGeom prst="irregularSeal1">
            <a:avLst/>
          </a:prstGeom>
          <a:solidFill>
            <a:srgbClr val="FF000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7960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Finance – Investments and Financing – Finance In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8" y="0"/>
            <a:ext cx="122150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-26267" y="2780928"/>
            <a:ext cx="12215092" cy="15121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301534" y="2921168"/>
            <a:ext cx="52940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60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-10623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17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20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CDS stands for </a:t>
            </a:r>
            <a:r>
              <a:rPr lang="en-US" sz="1600" b="1" i="1" dirty="0"/>
              <a:t>Core Data and Services, </a:t>
            </a:r>
            <a:r>
              <a:rPr lang="en-US" sz="1600" dirty="0"/>
              <a:t>They are used ABAP on HANA systems (mainly S/4HANA) to define data definitions and semantically rich data (annotations) models. They supplements the SQL code in ABAP. It is an extension of SQL in ABAP layer. 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What has been extended?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DDL (Data Definition Language) – people don’t use this much because we have SE11 and its one time job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DQL (Data Query Language) – View concept – 95%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DEL (Data Expression Language)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DCL (Data Control Language)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Can I create CDS views in my company system even we are not on HANA?</a:t>
            </a:r>
          </a:p>
          <a:p>
            <a:pPr lvl="1"/>
            <a:r>
              <a:rPr lang="en-IN" sz="1600" dirty="0"/>
              <a:t>Yes, Your SAP NetWeaver must be above NW 7.4 SP6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Is CDS concept only used to create views, or there can be another use case of CDS?</a:t>
            </a:r>
          </a:p>
          <a:p>
            <a:pPr lvl="1"/>
            <a:r>
              <a:rPr lang="en-IN" sz="1600" dirty="0"/>
              <a:t>We can define types using CDS.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Which layer do we create CDS view.</a:t>
            </a:r>
          </a:p>
          <a:p>
            <a:pPr lvl="1"/>
            <a:r>
              <a:rPr lang="en-IN" sz="1600" dirty="0"/>
              <a:t>Create them in ABAP layer, on activation a HANA view (runtime object) gets created in HDB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Which tool do we use to create CDS views, is SAPGUI used?</a:t>
            </a:r>
          </a:p>
          <a:p>
            <a:pPr lvl="1"/>
            <a:r>
              <a:rPr lang="en-IN" sz="1600" dirty="0"/>
              <a:t>ADT, GUI </a:t>
            </a:r>
            <a:r>
              <a:rPr lang="en-IN" sz="1600" b="1" dirty="0"/>
              <a:t>CANNOT</a:t>
            </a:r>
            <a:r>
              <a:rPr lang="en-IN" sz="1600" dirty="0"/>
              <a:t> be used.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What is CDS and Some common Myths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3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21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Which is the minimum SAP NW version required to create CDS views, is it mandatory to use HDB?</a:t>
            </a:r>
          </a:p>
          <a:p>
            <a:pPr lvl="1"/>
            <a:r>
              <a:rPr lang="en-IN" sz="1800" dirty="0"/>
              <a:t>SAP NW 7.4SP6, HANA is not mandatory but for BEST performance you should use HANA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heard about HANA CDS, how HANA CDS different from ABAP CDS?</a:t>
            </a:r>
          </a:p>
          <a:p>
            <a:pPr lvl="1"/>
            <a:r>
              <a:rPr lang="en-IN" sz="1800" dirty="0"/>
              <a:t>In this course, we only learn ABAP CDS. HANA CDS is used in Native HANA Dev.</a:t>
            </a:r>
          </a:p>
          <a:p>
            <a:pPr lvl="1"/>
            <a:r>
              <a:rPr lang="en-IN" sz="1800" dirty="0">
                <a:hlinkClick r:id="rId2"/>
              </a:rPr>
              <a:t>https://www.youtube.com/watch?v=rTsAg_OGh-A</a:t>
            </a:r>
            <a:endParaRPr lang="en-IN" sz="1800" dirty="0"/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If you got to choose between CDS and AMDP?</a:t>
            </a:r>
          </a:p>
          <a:p>
            <a:pPr lvl="1"/>
            <a:r>
              <a:rPr lang="en-IN" sz="1800" dirty="0"/>
              <a:t>CDS is first preference. CDS works on database agnostic, client handling, complexity.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We already have 4 types of views in ABAP, Why should I learn CDS view now?</a:t>
            </a:r>
          </a:p>
          <a:p>
            <a:pPr lvl="1"/>
            <a:r>
              <a:rPr lang="en-IN" sz="1800" b="1" dirty="0"/>
              <a:t>Park</a:t>
            </a:r>
          </a:p>
          <a:p>
            <a:pPr lvl="1"/>
            <a:endParaRPr lang="en-I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the actual Code to data paradigm object which is created in HANADB?</a:t>
            </a:r>
          </a:p>
          <a:p>
            <a:pPr lvl="1"/>
            <a:r>
              <a:rPr lang="en-IN" sz="1800" dirty="0"/>
              <a:t>A HANA view gets created in HDB which is the actual runtime object called when you run CDS.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Myths….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0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22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am from BW background, have no idea on ABAP, can I learn CDS views?</a:t>
            </a:r>
          </a:p>
          <a:p>
            <a:pPr lvl="1"/>
            <a:r>
              <a:rPr lang="en-IN" sz="1800" dirty="0"/>
              <a:t>Yes, You must learn because now a days companies moving from Bex to CDS views. No ABAP required.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Will CDS views only be created in S/4HANA systems?</a:t>
            </a:r>
          </a:p>
          <a:p>
            <a:pPr lvl="1"/>
            <a:r>
              <a:rPr lang="en-IN" sz="1800" dirty="0"/>
              <a:t>No, Any ABAP on HANA systems above NW7.4 SP6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How CDS views different from Calculation view you taught earlier?</a:t>
            </a:r>
          </a:p>
          <a:p>
            <a:pPr lvl="1"/>
            <a:r>
              <a:rPr lang="en-IN" sz="1800" dirty="0"/>
              <a:t>Calculation views are bottom-up approach cannot use this approach in S/4HANA. CDS views are top-down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are the types of CDS views?</a:t>
            </a:r>
          </a:p>
          <a:p>
            <a:pPr lvl="1"/>
            <a:r>
              <a:rPr lang="en-IN" sz="1800" dirty="0"/>
              <a:t>Parameterized CDS views and Non-parameterized CDS views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Is it also possible to insert/update data using CDS views?</a:t>
            </a:r>
          </a:p>
          <a:p>
            <a:pPr lvl="1"/>
            <a:r>
              <a:rPr lang="en-IN" sz="1800" dirty="0"/>
              <a:t>No. If you combine CDS view concept with frameworks like BOPF or RAP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the best practice/gold standard to create CDS views?</a:t>
            </a:r>
          </a:p>
          <a:p>
            <a:r>
              <a:rPr lang="en-IN" sz="1800" dirty="0"/>
              <a:t>          VDM – Virtual data modelling – guidelines to build </a:t>
            </a:r>
            <a:r>
              <a:rPr lang="en-IN" sz="1800" dirty="0" err="1"/>
              <a:t>cds</a:t>
            </a:r>
            <a:r>
              <a:rPr lang="en-IN" sz="1800" dirty="0"/>
              <a:t> views in S/4HANA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8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23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Are there standard CDS views delivered by SAP, can I see them?</a:t>
            </a:r>
          </a:p>
          <a:p>
            <a:pPr lvl="1"/>
            <a:r>
              <a:rPr lang="en-US" sz="1800" dirty="0"/>
              <a:t>Yes. </a:t>
            </a:r>
            <a:r>
              <a:rPr lang="en-US" sz="1800" dirty="0">
                <a:hlinkClick r:id="rId2"/>
              </a:rPr>
              <a:t>https://api.sap.com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Is it possible to extend standard SAP delivered CDS views?</a:t>
            </a:r>
          </a:p>
          <a:p>
            <a:pPr lvl="1"/>
            <a:r>
              <a:rPr lang="en-US" sz="1800" dirty="0"/>
              <a:t>Yes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Anubhav, recently my friend told me that CDS views are deprecated, is it true?</a:t>
            </a:r>
          </a:p>
          <a:p>
            <a:pPr lvl="1"/>
            <a:r>
              <a:rPr lang="en-US" sz="1800" dirty="0"/>
              <a:t>Yes, there is a new concept called CDS entity, which identically.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 worked in a project where we use something called VDM?</a:t>
            </a:r>
          </a:p>
          <a:p>
            <a:r>
              <a:rPr lang="en-IN" sz="1800" dirty="0"/>
              <a:t>          It is a best practice to create CDS views.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Myths..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5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24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Can I integrate SQL Script also using CDS?</a:t>
            </a:r>
          </a:p>
          <a:p>
            <a:pPr lvl="1"/>
            <a:r>
              <a:rPr lang="en-US" sz="1800" dirty="0"/>
              <a:t>Yes, there is a advance concept called CDS table function starting NW 7.5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Can I also secure my data coming out of CDS view with some kind of Authorization/Role?</a:t>
            </a:r>
          </a:p>
          <a:p>
            <a:pPr lvl="1"/>
            <a:r>
              <a:rPr lang="en-US" sz="1800" dirty="0"/>
              <a:t>Yes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tried hard to learn CDS from google, but rather learning I got more confused?</a:t>
            </a:r>
          </a:p>
          <a:p>
            <a:pPr lvl="1"/>
            <a:r>
              <a:rPr lang="en-IN" sz="1800" dirty="0"/>
              <a:t>Park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metadata extension in CDS?</a:t>
            </a:r>
          </a:p>
          <a:p>
            <a:pPr lvl="1"/>
            <a:r>
              <a:rPr lang="en-IN" sz="1800" dirty="0"/>
              <a:t>Park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66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EPM Data Model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09302-4A4B-32E3-BAD2-03FFE35C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14" y="944415"/>
            <a:ext cx="8701105" cy="53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1451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26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What happens when we activate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1D421-D979-681C-B4DB-805CE790E703}"/>
              </a:ext>
            </a:extLst>
          </p:cNvPr>
          <p:cNvSpPr/>
          <p:nvPr/>
        </p:nvSpPr>
        <p:spPr>
          <a:xfrm>
            <a:off x="549796" y="3022182"/>
            <a:ext cx="3816424" cy="1152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CDS views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5CFD99-0495-9649-2A0D-1B1559C47FC6}"/>
              </a:ext>
            </a:extLst>
          </p:cNvPr>
          <p:cNvSpPr/>
          <p:nvPr/>
        </p:nvSpPr>
        <p:spPr>
          <a:xfrm>
            <a:off x="7966620" y="1896464"/>
            <a:ext cx="3456384" cy="909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DDIC view SE11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A47966-331A-71F2-A058-D3A2D9BA9D4C}"/>
              </a:ext>
            </a:extLst>
          </p:cNvPr>
          <p:cNvSpPr/>
          <p:nvPr/>
        </p:nvSpPr>
        <p:spPr>
          <a:xfrm>
            <a:off x="7966620" y="4387489"/>
            <a:ext cx="3456384" cy="909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Views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63CD920-45B9-C1AC-67D6-8AEA3158719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366220" y="2351311"/>
            <a:ext cx="3600400" cy="1246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2DD8933-87FE-204D-6E24-AB7D41C06A9A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6220" y="3598246"/>
            <a:ext cx="3600400" cy="124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C2F77F-3ADD-B475-95E5-5DB17AFC89BC}"/>
              </a:ext>
            </a:extLst>
          </p:cNvPr>
          <p:cNvSpPr txBox="1"/>
          <p:nvPr/>
        </p:nvSpPr>
        <p:spPr>
          <a:xfrm>
            <a:off x="4654252" y="320703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</p:spTree>
    <p:extLst>
      <p:ext uri="{BB962C8B-B14F-4D97-AF65-F5344CB8AC3E}">
        <p14:creationId xmlns:p14="http://schemas.microsoft.com/office/powerpoint/2010/main" val="3802903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Create First CDS view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@AbapCatalog.sqlViewName: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‘ZMTXXBASICCDS'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@AbapCatalog.compiler.compareFilter: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true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@AbapCatalog.preserveKey: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true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@AccessControl.authorizationCheck: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#NOT_REQUIRED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@EndUserText.label: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'Simple CDS view'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define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view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ZMT_XX_BASIC_CDS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snwd_bpa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{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node_key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NodeKey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bp_role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BpRole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email_address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EmailAddress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address_guid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AddressGuid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BpId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company_name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CompanyName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}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21361383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Consume CDS in ABAP program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 Report </a:t>
            </a:r>
            <a:r>
              <a:rPr lang="en-US" sz="1800" b="1" dirty="0" err="1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zmt_xx_call_cds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REPORT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zmt_xx_call_cds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data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ls_bp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type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snwd_bpa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SELECT-OPTIONS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s_bpid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ls_bp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select * from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ZMT_XX_BASIC_CDS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into table @data(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itab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) where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in @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s_bpid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cl_demo_output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=&gt;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display_data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(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itab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name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exclude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include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).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11493973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E226B-2C54-F952-21BF-C525D23FEEEC}"/>
              </a:ext>
            </a:extLst>
          </p:cNvPr>
          <p:cNvSpPr/>
          <p:nvPr/>
        </p:nvSpPr>
        <p:spPr>
          <a:xfrm>
            <a:off x="499937" y="457200"/>
            <a:ext cx="11188950" cy="318782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09358C-2ABD-6387-46E4-2A850FDF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pic>
        <p:nvPicPr>
          <p:cNvPr id="25" name="Picture Placeholder 24" descr="A person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1F183882-4EFE-ADB1-9886-317C8CE404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924" y="2782859"/>
            <a:ext cx="1691148" cy="1691148"/>
          </a:xfrm>
        </p:spPr>
      </p:pic>
      <p:pic>
        <p:nvPicPr>
          <p:cNvPr id="27" name="Picture Placeholder 26" descr="A person with curly hair and glasses smiling&#10;&#10;Description automatically generated with low confidence">
            <a:extLst>
              <a:ext uri="{FF2B5EF4-FFF2-40B4-BE49-F238E27FC236}">
                <a16:creationId xmlns:a16="http://schemas.microsoft.com/office/drawing/2014/main" id="{8277A16D-6354-E30C-E314-BAF0655E35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9236" y="2782859"/>
            <a:ext cx="1691148" cy="1691148"/>
          </a:xfrm>
        </p:spPr>
      </p:pic>
      <p:pic>
        <p:nvPicPr>
          <p:cNvPr id="33" name="Picture Placeholder 32" descr="A person in a yellow jacket&#10;&#10;Description automatically generated with medium confidence">
            <a:extLst>
              <a:ext uri="{FF2B5EF4-FFF2-40B4-BE49-F238E27FC236}">
                <a16:creationId xmlns:a16="http://schemas.microsoft.com/office/drawing/2014/main" id="{27DAEFDA-9114-A014-AB2A-59E9D7341C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5" name="Picture Placeholder 34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733BC8D9-02B4-92D9-45A0-87C00F24D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2068" y="2782859"/>
            <a:ext cx="1691148" cy="16911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3A303E-32CE-869E-86DC-E60208EED591}"/>
              </a:ext>
            </a:extLst>
          </p:cNvPr>
          <p:cNvSpPr txBox="1"/>
          <p:nvPr/>
        </p:nvSpPr>
        <p:spPr>
          <a:xfrm>
            <a:off x="3191128" y="1762030"/>
            <a:ext cx="5806568" cy="6032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BC7B5-6115-DB23-F367-0A7A06897985}"/>
              </a:ext>
            </a:extLst>
          </p:cNvPr>
          <p:cNvSpPr txBox="1"/>
          <p:nvPr/>
        </p:nvSpPr>
        <p:spPr>
          <a:xfrm>
            <a:off x="1011006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C83F9-4552-43F4-264F-15F0249143B9}"/>
              </a:ext>
            </a:extLst>
          </p:cNvPr>
          <p:cNvSpPr txBox="1"/>
          <p:nvPr/>
        </p:nvSpPr>
        <p:spPr>
          <a:xfrm>
            <a:off x="1011006" y="5420884"/>
            <a:ext cx="2196784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ABAP Consultant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233AA-D9D7-5D35-FC4E-AE4AD300083B}"/>
              </a:ext>
            </a:extLst>
          </p:cNvPr>
          <p:cNvSpPr txBox="1"/>
          <p:nvPr/>
        </p:nvSpPr>
        <p:spPr>
          <a:xfrm>
            <a:off x="3839550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Raphel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BB5F5-B9D1-78E8-DDC0-465BE1F20629}"/>
              </a:ext>
            </a:extLst>
          </p:cNvPr>
          <p:cNvSpPr txBox="1"/>
          <p:nvPr/>
        </p:nvSpPr>
        <p:spPr>
          <a:xfrm>
            <a:off x="3839550" y="5420884"/>
            <a:ext cx="2196784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Solution Architect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55E8B-FFB5-154A-30F3-AD61FD09640A}"/>
              </a:ext>
            </a:extLst>
          </p:cNvPr>
          <p:cNvSpPr txBox="1"/>
          <p:nvPr/>
        </p:nvSpPr>
        <p:spPr>
          <a:xfrm>
            <a:off x="6412062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Rohan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42262-323F-9C6A-599A-51074438B714}"/>
              </a:ext>
            </a:extLst>
          </p:cNvPr>
          <p:cNvSpPr txBox="1"/>
          <p:nvPr/>
        </p:nvSpPr>
        <p:spPr>
          <a:xfrm>
            <a:off x="6412062" y="5420884"/>
            <a:ext cx="2346646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Technical Consultant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12737-257F-A51A-072C-457D3D97BB7D}"/>
              </a:ext>
            </a:extLst>
          </p:cNvPr>
          <p:cNvSpPr txBox="1"/>
          <p:nvPr/>
        </p:nvSpPr>
        <p:spPr>
          <a:xfrm>
            <a:off x="8973616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C75C89-A1EB-AB97-D1F1-9E8E57C29E9B}"/>
              </a:ext>
            </a:extLst>
          </p:cNvPr>
          <p:cNvSpPr txBox="1"/>
          <p:nvPr/>
        </p:nvSpPr>
        <p:spPr>
          <a:xfrm>
            <a:off x="8973616" y="5420884"/>
            <a:ext cx="2521396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520986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erson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D92B8D88-76D3-BC83-3CAA-D98B9A6000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75025"/>
            <a:ext cx="4942284" cy="423023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DA022C3-481E-4D69-3555-C2E4828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5574340" cy="509048"/>
          </a:xfrm>
        </p:spPr>
        <p:txBody>
          <a:bodyPr/>
          <a:lstStyle/>
          <a:p>
            <a:r>
              <a:rPr lang="en-IN" dirty="0"/>
              <a:t>Agenda – Day 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0C9A54-B6A1-56BF-E02F-5726F1DEAF77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34B679-1B28-E34E-1111-DB27BA1902D8}"/>
              </a:ext>
            </a:extLst>
          </p:cNvPr>
          <p:cNvSpPr/>
          <p:nvPr/>
        </p:nvSpPr>
        <p:spPr>
          <a:xfrm>
            <a:off x="10793831" y="1576873"/>
            <a:ext cx="1394994" cy="422839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A5EAC-59FE-EB72-A2AE-FE35C6F098E5}"/>
              </a:ext>
            </a:extLst>
          </p:cNvPr>
          <p:cNvSpPr txBox="1"/>
          <p:nvPr/>
        </p:nvSpPr>
        <p:spPr>
          <a:xfrm>
            <a:off x="5131753" y="1508772"/>
            <a:ext cx="5472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What is SAP HANA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Hardware and Software Innovations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Row v/s Column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SAP HANA System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SAP HANA programming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Setting up Eclipse and ABAP Dev Tool (ADT)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Setting up VS Code Development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SAP BTP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Setting up BAS Tool with BTP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Creating Dev Space in BAS tool</a:t>
            </a:r>
          </a:p>
          <a:p>
            <a:r>
              <a:rPr lang="en-US" sz="1800" i="1" dirty="0"/>
              <a:t>--Break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CDS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Common Myths about CDS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 your first CDS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Consume CDS view in ABAP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33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1097" y="164940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What is SAP HANA?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/>
              <a:t>SAP HANA</a:t>
            </a:r>
            <a:r>
              <a:rPr lang="en-US" sz="1800" dirty="0"/>
              <a:t> (high-performance analytic appliance) is an application that uses in-memory database technology that allows the processing of massive amounts of real-time data in a short time. The in-memory computing engine allows </a:t>
            </a:r>
            <a:r>
              <a:rPr lang="en-US" sz="1800" b="1" dirty="0"/>
              <a:t>HANA</a:t>
            </a:r>
            <a:r>
              <a:rPr lang="en-US" sz="1800" dirty="0"/>
              <a:t> to process data stored in RAM as opposed to reading it from a disk.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 </a:t>
            </a:r>
            <a:r>
              <a:rPr lang="en-US" sz="1800" b="1" dirty="0"/>
              <a:t>INNOVATIONS IN HANA</a:t>
            </a:r>
          </a:p>
          <a:p>
            <a:pPr algn="just"/>
            <a:r>
              <a:rPr lang="en-US" sz="1800" dirty="0"/>
              <a:t>Several SAP HANA developers have made significant innovations in IT and in business models. Because of its in-memory approach, SAP HANA enables both hardware and software innovations which are unparalleled, replacing traditional databases in many spheres of business world! On the hardware side, SAP HANA facilitates Multi-Core Architecture (8×8 core CPU per blade), huge parallel scaling with several blades, 64 bit address space – 2 TB in current servers, data throughput as high as 100 GB/s, cost effectiveness and so on. On the software side, SAP HANA enables columnar data storage, partitioning, compression, eliminating aggregate tables, to name a few</a:t>
            </a:r>
            <a:endParaRPr lang="en-US" sz="18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80" y="3883710"/>
            <a:ext cx="3998422" cy="2641634"/>
          </a:xfrm>
          <a:prstGeom prst="rect">
            <a:avLst/>
          </a:prstGeom>
        </p:spPr>
      </p:pic>
      <p:sp>
        <p:nvSpPr>
          <p:cNvPr id="31" name="Freeform: Shape 40">
            <a:extLst>
              <a:ext uri="{FF2B5EF4-FFF2-40B4-BE49-F238E27FC236}">
                <a16:creationId xmlns:a16="http://schemas.microsoft.com/office/drawing/2014/main" id="{68A6A011-5608-4209-8153-58CE8443BCA7}"/>
              </a:ext>
            </a:extLst>
          </p:cNvPr>
          <p:cNvSpPr/>
          <p:nvPr/>
        </p:nvSpPr>
        <p:spPr>
          <a:xfrm flipV="1">
            <a:off x="494801" y="5495241"/>
            <a:ext cx="5400838" cy="796098"/>
          </a:xfrm>
          <a:custGeom>
            <a:avLst/>
            <a:gdLst>
              <a:gd name="connsiteX0" fmla="*/ 7316982 w 7827301"/>
              <a:gd name="connsiteY0" fmla="*/ 0 h 1020639"/>
              <a:gd name="connsiteX1" fmla="*/ 510320 w 7827301"/>
              <a:gd name="connsiteY1" fmla="*/ 0 h 1020639"/>
              <a:gd name="connsiteX2" fmla="*/ 0 w 7827301"/>
              <a:gd name="connsiteY2" fmla="*/ 510320 h 1020639"/>
              <a:gd name="connsiteX3" fmla="*/ 510320 w 7827301"/>
              <a:gd name="connsiteY3" fmla="*/ 1020640 h 1020639"/>
              <a:gd name="connsiteX4" fmla="*/ 7316982 w 7827301"/>
              <a:gd name="connsiteY4" fmla="*/ 1020640 h 1020639"/>
              <a:gd name="connsiteX5" fmla="*/ 7827302 w 7827301"/>
              <a:gd name="connsiteY5" fmla="*/ 1020640 h 1020639"/>
              <a:gd name="connsiteX6" fmla="*/ 7827302 w 7827301"/>
              <a:gd name="connsiteY6" fmla="*/ 510320 h 1020639"/>
              <a:gd name="connsiteX7" fmla="*/ 7316982 w 7827301"/>
              <a:gd name="connsiteY7" fmla="*/ 0 h 102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7301" h="1020639">
                <a:moveTo>
                  <a:pt x="7316982" y="0"/>
                </a:moveTo>
                <a:lnTo>
                  <a:pt x="510320" y="0"/>
                </a:lnTo>
                <a:cubicBezTo>
                  <a:pt x="228566" y="0"/>
                  <a:pt x="0" y="228566"/>
                  <a:pt x="0" y="510320"/>
                </a:cubicBezTo>
                <a:cubicBezTo>
                  <a:pt x="0" y="792074"/>
                  <a:pt x="228566" y="1020640"/>
                  <a:pt x="510320" y="1020640"/>
                </a:cubicBezTo>
                <a:lnTo>
                  <a:pt x="7316982" y="1020640"/>
                </a:lnTo>
                <a:lnTo>
                  <a:pt x="7827302" y="1020640"/>
                </a:lnTo>
                <a:lnTo>
                  <a:pt x="7827302" y="510320"/>
                </a:lnTo>
                <a:cubicBezTo>
                  <a:pt x="7827302" y="228566"/>
                  <a:pt x="7598736" y="0"/>
                  <a:pt x="7316982" y="0"/>
                </a:cubicBezTo>
                <a:close/>
              </a:path>
            </a:pathLst>
          </a:custGeom>
          <a:solidFill>
            <a:schemeClr val="accent5"/>
          </a:solidFill>
          <a:ln w="14367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7146D1D7-9DC1-46E4-A6DF-29D95976F80B}"/>
              </a:ext>
            </a:extLst>
          </p:cNvPr>
          <p:cNvSpPr/>
          <p:nvPr/>
        </p:nvSpPr>
        <p:spPr>
          <a:xfrm>
            <a:off x="494803" y="4143253"/>
            <a:ext cx="5448819" cy="821342"/>
          </a:xfrm>
          <a:custGeom>
            <a:avLst/>
            <a:gdLst>
              <a:gd name="connsiteX0" fmla="*/ 7316982 w 7827301"/>
              <a:gd name="connsiteY0" fmla="*/ 0 h 1020639"/>
              <a:gd name="connsiteX1" fmla="*/ 510320 w 7827301"/>
              <a:gd name="connsiteY1" fmla="*/ 0 h 1020639"/>
              <a:gd name="connsiteX2" fmla="*/ 0 w 7827301"/>
              <a:gd name="connsiteY2" fmla="*/ 510320 h 1020639"/>
              <a:gd name="connsiteX3" fmla="*/ 510320 w 7827301"/>
              <a:gd name="connsiteY3" fmla="*/ 1020640 h 1020639"/>
              <a:gd name="connsiteX4" fmla="*/ 7316982 w 7827301"/>
              <a:gd name="connsiteY4" fmla="*/ 1020640 h 1020639"/>
              <a:gd name="connsiteX5" fmla="*/ 7827302 w 7827301"/>
              <a:gd name="connsiteY5" fmla="*/ 1020640 h 1020639"/>
              <a:gd name="connsiteX6" fmla="*/ 7827302 w 7827301"/>
              <a:gd name="connsiteY6" fmla="*/ 510320 h 1020639"/>
              <a:gd name="connsiteX7" fmla="*/ 7316982 w 7827301"/>
              <a:gd name="connsiteY7" fmla="*/ 0 h 102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7301" h="1020639">
                <a:moveTo>
                  <a:pt x="7316982" y="0"/>
                </a:moveTo>
                <a:lnTo>
                  <a:pt x="510320" y="0"/>
                </a:lnTo>
                <a:cubicBezTo>
                  <a:pt x="228566" y="0"/>
                  <a:pt x="0" y="228566"/>
                  <a:pt x="0" y="510320"/>
                </a:cubicBezTo>
                <a:cubicBezTo>
                  <a:pt x="0" y="792074"/>
                  <a:pt x="228566" y="1020640"/>
                  <a:pt x="510320" y="1020640"/>
                </a:cubicBezTo>
                <a:lnTo>
                  <a:pt x="7316982" y="1020640"/>
                </a:lnTo>
                <a:lnTo>
                  <a:pt x="7827302" y="1020640"/>
                </a:lnTo>
                <a:lnTo>
                  <a:pt x="7827302" y="510320"/>
                </a:lnTo>
                <a:cubicBezTo>
                  <a:pt x="7827302" y="228566"/>
                  <a:pt x="7598736" y="0"/>
                  <a:pt x="7316982" y="0"/>
                </a:cubicBezTo>
                <a:close/>
              </a:path>
            </a:pathLst>
          </a:custGeom>
          <a:solidFill>
            <a:schemeClr val="accent2"/>
          </a:solidFill>
          <a:ln w="14367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EC434CE7-FE93-4A27-8A5D-5B2B644BFB7F}"/>
              </a:ext>
            </a:extLst>
          </p:cNvPr>
          <p:cNvSpPr/>
          <p:nvPr/>
        </p:nvSpPr>
        <p:spPr>
          <a:xfrm>
            <a:off x="5705265" y="4198075"/>
            <a:ext cx="921450" cy="2066760"/>
          </a:xfrm>
          <a:custGeom>
            <a:avLst/>
            <a:gdLst>
              <a:gd name="connsiteX0" fmla="*/ 38813 w 921450"/>
              <a:gd name="connsiteY0" fmla="*/ 0 h 2232470"/>
              <a:gd name="connsiteX1" fmla="*/ 815075 w 921450"/>
              <a:gd name="connsiteY1" fmla="*/ 819387 h 2232470"/>
              <a:gd name="connsiteX2" fmla="*/ 921451 w 921450"/>
              <a:gd name="connsiteY2" fmla="*/ 1102579 h 2232470"/>
              <a:gd name="connsiteX3" fmla="*/ 842387 w 921450"/>
              <a:gd name="connsiteY3" fmla="*/ 1390083 h 2232470"/>
              <a:gd name="connsiteX4" fmla="*/ 0 w 921450"/>
              <a:gd name="connsiteY4" fmla="*/ 2232470 h 2232470"/>
              <a:gd name="connsiteX5" fmla="*/ 143752 w 921450"/>
              <a:gd name="connsiteY5" fmla="*/ 1919091 h 2232470"/>
              <a:gd name="connsiteX6" fmla="*/ 143752 w 921450"/>
              <a:gd name="connsiteY6" fmla="*/ 342130 h 2232470"/>
              <a:gd name="connsiteX7" fmla="*/ 38813 w 921450"/>
              <a:gd name="connsiteY7" fmla="*/ 0 h 22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450" h="2232470">
                <a:moveTo>
                  <a:pt x="38813" y="0"/>
                </a:moveTo>
                <a:lnTo>
                  <a:pt x="815075" y="819387"/>
                </a:lnTo>
                <a:cubicBezTo>
                  <a:pt x="815075" y="819387"/>
                  <a:pt x="921451" y="921451"/>
                  <a:pt x="921451" y="1102579"/>
                </a:cubicBezTo>
                <a:cubicBezTo>
                  <a:pt x="921451" y="1289456"/>
                  <a:pt x="842387" y="1390083"/>
                  <a:pt x="842387" y="1390083"/>
                </a:cubicBezTo>
                <a:lnTo>
                  <a:pt x="0" y="2232470"/>
                </a:lnTo>
                <a:cubicBezTo>
                  <a:pt x="0" y="2232470"/>
                  <a:pt x="139440" y="2091593"/>
                  <a:pt x="143752" y="1919091"/>
                </a:cubicBezTo>
                <a:lnTo>
                  <a:pt x="143752" y="342130"/>
                </a:lnTo>
                <a:cubicBezTo>
                  <a:pt x="143752" y="342130"/>
                  <a:pt x="163878" y="158127"/>
                  <a:pt x="388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9000">
                <a:schemeClr val="bg1">
                  <a:lumMod val="85000"/>
                </a:schemeClr>
              </a:gs>
              <a:gs pos="8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1436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a-ET"/>
          </a:p>
        </p:txBody>
      </p:sp>
      <p:sp>
        <p:nvSpPr>
          <p:cNvPr id="34" name="Graphic 20">
            <a:extLst>
              <a:ext uri="{FF2B5EF4-FFF2-40B4-BE49-F238E27FC236}">
                <a16:creationId xmlns:a16="http://schemas.microsoft.com/office/drawing/2014/main" id="{EC2C68F3-1F7E-4DE4-8516-EA29053D2DFD}"/>
              </a:ext>
            </a:extLst>
          </p:cNvPr>
          <p:cNvSpPr/>
          <p:nvPr/>
        </p:nvSpPr>
        <p:spPr>
          <a:xfrm>
            <a:off x="4948002" y="4188220"/>
            <a:ext cx="1020640" cy="2103120"/>
          </a:xfrm>
          <a:custGeom>
            <a:avLst/>
            <a:gdLst>
              <a:gd name="connsiteX0" fmla="*/ 338138 w 676275"/>
              <a:gd name="connsiteY0" fmla="*/ 0 h 1712595"/>
              <a:gd name="connsiteX1" fmla="*/ 0 w 676275"/>
              <a:gd name="connsiteY1" fmla="*/ 0 h 1712595"/>
              <a:gd name="connsiteX2" fmla="*/ 0 w 676275"/>
              <a:gd name="connsiteY2" fmla="*/ 676275 h 1712595"/>
              <a:gd name="connsiteX3" fmla="*/ 0 w 676275"/>
              <a:gd name="connsiteY3" fmla="*/ 1036320 h 1712595"/>
              <a:gd name="connsiteX4" fmla="*/ 0 w 676275"/>
              <a:gd name="connsiteY4" fmla="*/ 1712595 h 1712595"/>
              <a:gd name="connsiteX5" fmla="*/ 338138 w 676275"/>
              <a:gd name="connsiteY5" fmla="*/ 1712595 h 1712595"/>
              <a:gd name="connsiteX6" fmla="*/ 676275 w 676275"/>
              <a:gd name="connsiteY6" fmla="*/ 1374458 h 1712595"/>
              <a:gd name="connsiteX7" fmla="*/ 676275 w 676275"/>
              <a:gd name="connsiteY7" fmla="*/ 1264920 h 1712595"/>
              <a:gd name="connsiteX8" fmla="*/ 676275 w 676275"/>
              <a:gd name="connsiteY8" fmla="*/ 1036320 h 1712595"/>
              <a:gd name="connsiteX9" fmla="*/ 676275 w 676275"/>
              <a:gd name="connsiteY9" fmla="*/ 676275 h 1712595"/>
              <a:gd name="connsiteX10" fmla="*/ 676275 w 676275"/>
              <a:gd name="connsiteY10" fmla="*/ 447675 h 1712595"/>
              <a:gd name="connsiteX11" fmla="*/ 676275 w 676275"/>
              <a:gd name="connsiteY11" fmla="*/ 338138 h 1712595"/>
              <a:gd name="connsiteX12" fmla="*/ 338138 w 676275"/>
              <a:gd name="connsiteY12" fmla="*/ 0 h 17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275" h="1712595">
                <a:moveTo>
                  <a:pt x="338138" y="0"/>
                </a:moveTo>
                <a:lnTo>
                  <a:pt x="0" y="0"/>
                </a:lnTo>
                <a:lnTo>
                  <a:pt x="0" y="676275"/>
                </a:lnTo>
                <a:lnTo>
                  <a:pt x="0" y="1036320"/>
                </a:lnTo>
                <a:lnTo>
                  <a:pt x="0" y="1712595"/>
                </a:lnTo>
                <a:lnTo>
                  <a:pt x="338138" y="1712595"/>
                </a:lnTo>
                <a:cubicBezTo>
                  <a:pt x="524828" y="1712595"/>
                  <a:pt x="676275" y="1561148"/>
                  <a:pt x="676275" y="1374458"/>
                </a:cubicBezTo>
                <a:lnTo>
                  <a:pt x="676275" y="1264920"/>
                </a:lnTo>
                <a:lnTo>
                  <a:pt x="676275" y="1036320"/>
                </a:lnTo>
                <a:lnTo>
                  <a:pt x="676275" y="676275"/>
                </a:lnTo>
                <a:lnTo>
                  <a:pt x="676275" y="447675"/>
                </a:lnTo>
                <a:lnTo>
                  <a:pt x="676275" y="338138"/>
                </a:lnTo>
                <a:cubicBezTo>
                  <a:pt x="676275" y="151448"/>
                  <a:pt x="524828" y="0"/>
                  <a:pt x="33813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35000"/>
                </a:schemeClr>
              </a:gs>
              <a:gs pos="53000">
                <a:schemeClr val="bg1">
                  <a:lumMod val="75000"/>
                  <a:alpha val="0"/>
                </a:schemeClr>
              </a:gs>
            </a:gsLst>
            <a:lin ang="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56ADA979-C8D9-4943-B045-BAC9532C76E9}"/>
              </a:ext>
            </a:extLst>
          </p:cNvPr>
          <p:cNvSpPr/>
          <p:nvPr/>
        </p:nvSpPr>
        <p:spPr>
          <a:xfrm flipH="1">
            <a:off x="1727962" y="5616308"/>
            <a:ext cx="215900" cy="621004"/>
          </a:xfrm>
          <a:custGeom>
            <a:avLst/>
            <a:gdLst>
              <a:gd name="connsiteX0" fmla="*/ 0 w 0"/>
              <a:gd name="connsiteY0" fmla="*/ 0 h 838200"/>
              <a:gd name="connsiteX1" fmla="*/ 0 w 0"/>
              <a:gd name="connsiteY1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691188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/>
          </a:p>
        </p:txBody>
      </p:sp>
      <p:sp>
        <p:nvSpPr>
          <p:cNvPr id="37" name="Freeform: Shape 38">
            <a:extLst>
              <a:ext uri="{FF2B5EF4-FFF2-40B4-BE49-F238E27FC236}">
                <a16:creationId xmlns:a16="http://schemas.microsoft.com/office/drawing/2014/main" id="{96FB8FF6-6704-4635-922A-843D32F201B2}"/>
              </a:ext>
            </a:extLst>
          </p:cNvPr>
          <p:cNvSpPr/>
          <p:nvPr/>
        </p:nvSpPr>
        <p:spPr>
          <a:xfrm flipH="1">
            <a:off x="1727962" y="4293096"/>
            <a:ext cx="215900" cy="621004"/>
          </a:xfrm>
          <a:custGeom>
            <a:avLst/>
            <a:gdLst>
              <a:gd name="connsiteX0" fmla="*/ 0 w 0"/>
              <a:gd name="connsiteY0" fmla="*/ 0 h 838200"/>
              <a:gd name="connsiteX1" fmla="*/ 0 w 0"/>
              <a:gd name="connsiteY1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331835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659428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300075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937048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32CA-005C-4E7A-D4B8-8AC1722B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3530C48-A0EE-FE96-0F93-03C1AC30C557}"/>
                  </a:ext>
                </a:extLst>
              </p14:cNvPr>
              <p14:cNvContentPartPr/>
              <p14:nvPr/>
            </p14:nvContentPartPr>
            <p14:xfrm>
              <a:off x="5588772" y="3834110"/>
              <a:ext cx="1101960" cy="426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3530C48-A0EE-FE96-0F93-03C1AC30C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0132" y="3825470"/>
                <a:ext cx="1119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C852287-CDAE-654C-6528-C994F626AE21}"/>
                  </a:ext>
                </a:extLst>
              </p14:cNvPr>
              <p14:cNvContentPartPr/>
              <p14:nvPr/>
            </p14:nvContentPartPr>
            <p14:xfrm>
              <a:off x="7247652" y="3515150"/>
              <a:ext cx="1237320" cy="807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C852287-CDAE-654C-6528-C994F626A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8652" y="3506510"/>
                <a:ext cx="1254960" cy="82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71245CB-E4F1-8C65-C88D-50184D177C63}"/>
              </a:ext>
            </a:extLst>
          </p:cNvPr>
          <p:cNvGrpSpPr/>
          <p:nvPr/>
        </p:nvGrpSpPr>
        <p:grpSpPr>
          <a:xfrm>
            <a:off x="1122612" y="536870"/>
            <a:ext cx="8897040" cy="3953880"/>
            <a:chOff x="1122612" y="536870"/>
            <a:chExt cx="8897040" cy="39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89A130-6D20-2F96-E6A2-A11DC97A14F6}"/>
                    </a:ext>
                  </a:extLst>
                </p14:cNvPr>
                <p14:cNvContentPartPr/>
                <p14:nvPr/>
              </p14:nvContentPartPr>
              <p14:xfrm>
                <a:off x="9562812" y="722270"/>
                <a:ext cx="456840" cy="36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89A130-6D20-2F96-E6A2-A11DC97A14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3812" y="713630"/>
                  <a:ext cx="474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BFA44C-813B-6278-8940-12DFDFFF4ED1}"/>
                    </a:ext>
                  </a:extLst>
                </p14:cNvPr>
                <p14:cNvContentPartPr/>
                <p14:nvPr/>
              </p14:nvContentPartPr>
              <p14:xfrm>
                <a:off x="9526812" y="1083350"/>
                <a:ext cx="451800" cy="31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BFA44C-813B-6278-8940-12DFDFFF4E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8172" y="1074350"/>
                  <a:ext cx="469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F8289B-70BC-0C41-0D25-2CE774A24E18}"/>
                    </a:ext>
                  </a:extLst>
                </p14:cNvPr>
                <p14:cNvContentPartPr/>
                <p14:nvPr/>
              </p14:nvContentPartPr>
              <p14:xfrm>
                <a:off x="9730572" y="903710"/>
                <a:ext cx="217440" cy="111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F8289B-70BC-0C41-0D25-2CE774A24E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21932" y="894710"/>
                  <a:ext cx="235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364171-48C8-EF6C-D901-CD70FF83B7C0}"/>
                    </a:ext>
                  </a:extLst>
                </p14:cNvPr>
                <p14:cNvContentPartPr/>
                <p14:nvPr/>
              </p14:nvContentPartPr>
              <p14:xfrm>
                <a:off x="9741012" y="839270"/>
                <a:ext cx="44280" cy="1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364171-48C8-EF6C-D901-CD70FF83B7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32372" y="830630"/>
                  <a:ext cx="61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EED671-84E5-6D12-7BB3-9B8DB8B61F8D}"/>
                    </a:ext>
                  </a:extLst>
                </p14:cNvPr>
                <p14:cNvContentPartPr/>
                <p14:nvPr/>
              </p14:nvContentPartPr>
              <p14:xfrm>
                <a:off x="9877812" y="876710"/>
                <a:ext cx="22320" cy="2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EED671-84E5-6D12-7BB3-9B8DB8B61F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9172" y="868070"/>
                  <a:ext cx="39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D94277-C6ED-0F77-55F8-30F199410B5D}"/>
                    </a:ext>
                  </a:extLst>
                </p14:cNvPr>
                <p14:cNvContentPartPr/>
                <p14:nvPr/>
              </p14:nvContentPartPr>
              <p14:xfrm>
                <a:off x="8732292" y="1082270"/>
                <a:ext cx="687600" cy="140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D94277-C6ED-0F77-55F8-30F199410B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23292" y="1073270"/>
                  <a:ext cx="705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8981E9-4430-3A6F-9AD2-E7AAB2D2179F}"/>
                    </a:ext>
                  </a:extLst>
                </p14:cNvPr>
                <p14:cNvContentPartPr/>
                <p14:nvPr/>
              </p14:nvContentPartPr>
              <p14:xfrm>
                <a:off x="8708172" y="1003070"/>
                <a:ext cx="164520" cy="232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8981E9-4430-3A6F-9AD2-E7AAB2D217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99532" y="994070"/>
                  <a:ext cx="182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B822E3-2BDC-EF95-F337-BE4EB5D9307E}"/>
                    </a:ext>
                  </a:extLst>
                </p14:cNvPr>
                <p14:cNvContentPartPr/>
                <p14:nvPr/>
              </p14:nvContentPartPr>
              <p14:xfrm>
                <a:off x="6736092" y="536870"/>
                <a:ext cx="66960" cy="1038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B822E3-2BDC-EF95-F337-BE4EB5D930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27092" y="528230"/>
                  <a:ext cx="84600" cy="10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D8A0BE-3343-7AD4-7EB0-22A757A06DFB}"/>
                    </a:ext>
                  </a:extLst>
                </p14:cNvPr>
                <p14:cNvContentPartPr/>
                <p14:nvPr/>
              </p14:nvContentPartPr>
              <p14:xfrm>
                <a:off x="6220212" y="1418150"/>
                <a:ext cx="2436120" cy="25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D8A0BE-3343-7AD4-7EB0-22A757A06D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11212" y="1409150"/>
                  <a:ext cx="2453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62F5E6-9161-71A9-12C5-C7C3351CF40E}"/>
                    </a:ext>
                  </a:extLst>
                </p14:cNvPr>
                <p14:cNvContentPartPr/>
                <p14:nvPr/>
              </p14:nvContentPartPr>
              <p14:xfrm>
                <a:off x="6980532" y="1119710"/>
                <a:ext cx="36000" cy="33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62F5E6-9161-71A9-12C5-C7C3351CF4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71892" y="1111070"/>
                  <a:ext cx="536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2FDD42-F6EE-FA84-D58B-F47A35C8890E}"/>
                    </a:ext>
                  </a:extLst>
                </p14:cNvPr>
                <p14:cNvContentPartPr/>
                <p14:nvPr/>
              </p14:nvContentPartPr>
              <p14:xfrm>
                <a:off x="7002492" y="1116110"/>
                <a:ext cx="280440" cy="38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2FDD42-F6EE-FA84-D58B-F47A35C889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3492" y="1107470"/>
                  <a:ext cx="2980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5E54DD-1C79-C992-E076-CA60F90DA3E6}"/>
                    </a:ext>
                  </a:extLst>
                </p14:cNvPr>
                <p14:cNvContentPartPr/>
                <p14:nvPr/>
              </p14:nvContentPartPr>
              <p14:xfrm>
                <a:off x="7530972" y="1059230"/>
                <a:ext cx="56160" cy="43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5E54DD-1C79-C992-E076-CA60F90DA3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22332" y="1050230"/>
                  <a:ext cx="738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EA44D6-F0F7-ACE0-9733-7E5C21CC4404}"/>
                    </a:ext>
                  </a:extLst>
                </p14:cNvPr>
                <p14:cNvContentPartPr/>
                <p14:nvPr/>
              </p14:nvContentPartPr>
              <p14:xfrm>
                <a:off x="7570212" y="896150"/>
                <a:ext cx="333000" cy="67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EA44D6-F0F7-ACE0-9733-7E5C21CC44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61212" y="887510"/>
                  <a:ext cx="35064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FDE267-835E-6A24-F302-23ADA00253BE}"/>
                    </a:ext>
                  </a:extLst>
                </p14:cNvPr>
                <p14:cNvContentPartPr/>
                <p14:nvPr/>
              </p14:nvContentPartPr>
              <p14:xfrm>
                <a:off x="8037132" y="1146350"/>
                <a:ext cx="466200" cy="49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FDE267-835E-6A24-F302-23ADA00253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8492" y="1137350"/>
                  <a:ext cx="4838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70EDDE-4058-1026-A7FB-1876065AB18A}"/>
                    </a:ext>
                  </a:extLst>
                </p14:cNvPr>
                <p14:cNvContentPartPr/>
                <p14:nvPr/>
              </p14:nvContentPartPr>
              <p14:xfrm>
                <a:off x="6963252" y="1580510"/>
                <a:ext cx="130680" cy="161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70EDDE-4058-1026-A7FB-1876065AB1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4252" y="1571870"/>
                  <a:ext cx="148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EBAC53-E6F1-663E-149F-B90305077000}"/>
                    </a:ext>
                  </a:extLst>
                </p14:cNvPr>
                <p14:cNvContentPartPr/>
                <p14:nvPr/>
              </p14:nvContentPartPr>
              <p14:xfrm>
                <a:off x="7165932" y="1668350"/>
                <a:ext cx="93960" cy="105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EBAC53-E6F1-663E-149F-B903050770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56932" y="1659350"/>
                  <a:ext cx="111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529781-6A0D-B40D-469F-3B620C45F545}"/>
                    </a:ext>
                  </a:extLst>
                </p14:cNvPr>
                <p14:cNvContentPartPr/>
                <p14:nvPr/>
              </p14:nvContentPartPr>
              <p14:xfrm>
                <a:off x="7447812" y="1707950"/>
                <a:ext cx="129240" cy="11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529781-6A0D-B40D-469F-3B620C45F5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9172" y="1699310"/>
                  <a:ext cx="146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451B07-18FD-4471-BBCB-4EF8AFC14C4C}"/>
                    </a:ext>
                  </a:extLst>
                </p14:cNvPr>
                <p14:cNvContentPartPr/>
                <p14:nvPr/>
              </p14:nvContentPartPr>
              <p14:xfrm>
                <a:off x="7650852" y="1723790"/>
                <a:ext cx="39240" cy="13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451B07-18FD-4471-BBCB-4EF8AFC14C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41852" y="1715150"/>
                  <a:ext cx="56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CD47A4-D40C-CAF1-19C2-DB7F2376A1D2}"/>
                    </a:ext>
                  </a:extLst>
                </p14:cNvPr>
                <p14:cNvContentPartPr/>
                <p14:nvPr/>
              </p14:nvContentPartPr>
              <p14:xfrm>
                <a:off x="8079972" y="1764470"/>
                <a:ext cx="130680" cy="156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CD47A4-D40C-CAF1-19C2-DB7F2376A1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71332" y="1755830"/>
                  <a:ext cx="148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CC95CD-501C-490E-E072-274FAA558427}"/>
                    </a:ext>
                  </a:extLst>
                </p14:cNvPr>
                <p14:cNvContentPartPr/>
                <p14:nvPr/>
              </p14:nvContentPartPr>
              <p14:xfrm>
                <a:off x="8289492" y="1807310"/>
                <a:ext cx="129240" cy="176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CC95CD-501C-490E-E072-274FAA5584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80492" y="1798310"/>
                  <a:ext cx="146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6C90CC-586F-ABC6-B481-4EABC7C4A6E0}"/>
                    </a:ext>
                  </a:extLst>
                </p14:cNvPr>
                <p14:cNvContentPartPr/>
                <p14:nvPr/>
              </p14:nvContentPartPr>
              <p14:xfrm>
                <a:off x="5421012" y="1025750"/>
                <a:ext cx="866520" cy="383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6C90CC-586F-ABC6-B481-4EABC7C4A6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12012" y="1016750"/>
                  <a:ext cx="884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EFA87E-E87A-C6CA-45E1-AC8200861F72}"/>
                    </a:ext>
                  </a:extLst>
                </p14:cNvPr>
                <p14:cNvContentPartPr/>
                <p14:nvPr/>
              </p14:nvContentPartPr>
              <p14:xfrm>
                <a:off x="6136692" y="951590"/>
                <a:ext cx="221760" cy="252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EFA87E-E87A-C6CA-45E1-AC8200861F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28052" y="942950"/>
                  <a:ext cx="239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772698-AC64-D308-854E-36A9525D2819}"/>
                    </a:ext>
                  </a:extLst>
                </p14:cNvPr>
                <p14:cNvContentPartPr/>
                <p14:nvPr/>
              </p14:nvContentPartPr>
              <p14:xfrm>
                <a:off x="1222692" y="2054990"/>
                <a:ext cx="304920" cy="349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772698-AC64-D308-854E-36A9525D28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4052" y="2046350"/>
                  <a:ext cx="322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FB9F1E-6B95-1231-D46B-7CFF72E3DD5F}"/>
                    </a:ext>
                  </a:extLst>
                </p14:cNvPr>
                <p14:cNvContentPartPr/>
                <p14:nvPr/>
              </p14:nvContentPartPr>
              <p14:xfrm>
                <a:off x="1658652" y="2193230"/>
                <a:ext cx="95040" cy="186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FB9F1E-6B95-1231-D46B-7CFF72E3DD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50012" y="2184590"/>
                  <a:ext cx="112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6A14C5-4AFA-743E-F37B-49BFD8DCE201}"/>
                    </a:ext>
                  </a:extLst>
                </p14:cNvPr>
                <p14:cNvContentPartPr/>
                <p14:nvPr/>
              </p14:nvContentPartPr>
              <p14:xfrm>
                <a:off x="1913892" y="2201870"/>
                <a:ext cx="129240" cy="44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6A14C5-4AFA-743E-F37B-49BFD8DCE2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5252" y="2193230"/>
                  <a:ext cx="1468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3848DA-1C5B-C001-125A-6D0248A7A2E4}"/>
                    </a:ext>
                  </a:extLst>
                </p14:cNvPr>
                <p14:cNvContentPartPr/>
                <p14:nvPr/>
              </p14:nvContentPartPr>
              <p14:xfrm>
                <a:off x="2118012" y="2212670"/>
                <a:ext cx="176760" cy="18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3848DA-1C5B-C001-125A-6D0248A7A2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09012" y="2204030"/>
                  <a:ext cx="19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D6D00D-9CB1-4A3B-2AAC-75597AB82B36}"/>
                    </a:ext>
                  </a:extLst>
                </p14:cNvPr>
                <p14:cNvContentPartPr/>
                <p14:nvPr/>
              </p14:nvContentPartPr>
              <p14:xfrm>
                <a:off x="1122612" y="2462870"/>
                <a:ext cx="1202400" cy="6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D6D00D-9CB1-4A3B-2AAC-75597AB82B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3972" y="2454230"/>
                  <a:ext cx="1220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9B5B01-A88C-C247-C539-43A12970F9DD}"/>
                    </a:ext>
                  </a:extLst>
                </p14:cNvPr>
                <p14:cNvContentPartPr/>
                <p14:nvPr/>
              </p14:nvContentPartPr>
              <p14:xfrm>
                <a:off x="1614732" y="2714870"/>
                <a:ext cx="83520" cy="61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9B5B01-A88C-C247-C539-43A12970F9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06092" y="2706230"/>
                  <a:ext cx="1011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00EC42-9411-D720-832C-2B4C653C7F06}"/>
                    </a:ext>
                  </a:extLst>
                </p14:cNvPr>
                <p14:cNvContentPartPr/>
                <p14:nvPr/>
              </p14:nvContentPartPr>
              <p14:xfrm>
                <a:off x="1558212" y="3284750"/>
                <a:ext cx="999000" cy="3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00EC42-9411-D720-832C-2B4C653C7F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9572" y="3275750"/>
                  <a:ext cx="1016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152F2C-C3F6-26E5-90E9-BD3A367F9B6B}"/>
                    </a:ext>
                  </a:extLst>
                </p14:cNvPr>
                <p14:cNvContentPartPr/>
                <p14:nvPr/>
              </p14:nvContentPartPr>
              <p14:xfrm>
                <a:off x="2779332" y="3096110"/>
                <a:ext cx="2619360" cy="105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152F2C-C3F6-26E5-90E9-BD3A367F9B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70332" y="3087470"/>
                  <a:ext cx="263700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48AE7E-32D3-D12C-ACFB-0198776C0E37}"/>
                    </a:ext>
                  </a:extLst>
                </p14:cNvPr>
                <p14:cNvContentPartPr/>
                <p14:nvPr/>
              </p14:nvContentPartPr>
              <p14:xfrm>
                <a:off x="3709572" y="2835830"/>
                <a:ext cx="209160" cy="19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48AE7E-32D3-D12C-ACFB-0198776C0E3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00572" y="2827190"/>
                  <a:ext cx="226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7ECF5B-41A0-AA3B-E9C0-37739B7D291C}"/>
                    </a:ext>
                  </a:extLst>
                </p14:cNvPr>
                <p14:cNvContentPartPr/>
                <p14:nvPr/>
              </p14:nvContentPartPr>
              <p14:xfrm>
                <a:off x="4029252" y="2864630"/>
                <a:ext cx="251640" cy="198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7ECF5B-41A0-AA3B-E9C0-37739B7D29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20252" y="2855630"/>
                  <a:ext cx="269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3F2B29-EDBC-51D8-1C6B-0218FB2EA0C3}"/>
                    </a:ext>
                  </a:extLst>
                </p14:cNvPr>
                <p14:cNvContentPartPr/>
                <p14:nvPr/>
              </p14:nvContentPartPr>
              <p14:xfrm>
                <a:off x="3473052" y="3394910"/>
                <a:ext cx="294120" cy="26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3F2B29-EDBC-51D8-1C6B-0218FB2EA0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4412" y="3385910"/>
                  <a:ext cx="311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8C2418-700B-D03F-DACD-337A227490F5}"/>
                    </a:ext>
                  </a:extLst>
                </p14:cNvPr>
                <p14:cNvContentPartPr/>
                <p14:nvPr/>
              </p14:nvContentPartPr>
              <p14:xfrm>
                <a:off x="3825132" y="3478790"/>
                <a:ext cx="184320" cy="18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8C2418-700B-D03F-DACD-337A227490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6132" y="3469790"/>
                  <a:ext cx="201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0812F6-3E77-FFB1-39BC-972574E23E52}"/>
                    </a:ext>
                  </a:extLst>
                </p14:cNvPr>
                <p14:cNvContentPartPr/>
                <p14:nvPr/>
              </p14:nvContentPartPr>
              <p14:xfrm>
                <a:off x="4179732" y="3425150"/>
                <a:ext cx="20160" cy="21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0812F6-3E77-FFB1-39BC-972574E23E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71092" y="3416510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CDF8DF-9AE2-6E8B-5875-49281EDB2027}"/>
                    </a:ext>
                  </a:extLst>
                </p14:cNvPr>
                <p14:cNvContentPartPr/>
                <p14:nvPr/>
              </p14:nvContentPartPr>
              <p14:xfrm>
                <a:off x="4133652" y="3520550"/>
                <a:ext cx="336600" cy="166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CDF8DF-9AE2-6E8B-5875-49281EDB20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24652" y="3511550"/>
                  <a:ext cx="354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F79E41-3528-691D-2381-E35405DB1585}"/>
                    </a:ext>
                  </a:extLst>
                </p14:cNvPr>
                <p14:cNvContentPartPr/>
                <p14:nvPr/>
              </p14:nvContentPartPr>
              <p14:xfrm>
                <a:off x="4493652" y="3457190"/>
                <a:ext cx="13320" cy="4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F79E41-3528-691D-2381-E35405DB15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84652" y="3448550"/>
                  <a:ext cx="30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3A4EDF-485B-6B39-8D04-DEBA3B671AD5}"/>
                    </a:ext>
                  </a:extLst>
                </p14:cNvPr>
                <p14:cNvContentPartPr/>
                <p14:nvPr/>
              </p14:nvContentPartPr>
              <p14:xfrm>
                <a:off x="4515612" y="3474830"/>
                <a:ext cx="134280" cy="21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3A4EDF-485B-6B39-8D04-DEBA3B671A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06972" y="3465830"/>
                  <a:ext cx="151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95B1EC-BCF4-9D38-436E-1009EA709FD9}"/>
                    </a:ext>
                  </a:extLst>
                </p14:cNvPr>
                <p14:cNvContentPartPr/>
                <p14:nvPr/>
              </p14:nvContentPartPr>
              <p14:xfrm>
                <a:off x="4702452" y="3473030"/>
                <a:ext cx="102960" cy="264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95B1EC-BCF4-9D38-436E-1009EA709F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93812" y="3464030"/>
                  <a:ext cx="120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C77FA7-D7C9-34E6-1005-9F903F0FCF6E}"/>
                    </a:ext>
                  </a:extLst>
                </p14:cNvPr>
                <p14:cNvContentPartPr/>
                <p14:nvPr/>
              </p14:nvContentPartPr>
              <p14:xfrm>
                <a:off x="4823052" y="3581390"/>
                <a:ext cx="434160" cy="20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C77FA7-D7C9-34E6-1005-9F903F0FCF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14412" y="3572390"/>
                  <a:ext cx="451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77E54C-2404-B464-91DE-F0457B81A6C6}"/>
                    </a:ext>
                  </a:extLst>
                </p14:cNvPr>
                <p14:cNvContentPartPr/>
                <p14:nvPr/>
              </p14:nvContentPartPr>
              <p14:xfrm>
                <a:off x="4553052" y="2457470"/>
                <a:ext cx="291600" cy="71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77E54C-2404-B464-91DE-F0457B81A6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44412" y="2448830"/>
                  <a:ext cx="3092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D54FB0-F8EF-78AB-EC7A-567F57F4B967}"/>
                    </a:ext>
                  </a:extLst>
                </p14:cNvPr>
                <p14:cNvContentPartPr/>
                <p14:nvPr/>
              </p14:nvContentPartPr>
              <p14:xfrm>
                <a:off x="4711452" y="2378630"/>
                <a:ext cx="343800" cy="237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D54FB0-F8EF-78AB-EC7A-567F57F4B9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02812" y="2369990"/>
                  <a:ext cx="361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1D88DD-15AA-41D8-BC20-0652556FA68D}"/>
                    </a:ext>
                  </a:extLst>
                </p14:cNvPr>
                <p14:cNvContentPartPr/>
                <p14:nvPr/>
              </p14:nvContentPartPr>
              <p14:xfrm>
                <a:off x="4683732" y="1676990"/>
                <a:ext cx="424800" cy="21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1D88DD-15AA-41D8-BC20-0652556FA6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74732" y="1667990"/>
                  <a:ext cx="442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0E51C9-8F1B-99D0-6B92-B6C0BADD2FDA}"/>
                    </a:ext>
                  </a:extLst>
                </p14:cNvPr>
                <p14:cNvContentPartPr/>
                <p14:nvPr/>
              </p14:nvContentPartPr>
              <p14:xfrm>
                <a:off x="4935732" y="1875350"/>
                <a:ext cx="276120" cy="10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0E51C9-8F1B-99D0-6B92-B6C0BADD2F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27092" y="1866350"/>
                  <a:ext cx="293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6BA785-510E-4843-F25C-D048FED96001}"/>
                    </a:ext>
                  </a:extLst>
                </p14:cNvPr>
                <p14:cNvContentPartPr/>
                <p14:nvPr/>
              </p14:nvContentPartPr>
              <p14:xfrm>
                <a:off x="4646652" y="1946270"/>
                <a:ext cx="205200" cy="17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6BA785-510E-4843-F25C-D048FED960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37652" y="1937630"/>
                  <a:ext cx="222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D68620-B7FC-9338-E307-C27EC84C3775}"/>
                    </a:ext>
                  </a:extLst>
                </p14:cNvPr>
                <p14:cNvContentPartPr/>
                <p14:nvPr/>
              </p14:nvContentPartPr>
              <p14:xfrm>
                <a:off x="4745292" y="2005670"/>
                <a:ext cx="426960" cy="168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D68620-B7FC-9338-E307-C27EC84C37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6292" y="1996670"/>
                  <a:ext cx="44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FBAA18C-4665-78E2-5E1D-DE0D917C7621}"/>
                    </a:ext>
                  </a:extLst>
                </p14:cNvPr>
                <p14:cNvContentPartPr/>
                <p14:nvPr/>
              </p14:nvContentPartPr>
              <p14:xfrm>
                <a:off x="4366572" y="1483310"/>
                <a:ext cx="960480" cy="819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FBAA18C-4665-78E2-5E1D-DE0D917C76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57572" y="1474670"/>
                  <a:ext cx="97812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400440-ACB0-006B-7832-86863EF59138}"/>
                    </a:ext>
                  </a:extLst>
                </p14:cNvPr>
                <p14:cNvContentPartPr/>
                <p14:nvPr/>
              </p14:nvContentPartPr>
              <p14:xfrm>
                <a:off x="4637292" y="1449470"/>
                <a:ext cx="1086480" cy="85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400440-ACB0-006B-7832-86863EF591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28652" y="1440470"/>
                  <a:ext cx="110412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A225C33-69F3-698C-2228-2619AC441A00}"/>
                    </a:ext>
                  </a:extLst>
                </p14:cNvPr>
                <p14:cNvContentPartPr/>
                <p14:nvPr/>
              </p14:nvContentPartPr>
              <p14:xfrm>
                <a:off x="5598492" y="2071550"/>
                <a:ext cx="581760" cy="92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A225C33-69F3-698C-2228-2619AC441A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89492" y="2062550"/>
                  <a:ext cx="599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86017C-E8EB-7A5A-75B3-8218D83FD1A2}"/>
                    </a:ext>
                  </a:extLst>
                </p14:cNvPr>
                <p14:cNvContentPartPr/>
                <p14:nvPr/>
              </p14:nvContentPartPr>
              <p14:xfrm>
                <a:off x="6120852" y="2052470"/>
                <a:ext cx="128520" cy="168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86017C-E8EB-7A5A-75B3-8218D83FD1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11852" y="2043830"/>
                  <a:ext cx="146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F73C29-FAAB-87C3-0BDB-8B8F0704A427}"/>
                    </a:ext>
                  </a:extLst>
                </p14:cNvPr>
                <p14:cNvContentPartPr/>
                <p14:nvPr/>
              </p14:nvContentPartPr>
              <p14:xfrm>
                <a:off x="6158292" y="2285750"/>
                <a:ext cx="93240" cy="990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F73C29-FAAB-87C3-0BDB-8B8F0704A4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49292" y="2276750"/>
                  <a:ext cx="11088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AC65EB-A020-B2CC-2595-99C66D948738}"/>
                    </a:ext>
                  </a:extLst>
                </p14:cNvPr>
                <p14:cNvContentPartPr/>
                <p14:nvPr/>
              </p14:nvContentPartPr>
              <p14:xfrm>
                <a:off x="5829252" y="3348830"/>
                <a:ext cx="1311480" cy="86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AC65EB-A020-B2CC-2595-99C66D94873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20612" y="3340190"/>
                  <a:ext cx="13291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D48F1D1-A17F-612B-D1F7-313CBAB0F602}"/>
                    </a:ext>
                  </a:extLst>
                </p14:cNvPr>
                <p14:cNvContentPartPr/>
                <p14:nvPr/>
              </p14:nvContentPartPr>
              <p14:xfrm>
                <a:off x="5989092" y="3536030"/>
                <a:ext cx="1143000" cy="141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D48F1D1-A17F-612B-D1F7-313CBAB0F6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80092" y="3527390"/>
                  <a:ext cx="1160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55DCF3-1B64-C435-4829-D8C92FC88711}"/>
                    </a:ext>
                  </a:extLst>
                </p14:cNvPr>
                <p14:cNvContentPartPr/>
                <p14:nvPr/>
              </p14:nvContentPartPr>
              <p14:xfrm>
                <a:off x="5802972" y="3750950"/>
                <a:ext cx="1180800" cy="149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55DCF3-1B64-C435-4829-D8C92FC887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94332" y="3741950"/>
                  <a:ext cx="1198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76D5FC-A49E-5B05-DED7-E16C0EFC2281}"/>
                    </a:ext>
                  </a:extLst>
                </p14:cNvPr>
                <p14:cNvContentPartPr/>
                <p14:nvPr/>
              </p14:nvContentPartPr>
              <p14:xfrm>
                <a:off x="5766252" y="3928070"/>
                <a:ext cx="1077480" cy="9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976D5FC-A49E-5B05-DED7-E16C0EFC22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57612" y="3919430"/>
                  <a:ext cx="1095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104B3D-514F-5F39-8C1F-515D309A1C67}"/>
                    </a:ext>
                  </a:extLst>
                </p14:cNvPr>
                <p14:cNvContentPartPr/>
                <p14:nvPr/>
              </p14:nvContentPartPr>
              <p14:xfrm>
                <a:off x="6224172" y="3413270"/>
                <a:ext cx="54000" cy="628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2104B3D-514F-5F39-8C1F-515D309A1C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15172" y="3404270"/>
                  <a:ext cx="716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C03907-B089-2ADE-F91B-C04827EC05D2}"/>
                    </a:ext>
                  </a:extLst>
                </p14:cNvPr>
                <p14:cNvContentPartPr/>
                <p14:nvPr/>
              </p14:nvContentPartPr>
              <p14:xfrm>
                <a:off x="6548892" y="3442790"/>
                <a:ext cx="74520" cy="600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C03907-B089-2ADE-F91B-C04827EC05D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40252" y="3434150"/>
                  <a:ext cx="9216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6AB56A-8043-60F0-F56C-11311F8B4610}"/>
                    </a:ext>
                  </a:extLst>
                </p14:cNvPr>
                <p14:cNvContentPartPr/>
                <p14:nvPr/>
              </p14:nvContentPartPr>
              <p14:xfrm>
                <a:off x="5892972" y="3342710"/>
                <a:ext cx="132480" cy="114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6AB56A-8043-60F0-F56C-11311F8B46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84332" y="3334070"/>
                  <a:ext cx="150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A8A4E20-8963-E415-6244-89370D3E360D}"/>
                    </a:ext>
                  </a:extLst>
                </p14:cNvPr>
                <p14:cNvContentPartPr/>
                <p14:nvPr/>
              </p14:nvContentPartPr>
              <p14:xfrm>
                <a:off x="6066492" y="3403550"/>
                <a:ext cx="118080" cy="88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A8A4E20-8963-E415-6244-89370D3E36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57492" y="3394910"/>
                  <a:ext cx="135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159DF3-6DB2-BC11-5C98-E46132362779}"/>
                    </a:ext>
                  </a:extLst>
                </p14:cNvPr>
                <p14:cNvContentPartPr/>
                <p14:nvPr/>
              </p14:nvContentPartPr>
              <p14:xfrm>
                <a:off x="6400572" y="3447830"/>
                <a:ext cx="10080" cy="10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159DF3-6DB2-BC11-5C98-E4613236277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91932" y="3439190"/>
                  <a:ext cx="27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5741357-3457-82CD-C7C9-52608FFC8AC6}"/>
                    </a:ext>
                  </a:extLst>
                </p14:cNvPr>
                <p14:cNvContentPartPr/>
                <p14:nvPr/>
              </p14:nvContentPartPr>
              <p14:xfrm>
                <a:off x="6489852" y="3452150"/>
                <a:ext cx="77760" cy="11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5741357-3457-82CD-C7C9-52608FFC8AC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80852" y="3443150"/>
                  <a:ext cx="95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1F5C99-2A4E-4EC3-1A3C-8EC5CFB02E59}"/>
                    </a:ext>
                  </a:extLst>
                </p14:cNvPr>
                <p14:cNvContentPartPr/>
                <p14:nvPr/>
              </p14:nvContentPartPr>
              <p14:xfrm>
                <a:off x="6587772" y="3497510"/>
                <a:ext cx="54000" cy="72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1F5C99-2A4E-4EC3-1A3C-8EC5CFB02E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79132" y="3488510"/>
                  <a:ext cx="71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CE025C8-77CE-7209-44B1-E2DAECDD641C}"/>
                    </a:ext>
                  </a:extLst>
                </p14:cNvPr>
                <p14:cNvContentPartPr/>
                <p14:nvPr/>
              </p14:nvContentPartPr>
              <p14:xfrm>
                <a:off x="5934372" y="3600110"/>
                <a:ext cx="124920" cy="10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CE025C8-77CE-7209-44B1-E2DAECDD64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25372" y="3591110"/>
                  <a:ext cx="142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3A1542-4345-0499-E8C2-8E3ABD85E726}"/>
                    </a:ext>
                  </a:extLst>
                </p14:cNvPr>
                <p14:cNvContentPartPr/>
                <p14:nvPr/>
              </p14:nvContentPartPr>
              <p14:xfrm>
                <a:off x="6111492" y="3638630"/>
                <a:ext cx="19440" cy="10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3A1542-4345-0499-E8C2-8E3ABD85E7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02492" y="3629990"/>
                  <a:ext cx="37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D17FF68-B2A3-DA1F-0C7B-3DABF48D43FC}"/>
                    </a:ext>
                  </a:extLst>
                </p14:cNvPr>
                <p14:cNvContentPartPr/>
                <p14:nvPr/>
              </p14:nvContentPartPr>
              <p14:xfrm>
                <a:off x="6316692" y="3677510"/>
                <a:ext cx="19080" cy="110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D17FF68-B2A3-DA1F-0C7B-3DABF48D43F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07692" y="3668510"/>
                  <a:ext cx="36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A1DE5E-F5D5-9FD5-6CEC-5D2F433E32D1}"/>
                    </a:ext>
                  </a:extLst>
                </p14:cNvPr>
                <p14:cNvContentPartPr/>
                <p14:nvPr/>
              </p14:nvContentPartPr>
              <p14:xfrm>
                <a:off x="6400572" y="3741230"/>
                <a:ext cx="1800" cy="2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A1DE5E-F5D5-9FD5-6CEC-5D2F433E32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91932" y="3732590"/>
                  <a:ext cx="19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8C5BA3-8504-FE8E-856A-3D0343A6A60B}"/>
                    </a:ext>
                  </a:extLst>
                </p14:cNvPr>
                <p14:cNvContentPartPr/>
                <p14:nvPr/>
              </p14:nvContentPartPr>
              <p14:xfrm>
                <a:off x="6476892" y="3690830"/>
                <a:ext cx="127080" cy="119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8C5BA3-8504-FE8E-856A-3D0343A6A60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68252" y="3682190"/>
                  <a:ext cx="144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DBAF24-A248-EAC7-D3D5-0F8E8EC6CB6E}"/>
                    </a:ext>
                  </a:extLst>
                </p14:cNvPr>
                <p14:cNvContentPartPr/>
                <p14:nvPr/>
              </p14:nvContentPartPr>
              <p14:xfrm>
                <a:off x="5899092" y="3846350"/>
                <a:ext cx="122760" cy="97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DBAF24-A248-EAC7-D3D5-0F8E8EC6CB6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90092" y="3837710"/>
                  <a:ext cx="140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8D6DF7-4CF4-0BED-2F75-7AD38FE8C4FE}"/>
                    </a:ext>
                  </a:extLst>
                </p14:cNvPr>
                <p14:cNvContentPartPr/>
                <p14:nvPr/>
              </p14:nvContentPartPr>
              <p14:xfrm>
                <a:off x="6095652" y="3866150"/>
                <a:ext cx="55080" cy="8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8D6DF7-4CF4-0BED-2F75-7AD38FE8C4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87012" y="3857510"/>
                  <a:ext cx="72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41726E-0C38-93CA-BD62-8077F63DF26A}"/>
                    </a:ext>
                  </a:extLst>
                </p14:cNvPr>
                <p14:cNvContentPartPr/>
                <p14:nvPr/>
              </p14:nvContentPartPr>
              <p14:xfrm>
                <a:off x="6382212" y="3899990"/>
                <a:ext cx="7560" cy="6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41726E-0C38-93CA-BD62-8077F63DF26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73212" y="3890990"/>
                  <a:ext cx="25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383C9A-F653-6FDD-BC36-09E15AC93A24}"/>
                    </a:ext>
                  </a:extLst>
                </p14:cNvPr>
                <p14:cNvContentPartPr/>
                <p14:nvPr/>
              </p14:nvContentPartPr>
              <p14:xfrm>
                <a:off x="6484812" y="3955790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383C9A-F653-6FDD-BC36-09E15AC93A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76172" y="3947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FA9549-415D-987B-6E45-CBD8F7540177}"/>
                    </a:ext>
                  </a:extLst>
                </p14:cNvPr>
                <p14:cNvContentPartPr/>
                <p14:nvPr/>
              </p14:nvContentPartPr>
              <p14:xfrm>
                <a:off x="6488052" y="3919070"/>
                <a:ext cx="71640" cy="76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FA9549-415D-987B-6E45-CBD8F75401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79412" y="3910070"/>
                  <a:ext cx="89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13EDFDC-2D63-D045-FE73-51AD7C57AD2A}"/>
                    </a:ext>
                  </a:extLst>
                </p14:cNvPr>
                <p14:cNvContentPartPr/>
                <p14:nvPr/>
              </p14:nvContentPartPr>
              <p14:xfrm>
                <a:off x="5960292" y="3956870"/>
                <a:ext cx="103320" cy="149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13EDFDC-2D63-D045-FE73-51AD7C57AD2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51652" y="3948230"/>
                  <a:ext cx="120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379BDD9-5C14-1851-A658-7C149A76DBCA}"/>
                    </a:ext>
                  </a:extLst>
                </p14:cNvPr>
                <p14:cNvContentPartPr/>
                <p14:nvPr/>
              </p14:nvContentPartPr>
              <p14:xfrm>
                <a:off x="6078012" y="3984590"/>
                <a:ext cx="153000" cy="15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379BDD9-5C14-1851-A658-7C149A76DBC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69372" y="3975950"/>
                  <a:ext cx="170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160709-AF23-A2D1-ED0E-59A296CD87BC}"/>
                    </a:ext>
                  </a:extLst>
                </p14:cNvPr>
                <p14:cNvContentPartPr/>
                <p14:nvPr/>
              </p14:nvContentPartPr>
              <p14:xfrm>
                <a:off x="6913212" y="2093870"/>
                <a:ext cx="799920" cy="875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160709-AF23-A2D1-ED0E-59A296CD87B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04212" y="2085230"/>
                  <a:ext cx="81756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7DFDDD-E6C5-385F-D10F-D0D89C4A7D3D}"/>
                    </a:ext>
                  </a:extLst>
                </p14:cNvPr>
                <p14:cNvContentPartPr/>
                <p14:nvPr/>
              </p14:nvContentPartPr>
              <p14:xfrm>
                <a:off x="7544652" y="2024030"/>
                <a:ext cx="267120" cy="243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7DFDDD-E6C5-385F-D10F-D0D89C4A7D3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35652" y="2015390"/>
                  <a:ext cx="284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E33A22-7C55-A980-A027-04F392A11D7A}"/>
                    </a:ext>
                  </a:extLst>
                </p14:cNvPr>
                <p14:cNvContentPartPr/>
                <p14:nvPr/>
              </p14:nvContentPartPr>
              <p14:xfrm>
                <a:off x="7487052" y="3717470"/>
                <a:ext cx="190440" cy="251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E33A22-7C55-A980-A027-04F392A11D7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478412" y="3708830"/>
                  <a:ext cx="208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6E3C86-AF68-66D7-6463-99575EBB3441}"/>
                    </a:ext>
                  </a:extLst>
                </p14:cNvPr>
                <p14:cNvContentPartPr/>
                <p14:nvPr/>
              </p14:nvContentPartPr>
              <p14:xfrm>
                <a:off x="7516572" y="3836990"/>
                <a:ext cx="298080" cy="257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6E3C86-AF68-66D7-6463-99575EBB344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07932" y="3827990"/>
                  <a:ext cx="315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4AD9DB2-F8EE-21D0-0913-BB5AE9EBBD47}"/>
                    </a:ext>
                  </a:extLst>
                </p14:cNvPr>
                <p14:cNvContentPartPr/>
                <p14:nvPr/>
              </p14:nvContentPartPr>
              <p14:xfrm>
                <a:off x="7875132" y="3871910"/>
                <a:ext cx="102600" cy="227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4AD9DB2-F8EE-21D0-0913-BB5AE9EBBD4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66492" y="3863270"/>
                  <a:ext cx="120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044C88-C5F7-4299-7609-4E013763BD4D}"/>
                    </a:ext>
                  </a:extLst>
                </p14:cNvPr>
                <p14:cNvContentPartPr/>
                <p14:nvPr/>
              </p14:nvContentPartPr>
              <p14:xfrm>
                <a:off x="8033532" y="3974870"/>
                <a:ext cx="180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044C88-C5F7-4299-7609-4E013763BD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24532" y="396623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128A39-DD84-35A1-F9FF-911B2A229198}"/>
                    </a:ext>
                  </a:extLst>
                </p14:cNvPr>
                <p14:cNvContentPartPr/>
                <p14:nvPr/>
              </p14:nvContentPartPr>
              <p14:xfrm>
                <a:off x="5733132" y="3052910"/>
                <a:ext cx="1333800" cy="1437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128A39-DD84-35A1-F9FF-911B2A2291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24132" y="3044270"/>
                  <a:ext cx="1351440" cy="14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B9D4AD3-1B8C-5387-4DD0-721C399CEA05}"/>
                    </a:ext>
                  </a:extLst>
                </p14:cNvPr>
                <p14:cNvContentPartPr/>
                <p14:nvPr/>
              </p14:nvContentPartPr>
              <p14:xfrm>
                <a:off x="5657172" y="3284030"/>
                <a:ext cx="1368720" cy="993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B9D4AD3-1B8C-5387-4DD0-721C399CEA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48532" y="3275390"/>
                  <a:ext cx="1386360" cy="10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C75B648-498E-5675-972D-F12B5D50745F}"/>
                    </a:ext>
                  </a:extLst>
                </p14:cNvPr>
                <p14:cNvContentPartPr/>
                <p14:nvPr/>
              </p14:nvContentPartPr>
              <p14:xfrm>
                <a:off x="7482732" y="3349190"/>
                <a:ext cx="753480" cy="101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C75B648-498E-5675-972D-F12B5D50745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74092" y="3340550"/>
                  <a:ext cx="771120" cy="10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C44341F-EF6C-90F2-57F5-BB4DE996D938}"/>
                    </a:ext>
                  </a:extLst>
                </p14:cNvPr>
                <p14:cNvContentPartPr/>
                <p14:nvPr/>
              </p14:nvContentPartPr>
              <p14:xfrm>
                <a:off x="7179972" y="3395990"/>
                <a:ext cx="1068480" cy="849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C44341F-EF6C-90F2-57F5-BB4DE996D9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71332" y="3387350"/>
                  <a:ext cx="1086120" cy="86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75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C859-63F5-AB42-2CE2-4A4CA8A5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Store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3C47016-F8D3-C827-85DA-82B8CC5C1265}"/>
              </a:ext>
            </a:extLst>
          </p:cNvPr>
          <p:cNvGrpSpPr/>
          <p:nvPr/>
        </p:nvGrpSpPr>
        <p:grpSpPr>
          <a:xfrm>
            <a:off x="573972" y="652790"/>
            <a:ext cx="10413000" cy="1904040"/>
            <a:chOff x="573972" y="652790"/>
            <a:chExt cx="10413000" cy="19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2AF75C-B3EE-5B92-F58B-BF36A4618619}"/>
                    </a:ext>
                  </a:extLst>
                </p14:cNvPr>
                <p14:cNvContentPartPr/>
                <p14:nvPr/>
              </p14:nvContentPartPr>
              <p14:xfrm>
                <a:off x="755412" y="1165430"/>
                <a:ext cx="9766440" cy="653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2AF75C-B3EE-5B92-F58B-BF36A46186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6772" y="1156430"/>
                  <a:ext cx="978408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3F0629-1FC7-0906-1EFD-7A3BC8AC2365}"/>
                    </a:ext>
                  </a:extLst>
                </p14:cNvPr>
                <p14:cNvContentPartPr/>
                <p14:nvPr/>
              </p14:nvContentPartPr>
              <p14:xfrm>
                <a:off x="922092" y="932510"/>
                <a:ext cx="10064880" cy="86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3F0629-1FC7-0906-1EFD-7A3BC8AC23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3092" y="923510"/>
                  <a:ext cx="1008252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B4754C-7F70-FFF3-E07D-6C09A3B86671}"/>
                    </a:ext>
                  </a:extLst>
                </p14:cNvPr>
                <p14:cNvContentPartPr/>
                <p14:nvPr/>
              </p14:nvContentPartPr>
              <p14:xfrm>
                <a:off x="877092" y="1725590"/>
                <a:ext cx="9761040" cy="83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B4754C-7F70-FFF3-E07D-6C09A3B866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8092" y="1716950"/>
                  <a:ext cx="97786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BACB18-7411-C04D-F0D5-08E1609DDCFB}"/>
                    </a:ext>
                  </a:extLst>
                </p14:cNvPr>
                <p14:cNvContentPartPr/>
                <p14:nvPr/>
              </p14:nvContentPartPr>
              <p14:xfrm>
                <a:off x="1939092" y="1091630"/>
                <a:ext cx="45000" cy="37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BACB18-7411-C04D-F0D5-08E1609DDC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0452" y="1082630"/>
                  <a:ext cx="626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16B5A3-90A2-A5B3-A658-4BFECB49C9A9}"/>
                    </a:ext>
                  </a:extLst>
                </p14:cNvPr>
                <p14:cNvContentPartPr/>
                <p14:nvPr/>
              </p14:nvContentPartPr>
              <p14:xfrm>
                <a:off x="3200172" y="1044830"/>
                <a:ext cx="57600" cy="38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16B5A3-90A2-A5B3-A658-4BFECB49C9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91532" y="1035830"/>
                  <a:ext cx="75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13F7BA-9C74-0AC9-0C6C-1942B175355F}"/>
                    </a:ext>
                  </a:extLst>
                </p14:cNvPr>
                <p14:cNvContentPartPr/>
                <p14:nvPr/>
              </p14:nvContentPartPr>
              <p14:xfrm>
                <a:off x="1236372" y="1142750"/>
                <a:ext cx="191160" cy="24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13F7BA-9C74-0AC9-0C6C-1942B17535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7372" y="1134110"/>
                  <a:ext cx="208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52A944-2F4F-CEA7-06AF-1AF50984C72D}"/>
                    </a:ext>
                  </a:extLst>
                </p14:cNvPr>
                <p14:cNvContentPartPr/>
                <p14:nvPr/>
              </p14:nvContentPartPr>
              <p14:xfrm>
                <a:off x="1332852" y="1274150"/>
                <a:ext cx="168120" cy="5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52A944-2F4F-CEA7-06AF-1AF50984C7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4212" y="1265510"/>
                  <a:ext cx="185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8D15FD-6578-DF22-BA83-0D86FE20D4A7}"/>
                    </a:ext>
                  </a:extLst>
                </p14:cNvPr>
                <p14:cNvContentPartPr/>
                <p14:nvPr/>
              </p14:nvContentPartPr>
              <p14:xfrm>
                <a:off x="2239332" y="1231670"/>
                <a:ext cx="21960" cy="138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8D15FD-6578-DF22-BA83-0D86FE20D4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30332" y="1223030"/>
                  <a:ext cx="39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124625-EF3A-B120-EE89-F2E2ACA488F0}"/>
                    </a:ext>
                  </a:extLst>
                </p14:cNvPr>
                <p14:cNvContentPartPr/>
                <p14:nvPr/>
              </p14:nvContentPartPr>
              <p14:xfrm>
                <a:off x="2338332" y="1236350"/>
                <a:ext cx="124200" cy="11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124625-EF3A-B120-EE89-F2E2ACA488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29692" y="1227710"/>
                  <a:ext cx="141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375853-0830-A726-09AF-39DDC4D5B60E}"/>
                    </a:ext>
                  </a:extLst>
                </p14:cNvPr>
                <p14:cNvContentPartPr/>
                <p14:nvPr/>
              </p14:nvContentPartPr>
              <p14:xfrm>
                <a:off x="2603292" y="1200710"/>
                <a:ext cx="120240" cy="15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375853-0830-A726-09AF-39DDC4D5B6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4652" y="1192070"/>
                  <a:ext cx="137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2856B9-6D6D-97F9-BC70-1442713945E4}"/>
                    </a:ext>
                  </a:extLst>
                </p14:cNvPr>
                <p14:cNvContentPartPr/>
                <p14:nvPr/>
              </p14:nvContentPartPr>
              <p14:xfrm>
                <a:off x="4235892" y="960590"/>
                <a:ext cx="120600" cy="59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2856B9-6D6D-97F9-BC70-1442713945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26892" y="951950"/>
                  <a:ext cx="1382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E3FD8C-4601-A39B-D002-639ACDECDCE4}"/>
                    </a:ext>
                  </a:extLst>
                </p14:cNvPr>
                <p14:cNvContentPartPr/>
                <p14:nvPr/>
              </p14:nvContentPartPr>
              <p14:xfrm>
                <a:off x="3834852" y="1146350"/>
                <a:ext cx="238320" cy="22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E3FD8C-4601-A39B-D002-639ACDECDC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6212" y="1137350"/>
                  <a:ext cx="255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F34657-025A-5BA2-0F90-D581F3B6838C}"/>
                    </a:ext>
                  </a:extLst>
                </p14:cNvPr>
                <p14:cNvContentPartPr/>
                <p14:nvPr/>
              </p14:nvContentPartPr>
              <p14:xfrm>
                <a:off x="4452972" y="1165430"/>
                <a:ext cx="167040" cy="22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F34657-025A-5BA2-0F90-D581F3B683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4332" y="1156790"/>
                  <a:ext cx="184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124DD7-4741-F35A-8902-25A9624EB1A3}"/>
                    </a:ext>
                  </a:extLst>
                </p14:cNvPr>
                <p14:cNvContentPartPr/>
                <p14:nvPr/>
              </p14:nvContentPartPr>
              <p14:xfrm>
                <a:off x="4691652" y="1257950"/>
                <a:ext cx="138600" cy="12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124DD7-4741-F35A-8902-25A9624EB1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83012" y="1248950"/>
                  <a:ext cx="156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167E3D-9224-A57C-1A33-10B526069288}"/>
                    </a:ext>
                  </a:extLst>
                </p14:cNvPr>
                <p14:cNvContentPartPr/>
                <p14:nvPr/>
              </p14:nvContentPartPr>
              <p14:xfrm>
                <a:off x="4972812" y="1211510"/>
                <a:ext cx="104040" cy="17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167E3D-9224-A57C-1A33-10B526069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63812" y="1202870"/>
                  <a:ext cx="121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0EC7F9-3944-B42D-B402-9742FAF083FE}"/>
                    </a:ext>
                  </a:extLst>
                </p14:cNvPr>
                <p14:cNvContentPartPr/>
                <p14:nvPr/>
              </p14:nvContentPartPr>
              <p14:xfrm>
                <a:off x="5543412" y="976430"/>
                <a:ext cx="71280" cy="68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0EC7F9-3944-B42D-B402-9742FAF083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34772" y="967790"/>
                  <a:ext cx="8892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3CC482-6843-60CB-2866-750714763979}"/>
                    </a:ext>
                  </a:extLst>
                </p14:cNvPr>
                <p14:cNvContentPartPr/>
                <p14:nvPr/>
              </p14:nvContentPartPr>
              <p14:xfrm>
                <a:off x="6063972" y="1287470"/>
                <a:ext cx="250560" cy="152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3CC482-6843-60CB-2866-7507147639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5332" y="1278470"/>
                  <a:ext cx="268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3F52B-5A45-2098-A98F-57FD719E01F4}"/>
                    </a:ext>
                  </a:extLst>
                </p14:cNvPr>
                <p14:cNvContentPartPr/>
                <p14:nvPr/>
              </p14:nvContentPartPr>
              <p14:xfrm>
                <a:off x="6810612" y="957350"/>
                <a:ext cx="37440" cy="80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3F52B-5A45-2098-A98F-57FD719E01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01972" y="948710"/>
                  <a:ext cx="5508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A8DBE-5A1F-F0AC-2844-CA44C9B141A6}"/>
                    </a:ext>
                  </a:extLst>
                </p14:cNvPr>
                <p14:cNvContentPartPr/>
                <p14:nvPr/>
              </p14:nvContentPartPr>
              <p14:xfrm>
                <a:off x="7137852" y="1230950"/>
                <a:ext cx="203760" cy="26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A8DBE-5A1F-F0AC-2844-CA44C9B141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8852" y="1221950"/>
                  <a:ext cx="221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F2F2BC-7075-08E9-BACF-4ADDB0E5B15F}"/>
                    </a:ext>
                  </a:extLst>
                </p14:cNvPr>
                <p14:cNvContentPartPr/>
                <p14:nvPr/>
              </p14:nvContentPartPr>
              <p14:xfrm>
                <a:off x="7388772" y="1313750"/>
                <a:ext cx="469800" cy="161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F2F2BC-7075-08E9-BACF-4ADDB0E5B1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79772" y="1304750"/>
                  <a:ext cx="487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445EEF-8521-032D-71F9-DA5207B6B153}"/>
                    </a:ext>
                  </a:extLst>
                </p14:cNvPr>
                <p14:cNvContentPartPr/>
                <p14:nvPr/>
              </p14:nvContentPartPr>
              <p14:xfrm>
                <a:off x="8331972" y="932870"/>
                <a:ext cx="82080" cy="84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445EEF-8521-032D-71F9-DA5207B6B1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22972" y="923870"/>
                  <a:ext cx="9972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EF40FA-AD42-7C98-A2C9-2F7D8EA9442E}"/>
                    </a:ext>
                  </a:extLst>
                </p14:cNvPr>
                <p14:cNvContentPartPr/>
                <p14:nvPr/>
              </p14:nvContentPartPr>
              <p14:xfrm>
                <a:off x="8738052" y="1205030"/>
                <a:ext cx="215280" cy="25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EF40FA-AD42-7C98-A2C9-2F7D8EA944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9412" y="1196030"/>
                  <a:ext cx="232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5B45DF-D74A-8439-6EE4-1E347E14046C}"/>
                    </a:ext>
                  </a:extLst>
                </p14:cNvPr>
                <p14:cNvContentPartPr/>
                <p14:nvPr/>
              </p14:nvContentPartPr>
              <p14:xfrm>
                <a:off x="8815812" y="1314470"/>
                <a:ext cx="175320" cy="5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5B45DF-D74A-8439-6EE4-1E347E1404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7172" y="1305470"/>
                  <a:ext cx="192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F1AEF9-0878-2E8C-0B86-5A76EC0DCE58}"/>
                    </a:ext>
                  </a:extLst>
                </p14:cNvPr>
                <p14:cNvContentPartPr/>
                <p14:nvPr/>
              </p14:nvContentPartPr>
              <p14:xfrm>
                <a:off x="9330612" y="961670"/>
                <a:ext cx="38160" cy="66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F1AEF9-0878-2E8C-0B86-5A76EC0DCE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21612" y="952670"/>
                  <a:ext cx="5580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51A2A7-CB04-2B34-6B69-6D599DF74FF1}"/>
                    </a:ext>
                  </a:extLst>
                </p14:cNvPr>
                <p14:cNvContentPartPr/>
                <p14:nvPr/>
              </p14:nvContentPartPr>
              <p14:xfrm>
                <a:off x="9741012" y="1335350"/>
                <a:ext cx="76680" cy="166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51A2A7-CB04-2B34-6B69-6D599DF74F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32372" y="1326350"/>
                  <a:ext cx="94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17183A5-707A-6B20-D7E1-9A05F7565147}"/>
                    </a:ext>
                  </a:extLst>
                </p14:cNvPr>
                <p14:cNvContentPartPr/>
                <p14:nvPr/>
              </p14:nvContentPartPr>
              <p14:xfrm>
                <a:off x="9901572" y="1327790"/>
                <a:ext cx="174960" cy="16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17183A5-707A-6B20-D7E1-9A05F75651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92572" y="1318790"/>
                  <a:ext cx="192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144606-8ADD-46CC-D1DC-C7EE455BDF37}"/>
                    </a:ext>
                  </a:extLst>
                </p14:cNvPr>
                <p14:cNvContentPartPr/>
                <p14:nvPr/>
              </p14:nvContentPartPr>
              <p14:xfrm>
                <a:off x="10011732" y="1300790"/>
                <a:ext cx="456480" cy="24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144606-8ADD-46CC-D1DC-C7EE455BDF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03092" y="1291790"/>
                  <a:ext cx="474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FC29D9-60B8-E7DA-C1B2-1FAA3519FFC7}"/>
                    </a:ext>
                  </a:extLst>
                </p14:cNvPr>
                <p14:cNvContentPartPr/>
                <p14:nvPr/>
              </p14:nvContentPartPr>
              <p14:xfrm>
                <a:off x="2174172" y="1741430"/>
                <a:ext cx="105840" cy="303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FC29D9-60B8-E7DA-C1B2-1FAA3519FF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65172" y="1732790"/>
                  <a:ext cx="123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2CF880-649F-5768-7C42-E24F40C11A5A}"/>
                    </a:ext>
                  </a:extLst>
                </p14:cNvPr>
                <p14:cNvContentPartPr/>
                <p14:nvPr/>
              </p14:nvContentPartPr>
              <p14:xfrm>
                <a:off x="1698972" y="1912790"/>
                <a:ext cx="217440" cy="141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2CF880-649F-5768-7C42-E24F40C11A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89972" y="1903790"/>
                  <a:ext cx="235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8B62D6-75A7-44CA-3009-063994D77533}"/>
                    </a:ext>
                  </a:extLst>
                </p14:cNvPr>
                <p14:cNvContentPartPr/>
                <p14:nvPr/>
              </p14:nvContentPartPr>
              <p14:xfrm>
                <a:off x="2659092" y="1856990"/>
                <a:ext cx="29520" cy="13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8B62D6-75A7-44CA-3009-063994D775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50092" y="1848350"/>
                  <a:ext cx="47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338E33-22AB-F888-8F11-04E8C419007A}"/>
                    </a:ext>
                  </a:extLst>
                </p14:cNvPr>
                <p14:cNvContentPartPr/>
                <p14:nvPr/>
              </p14:nvContentPartPr>
              <p14:xfrm>
                <a:off x="2816052" y="1864190"/>
                <a:ext cx="468720" cy="143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338E33-22AB-F888-8F11-04E8C41900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07052" y="1855190"/>
                  <a:ext cx="486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2AAF62-6742-5E62-9044-D17EDE8E1665}"/>
                    </a:ext>
                  </a:extLst>
                </p14:cNvPr>
                <p14:cNvContentPartPr/>
                <p14:nvPr/>
              </p14:nvContentPartPr>
              <p14:xfrm>
                <a:off x="3625332" y="1796870"/>
                <a:ext cx="53640" cy="28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2AAF62-6742-5E62-9044-D17EDE8E16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16332" y="1788230"/>
                  <a:ext cx="71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29F30F-DBA1-E32E-8C19-A99892C804BB}"/>
                    </a:ext>
                  </a:extLst>
                </p14:cNvPr>
                <p14:cNvContentPartPr/>
                <p14:nvPr/>
              </p14:nvContentPartPr>
              <p14:xfrm>
                <a:off x="4460172" y="1876430"/>
                <a:ext cx="277560" cy="22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29F30F-DBA1-E32E-8C19-A99892C804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51172" y="1867790"/>
                  <a:ext cx="295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C9B208-FFC2-8137-B7C9-F5A902F6ED6E}"/>
                    </a:ext>
                  </a:extLst>
                </p14:cNvPr>
                <p14:cNvContentPartPr/>
                <p14:nvPr/>
              </p14:nvContentPartPr>
              <p14:xfrm>
                <a:off x="5178372" y="1874270"/>
                <a:ext cx="48240" cy="29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C9B208-FFC2-8137-B7C9-F5A902F6ED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9372" y="1865270"/>
                  <a:ext cx="65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8A63D9-06A3-A0DF-141B-B1AD6CD002F5}"/>
                    </a:ext>
                  </a:extLst>
                </p14:cNvPr>
                <p14:cNvContentPartPr/>
                <p14:nvPr/>
              </p14:nvContentPartPr>
              <p14:xfrm>
                <a:off x="5440812" y="1985510"/>
                <a:ext cx="145080" cy="16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8A63D9-06A3-A0DF-141B-B1AD6CD002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2172" y="1976870"/>
                  <a:ext cx="162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22C121-204D-2916-6B6A-87598DA68B64}"/>
                    </a:ext>
                  </a:extLst>
                </p14:cNvPr>
                <p14:cNvContentPartPr/>
                <p14:nvPr/>
              </p14:nvContentPartPr>
              <p14:xfrm>
                <a:off x="5542332" y="1957790"/>
                <a:ext cx="679320" cy="15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22C121-204D-2916-6B6A-87598DA68B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33692" y="1949150"/>
                  <a:ext cx="696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500FC1-F380-2F09-6EFE-1E22F0405616}"/>
                    </a:ext>
                  </a:extLst>
                </p14:cNvPr>
                <p14:cNvContentPartPr/>
                <p14:nvPr/>
              </p14:nvContentPartPr>
              <p14:xfrm>
                <a:off x="573972" y="904070"/>
                <a:ext cx="2636280" cy="655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500FC1-F380-2F09-6EFE-1E22F04056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5332" y="895430"/>
                  <a:ext cx="265392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F43444-102C-7B84-39EC-390F6F3D3D79}"/>
                    </a:ext>
                  </a:extLst>
                </p14:cNvPr>
                <p14:cNvContentPartPr/>
                <p14:nvPr/>
              </p14:nvContentPartPr>
              <p14:xfrm>
                <a:off x="3360732" y="844310"/>
                <a:ext cx="2461680" cy="788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F43444-102C-7B84-39EC-390F6F3D3D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2092" y="835310"/>
                  <a:ext cx="24793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A82E79-8EE2-938C-D430-5A8BBE9B6682}"/>
                    </a:ext>
                  </a:extLst>
                </p14:cNvPr>
                <p14:cNvContentPartPr/>
                <p14:nvPr/>
              </p14:nvContentPartPr>
              <p14:xfrm>
                <a:off x="5392212" y="940070"/>
                <a:ext cx="2792520" cy="863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A82E79-8EE2-938C-D430-5A8BBE9B66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3212" y="931430"/>
                  <a:ext cx="281016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3F646F-9107-8D18-A3A9-7D8D737F6616}"/>
                    </a:ext>
                  </a:extLst>
                </p14:cNvPr>
                <p14:cNvContentPartPr/>
                <p14:nvPr/>
              </p14:nvContentPartPr>
              <p14:xfrm>
                <a:off x="3386652" y="747110"/>
                <a:ext cx="983880" cy="55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3F646F-9107-8D18-A3A9-7D8D737F66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77652" y="738110"/>
                  <a:ext cx="1001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67ED02-17EF-67A7-FB99-D14CBB75238B}"/>
                    </a:ext>
                  </a:extLst>
                </p14:cNvPr>
                <p14:cNvContentPartPr/>
                <p14:nvPr/>
              </p14:nvContentPartPr>
              <p14:xfrm>
                <a:off x="4235892" y="652790"/>
                <a:ext cx="193680" cy="16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67ED02-17EF-67A7-FB99-D14CBB7523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26892" y="644150"/>
                  <a:ext cx="211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6A499B-7DD8-4015-3B7F-9F1E7A88CB2C}"/>
                    </a:ext>
                  </a:extLst>
                </p14:cNvPr>
                <p14:cNvContentPartPr/>
                <p14:nvPr/>
              </p14:nvContentPartPr>
              <p14:xfrm>
                <a:off x="764772" y="865910"/>
                <a:ext cx="745920" cy="4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6A499B-7DD8-4015-3B7F-9F1E7A88CB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6132" y="856910"/>
                  <a:ext cx="763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13BE1FC-084B-BE22-5F34-CF3D68749D3B}"/>
                    </a:ext>
                  </a:extLst>
                </p14:cNvPr>
                <p14:cNvContentPartPr/>
                <p14:nvPr/>
              </p14:nvContentPartPr>
              <p14:xfrm>
                <a:off x="1353732" y="797870"/>
                <a:ext cx="219240" cy="23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13BE1FC-084B-BE22-5F34-CF3D68749D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44732" y="789230"/>
                  <a:ext cx="236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62CAD5-3118-1659-B72D-6C54742DA90B}"/>
                    </a:ext>
                  </a:extLst>
                </p14:cNvPr>
                <p14:cNvContentPartPr/>
                <p14:nvPr/>
              </p14:nvContentPartPr>
              <p14:xfrm>
                <a:off x="1828572" y="866990"/>
                <a:ext cx="591120" cy="29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62CAD5-3118-1659-B72D-6C54742DA9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19572" y="858350"/>
                  <a:ext cx="608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0959AF-D8C9-A833-5234-49CA239F5A71}"/>
                    </a:ext>
                  </a:extLst>
                </p14:cNvPr>
                <p14:cNvContentPartPr/>
                <p14:nvPr/>
              </p14:nvContentPartPr>
              <p14:xfrm>
                <a:off x="2409612" y="820910"/>
                <a:ext cx="192600" cy="12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0959AF-D8C9-A833-5234-49CA239F5A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00972" y="811910"/>
                  <a:ext cx="21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56B3A93-4D67-8988-A858-C0300D6DBEC7}"/>
                    </a:ext>
                  </a:extLst>
                </p14:cNvPr>
                <p14:cNvContentPartPr/>
                <p14:nvPr/>
              </p14:nvContentPartPr>
              <p14:xfrm>
                <a:off x="2863932" y="835670"/>
                <a:ext cx="309960" cy="42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56B3A93-4D67-8988-A858-C0300D6DBE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54932" y="826670"/>
                  <a:ext cx="327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3A8B49-C287-6F3B-284E-ECA393AD3D02}"/>
                    </a:ext>
                  </a:extLst>
                </p14:cNvPr>
                <p14:cNvContentPartPr/>
                <p14:nvPr/>
              </p14:nvContentPartPr>
              <p14:xfrm>
                <a:off x="3095772" y="780230"/>
                <a:ext cx="148680" cy="144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3A8B49-C287-6F3B-284E-ECA393AD3D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86772" y="771230"/>
                  <a:ext cx="166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892847-442F-FE5F-0574-21C6C3A97634}"/>
                    </a:ext>
                  </a:extLst>
                </p14:cNvPr>
                <p14:cNvContentPartPr/>
                <p14:nvPr/>
              </p14:nvContentPartPr>
              <p14:xfrm>
                <a:off x="3382692" y="854390"/>
                <a:ext cx="232920" cy="32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892847-442F-FE5F-0574-21C6C3A976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4052" y="845390"/>
                  <a:ext cx="250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CFF7D03-9078-C7FA-5B13-838DC870BFD1}"/>
                    </a:ext>
                  </a:extLst>
                </p14:cNvPr>
                <p14:cNvContentPartPr/>
                <p14:nvPr/>
              </p14:nvContentPartPr>
              <p14:xfrm>
                <a:off x="3545412" y="791030"/>
                <a:ext cx="70200" cy="132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CFF7D03-9078-C7FA-5B13-838DC870BF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36772" y="782030"/>
                  <a:ext cx="87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398374-3AFE-F6B8-04FA-02DBD7D681F5}"/>
                    </a:ext>
                  </a:extLst>
                </p14:cNvPr>
                <p14:cNvContentPartPr/>
                <p14:nvPr/>
              </p14:nvContentPartPr>
              <p14:xfrm>
                <a:off x="4534692" y="794990"/>
                <a:ext cx="455400" cy="26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398374-3AFE-F6B8-04FA-02DBD7D681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25692" y="785990"/>
                  <a:ext cx="473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9E42130-E925-0D22-C9F8-359E74BA9C04}"/>
                    </a:ext>
                  </a:extLst>
                </p14:cNvPr>
                <p14:cNvContentPartPr/>
                <p14:nvPr/>
              </p14:nvContentPartPr>
              <p14:xfrm>
                <a:off x="4907652" y="744230"/>
                <a:ext cx="181440" cy="168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9E42130-E925-0D22-C9F8-359E74BA9C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8652" y="735230"/>
                  <a:ext cx="199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F29B9D-9CCA-8005-DD38-B5001D0B8E79}"/>
                    </a:ext>
                  </a:extLst>
                </p14:cNvPr>
                <p14:cNvContentPartPr/>
                <p14:nvPr/>
              </p14:nvContentPartPr>
              <p14:xfrm>
                <a:off x="5395092" y="833870"/>
                <a:ext cx="245520" cy="1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F29B9D-9CCA-8005-DD38-B5001D0B8E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86092" y="825230"/>
                  <a:ext cx="263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E94B78-53D1-B193-4161-085231C21BA9}"/>
                    </a:ext>
                  </a:extLst>
                </p14:cNvPr>
                <p14:cNvContentPartPr/>
                <p14:nvPr/>
              </p14:nvContentPartPr>
              <p14:xfrm>
                <a:off x="5532972" y="755750"/>
                <a:ext cx="191160" cy="150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E94B78-53D1-B193-4161-085231C21B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24332" y="746750"/>
                  <a:ext cx="208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A7035AE-AD09-3F90-3AC0-C6FFC7C75A44}"/>
                    </a:ext>
                  </a:extLst>
                </p14:cNvPr>
                <p14:cNvContentPartPr/>
                <p14:nvPr/>
              </p14:nvContentPartPr>
              <p14:xfrm>
                <a:off x="5884692" y="799670"/>
                <a:ext cx="306720" cy="12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A7035AE-AD09-3F90-3AC0-C6FFC7C75A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76052" y="790670"/>
                  <a:ext cx="324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3F5854-2710-446F-0B72-356061707C17}"/>
                    </a:ext>
                  </a:extLst>
                </p14:cNvPr>
                <p14:cNvContentPartPr/>
                <p14:nvPr/>
              </p14:nvContentPartPr>
              <p14:xfrm>
                <a:off x="6063612" y="718310"/>
                <a:ext cx="212400" cy="168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3F5854-2710-446F-0B72-356061707C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54612" y="709310"/>
                  <a:ext cx="230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C7965FC-707A-13FE-5D9F-0A3B020B17DE}"/>
                    </a:ext>
                  </a:extLst>
                </p14:cNvPr>
                <p14:cNvContentPartPr/>
                <p14:nvPr/>
              </p14:nvContentPartPr>
              <p14:xfrm>
                <a:off x="6484812" y="671510"/>
                <a:ext cx="39672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C7965FC-707A-13FE-5D9F-0A3B020B17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75812" y="662870"/>
                  <a:ext cx="4143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2A63732-941D-F679-E3A3-961E1548442C}"/>
              </a:ext>
            </a:extLst>
          </p:cNvPr>
          <p:cNvGrpSpPr/>
          <p:nvPr/>
        </p:nvGrpSpPr>
        <p:grpSpPr>
          <a:xfrm>
            <a:off x="356892" y="2463230"/>
            <a:ext cx="10672920" cy="3979440"/>
            <a:chOff x="356892" y="2463230"/>
            <a:chExt cx="10672920" cy="39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8EEFE3-FF47-4AF4-29A4-2081A4CB9377}"/>
                    </a:ext>
                  </a:extLst>
                </p14:cNvPr>
                <p14:cNvContentPartPr/>
                <p14:nvPr/>
              </p14:nvContentPartPr>
              <p14:xfrm>
                <a:off x="1718052" y="2927990"/>
                <a:ext cx="249120" cy="291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8EEFE3-FF47-4AF4-29A4-2081A4CB937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09412" y="2918990"/>
                  <a:ext cx="266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072982A-1480-984B-1888-2911D608ECAC}"/>
                    </a:ext>
                  </a:extLst>
                </p14:cNvPr>
                <p14:cNvContentPartPr/>
                <p14:nvPr/>
              </p14:nvContentPartPr>
              <p14:xfrm>
                <a:off x="2028372" y="2895950"/>
                <a:ext cx="317160" cy="295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072982A-1480-984B-1888-2911D608EC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19372" y="2887310"/>
                  <a:ext cx="334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025C4E-D4D7-BABD-529F-B5958144C2F6}"/>
                    </a:ext>
                  </a:extLst>
                </p14:cNvPr>
                <p14:cNvContentPartPr/>
                <p14:nvPr/>
              </p14:nvContentPartPr>
              <p14:xfrm>
                <a:off x="2409252" y="2982710"/>
                <a:ext cx="377640" cy="24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025C4E-D4D7-BABD-529F-B5958144C2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00252" y="2974070"/>
                  <a:ext cx="395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129C3FC-47B7-DCAF-F287-5D3F0400649E}"/>
                    </a:ext>
                  </a:extLst>
                </p14:cNvPr>
                <p14:cNvContentPartPr/>
                <p14:nvPr/>
              </p14:nvContentPartPr>
              <p14:xfrm>
                <a:off x="1753692" y="3476270"/>
                <a:ext cx="39960" cy="19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129C3FC-47B7-DCAF-F287-5D3F040064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45052" y="3467270"/>
                  <a:ext cx="57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CD5EBA-5EEA-A7B4-1411-2AF0C8D64EF8}"/>
                    </a:ext>
                  </a:extLst>
                </p14:cNvPr>
                <p14:cNvContentPartPr/>
                <p14:nvPr/>
              </p14:nvContentPartPr>
              <p14:xfrm>
                <a:off x="1839732" y="3520910"/>
                <a:ext cx="138960" cy="136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CD5EBA-5EEA-A7B4-1411-2AF0C8D64E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30732" y="3512270"/>
                  <a:ext cx="156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364F6C1-2BE2-A374-2CF0-7A123D39B16A}"/>
                    </a:ext>
                  </a:extLst>
                </p14:cNvPr>
                <p14:cNvContentPartPr/>
                <p14:nvPr/>
              </p14:nvContentPartPr>
              <p14:xfrm>
                <a:off x="2093532" y="3536390"/>
                <a:ext cx="171360" cy="128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364F6C1-2BE2-A374-2CF0-7A123D39B1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84892" y="3527390"/>
                  <a:ext cx="189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3D980A-164E-1696-E651-543170FF99A6}"/>
                    </a:ext>
                  </a:extLst>
                </p14:cNvPr>
                <p14:cNvContentPartPr/>
                <p14:nvPr/>
              </p14:nvContentPartPr>
              <p14:xfrm>
                <a:off x="1702932" y="3874790"/>
                <a:ext cx="228600" cy="182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3D980A-164E-1696-E651-543170FF99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94292" y="3866150"/>
                  <a:ext cx="246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2A9C30-C962-F3C4-21B8-FA3FFA381E6F}"/>
                    </a:ext>
                  </a:extLst>
                </p14:cNvPr>
                <p14:cNvContentPartPr/>
                <p14:nvPr/>
              </p14:nvContentPartPr>
              <p14:xfrm>
                <a:off x="1997412" y="3927350"/>
                <a:ext cx="101160" cy="10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2A9C30-C962-F3C4-21B8-FA3FFA381E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88772" y="3918710"/>
                  <a:ext cx="118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D1655F-839F-0CEC-BECB-03537B30DDCF}"/>
                    </a:ext>
                  </a:extLst>
                </p14:cNvPr>
                <p14:cNvContentPartPr/>
                <p14:nvPr/>
              </p14:nvContentPartPr>
              <p14:xfrm>
                <a:off x="2164452" y="3918710"/>
                <a:ext cx="120600" cy="130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D1655F-839F-0CEC-BECB-03537B30DD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55452" y="3910070"/>
                  <a:ext cx="138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9B93E2-1D97-D783-2795-447F700D7AA6}"/>
                    </a:ext>
                  </a:extLst>
                </p14:cNvPr>
                <p14:cNvContentPartPr/>
                <p14:nvPr/>
              </p14:nvContentPartPr>
              <p14:xfrm>
                <a:off x="1822452" y="4225790"/>
                <a:ext cx="186480" cy="177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9B93E2-1D97-D783-2795-447F700D7A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13452" y="4217150"/>
                  <a:ext cx="20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590706-2FA2-0706-A9CF-200A27F05A1F}"/>
                    </a:ext>
                  </a:extLst>
                </p14:cNvPr>
                <p14:cNvContentPartPr/>
                <p14:nvPr/>
              </p14:nvContentPartPr>
              <p14:xfrm>
                <a:off x="2098572" y="4271870"/>
                <a:ext cx="114840" cy="105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590706-2FA2-0706-A9CF-200A27F05A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89572" y="4263230"/>
                  <a:ext cx="132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B47978-278E-7BC0-D19F-ECBBD7EE8DC1}"/>
                    </a:ext>
                  </a:extLst>
                </p14:cNvPr>
                <p14:cNvContentPartPr/>
                <p14:nvPr/>
              </p14:nvContentPartPr>
              <p14:xfrm>
                <a:off x="2267772" y="4254590"/>
                <a:ext cx="130320" cy="139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B47978-278E-7BC0-D19F-ECBBD7EE8D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59132" y="4245950"/>
                  <a:ext cx="147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CC9612-DC7D-55B7-7D49-D245267C1671}"/>
                    </a:ext>
                  </a:extLst>
                </p14:cNvPr>
                <p14:cNvContentPartPr/>
                <p14:nvPr/>
              </p14:nvContentPartPr>
              <p14:xfrm>
                <a:off x="1968252" y="4650950"/>
                <a:ext cx="76680" cy="150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CC9612-DC7D-55B7-7D49-D245267C16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9252" y="4642310"/>
                  <a:ext cx="94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DFC5765-CAFB-7A9B-549B-C85BACD4AFC9}"/>
                    </a:ext>
                  </a:extLst>
                </p14:cNvPr>
                <p14:cNvContentPartPr/>
                <p14:nvPr/>
              </p14:nvContentPartPr>
              <p14:xfrm>
                <a:off x="2157972" y="4618910"/>
                <a:ext cx="128520" cy="130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DFC5765-CAFB-7A9B-549B-C85BACD4AF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49332" y="4609910"/>
                  <a:ext cx="146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51BA10-2984-6834-9869-6A0B9EF866D1}"/>
                    </a:ext>
                  </a:extLst>
                </p14:cNvPr>
                <p14:cNvContentPartPr/>
                <p14:nvPr/>
              </p14:nvContentPartPr>
              <p14:xfrm>
                <a:off x="2239332" y="4599830"/>
                <a:ext cx="297720" cy="17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51BA10-2984-6834-9869-6A0B9EF866D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30332" y="4590830"/>
                  <a:ext cx="315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1F675F-9F01-9552-22E6-4336B3B1CACA}"/>
                    </a:ext>
                  </a:extLst>
                </p14:cNvPr>
                <p14:cNvContentPartPr/>
                <p14:nvPr/>
              </p14:nvContentPartPr>
              <p14:xfrm>
                <a:off x="2062212" y="5020670"/>
                <a:ext cx="19080" cy="12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1F675F-9F01-9552-22E6-4336B3B1CA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53212" y="5012030"/>
                  <a:ext cx="36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C8989BC-7223-DC47-13B8-BA2CE163F24F}"/>
                    </a:ext>
                  </a:extLst>
                </p14:cNvPr>
                <p14:cNvContentPartPr/>
                <p14:nvPr/>
              </p14:nvContentPartPr>
              <p14:xfrm>
                <a:off x="2187132" y="5019590"/>
                <a:ext cx="100800" cy="112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C8989BC-7223-DC47-13B8-BA2CE163F24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78132" y="5010590"/>
                  <a:ext cx="118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2A257EA-10BE-8118-3FA2-214635D34202}"/>
                    </a:ext>
                  </a:extLst>
                </p14:cNvPr>
                <p14:cNvContentPartPr/>
                <p14:nvPr/>
              </p14:nvContentPartPr>
              <p14:xfrm>
                <a:off x="2425092" y="5003390"/>
                <a:ext cx="122400" cy="120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2A257EA-10BE-8118-3FA2-214635D342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16452" y="4994390"/>
                  <a:ext cx="140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CF50171-6323-3823-BC3C-8F3AE73A7E71}"/>
                    </a:ext>
                  </a:extLst>
                </p14:cNvPr>
                <p14:cNvContentPartPr/>
                <p14:nvPr/>
              </p14:nvContentPartPr>
              <p14:xfrm>
                <a:off x="2033412" y="5330270"/>
                <a:ext cx="105840" cy="175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CF50171-6323-3823-BC3C-8F3AE73A7E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24412" y="5321270"/>
                  <a:ext cx="123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7235A2-FC28-001B-7B37-20AD2383095C}"/>
                    </a:ext>
                  </a:extLst>
                </p14:cNvPr>
                <p14:cNvContentPartPr/>
                <p14:nvPr/>
              </p14:nvContentPartPr>
              <p14:xfrm>
                <a:off x="2062212" y="5290310"/>
                <a:ext cx="587880" cy="215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7235A2-FC28-001B-7B37-20AD238309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53212" y="5281670"/>
                  <a:ext cx="605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F995ED8-5C1F-DA96-FF6B-9DC3C271A4EF}"/>
                    </a:ext>
                  </a:extLst>
                </p14:cNvPr>
                <p14:cNvContentPartPr/>
                <p14:nvPr/>
              </p14:nvContentPartPr>
              <p14:xfrm>
                <a:off x="1666572" y="5777390"/>
                <a:ext cx="1408320" cy="17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F995ED8-5C1F-DA96-FF6B-9DC3C271A4E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57572" y="5768750"/>
                  <a:ext cx="142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04F59D-57F6-F139-6AC0-F66E555C00C4}"/>
                    </a:ext>
                  </a:extLst>
                </p14:cNvPr>
                <p14:cNvContentPartPr/>
                <p14:nvPr/>
              </p14:nvContentPartPr>
              <p14:xfrm>
                <a:off x="446172" y="2869310"/>
                <a:ext cx="48600" cy="44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04F59D-57F6-F139-6AC0-F66E555C00C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7532" y="2860310"/>
                  <a:ext cx="662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0EFA3CD-58B2-ECFD-9598-094B8457523F}"/>
                    </a:ext>
                  </a:extLst>
                </p14:cNvPr>
                <p14:cNvContentPartPr/>
                <p14:nvPr/>
              </p14:nvContentPartPr>
              <p14:xfrm>
                <a:off x="356892" y="3019430"/>
                <a:ext cx="171720" cy="3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0EFA3CD-58B2-ECFD-9598-094B845752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7892" y="3010790"/>
                  <a:ext cx="189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389B5F-4BE6-1B83-2F90-A9943E384697}"/>
                    </a:ext>
                  </a:extLst>
                </p14:cNvPr>
                <p14:cNvContentPartPr/>
                <p14:nvPr/>
              </p14:nvContentPartPr>
              <p14:xfrm>
                <a:off x="636252" y="3011510"/>
                <a:ext cx="182520" cy="217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389B5F-4BE6-1B83-2F90-A9943E3846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7252" y="3002510"/>
                  <a:ext cx="200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15D1A-DB99-EF5C-452F-6D6CDD04D052}"/>
                    </a:ext>
                  </a:extLst>
                </p14:cNvPr>
                <p14:cNvContentPartPr/>
                <p14:nvPr/>
              </p14:nvContentPartPr>
              <p14:xfrm>
                <a:off x="914172" y="2894510"/>
                <a:ext cx="9720" cy="250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15D1A-DB99-EF5C-452F-6D6CDD04D0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5532" y="2885870"/>
                  <a:ext cx="27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8D46D4-90E5-4D54-D08B-B65DE59C2E60}"/>
                    </a:ext>
                  </a:extLst>
                </p14:cNvPr>
                <p14:cNvContentPartPr/>
                <p14:nvPr/>
              </p14:nvContentPartPr>
              <p14:xfrm>
                <a:off x="932892" y="2862830"/>
                <a:ext cx="446400" cy="36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8D46D4-90E5-4D54-D08B-B65DE59C2E6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3892" y="2854190"/>
                  <a:ext cx="4640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358C769-4ECA-EFB0-C583-9926D4F90122}"/>
                    </a:ext>
                  </a:extLst>
                </p14:cNvPr>
                <p14:cNvContentPartPr/>
                <p14:nvPr/>
              </p14:nvContentPartPr>
              <p14:xfrm>
                <a:off x="550212" y="2499590"/>
                <a:ext cx="247320" cy="244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358C769-4ECA-EFB0-C583-9926D4F901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1572" y="2490590"/>
                  <a:ext cx="264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276C7C-4BB9-E35C-E132-77049D68143C}"/>
                    </a:ext>
                  </a:extLst>
                </p14:cNvPr>
                <p14:cNvContentPartPr/>
                <p14:nvPr/>
              </p14:nvContentPartPr>
              <p14:xfrm>
                <a:off x="561012" y="2516510"/>
                <a:ext cx="73440" cy="293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276C7C-4BB9-E35C-E132-77049D6814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2012" y="2507510"/>
                  <a:ext cx="910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B94D31F-F3F2-8A1E-461D-EED07CF6EBEE}"/>
                    </a:ext>
                  </a:extLst>
                </p14:cNvPr>
                <p14:cNvContentPartPr/>
                <p14:nvPr/>
              </p14:nvContentPartPr>
              <p14:xfrm>
                <a:off x="587292" y="2463230"/>
                <a:ext cx="366120" cy="354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B94D31F-F3F2-8A1E-461D-EED07CF6EBE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8292" y="2454590"/>
                  <a:ext cx="383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DA8D70A-F9F6-3353-345E-27A707575481}"/>
                    </a:ext>
                  </a:extLst>
                </p14:cNvPr>
                <p14:cNvContentPartPr/>
                <p14:nvPr/>
              </p14:nvContentPartPr>
              <p14:xfrm>
                <a:off x="978972" y="2489510"/>
                <a:ext cx="195120" cy="273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DA8D70A-F9F6-3353-345E-27A7075754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0332" y="2480510"/>
                  <a:ext cx="212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63F1AA0-1906-0593-8318-799653BECA75}"/>
                    </a:ext>
                  </a:extLst>
                </p14:cNvPr>
                <p14:cNvContentPartPr/>
                <p14:nvPr/>
              </p14:nvContentPartPr>
              <p14:xfrm>
                <a:off x="5044812" y="3615950"/>
                <a:ext cx="1001880" cy="2826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63F1AA0-1906-0593-8318-799653BECA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36172" y="3606950"/>
                  <a:ext cx="1019520" cy="28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A80B73-F05E-D03B-0AAB-D575905EB8C3}"/>
                    </a:ext>
                  </a:extLst>
                </p14:cNvPr>
                <p14:cNvContentPartPr/>
                <p14:nvPr/>
              </p14:nvContentPartPr>
              <p14:xfrm>
                <a:off x="6225252" y="3697670"/>
                <a:ext cx="1604520" cy="2507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A80B73-F05E-D03B-0AAB-D575905EB8C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16252" y="3689030"/>
                  <a:ext cx="1622160" cy="25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776C24-F042-8551-556B-68D54163E699}"/>
                    </a:ext>
                  </a:extLst>
                </p14:cNvPr>
                <p14:cNvContentPartPr/>
                <p14:nvPr/>
              </p14:nvContentPartPr>
              <p14:xfrm>
                <a:off x="5103852" y="4102670"/>
                <a:ext cx="425520" cy="7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776C24-F042-8551-556B-68D54163E6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94852" y="4094030"/>
                  <a:ext cx="443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DAFEF6-08BF-B164-28B2-79484B7DF0F3}"/>
                    </a:ext>
                  </a:extLst>
                </p14:cNvPr>
                <p14:cNvContentPartPr/>
                <p14:nvPr/>
              </p14:nvContentPartPr>
              <p14:xfrm>
                <a:off x="5215812" y="3816470"/>
                <a:ext cx="150480" cy="211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DAFEF6-08BF-B164-28B2-79484B7DF0F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06812" y="3807830"/>
                  <a:ext cx="168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9E7FCA5-F572-1DD9-EA3B-D87865B07C7E}"/>
                    </a:ext>
                  </a:extLst>
                </p14:cNvPr>
                <p14:cNvContentPartPr/>
                <p14:nvPr/>
              </p14:nvContentPartPr>
              <p14:xfrm>
                <a:off x="5241372" y="3937790"/>
                <a:ext cx="139320" cy="18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9E7FCA5-F572-1DD9-EA3B-D87865B07C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32732" y="3929150"/>
                  <a:ext cx="156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AE1B3A-49D9-24EF-B48D-A9B24779DA2B}"/>
                    </a:ext>
                  </a:extLst>
                </p14:cNvPr>
                <p14:cNvContentPartPr/>
                <p14:nvPr/>
              </p14:nvContentPartPr>
              <p14:xfrm>
                <a:off x="5212932" y="4467710"/>
                <a:ext cx="397800" cy="83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AE1B3A-49D9-24EF-B48D-A9B24779DA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04292" y="4459070"/>
                  <a:ext cx="415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161CD69-DDF1-AB62-6DA0-F75C6FE76D05}"/>
                    </a:ext>
                  </a:extLst>
                </p14:cNvPr>
                <p14:cNvContentPartPr/>
                <p14:nvPr/>
              </p14:nvContentPartPr>
              <p14:xfrm>
                <a:off x="5292852" y="4225070"/>
                <a:ext cx="191880" cy="229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161CD69-DDF1-AB62-6DA0-F75C6FE76D0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83852" y="4216070"/>
                  <a:ext cx="209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8320C0-8C26-0620-B618-C54554E3CC0E}"/>
                    </a:ext>
                  </a:extLst>
                </p14:cNvPr>
                <p14:cNvContentPartPr/>
                <p14:nvPr/>
              </p14:nvContentPartPr>
              <p14:xfrm>
                <a:off x="5393292" y="4599830"/>
                <a:ext cx="173160" cy="137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8320C0-8C26-0620-B618-C54554E3CC0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84652" y="4591190"/>
                  <a:ext cx="190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B3373AF-5187-9F18-A118-E9199C8C37B4}"/>
                    </a:ext>
                  </a:extLst>
                </p14:cNvPr>
                <p14:cNvContentPartPr/>
                <p14:nvPr/>
              </p14:nvContentPartPr>
              <p14:xfrm>
                <a:off x="5324532" y="4910870"/>
                <a:ext cx="583920" cy="14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B3373AF-5187-9F18-A118-E9199C8C37B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15892" y="4902230"/>
                  <a:ext cx="601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C9566E-B80D-234C-59B0-569C3499F010}"/>
                    </a:ext>
                  </a:extLst>
                </p14:cNvPr>
                <p14:cNvContentPartPr/>
                <p14:nvPr/>
              </p14:nvContentPartPr>
              <p14:xfrm>
                <a:off x="5625852" y="5198150"/>
                <a:ext cx="171720" cy="258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C9566E-B80D-234C-59B0-569C3499F01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16852" y="5189510"/>
                  <a:ext cx="189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27579C6-B32A-195B-22CC-353F5D405BFE}"/>
                    </a:ext>
                  </a:extLst>
                </p14:cNvPr>
                <p14:cNvContentPartPr/>
                <p14:nvPr/>
              </p14:nvContentPartPr>
              <p14:xfrm>
                <a:off x="5670852" y="5333150"/>
                <a:ext cx="142920" cy="60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27579C6-B32A-195B-22CC-353F5D405B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61852" y="5324150"/>
                  <a:ext cx="160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80ED96-D7B2-3EE1-13C2-812C33BEEC4A}"/>
                    </a:ext>
                  </a:extLst>
                </p14:cNvPr>
                <p14:cNvContentPartPr/>
                <p14:nvPr/>
              </p14:nvContentPartPr>
              <p14:xfrm>
                <a:off x="5551692" y="5578670"/>
                <a:ext cx="667440" cy="192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80ED96-D7B2-3EE1-13C2-812C33BEEC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42692" y="5569670"/>
                  <a:ext cx="685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8E4293A-FBA6-9011-7872-F048B00F2D2E}"/>
                    </a:ext>
                  </a:extLst>
                </p14:cNvPr>
                <p14:cNvContentPartPr/>
                <p14:nvPr/>
              </p14:nvContentPartPr>
              <p14:xfrm>
                <a:off x="5748612" y="5860190"/>
                <a:ext cx="190080" cy="140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8E4293A-FBA6-9011-7872-F048B00F2D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39612" y="5851550"/>
                  <a:ext cx="207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BCCED31-B9A7-CB7C-0F56-F5264EA66B1D}"/>
                    </a:ext>
                  </a:extLst>
                </p14:cNvPr>
                <p14:cNvContentPartPr/>
                <p14:nvPr/>
              </p14:nvContentPartPr>
              <p14:xfrm>
                <a:off x="5365212" y="6144950"/>
                <a:ext cx="710640" cy="190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BCCED31-B9A7-CB7C-0F56-F5264EA66B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56212" y="6135950"/>
                  <a:ext cx="728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7672D9D-4E9F-58B8-6356-EC5F21E1974D}"/>
                    </a:ext>
                  </a:extLst>
                </p14:cNvPr>
                <p14:cNvContentPartPr/>
                <p14:nvPr/>
              </p14:nvContentPartPr>
              <p14:xfrm>
                <a:off x="5616852" y="6200390"/>
                <a:ext cx="237240" cy="174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7672D9D-4E9F-58B8-6356-EC5F21E197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07852" y="6191750"/>
                  <a:ext cx="254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8EED97E-23FF-A572-13C0-BF10E5733C87}"/>
                    </a:ext>
                  </a:extLst>
                </p14:cNvPr>
                <p14:cNvContentPartPr/>
                <p14:nvPr/>
              </p14:nvContentPartPr>
              <p14:xfrm>
                <a:off x="6381852" y="4010870"/>
                <a:ext cx="918720" cy="216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8EED97E-23FF-A572-13C0-BF10E5733C8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72852" y="4002230"/>
                  <a:ext cx="936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D35B03B-6500-27A7-15E2-205D564F7292}"/>
                    </a:ext>
                  </a:extLst>
                </p14:cNvPr>
                <p14:cNvContentPartPr/>
                <p14:nvPr/>
              </p14:nvContentPartPr>
              <p14:xfrm>
                <a:off x="6432612" y="4506230"/>
                <a:ext cx="915840" cy="222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D35B03B-6500-27A7-15E2-205D564F72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23972" y="4497590"/>
                  <a:ext cx="933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AEC5068-E0CD-5B92-761F-E0215CA42891}"/>
                    </a:ext>
                  </a:extLst>
                </p14:cNvPr>
                <p14:cNvContentPartPr/>
                <p14:nvPr/>
              </p14:nvContentPartPr>
              <p14:xfrm>
                <a:off x="6468972" y="3931670"/>
                <a:ext cx="27720" cy="84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AEC5068-E0CD-5B92-761F-E0215CA428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59972" y="3923030"/>
                  <a:ext cx="45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D59CA3-FC22-3A2B-E481-878E785DF15C}"/>
                    </a:ext>
                  </a:extLst>
                </p14:cNvPr>
                <p14:cNvContentPartPr/>
                <p14:nvPr/>
              </p14:nvContentPartPr>
              <p14:xfrm>
                <a:off x="6540612" y="3880910"/>
                <a:ext cx="308880" cy="109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DD59CA3-FC22-3A2B-E481-878E785DF15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31972" y="3872270"/>
                  <a:ext cx="326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8D454D3-6002-3FCC-92B2-AA6D9E97CC62}"/>
                    </a:ext>
                  </a:extLst>
                </p14:cNvPr>
                <p14:cNvContentPartPr/>
                <p14:nvPr/>
              </p14:nvContentPartPr>
              <p14:xfrm>
                <a:off x="6677412" y="4304630"/>
                <a:ext cx="168120" cy="128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8D454D3-6002-3FCC-92B2-AA6D9E97CC6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68772" y="4295990"/>
                  <a:ext cx="185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B9A2F1F-37DF-3E77-9E12-CFD5ABA771D5}"/>
                    </a:ext>
                  </a:extLst>
                </p14:cNvPr>
                <p14:cNvContentPartPr/>
                <p14:nvPr/>
              </p14:nvContentPartPr>
              <p14:xfrm>
                <a:off x="6885492" y="4235870"/>
                <a:ext cx="317520" cy="141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B9A2F1F-37DF-3E77-9E12-CFD5ABA771D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76492" y="4227230"/>
                  <a:ext cx="335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1E04CA8-DAEA-8321-5F01-12385073C702}"/>
                    </a:ext>
                  </a:extLst>
                </p14:cNvPr>
                <p14:cNvContentPartPr/>
                <p14:nvPr/>
              </p14:nvContentPartPr>
              <p14:xfrm>
                <a:off x="6693972" y="4722590"/>
                <a:ext cx="199080" cy="192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1E04CA8-DAEA-8321-5F01-12385073C70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85332" y="4713950"/>
                  <a:ext cx="216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B0B5355-6D0C-1497-8EA2-94D6F00609A8}"/>
                    </a:ext>
                  </a:extLst>
                </p14:cNvPr>
                <p14:cNvContentPartPr/>
                <p14:nvPr/>
              </p14:nvContentPartPr>
              <p14:xfrm>
                <a:off x="6969372" y="4721150"/>
                <a:ext cx="307440" cy="150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B0B5355-6D0C-1497-8EA2-94D6F00609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60732" y="4712150"/>
                  <a:ext cx="325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3C0395F-74E9-C227-0CD0-071C554AA92C}"/>
                    </a:ext>
                  </a:extLst>
                </p14:cNvPr>
                <p14:cNvContentPartPr/>
                <p14:nvPr/>
              </p14:nvContentPartPr>
              <p14:xfrm>
                <a:off x="6512532" y="5107790"/>
                <a:ext cx="822600" cy="117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3C0395F-74E9-C227-0CD0-071C554AA92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03892" y="5099150"/>
                  <a:ext cx="840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0A1B9B5-E959-D2DA-3B0E-9AF3EC8EFBB7}"/>
                    </a:ext>
                  </a:extLst>
                </p14:cNvPr>
                <p14:cNvContentPartPr/>
                <p14:nvPr/>
              </p14:nvContentPartPr>
              <p14:xfrm>
                <a:off x="6605412" y="5531870"/>
                <a:ext cx="963360" cy="85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A1B9B5-E959-D2DA-3B0E-9AF3EC8EFBB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96772" y="5522870"/>
                  <a:ext cx="981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10FF8CA-C3A7-AF5D-4883-1695097956BD}"/>
                    </a:ext>
                  </a:extLst>
                </p14:cNvPr>
                <p14:cNvContentPartPr/>
                <p14:nvPr/>
              </p14:nvContentPartPr>
              <p14:xfrm>
                <a:off x="6699372" y="5913830"/>
                <a:ext cx="1007280" cy="150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10FF8CA-C3A7-AF5D-4883-1695097956B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90732" y="5904830"/>
                  <a:ext cx="102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65C9436-1DBB-1BFC-6640-90B58F97628C}"/>
                    </a:ext>
                  </a:extLst>
                </p14:cNvPr>
                <p14:cNvContentPartPr/>
                <p14:nvPr/>
              </p14:nvContentPartPr>
              <p14:xfrm>
                <a:off x="6848412" y="5304710"/>
                <a:ext cx="45720" cy="143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65C9436-1DBB-1BFC-6640-90B58F9762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39772" y="5295710"/>
                  <a:ext cx="63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723DA48-6AF2-2BFF-0684-C88E9E90512A}"/>
                    </a:ext>
                  </a:extLst>
                </p14:cNvPr>
                <p14:cNvContentPartPr/>
                <p14:nvPr/>
              </p14:nvContentPartPr>
              <p14:xfrm>
                <a:off x="6972252" y="5263670"/>
                <a:ext cx="360000" cy="162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723DA48-6AF2-2BFF-0684-C88E9E9051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63252" y="5255030"/>
                  <a:ext cx="377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A4FCB8C-1C3B-48B2-C876-7A323AF84A83}"/>
                    </a:ext>
                  </a:extLst>
                </p14:cNvPr>
                <p14:cNvContentPartPr/>
                <p14:nvPr/>
              </p14:nvContentPartPr>
              <p14:xfrm>
                <a:off x="6894492" y="5783870"/>
                <a:ext cx="12960" cy="90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A4FCB8C-1C3B-48B2-C876-7A323AF84A8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85852" y="5774870"/>
                  <a:ext cx="30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22C3259-AF14-91EA-E907-F632A5EFF18C}"/>
                    </a:ext>
                  </a:extLst>
                </p14:cNvPr>
                <p14:cNvContentPartPr/>
                <p14:nvPr/>
              </p14:nvContentPartPr>
              <p14:xfrm>
                <a:off x="7016532" y="5665070"/>
                <a:ext cx="327600" cy="164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2C3259-AF14-91EA-E907-F632A5EFF18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07532" y="5656430"/>
                  <a:ext cx="345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AF4C2BC-2453-423A-B98D-25BE76C393E1}"/>
                    </a:ext>
                  </a:extLst>
                </p14:cNvPr>
                <p14:cNvContentPartPr/>
                <p14:nvPr/>
              </p14:nvContentPartPr>
              <p14:xfrm>
                <a:off x="7203012" y="6099230"/>
                <a:ext cx="60480" cy="142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AF4C2BC-2453-423A-B98D-25BE76C393E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94012" y="6090590"/>
                  <a:ext cx="78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880858-62EF-74FA-004E-EB71AB74E959}"/>
                    </a:ext>
                  </a:extLst>
                </p14:cNvPr>
                <p14:cNvContentPartPr/>
                <p14:nvPr/>
              </p14:nvContentPartPr>
              <p14:xfrm>
                <a:off x="7193652" y="5963150"/>
                <a:ext cx="438480" cy="183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880858-62EF-74FA-004E-EB71AB74E95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84652" y="5954510"/>
                  <a:ext cx="456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A53DC21-BA92-F42E-0814-2AA3CA8B543D}"/>
                    </a:ext>
                  </a:extLst>
                </p14:cNvPr>
                <p14:cNvContentPartPr/>
                <p14:nvPr/>
              </p14:nvContentPartPr>
              <p14:xfrm>
                <a:off x="6384732" y="3333350"/>
                <a:ext cx="88560" cy="269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A53DC21-BA92-F42E-0814-2AA3CA8B543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76092" y="3324350"/>
                  <a:ext cx="106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9BE92E5-C945-FD83-E81E-87A1BC74F8C4}"/>
                    </a:ext>
                  </a:extLst>
                </p14:cNvPr>
                <p14:cNvContentPartPr/>
                <p14:nvPr/>
              </p14:nvContentPartPr>
              <p14:xfrm>
                <a:off x="6416052" y="3484550"/>
                <a:ext cx="162360" cy="115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9BE92E5-C945-FD83-E81E-87A1BC74F8C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07412" y="3475550"/>
                  <a:ext cx="180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B8F696-3682-5742-2729-60E0882F43B7}"/>
                    </a:ext>
                  </a:extLst>
                </p14:cNvPr>
                <p14:cNvContentPartPr/>
                <p14:nvPr/>
              </p14:nvContentPartPr>
              <p14:xfrm>
                <a:off x="6213732" y="3091070"/>
                <a:ext cx="131400" cy="164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B8F696-3682-5742-2729-60E0882F43B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05092" y="3082070"/>
                  <a:ext cx="14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BD52DDD-D7F8-3D1A-25A9-4C18F1C1785E}"/>
                    </a:ext>
                  </a:extLst>
                </p14:cNvPr>
                <p14:cNvContentPartPr/>
                <p14:nvPr/>
              </p14:nvContentPartPr>
              <p14:xfrm>
                <a:off x="6461412" y="3057230"/>
                <a:ext cx="241920" cy="125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BD52DDD-D7F8-3D1A-25A9-4C18F1C1785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52772" y="3048230"/>
                  <a:ext cx="259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01DB6D-90F3-0098-5521-DE6B682B7174}"/>
                    </a:ext>
                  </a:extLst>
                </p14:cNvPr>
                <p14:cNvContentPartPr/>
                <p14:nvPr/>
              </p14:nvContentPartPr>
              <p14:xfrm>
                <a:off x="3071292" y="2905310"/>
                <a:ext cx="138600" cy="354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01DB6D-90F3-0098-5521-DE6B682B71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62652" y="2896670"/>
                  <a:ext cx="1562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D67CE3C-F6DB-68CD-809D-5D594AEF484F}"/>
                    </a:ext>
                  </a:extLst>
                </p14:cNvPr>
                <p14:cNvContentPartPr/>
                <p14:nvPr/>
              </p14:nvContentPartPr>
              <p14:xfrm>
                <a:off x="3258492" y="2818910"/>
                <a:ext cx="418320" cy="353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D67CE3C-F6DB-68CD-809D-5D594AEF484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49492" y="2810270"/>
                  <a:ext cx="4359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60C448-EFAA-28B4-1E78-CDF52B1FB312}"/>
                    </a:ext>
                  </a:extLst>
                </p14:cNvPr>
                <p14:cNvContentPartPr/>
                <p14:nvPr/>
              </p14:nvContentPartPr>
              <p14:xfrm>
                <a:off x="3927372" y="2843390"/>
                <a:ext cx="8280" cy="300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60C448-EFAA-28B4-1E78-CDF52B1FB31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18732" y="2834750"/>
                  <a:ext cx="25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F0FEB3-EDA2-67D3-2091-5870A2D8DC6C}"/>
                    </a:ext>
                  </a:extLst>
                </p14:cNvPr>
                <p14:cNvContentPartPr/>
                <p14:nvPr/>
              </p14:nvContentPartPr>
              <p14:xfrm>
                <a:off x="3877692" y="2871830"/>
                <a:ext cx="299160" cy="293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F0FEB3-EDA2-67D3-2091-5870A2D8DC6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69052" y="2862830"/>
                  <a:ext cx="3168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9DF8D4-BFA6-06CB-459E-9BC117516BDD}"/>
                    </a:ext>
                  </a:extLst>
                </p14:cNvPr>
                <p14:cNvContentPartPr/>
                <p14:nvPr/>
              </p14:nvContentPartPr>
              <p14:xfrm>
                <a:off x="4227612" y="3001430"/>
                <a:ext cx="94680" cy="190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9DF8D4-BFA6-06CB-459E-9BC117516B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218612" y="2992790"/>
                  <a:ext cx="112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633A083-2762-73A1-7ABC-3A5D5F4D6D79}"/>
                    </a:ext>
                  </a:extLst>
                </p14:cNvPr>
                <p14:cNvContentPartPr/>
                <p14:nvPr/>
              </p14:nvContentPartPr>
              <p14:xfrm>
                <a:off x="4515612" y="3025910"/>
                <a:ext cx="119160" cy="176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633A083-2762-73A1-7ABC-3A5D5F4D6D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06612" y="3016910"/>
                  <a:ext cx="136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2E3269-7E9A-CBC7-0D53-5337B85C27DD}"/>
                    </a:ext>
                  </a:extLst>
                </p14:cNvPr>
                <p14:cNvContentPartPr/>
                <p14:nvPr/>
              </p14:nvContentPartPr>
              <p14:xfrm>
                <a:off x="4704252" y="2900630"/>
                <a:ext cx="402840" cy="293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2E3269-7E9A-CBC7-0D53-5337B85C27D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695612" y="2891990"/>
                  <a:ext cx="420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CE8F6D-B91D-CCA0-3FE2-5551878B2EA2}"/>
                    </a:ext>
                  </a:extLst>
                </p14:cNvPr>
                <p14:cNvContentPartPr/>
                <p14:nvPr/>
              </p14:nvContentPartPr>
              <p14:xfrm>
                <a:off x="5179452" y="3035270"/>
                <a:ext cx="77400" cy="184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CE8F6D-B91D-CCA0-3FE2-5551878B2EA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170812" y="3026630"/>
                  <a:ext cx="95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96E2397-B242-A41A-255D-F5DB5178472F}"/>
                    </a:ext>
                  </a:extLst>
                </p14:cNvPr>
                <p14:cNvContentPartPr/>
                <p14:nvPr/>
              </p14:nvContentPartPr>
              <p14:xfrm>
                <a:off x="5260452" y="2897750"/>
                <a:ext cx="147600" cy="396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96E2397-B242-A41A-255D-F5DB5178472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251812" y="2888750"/>
                  <a:ext cx="1652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BF7EEA2-B881-BAF1-13E5-F8B599787C7F}"/>
                    </a:ext>
                  </a:extLst>
                </p14:cNvPr>
                <p14:cNvContentPartPr/>
                <p14:nvPr/>
              </p14:nvContentPartPr>
              <p14:xfrm>
                <a:off x="5209332" y="3393110"/>
                <a:ext cx="86760" cy="220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BF7EEA2-B881-BAF1-13E5-F8B599787C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00692" y="3384470"/>
                  <a:ext cx="10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C195574-123A-4232-0325-B516954E5CC1}"/>
                    </a:ext>
                  </a:extLst>
                </p14:cNvPr>
                <p14:cNvContentPartPr/>
                <p14:nvPr/>
              </p14:nvContentPartPr>
              <p14:xfrm>
                <a:off x="5243532" y="3547550"/>
                <a:ext cx="109440" cy="72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C195574-123A-4232-0325-B516954E5CC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34532" y="3538550"/>
                  <a:ext cx="127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0EB9C05-E1BB-616B-B7C3-8C0890E529C8}"/>
                    </a:ext>
                  </a:extLst>
                </p14:cNvPr>
                <p14:cNvContentPartPr/>
                <p14:nvPr/>
              </p14:nvContentPartPr>
              <p14:xfrm>
                <a:off x="4880292" y="3372230"/>
                <a:ext cx="186120" cy="160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0EB9C05-E1BB-616B-B7C3-8C0890E529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71652" y="3363590"/>
                  <a:ext cx="203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2FBDCF1-A1F8-1CF4-E865-F8CC420238E9}"/>
                    </a:ext>
                  </a:extLst>
                </p14:cNvPr>
                <p14:cNvContentPartPr/>
                <p14:nvPr/>
              </p14:nvContentPartPr>
              <p14:xfrm>
                <a:off x="5000892" y="3352070"/>
                <a:ext cx="128520" cy="152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2FBDCF1-A1F8-1CF4-E865-F8CC420238E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92252" y="3343070"/>
                  <a:ext cx="146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81BB680-133D-2052-0696-FD74DFEB1B95}"/>
                    </a:ext>
                  </a:extLst>
                </p14:cNvPr>
                <p14:cNvContentPartPr/>
                <p14:nvPr/>
              </p14:nvContentPartPr>
              <p14:xfrm>
                <a:off x="7016892" y="3011150"/>
                <a:ext cx="1493280" cy="794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81BB680-133D-2052-0696-FD74DFEB1B9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07892" y="3002150"/>
                  <a:ext cx="151092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7C1FE20-61B6-201B-EE5A-E5FB0C56327E}"/>
                    </a:ext>
                  </a:extLst>
                </p14:cNvPr>
                <p14:cNvContentPartPr/>
                <p14:nvPr/>
              </p14:nvContentPartPr>
              <p14:xfrm>
                <a:off x="6932652" y="3694790"/>
                <a:ext cx="330840" cy="150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7C1FE20-61B6-201B-EE5A-E5FB0C56327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24012" y="3686150"/>
                  <a:ext cx="348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9651786-506C-087E-C44F-E5BFCC647410}"/>
                    </a:ext>
                  </a:extLst>
                </p14:cNvPr>
                <p14:cNvContentPartPr/>
                <p14:nvPr/>
              </p14:nvContentPartPr>
              <p14:xfrm>
                <a:off x="7594692" y="3682190"/>
                <a:ext cx="432720" cy="2757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9651786-506C-087E-C44F-E5BFCC64741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86052" y="3673550"/>
                  <a:ext cx="450360" cy="27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6530F5E-A5D1-3A4E-12F3-A8EB56694D2F}"/>
                    </a:ext>
                  </a:extLst>
                </p14:cNvPr>
                <p14:cNvContentPartPr/>
                <p14:nvPr/>
              </p14:nvContentPartPr>
              <p14:xfrm>
                <a:off x="7874772" y="6214070"/>
                <a:ext cx="169560" cy="158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6530F5E-A5D1-3A4E-12F3-A8EB56694D2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865772" y="6205430"/>
                  <a:ext cx="187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3A6E2B5-ACDD-2570-A5E9-E02887D3463A}"/>
                    </a:ext>
                  </a:extLst>
                </p14:cNvPr>
                <p14:cNvContentPartPr/>
                <p14:nvPr/>
              </p14:nvContentPartPr>
              <p14:xfrm>
                <a:off x="8100492" y="6208670"/>
                <a:ext cx="80280" cy="133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3A6E2B5-ACDD-2570-A5E9-E02887D3463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91492" y="6200030"/>
                  <a:ext cx="97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C323B11-5E3F-6670-FDA9-C65E9C56FDDF}"/>
                    </a:ext>
                  </a:extLst>
                </p14:cNvPr>
                <p14:cNvContentPartPr/>
                <p14:nvPr/>
              </p14:nvContentPartPr>
              <p14:xfrm>
                <a:off x="8834172" y="3639350"/>
                <a:ext cx="295920" cy="421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C323B11-5E3F-6670-FDA9-C65E9C56FDD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25172" y="3630350"/>
                  <a:ext cx="3135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67C9BB-BF9F-C290-41E5-6A87D8899FCD}"/>
                    </a:ext>
                  </a:extLst>
                </p14:cNvPr>
                <p14:cNvContentPartPr/>
                <p14:nvPr/>
              </p14:nvContentPartPr>
              <p14:xfrm>
                <a:off x="9217572" y="3674630"/>
                <a:ext cx="133920" cy="234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67C9BB-BF9F-C290-41E5-6A87D8899FC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08572" y="3665990"/>
                  <a:ext cx="151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1881A8C-08CE-86F9-8658-00878524B1CD}"/>
                    </a:ext>
                  </a:extLst>
                </p14:cNvPr>
                <p14:cNvContentPartPr/>
                <p14:nvPr/>
              </p14:nvContentPartPr>
              <p14:xfrm>
                <a:off x="9463092" y="3571310"/>
                <a:ext cx="61560" cy="317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1881A8C-08CE-86F9-8658-00878524B1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454092" y="3562670"/>
                  <a:ext cx="79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5678B2B-1916-FAAF-8606-944CC9E0C424}"/>
                    </a:ext>
                  </a:extLst>
                </p14:cNvPr>
                <p14:cNvContentPartPr/>
                <p14:nvPr/>
              </p14:nvContentPartPr>
              <p14:xfrm>
                <a:off x="9508092" y="3556190"/>
                <a:ext cx="627480" cy="241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5678B2B-1916-FAAF-8606-944CC9E0C42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99092" y="3547190"/>
                  <a:ext cx="645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42D78E8-888A-18DE-AAA6-85ECC4E382CB}"/>
                    </a:ext>
                  </a:extLst>
                </p14:cNvPr>
                <p14:cNvContentPartPr/>
                <p14:nvPr/>
              </p14:nvContentPartPr>
              <p14:xfrm>
                <a:off x="9956652" y="3536390"/>
                <a:ext cx="18000" cy="316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42D78E8-888A-18DE-AAA6-85ECC4E382C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48012" y="3527390"/>
                  <a:ext cx="35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0BBC5D3-858A-B946-16FC-44017957A8A1}"/>
                    </a:ext>
                  </a:extLst>
                </p14:cNvPr>
                <p14:cNvContentPartPr/>
                <p14:nvPr/>
              </p14:nvContentPartPr>
              <p14:xfrm>
                <a:off x="10099932" y="3724670"/>
                <a:ext cx="115560" cy="120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0BBC5D3-858A-B946-16FC-44017957A8A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90932" y="3715670"/>
                  <a:ext cx="133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92C9723-A4E9-E4AC-1ECF-26D7311609CC}"/>
                    </a:ext>
                  </a:extLst>
                </p14:cNvPr>
                <p14:cNvContentPartPr/>
                <p14:nvPr/>
              </p14:nvContentPartPr>
              <p14:xfrm>
                <a:off x="10365252" y="3509390"/>
                <a:ext cx="29160" cy="290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92C9723-A4E9-E4AC-1ECF-26D7311609C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56252" y="3500390"/>
                  <a:ext cx="46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6361985-1DF8-1699-2A06-4891B07973BA}"/>
                    </a:ext>
                  </a:extLst>
                </p14:cNvPr>
                <p14:cNvContentPartPr/>
                <p14:nvPr/>
              </p14:nvContentPartPr>
              <p14:xfrm>
                <a:off x="10344012" y="3455030"/>
                <a:ext cx="674640" cy="393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6361985-1DF8-1699-2A06-4891B07973B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35012" y="3446030"/>
                  <a:ext cx="692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58E4198-B079-5A8B-3CD5-1493574D9EDA}"/>
                    </a:ext>
                  </a:extLst>
                </p14:cNvPr>
                <p14:cNvContentPartPr/>
                <p14:nvPr/>
              </p14:nvContentPartPr>
              <p14:xfrm>
                <a:off x="9403692" y="5195270"/>
                <a:ext cx="1626120" cy="1001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58E4198-B079-5A8B-3CD5-1493574D9ED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394692" y="5186270"/>
                  <a:ext cx="1643760" cy="10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606A6B1-F1F2-199C-CAB8-CB3486544400}"/>
                    </a:ext>
                  </a:extLst>
                </p14:cNvPr>
                <p14:cNvContentPartPr/>
                <p14:nvPr/>
              </p14:nvContentPartPr>
              <p14:xfrm>
                <a:off x="9513132" y="5298230"/>
                <a:ext cx="519120" cy="358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606A6B1-F1F2-199C-CAB8-CB348654440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04132" y="5289590"/>
                  <a:ext cx="536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3FAE804-421C-9631-C370-D00A291CD68C}"/>
                    </a:ext>
                  </a:extLst>
                </p14:cNvPr>
                <p14:cNvContentPartPr/>
                <p14:nvPr/>
              </p14:nvContentPartPr>
              <p14:xfrm>
                <a:off x="10188852" y="5337110"/>
                <a:ext cx="731520" cy="388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3FAE804-421C-9631-C370-D00A291CD68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79852" y="5328110"/>
                  <a:ext cx="7491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732EA7D-03DF-F7AD-4AA8-45FE9B619547}"/>
                    </a:ext>
                  </a:extLst>
                </p14:cNvPr>
                <p14:cNvContentPartPr/>
                <p14:nvPr/>
              </p14:nvContentPartPr>
              <p14:xfrm>
                <a:off x="9641652" y="5792870"/>
                <a:ext cx="462240" cy="235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732EA7D-03DF-F7AD-4AA8-45FE9B6195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33012" y="5784230"/>
                  <a:ext cx="479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F54D85F-5615-A2A3-0CC8-1A12D6EACA1C}"/>
                    </a:ext>
                  </a:extLst>
                </p14:cNvPr>
                <p14:cNvContentPartPr/>
                <p14:nvPr/>
              </p14:nvContentPartPr>
              <p14:xfrm>
                <a:off x="10355532" y="5846870"/>
                <a:ext cx="468360" cy="299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F54D85F-5615-A2A3-0CC8-1A12D6EACA1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46892" y="5837870"/>
                  <a:ext cx="48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A34B26F-4ED9-89A1-4D2F-7870E31FBF91}"/>
                    </a:ext>
                  </a:extLst>
                </p14:cNvPr>
                <p14:cNvContentPartPr/>
                <p14:nvPr/>
              </p14:nvContentPartPr>
              <p14:xfrm>
                <a:off x="9693132" y="5365910"/>
                <a:ext cx="165240" cy="167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A34B26F-4ED9-89A1-4D2F-7870E31FBF9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84492" y="5357270"/>
                  <a:ext cx="182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7525168-B21B-F830-811D-857CCC39EF47}"/>
                    </a:ext>
                  </a:extLst>
                </p14:cNvPr>
                <p14:cNvContentPartPr/>
                <p14:nvPr/>
              </p14:nvContentPartPr>
              <p14:xfrm>
                <a:off x="7745532" y="4095470"/>
                <a:ext cx="2106000" cy="1245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7525168-B21B-F830-811D-857CCC39EF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736892" y="4086830"/>
                  <a:ext cx="2123640" cy="12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74D90D5-CAC9-7FF6-766C-FBA08F9ECEA8}"/>
                    </a:ext>
                  </a:extLst>
                </p14:cNvPr>
                <p14:cNvContentPartPr/>
                <p14:nvPr/>
              </p14:nvContentPartPr>
              <p14:xfrm>
                <a:off x="7637532" y="3974870"/>
                <a:ext cx="154080" cy="239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74D90D5-CAC9-7FF6-766C-FBA08F9ECEA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628532" y="3966230"/>
                  <a:ext cx="171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503B11E-FBD8-63C9-B6AC-8C4CAD33F42F}"/>
                    </a:ext>
                  </a:extLst>
                </p14:cNvPr>
                <p14:cNvContentPartPr/>
                <p14:nvPr/>
              </p14:nvContentPartPr>
              <p14:xfrm>
                <a:off x="7428372" y="3784430"/>
                <a:ext cx="271800" cy="650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503B11E-FBD8-63C9-B6AC-8C4CAD33F42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19372" y="3775790"/>
                  <a:ext cx="2894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26C0EB3-F373-F379-124F-6142DE22B1BC}"/>
                    </a:ext>
                  </a:extLst>
                </p14:cNvPr>
                <p14:cNvContentPartPr/>
                <p14:nvPr/>
              </p14:nvContentPartPr>
              <p14:xfrm>
                <a:off x="8146572" y="4591910"/>
                <a:ext cx="2421720" cy="903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26C0EB3-F373-F379-124F-6142DE22B1B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137932" y="4583270"/>
                  <a:ext cx="243936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DB776E-EEEC-7C9C-DFC5-931231F389F2}"/>
                    </a:ext>
                  </a:extLst>
                </p14:cNvPr>
                <p14:cNvContentPartPr/>
                <p14:nvPr/>
              </p14:nvContentPartPr>
              <p14:xfrm>
                <a:off x="8092572" y="4693070"/>
                <a:ext cx="137520" cy="266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DB776E-EEEC-7C9C-DFC5-931231F389F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083572" y="4684070"/>
                  <a:ext cx="15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D0234DF-75C2-AA6F-16AA-2CE08289463A}"/>
                    </a:ext>
                  </a:extLst>
                </p14:cNvPr>
                <p14:cNvContentPartPr/>
                <p14:nvPr/>
              </p14:nvContentPartPr>
              <p14:xfrm>
                <a:off x="7607292" y="4563470"/>
                <a:ext cx="349560" cy="924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D0234DF-75C2-AA6F-16AA-2CE08289463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98652" y="4554470"/>
                  <a:ext cx="36720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6B0DE1A-7B16-42DE-6E60-1DBECEB1378A}"/>
                    </a:ext>
                  </a:extLst>
                </p14:cNvPr>
                <p14:cNvContentPartPr/>
                <p14:nvPr/>
              </p14:nvContentPartPr>
              <p14:xfrm>
                <a:off x="7940292" y="5578310"/>
                <a:ext cx="324000" cy="544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6B0DE1A-7B16-42DE-6E60-1DBECEB1378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31292" y="5569310"/>
                  <a:ext cx="3416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36A7B9-E09E-4D8E-026C-2A917EA502C0}"/>
                    </a:ext>
                  </a:extLst>
                </p14:cNvPr>
                <p14:cNvContentPartPr/>
                <p14:nvPr/>
              </p14:nvContentPartPr>
              <p14:xfrm>
                <a:off x="9834972" y="5917070"/>
                <a:ext cx="96120" cy="80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36A7B9-E09E-4D8E-026C-2A917EA502C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825972" y="5908070"/>
                  <a:ext cx="113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C77FA8-93DE-3ADC-854F-41B06833F758}"/>
                    </a:ext>
                  </a:extLst>
                </p14:cNvPr>
                <p14:cNvContentPartPr/>
                <p14:nvPr/>
              </p14:nvContentPartPr>
              <p14:xfrm>
                <a:off x="8079612" y="5867390"/>
                <a:ext cx="1605960" cy="86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C77FA8-93DE-3ADC-854F-41B06833F75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070972" y="5858390"/>
                  <a:ext cx="1623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481921A-2250-CB30-CA26-BA1851E2A653}"/>
                    </a:ext>
                  </a:extLst>
                </p14:cNvPr>
                <p14:cNvContentPartPr/>
                <p14:nvPr/>
              </p14:nvContentPartPr>
              <p14:xfrm>
                <a:off x="8105532" y="5766230"/>
                <a:ext cx="181440" cy="239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481921A-2250-CB30-CA26-BA1851E2A65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096532" y="5757590"/>
                  <a:ext cx="1990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453B9DC-C8D3-ACC2-9277-E4128BFD1639}"/>
              </a:ext>
            </a:extLst>
          </p:cNvPr>
          <p:cNvGrpSpPr/>
          <p:nvPr/>
        </p:nvGrpSpPr>
        <p:grpSpPr>
          <a:xfrm>
            <a:off x="521052" y="5960630"/>
            <a:ext cx="3430080" cy="567360"/>
            <a:chOff x="521052" y="5960630"/>
            <a:chExt cx="343008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00C4B03-15A4-2414-CF86-C27F7B59AA45}"/>
                    </a:ext>
                  </a:extLst>
                </p14:cNvPr>
                <p14:cNvContentPartPr/>
                <p14:nvPr/>
              </p14:nvContentPartPr>
              <p14:xfrm>
                <a:off x="521052" y="5971430"/>
                <a:ext cx="204480" cy="288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00C4B03-15A4-2414-CF86-C27F7B59AA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2412" y="5962430"/>
                  <a:ext cx="2221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852A59E-7157-7153-05BA-75F9C693A3EB}"/>
                    </a:ext>
                  </a:extLst>
                </p14:cNvPr>
                <p14:cNvContentPartPr/>
                <p14:nvPr/>
              </p14:nvContentPartPr>
              <p14:xfrm>
                <a:off x="796452" y="6048470"/>
                <a:ext cx="165960" cy="194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852A59E-7157-7153-05BA-75F9C693A3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7452" y="6039830"/>
                  <a:ext cx="183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2586094-9A2A-D0D4-6998-C1C67564CDCA}"/>
                    </a:ext>
                  </a:extLst>
                </p14:cNvPr>
                <p14:cNvContentPartPr/>
                <p14:nvPr/>
              </p14:nvContentPartPr>
              <p14:xfrm>
                <a:off x="1053492" y="5990150"/>
                <a:ext cx="10440" cy="233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2586094-9A2A-D0D4-6998-C1C67564CDC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4852" y="5981510"/>
                  <a:ext cx="28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C9E425B-73CD-90CE-B500-0545359A493A}"/>
                    </a:ext>
                  </a:extLst>
                </p14:cNvPr>
                <p14:cNvContentPartPr/>
                <p14:nvPr/>
              </p14:nvContentPartPr>
              <p14:xfrm>
                <a:off x="1130532" y="6072590"/>
                <a:ext cx="142560" cy="178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C9E425B-73CD-90CE-B500-0545359A493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21532" y="6063590"/>
                  <a:ext cx="160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5407449-E901-FDE7-C60F-4ACC18043932}"/>
                    </a:ext>
                  </a:extLst>
                </p14:cNvPr>
                <p14:cNvContentPartPr/>
                <p14:nvPr/>
              </p14:nvContentPartPr>
              <p14:xfrm>
                <a:off x="1315572" y="6090230"/>
                <a:ext cx="152280" cy="162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5407449-E901-FDE7-C60F-4ACC1804393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06572" y="6081590"/>
                  <a:ext cx="169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8D17386-86DE-B4DE-0196-A584B382EDA1}"/>
                    </a:ext>
                  </a:extLst>
                </p14:cNvPr>
                <p14:cNvContentPartPr/>
                <p14:nvPr/>
              </p14:nvContentPartPr>
              <p14:xfrm>
                <a:off x="1503852" y="5995190"/>
                <a:ext cx="229320" cy="235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8D17386-86DE-B4DE-0196-A584B382EDA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494852" y="5986190"/>
                  <a:ext cx="246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93BF36A-635C-046F-2787-5D8439B93D89}"/>
                    </a:ext>
                  </a:extLst>
                </p14:cNvPr>
                <p14:cNvContentPartPr/>
                <p14:nvPr/>
              </p14:nvContentPartPr>
              <p14:xfrm>
                <a:off x="1880412" y="5991590"/>
                <a:ext cx="114120" cy="213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93BF36A-635C-046F-2787-5D8439B93D8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871412" y="5982950"/>
                  <a:ext cx="131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691EF6D-AF46-6E53-AB88-13C3BD39780C}"/>
                    </a:ext>
                  </a:extLst>
                </p14:cNvPr>
                <p14:cNvContentPartPr/>
                <p14:nvPr/>
              </p14:nvContentPartPr>
              <p14:xfrm>
                <a:off x="1837932" y="5995550"/>
                <a:ext cx="187200" cy="190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691EF6D-AF46-6E53-AB88-13C3BD39780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829292" y="5986550"/>
                  <a:ext cx="204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A9BCDF1-1C71-F483-0DC0-9727CD324C57}"/>
                    </a:ext>
                  </a:extLst>
                </p14:cNvPr>
                <p14:cNvContentPartPr/>
                <p14:nvPr/>
              </p14:nvContentPartPr>
              <p14:xfrm>
                <a:off x="2242932" y="6027590"/>
                <a:ext cx="16200" cy="203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A9BCDF1-1C71-F483-0DC0-9727CD324C5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34292" y="6018590"/>
                  <a:ext cx="33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F1D8814-9242-EDA9-ED32-95436859C3BA}"/>
                    </a:ext>
                  </a:extLst>
                </p14:cNvPr>
                <p14:cNvContentPartPr/>
                <p14:nvPr/>
              </p14:nvContentPartPr>
              <p14:xfrm>
                <a:off x="2235372" y="5960630"/>
                <a:ext cx="131400" cy="142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F1D8814-9242-EDA9-ED32-95436859C3B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226372" y="5951630"/>
                  <a:ext cx="149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85B9509-697F-80BC-70E9-09CB3AD95F29}"/>
                    </a:ext>
                  </a:extLst>
                </p14:cNvPr>
                <p14:cNvContentPartPr/>
                <p14:nvPr/>
              </p14:nvContentPartPr>
              <p14:xfrm>
                <a:off x="2429412" y="5967110"/>
                <a:ext cx="156960" cy="261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85B9509-697F-80BC-70E9-09CB3AD95F2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420412" y="5958470"/>
                  <a:ext cx="174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C78C1E4-C060-1A4C-50FB-2934CED98AF1}"/>
                    </a:ext>
                  </a:extLst>
                </p14:cNvPr>
                <p14:cNvContentPartPr/>
                <p14:nvPr/>
              </p14:nvContentPartPr>
              <p14:xfrm>
                <a:off x="2630292" y="6017870"/>
                <a:ext cx="124920" cy="187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C78C1E4-C060-1A4C-50FB-2934CED98AF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621292" y="6009230"/>
                  <a:ext cx="142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5AE0302-7FD8-DA87-5687-39B180D197EB}"/>
                    </a:ext>
                  </a:extLst>
                </p14:cNvPr>
                <p14:cNvContentPartPr/>
                <p14:nvPr/>
              </p14:nvContentPartPr>
              <p14:xfrm>
                <a:off x="2846292" y="5998070"/>
                <a:ext cx="273960" cy="249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5AE0302-7FD8-DA87-5687-39B180D197E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37652" y="5989070"/>
                  <a:ext cx="291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38D0A3F-275C-8ECD-ED9E-AE34F6D22D85}"/>
                    </a:ext>
                  </a:extLst>
                </p14:cNvPr>
                <p14:cNvContentPartPr/>
                <p14:nvPr/>
              </p14:nvContentPartPr>
              <p14:xfrm>
                <a:off x="3473772" y="5991950"/>
                <a:ext cx="119520" cy="261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38D0A3F-275C-8ECD-ED9E-AE34F6D22D8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464772" y="5982950"/>
                  <a:ext cx="137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F970E1F-A9B6-E923-4A93-8BC87A7B5D45}"/>
                    </a:ext>
                  </a:extLst>
                </p14:cNvPr>
                <p14:cNvContentPartPr/>
                <p14:nvPr/>
              </p14:nvContentPartPr>
              <p14:xfrm>
                <a:off x="3651972" y="6013190"/>
                <a:ext cx="115920" cy="240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F970E1F-A9B6-E923-4A93-8BC87A7B5D4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643332" y="6004190"/>
                  <a:ext cx="133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5DA6591-0AB7-9067-DE19-DF1E4F646174}"/>
                    </a:ext>
                  </a:extLst>
                </p14:cNvPr>
                <p14:cNvContentPartPr/>
                <p14:nvPr/>
              </p14:nvContentPartPr>
              <p14:xfrm>
                <a:off x="3909732" y="6085190"/>
                <a:ext cx="33480" cy="255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5DA6591-0AB7-9067-DE19-DF1E4F64617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900732" y="6076550"/>
                  <a:ext cx="51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72E039F-6191-7072-8BF9-E03B0541F8A3}"/>
                    </a:ext>
                  </a:extLst>
                </p14:cNvPr>
                <p14:cNvContentPartPr/>
                <p14:nvPr/>
              </p14:nvContentPartPr>
              <p14:xfrm>
                <a:off x="531492" y="6316670"/>
                <a:ext cx="3419640" cy="211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72E039F-6191-7072-8BF9-E03B0541F8A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22852" y="6307670"/>
                  <a:ext cx="3437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F999C56-8BB3-5EFD-C7CC-AE4FB2E50AD3}"/>
                    </a:ext>
                  </a:extLst>
                </p14:cNvPr>
                <p14:cNvContentPartPr/>
                <p14:nvPr/>
              </p14:nvContentPartPr>
              <p14:xfrm>
                <a:off x="1819212" y="6270230"/>
                <a:ext cx="290520" cy="46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F999C56-8BB3-5EFD-C7CC-AE4FB2E50AD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810572" y="6261590"/>
                  <a:ext cx="3081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FBE0166-F315-C2D2-075E-20F770E5642D}"/>
              </a:ext>
            </a:extLst>
          </p:cNvPr>
          <p:cNvGrpSpPr/>
          <p:nvPr/>
        </p:nvGrpSpPr>
        <p:grpSpPr>
          <a:xfrm>
            <a:off x="1049172" y="1577990"/>
            <a:ext cx="966600" cy="179640"/>
            <a:chOff x="1049172" y="1577990"/>
            <a:chExt cx="96660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F14B716-C558-1F17-3533-0636EC442D04}"/>
                    </a:ext>
                  </a:extLst>
                </p14:cNvPr>
                <p14:cNvContentPartPr/>
                <p14:nvPr/>
              </p14:nvContentPartPr>
              <p14:xfrm>
                <a:off x="1049172" y="1577990"/>
                <a:ext cx="961920" cy="130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F14B716-C558-1F17-3533-0636EC442D0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0172" y="1569350"/>
                  <a:ext cx="979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E0ECD1F-0691-30B2-E361-E830367DB3E3}"/>
                    </a:ext>
                  </a:extLst>
                </p14:cNvPr>
                <p14:cNvContentPartPr/>
                <p14:nvPr/>
              </p14:nvContentPartPr>
              <p14:xfrm>
                <a:off x="1891572" y="1598150"/>
                <a:ext cx="124200" cy="159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E0ECD1F-0691-30B2-E361-E830367DB3E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882572" y="1589510"/>
                  <a:ext cx="1418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DD43A10-A6F9-52F2-B7A2-6CAA220E7AFC}"/>
              </a:ext>
            </a:extLst>
          </p:cNvPr>
          <p:cNvGrpSpPr/>
          <p:nvPr/>
        </p:nvGrpSpPr>
        <p:grpSpPr>
          <a:xfrm>
            <a:off x="2340852" y="1558190"/>
            <a:ext cx="705240" cy="146880"/>
            <a:chOff x="2340852" y="1558190"/>
            <a:chExt cx="70524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AF6781B-145D-A17C-1137-382D31B76ED2}"/>
                    </a:ext>
                  </a:extLst>
                </p14:cNvPr>
                <p14:cNvContentPartPr/>
                <p14:nvPr/>
              </p14:nvContentPartPr>
              <p14:xfrm>
                <a:off x="2340852" y="1633790"/>
                <a:ext cx="705240" cy="27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AF6781B-145D-A17C-1137-382D31B76ED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31852" y="1625150"/>
                  <a:ext cx="722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C20CC3B-480F-E9C3-6501-A81665B6A7D4}"/>
                    </a:ext>
                  </a:extLst>
                </p14:cNvPr>
                <p14:cNvContentPartPr/>
                <p14:nvPr/>
              </p14:nvContentPartPr>
              <p14:xfrm>
                <a:off x="2873652" y="1558190"/>
                <a:ext cx="160200" cy="146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C20CC3B-480F-E9C3-6501-A81665B6A7D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865012" y="1549190"/>
                  <a:ext cx="1778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22EA1F9-479B-880D-78DD-99A04D761586}"/>
              </a:ext>
            </a:extLst>
          </p:cNvPr>
          <p:cNvGrpSpPr/>
          <p:nvPr/>
        </p:nvGrpSpPr>
        <p:grpSpPr>
          <a:xfrm>
            <a:off x="3481692" y="1594910"/>
            <a:ext cx="1226160" cy="187200"/>
            <a:chOff x="3481692" y="1594910"/>
            <a:chExt cx="122616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E7A24C5-C7C4-01DF-8FCD-05067048D515}"/>
                    </a:ext>
                  </a:extLst>
                </p14:cNvPr>
                <p14:cNvContentPartPr/>
                <p14:nvPr/>
              </p14:nvContentPartPr>
              <p14:xfrm>
                <a:off x="3481692" y="1633790"/>
                <a:ext cx="524160" cy="64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E7A24C5-C7C4-01DF-8FCD-05067048D51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472692" y="1625150"/>
                  <a:ext cx="541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757A737-55AF-3826-AC70-3C34B854F1D2}"/>
                    </a:ext>
                  </a:extLst>
                </p14:cNvPr>
                <p14:cNvContentPartPr/>
                <p14:nvPr/>
              </p14:nvContentPartPr>
              <p14:xfrm>
                <a:off x="3794892" y="1594910"/>
                <a:ext cx="260640" cy="178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757A737-55AF-3826-AC70-3C34B854F1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785892" y="1585910"/>
                  <a:ext cx="278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0AB3663-499D-11D0-6362-22514AEA4B5C}"/>
                    </a:ext>
                  </a:extLst>
                </p14:cNvPr>
                <p14:cNvContentPartPr/>
                <p14:nvPr/>
              </p14:nvContentPartPr>
              <p14:xfrm>
                <a:off x="4268292" y="1626950"/>
                <a:ext cx="439560" cy="155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0AB3663-499D-11D0-6362-22514AEA4B5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259652" y="1617950"/>
                  <a:ext cx="4572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FB7224-0547-6D3F-0D6F-9DAE4652F03E}"/>
              </a:ext>
            </a:extLst>
          </p:cNvPr>
          <p:cNvGrpSpPr/>
          <p:nvPr/>
        </p:nvGrpSpPr>
        <p:grpSpPr>
          <a:xfrm>
            <a:off x="727692" y="6455990"/>
            <a:ext cx="138600" cy="225000"/>
            <a:chOff x="727692" y="6455990"/>
            <a:chExt cx="13860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7060360-49D2-1A8D-8629-A3EB3E8FBA3C}"/>
                    </a:ext>
                  </a:extLst>
                </p14:cNvPr>
                <p14:cNvContentPartPr/>
                <p14:nvPr/>
              </p14:nvContentPartPr>
              <p14:xfrm>
                <a:off x="727692" y="6455990"/>
                <a:ext cx="138600" cy="47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7060360-49D2-1A8D-8629-A3EB3E8FBA3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19052" y="6446990"/>
                  <a:ext cx="156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74D0E21-ABC2-0D1B-D2B1-075202972BDE}"/>
                    </a:ext>
                  </a:extLst>
                </p14:cNvPr>
                <p14:cNvContentPartPr/>
                <p14:nvPr/>
              </p14:nvContentPartPr>
              <p14:xfrm>
                <a:off x="734892" y="6561110"/>
                <a:ext cx="118440" cy="119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74D0E21-ABC2-0D1B-D2B1-075202972BD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26252" y="6552110"/>
                  <a:ext cx="13608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5006C14-0F66-7D44-D4FB-8EBC3378F5E8}"/>
                  </a:ext>
                </a:extLst>
              </p14:cNvPr>
              <p14:cNvContentPartPr/>
              <p14:nvPr/>
            </p14:nvContentPartPr>
            <p14:xfrm>
              <a:off x="813012" y="6844070"/>
              <a:ext cx="132480" cy="118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5006C14-0F66-7D44-D4FB-8EBC3378F5E8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804012" y="6835430"/>
                <a:ext cx="150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3724A66-7AA9-935C-A01E-9ACA03F609BA}"/>
                  </a:ext>
                </a:extLst>
              </p14:cNvPr>
              <p14:cNvContentPartPr/>
              <p14:nvPr/>
            </p14:nvContentPartPr>
            <p14:xfrm>
              <a:off x="4990812" y="3665270"/>
              <a:ext cx="489240" cy="3780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3724A66-7AA9-935C-A01E-9ACA03F609BA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4982172" y="3656270"/>
                <a:ext cx="5068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042E246-30DD-C1CC-2A7E-C36D23A25F3A}"/>
                  </a:ext>
                </a:extLst>
              </p14:cNvPr>
              <p14:cNvContentPartPr/>
              <p14:nvPr/>
            </p14:nvContentPartPr>
            <p14:xfrm>
              <a:off x="5523252" y="3655910"/>
              <a:ext cx="808560" cy="3902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042E246-30DD-C1CC-2A7E-C36D23A25F3A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514612" y="3647270"/>
                <a:ext cx="8262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8B9DB43-66E0-94B8-A8C8-47C25423BC6E}"/>
                  </a:ext>
                </a:extLst>
              </p14:cNvPr>
              <p14:cNvContentPartPr/>
              <p14:nvPr/>
            </p14:nvContentPartPr>
            <p14:xfrm>
              <a:off x="6269172" y="3806030"/>
              <a:ext cx="595440" cy="3823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8B9DB43-66E0-94B8-A8C8-47C25423BC6E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260532" y="3797390"/>
                <a:ext cx="6130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5DF6939-DFBB-81AC-C66F-B436ED83803F}"/>
                  </a:ext>
                </a:extLst>
              </p14:cNvPr>
              <p14:cNvContentPartPr/>
              <p14:nvPr/>
            </p14:nvContentPartPr>
            <p14:xfrm>
              <a:off x="6951372" y="3593630"/>
              <a:ext cx="1207440" cy="3718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5DF6939-DFBB-81AC-C66F-B436ED83803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942372" y="3584990"/>
                <a:ext cx="12250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1B4632C-6C37-B5AA-C1D7-FC863A006340}"/>
                  </a:ext>
                </a:extLst>
              </p14:cNvPr>
              <p14:cNvContentPartPr/>
              <p14:nvPr/>
            </p14:nvContentPartPr>
            <p14:xfrm>
              <a:off x="8037492" y="3853910"/>
              <a:ext cx="181440" cy="1029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1B4632C-6C37-B5AA-C1D7-FC863A006340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8028852" y="3845270"/>
                <a:ext cx="199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39E7BDD-7A59-637D-9C3B-DAFC5A1C1887}"/>
                  </a:ext>
                </a:extLst>
              </p14:cNvPr>
              <p14:cNvContentPartPr/>
              <p14:nvPr/>
            </p14:nvContentPartPr>
            <p14:xfrm>
              <a:off x="5560332" y="3695870"/>
              <a:ext cx="279360" cy="2642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39E7BDD-7A59-637D-9C3B-DAFC5A1C1887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5551692" y="3686870"/>
                <a:ext cx="297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B977B91-D0D1-99D9-D901-51F07DFC923A}"/>
                  </a:ext>
                </a:extLst>
              </p14:cNvPr>
              <p14:cNvContentPartPr/>
              <p14:nvPr/>
            </p14:nvContentPartPr>
            <p14:xfrm>
              <a:off x="5939412" y="4965590"/>
              <a:ext cx="256320" cy="289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B977B91-D0D1-99D9-D901-51F07DFC923A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930412" y="4956950"/>
                <a:ext cx="273960" cy="30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BD785965-994B-D849-4B94-FA4844FD455F}"/>
              </a:ext>
            </a:extLst>
          </p:cNvPr>
          <p:cNvGrpSpPr/>
          <p:nvPr/>
        </p:nvGrpSpPr>
        <p:grpSpPr>
          <a:xfrm>
            <a:off x="3453252" y="3667070"/>
            <a:ext cx="1594800" cy="848160"/>
            <a:chOff x="3453252" y="3667070"/>
            <a:chExt cx="1594800" cy="8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EFB5048-4283-7DDA-3A0C-2C42E630713D}"/>
                    </a:ext>
                  </a:extLst>
                </p14:cNvPr>
                <p14:cNvContentPartPr/>
                <p14:nvPr/>
              </p14:nvContentPartPr>
              <p14:xfrm>
                <a:off x="4591572" y="3899990"/>
                <a:ext cx="276120" cy="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EFB5048-4283-7DDA-3A0C-2C42E630713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582932" y="3890990"/>
                  <a:ext cx="29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88221BE-176A-3DDB-DF30-CD9B7AC6CEA4}"/>
                    </a:ext>
                  </a:extLst>
                </p14:cNvPr>
                <p14:cNvContentPartPr/>
                <p14:nvPr/>
              </p14:nvContentPartPr>
              <p14:xfrm>
                <a:off x="4446492" y="3782270"/>
                <a:ext cx="266040" cy="1972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88221BE-176A-3DDB-DF30-CD9B7AC6CEA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437492" y="3773630"/>
                  <a:ext cx="283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73528C9-A88B-7AB5-34A8-36D3ED186F41}"/>
                    </a:ext>
                  </a:extLst>
                </p14:cNvPr>
                <p14:cNvContentPartPr/>
                <p14:nvPr/>
              </p14:nvContentPartPr>
              <p14:xfrm>
                <a:off x="3459372" y="3667070"/>
                <a:ext cx="215640" cy="317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73528C9-A88B-7AB5-34A8-36D3ED186F4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450732" y="3658070"/>
                  <a:ext cx="2332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4374900-2C02-1D58-84CD-9C0BCFB47263}"/>
                    </a:ext>
                  </a:extLst>
                </p14:cNvPr>
                <p14:cNvContentPartPr/>
                <p14:nvPr/>
              </p14:nvContentPartPr>
              <p14:xfrm>
                <a:off x="3745572" y="3794150"/>
                <a:ext cx="480600" cy="170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4374900-2C02-1D58-84CD-9C0BCFB4726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736572" y="3785510"/>
                  <a:ext cx="498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7C3C878-5BBF-4EF4-2C12-B3E78463B568}"/>
                    </a:ext>
                  </a:extLst>
                </p14:cNvPr>
                <p14:cNvContentPartPr/>
                <p14:nvPr/>
              </p14:nvContentPartPr>
              <p14:xfrm>
                <a:off x="4301412" y="3771110"/>
                <a:ext cx="9720" cy="191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7C3C878-5BBF-4EF4-2C12-B3E78463B56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292772" y="3762110"/>
                  <a:ext cx="27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CD864EB-EB1F-EEA7-C2C6-DBE63A4CFAB5}"/>
                    </a:ext>
                  </a:extLst>
                </p14:cNvPr>
                <p14:cNvContentPartPr/>
                <p14:nvPr/>
              </p14:nvContentPartPr>
              <p14:xfrm>
                <a:off x="3453252" y="4243070"/>
                <a:ext cx="260280" cy="272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CD864EB-EB1F-EEA7-C2C6-DBE63A4CFAB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444252" y="4234430"/>
                  <a:ext cx="277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17DC0B3-511F-8251-4FDF-356476DC1DC7}"/>
                    </a:ext>
                  </a:extLst>
                </p14:cNvPr>
                <p14:cNvContentPartPr/>
                <p14:nvPr/>
              </p14:nvContentPartPr>
              <p14:xfrm>
                <a:off x="3789132" y="4301390"/>
                <a:ext cx="423000" cy="167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17DC0B3-511F-8251-4FDF-356476DC1DC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780132" y="4292750"/>
                  <a:ext cx="440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1C895A8-EEB9-6181-6723-75E9AB410D39}"/>
                    </a:ext>
                  </a:extLst>
                </p14:cNvPr>
                <p14:cNvContentPartPr/>
                <p14:nvPr/>
              </p14:nvContentPartPr>
              <p14:xfrm>
                <a:off x="4238412" y="4271150"/>
                <a:ext cx="131760" cy="214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1C895A8-EEB9-6181-6723-75E9AB410D3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229412" y="4262150"/>
                  <a:ext cx="149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A50C12E-A064-8D7B-A92C-99B8A995896F}"/>
                    </a:ext>
                  </a:extLst>
                </p14:cNvPr>
                <p14:cNvContentPartPr/>
                <p14:nvPr/>
              </p14:nvContentPartPr>
              <p14:xfrm>
                <a:off x="4645212" y="4318310"/>
                <a:ext cx="222480" cy="29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A50C12E-A064-8D7B-A92C-99B8A995896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636572" y="4309670"/>
                  <a:ext cx="240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375DE63-8E88-C664-6441-EC31016834B3}"/>
                    </a:ext>
                  </a:extLst>
                </p14:cNvPr>
                <p14:cNvContentPartPr/>
                <p14:nvPr/>
              </p14:nvContentPartPr>
              <p14:xfrm>
                <a:off x="4526052" y="4191590"/>
                <a:ext cx="214200" cy="317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375DE63-8E88-C664-6441-EC31016834B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517412" y="4182950"/>
                  <a:ext cx="231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FE09819-24F2-BA7C-5E59-509E555D8532}"/>
                    </a:ext>
                  </a:extLst>
                </p14:cNvPr>
                <p14:cNvContentPartPr/>
                <p14:nvPr/>
              </p14:nvContentPartPr>
              <p14:xfrm>
                <a:off x="4910172" y="3939230"/>
                <a:ext cx="33480" cy="1260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FE09819-24F2-BA7C-5E59-509E555D853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901532" y="3930590"/>
                  <a:ext cx="51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E31B492-F628-E756-6D31-E1DCBCA52DDD}"/>
                    </a:ext>
                  </a:extLst>
                </p14:cNvPr>
                <p14:cNvContentPartPr/>
                <p14:nvPr/>
              </p14:nvContentPartPr>
              <p14:xfrm>
                <a:off x="4919532" y="4293470"/>
                <a:ext cx="128520" cy="1504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E31B492-F628-E756-6D31-E1DCBCA52DD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910892" y="4284470"/>
                  <a:ext cx="14616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71B9E96-8AC2-60B8-8F58-FDF68627A492}"/>
                  </a:ext>
                </a:extLst>
              </p14:cNvPr>
              <p14:cNvContentPartPr/>
              <p14:nvPr/>
            </p14:nvContentPartPr>
            <p14:xfrm>
              <a:off x="4902252" y="4711070"/>
              <a:ext cx="164160" cy="2016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71B9E96-8AC2-60B8-8F58-FDF68627A492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4893252" y="4702430"/>
                <a:ext cx="1818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FD58AC2-C4CE-C52C-57F2-E1F1C8379A05}"/>
                  </a:ext>
                </a:extLst>
              </p14:cNvPr>
              <p14:cNvContentPartPr/>
              <p14:nvPr/>
            </p14:nvContentPartPr>
            <p14:xfrm>
              <a:off x="5010252" y="5348630"/>
              <a:ext cx="102240" cy="187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FD58AC2-C4CE-C52C-57F2-E1F1C8379A05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5001612" y="5339990"/>
                <a:ext cx="1198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A294BD7-A628-9127-6436-B16833258A0A}"/>
              </a:ext>
            </a:extLst>
          </p:cNvPr>
          <p:cNvGrpSpPr/>
          <p:nvPr/>
        </p:nvGrpSpPr>
        <p:grpSpPr>
          <a:xfrm>
            <a:off x="5025732" y="6007070"/>
            <a:ext cx="181080" cy="227520"/>
            <a:chOff x="5025732" y="6007070"/>
            <a:chExt cx="18108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36CA48D-5F51-40D3-FE78-D9E39143F895}"/>
                    </a:ext>
                  </a:extLst>
                </p14:cNvPr>
                <p14:cNvContentPartPr/>
                <p14:nvPr/>
              </p14:nvContentPartPr>
              <p14:xfrm>
                <a:off x="5025732" y="6046670"/>
                <a:ext cx="129960" cy="187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36CA48D-5F51-40D3-FE78-D9E39143F89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016732" y="6037670"/>
                  <a:ext cx="147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3CE410F-B9C8-6EB1-4A36-F999B4E28765}"/>
                    </a:ext>
                  </a:extLst>
                </p14:cNvPr>
                <p14:cNvContentPartPr/>
                <p14:nvPr/>
              </p14:nvContentPartPr>
              <p14:xfrm>
                <a:off x="5047692" y="6007070"/>
                <a:ext cx="159120" cy="1047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3CE410F-B9C8-6EB1-4A36-F999B4E2876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039052" y="5998070"/>
                  <a:ext cx="17676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C65CACA-181E-73B5-2277-E4233FAC9A55}"/>
                  </a:ext>
                </a:extLst>
              </p14:cNvPr>
              <p14:cNvContentPartPr/>
              <p14:nvPr/>
            </p14:nvContentPartPr>
            <p14:xfrm>
              <a:off x="5029332" y="6431870"/>
              <a:ext cx="155520" cy="1465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C65CACA-181E-73B5-2277-E4233FAC9A55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5020332" y="6423230"/>
                <a:ext cx="17316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3229CBC-1CFD-4729-2A5F-CF4E2FF3A9E2}"/>
              </a:ext>
            </a:extLst>
          </p:cNvPr>
          <p:cNvGrpSpPr/>
          <p:nvPr/>
        </p:nvGrpSpPr>
        <p:grpSpPr>
          <a:xfrm>
            <a:off x="5981892" y="1819190"/>
            <a:ext cx="5638320" cy="1474920"/>
            <a:chOff x="5981892" y="1819190"/>
            <a:chExt cx="5638320" cy="14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CCA8735-51D3-1C4A-35CC-EB4403C35635}"/>
                    </a:ext>
                  </a:extLst>
                </p14:cNvPr>
                <p14:cNvContentPartPr/>
                <p14:nvPr/>
              </p14:nvContentPartPr>
              <p14:xfrm>
                <a:off x="9391812" y="2701190"/>
                <a:ext cx="297360" cy="246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CCA8735-51D3-1C4A-35CC-EB4403C3563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382812" y="2692550"/>
                  <a:ext cx="315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6428C24-2309-FC0E-CC2E-9090C8979A03}"/>
                    </a:ext>
                  </a:extLst>
                </p14:cNvPr>
                <p14:cNvContentPartPr/>
                <p14:nvPr/>
              </p14:nvContentPartPr>
              <p14:xfrm>
                <a:off x="9743892" y="2747270"/>
                <a:ext cx="175320" cy="2469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6428C24-2309-FC0E-CC2E-9090C8979A0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735252" y="2738630"/>
                  <a:ext cx="192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2AB945C-07F6-03E8-98EB-586A641F1108}"/>
                    </a:ext>
                  </a:extLst>
                </p14:cNvPr>
                <p14:cNvContentPartPr/>
                <p14:nvPr/>
              </p14:nvContentPartPr>
              <p14:xfrm>
                <a:off x="9759372" y="2724590"/>
                <a:ext cx="473400" cy="326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2AB945C-07F6-03E8-98EB-586A641F110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750372" y="2715950"/>
                  <a:ext cx="491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547306E-9E21-FFDA-5CEC-F4E0D7705730}"/>
                    </a:ext>
                  </a:extLst>
                </p14:cNvPr>
                <p14:cNvContentPartPr/>
                <p14:nvPr/>
              </p14:nvContentPartPr>
              <p14:xfrm>
                <a:off x="10319532" y="2929430"/>
                <a:ext cx="131760" cy="381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547306E-9E21-FFDA-5CEC-F4E0D770573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310532" y="2920430"/>
                  <a:ext cx="149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8670138-9037-5079-A1CD-F787A8A3FBA5}"/>
                    </a:ext>
                  </a:extLst>
                </p14:cNvPr>
                <p14:cNvContentPartPr/>
                <p14:nvPr/>
              </p14:nvContentPartPr>
              <p14:xfrm>
                <a:off x="10286052" y="2782910"/>
                <a:ext cx="163800" cy="262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8670138-9037-5079-A1CD-F787A8A3FBA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277412" y="2773910"/>
                  <a:ext cx="181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E332C93-C71F-A17D-C337-37284E37A5ED}"/>
                    </a:ext>
                  </a:extLst>
                </p14:cNvPr>
                <p14:cNvContentPartPr/>
                <p14:nvPr/>
              </p14:nvContentPartPr>
              <p14:xfrm>
                <a:off x="10662612" y="2941670"/>
                <a:ext cx="189000" cy="63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E332C93-C71F-A17D-C337-37284E37A5E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653612" y="2933030"/>
                  <a:ext cx="206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3A7FD54-B28B-444C-C465-B5F49F29E478}"/>
                    </a:ext>
                  </a:extLst>
                </p14:cNvPr>
                <p14:cNvContentPartPr/>
                <p14:nvPr/>
              </p14:nvContentPartPr>
              <p14:xfrm>
                <a:off x="10747572" y="2836190"/>
                <a:ext cx="196920" cy="241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3A7FD54-B28B-444C-C465-B5F49F29E47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738932" y="2827550"/>
                  <a:ext cx="214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83E9051-8051-96F8-DF3C-0CC6A169F136}"/>
                    </a:ext>
                  </a:extLst>
                </p14:cNvPr>
                <p14:cNvContentPartPr/>
                <p14:nvPr/>
              </p14:nvContentPartPr>
              <p14:xfrm>
                <a:off x="11084172" y="2783270"/>
                <a:ext cx="167760" cy="279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83E9051-8051-96F8-DF3C-0CC6A169F13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075532" y="2774630"/>
                  <a:ext cx="1854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942F025-13F9-4E33-F1BD-EAB5F574863D}"/>
                    </a:ext>
                  </a:extLst>
                </p14:cNvPr>
                <p14:cNvContentPartPr/>
                <p14:nvPr/>
              </p14:nvContentPartPr>
              <p14:xfrm>
                <a:off x="11308812" y="2792270"/>
                <a:ext cx="131040" cy="262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942F025-13F9-4E33-F1BD-EAB5F574863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299812" y="2783630"/>
                  <a:ext cx="148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2B1910A-04D4-A162-74A0-CE49AC2F3AAC}"/>
                    </a:ext>
                  </a:extLst>
                </p14:cNvPr>
                <p14:cNvContentPartPr/>
                <p14:nvPr/>
              </p14:nvContentPartPr>
              <p14:xfrm>
                <a:off x="11488452" y="2807030"/>
                <a:ext cx="131760" cy="273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2B1910A-04D4-A162-74A0-CE49AC2F3AA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479812" y="2798030"/>
                  <a:ext cx="149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87543D1-47C7-5D12-3996-CB73F01275B5}"/>
                    </a:ext>
                  </a:extLst>
                </p14:cNvPr>
                <p14:cNvContentPartPr/>
                <p14:nvPr/>
              </p14:nvContentPartPr>
              <p14:xfrm>
                <a:off x="6224532" y="2375750"/>
                <a:ext cx="189720" cy="2599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87543D1-47C7-5D12-3996-CB73F01275B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215532" y="2367110"/>
                  <a:ext cx="207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91E1E3A-8642-55BF-82A9-D07165758229}"/>
                    </a:ext>
                  </a:extLst>
                </p14:cNvPr>
                <p14:cNvContentPartPr/>
                <p14:nvPr/>
              </p14:nvContentPartPr>
              <p14:xfrm>
                <a:off x="6214092" y="2518310"/>
                <a:ext cx="192240" cy="29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91E1E3A-8642-55BF-82A9-D0716575822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205452" y="2509670"/>
                  <a:ext cx="209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949500E-CC89-0A85-1D46-86AD25B5F1A6}"/>
                    </a:ext>
                  </a:extLst>
                </p14:cNvPr>
                <p14:cNvContentPartPr/>
                <p14:nvPr/>
              </p14:nvContentPartPr>
              <p14:xfrm>
                <a:off x="6224172" y="2760230"/>
                <a:ext cx="205920" cy="213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949500E-CC89-0A85-1D46-86AD25B5F1A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15172" y="2751590"/>
                  <a:ext cx="223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8C91D60-BA39-9317-6584-98B0CCD360D4}"/>
                    </a:ext>
                  </a:extLst>
                </p14:cNvPr>
                <p14:cNvContentPartPr/>
                <p14:nvPr/>
              </p14:nvContentPartPr>
              <p14:xfrm>
                <a:off x="6922932" y="2389430"/>
                <a:ext cx="30240" cy="1875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8C91D60-BA39-9317-6584-98B0CCD360D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914292" y="2380430"/>
                  <a:ext cx="47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D3AF0C9-ED5D-0E81-ED4C-EB3FA29E0ECE}"/>
                    </a:ext>
                  </a:extLst>
                </p14:cNvPr>
                <p14:cNvContentPartPr/>
                <p14:nvPr/>
              </p14:nvContentPartPr>
              <p14:xfrm>
                <a:off x="7100772" y="2519390"/>
                <a:ext cx="46440" cy="1112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D3AF0C9-ED5D-0E81-ED4C-EB3FA29E0EC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092132" y="2510390"/>
                  <a:ext cx="64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1DF6113-A332-03EF-4DF4-25C5C4BDA70A}"/>
                    </a:ext>
                  </a:extLst>
                </p14:cNvPr>
                <p14:cNvContentPartPr/>
                <p14:nvPr/>
              </p14:nvContentPartPr>
              <p14:xfrm>
                <a:off x="7258812" y="2341550"/>
                <a:ext cx="157680" cy="2790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1DF6113-A332-03EF-4DF4-25C5C4BDA70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50172" y="2332550"/>
                  <a:ext cx="175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5628803-0409-20B5-2B7D-B6768BEABAD1}"/>
                    </a:ext>
                  </a:extLst>
                </p14:cNvPr>
                <p14:cNvContentPartPr/>
                <p14:nvPr/>
              </p14:nvContentPartPr>
              <p14:xfrm>
                <a:off x="6932652" y="2724230"/>
                <a:ext cx="205560" cy="1954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5628803-0409-20B5-2B7D-B6768BEABAD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924012" y="2715230"/>
                  <a:ext cx="22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7D79F4F-92C7-2A46-EC67-A3C8018636A0}"/>
                    </a:ext>
                  </a:extLst>
                </p14:cNvPr>
                <p14:cNvContentPartPr/>
                <p14:nvPr/>
              </p14:nvContentPartPr>
              <p14:xfrm>
                <a:off x="7274292" y="2853110"/>
                <a:ext cx="3960" cy="110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7D79F4F-92C7-2A46-EC67-A3C8018636A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265292" y="2844110"/>
                  <a:ext cx="2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718DF38-2CF4-C439-CCFF-FC73F5CD089F}"/>
                    </a:ext>
                  </a:extLst>
                </p14:cNvPr>
                <p14:cNvContentPartPr/>
                <p14:nvPr/>
              </p14:nvContentPartPr>
              <p14:xfrm>
                <a:off x="7389852" y="2726390"/>
                <a:ext cx="133560" cy="1958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718DF38-2CF4-C439-CCFF-FC73F5CD089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380852" y="2717390"/>
                  <a:ext cx="151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88AA4D2-CB11-EAD7-1B92-83ED604E8D72}"/>
                    </a:ext>
                  </a:extLst>
                </p14:cNvPr>
                <p14:cNvContentPartPr/>
                <p14:nvPr/>
              </p14:nvContentPartPr>
              <p14:xfrm>
                <a:off x="7968732" y="2548910"/>
                <a:ext cx="186840" cy="1771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88AA4D2-CB11-EAD7-1B92-83ED604E8D7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960092" y="2540270"/>
                  <a:ext cx="204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B7B18BA-B67C-C6D8-7C09-FF6D0E8B1159}"/>
                    </a:ext>
                  </a:extLst>
                </p14:cNvPr>
                <p14:cNvContentPartPr/>
                <p14:nvPr/>
              </p14:nvContentPartPr>
              <p14:xfrm>
                <a:off x="8397492" y="2483030"/>
                <a:ext cx="185760" cy="1875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B7B18BA-B67C-C6D8-7C09-FF6D0E8B115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388852" y="2474030"/>
                  <a:ext cx="203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7AC126A-F70E-CCCB-9524-9BB7E9C0E2DC}"/>
                    </a:ext>
                  </a:extLst>
                </p14:cNvPr>
                <p14:cNvContentPartPr/>
                <p14:nvPr/>
              </p14:nvContentPartPr>
              <p14:xfrm>
                <a:off x="8665332" y="2649710"/>
                <a:ext cx="12600" cy="925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7AC126A-F70E-CCCB-9524-9BB7E9C0E2D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56332" y="2641070"/>
                  <a:ext cx="30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787C9F0-D41B-C784-392F-389AFD8AA498}"/>
                    </a:ext>
                  </a:extLst>
                </p14:cNvPr>
                <p14:cNvContentPartPr/>
                <p14:nvPr/>
              </p14:nvContentPartPr>
              <p14:xfrm>
                <a:off x="8782332" y="2544950"/>
                <a:ext cx="70560" cy="153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787C9F0-D41B-C784-392F-389AFD8AA49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773332" y="2535950"/>
                  <a:ext cx="88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AD7A7DC-539B-0250-DBEC-863EE630BC78}"/>
                    </a:ext>
                  </a:extLst>
                </p14:cNvPr>
                <p14:cNvContentPartPr/>
                <p14:nvPr/>
              </p14:nvContentPartPr>
              <p14:xfrm>
                <a:off x="8826612" y="2519030"/>
                <a:ext cx="194040" cy="374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AD7A7DC-539B-0250-DBEC-863EE630BC7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17612" y="2510390"/>
                  <a:ext cx="211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1FB1574-270F-D7A1-F2E4-952FE2F4ED94}"/>
                    </a:ext>
                  </a:extLst>
                </p14:cNvPr>
                <p14:cNvContentPartPr/>
                <p14:nvPr/>
              </p14:nvContentPartPr>
              <p14:xfrm>
                <a:off x="6053892" y="2089190"/>
                <a:ext cx="2959920" cy="11221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1FB1574-270F-D7A1-F2E4-952FE2F4ED9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045252" y="2080550"/>
                  <a:ext cx="297756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3B4F80F-1BDF-00D0-FE92-4AC846E55C0F}"/>
                    </a:ext>
                  </a:extLst>
                </p14:cNvPr>
                <p14:cNvContentPartPr/>
                <p14:nvPr/>
              </p14:nvContentPartPr>
              <p14:xfrm>
                <a:off x="7277172" y="2649710"/>
                <a:ext cx="373680" cy="411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3B4F80F-1BDF-00D0-FE92-4AC846E55C0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268532" y="2641070"/>
                  <a:ext cx="391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AF94CDF-C463-1A55-D48A-FF307A91B3A7}"/>
                    </a:ext>
                  </a:extLst>
                </p14:cNvPr>
                <p14:cNvContentPartPr/>
                <p14:nvPr/>
              </p14:nvContentPartPr>
              <p14:xfrm>
                <a:off x="6351612" y="2994950"/>
                <a:ext cx="1028880" cy="2991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AF94CDF-C463-1A55-D48A-FF307A91B3A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342972" y="2985950"/>
                  <a:ext cx="1046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3A058D8-524F-9F74-1281-1C84246526B3}"/>
                    </a:ext>
                  </a:extLst>
                </p14:cNvPr>
                <p14:cNvContentPartPr/>
                <p14:nvPr/>
              </p14:nvContentPartPr>
              <p14:xfrm>
                <a:off x="6380772" y="2987390"/>
                <a:ext cx="113400" cy="140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3A058D8-524F-9F74-1281-1C84246526B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372132" y="2978390"/>
                  <a:ext cx="13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1A17DB6-0263-4E33-45A5-D4057FB3F9A7}"/>
                    </a:ext>
                  </a:extLst>
                </p14:cNvPr>
                <p14:cNvContentPartPr/>
                <p14:nvPr/>
              </p14:nvContentPartPr>
              <p14:xfrm>
                <a:off x="5981892" y="2686790"/>
                <a:ext cx="585000" cy="5248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1A17DB6-0263-4E33-45A5-D4057FB3F9A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973252" y="2677790"/>
                  <a:ext cx="6026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7CAA738-0C19-620B-8E7C-B9BDFE8E28E8}"/>
                    </a:ext>
                  </a:extLst>
                </p14:cNvPr>
                <p14:cNvContentPartPr/>
                <p14:nvPr/>
              </p14:nvContentPartPr>
              <p14:xfrm>
                <a:off x="6765972" y="2257670"/>
                <a:ext cx="136440" cy="9219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7CAA738-0C19-620B-8E7C-B9BDFE8E28E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756972" y="2248670"/>
                  <a:ext cx="154080" cy="9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2FDAC7F-E048-39DF-B0C2-89E5794B64A2}"/>
                    </a:ext>
                  </a:extLst>
                </p14:cNvPr>
                <p14:cNvContentPartPr/>
                <p14:nvPr/>
              </p14:nvContentPartPr>
              <p14:xfrm>
                <a:off x="6624492" y="2172710"/>
                <a:ext cx="2411640" cy="7761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2FDAC7F-E048-39DF-B0C2-89E5794B64A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615852" y="2163710"/>
                  <a:ext cx="242928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05B3953-1D9A-8B7E-ED95-254C1979B534}"/>
                    </a:ext>
                  </a:extLst>
                </p14:cNvPr>
                <p14:cNvContentPartPr/>
                <p14:nvPr/>
              </p14:nvContentPartPr>
              <p14:xfrm>
                <a:off x="8908332" y="1968590"/>
                <a:ext cx="142200" cy="2448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05B3953-1D9A-8B7E-ED95-254C1979B53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899692" y="1959950"/>
                  <a:ext cx="159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DC1B435-7A11-2EB9-9885-8872868CBE84}"/>
                    </a:ext>
                  </a:extLst>
                </p14:cNvPr>
                <p14:cNvContentPartPr/>
                <p14:nvPr/>
              </p14:nvContentPartPr>
              <p14:xfrm>
                <a:off x="9041172" y="1917830"/>
                <a:ext cx="1108080" cy="246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DC1B435-7A11-2EB9-9885-8872868CBE8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032172" y="1908830"/>
                  <a:ext cx="1125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47E1540-6D06-3108-AF93-DB5BEBEC6C4C}"/>
                    </a:ext>
                  </a:extLst>
                </p14:cNvPr>
                <p14:cNvContentPartPr/>
                <p14:nvPr/>
              </p14:nvContentPartPr>
              <p14:xfrm>
                <a:off x="8112012" y="1819190"/>
                <a:ext cx="71280" cy="5720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47E1540-6D06-3108-AF93-DB5BEBEC6C4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103372" y="1810550"/>
                  <a:ext cx="889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CF1D92E-482C-A6D7-B4DC-5CCAF6972A35}"/>
                    </a:ext>
                  </a:extLst>
                </p14:cNvPr>
                <p14:cNvContentPartPr/>
                <p14:nvPr/>
              </p14:nvContentPartPr>
              <p14:xfrm>
                <a:off x="7977372" y="2332550"/>
                <a:ext cx="237960" cy="673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CF1D92E-482C-A6D7-B4DC-5CCAF6972A3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968732" y="2323550"/>
                  <a:ext cx="255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067B9D8-8AB4-42E4-D152-EFAD4AEAD41C}"/>
                    </a:ext>
                  </a:extLst>
                </p14:cNvPr>
                <p14:cNvContentPartPr/>
                <p14:nvPr/>
              </p14:nvContentPartPr>
              <p14:xfrm>
                <a:off x="8303892" y="2414630"/>
                <a:ext cx="1234080" cy="432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067B9D8-8AB4-42E4-D152-EFAD4AEAD41C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294892" y="2405630"/>
                  <a:ext cx="1251720" cy="45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89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5420" y="11406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Hardware &amp; Software Innovation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80AF3-F62D-46E0-9648-E425F34F7249}"/>
              </a:ext>
            </a:extLst>
          </p:cNvPr>
          <p:cNvSpPr txBox="1"/>
          <p:nvPr/>
        </p:nvSpPr>
        <p:spPr>
          <a:xfrm>
            <a:off x="348343" y="862874"/>
            <a:ext cx="11512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Hardware innovations</a:t>
            </a:r>
          </a:p>
          <a:p>
            <a:endParaRPr lang="en-US" sz="1800" b="1" dirty="0"/>
          </a:p>
          <a:p>
            <a:pPr marL="342900" indent="-342900">
              <a:buAutoNum type="arabicPeriod"/>
            </a:pPr>
            <a:r>
              <a:rPr lang="en-US" sz="1800" dirty="0"/>
              <a:t>Drastic reduction in memory price</a:t>
            </a:r>
          </a:p>
          <a:p>
            <a:pPr marL="342900" indent="-342900">
              <a:buAutoNum type="arabicPeriod"/>
            </a:pPr>
            <a:r>
              <a:rPr lang="en-US" sz="1800" dirty="0"/>
              <a:t>Ability to fabricate large memory in small chips</a:t>
            </a:r>
          </a:p>
          <a:p>
            <a:pPr marL="342900" indent="-342900">
              <a:buAutoNum type="arabicPeriod"/>
            </a:pPr>
            <a:r>
              <a:rPr lang="en-US" sz="1800" dirty="0"/>
              <a:t>Multi-core CPU</a:t>
            </a:r>
          </a:p>
          <a:p>
            <a:pPr marL="342900" indent="-342900">
              <a:buAutoNum type="arabicPeriod"/>
            </a:pPr>
            <a:r>
              <a:rPr lang="en-US" sz="1800" dirty="0"/>
              <a:t>Interruptible power supply</a:t>
            </a:r>
          </a:p>
          <a:p>
            <a:pPr marL="342900" indent="-342900">
              <a:buAutoNum type="arabicPeriod"/>
            </a:pPr>
            <a:r>
              <a:rPr lang="en-US" sz="1800" dirty="0"/>
              <a:t>64-bit OS</a:t>
            </a:r>
          </a:p>
          <a:p>
            <a:pPr marL="342900" indent="-342900">
              <a:buAutoNum type="arabicPeriod"/>
            </a:pPr>
            <a:r>
              <a:rPr lang="en-US" sz="1800" dirty="0"/>
              <a:t>Specialized hardware which even process data in upper cache of CPU</a:t>
            </a:r>
          </a:p>
          <a:p>
            <a:endParaRPr lang="en-US" sz="1800" dirty="0"/>
          </a:p>
          <a:p>
            <a:r>
              <a:rPr lang="en-US" sz="1800" dirty="0"/>
              <a:t>HANA installation only works on specialized hardware certified by SAP – HP, Lenovo, Dell</a:t>
            </a:r>
          </a:p>
          <a:p>
            <a:endParaRPr lang="en-US" sz="1800" dirty="0"/>
          </a:p>
          <a:p>
            <a:r>
              <a:rPr lang="en-US" sz="1800" b="1" dirty="0"/>
              <a:t>Software Innovations</a:t>
            </a:r>
          </a:p>
          <a:p>
            <a:endParaRPr lang="en-US" sz="1800" b="1" dirty="0"/>
          </a:p>
          <a:p>
            <a:pPr marL="342900" indent="-342900">
              <a:buAutoNum type="arabicPeriod"/>
            </a:pPr>
            <a:r>
              <a:rPr lang="en-US" sz="1800" dirty="0"/>
              <a:t>Able to compress data and store</a:t>
            </a:r>
          </a:p>
          <a:p>
            <a:pPr marL="342900" indent="-342900">
              <a:buAutoNum type="arabicPeriod"/>
            </a:pPr>
            <a:r>
              <a:rPr lang="en-US" sz="1800" dirty="0"/>
              <a:t>Row store v/s Column Store</a:t>
            </a:r>
          </a:p>
          <a:p>
            <a:pPr marL="342900" indent="-342900">
              <a:buAutoNum type="arabicPeriod"/>
            </a:pPr>
            <a:r>
              <a:rPr lang="en-US" sz="1800" dirty="0"/>
              <a:t>Able to use the OS level virtualization</a:t>
            </a:r>
          </a:p>
          <a:p>
            <a:pPr marL="342900" indent="-342900">
              <a:buAutoNum type="arabicPeriod"/>
            </a:pPr>
            <a:r>
              <a:rPr lang="en-US" sz="1800" dirty="0"/>
              <a:t>Process data parallel</a:t>
            </a:r>
          </a:p>
          <a:p>
            <a:pPr marL="342900" indent="-342900">
              <a:buAutoNum type="arabicPeriod"/>
            </a:pPr>
            <a:r>
              <a:rPr lang="en-US" sz="1800" dirty="0"/>
              <a:t>Insert-only approach</a:t>
            </a:r>
          </a:p>
          <a:p>
            <a:pPr marL="342900" indent="-342900">
              <a:buAutoNum type="arabicPeriod"/>
            </a:pPr>
            <a:r>
              <a:rPr lang="en-US" sz="1800" dirty="0"/>
              <a:t>No Aggregation</a:t>
            </a:r>
          </a:p>
        </p:txBody>
      </p:sp>
      <p:sp>
        <p:nvSpPr>
          <p:cNvPr id="7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0013603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Trainer: </a:t>
            </a:r>
            <a:r>
              <a:rPr lang="en-US" sz="1400" noProof="0" dirty="0">
                <a:solidFill>
                  <a:schemeClr val="tx1"/>
                </a:solidFill>
                <a:latin typeface="Calibri" panose="020F0502020204030204"/>
              </a:rPr>
              <a:t>Anubhav Oberoy &amp; Shubham Singh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7DFFBA00-3F6B-7530-4FCB-CBDCDC582F28}"/>
              </a:ext>
            </a:extLst>
          </p:cNvPr>
          <p:cNvSpPr txBox="1">
            <a:spLocks/>
          </p:cNvSpPr>
          <p:nvPr/>
        </p:nvSpPr>
        <p:spPr>
          <a:xfrm>
            <a:off x="310766" y="45119"/>
            <a:ext cx="11245612" cy="711081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oper Black" panose="0208090404030B020404" pitchFamily="18" charset="0"/>
              </a:rPr>
              <a:t>SAP HANA Architecture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36A59-F648-0128-749B-CA78EC1A9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78" y="209217"/>
            <a:ext cx="716699" cy="7078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ED1E98-3CB2-61C5-CF3E-37A69D658D39}"/>
              </a:ext>
            </a:extLst>
          </p:cNvPr>
          <p:cNvSpPr txBox="1"/>
          <p:nvPr/>
        </p:nvSpPr>
        <p:spPr>
          <a:xfrm>
            <a:off x="310766" y="815451"/>
            <a:ext cx="1169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SAP HANA</a:t>
            </a:r>
            <a:r>
              <a:rPr lang="en-US" sz="1800" dirty="0"/>
              <a:t> System </a:t>
            </a:r>
            <a:r>
              <a:rPr lang="en-US" sz="1800" b="1" dirty="0"/>
              <a:t>Architecture</a:t>
            </a:r>
            <a:r>
              <a:rPr lang="en-US" sz="1800" dirty="0"/>
              <a:t> Overview. An </a:t>
            </a:r>
            <a:r>
              <a:rPr lang="en-US" sz="1800" b="1" dirty="0"/>
              <a:t>SAP HANA</a:t>
            </a:r>
            <a:r>
              <a:rPr lang="en-US" sz="1800" dirty="0"/>
              <a:t> system comprises multiple isolated databases and may consist of one host or a cluster of several hosts. An </a:t>
            </a:r>
            <a:r>
              <a:rPr lang="en-US" sz="1800" b="1" dirty="0"/>
              <a:t>SAP HANA</a:t>
            </a:r>
            <a:r>
              <a:rPr lang="en-US" sz="1800" dirty="0"/>
              <a:t> system is identified by a single system ID (SID) and contains one or more tenant databases and one system database.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B2EEB4-9464-A7F5-C8D3-2994CD92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91181"/>
            <a:ext cx="10811650" cy="4606748"/>
          </a:xfrm>
          <a:prstGeom prst="rect">
            <a:avLst/>
          </a:prstGeom>
        </p:spPr>
      </p:pic>
      <p:sp>
        <p:nvSpPr>
          <p:cNvPr id="17" name="Footer Placeholder 45">
            <a:extLst>
              <a:ext uri="{FF2B5EF4-FFF2-40B4-BE49-F238E27FC236}">
                <a16:creationId xmlns:a16="http://schemas.microsoft.com/office/drawing/2014/main" id="{EFF61D2F-759B-E852-061F-251F40295E39}"/>
              </a:ext>
            </a:extLst>
          </p:cNvPr>
          <p:cNvSpPr txBox="1">
            <a:spLocks/>
          </p:cNvSpPr>
          <p:nvPr/>
        </p:nvSpPr>
        <p:spPr>
          <a:xfrm>
            <a:off x="8767092" y="6677744"/>
            <a:ext cx="3528392" cy="287537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sz="1400">
                <a:solidFill>
                  <a:schemeClr val="tx1"/>
                </a:solidFill>
                <a:latin typeface="Calibri" panose="020F0502020204030204"/>
              </a:rPr>
              <a:t>Trainer: Anubhav Oberoy &amp; Shubham Singh</a:t>
            </a:r>
            <a:endParaRPr lang="en-US" sz="1400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4654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DBDBD"/>
      </a:accent1>
      <a:accent2>
        <a:srgbClr val="98C536"/>
      </a:accent2>
      <a:accent3>
        <a:srgbClr val="6D6D6D"/>
      </a:accent3>
      <a:accent4>
        <a:srgbClr val="1767AC"/>
      </a:accent4>
      <a:accent5>
        <a:srgbClr val="E5E6E8"/>
      </a:accent5>
      <a:accent6>
        <a:srgbClr val="99C27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7223</TotalTime>
  <Words>2358</Words>
  <Application>Microsoft Office PowerPoint</Application>
  <PresentationFormat>Custom</PresentationFormat>
  <Paragraphs>333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Cooper Black</vt:lpstr>
      <vt:lpstr>Franklin Gothic Heavy</vt:lpstr>
      <vt:lpstr>Open Sans</vt:lpstr>
      <vt:lpstr>Segoe UI</vt:lpstr>
      <vt:lpstr>Segoe UI Black</vt:lpstr>
      <vt:lpstr>Wingdings</vt:lpstr>
      <vt:lpstr>Office Theme</vt:lpstr>
      <vt:lpstr>1_Office Theme</vt:lpstr>
      <vt:lpstr>SAP S/4HANA CDS, RAP Training Day 1</vt:lpstr>
      <vt:lpstr>PowerPoint Presentation</vt:lpstr>
      <vt:lpstr>Who is this course for?</vt:lpstr>
      <vt:lpstr>Agenda – Day 1</vt:lpstr>
      <vt:lpstr>What is SAP HANA?</vt:lpstr>
      <vt:lpstr>Aggregates</vt:lpstr>
      <vt:lpstr>Column Store</vt:lpstr>
      <vt:lpstr>Hardware &amp; Software Innovation</vt:lpstr>
      <vt:lpstr>PowerPoint Presentation</vt:lpstr>
      <vt:lpstr>S/4 HANA, Suite on HANA and ABAP on HANA</vt:lpstr>
      <vt:lpstr>PowerPoint Presentation</vt:lpstr>
      <vt:lpstr>ADT Installation and System Access</vt:lpstr>
      <vt:lpstr>PowerPoint Presentation</vt:lpstr>
      <vt:lpstr>PowerPoint Presentation</vt:lpstr>
      <vt:lpstr>Setting up VS Code Development tool</vt:lpstr>
      <vt:lpstr>PowerPoint Presentation</vt:lpstr>
      <vt:lpstr>Setup free BTP account</vt:lpstr>
      <vt:lpstr>PowerPoint Presentation</vt:lpstr>
      <vt:lpstr>Introduction to BAS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EPM Data Model</vt:lpstr>
      <vt:lpstr>PowerPoint Presentation</vt:lpstr>
      <vt:lpstr>Create First CDS view</vt:lpstr>
      <vt:lpstr>Consume CDS in ABAP program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172</cp:revision>
  <dcterms:created xsi:type="dcterms:W3CDTF">2013-09-12T13:05:01Z</dcterms:created>
  <dcterms:modified xsi:type="dcterms:W3CDTF">2023-10-09T10:21:22Z</dcterms:modified>
</cp:coreProperties>
</file>