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23"/>
  </p:notesMasterIdLst>
  <p:sldIdLst>
    <p:sldId id="276" r:id="rId3"/>
    <p:sldId id="277" r:id="rId4"/>
    <p:sldId id="320" r:id="rId5"/>
    <p:sldId id="1023" r:id="rId6"/>
    <p:sldId id="326" r:id="rId7"/>
    <p:sldId id="325" r:id="rId8"/>
    <p:sldId id="1039" r:id="rId9"/>
    <p:sldId id="1024" r:id="rId10"/>
    <p:sldId id="1025" r:id="rId11"/>
    <p:sldId id="1040" r:id="rId12"/>
    <p:sldId id="1041" r:id="rId13"/>
    <p:sldId id="1042" r:id="rId14"/>
    <p:sldId id="1043" r:id="rId15"/>
    <p:sldId id="1021" r:id="rId16"/>
    <p:sldId id="1045" r:id="rId17"/>
    <p:sldId id="1046" r:id="rId18"/>
    <p:sldId id="1037" r:id="rId19"/>
    <p:sldId id="1038" r:id="rId20"/>
    <p:sldId id="280" r:id="rId21"/>
    <p:sldId id="28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5033" autoAdjust="0"/>
  </p:normalViewPr>
  <p:slideViewPr>
    <p:cSldViewPr>
      <p:cViewPr varScale="1">
        <p:scale>
          <a:sx n="82" d="100"/>
          <a:sy n="82" d="100"/>
        </p:scale>
        <p:origin x="845"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10/9/2023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09-10-2023</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2A70FB-A502-C175-3A58-5C749A0AAC28}"/>
              </a:ext>
            </a:extLst>
          </p:cNvPr>
          <p:cNvSpPr/>
          <p:nvPr userDrawn="1"/>
        </p:nvSpPr>
        <p:spPr>
          <a:xfrm>
            <a:off x="5158308" y="2060848"/>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1793FB7-889D-5C44-385E-0E971FA3F427}"/>
              </a:ext>
            </a:extLst>
          </p:cNvPr>
          <p:cNvSpPr/>
          <p:nvPr userDrawn="1"/>
        </p:nvSpPr>
        <p:spPr>
          <a:xfrm>
            <a:off x="2998068" y="69269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8800E103-01D5-25C9-BBF9-6ADA7D25E391}"/>
              </a:ext>
            </a:extLst>
          </p:cNvPr>
          <p:cNvSpPr/>
          <p:nvPr userDrawn="1"/>
        </p:nvSpPr>
        <p:spPr>
          <a:xfrm>
            <a:off x="1149575" y="5429017"/>
            <a:ext cx="578864" cy="578864"/>
          </a:xfrm>
          <a:prstGeom prst="ellipse">
            <a:avLst/>
          </a:prstGeom>
          <a:gradFill flip="none" rotWithShape="1">
            <a:gsLst>
              <a:gs pos="22000">
                <a:schemeClr val="accent2"/>
              </a:gs>
              <a:gs pos="88000">
                <a:schemeClr val="accent4"/>
              </a:gs>
            </a:gsLst>
            <a:lin ang="81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D58D817-D4E7-5B8E-7355-87AC7585C583}"/>
              </a:ext>
            </a:extLst>
          </p:cNvPr>
          <p:cNvSpPr/>
          <p:nvPr userDrawn="1"/>
        </p:nvSpPr>
        <p:spPr>
          <a:xfrm>
            <a:off x="4469825" y="2999246"/>
            <a:ext cx="3812716" cy="3812716"/>
          </a:xfrm>
          <a:prstGeom prst="ellipse">
            <a:avLst/>
          </a:prstGeom>
          <a:gradFill flip="none" rotWithShape="1">
            <a:gsLst>
              <a:gs pos="15000">
                <a:schemeClr val="accent2"/>
              </a:gs>
              <a:gs pos="86000">
                <a:schemeClr val="accent1">
                  <a:lumMod val="75000"/>
                </a:schemeClr>
              </a:gs>
            </a:gsLst>
            <a:lin ang="8100000" scaled="1"/>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EA99B7D0-499A-F19B-6BA2-9E9DCD075269}"/>
              </a:ext>
            </a:extLst>
          </p:cNvPr>
          <p:cNvSpPr/>
          <p:nvPr userDrawn="1"/>
        </p:nvSpPr>
        <p:spPr>
          <a:xfrm>
            <a:off x="8054616" y="118561"/>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ED1B19ED-204D-8330-E4A4-1A23808869CF}"/>
              </a:ext>
            </a:extLst>
          </p:cNvPr>
          <p:cNvGrpSpPr/>
          <p:nvPr userDrawn="1"/>
        </p:nvGrpSpPr>
        <p:grpSpPr>
          <a:xfrm>
            <a:off x="8562250" y="3277153"/>
            <a:ext cx="2904036" cy="2645386"/>
            <a:chOff x="9041297" y="4161587"/>
            <a:chExt cx="1785896" cy="1626834"/>
          </a:xfrm>
        </p:grpSpPr>
        <p:sp>
          <p:nvSpPr>
            <p:cNvPr id="18" name="Rectangle 21">
              <a:extLst>
                <a:ext uri="{FF2B5EF4-FFF2-40B4-BE49-F238E27FC236}">
                  <a16:creationId xmlns:a16="http://schemas.microsoft.com/office/drawing/2014/main" id="{F84A6709-CAFD-6139-D719-F1F7F836BE24}"/>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21">
              <a:extLst>
                <a:ext uri="{FF2B5EF4-FFF2-40B4-BE49-F238E27FC236}">
                  <a16:creationId xmlns:a16="http://schemas.microsoft.com/office/drawing/2014/main" id="{DFB6F436-3DA2-7709-9300-242959DDC9B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21">
              <a:extLst>
                <a:ext uri="{FF2B5EF4-FFF2-40B4-BE49-F238E27FC236}">
                  <a16:creationId xmlns:a16="http://schemas.microsoft.com/office/drawing/2014/main" id="{0B50568F-8EAD-1929-232B-7444C9752B06}"/>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82AC3FB0-91C2-F0CF-FF4C-DEF137AEFD8F}"/>
              </a:ext>
            </a:extLst>
          </p:cNvPr>
          <p:cNvGrpSpPr/>
          <p:nvPr userDrawn="1"/>
        </p:nvGrpSpPr>
        <p:grpSpPr>
          <a:xfrm>
            <a:off x="795960" y="1274516"/>
            <a:ext cx="895678" cy="816650"/>
            <a:chOff x="9042930" y="4161587"/>
            <a:chExt cx="1784263" cy="1626834"/>
          </a:xfrm>
        </p:grpSpPr>
        <p:sp>
          <p:nvSpPr>
            <p:cNvPr id="22" name="Rectangle 21">
              <a:extLst>
                <a:ext uri="{FF2B5EF4-FFF2-40B4-BE49-F238E27FC236}">
                  <a16:creationId xmlns:a16="http://schemas.microsoft.com/office/drawing/2014/main" id="{0547481E-4388-317F-6CBB-9A2EC5E2FE3E}"/>
                </a:ext>
              </a:extLst>
            </p:cNvPr>
            <p:cNvSpPr/>
            <p:nvPr/>
          </p:nvSpPr>
          <p:spPr>
            <a:xfrm>
              <a:off x="9047711" y="4161587"/>
              <a:ext cx="1434832" cy="715156"/>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lumMod val="60000"/>
                    <a:lumOff val="40000"/>
                  </a:schemeClr>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1">
              <a:extLst>
                <a:ext uri="{FF2B5EF4-FFF2-40B4-BE49-F238E27FC236}">
                  <a16:creationId xmlns:a16="http://schemas.microsoft.com/office/drawing/2014/main" id="{0A24FA37-04D8-DAE8-C34B-83B0EDF1305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lumMod val="60000"/>
                    <a:lumOff val="40000"/>
                  </a:schemeClr>
                </a:gs>
                <a:gs pos="98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1">
              <a:extLst>
                <a:ext uri="{FF2B5EF4-FFF2-40B4-BE49-F238E27FC236}">
                  <a16:creationId xmlns:a16="http://schemas.microsoft.com/office/drawing/2014/main" id="{6386E782-C188-CC8C-656F-0A7AC7DC3CE9}"/>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lumMod val="60000"/>
                    <a:lumOff val="40000"/>
                  </a:schemeClr>
                </a:gs>
                <a:gs pos="76000">
                  <a:schemeClr val="accent2">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Date Placeholder 3"/>
          <p:cNvSpPr>
            <a:spLocks noGrp="1"/>
          </p:cNvSpPr>
          <p:nvPr>
            <p:ph type="dt" sz="half" idx="10"/>
          </p:nvPr>
        </p:nvSpPr>
        <p:spPr/>
        <p:txBody>
          <a:bodyPr/>
          <a:lstStyle/>
          <a:p>
            <a:fld id="{9578D6DB-6798-42D2-B9AD-FC6F1C72FC30}"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9" name="Title 1">
            <a:extLst>
              <a:ext uri="{FF2B5EF4-FFF2-40B4-BE49-F238E27FC236}">
                <a16:creationId xmlns:a16="http://schemas.microsoft.com/office/drawing/2014/main" id="{A6E30940-40C8-F19D-E5A5-053D4DBC6367}"/>
              </a:ext>
            </a:extLst>
          </p:cNvPr>
          <p:cNvSpPr>
            <a:spLocks noGrp="1"/>
          </p:cNvSpPr>
          <p:nvPr>
            <p:ph type="ctrTitle"/>
          </p:nvPr>
        </p:nvSpPr>
        <p:spPr>
          <a:xfrm>
            <a:off x="1291534" y="2931886"/>
            <a:ext cx="8505609" cy="1014921"/>
          </a:xfrm>
        </p:spPr>
        <p:txBody>
          <a:bodyPr>
            <a:noAutofit/>
          </a:bodyPr>
          <a:lstStyle>
            <a:lvl1pPr algn="l">
              <a:defRPr lang="en-US" sz="8800" b="1" kern="1200" smtClean="0">
                <a:solidFill>
                  <a:schemeClr val="bg1"/>
                </a:solidFill>
                <a:latin typeface="Segoe UI Black" panose="020B0A02040204020203" pitchFamily="34" charset="0"/>
                <a:ea typeface="Segoe UI Black" panose="020B0A02040204020203" pitchFamily="34" charset="0"/>
                <a:cs typeface="+mj-cs"/>
              </a:defRPr>
            </a:lvl1pPr>
          </a:lstStyle>
          <a:p>
            <a:r>
              <a:rPr lang="en-US" dirty="0"/>
              <a:t>Click to edit</a:t>
            </a:r>
          </a:p>
        </p:txBody>
      </p:sp>
      <p:sp>
        <p:nvSpPr>
          <p:cNvPr id="10" name="Subtitle 2">
            <a:extLst>
              <a:ext uri="{FF2B5EF4-FFF2-40B4-BE49-F238E27FC236}">
                <a16:creationId xmlns:a16="http://schemas.microsoft.com/office/drawing/2014/main" id="{31D88C9D-2BB5-9CBA-28EA-D0127CDB2701}"/>
              </a:ext>
            </a:extLst>
          </p:cNvPr>
          <p:cNvSpPr>
            <a:spLocks noGrp="1"/>
          </p:cNvSpPr>
          <p:nvPr>
            <p:ph type="subTitle" idx="1"/>
          </p:nvPr>
        </p:nvSpPr>
        <p:spPr>
          <a:xfrm>
            <a:off x="1287208" y="4128074"/>
            <a:ext cx="8532178" cy="560040"/>
          </a:xfrm>
        </p:spPr>
        <p:txBody>
          <a:bodyPr>
            <a:normAutofit/>
          </a:bodyPr>
          <a:lstStyle>
            <a:lvl1pPr marL="0" indent="0" algn="l">
              <a:buNone/>
              <a:defRPr lang="en-US" sz="32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609696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8" name="Picture Placeholder 17">
            <a:extLst>
              <a:ext uri="{FF2B5EF4-FFF2-40B4-BE49-F238E27FC236}">
                <a16:creationId xmlns:a16="http://schemas.microsoft.com/office/drawing/2014/main" id="{869855B9-86D8-3CD2-2788-FB9E9519B3F1}"/>
              </a:ext>
            </a:extLst>
          </p:cNvPr>
          <p:cNvSpPr>
            <a:spLocks noGrp="1"/>
          </p:cNvSpPr>
          <p:nvPr>
            <p:ph type="pic" sz="quarter" idx="13"/>
          </p:nvPr>
        </p:nvSpPr>
        <p:spPr>
          <a:xfrm>
            <a:off x="2241896" y="-1"/>
            <a:ext cx="3434403" cy="4005064"/>
          </a:xfrm>
          <a:custGeom>
            <a:avLst/>
            <a:gdLst>
              <a:gd name="connsiteX0" fmla="*/ 0 w 3434403"/>
              <a:gd name="connsiteY0" fmla="*/ 0 h 4005064"/>
              <a:gd name="connsiteX1" fmla="*/ 3434403 w 3434403"/>
              <a:gd name="connsiteY1" fmla="*/ 0 h 4005064"/>
              <a:gd name="connsiteX2" fmla="*/ 3434403 w 3434403"/>
              <a:gd name="connsiteY2" fmla="*/ 1138641 h 4005064"/>
              <a:gd name="connsiteX3" fmla="*/ 3434403 w 3434403"/>
              <a:gd name="connsiteY3" fmla="*/ 2334983 h 4005064"/>
              <a:gd name="connsiteX4" fmla="*/ 3434403 w 3434403"/>
              <a:gd name="connsiteY4" fmla="*/ 3772149 h 4005064"/>
              <a:gd name="connsiteX5" fmla="*/ 3201488 w 3434403"/>
              <a:gd name="connsiteY5" fmla="*/ 4005064 h 4005064"/>
              <a:gd name="connsiteX6" fmla="*/ 232915 w 3434403"/>
              <a:gd name="connsiteY6" fmla="*/ 4005064 h 4005064"/>
              <a:gd name="connsiteX7" fmla="*/ 0 w 3434403"/>
              <a:gd name="connsiteY7" fmla="*/ 3772149 h 4005064"/>
              <a:gd name="connsiteX8" fmla="*/ 0 w 3434403"/>
              <a:gd name="connsiteY8" fmla="*/ 2334983 h 4005064"/>
              <a:gd name="connsiteX9" fmla="*/ 0 w 3434403"/>
              <a:gd name="connsiteY9" fmla="*/ 1138641 h 400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4403" h="4005064">
                <a:moveTo>
                  <a:pt x="0" y="0"/>
                </a:moveTo>
                <a:lnTo>
                  <a:pt x="3434403" y="0"/>
                </a:lnTo>
                <a:lnTo>
                  <a:pt x="3434403" y="1138641"/>
                </a:lnTo>
                <a:lnTo>
                  <a:pt x="3434403" y="2334983"/>
                </a:lnTo>
                <a:lnTo>
                  <a:pt x="3434403" y="3772149"/>
                </a:lnTo>
                <a:cubicBezTo>
                  <a:pt x="3434403" y="3900786"/>
                  <a:pt x="3330124" y="4005064"/>
                  <a:pt x="3201488" y="4005064"/>
                </a:cubicBezTo>
                <a:lnTo>
                  <a:pt x="232915" y="4005064"/>
                </a:lnTo>
                <a:cubicBezTo>
                  <a:pt x="104280" y="4005064"/>
                  <a:pt x="0" y="3900786"/>
                  <a:pt x="0" y="3772149"/>
                </a:cubicBezTo>
                <a:lnTo>
                  <a:pt x="0" y="2334983"/>
                </a:lnTo>
                <a:lnTo>
                  <a:pt x="0" y="1138641"/>
                </a:lnTo>
                <a:close/>
              </a:path>
            </a:pathLst>
          </a:custGeom>
        </p:spPr>
        <p:txBody>
          <a:bodyPr wrap="square" anchor="ctr">
            <a:noAutofit/>
          </a:bodyPr>
          <a:lstStyle>
            <a:lvl1pPr marL="0" indent="0" algn="ctr">
              <a:buFontTx/>
              <a:buNone/>
              <a:defRPr/>
            </a:lvl1pPr>
          </a:lstStyle>
          <a:p>
            <a:endParaRPr lang="en-IN"/>
          </a:p>
        </p:txBody>
      </p:sp>
      <p:sp>
        <p:nvSpPr>
          <p:cNvPr id="6" name="Oval 5">
            <a:extLst>
              <a:ext uri="{FF2B5EF4-FFF2-40B4-BE49-F238E27FC236}">
                <a16:creationId xmlns:a16="http://schemas.microsoft.com/office/drawing/2014/main" id="{7DC6EC3A-9794-437E-CE0B-C6F4CE9A8FBD}"/>
              </a:ext>
            </a:extLst>
          </p:cNvPr>
          <p:cNvSpPr/>
          <p:nvPr userDrawn="1"/>
        </p:nvSpPr>
        <p:spPr>
          <a:xfrm>
            <a:off x="-44388" y="332656"/>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F2F046D-A832-D052-DB26-35EBC2CAFB22}"/>
              </a:ext>
            </a:extLst>
          </p:cNvPr>
          <p:cNvSpPr/>
          <p:nvPr userDrawn="1"/>
        </p:nvSpPr>
        <p:spPr>
          <a:xfrm>
            <a:off x="9511683" y="539044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1BB83D4-B5DE-FE8B-8332-E14D8D0F5F65}"/>
              </a:ext>
            </a:extLst>
          </p:cNvPr>
          <p:cNvSpPr/>
          <p:nvPr userDrawn="1"/>
        </p:nvSpPr>
        <p:spPr>
          <a:xfrm>
            <a:off x="7134296" y="2120009"/>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EB06218F-24A3-F966-6CE6-D95D69B12BE0}"/>
              </a:ext>
            </a:extLst>
          </p:cNvPr>
          <p:cNvGrpSpPr/>
          <p:nvPr userDrawn="1"/>
        </p:nvGrpSpPr>
        <p:grpSpPr>
          <a:xfrm>
            <a:off x="10990956" y="2996952"/>
            <a:ext cx="823092" cy="749782"/>
            <a:chOff x="9041297" y="4161587"/>
            <a:chExt cx="1785896" cy="1626834"/>
          </a:xfrm>
        </p:grpSpPr>
        <p:sp>
          <p:nvSpPr>
            <p:cNvPr id="10" name="Rectangle 21">
              <a:extLst>
                <a:ext uri="{FF2B5EF4-FFF2-40B4-BE49-F238E27FC236}">
                  <a16:creationId xmlns:a16="http://schemas.microsoft.com/office/drawing/2014/main" id="{53366426-E6D3-BA3E-3E09-F9FD35F6DE53}"/>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70488E24-7D00-B814-ACB2-1979BB118AFA}"/>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21">
              <a:extLst>
                <a:ext uri="{FF2B5EF4-FFF2-40B4-BE49-F238E27FC236}">
                  <a16:creationId xmlns:a16="http://schemas.microsoft.com/office/drawing/2014/main" id="{DD877D63-31C4-047A-A759-00CE5DEEF3B4}"/>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07917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Head">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238E71D8-6E90-B4D1-B8F2-26215AAF399C}"/>
              </a:ext>
            </a:extLst>
          </p:cNvPr>
          <p:cNvSpPr/>
          <p:nvPr userDrawn="1"/>
        </p:nvSpPr>
        <p:spPr>
          <a:xfrm>
            <a:off x="239376" y="665231"/>
            <a:ext cx="6229278" cy="6229278"/>
          </a:xfrm>
          <a:prstGeom prst="ellipse">
            <a:avLst/>
          </a:prstGeom>
          <a:gradFill flip="none" rotWithShape="1">
            <a:gsLst>
              <a:gs pos="0">
                <a:schemeClr val="accent2">
                  <a:lumMod val="75000"/>
                </a:schemeClr>
              </a:gs>
              <a:gs pos="100000">
                <a:schemeClr val="accent4"/>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8708AC7-297A-9E77-8005-91C599E7214E}"/>
              </a:ext>
            </a:extLst>
          </p:cNvPr>
          <p:cNvSpPr/>
          <p:nvPr userDrawn="1"/>
        </p:nvSpPr>
        <p:spPr>
          <a:xfrm>
            <a:off x="6022404" y="1412776"/>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7B01C47-E36B-E881-A7A3-ABE0393CD994}"/>
              </a:ext>
            </a:extLst>
          </p:cNvPr>
          <p:cNvSpPr/>
          <p:nvPr userDrawn="1"/>
        </p:nvSpPr>
        <p:spPr>
          <a:xfrm>
            <a:off x="2998068" y="69269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CB94DD5-BAC4-B88A-4E78-FE736D03A79C}"/>
              </a:ext>
            </a:extLst>
          </p:cNvPr>
          <p:cNvSpPr/>
          <p:nvPr userDrawn="1"/>
        </p:nvSpPr>
        <p:spPr>
          <a:xfrm>
            <a:off x="4006180" y="5589240"/>
            <a:ext cx="578864" cy="578864"/>
          </a:xfrm>
          <a:prstGeom prst="ellipse">
            <a:avLst/>
          </a:prstGeom>
          <a:gradFill flip="none" rotWithShape="1">
            <a:gsLst>
              <a:gs pos="22000">
                <a:schemeClr val="accent2"/>
              </a:gs>
              <a:gs pos="88000">
                <a:schemeClr val="accent4"/>
              </a:gs>
            </a:gsLst>
            <a:lin ang="81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3356413-0D2A-BA4F-1027-98F66E8C2DE8}"/>
              </a:ext>
            </a:extLst>
          </p:cNvPr>
          <p:cNvSpPr/>
          <p:nvPr userDrawn="1"/>
        </p:nvSpPr>
        <p:spPr>
          <a:xfrm>
            <a:off x="8798306" y="3990134"/>
            <a:ext cx="2548982" cy="2366217"/>
          </a:xfrm>
          <a:prstGeom prst="ellipse">
            <a:avLst/>
          </a:prstGeom>
          <a:gradFill flip="none" rotWithShape="1">
            <a:gsLst>
              <a:gs pos="15000">
                <a:schemeClr val="accent2"/>
              </a:gs>
              <a:gs pos="86000">
                <a:schemeClr val="accent1">
                  <a:lumMod val="75000"/>
                </a:schemeClr>
              </a:gs>
            </a:gsLst>
            <a:lin ang="8100000" scaled="1"/>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13485CF-5EA9-0A67-14A2-BA97149BD682}"/>
              </a:ext>
            </a:extLst>
          </p:cNvPr>
          <p:cNvSpPr/>
          <p:nvPr userDrawn="1"/>
        </p:nvSpPr>
        <p:spPr>
          <a:xfrm>
            <a:off x="8139758" y="36401"/>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F6D5B97-C0D9-CCCA-D3AE-DA38BC0BF6B9}"/>
              </a:ext>
            </a:extLst>
          </p:cNvPr>
          <p:cNvGrpSpPr/>
          <p:nvPr userDrawn="1"/>
        </p:nvGrpSpPr>
        <p:grpSpPr>
          <a:xfrm>
            <a:off x="621804" y="908720"/>
            <a:ext cx="895678" cy="816650"/>
            <a:chOff x="9042930" y="4161587"/>
            <a:chExt cx="1784263" cy="1626834"/>
          </a:xfrm>
        </p:grpSpPr>
        <p:sp>
          <p:nvSpPr>
            <p:cNvPr id="12" name="Rectangle 21">
              <a:extLst>
                <a:ext uri="{FF2B5EF4-FFF2-40B4-BE49-F238E27FC236}">
                  <a16:creationId xmlns:a16="http://schemas.microsoft.com/office/drawing/2014/main" id="{517AAD47-8D95-4439-4056-E3DCE2E5C592}"/>
                </a:ext>
              </a:extLst>
            </p:cNvPr>
            <p:cNvSpPr/>
            <p:nvPr/>
          </p:nvSpPr>
          <p:spPr>
            <a:xfrm>
              <a:off x="9047711" y="4161587"/>
              <a:ext cx="1434832" cy="715156"/>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lumMod val="60000"/>
                    <a:lumOff val="40000"/>
                  </a:schemeClr>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21">
              <a:extLst>
                <a:ext uri="{FF2B5EF4-FFF2-40B4-BE49-F238E27FC236}">
                  <a16:creationId xmlns:a16="http://schemas.microsoft.com/office/drawing/2014/main" id="{6FAF8603-FE8E-E71A-E350-E8E1FD8080B7}"/>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lumMod val="60000"/>
                    <a:lumOff val="40000"/>
                  </a:schemeClr>
                </a:gs>
                <a:gs pos="98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FACF6288-69D9-9074-0697-01298AA8C68F}"/>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lumMod val="60000"/>
                    <a:lumOff val="40000"/>
                  </a:schemeClr>
                </a:gs>
                <a:gs pos="76000">
                  <a:schemeClr val="accent2">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 Placeholder 17">
            <a:extLst>
              <a:ext uri="{FF2B5EF4-FFF2-40B4-BE49-F238E27FC236}">
                <a16:creationId xmlns:a16="http://schemas.microsoft.com/office/drawing/2014/main" id="{4606E431-0A4E-C17E-0A3F-9F4C9AB3B083}"/>
              </a:ext>
            </a:extLst>
          </p:cNvPr>
          <p:cNvSpPr>
            <a:spLocks noGrp="1"/>
          </p:cNvSpPr>
          <p:nvPr>
            <p:ph type="body" sz="quarter" idx="13" hasCustomPrompt="1"/>
          </p:nvPr>
        </p:nvSpPr>
        <p:spPr>
          <a:xfrm>
            <a:off x="2581041" y="1628800"/>
            <a:ext cx="7026744" cy="2089770"/>
          </a:xfrm>
        </p:spPr>
        <p:txBody>
          <a:bodyPr anchor="b">
            <a:noAutofit/>
          </a:bodyPr>
          <a:lstStyle>
            <a:lvl1pPr marL="0" indent="0" algn="ctr">
              <a:lnSpc>
                <a:spcPct val="90000"/>
              </a:lnSpc>
              <a:buFontTx/>
              <a:buNone/>
              <a:defRPr sz="8800" b="1">
                <a:solidFill>
                  <a:schemeClr val="bg1"/>
                </a:solidFill>
                <a:latin typeface="+mn-lt"/>
              </a:defRPr>
            </a:lvl1pPr>
          </a:lstStyle>
          <a:p>
            <a:pPr lvl="0"/>
            <a:r>
              <a:rPr lang="en-US" dirty="0"/>
              <a:t>Click to Edit</a:t>
            </a:r>
            <a:endParaRPr lang="en-IN" dirty="0"/>
          </a:p>
        </p:txBody>
      </p:sp>
      <p:sp>
        <p:nvSpPr>
          <p:cNvPr id="20" name="Text Placeholder 19">
            <a:extLst>
              <a:ext uri="{FF2B5EF4-FFF2-40B4-BE49-F238E27FC236}">
                <a16:creationId xmlns:a16="http://schemas.microsoft.com/office/drawing/2014/main" id="{75328C02-4AFE-C273-4AEE-7298B1C09A36}"/>
              </a:ext>
            </a:extLst>
          </p:cNvPr>
          <p:cNvSpPr>
            <a:spLocks noGrp="1"/>
          </p:cNvSpPr>
          <p:nvPr>
            <p:ph type="body" sz="quarter" idx="14"/>
          </p:nvPr>
        </p:nvSpPr>
        <p:spPr>
          <a:xfrm>
            <a:off x="2569028" y="3964337"/>
            <a:ext cx="7053944" cy="576263"/>
          </a:xfrm>
        </p:spPr>
        <p:txBody>
          <a:bodyPr anchor="t">
            <a:noAutofit/>
          </a:bodyPr>
          <a:lstStyle>
            <a:lvl1pPr marL="0" indent="0" algn="ctr">
              <a:buFontTx/>
              <a:buNone/>
              <a:defRPr sz="3200">
                <a:solidFill>
                  <a:schemeClr val="bg1"/>
                </a:solidFill>
                <a:latin typeface="Segoe UI Light" panose="020B0502040204020203" pitchFamily="34" charset="0"/>
                <a:cs typeface="Segoe UI Light" panose="020B05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 Master text styles</a:t>
            </a:r>
          </a:p>
        </p:txBody>
      </p:sp>
    </p:spTree>
    <p:extLst>
      <p:ext uri="{BB962C8B-B14F-4D97-AF65-F5344CB8AC3E}">
        <p14:creationId xmlns:p14="http://schemas.microsoft.com/office/powerpoint/2010/main" val="4101263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8815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10/9/2023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Summar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D09DDD2-718A-5530-607C-7F43CE9AE340}"/>
              </a:ext>
            </a:extLst>
          </p:cNvPr>
          <p:cNvSpPr/>
          <p:nvPr userDrawn="1"/>
        </p:nvSpPr>
        <p:spPr>
          <a:xfrm>
            <a:off x="10621528" y="298725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036B047-E84B-5B71-DB1F-95D63E61FF25}"/>
              </a:ext>
            </a:extLst>
          </p:cNvPr>
          <p:cNvSpPr/>
          <p:nvPr userDrawn="1"/>
        </p:nvSpPr>
        <p:spPr>
          <a:xfrm>
            <a:off x="8497836" y="-105700"/>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A965E5-7A2F-B7A2-7B5B-6F8915ED7B8E}"/>
              </a:ext>
            </a:extLst>
          </p:cNvPr>
          <p:cNvSpPr/>
          <p:nvPr userDrawn="1"/>
        </p:nvSpPr>
        <p:spPr>
          <a:xfrm>
            <a:off x="2031470" y="136524"/>
            <a:ext cx="7776864" cy="7776864"/>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E0260F7-B0E8-3F34-5940-6442E150725D}"/>
              </a:ext>
            </a:extLst>
          </p:cNvPr>
          <p:cNvSpPr/>
          <p:nvPr userDrawn="1"/>
        </p:nvSpPr>
        <p:spPr>
          <a:xfrm>
            <a:off x="76785" y="1685443"/>
            <a:ext cx="1740326" cy="1740326"/>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90F3AFB3-FA29-B133-E63E-535143F6A22B}"/>
              </a:ext>
            </a:extLst>
          </p:cNvPr>
          <p:cNvGrpSpPr/>
          <p:nvPr userDrawn="1"/>
        </p:nvGrpSpPr>
        <p:grpSpPr>
          <a:xfrm>
            <a:off x="11049818" y="5781368"/>
            <a:ext cx="823092" cy="749782"/>
            <a:chOff x="9041297" y="4161587"/>
            <a:chExt cx="1785896" cy="1626834"/>
          </a:xfrm>
        </p:grpSpPr>
        <p:sp>
          <p:nvSpPr>
            <p:cNvPr id="12" name="Rectangle 21">
              <a:extLst>
                <a:ext uri="{FF2B5EF4-FFF2-40B4-BE49-F238E27FC236}">
                  <a16:creationId xmlns:a16="http://schemas.microsoft.com/office/drawing/2014/main" id="{69818478-FF6A-E6D0-785D-B5EC6A6E1D2B}"/>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21">
              <a:extLst>
                <a:ext uri="{FF2B5EF4-FFF2-40B4-BE49-F238E27FC236}">
                  <a16:creationId xmlns:a16="http://schemas.microsoft.com/office/drawing/2014/main" id="{E8AEDA6C-DE9E-951E-5262-0C48847C7013}"/>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D53A878E-54CF-45F1-F46E-C1A94BC93B56}"/>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id="{0A1996CA-44CE-7875-D5D6-7B937C9BD589}"/>
              </a:ext>
            </a:extLst>
          </p:cNvPr>
          <p:cNvSpPr>
            <a:spLocks noGrp="1"/>
          </p:cNvSpPr>
          <p:nvPr>
            <p:ph type="pic" sz="quarter" idx="13"/>
          </p:nvPr>
        </p:nvSpPr>
        <p:spPr>
          <a:xfrm>
            <a:off x="1373886" y="1836798"/>
            <a:ext cx="2885556" cy="1897076"/>
          </a:xfrm>
          <a:custGeom>
            <a:avLst/>
            <a:gdLst>
              <a:gd name="connsiteX0" fmla="*/ 142565 w 2885556"/>
              <a:gd name="connsiteY0" fmla="*/ 0 h 1897076"/>
              <a:gd name="connsiteX1" fmla="*/ 2742991 w 2885556"/>
              <a:gd name="connsiteY1" fmla="*/ 0 h 1897076"/>
              <a:gd name="connsiteX2" fmla="*/ 2885556 w 2885556"/>
              <a:gd name="connsiteY2" fmla="*/ 142565 h 1897076"/>
              <a:gd name="connsiteX3" fmla="*/ 2885556 w 2885556"/>
              <a:gd name="connsiteY3" fmla="*/ 1754511 h 1897076"/>
              <a:gd name="connsiteX4" fmla="*/ 2742991 w 2885556"/>
              <a:gd name="connsiteY4" fmla="*/ 1897076 h 1897076"/>
              <a:gd name="connsiteX5" fmla="*/ 142565 w 2885556"/>
              <a:gd name="connsiteY5" fmla="*/ 1897076 h 1897076"/>
              <a:gd name="connsiteX6" fmla="*/ 0 w 2885556"/>
              <a:gd name="connsiteY6" fmla="*/ 1754511 h 1897076"/>
              <a:gd name="connsiteX7" fmla="*/ 0 w 2885556"/>
              <a:gd name="connsiteY7" fmla="*/ 142565 h 1897076"/>
              <a:gd name="connsiteX8" fmla="*/ 142565 w 2885556"/>
              <a:gd name="connsiteY8" fmla="*/ 0 h 189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5556" h="1897076">
                <a:moveTo>
                  <a:pt x="142565" y="0"/>
                </a:moveTo>
                <a:lnTo>
                  <a:pt x="2742991" y="0"/>
                </a:lnTo>
                <a:cubicBezTo>
                  <a:pt x="2821728" y="0"/>
                  <a:pt x="2885556" y="63828"/>
                  <a:pt x="2885556" y="142565"/>
                </a:cubicBezTo>
                <a:lnTo>
                  <a:pt x="2885556" y="1754511"/>
                </a:lnTo>
                <a:cubicBezTo>
                  <a:pt x="2885556" y="1833248"/>
                  <a:pt x="2821728" y="1897076"/>
                  <a:pt x="2742991" y="1897076"/>
                </a:cubicBezTo>
                <a:lnTo>
                  <a:pt x="142565" y="1897076"/>
                </a:lnTo>
                <a:cubicBezTo>
                  <a:pt x="63828" y="1897076"/>
                  <a:pt x="0" y="1833248"/>
                  <a:pt x="0" y="1754511"/>
                </a:cubicBezTo>
                <a:lnTo>
                  <a:pt x="0" y="142565"/>
                </a:lnTo>
                <a:cubicBezTo>
                  <a:pt x="0" y="63828"/>
                  <a:pt x="63828" y="0"/>
                  <a:pt x="142565" y="0"/>
                </a:cubicBezTo>
                <a:close/>
              </a:path>
            </a:pathLst>
          </a:custGeom>
        </p:spPr>
        <p:txBody>
          <a:bodyPr wrap="square" anchor="ctr">
            <a:noAutofit/>
          </a:bodyPr>
          <a:lstStyle>
            <a:lvl1pPr marL="0" indent="0" algn="ctr">
              <a:buFontTx/>
              <a:buNone/>
              <a:defRPr sz="2400">
                <a:solidFill>
                  <a:schemeClr val="bg1"/>
                </a:solidFill>
              </a:defRPr>
            </a:lvl1pPr>
          </a:lstStyle>
          <a:p>
            <a:endParaRPr lang="en-IN"/>
          </a:p>
        </p:txBody>
      </p:sp>
      <p:sp>
        <p:nvSpPr>
          <p:cNvPr id="15" name="Picture Placeholder 14">
            <a:extLst>
              <a:ext uri="{FF2B5EF4-FFF2-40B4-BE49-F238E27FC236}">
                <a16:creationId xmlns:a16="http://schemas.microsoft.com/office/drawing/2014/main" id="{53548FC7-A8CF-E360-BCDE-E5A21A7E3868}"/>
              </a:ext>
            </a:extLst>
          </p:cNvPr>
          <p:cNvSpPr>
            <a:spLocks noGrp="1"/>
          </p:cNvSpPr>
          <p:nvPr>
            <p:ph type="pic" sz="quarter" idx="14"/>
          </p:nvPr>
        </p:nvSpPr>
        <p:spPr>
          <a:xfrm>
            <a:off x="8787222" y="1650675"/>
            <a:ext cx="2790439" cy="1897076"/>
          </a:xfrm>
          <a:custGeom>
            <a:avLst/>
            <a:gdLst>
              <a:gd name="connsiteX0" fmla="*/ 137866 w 2790439"/>
              <a:gd name="connsiteY0" fmla="*/ 0 h 1897076"/>
              <a:gd name="connsiteX1" fmla="*/ 2652574 w 2790439"/>
              <a:gd name="connsiteY1" fmla="*/ 0 h 1897076"/>
              <a:gd name="connsiteX2" fmla="*/ 2790439 w 2790439"/>
              <a:gd name="connsiteY2" fmla="*/ 142565 h 1897076"/>
              <a:gd name="connsiteX3" fmla="*/ 2790439 w 2790439"/>
              <a:gd name="connsiteY3" fmla="*/ 1754511 h 1897076"/>
              <a:gd name="connsiteX4" fmla="*/ 2652574 w 2790439"/>
              <a:gd name="connsiteY4" fmla="*/ 1897076 h 1897076"/>
              <a:gd name="connsiteX5" fmla="*/ 137866 w 2790439"/>
              <a:gd name="connsiteY5" fmla="*/ 1897076 h 1897076"/>
              <a:gd name="connsiteX6" fmla="*/ 0 w 2790439"/>
              <a:gd name="connsiteY6" fmla="*/ 1754511 h 1897076"/>
              <a:gd name="connsiteX7" fmla="*/ 0 w 2790439"/>
              <a:gd name="connsiteY7" fmla="*/ 142565 h 1897076"/>
              <a:gd name="connsiteX8" fmla="*/ 137866 w 2790439"/>
              <a:gd name="connsiteY8" fmla="*/ 0 h 189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0439" h="1897076">
                <a:moveTo>
                  <a:pt x="137866" y="0"/>
                </a:moveTo>
                <a:lnTo>
                  <a:pt x="2652574" y="0"/>
                </a:lnTo>
                <a:cubicBezTo>
                  <a:pt x="2728715" y="0"/>
                  <a:pt x="2790439" y="63828"/>
                  <a:pt x="2790439" y="142565"/>
                </a:cubicBezTo>
                <a:lnTo>
                  <a:pt x="2790439" y="1754511"/>
                </a:lnTo>
                <a:cubicBezTo>
                  <a:pt x="2790439" y="1833248"/>
                  <a:pt x="2728715" y="1897076"/>
                  <a:pt x="2652574" y="1897076"/>
                </a:cubicBezTo>
                <a:lnTo>
                  <a:pt x="137866" y="1897076"/>
                </a:lnTo>
                <a:cubicBezTo>
                  <a:pt x="61724" y="1897076"/>
                  <a:pt x="0" y="1833248"/>
                  <a:pt x="0" y="1754511"/>
                </a:cubicBezTo>
                <a:lnTo>
                  <a:pt x="0" y="142565"/>
                </a:lnTo>
                <a:cubicBezTo>
                  <a:pt x="0" y="63828"/>
                  <a:pt x="61724" y="0"/>
                  <a:pt x="137866" y="0"/>
                </a:cubicBezTo>
                <a:close/>
              </a:path>
            </a:pathLst>
          </a:custGeom>
        </p:spPr>
        <p:txBody>
          <a:bodyPr wrap="square" anchor="ctr">
            <a:noAutofit/>
          </a:bodyPr>
          <a:lstStyle>
            <a:lvl1pPr marL="0" indent="0" algn="ctr">
              <a:buFontTx/>
              <a:buNone/>
              <a:defRPr sz="2400">
                <a:solidFill>
                  <a:schemeClr val="bg1"/>
                </a:solidFill>
              </a:defRPr>
            </a:lvl1pPr>
          </a:lstStyle>
          <a:p>
            <a:endParaRPr lang="en-IN"/>
          </a:p>
        </p:txBody>
      </p:sp>
    </p:spTree>
    <p:extLst>
      <p:ext uri="{BB962C8B-B14F-4D97-AF65-F5344CB8AC3E}">
        <p14:creationId xmlns:p14="http://schemas.microsoft.com/office/powerpoint/2010/main" val="4038086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vorite Project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9" name="Picture Placeholder 28">
            <a:extLst>
              <a:ext uri="{FF2B5EF4-FFF2-40B4-BE49-F238E27FC236}">
                <a16:creationId xmlns:a16="http://schemas.microsoft.com/office/drawing/2014/main" id="{F43EC278-7DE0-9968-1D25-0F48E7D6F7DE}"/>
              </a:ext>
            </a:extLst>
          </p:cNvPr>
          <p:cNvSpPr>
            <a:spLocks noGrp="1"/>
          </p:cNvSpPr>
          <p:nvPr>
            <p:ph type="pic" sz="quarter" idx="13"/>
          </p:nvPr>
        </p:nvSpPr>
        <p:spPr>
          <a:xfrm>
            <a:off x="-1" y="2"/>
            <a:ext cx="8542684" cy="4725143"/>
          </a:xfrm>
          <a:custGeom>
            <a:avLst/>
            <a:gdLst>
              <a:gd name="connsiteX0" fmla="*/ 0 w 8542684"/>
              <a:gd name="connsiteY0" fmla="*/ 0 h 4725143"/>
              <a:gd name="connsiteX1" fmla="*/ 8542684 w 8542684"/>
              <a:gd name="connsiteY1" fmla="*/ 1 h 4725143"/>
              <a:gd name="connsiteX2" fmla="*/ 8542684 w 8542684"/>
              <a:gd name="connsiteY2" fmla="*/ 4423143 h 4725143"/>
              <a:gd name="connsiteX3" fmla="*/ 8240684 w 8542684"/>
              <a:gd name="connsiteY3" fmla="*/ 4725143 h 4725143"/>
              <a:gd name="connsiteX4" fmla="*/ 0 w 8542684"/>
              <a:gd name="connsiteY4" fmla="*/ 4725143 h 4725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2684" h="4725143">
                <a:moveTo>
                  <a:pt x="0" y="0"/>
                </a:moveTo>
                <a:lnTo>
                  <a:pt x="8542684" y="1"/>
                </a:lnTo>
                <a:lnTo>
                  <a:pt x="8542684" y="4423143"/>
                </a:lnTo>
                <a:cubicBezTo>
                  <a:pt x="8542684" y="4589933"/>
                  <a:pt x="8407474" y="4725143"/>
                  <a:pt x="8240684" y="4725143"/>
                </a:cubicBezTo>
                <a:lnTo>
                  <a:pt x="0" y="4725143"/>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6" name="Oval 5">
            <a:extLst>
              <a:ext uri="{FF2B5EF4-FFF2-40B4-BE49-F238E27FC236}">
                <a16:creationId xmlns:a16="http://schemas.microsoft.com/office/drawing/2014/main" id="{D618B3FF-9945-EF91-A307-FD07DE70865F}"/>
              </a:ext>
            </a:extLst>
          </p:cNvPr>
          <p:cNvSpPr/>
          <p:nvPr userDrawn="1"/>
        </p:nvSpPr>
        <p:spPr>
          <a:xfrm>
            <a:off x="10486900" y="1139783"/>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EB8F261-FD08-6232-FEDB-A027594063C5}"/>
              </a:ext>
            </a:extLst>
          </p:cNvPr>
          <p:cNvSpPr/>
          <p:nvPr userDrawn="1"/>
        </p:nvSpPr>
        <p:spPr>
          <a:xfrm>
            <a:off x="574587" y="1866191"/>
            <a:ext cx="5113866" cy="511386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C471BAE5-D251-B5C1-4C81-463BCB90E28E}"/>
              </a:ext>
            </a:extLst>
          </p:cNvPr>
          <p:cNvGrpSpPr/>
          <p:nvPr userDrawn="1"/>
        </p:nvGrpSpPr>
        <p:grpSpPr>
          <a:xfrm>
            <a:off x="10342884" y="764704"/>
            <a:ext cx="823092" cy="749782"/>
            <a:chOff x="9041297" y="4161587"/>
            <a:chExt cx="1785896" cy="1626834"/>
          </a:xfrm>
        </p:grpSpPr>
        <p:sp>
          <p:nvSpPr>
            <p:cNvPr id="9" name="Rectangle 21">
              <a:extLst>
                <a:ext uri="{FF2B5EF4-FFF2-40B4-BE49-F238E27FC236}">
                  <a16:creationId xmlns:a16="http://schemas.microsoft.com/office/drawing/2014/main" id="{AC3C0AB2-7E29-2057-6B74-9A4B41BEA34F}"/>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1">
              <a:extLst>
                <a:ext uri="{FF2B5EF4-FFF2-40B4-BE49-F238E27FC236}">
                  <a16:creationId xmlns:a16="http://schemas.microsoft.com/office/drawing/2014/main" id="{68D01188-FBE1-6484-45FA-CCC4E44D3BFC}"/>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BA52E598-0B8A-D81D-2F91-C5BF6071EEB8}"/>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26740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ole and Challen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AE8F6DB-E423-5824-8E40-EBCF6D6AE412}"/>
              </a:ext>
            </a:extLst>
          </p:cNvPr>
          <p:cNvSpPr/>
          <p:nvPr userDrawn="1"/>
        </p:nvSpPr>
        <p:spPr>
          <a:xfrm>
            <a:off x="2031470" y="113098"/>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5C18EC8-1590-0384-8945-EB47D564544F}"/>
              </a:ext>
            </a:extLst>
          </p:cNvPr>
          <p:cNvSpPr/>
          <p:nvPr userDrawn="1"/>
        </p:nvSpPr>
        <p:spPr>
          <a:xfrm>
            <a:off x="7401622" y="2887561"/>
            <a:ext cx="4177762" cy="3798709"/>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2024771-C1A2-9CF4-0785-09B1F3F14389}"/>
              </a:ext>
            </a:extLst>
          </p:cNvPr>
          <p:cNvSpPr/>
          <p:nvPr userDrawn="1"/>
        </p:nvSpPr>
        <p:spPr>
          <a:xfrm>
            <a:off x="-53266" y="285762"/>
            <a:ext cx="2570971" cy="2570971"/>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98223268-5E26-7982-B6D6-DBF7EA32844F}"/>
              </a:ext>
            </a:extLst>
          </p:cNvPr>
          <p:cNvGrpSpPr/>
          <p:nvPr userDrawn="1"/>
        </p:nvGrpSpPr>
        <p:grpSpPr>
          <a:xfrm>
            <a:off x="693812" y="1862539"/>
            <a:ext cx="1481998" cy="1350002"/>
            <a:chOff x="9041297" y="4161587"/>
            <a:chExt cx="1785896" cy="1626834"/>
          </a:xfrm>
        </p:grpSpPr>
        <p:sp>
          <p:nvSpPr>
            <p:cNvPr id="13" name="Rectangle 21">
              <a:extLst>
                <a:ext uri="{FF2B5EF4-FFF2-40B4-BE49-F238E27FC236}">
                  <a16:creationId xmlns:a16="http://schemas.microsoft.com/office/drawing/2014/main" id="{473361EB-7240-D0CD-247A-A422C499CEA5}"/>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E510226E-C78B-03B1-8209-1F613E30771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21">
              <a:extLst>
                <a:ext uri="{FF2B5EF4-FFF2-40B4-BE49-F238E27FC236}">
                  <a16:creationId xmlns:a16="http://schemas.microsoft.com/office/drawing/2014/main" id="{25DAFF7E-620C-848C-1034-08AE33FEA718}"/>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2" name="Picture Placeholder 11">
            <a:extLst>
              <a:ext uri="{FF2B5EF4-FFF2-40B4-BE49-F238E27FC236}">
                <a16:creationId xmlns:a16="http://schemas.microsoft.com/office/drawing/2014/main" id="{EBDB4848-1727-2E56-1478-3928AC348CDD}"/>
              </a:ext>
            </a:extLst>
          </p:cNvPr>
          <p:cNvSpPr>
            <a:spLocks noGrp="1"/>
          </p:cNvSpPr>
          <p:nvPr>
            <p:ph type="pic" sz="quarter" idx="13"/>
          </p:nvPr>
        </p:nvSpPr>
        <p:spPr>
          <a:xfrm>
            <a:off x="-1" y="3789596"/>
            <a:ext cx="5196544" cy="2530289"/>
          </a:xfrm>
          <a:custGeom>
            <a:avLst/>
            <a:gdLst>
              <a:gd name="connsiteX0" fmla="*/ 0 w 5196544"/>
              <a:gd name="connsiteY0" fmla="*/ 0 h 2530289"/>
              <a:gd name="connsiteX1" fmla="*/ 4935874 w 5196544"/>
              <a:gd name="connsiteY1" fmla="*/ 0 h 2530289"/>
              <a:gd name="connsiteX2" fmla="*/ 5196544 w 5196544"/>
              <a:gd name="connsiteY2" fmla="*/ 260670 h 2530289"/>
              <a:gd name="connsiteX3" fmla="*/ 5196544 w 5196544"/>
              <a:gd name="connsiteY3" fmla="*/ 2269619 h 2530289"/>
              <a:gd name="connsiteX4" fmla="*/ 4935874 w 5196544"/>
              <a:gd name="connsiteY4" fmla="*/ 2530289 h 2530289"/>
              <a:gd name="connsiteX5" fmla="*/ 0 w 5196544"/>
              <a:gd name="connsiteY5" fmla="*/ 2530289 h 253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6544" h="2530289">
                <a:moveTo>
                  <a:pt x="0" y="0"/>
                </a:moveTo>
                <a:lnTo>
                  <a:pt x="4935874" y="0"/>
                </a:lnTo>
                <a:cubicBezTo>
                  <a:pt x="5079838" y="0"/>
                  <a:pt x="5196544" y="116706"/>
                  <a:pt x="5196544" y="260670"/>
                </a:cubicBezTo>
                <a:lnTo>
                  <a:pt x="5196544" y="2269619"/>
                </a:lnTo>
                <a:cubicBezTo>
                  <a:pt x="5196544" y="2413583"/>
                  <a:pt x="5079838" y="2530289"/>
                  <a:pt x="4935874" y="2530289"/>
                </a:cubicBezTo>
                <a:lnTo>
                  <a:pt x="0" y="2530289"/>
                </a:lnTo>
                <a:close/>
              </a:path>
            </a:pathLst>
          </a:custGeom>
        </p:spPr>
        <p:txBody>
          <a:bodyPr wrap="square" anchor="ctr">
            <a:noAutofit/>
          </a:bodyPr>
          <a:lstStyle>
            <a:lvl1pPr marL="0" indent="0" algn="ctr">
              <a:buFontTx/>
              <a:buNone/>
              <a:defRPr/>
            </a:lvl1pPr>
          </a:lstStyle>
          <a:p>
            <a:endParaRPr lang="en-IN"/>
          </a:p>
        </p:txBody>
      </p:sp>
      <p:sp>
        <p:nvSpPr>
          <p:cNvPr id="11" name="Picture Placeholder 10">
            <a:extLst>
              <a:ext uri="{FF2B5EF4-FFF2-40B4-BE49-F238E27FC236}">
                <a16:creationId xmlns:a16="http://schemas.microsoft.com/office/drawing/2014/main" id="{6DA29905-76E8-0CD0-2A05-BDE51CC0B3B9}"/>
              </a:ext>
            </a:extLst>
          </p:cNvPr>
          <p:cNvSpPr>
            <a:spLocks noGrp="1"/>
          </p:cNvSpPr>
          <p:nvPr>
            <p:ph type="pic" sz="quarter" idx="14"/>
          </p:nvPr>
        </p:nvSpPr>
        <p:spPr>
          <a:xfrm>
            <a:off x="6957033" y="499099"/>
            <a:ext cx="5196545" cy="2530289"/>
          </a:xfrm>
          <a:custGeom>
            <a:avLst/>
            <a:gdLst>
              <a:gd name="connsiteX0" fmla="*/ 260670 w 5196545"/>
              <a:gd name="connsiteY0" fmla="*/ 0 h 2530289"/>
              <a:gd name="connsiteX1" fmla="*/ 5196545 w 5196545"/>
              <a:gd name="connsiteY1" fmla="*/ 0 h 2530289"/>
              <a:gd name="connsiteX2" fmla="*/ 5196545 w 5196545"/>
              <a:gd name="connsiteY2" fmla="*/ 2530289 h 2530289"/>
              <a:gd name="connsiteX3" fmla="*/ 260670 w 5196545"/>
              <a:gd name="connsiteY3" fmla="*/ 2530289 h 2530289"/>
              <a:gd name="connsiteX4" fmla="*/ 0 w 5196545"/>
              <a:gd name="connsiteY4" fmla="*/ 2269619 h 2530289"/>
              <a:gd name="connsiteX5" fmla="*/ 0 w 5196545"/>
              <a:gd name="connsiteY5" fmla="*/ 260670 h 2530289"/>
              <a:gd name="connsiteX6" fmla="*/ 260670 w 5196545"/>
              <a:gd name="connsiteY6" fmla="*/ 0 h 253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6545" h="2530289">
                <a:moveTo>
                  <a:pt x="260670" y="0"/>
                </a:moveTo>
                <a:lnTo>
                  <a:pt x="5196545" y="0"/>
                </a:lnTo>
                <a:lnTo>
                  <a:pt x="5196545" y="2530289"/>
                </a:lnTo>
                <a:lnTo>
                  <a:pt x="260670" y="2530289"/>
                </a:lnTo>
                <a:cubicBezTo>
                  <a:pt x="116706" y="2530289"/>
                  <a:pt x="0" y="2413583"/>
                  <a:pt x="0" y="2269619"/>
                </a:cubicBezTo>
                <a:lnTo>
                  <a:pt x="0" y="260670"/>
                </a:lnTo>
                <a:cubicBezTo>
                  <a:pt x="0" y="116706"/>
                  <a:pt x="116706" y="0"/>
                  <a:pt x="260670" y="0"/>
                </a:cubicBezTo>
                <a:close/>
              </a:path>
            </a:pathLst>
          </a:custGeom>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189652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Working Process">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955E105A-4E83-AB08-FA97-E54AA1CF7F51}"/>
              </a:ext>
            </a:extLst>
          </p:cNvPr>
          <p:cNvSpPr/>
          <p:nvPr userDrawn="1"/>
        </p:nvSpPr>
        <p:spPr>
          <a:xfrm>
            <a:off x="-112074" y="1134713"/>
            <a:ext cx="5113866" cy="511386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CF35899-4D99-905B-B4F2-D6844C798891}"/>
              </a:ext>
            </a:extLst>
          </p:cNvPr>
          <p:cNvSpPr/>
          <p:nvPr userDrawn="1"/>
        </p:nvSpPr>
        <p:spPr>
          <a:xfrm>
            <a:off x="3470646" y="5352607"/>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0091D49-8FF6-44A4-6E50-649B5357E707}"/>
              </a:ext>
            </a:extLst>
          </p:cNvPr>
          <p:cNvSpPr/>
          <p:nvPr userDrawn="1"/>
        </p:nvSpPr>
        <p:spPr>
          <a:xfrm>
            <a:off x="8974732" y="260648"/>
            <a:ext cx="2889589" cy="2889589"/>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D32FAAD-EFB9-FB5E-5132-BF75FB23C5B9}"/>
              </a:ext>
            </a:extLst>
          </p:cNvPr>
          <p:cNvGrpSpPr/>
          <p:nvPr userDrawn="1"/>
        </p:nvGrpSpPr>
        <p:grpSpPr>
          <a:xfrm>
            <a:off x="1629916" y="4911213"/>
            <a:ext cx="1093122" cy="995761"/>
            <a:chOff x="9041297" y="4161587"/>
            <a:chExt cx="1785896" cy="1626834"/>
          </a:xfrm>
        </p:grpSpPr>
        <p:sp>
          <p:nvSpPr>
            <p:cNvPr id="9" name="Rectangle 21">
              <a:extLst>
                <a:ext uri="{FF2B5EF4-FFF2-40B4-BE49-F238E27FC236}">
                  <a16:creationId xmlns:a16="http://schemas.microsoft.com/office/drawing/2014/main" id="{F544F713-0626-9341-521D-ACF078E4B698}"/>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1">
              <a:extLst>
                <a:ext uri="{FF2B5EF4-FFF2-40B4-BE49-F238E27FC236}">
                  <a16:creationId xmlns:a16="http://schemas.microsoft.com/office/drawing/2014/main" id="{6BCBDAB6-362B-1DF0-0FAE-7A02FFACA3EB}"/>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29573330-DEB9-4550-B8A5-65A78D948FD4}"/>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79810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 Solution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Picture Placeholder 7">
            <a:extLst>
              <a:ext uri="{FF2B5EF4-FFF2-40B4-BE49-F238E27FC236}">
                <a16:creationId xmlns:a16="http://schemas.microsoft.com/office/drawing/2014/main" id="{A2ABD35E-9682-0689-E349-CFB24514E365}"/>
              </a:ext>
            </a:extLst>
          </p:cNvPr>
          <p:cNvSpPr>
            <a:spLocks noGrp="1"/>
          </p:cNvSpPr>
          <p:nvPr>
            <p:ph type="pic" sz="quarter" idx="13"/>
          </p:nvPr>
        </p:nvSpPr>
        <p:spPr>
          <a:xfrm>
            <a:off x="4366219" y="-1"/>
            <a:ext cx="3456384" cy="6858000"/>
          </a:xfrm>
          <a:custGeom>
            <a:avLst/>
            <a:gdLst>
              <a:gd name="connsiteX0" fmla="*/ 0 w 3456384"/>
              <a:gd name="connsiteY0" fmla="*/ 0 h 6858000"/>
              <a:gd name="connsiteX1" fmla="*/ 3456384 w 3456384"/>
              <a:gd name="connsiteY1" fmla="*/ 0 h 6858000"/>
              <a:gd name="connsiteX2" fmla="*/ 3456384 w 3456384"/>
              <a:gd name="connsiteY2" fmla="*/ 6858000 h 6858000"/>
              <a:gd name="connsiteX3" fmla="*/ 0 w 345638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56384" h="6858000">
                <a:moveTo>
                  <a:pt x="0" y="0"/>
                </a:moveTo>
                <a:lnTo>
                  <a:pt x="3456384" y="0"/>
                </a:lnTo>
                <a:lnTo>
                  <a:pt x="3456384" y="6858000"/>
                </a:lnTo>
                <a:lnTo>
                  <a:pt x="0" y="6858000"/>
                </a:lnTo>
                <a:close/>
              </a:path>
            </a:pathLst>
          </a:custGeom>
        </p:spPr>
        <p:txBody>
          <a:bodyPr wrap="square" anchor="ctr">
            <a:noAutofit/>
          </a:bodyPr>
          <a:lstStyle>
            <a:lvl1pPr marL="0" indent="0" algn="ctr">
              <a:buFontTx/>
              <a:buNone/>
              <a:defRPr sz="2800">
                <a:solidFill>
                  <a:schemeClr val="bg1"/>
                </a:solidFill>
              </a:defRPr>
            </a:lvl1pPr>
          </a:lstStyle>
          <a:p>
            <a:endParaRPr lang="en-IN"/>
          </a:p>
        </p:txBody>
      </p:sp>
      <p:sp>
        <p:nvSpPr>
          <p:cNvPr id="9" name="Oval 8">
            <a:extLst>
              <a:ext uri="{FF2B5EF4-FFF2-40B4-BE49-F238E27FC236}">
                <a16:creationId xmlns:a16="http://schemas.microsoft.com/office/drawing/2014/main" id="{3CF36DBE-8C3C-5FFA-1B6D-BBA3EB42C9E6}"/>
              </a:ext>
            </a:extLst>
          </p:cNvPr>
          <p:cNvSpPr/>
          <p:nvPr userDrawn="1"/>
        </p:nvSpPr>
        <p:spPr>
          <a:xfrm>
            <a:off x="693812" y="3717032"/>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2AE2CFA-3D44-4D90-B177-7FA345E40C5A}"/>
              </a:ext>
            </a:extLst>
          </p:cNvPr>
          <p:cNvSpPr/>
          <p:nvPr userDrawn="1"/>
        </p:nvSpPr>
        <p:spPr>
          <a:xfrm>
            <a:off x="7246540" y="285293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6CF41C3-C6F1-F882-333B-EED080768DDF}"/>
              </a:ext>
            </a:extLst>
          </p:cNvPr>
          <p:cNvSpPr/>
          <p:nvPr userDrawn="1"/>
        </p:nvSpPr>
        <p:spPr>
          <a:xfrm>
            <a:off x="8752862" y="1340768"/>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094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Key Learning">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A43344E9-47A5-634C-C400-FEC731CC652B}"/>
              </a:ext>
            </a:extLst>
          </p:cNvPr>
          <p:cNvSpPr/>
          <p:nvPr userDrawn="1"/>
        </p:nvSpPr>
        <p:spPr>
          <a:xfrm>
            <a:off x="7246540" y="548680"/>
            <a:ext cx="4204899" cy="365251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2AD982-DDE0-ED88-AAB9-023B25D3DC0D}"/>
              </a:ext>
            </a:extLst>
          </p:cNvPr>
          <p:cNvSpPr/>
          <p:nvPr userDrawn="1"/>
        </p:nvSpPr>
        <p:spPr>
          <a:xfrm>
            <a:off x="1629916" y="1988840"/>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037CC38-3B86-88D7-8B60-F6CF73143D95}"/>
              </a:ext>
            </a:extLst>
          </p:cNvPr>
          <p:cNvSpPr/>
          <p:nvPr userDrawn="1"/>
        </p:nvSpPr>
        <p:spPr>
          <a:xfrm>
            <a:off x="3574132" y="980728"/>
            <a:ext cx="2570971" cy="2570971"/>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9897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ject Result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0B86E4F-34C1-148E-1A40-D3A2E2345FDF}"/>
              </a:ext>
            </a:extLst>
          </p:cNvPr>
          <p:cNvSpPr>
            <a:spLocks noGrp="1"/>
          </p:cNvSpPr>
          <p:nvPr>
            <p:ph type="pic" sz="quarter" idx="13"/>
          </p:nvPr>
        </p:nvSpPr>
        <p:spPr>
          <a:xfrm>
            <a:off x="0" y="0"/>
            <a:ext cx="12188825"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66060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wards and Accolades">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D312E39-80A4-68EB-240C-63C62C5FE84A}"/>
              </a:ext>
            </a:extLst>
          </p:cNvPr>
          <p:cNvSpPr>
            <a:spLocks/>
          </p:cNvSpPr>
          <p:nvPr userDrawn="1"/>
        </p:nvSpPr>
        <p:spPr>
          <a:xfrm>
            <a:off x="43246" y="-150261"/>
            <a:ext cx="4772070" cy="4392488"/>
          </a:xfrm>
          <a:prstGeom prst="ellipse">
            <a:avLst/>
          </a:prstGeom>
          <a:gradFill flip="none" rotWithShape="1">
            <a:gsLst>
              <a:gs pos="0">
                <a:schemeClr val="accent2">
                  <a:lumMod val="75000"/>
                </a:schemeClr>
              </a:gs>
              <a:gs pos="100000">
                <a:schemeClr val="accent4"/>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521BB35-372F-F744-A74B-74F6679F59AC}"/>
              </a:ext>
            </a:extLst>
          </p:cNvPr>
          <p:cNvSpPr/>
          <p:nvPr userDrawn="1"/>
        </p:nvSpPr>
        <p:spPr>
          <a:xfrm>
            <a:off x="3286100" y="1890341"/>
            <a:ext cx="4602728" cy="4602728"/>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B57F13D-894A-2BE4-E93A-C29B0CF0AB21}"/>
              </a:ext>
            </a:extLst>
          </p:cNvPr>
          <p:cNvSpPr/>
          <p:nvPr userDrawn="1"/>
        </p:nvSpPr>
        <p:spPr>
          <a:xfrm>
            <a:off x="9712169" y="1036456"/>
            <a:ext cx="2433407" cy="2433407"/>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FD384F9-5B31-DDF1-61F3-0A39AAF59DE0}"/>
              </a:ext>
            </a:extLst>
          </p:cNvPr>
          <p:cNvSpPr/>
          <p:nvPr userDrawn="1"/>
        </p:nvSpPr>
        <p:spPr>
          <a:xfrm>
            <a:off x="7674850" y="764704"/>
            <a:ext cx="2866480" cy="2866480"/>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Picture Placeholder 7">
            <a:extLst>
              <a:ext uri="{FF2B5EF4-FFF2-40B4-BE49-F238E27FC236}">
                <a16:creationId xmlns:a16="http://schemas.microsoft.com/office/drawing/2014/main" id="{22AEF3D8-F660-DF17-44F7-6173C8E7C23B}"/>
              </a:ext>
            </a:extLst>
          </p:cNvPr>
          <p:cNvSpPr>
            <a:spLocks noGrp="1"/>
          </p:cNvSpPr>
          <p:nvPr>
            <p:ph type="pic" sz="quarter" idx="13"/>
          </p:nvPr>
        </p:nvSpPr>
        <p:spPr>
          <a:xfrm>
            <a:off x="4815316" y="1128482"/>
            <a:ext cx="2558190" cy="4667348"/>
          </a:xfrm>
          <a:custGeom>
            <a:avLst/>
            <a:gdLst>
              <a:gd name="connsiteX0" fmla="*/ 154591 w 2558190"/>
              <a:gd name="connsiteY0" fmla="*/ 0 h 4667348"/>
              <a:gd name="connsiteX1" fmla="*/ 2403599 w 2558190"/>
              <a:gd name="connsiteY1" fmla="*/ 0 h 4667348"/>
              <a:gd name="connsiteX2" fmla="*/ 2558190 w 2558190"/>
              <a:gd name="connsiteY2" fmla="*/ 154591 h 4667348"/>
              <a:gd name="connsiteX3" fmla="*/ 2558190 w 2558190"/>
              <a:gd name="connsiteY3" fmla="*/ 4512757 h 4667348"/>
              <a:gd name="connsiteX4" fmla="*/ 2403599 w 2558190"/>
              <a:gd name="connsiteY4" fmla="*/ 4667348 h 4667348"/>
              <a:gd name="connsiteX5" fmla="*/ 154591 w 2558190"/>
              <a:gd name="connsiteY5" fmla="*/ 4667348 h 4667348"/>
              <a:gd name="connsiteX6" fmla="*/ 0 w 2558190"/>
              <a:gd name="connsiteY6" fmla="*/ 4512757 h 4667348"/>
              <a:gd name="connsiteX7" fmla="*/ 0 w 2558190"/>
              <a:gd name="connsiteY7" fmla="*/ 154591 h 4667348"/>
              <a:gd name="connsiteX8" fmla="*/ 154591 w 2558190"/>
              <a:gd name="connsiteY8" fmla="*/ 0 h 46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8190" h="4667348">
                <a:moveTo>
                  <a:pt x="154591" y="0"/>
                </a:moveTo>
                <a:lnTo>
                  <a:pt x="2403599" y="0"/>
                </a:lnTo>
                <a:cubicBezTo>
                  <a:pt x="2488977" y="0"/>
                  <a:pt x="2558190" y="69213"/>
                  <a:pt x="2558190" y="154591"/>
                </a:cubicBezTo>
                <a:lnTo>
                  <a:pt x="2558190" y="4512757"/>
                </a:lnTo>
                <a:cubicBezTo>
                  <a:pt x="2558190" y="4598135"/>
                  <a:pt x="2488977" y="4667348"/>
                  <a:pt x="2403599" y="4667348"/>
                </a:cubicBezTo>
                <a:lnTo>
                  <a:pt x="154591" y="4667348"/>
                </a:lnTo>
                <a:cubicBezTo>
                  <a:pt x="69213" y="4667348"/>
                  <a:pt x="0" y="4598135"/>
                  <a:pt x="0" y="4512757"/>
                </a:cubicBezTo>
                <a:lnTo>
                  <a:pt x="0" y="154591"/>
                </a:lnTo>
                <a:cubicBezTo>
                  <a:pt x="0" y="69213"/>
                  <a:pt x="69213" y="0"/>
                  <a:pt x="154591" y="0"/>
                </a:cubicBezTo>
                <a:close/>
              </a:path>
            </a:pathLst>
          </a:custGeom>
        </p:spPr>
        <p:txBody>
          <a:bodyPr wrap="square" anchor="ctr">
            <a:noAutofit/>
          </a:bodyPr>
          <a:lstStyle>
            <a:lvl1pPr marL="0" indent="0" algn="ctr">
              <a:buFontTx/>
              <a:buNone/>
              <a:defRPr sz="2800">
                <a:solidFill>
                  <a:schemeClr val="bg1"/>
                </a:solidFill>
              </a:defRPr>
            </a:lvl1pPr>
          </a:lstStyle>
          <a:p>
            <a:endParaRPr lang="en-IN"/>
          </a:p>
        </p:txBody>
      </p:sp>
    </p:spTree>
    <p:extLst>
      <p:ext uri="{BB962C8B-B14F-4D97-AF65-F5344CB8AC3E}">
        <p14:creationId xmlns:p14="http://schemas.microsoft.com/office/powerpoint/2010/main" val="883792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53580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2" name="Picture Placeholder 21">
            <a:extLst>
              <a:ext uri="{FF2B5EF4-FFF2-40B4-BE49-F238E27FC236}">
                <a16:creationId xmlns:a16="http://schemas.microsoft.com/office/drawing/2014/main" id="{2B5650C2-E08C-4598-8EC7-89A8D48FE6AC}"/>
              </a:ext>
            </a:extLst>
          </p:cNvPr>
          <p:cNvSpPr>
            <a:spLocks noGrp="1"/>
          </p:cNvSpPr>
          <p:nvPr>
            <p:ph type="pic" sz="quarter" idx="13"/>
          </p:nvPr>
        </p:nvSpPr>
        <p:spPr>
          <a:xfrm>
            <a:off x="1628675"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21" name="Picture Placeholder 20">
            <a:extLst>
              <a:ext uri="{FF2B5EF4-FFF2-40B4-BE49-F238E27FC236}">
                <a16:creationId xmlns:a16="http://schemas.microsoft.com/office/drawing/2014/main" id="{0A257FD5-133A-4019-839B-9B8D9C920F6E}"/>
              </a:ext>
            </a:extLst>
          </p:cNvPr>
          <p:cNvSpPr>
            <a:spLocks noGrp="1"/>
          </p:cNvSpPr>
          <p:nvPr>
            <p:ph type="pic" sz="quarter" idx="14"/>
          </p:nvPr>
        </p:nvSpPr>
        <p:spPr>
          <a:xfrm>
            <a:off x="4029768"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20" name="Picture Placeholder 19">
            <a:extLst>
              <a:ext uri="{FF2B5EF4-FFF2-40B4-BE49-F238E27FC236}">
                <a16:creationId xmlns:a16="http://schemas.microsoft.com/office/drawing/2014/main" id="{E1F55C54-E9B3-40ED-8D05-3526488BFA39}"/>
              </a:ext>
            </a:extLst>
          </p:cNvPr>
          <p:cNvSpPr>
            <a:spLocks noGrp="1"/>
          </p:cNvSpPr>
          <p:nvPr>
            <p:ph type="pic" sz="quarter" idx="15"/>
          </p:nvPr>
        </p:nvSpPr>
        <p:spPr>
          <a:xfrm>
            <a:off x="6430861"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19" name="Picture Placeholder 18">
            <a:extLst>
              <a:ext uri="{FF2B5EF4-FFF2-40B4-BE49-F238E27FC236}">
                <a16:creationId xmlns:a16="http://schemas.microsoft.com/office/drawing/2014/main" id="{CDCA4FEE-6297-46D0-BF4D-ECE364C17E89}"/>
              </a:ext>
            </a:extLst>
          </p:cNvPr>
          <p:cNvSpPr>
            <a:spLocks noGrp="1"/>
          </p:cNvSpPr>
          <p:nvPr>
            <p:ph type="pic" sz="quarter" idx="16"/>
          </p:nvPr>
        </p:nvSpPr>
        <p:spPr>
          <a:xfrm>
            <a:off x="8831955"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Tree>
    <p:extLst>
      <p:ext uri="{BB962C8B-B14F-4D97-AF65-F5344CB8AC3E}">
        <p14:creationId xmlns:p14="http://schemas.microsoft.com/office/powerpoint/2010/main" val="79482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9646-C95C-4912-8FE7-AD51417CD8AC}"/>
              </a:ext>
            </a:extLst>
          </p:cNvPr>
          <p:cNvSpPr>
            <a:spLocks noGrp="1"/>
          </p:cNvSpPr>
          <p:nvPr>
            <p:ph type="ctrTitle"/>
          </p:nvPr>
        </p:nvSpPr>
        <p:spPr>
          <a:xfrm>
            <a:off x="1523603" y="1122363"/>
            <a:ext cx="9141619"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6D4B7A2D-77B9-418F-8D23-FF03B828B915}"/>
              </a:ext>
            </a:extLst>
          </p:cNvPr>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D8B1C-50F8-4651-B30F-2E38793FE432}"/>
              </a:ext>
            </a:extLst>
          </p:cNvPr>
          <p:cNvSpPr>
            <a:spLocks noGrp="1"/>
          </p:cNvSpPr>
          <p:nvPr>
            <p:ph type="dt" sz="half" idx="10"/>
          </p:nvPr>
        </p:nvSpPr>
        <p:spPr/>
        <p:txBody>
          <a:bodyPr/>
          <a:lstStyle/>
          <a:p>
            <a:fld id="{497CC2A5-34CE-42E5-A099-A0D316B7FBCA}" type="datetimeFigureOut">
              <a:rPr lang="en-US" smtClean="0"/>
              <a:t>10/9/2023</a:t>
            </a:fld>
            <a:endParaRPr lang="en-US"/>
          </a:p>
        </p:txBody>
      </p:sp>
      <p:sp>
        <p:nvSpPr>
          <p:cNvPr id="5" name="Footer Placeholder 4">
            <a:extLst>
              <a:ext uri="{FF2B5EF4-FFF2-40B4-BE49-F238E27FC236}">
                <a16:creationId xmlns:a16="http://schemas.microsoft.com/office/drawing/2014/main" id="{EEE5FC17-A21A-4477-A23F-E9386209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0115D-92EA-45CA-B64F-E32020BCF767}"/>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169803709"/>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9444-C7E5-4C7F-85D1-19126913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A633C-B1D9-4CDA-97FE-87B9F668AF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525D-1BD9-4103-ADEE-E3F51D0360D4}"/>
              </a:ext>
            </a:extLst>
          </p:cNvPr>
          <p:cNvSpPr>
            <a:spLocks noGrp="1"/>
          </p:cNvSpPr>
          <p:nvPr>
            <p:ph type="dt" sz="half" idx="10"/>
          </p:nvPr>
        </p:nvSpPr>
        <p:spPr/>
        <p:txBody>
          <a:bodyPr/>
          <a:lstStyle/>
          <a:p>
            <a:fld id="{497CC2A5-34CE-42E5-A099-A0D316B7FBCA}" type="datetimeFigureOut">
              <a:rPr lang="en-US" smtClean="0"/>
              <a:t>10/9/2023</a:t>
            </a:fld>
            <a:endParaRPr lang="en-US"/>
          </a:p>
        </p:txBody>
      </p:sp>
      <p:sp>
        <p:nvSpPr>
          <p:cNvPr id="5" name="Footer Placeholder 4">
            <a:extLst>
              <a:ext uri="{FF2B5EF4-FFF2-40B4-BE49-F238E27FC236}">
                <a16:creationId xmlns:a16="http://schemas.microsoft.com/office/drawing/2014/main" id="{2D9A2D16-E8D0-47DB-8084-BF11A98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83B8C-BFA9-4640-A00E-3716F9BF1C20}"/>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1308326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70" y="-174172"/>
            <a:ext cx="8410275" cy="7206343"/>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250055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10/9/2023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1244598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image" Target="../media/image2553.pn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11.pn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customXml" Target="../ink/ink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We have business partner data of multiple counties displayed on the BUPA view. We want to secure this data, we want also row level security. That a manager who is working in </a:t>
            </a:r>
            <a:r>
              <a:rPr kumimoji="0" lang="en-US" sz="1800" b="1" i="0" u="none" strike="noStrike" kern="1200" cap="none" spc="0" normalizeH="0" baseline="0" noProof="0" dirty="0">
                <a:ln>
                  <a:noFill/>
                </a:ln>
                <a:solidFill>
                  <a:prstClr val="black"/>
                </a:solidFill>
                <a:effectLst/>
                <a:uLnTx/>
                <a:uFillTx/>
                <a:latin typeface="Segoe UI"/>
                <a:ea typeface="+mn-ea"/>
                <a:cs typeface="+mn-cs"/>
              </a:rPr>
              <a:t>US </a:t>
            </a:r>
            <a:r>
              <a:rPr kumimoji="0" lang="en-US" sz="1800" b="0" i="0" u="none" strike="noStrike" kern="1200" cap="none" spc="0" normalizeH="0" baseline="0" noProof="0" dirty="0">
                <a:ln>
                  <a:noFill/>
                </a:ln>
                <a:solidFill>
                  <a:prstClr val="black"/>
                </a:solidFill>
                <a:effectLst/>
                <a:uLnTx/>
                <a:uFillTx/>
                <a:latin typeface="Segoe UI"/>
                <a:ea typeface="+mn-ea"/>
                <a:cs typeface="+mn-cs"/>
              </a:rPr>
              <a:t>can only see USA customers hence a manager in Japan must only see the Japanese customers.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77B58973-DC86-50BC-6890-1237CF25DAE6}"/>
              </a:ext>
            </a:extLst>
          </p:cNvPr>
          <p:cNvSpPr/>
          <p:nvPr/>
        </p:nvSpPr>
        <p:spPr>
          <a:xfrm>
            <a:off x="9874831" y="2880585"/>
            <a:ext cx="1800200" cy="575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Class</a:t>
            </a:r>
          </a:p>
        </p:txBody>
      </p:sp>
      <p:sp>
        <p:nvSpPr>
          <p:cNvPr id="10" name="Rectangle 9">
            <a:extLst>
              <a:ext uri="{FF2B5EF4-FFF2-40B4-BE49-F238E27FC236}">
                <a16:creationId xmlns:a16="http://schemas.microsoft.com/office/drawing/2014/main" id="{3ADFF1D5-433D-DC8A-502B-66F3D4818193}"/>
              </a:ext>
            </a:extLst>
          </p:cNvPr>
          <p:cNvSpPr/>
          <p:nvPr/>
        </p:nvSpPr>
        <p:spPr>
          <a:xfrm>
            <a:off x="9874831" y="4156893"/>
            <a:ext cx="1800200" cy="85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Objects</a:t>
            </a:r>
          </a:p>
        </p:txBody>
      </p:sp>
      <p:cxnSp>
        <p:nvCxnSpPr>
          <p:cNvPr id="11" name="Straight Connector 10">
            <a:extLst>
              <a:ext uri="{FF2B5EF4-FFF2-40B4-BE49-F238E27FC236}">
                <a16:creationId xmlns:a16="http://schemas.microsoft.com/office/drawing/2014/main" id="{4643AE9C-311E-1DB4-7B21-960316EAB8DF}"/>
              </a:ext>
            </a:extLst>
          </p:cNvPr>
          <p:cNvCxnSpPr>
            <a:cxnSpLocks/>
            <a:stCxn id="9" idx="2"/>
            <a:endCxn id="10" idx="0"/>
          </p:cNvCxnSpPr>
          <p:nvPr/>
        </p:nvCxnSpPr>
        <p:spPr>
          <a:xfrm>
            <a:off x="10774931" y="3455894"/>
            <a:ext cx="0" cy="7009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65C5B17-F28D-8602-C930-2B7CC617C5EA}"/>
              </a:ext>
            </a:extLst>
          </p:cNvPr>
          <p:cNvSpPr/>
          <p:nvPr/>
        </p:nvSpPr>
        <p:spPr>
          <a:xfrm>
            <a:off x="9874831" y="5514959"/>
            <a:ext cx="1800200" cy="85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Fields</a:t>
            </a:r>
          </a:p>
        </p:txBody>
      </p:sp>
      <p:cxnSp>
        <p:nvCxnSpPr>
          <p:cNvPr id="20" name="Straight Connector 19">
            <a:extLst>
              <a:ext uri="{FF2B5EF4-FFF2-40B4-BE49-F238E27FC236}">
                <a16:creationId xmlns:a16="http://schemas.microsoft.com/office/drawing/2014/main" id="{4B30277B-AF77-F052-593A-BCA7E97B0B73}"/>
              </a:ext>
            </a:extLst>
          </p:cNvPr>
          <p:cNvCxnSpPr>
            <a:stCxn id="10" idx="2"/>
            <a:endCxn id="18" idx="0"/>
          </p:cNvCxnSpPr>
          <p:nvPr/>
        </p:nvCxnSpPr>
        <p:spPr>
          <a:xfrm>
            <a:off x="10774931" y="5010903"/>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B6E273-615F-38CF-01EB-F5E500A4CAD2}"/>
              </a:ext>
            </a:extLst>
          </p:cNvPr>
          <p:cNvSpPr txBox="1"/>
          <p:nvPr/>
        </p:nvSpPr>
        <p:spPr>
          <a:xfrm>
            <a:off x="10954951" y="3555300"/>
            <a:ext cx="72007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rPr>
              <a:t>1..*</a:t>
            </a:r>
          </a:p>
        </p:txBody>
      </p:sp>
      <p:sp>
        <p:nvSpPr>
          <p:cNvPr id="22" name="TextBox 21">
            <a:extLst>
              <a:ext uri="{FF2B5EF4-FFF2-40B4-BE49-F238E27FC236}">
                <a16:creationId xmlns:a16="http://schemas.microsoft.com/office/drawing/2014/main" id="{C70E6301-3284-4F58-1078-8AC5B5376FAC}"/>
              </a:ext>
            </a:extLst>
          </p:cNvPr>
          <p:cNvSpPr txBox="1"/>
          <p:nvPr/>
        </p:nvSpPr>
        <p:spPr>
          <a:xfrm>
            <a:off x="10925032" y="5058575"/>
            <a:ext cx="72007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rPr>
              <a:t>1..*</a:t>
            </a:r>
          </a:p>
        </p:txBody>
      </p:sp>
      <p:sp>
        <p:nvSpPr>
          <p:cNvPr id="23" name="Rectangle 22">
            <a:extLst>
              <a:ext uri="{FF2B5EF4-FFF2-40B4-BE49-F238E27FC236}">
                <a16:creationId xmlns:a16="http://schemas.microsoft.com/office/drawing/2014/main" id="{015DEA10-FF46-E44D-8D86-69E202FC0173}"/>
              </a:ext>
            </a:extLst>
          </p:cNvPr>
          <p:cNvSpPr/>
          <p:nvPr/>
        </p:nvSpPr>
        <p:spPr>
          <a:xfrm>
            <a:off x="6274431" y="2422225"/>
            <a:ext cx="2700301"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DCL</a:t>
            </a:r>
          </a:p>
        </p:txBody>
      </p:sp>
      <p:cxnSp>
        <p:nvCxnSpPr>
          <p:cNvPr id="25" name="Connector: Elbow 24">
            <a:extLst>
              <a:ext uri="{FF2B5EF4-FFF2-40B4-BE49-F238E27FC236}">
                <a16:creationId xmlns:a16="http://schemas.microsoft.com/office/drawing/2014/main" id="{21C3656C-D3C5-589A-680B-9EE9DDDCA3DD}"/>
              </a:ext>
            </a:extLst>
          </p:cNvPr>
          <p:cNvCxnSpPr>
            <a:stCxn id="23" idx="3"/>
            <a:endCxn id="9" idx="1"/>
          </p:cNvCxnSpPr>
          <p:nvPr/>
        </p:nvCxnSpPr>
        <p:spPr>
          <a:xfrm>
            <a:off x="8974732" y="2939060"/>
            <a:ext cx="900099" cy="22918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63EE6A-5199-D92E-84F5-CC88800BE17D}"/>
              </a:ext>
            </a:extLst>
          </p:cNvPr>
          <p:cNvSpPr/>
          <p:nvPr/>
        </p:nvSpPr>
        <p:spPr>
          <a:xfrm>
            <a:off x="1053851" y="3933056"/>
            <a:ext cx="24482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Role</a:t>
            </a:r>
          </a:p>
        </p:txBody>
      </p:sp>
      <p:cxnSp>
        <p:nvCxnSpPr>
          <p:cNvPr id="28" name="Connector: Elbow 27">
            <a:extLst>
              <a:ext uri="{FF2B5EF4-FFF2-40B4-BE49-F238E27FC236}">
                <a16:creationId xmlns:a16="http://schemas.microsoft.com/office/drawing/2014/main" id="{E4EECAA3-C759-E316-E44D-D9162C6FB674}"/>
              </a:ext>
            </a:extLst>
          </p:cNvPr>
          <p:cNvCxnSpPr>
            <a:stCxn id="10" idx="1"/>
            <a:endCxn id="26" idx="3"/>
          </p:cNvCxnSpPr>
          <p:nvPr/>
        </p:nvCxnSpPr>
        <p:spPr>
          <a:xfrm rot="10800000">
            <a:off x="3502121" y="4221088"/>
            <a:ext cx="6372711" cy="362810"/>
          </a:xfrm>
          <a:prstGeom prst="bentConnector3">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C9FFF49-E409-E4A8-1C56-F9490573D175}"/>
              </a:ext>
            </a:extLst>
          </p:cNvPr>
          <p:cNvSpPr/>
          <p:nvPr/>
        </p:nvSpPr>
        <p:spPr>
          <a:xfrm>
            <a:off x="1044825" y="5058575"/>
            <a:ext cx="24482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Profile</a:t>
            </a:r>
          </a:p>
        </p:txBody>
      </p:sp>
      <p:cxnSp>
        <p:nvCxnSpPr>
          <p:cNvPr id="31" name="Straight Connector 30">
            <a:extLst>
              <a:ext uri="{FF2B5EF4-FFF2-40B4-BE49-F238E27FC236}">
                <a16:creationId xmlns:a16="http://schemas.microsoft.com/office/drawing/2014/main" id="{96AFC92B-CAD0-B1DB-7DB5-C3D7BC22888D}"/>
              </a:ext>
            </a:extLst>
          </p:cNvPr>
          <p:cNvCxnSpPr>
            <a:stCxn id="26" idx="2"/>
            <a:endCxn id="29" idx="0"/>
          </p:cNvCxnSpPr>
          <p:nvPr/>
        </p:nvCxnSpPr>
        <p:spPr>
          <a:xfrm flipH="1">
            <a:off x="2268960" y="4509120"/>
            <a:ext cx="9026" cy="549455"/>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B309024-A253-8B32-4B40-DB451FD13385}"/>
              </a:ext>
            </a:extLst>
          </p:cNvPr>
          <p:cNvSpPr/>
          <p:nvPr/>
        </p:nvSpPr>
        <p:spPr>
          <a:xfrm>
            <a:off x="2998068" y="5941964"/>
            <a:ext cx="1296144" cy="427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value</a:t>
            </a:r>
          </a:p>
        </p:txBody>
      </p:sp>
      <p:cxnSp>
        <p:nvCxnSpPr>
          <p:cNvPr id="34" name="Connector: Elbow 33">
            <a:extLst>
              <a:ext uri="{FF2B5EF4-FFF2-40B4-BE49-F238E27FC236}">
                <a16:creationId xmlns:a16="http://schemas.microsoft.com/office/drawing/2014/main" id="{6ADA56E2-13F7-B580-A771-E3D3D7FB2DE5}"/>
              </a:ext>
            </a:extLst>
          </p:cNvPr>
          <p:cNvCxnSpPr>
            <a:stCxn id="29" idx="2"/>
            <a:endCxn id="32" idx="1"/>
          </p:cNvCxnSpPr>
          <p:nvPr/>
        </p:nvCxnSpPr>
        <p:spPr>
          <a:xfrm rot="16200000" flipH="1">
            <a:off x="2373100" y="5530499"/>
            <a:ext cx="520828" cy="729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Up 34">
            <a:extLst>
              <a:ext uri="{FF2B5EF4-FFF2-40B4-BE49-F238E27FC236}">
                <a16:creationId xmlns:a16="http://schemas.microsoft.com/office/drawing/2014/main" id="{1D170B3B-9B07-4E6D-F771-D97588194519}"/>
              </a:ext>
            </a:extLst>
          </p:cNvPr>
          <p:cNvSpPr/>
          <p:nvPr/>
        </p:nvSpPr>
        <p:spPr>
          <a:xfrm>
            <a:off x="1989956" y="2880585"/>
            <a:ext cx="432045" cy="10524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44EA615F-2939-39C1-7C0D-8FA85CA7CC65}"/>
              </a:ext>
            </a:extLst>
          </p:cNvPr>
          <p:cNvSpPr/>
          <p:nvPr/>
        </p:nvSpPr>
        <p:spPr>
          <a:xfrm>
            <a:off x="1408144" y="1958380"/>
            <a:ext cx="2310004" cy="922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User</a:t>
            </a:r>
          </a:p>
        </p:txBody>
      </p:sp>
    </p:spTree>
    <p:extLst>
      <p:ext uri="{BB962C8B-B14F-4D97-AF65-F5344CB8AC3E}">
        <p14:creationId xmlns:p14="http://schemas.microsoft.com/office/powerpoint/2010/main" val="71078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Steps</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Transaction code SU20 and define an authority field since we want to control permissions based on Country we will use the field as Country. - ZCTRY_APR</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Go to transaction SU21 and create a authority class (ZBUP) and authorization object (ZAPR_BUPA).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add the authority field to the object and a new filed ACTVT with type as 03</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Open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tcode</a:t>
            </a:r>
            <a:r>
              <a:rPr kumimoji="0" lang="en-IN" sz="1800" b="0" i="0" u="none" strike="noStrike" kern="1200" cap="none" spc="0" normalizeH="0" baseline="0" noProof="0" dirty="0">
                <a:ln>
                  <a:noFill/>
                </a:ln>
                <a:solidFill>
                  <a:prstClr val="black"/>
                </a:solidFill>
                <a:effectLst/>
                <a:uLnTx/>
                <a:uFillTx/>
                <a:latin typeface="Segoe UI"/>
                <a:ea typeface="+mn-ea"/>
                <a:cs typeface="+mn-cs"/>
              </a:rPr>
              <a:t>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pfcg</a:t>
            </a:r>
            <a:r>
              <a:rPr kumimoji="0" lang="en-IN" sz="1800" b="0" i="0" u="none" strike="noStrike" kern="1200" cap="none" spc="0" normalizeH="0" baseline="0" noProof="0" dirty="0">
                <a:ln>
                  <a:noFill/>
                </a:ln>
                <a:solidFill>
                  <a:prstClr val="black"/>
                </a:solidFill>
                <a:effectLst/>
                <a:uLnTx/>
                <a:uFillTx/>
                <a:latin typeface="Segoe UI"/>
                <a:ea typeface="+mn-ea"/>
                <a:cs typeface="+mn-cs"/>
              </a:rPr>
              <a:t> and create a new role - ZAPR_BR_CDS_BUPA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5298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8644396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2</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38029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Create First CDS view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4247317"/>
          </a:xfrm>
          <a:prstGeom prst="rect">
            <a:avLst/>
          </a:prstGeom>
          <a:noFill/>
        </p:spPr>
        <p:txBody>
          <a:bodyPr wrap="square" rtlCol="0">
            <a:spAutoFit/>
          </a:bodyPr>
          <a:lstStyle/>
          <a:p>
            <a:pPr marL="0" marR="0">
              <a:spcBef>
                <a:spcPts val="0"/>
              </a:spcBef>
              <a:spcAft>
                <a:spcPts val="0"/>
              </a:spcAft>
            </a:pPr>
            <a:r>
              <a:rPr lang="en-US" sz="1800" b="1" dirty="0">
                <a:solidFill>
                  <a:srgbClr val="335CA2"/>
                </a:solidFill>
                <a:effectLst/>
                <a:latin typeface="Calibri" panose="020F0502020204030204" pitchFamily="34" charset="0"/>
              </a:rPr>
              <a:t>@AbapCatalog.sqlViewName:</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‘ZMTXXBASICCDS'</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@AbapCatalog.compiler.compareFilter:</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true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@AbapCatalog.preserveKey:</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true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@AccessControl.authorizationCheck:</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#NOT_REQUIRED</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@EndUserText.label:</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'Simple CDS view'</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define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view</a:t>
            </a:r>
            <a:r>
              <a:rPr lang="en-US" sz="1800" b="1" dirty="0">
                <a:solidFill>
                  <a:srgbClr val="000000"/>
                </a:solidFill>
                <a:effectLst/>
                <a:latin typeface="Calibri" panose="020F0502020204030204" pitchFamily="34" charset="0"/>
              </a:rPr>
              <a:t> ZMT_XX_BASIC_CDS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select</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from</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snwd_bpa</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a:solidFill>
                  <a:srgbClr val="7F0074"/>
                </a:solidFill>
                <a:effectLst/>
                <a:latin typeface="Calibri" panose="020F0502020204030204" pitchFamily="34" charset="0"/>
              </a:rPr>
              <a:t>key</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node_key</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NodeKey</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bp_role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BpRole</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email_address</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EmailAddress</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address_guid</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AddressGuid</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bp_id</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BpId</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company_name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CompanyName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2136138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Consume CDS in ABAP program</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355312"/>
          </a:xfrm>
          <a:prstGeom prst="rect">
            <a:avLst/>
          </a:prstGeom>
          <a:noFill/>
        </p:spPr>
        <p:txBody>
          <a:bodyPr wrap="square" rtlCol="0">
            <a:spAutoFit/>
          </a:bodyPr>
          <a:lstStyle/>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 Report </a:t>
            </a:r>
            <a:r>
              <a:rPr lang="en-US" sz="1800" b="1" dirty="0" err="1">
                <a:solidFill>
                  <a:srgbClr val="646464"/>
                </a:solidFill>
                <a:effectLst/>
                <a:latin typeface="Calibri" panose="020F0502020204030204" pitchFamily="34" charset="0"/>
              </a:rPr>
              <a:t>zmt_xx_call_cds</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REPORT </a:t>
            </a:r>
            <a:r>
              <a:rPr lang="en-US" sz="1800" b="1" dirty="0" err="1">
                <a:solidFill>
                  <a:srgbClr val="000000"/>
                </a:solidFill>
                <a:effectLst/>
                <a:latin typeface="Calibri" panose="020F0502020204030204" pitchFamily="34" charset="0"/>
              </a:rPr>
              <a:t>zmt_xx_call_cds</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a:solidFill>
                  <a:srgbClr val="0000FF"/>
                </a:solidFill>
                <a:effectLst/>
                <a:latin typeface="Calibri" panose="020F0502020204030204" pitchFamily="34" charset="0"/>
              </a:rPr>
              <a:t>data </a:t>
            </a:r>
            <a:r>
              <a:rPr lang="en-US" sz="1800" b="1" dirty="0" err="1">
                <a:solidFill>
                  <a:srgbClr val="000000"/>
                </a:solidFill>
                <a:effectLst/>
                <a:latin typeface="Calibri" panose="020F0502020204030204" pitchFamily="34" charset="0"/>
              </a:rPr>
              <a:t>ls_bp</a:t>
            </a:r>
            <a:r>
              <a:rPr lang="en-US" sz="1800" b="1" dirty="0">
                <a:solidFill>
                  <a:srgbClr val="0000FF"/>
                </a:solidFill>
                <a:effectLst/>
                <a:latin typeface="Calibri" panose="020F0502020204030204" pitchFamily="34" charset="0"/>
              </a:rPr>
              <a:t> type </a:t>
            </a:r>
            <a:r>
              <a:rPr lang="en-US" sz="1800" b="1" dirty="0" err="1">
                <a:solidFill>
                  <a:srgbClr val="000000"/>
                </a:solidFill>
                <a:effectLst/>
                <a:latin typeface="Calibri" panose="020F0502020204030204" pitchFamily="34" charset="0"/>
              </a:rPr>
              <a:t>snwd_bpa</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SELECT-OPTIONS </a:t>
            </a:r>
            <a:r>
              <a:rPr lang="en-US" sz="1800" b="1" dirty="0" err="1">
                <a:solidFill>
                  <a:srgbClr val="000000"/>
                </a:solidFill>
                <a:effectLst/>
                <a:latin typeface="Calibri" panose="020F0502020204030204" pitchFamily="34" charset="0"/>
              </a:rPr>
              <a:t>s_bpid</a:t>
            </a:r>
            <a:r>
              <a:rPr lang="en-US" sz="1800" b="1" dirty="0">
                <a:solidFill>
                  <a:srgbClr val="0000FF"/>
                </a:solidFill>
                <a:effectLst/>
                <a:latin typeface="Calibri" panose="020F0502020204030204" pitchFamily="34" charset="0"/>
              </a:rPr>
              <a:t> for </a:t>
            </a:r>
            <a:r>
              <a:rPr lang="en-US" sz="1800" b="1" dirty="0" err="1">
                <a:solidFill>
                  <a:srgbClr val="000000"/>
                </a:solidFill>
                <a:effectLst/>
                <a:latin typeface="Calibri" panose="020F0502020204030204" pitchFamily="34" charset="0"/>
              </a:rPr>
              <a:t>ls_bp</a:t>
            </a:r>
            <a:r>
              <a:rPr lang="en-US" sz="1800" b="1" dirty="0" err="1">
                <a:solidFill>
                  <a:srgbClr val="0000FF"/>
                </a:solidFill>
                <a:effectLst/>
                <a:latin typeface="Calibri" panose="020F0502020204030204" pitchFamily="34" charset="0"/>
              </a:rPr>
              <a:t>-</a:t>
            </a:r>
            <a:r>
              <a:rPr lang="en-US" sz="1800" b="1" dirty="0" err="1">
                <a:solidFill>
                  <a:srgbClr val="000000"/>
                </a:solidFill>
                <a:effectLst/>
                <a:latin typeface="Calibri" panose="020F0502020204030204" pitchFamily="34" charset="0"/>
              </a:rPr>
              <a:t>bp_id</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a:solidFill>
                  <a:srgbClr val="0000FF"/>
                </a:solidFill>
                <a:effectLst/>
                <a:latin typeface="Calibri" panose="020F0502020204030204" pitchFamily="34" charset="0"/>
              </a:rPr>
              <a:t>select * from </a:t>
            </a:r>
            <a:r>
              <a:rPr lang="en-US" sz="1800" b="1" dirty="0">
                <a:solidFill>
                  <a:srgbClr val="000000"/>
                </a:solidFill>
                <a:effectLst/>
                <a:latin typeface="Calibri" panose="020F0502020204030204" pitchFamily="34" charset="0"/>
              </a:rPr>
              <a:t>ZMT_XX_BASIC_CDS</a:t>
            </a:r>
            <a:r>
              <a:rPr lang="en-US" sz="1800" b="1" dirty="0">
                <a:solidFill>
                  <a:srgbClr val="0000FF"/>
                </a:solidFill>
                <a:effectLst/>
                <a:latin typeface="Calibri" panose="020F0502020204030204" pitchFamily="34" charset="0"/>
              </a:rPr>
              <a:t> into table @data(</a:t>
            </a:r>
            <a:r>
              <a:rPr lang="en-US" sz="1800" b="1" dirty="0">
                <a:solidFill>
                  <a:srgbClr val="000000"/>
                </a:solidFill>
                <a:effectLst/>
                <a:latin typeface="Calibri" panose="020F0502020204030204" pitchFamily="34" charset="0"/>
              </a:rPr>
              <a:t>itab</a:t>
            </a:r>
            <a:r>
              <a:rPr lang="en-US" sz="1800" b="1" dirty="0">
                <a:solidFill>
                  <a:srgbClr val="0000FF"/>
                </a:solidFill>
                <a:effectLst/>
                <a:latin typeface="Calibri" panose="020F0502020204030204" pitchFamily="34" charset="0"/>
              </a:rPr>
              <a:t>) where </a:t>
            </a:r>
            <a:r>
              <a:rPr lang="en-US" sz="1800" b="1" dirty="0" err="1">
                <a:solidFill>
                  <a:srgbClr val="000000"/>
                </a:solidFill>
                <a:effectLst/>
                <a:latin typeface="Calibri" panose="020F0502020204030204" pitchFamily="34" charset="0"/>
              </a:rPr>
              <a:t>BpId</a:t>
            </a:r>
            <a:r>
              <a:rPr lang="en-US" sz="1800" b="1" dirty="0">
                <a:solidFill>
                  <a:srgbClr val="0000FF"/>
                </a:solidFill>
                <a:effectLst/>
                <a:latin typeface="Calibri" panose="020F0502020204030204" pitchFamily="34" charset="0"/>
              </a:rPr>
              <a:t> in @</a:t>
            </a:r>
            <a:r>
              <a:rPr lang="en-US" sz="1800" b="1" dirty="0">
                <a:solidFill>
                  <a:srgbClr val="000000"/>
                </a:solidFill>
                <a:effectLst/>
                <a:latin typeface="Calibri" panose="020F0502020204030204" pitchFamily="34" charset="0"/>
              </a:rPr>
              <a:t>s_bpid</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err="1">
                <a:solidFill>
                  <a:srgbClr val="000000"/>
                </a:solidFill>
                <a:effectLst/>
                <a:latin typeface="Calibri" panose="020F0502020204030204" pitchFamily="34" charset="0"/>
              </a:rPr>
              <a:t>cl_demo_output</a:t>
            </a:r>
            <a:r>
              <a:rPr lang="en-US" sz="1800" b="1" dirty="0">
                <a:solidFill>
                  <a:srgbClr val="0000FF"/>
                </a:solidFill>
                <a:effectLst/>
                <a:latin typeface="Calibri" panose="020F0502020204030204" pitchFamily="34" charset="0"/>
              </a:rPr>
              <a:t>=&gt;</a:t>
            </a:r>
            <a:r>
              <a:rPr lang="en-US" sz="1800" b="1" dirty="0" err="1">
                <a:solidFill>
                  <a:srgbClr val="000000"/>
                </a:solidFill>
                <a:effectLst/>
                <a:latin typeface="Calibri" panose="020F0502020204030204" pitchFamily="34" charset="0"/>
              </a:rPr>
              <a:t>display_data</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00"/>
                </a:solidFill>
                <a:effectLst/>
                <a:latin typeface="Calibri" panose="020F0502020204030204" pitchFamily="34" charset="0"/>
              </a:rPr>
              <a:t>value</a:t>
            </a:r>
            <a:r>
              <a:rPr lang="en-US" sz="1800" b="1" dirty="0">
                <a:solidFill>
                  <a:srgbClr val="0000FF"/>
                </a:solidFill>
                <a:effectLst/>
                <a:latin typeface="Calibri" panose="020F0502020204030204" pitchFamily="34" charset="0"/>
              </a:rPr>
              <a:t> = </a:t>
            </a:r>
            <a:r>
              <a:rPr lang="en-US" sz="1800" b="1" dirty="0" err="1">
                <a:solidFill>
                  <a:srgbClr val="000000"/>
                </a:solidFill>
                <a:effectLst/>
                <a:latin typeface="Calibri" panose="020F0502020204030204" pitchFamily="34" charset="0"/>
              </a:rPr>
              <a:t>itab</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name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exclude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include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149397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extLst>
              <p:ext uri="{D42A27DB-BD31-4B8C-83A1-F6EECF244321}">
                <p14:modId xmlns:p14="http://schemas.microsoft.com/office/powerpoint/2010/main" val="3676170488"/>
              </p:ext>
            </p:extLst>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140">
      <a:dk1>
        <a:sysClr val="windowText" lastClr="000000"/>
      </a:dk1>
      <a:lt1>
        <a:sysClr val="window" lastClr="FFFFFF"/>
      </a:lt1>
      <a:dk2>
        <a:srgbClr val="153153"/>
      </a:dk2>
      <a:lt2>
        <a:srgbClr val="EEECE1"/>
      </a:lt2>
      <a:accent1>
        <a:srgbClr val="301F6B"/>
      </a:accent1>
      <a:accent2>
        <a:srgbClr val="662AD6"/>
      </a:accent2>
      <a:accent3>
        <a:srgbClr val="E36060"/>
      </a:accent3>
      <a:accent4>
        <a:srgbClr val="DE9B4D"/>
      </a:accent4>
      <a:accent5>
        <a:srgbClr val="F9D96A"/>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7257</TotalTime>
  <Words>1457</Words>
  <Application>Microsoft Office PowerPoint</Application>
  <PresentationFormat>Custom</PresentationFormat>
  <Paragraphs>254</Paragraphs>
  <Slides>20</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Abadi</vt:lpstr>
      <vt:lpstr>ADLaM Display</vt:lpstr>
      <vt:lpstr>Arial</vt:lpstr>
      <vt:lpstr>Calibri</vt:lpstr>
      <vt:lpstr>Cooper Black</vt:lpstr>
      <vt:lpstr>Franklin Gothic Heavy</vt:lpstr>
      <vt:lpstr>Segoe UI</vt:lpstr>
      <vt:lpstr>Segoe UI Black</vt:lpstr>
      <vt:lpstr>Segoe UI Light</vt:lpstr>
      <vt:lpstr>Office Theme</vt:lpstr>
      <vt:lpstr>1_Office Theme</vt:lpstr>
      <vt:lpstr>SAP S/4HANA CDS, RAP Training Day 2</vt:lpstr>
      <vt:lpstr>Agenda – Day 2</vt:lpstr>
      <vt:lpstr>EPM Data Model</vt:lpstr>
      <vt:lpstr>PowerPoint Presentation</vt:lpstr>
      <vt:lpstr>Create First CDS view</vt:lpstr>
      <vt:lpstr>Consume CDS in ABAP program</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186</cp:revision>
  <dcterms:created xsi:type="dcterms:W3CDTF">2013-09-12T13:05:01Z</dcterms:created>
  <dcterms:modified xsi:type="dcterms:W3CDTF">2023-10-09T15:26:58Z</dcterms:modified>
</cp:coreProperties>
</file>