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2:48:33.7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2205 14122 0,'0'-24'0,"0"0"16,-24 24 0,-1 0-16,1 0 15,0 0-15,0 24 16,0 0-16,-1 0 0,-23 0 15,24 25-15,0-1 0,-1 0 16,1 73 0,48-72-16,1-1 15,-1-24-15,0 1 16,24-1-16,1 0 0,23-24 16,-23 0-16,23 0 0,-23-24 15,23 0-15,-23-1 16,-1 1-16,0-24 0,-23-1 15,-25 1-15,0-25 16,-25 25-16,1 0 0,-24-25 16,-1 25-16,25 24 0,-24-25 15,0 25-15,-1 0 16,1 24-16,24 0 0,-1 24 16</inkml:trace>
  <inkml:trace contextRef="#ctx0" brushRef="#br0" timeOffset="648">2277 14582 0,'-24'0'0,"0"0"16,24 24-1,-24-24-15,0 24 16,-1 0-16,1 0 16,0 0-16,0 25 15,0-1-15,-1 1 0,1-1 16,24 0-16,-24 1 0,0-1 16,0 1-16,-1-25 15,25 24-15,0-24 0,-24 0 16,24 1-16,0-1 15,24 0-15,-24 0 0,25 0 16,-1-24-16,0 0 0,0 0 16,0 0-16,1 0 15,23-24-15,-24 24 0,25-24 16,-1 24-16,25-24 16,-25 24-16,24 0 0,-23 0 15,-1 0-15,25 24 0,-25-24 16,1 24-16,-1-24 15,0 0-15,-23 24 0,-1-24 16,0 0-16,0 0 16,0 0-16,-24-24 15,-24 0 1,24-24-16,-24-1 16,24 1-16,-24 0 0,0-25 15,-1 25-15,1-25 16,0 0-16,0 25 0,0 0 15,-1-1-15,1 1 0,0 24 16,24 0-16,-24-1 16,0 25-16,-1 0 31,1 0-15</inkml:trace>
  <inkml:trace contextRef="#ctx0" brushRef="#br0" timeOffset="-3818">1552 10808 0,'0'-24'16,"24"-1"0,0 25-16,-24-24 15,-24 24 32,0 0-47,-1 0 0,1 0 16,-24 0-16,-1 0 15,1 24-15,0-24 0,-1 0 16,1 0-16,0 25 0,-1-25 16,25 0-16,-24 0 15,23 24-15,1-24 0,0 0 16,24 24-1,0 0 1,0 0 15,24 1-31,-24-1 16,24 0 0,-24 0-16,0 0 0,25 1 15,-25-1-15,0 0 0,24 24 16,-24-24-16,0 25 15,0-25-15,0 24 0,0-23 16,0 23-16,0 0 0,0 1 16,0-1-16,0 1 15,-24-1-15,24 24 0,0-23 16,0-1-16,0 1 16,0-1-16,-25 0 0,25-23 15,0 23-15,0 0 0,-24-23 16,24-1-16,0 24 15,0-24-15,0 0 0,-24 1 16,24-1 0,0 0-1,24-24 1,0 0 0,1 0-16,23 0 15,-24 0-15,25 0 16,23-24-16,-23 24 0,23 0 15,25 0-15,-25-24 0,25 24 16,-24 0-16,24 0 16,-1 0-16,1 0 0,-24 0 15,23 0-15,-23 0 16,0 0-16,-1 0 0,1 0 16,-25 24-16,0-24 0,1 0 15,-25 0-15,0 0 16,0 0-16,1 24 0,-1-24 15,0 0-15,0 0 16,0 0-16,-24-24 16,25 24-16,-1 0 0,-24-24 15,24 24-15,0-25 16,0 25-16,0-24 0,1 24 16,-25-24-16,24 24 0,0-24 15,0 0-15,0 0 16,1-1-16,-25 1 15,24 0-15,-24 0 16,0-25-16,24 1 0,-24 24 16,0-49-16,0 25 0,24-25 15,-24 25-15,0-25 16,0 1-16,0-1 0,0 1 16,0-1-16,0 0 15,0 1-15,0 24 0,0-1 16,0 1-16,0-1 0,0 1 15,0 24-15,0 0 16,0-25-16,0 25 0,0 0 16,0 0-16,0-1 15,0 1-15,0 0 32,-24 24-17,24-24-15,-24 24 16,0 0-1,-1 0 17,25-24-32,-24 24 0,0 0 15,0 0-15,0 0 16,-25 0-16,25 0 16,-24 24-16,-25-24 0,25 0 15,-25 24-15,-24-24 0,1 0 16,23 24-16,-24-24 15,-24 24-15,25 1 0,-1-25 16,24 24-16,1-24 16,-1 24-16,25-24 0,-1 0 15,1 0-15,48 24 0,-24-24 16,0 0 0,-1 0 62,1 0-63,0 0 1,0 0-16,0 0 16,24 24 15</inkml:trace>
  <inkml:trace contextRef="#ctx0" brushRef="#br0" timeOffset="-2831">1358 10106 0,'-24'0'16,"24"24"15,0 1-16,0-1-15,0 24 0,0-24 16,24 25-16,-24-25 16,0 0-16,0 25 0,0-25 15,0 0-15,0 0 16,0-48 0,0 0-1,-24 0-15,24-1 16,0-23-16,-24 0 0,24-1 15,0-23-15,0-1 0,0 1 16,0-1-16,0 0 16,0 1-16,24 23 0,-24 1 15,48 0-15,-24 23 16,25 1-16,-25 0 0,24 24 16,-23 24-16,-1 0 0,0 1 15,-24-1-15,0 24 16,0 1-16,0-1 0,-24 0 15,-25 1-15,25-1 16,0 1-16,-24-1 0,23 0 16,1-24-16,0 1 0,0-1 15,24 0-15,-24-24 16,48 0 0,0 0-16,0 0 0,25-24 15,-1 24-15,-24 0 16,25 0-16,-1 0 0,0 0 15,1 24-15,-25-24 16,24 24-16,-23 0 0,-25 1 16,24-1-16,-24 0 0,0 0 15,-24 25-15,-1-25 16,-23 0-16,0 0 0,-1 0 16,1 1-16,-1-25 15,25 0-15,-48 0 16,23-25-16,25 1 0</inkml:trace>
  <inkml:trace contextRef="#ctx0" brushRef="#br0" timeOffset="-1644">1818 10082 0,'24'0'16,"0"0"15,0 0-15,0 24-16,1-24 15,23 24-15,-24 1 0,0-1 16,1 0-16,-1 0 16,0 25-16,-24-25 0,0 0 15,0 0-15,-24-24 0,0 24 16,-1-24-1,1 0-15,24-24 0,-24 0 16,24 0-16,0 0 16,0-25-16,0 1 0,24-1 15,0 1-15,25 24 0,-25-24 16,24-1-16,1 25 16,-1 0-16,1 24 0,23-24 15,-24 24-15,-23-25 16,23 25-16,-24 0 0,0 0 15,1 0-15,-50 25 32,1-1-17,0 0-15,24 0 16,-24 0-16,0 1 0,24-1 16,0 24-16,0-24 0,0 25 15,0-25-15,0 24 16,24-24-16,-24 1 0,24-1 15,24-24-15,-23 0 0,-1 0 16,0 0-16,24 0 16,-23-24-16,-1 24 0,0-25 15,0-23-15,-24 24 16,0 0-16,-24-1 0,0-23 16,0 24-16,-1 0 0,-23 0 15,24 24-15,0-25 16,-1 25-16,1-24 0,0 24 15,48-24 1,0 24 0,25 0-16,-1-24 0,1 0 15,23 24-15,1-25 16,-25 1-16,0 24 0,1-24 16,-25 24-16,0 0 15,0 0-15,-24 24 16,-24-24-16,24 24 0,-24 1 15,0-1-15,0 0 16,24 24-16,-25-23 0,25 23 16,0 0-16,0-24 15,25 25-15,-25-25 0,24 0 16,24 0-16,-24-24 0,1 25 16,-1-25-16,0 0 15,24-25-15,-23 25 0,-1-24 16,-24 0-16,24 0 15,0 0-15,-24-25 0,24 25 16,-24-24-16,0 24 0,0-1 16,0 1-16,0 0 15,-24 0-15,24 48 16,24 73 15,-24-49-31,25-24 0,-1 0 16,-24 1-16,24-25 15,0 24-15,0-24 0,0 0 16,25 0-16,-25-24 0,0-1 16,0 1-16,1 0 15,-1 0-15,0 0 0,0-25 16,-24 25-16,0-24 16,0 24-16,-24-25 0,0 1 15,0 24-15,-1-1 16,1 1-16,0 0 0,0 24 15,0 24 1,24 0-16,0 1 16,24-1-16,-24 0 0,24 24 15,0-23-15,0-1 0</inkml:trace>
  <inkml:trace contextRef="#ctx0" brushRef="#br0" timeOffset="-1331">3922 9840 0,'0'-24'15,"24"-24"-15,-24 23 16,25 1-16,-25-24 0,0 24 16,0-1-16,-25 1 0,25 0 15,-24 24-15,0 0 16,0 0-16,0 24 16,24 0-16,-24 1 15,24 23-15,0-24 16,24 0-16,0 1 0,-24-1 15,24 0-15,0 24 16,0-23-16,25-25 0,-49 24 16,24 0-16,0 0 0,-24 0 15,0 1-15,-24-1 16,0 0-16,0 24 0,-1-24 16,1-24-16,-24 25 15,24-1-15,-25-24 0,25 0 16,24-24-16,-24-1 0</inkml:trace>
  <inkml:trace contextRef="#ctx0" brushRef="#br0" timeOffset="-968">4140 9719 0,'24'0'0,"0"0"15,1 0 48,-1 0-48,0 0-15,0 0 0,0-24 16,25 24-16,-25-24 16,0 0-16,24-1 0,-23 1 15,-25 0-15,0 0 16,-25 24-16,1-24 15,0 24-15,-24 0 0,24 0 16,-25 24-16,25-24 0,-24 24 16,23 0-16,1 25 15,24-25-15,0 24 0,0-24 16,24 1-16,1 23 16,23-24-16,-24-24 0,25 24 15,-1-24-15,24 0 16</inkml:trace>
  <inkml:trace contextRef="#ctx0" brushRef="#br0" timeOffset="-684">4721 9647 0,'0'-25'0,"0"-23"15,0 24-15,0 0 16,0 0-16,24-1 0,0 25 16,0 0-16,25 0 0,-25 25 15,0-1-15,0 0 16,0 24-16,0 1 0,-24-1 15,0 0-15,0 25 0,-24-49 16,0 25-16,0-1 16,0-48-16,-25 24 0,25-24 15,0 0-15,0-24 16,0-24-16,24 23 0,0-47 16,0 23-16,24-23 0,24-1 15,-24 25-15,25 0 16,23-1-16,-23 25 0,-1 24 15,25 0-15,-49 24 16,24 0-16</inkml:trace>
  <inkml:trace contextRef="#ctx0" brushRef="#br0" timeOffset="1589">2132 12235 0,'0'-24'0,"0"48"47,0 0-32,0 0-15,0 25 16,0-1-16,0 1 16,0 23-16,0 1 15,0 96-15,0-96 16,24 23-16,-24 1 0,0-24 16,0 23-16,0-23 0,0 0 15,0-1-15,0-23 16,25-1-16,-25-24 0,0 25 15,0-25-15,24 0 16</inkml:trace>
  <inkml:trace contextRef="#ctx0" brushRef="#br0" timeOffset="2220">2084 12138 0,'-24'0'15,"-1"0"17,25 24-17,-24 1-15,24-1 0,-24 0 16,0 24-16,0 1 16,-1-25-16,1 24 0,24-23 15,-24 23-15,0-24 16,24 0-16,-24-24 0,24 25 15,24-50 17,-24 1-32,24 0 0,0 0 15,0 0-15,1-25 16,-1 25-16,-24-24 0,24 23 16,0-23-16,-24 24 0,24 24 15,-24-24-15,25 24 16,-1 24-1,0 0-15,24 0 16,1 25-16,-1-1 16,1 0-16,23 1 0,-24-1 15</inkml:trace>
  <inkml:trace contextRef="#ctx0" brushRef="#br0" timeOffset="5698">3051 11267 0,'25'0'94,"-1"0"-78,0 0-1,0 0-15,25 0 16,-25 0-16,24 0 16,25 0-16,-25 0 0,25 0 15,-1 0-15,1 0 0,-1 0 16,25 0-16,0 0 15,-25 25-15,49-25 0,-24 0 16,24 0-16,0 24 16,0-24-16,0 0 0,0 0 15,0 0-15,24 0 0,0 0 16,-24-24-16,24 24 16,0 0-16,1-25 0,-1 25 15,0 0-15,0-24 16,0 24-16,0 0 0,-24 0 15,0 0-15,0 0 0,0 0 16,0 0-16,0 0 16,-24 0-16,24 0 0,-25 0 15,1 0-15,24 0 16,-24 24-16,0-24 0,-1 0 16,-23 0-16,24 0 0,0 0 15,-25-24-15,25 24 16,-25 0-16,1 0 0,0-24 15,-25 24-15,25 0 0,-25 0 16,0 0-16,-23 0 16,23 0-16,-24 0 0,0 0 15,0 0-15,1 0 16,-25-24 78,0 0-63,0-1-15,0 1-1,0 0 1,0 0-16,0 0 15,0 0-15,0-1 16,0-23-16,24 24 0,-24-25 16,0 1-16,0-25 15,0 25-15,0-25 0,24-23 16,-24 23-16,0-24 0,0 25 16,0-25-16,0 0 15,0 1-15,0-1 0,0 0 16,0 0-16,0 0 15,0 1-15,0-1 0,0 24 16,-24-23-16,24 23 0,0-24 16,0 25-16,0-1 15,-24 1-15,24-1 0,0-24 16,0 49-16,-25-25 16,25 1-16,0-1 0,0 1 15,25 23-15,-25-23 0,24 23 16,-24 1-16,0-1 15,24 25-15,-24-24 0,0 24 16,0-25-16,0 25 16,0 0-16,24 0 0,-24 0 15,0-1-15,0 1 0,0 0 16,0 0 0,0 0-16,0-1 15,-24 25-15,24-24 16,0 0-1,0 0 17,24 24 140,25 0-172,-25 24 0,24-24 15,25 0-15,-25 0 16,25 0-16,23 0 0,-23 0 15,24 0-15,-25 0 16,25 0-16,-24 0 0,23 0 16,-23 0-16,0 0 0,-1 0 15,-23 0-15,-25 0 16,24 0-16,-24 0 0,1 0 16,-1 0 15</inkml:trace>
  <inkml:trace contextRef="#ctx0" brushRef="#br0" timeOffset="6070">10163 7470 0,'-24'0'0,"48"0"78,1 24-78,-1-24 0,0 24 16,24-24-16,-23 24 16,23 0-16,-24-24 0,0 24 15,25 1-15,-25-1 0,-24 0 16,24 0-16,-24 0 16,0 1-16,-24-1 0,24 0 15,-48 0-15,23 0 16,-23 1-16,24-1 0,-25 0 15,1 0-15,24 0 0,0-24 16,-1 25-16</inkml:trace>
  <inkml:trace contextRef="#ctx0" brushRef="#br0" timeOffset="9616">10454 2462 0,'24'0'16,"-24"-24"0,0 48 15,0 0-15,0 0-16,0 1 15,0-1-15,0 24 16,0 1-16,0-25 0,0 24 15,0 1-15,0-1 16,0 0-16,0 1 0,0 23 16,0-23-16,0-1 0,0 0 15,24 25-15,-24-25 16,0 25-16,0 0 0,0-1 16,24-24-16,-24 25 15,0 0-15,0-1 0,24 1 16,-24-1-16,0-23 0,25 23 15,-25-23-15,24 23 16,-24-23-16,0-1 0,24 0 16,-24 25-16,0-25 15,24 1-15,-24-1 0,0 0 16,24 1-16,-24-1 0,0 1 16,0-1-16,25 0 15,-25 25-15,0-25 0,0 1 16,0-1-16,0 25 15,0-25-15,0 25 0,0-25 16,0 25-16,0-25 0,0 25 16,0-25-16,-25 0 15,25 25-15,0-25 0,0 1 16,0-1-16,0 0 16,0 1-16,0-1 0,0 1 15,25-1-15,-25 0 0,0 1 16,0-1-16,0 0 15,0 1-15,24-1 0,-24 1 16,0-1-16,0 0 16,0 1-16,0-1 0,0 25 15,0-25-15,0 0 0,0 1 16,0-1-16,0 1 16,0-1-16,0 0 0,0 1 15,0-1-15,0 0 16,-24 1-16,24-1 0,0 1 15,-25-1-15,25 0 0,-24-23 16,24 23-16,-24 0 16,24 1-16,-24-1 0,24-24 15,-24 25-15,24-1 16,0-24-16,0 25 0,-25-1 16,25 0-16,0-23 0,-24 23 15,24 0-15,0 1 16,0-25-16,-24 24 0,24 1 15,0-1-15,0 0 0,-24 25 16,24-25-16,0 1 16,-24-1-16,24 25 15,-24-25-15,24 0 0,0 1 16,-25 23-16,25-23 0,-24 23 16,24-23-16,-24 23 15,24 1-15,0-25 0,-24 25 16,24-1-16,0-23 0,0 23 15,-24 1-15,24 0 16,0-1-16,0 1 0,0 23 16,-25-23-16,25 24 0,0-25 15,0 25-15,0 0 16,-24-25-16,24 25 0,0-24 16,-24 24-16,24-25 15,-24 25-15,24-25 0,-24 1 16,24 0-16,-25-1 0,25 1 15,-24-1-15,24 1 16,-24-1-16,24 1 0,-24 0 16,24-1-16,0 1 15,0-1-15,0 1 0,0-1 16,-24 1-16,24-25 0,0 25 16,0 0-16,0-25 15,0 0-15,0 25 0,0-25 16,0 25-16,0-25 15,0 25-15,0-25 0,0 1 16,0 23-16,0-24 0,0 1 16,0 23-16,0-23 15,0 23-15,0-23 0,0 23 16,0-23-16,0 23 16,0 1-16,0-1 0,0 1 15,0 0-15,0-1 0,0 1 16,-25-1-16,25 1 15,0-1-15,0 1 0,0-25 16,0 25-16,0 0 16,0-1-16,0 1 0,0-25 15,0 25-15,0-1 0,0-23 16,0 23-16,0 1 16,-24-1-16,24 1 0,0-1 15,0 1-15,0 0 16,0-1-16,-24 1 0,24-1 15,0 1-15,-24-1 0,24 1 16,0 0-16,-24-1 16,24 1-16,0-25 0,0 25 15,0-1-15,-24-23 0,24 23 16,0-23-16,0-1 16,0 25-16,0-25 0,0 0 15,0 1-15,0-1 16,0 25-16,0-25 0,0 0 15,0 1-15,0-1 16,0 1-16,0-1 0,0 0 16,0 1-16,0-1 15,0-24-15,0 25 0,0-1 16,0-24-16,0 0 0,0 1 16,24-1-16,-24 0 15,0 0-15,24 0 0,-24 1 16,0-1-1,24-24 1,0 0 15,0 0-15,1-24 0,-1 24-16,0 0 15,24 0-15,-23 0 0,23-25 16,0 25-16,25 0 0,-25-24 15,25 24-15,-25-24 16,25 24-16,24 0 0,-25-24 16,25 24-16,0-24 15,-1 24-15,25-25 0,0 25 16,0-24-16,0 24 0,24-24 16,1 24-16,-1 0 15,24-24-15,-24 24 0,25 0 16,-25 0-16,24 0 15,0 24-15,-24-24 0,1 24 16,23-24-16,-24 24 0,24-24 16,1 0-16,-25 25 15,24-25-15,25 24 0,-25-24 16,0 24-16,25-24 16,-25 0-16,25 0 0,-25 24 15,25-24-15,-1 0 0,25 0 16,-25 0-16,25 24 15,-24-24-15,23 0 0,-23 0 16,24 0-16,-25 0 16,25 0-16,-25 0 0,1 25 15,-1-25-15,25 0 0,-24 0 16,-1 24-16,-23-24 16,23 0-16,1 24 0,23-24 15,-23 0-15,-1 0 16,25 24-16,-24-24 0,23 0 15,1 24-15,-24-24 0,23 0 16,-23 0-16,23 24 16,-23-24-16,0 0 0,-1 25 15,1-25-15,-1 0 16,-24 0-16,25 0 0,-1 0 16,1 0-16,0 0 0,-1-25 15,-24 25-15,25 0 16,-25 0-16,25-24 0,-49 24 15,24 0-15,-24 0 0,-24 0 16,0 0-16,0 0 16,0 0-16,0 0 0,0 0 15,0 0-15,0 0 16,-24 0-16,24 0 0,0 0 16,-25 0-16,25 24 15,-24-24-15,0 0 0,0 0 16,24 0-16,0 0 0,0 0 15,-1 0-15,26 25 16,-1-25-16,0 0 0,24 0 16,1 0-16,-1 24 0,0-24 15,1 0-15,-1 0 16,-24 0-16,24 0 0,-23 0 16,-1 0-16,0 0 15,24 0-15,0 0 0,-23 0 16,23 0-16,0 0 0,-24 0 15,25 0-15,-25 0 16,-24 0-16,0 0 0,-24 0 16,-1 0-16,1 0 15,-24 0-15,-1 0 0,-23 0 16,23 0-16,1 0 0,-25 0 16,25 0-16,-1 0 15,-23 0-15,23-24 0,-23 24 16,-1 0-16,0 0 15,1-25-15,-25 25 0,0 0 16,0-24-16</inkml:trace>
  <inkml:trace contextRef="#ctx0" brushRef="#br0" timeOffset="12717">10454 2631 0,'0'-24'31,"0"0"0,0 0 1,0 0-17,0-1 1,0 1 0,0 0-1,24 0 1,-24 0-16,0 0 15,0-1-15,0 1 16,0-24-16,0 24 0,0-1 16,-24-23-16,24 24 15,0 0-15,0-25 0,0 25 16,0-24-16,0 23 0,0 1 16,-24 0-16,24 0 15,0 0-15,0 0 0,0-1 16,0 1-1,-25 24-15,25-24 0,0 0 16,0 0 0,0-1-1,0 1-15,0 0 32,0 0-32,25 24 15,-25-24-15,24-1 16,0 25-1,0-24 1,0 24 0,25 0-16,-25-24 0,24 24 15,1 0-15,-1 0 0,0 0 16,25 0-16,0 0 16,-1 0-16,1 0 0,23 0 15,25 0-15,-24 0 16,48 0-16,-24 0 0,49 0 15,-25 0-15,24 0 0,25 24 16,-1-24-16,1 0 16,-1 0-16,1 24 0,-1-24 15,25 0-15,-25 25 16,25-25-16,-24 0 0,23 24 16,-23-24-16,24 0 0,-1 0 15,25 0-15,0 0 16,0 0-16,24-24 0,0-1 15,25 25-15,-1-24 0,0 24 16,0-24-16,1 24 16,-25 0-16,0 0 0,0 0 15,0 0-15,0 0 16,-24 0-16,24 0 0,0 0 16,25 0-16,-25 0 0,24-24 15,0 24-15,0 0 16,1 0-16,-1 0 0,0 0 15,-24-24-15,1 24 16,-1 0-16,0 0 0,-49-25 16,25 25-16,-24 0 0,0 0 15,-25 0-15,25 0 16,-24 0-16,-1-24 0,25 24 16,-25 0-16,1 0 15,-1 0-15,-23 0 0,-1-24 16,0 24-16,1 0 0,-25 0 15,0 0-15,0 0 16,0 0-16,0 0 0,-24 24 16,24-24-16,1 0 15,-1 0-15,0 0 0,0 0 16,0 0-16,-24 0 0,0 0 16,0 0-16,-24 0 15,0 0-15,-1 0 0,-23 0 16,-1 0-16,1 0 15,0 0-15,-25 0 0,25 0 16,-25 0-16,25 0 0,-25 0 16,0 0-16,25 0 15,-1 0-15,-23 0 0,23 0 16,1-24-16,0 24 0,-1 0 16,1 0-16,-1 0 15,25-24-15,-24 24 0,23 0 16,-23 0-16,-1 0 15,25 0-15,-24 0 0,24 0 16,-25 0-16,1 0 16,-1 0-16,1 0 0,-25 0 15,25 0-15,-25 0 0,1 0 16,-25 0-16,24 0 16,-24 0-16,1 0 0,-1-24 15,0 24-15,0 0 16,0 0-16,0 0 0,1 0 15,-1 0-15,24 0 0,-24-24 16,25 24-16,-25 0 16,24 0-16,1 0 0,-1 0 15,1 0-15,-1 0 0,-24 0 16,0-25-16,0 25 16,1 0-16,-1 0 0,0 0 31,0 0-31,0 0 15,1-24-15,-1 24 16,0 0-16,0 0 16,0 0-16,1 0 0,-1 0 15,0 0-15,0 0 16,0 0-16,1-24 0,-1 24 16,0 0-16,24 0 15,-24 0-15,1 0 0,23 0 16,-24 0-16,25 0 0,-25 0 15,0 0-15,0 0 16,0-24-16,1 24 0,-1 0 16,0 0-1,0 0 1,0 0 0,1 0-1,-1 0 1,-24 24-1,24-24-15</inkml:trace>
  <inkml:trace contextRef="#ctx0" brushRef="#br0" timeOffset="14758">32177 17242 0,'24'0'46,"0"0"-14,-24-24-32,24 24 15,1 0 1,-1 0 15,0 24-15,0-24-16,0 0 15,25 0-15,-25 0 16,24 0-16,-24 0 0,25 0 16,-1 0-16,-24 0 0,1 0 15,-1 0-15,0 0 16,0 0-16,0 0 0,1 0 16,-1 0-1,0 0-15,0 0 16,0 0-16,0 0 0,25 0 15,-25 0-15,0 0 16,0 0-16,-48 0 63,0 0-63</inkml:trace>
  <inkml:trace contextRef="#ctx0" brushRef="#br0" timeOffset="18058">32733 1470 0,'24'0'0,"-24"24"62,25-24-46,-25-24 62,0 48 63,0 1-126,0-1-15,0 0 0,24 24 16,-24 1-16,0-1 0,24 1 16,-24 23-16,0 1 15,24 23-15,-24-23 0,0 24 16,0-25-16,24 25 15,-24 0-15,0-25 0,0 25 16,24 0-16,-24 0 0,0 0 16,0-25-16,0 25 15,0 24-15,0-24 0,-24-1 16,24 1-16,-24 24 16,24-24-16,-24 0 0,0-1 15,0-23-15,-1 24 0,25-1 16,-24-23-16,0 0 15,0 23-15,24-23 0,-24 24 16,24-25-16,0 25 16,-25 0-16,25-25 0,0 25 15,0 0-15,0 0 0,0-25 16,0 25-16,0-24 16,0-1-16,0 1 0,0-25 15,0 25-15,0-25 16,0 25-16,0-25 0,0 0 15,0 25-15,0-25 0,0 25 16,-24-25-16,24 25 16,0-1-16,-24 1 0,24 0 15,0-1-15,-24 25 16,24-25-16,0 1 0,0 24 16,-24-25-16,24 25 0,0-24 15,0-1-15,0 25 16,0-24-16,24-1 0,-24 1 15,0-1-15,0 1 0,24-1 16,-24 1-16,0 0 16,0-1-16,0 1 0,0-1 15,24 1-15,-24 24 16,0-25-16,0 1 0,0-1 16,0 25-16,0-24 0,0 23 15,0-23-15,0 0 16,-24 23-16,24-23 0,0 24 15,0-25-15,0 25 16,0-24-16,-24 23 0,24-23 16,0 24-16,0-25 0,0 25 15,-24-24-15,24 23 16,0-23-16,0 24 0,0-25 16,0 1-16,0-1 15,-25 1-15,25 0 0,0-1 16,0-24-16,0 25 0,0-25 15,0 25-15,0 0 16,0-25-16,0 25 0,0-25 16,0 0-16,0 25 15,0-25-15,0 25 0,-24-25 16,24 1-16,-24 23 0,24-23 16,0 23-16,-24-24 15,24 1-15,0 23 0,0-23 16,0 23-16,-24-23 15,24-1-15,0 25 0,0-25 16,0 0-16,0 25 0,0-25 16,0 25-16,0-25 15,0 25-15,0-25 0,0 1 16,24 23-16,-24-23 16,0 23-16,0-23 0,24 23 15,-24-23-15,0 23 0,24 1 16,-24-25-16,0 25 15,24-1-15,-24 1 0,0-25 16,0 25-16,0-1 16,0 1-16,0-25 0,0 25 15,0-1-15,0-23 0,25 23 16,-25 1-16,0 0 16,0-1-16,24-24 0,-24 25 15,0 0-15,24-1 16,-24-23-16,0 23 0,24-23 15,-24-1-15,0 24 0,24-23 16,-24-1-16,0 1 16,25 23-16,-25-23 0,24-1 15,-24 0-15,0 1 16,24-1-16,-24 0 0,0 1 16,0-25-16,0 24 0,24 1 15,-24-25-15,0 24 16,0-23-16,0 23 0,24-24 15,-24 25-15,0-25 16,25 0-16,-25 24 0,0-24 16,0 1-16,24-1 0,-24 0 15,0 0-15,0 0 16,0 1-16,0-1 0,0 0 16,0 0-16,0 0 15,0 1-15,0-1 0,0 0 16,0 0-16,0 25 0,24-25 15,-24 0-15,0 0 16,24 24-16,-24-23 0,0 23 16,24-24-16,-24 0 0,0 1 15,0-1-15,0 0 16,0 0-16,0 0 0,0 1 16,0-1-1,24 0 1,-24 0-16,0 0 15,0 1 1,0-1-16,0 0 16,0 0-16,0 0 0,0 0 15,0 1 1,0-1 15,0 0 0,0 0-31,0 0 16,0 1 0,0-1-16,0 0 15,-24 0-15,24 0 16,0 1-16,0-1 16,0 0-16,0 0 0,0 0 15,0 1 1,24-25 109</inkml:trace>
  <inkml:trace contextRef="#ctx0" brushRef="#br0" timeOffset="19905">342 1228 0,'0'-24'0,"0"0"16,0 0-16,24 0 0,-24-1 15,24 1-15,1 0 16,-25 48 0,0 0-16,0 1 15,24 23-15,-24-24 0,0 25 16,0-25-16,0 24 0,0 1 15,0-1-15,0-24 16,0 0-16,0 0 0,0 1 16,0-50 15,-24 1-31,24 0 0,-25-24 16,1-1-16,24 1 15,-24 0-15,24-25 0,0 25 16,0-25-16,0 25 15,24-1-15,0 1 0,1 24 16,23 0-16,0-1 0,1 1 16,-1 24-16,1 0 15,23 0-15,-48 0 0,25 24 16,-25 1-16,0-1 16,0 0-16,-24 24 0,-24-24 15,0 25-15,0-1 16,-25-24-16,1 25 0,0-25 15,-1 24-15,1-23 0,-1-1 16,25-24-16,0 24 16,0-24-16,48 0 15,0-24-15,0 24 16,25-24-16,-1 24 16,1 0-16,-1 0 0,0 0 15,1 24-15,-1-24 0,0 48 16,-23-24-16,-1 1 15,-24 23-15,0 0 0,-24-24 16,-25 1-16,25 23 16,-24-24-16,-25 0 0,1-24 15,-1 25-15,0-25 16,25 0-16,-25-25 0,25 1 16,0 0-16,24 0 0,-1-25 15,25 25-15,0-24 16</inkml:trace>
  <inkml:trace contextRef="#ctx0" brushRef="#br0" timeOffset="20318">1261 938 0,'-24'0'0,"0"-24"15,0 24 1,24-24-16,24 24 16,24-24-16,-23 24 0,47-25 15,-24 1-15,25 24 16,0 0-16,-1-24 0,-23 24 16,-1 0-16,-24 0 15,0 0-15,-48 0 16,0 0-16,-24 0 15,-1 0-15,1 0 16,-1 0-16,1 0 0,0 0 16,23 0-16,-23 0 15,24 24-15,24 0 16,0 25-16,0-25 16,24 24-16,0 1 15,-24 23-15,24-23 0,-24 23 16,25 1-16,-25-25 15,24 1-15,-24-1 0,0 0 16,0-24-16</inkml:trace>
  <inkml:trace contextRef="#ctx0" brushRef="#br0" timeOffset="20890">1914 890 0,'0'-24'16,"0"48"-1,0 0 1,25 0-16,-25 24 16,0 1-16,24-1 0,-24 1 15,24-1-15,-24 25 16,0-25-16,24 0 0,-24 1 15,0-1-15,24-24 0,-24 0 16,0 1-16,0-1 16,0-48-1,0-1-15,0 1 0,-24-24 16,24 0-16,-24-1 16,0-23-16,24-1 0,-24 0 15,-1 1-15,25-1 16,0 1-16,0-1 0,0 1 15,0 23-15,25 1 16,-1 24-16,24-1 0,-24 1 16,25 24-16,-1 0 0,1 0 15,-1 0-15,0 24 16,1 25-16,-1-25 0,0 24 16,-48 1-16,0-1 0,0-24 15,0 25-15,-48-1 16,0-24-16,-1 25 0,1-25 15,-25 0-15,25-24 16,-25 24-16,25-24 0,0 0 16,23 0-16,1-24 0,0 24 15,0 0-15,24-24 16,24 48 15</inkml:trace>
  <inkml:trace contextRef="#ctx0" brushRef="#br0" timeOffset="21796">390 2559 0,'25'0'15,"-1"0"1,0 0-16,0-24 0,0 24 16,1 0-16,23 0 15,-24 0-15,0-25 0,25 25 16,-25 0-16,0 0 15</inkml:trace>
  <inkml:trace contextRef="#ctx0" brushRef="#br0" timeOffset="22448">1358 2317 0,'-24'0'15,"0"0"-15,0 0 16,24 24 15,0 0-31,0 1 0,24 23 16,-24 0-16,0 1 15,0 23-15,0-23 0,0 23 16,-24 1-16,24-1 16,0-23-16,0-1 0,0 0 15,0-23-15,0-1 16,0 0-16,0-48 16,0 0-1,0-25-15,0 1 16,-25 0-16,25-1 0,0 1 15,0-25-15,0 1 0,0-1 16,0-24-16,0 25 16,0-25-16,0 24 0,0 1 15,25-1-15,-1 1 16,0 23-16,24 1 0,-24 24 16,25 0-16,-1 24 15,1 0-15,-1 0 0,-24 24 16,25 0-16,-1 0 0,-24 24 15,25-23-15,-25 23 16,0 0-16,0 25 0,-24-49 16,0 25-16,-24-1 0,0 0 15,-25-23-15,1-1 16,0 0-16,-1 0 0,1-24 16,-25 24-16,25-24 15,-1 0-15,25 0 0,-24 0 16,24 0-16,24-24 0,-24 24 15,48 0 1</inkml:trace>
  <inkml:trace contextRef="#ctx0" brushRef="#br0" timeOffset="23097">2422 2849 0,'0'-24'0,"0"0"15,0 0-15,25-1 16,-25 1 0,0 0-16,0 0 0,0 0 15,-25-1-15,25 1 16,-24-24-16,0 24 0,0-1 16,0 25-16,0-24 0,-1 24 15,-23 0-15,24 24 16,-25 1-16,25-1 0,0 0 15,0 24-15,0-23 0,-1 23 16,25-24-16,0 25 16,0-25-16,0 24 0,0-24 15,0 25-15,0-25 16,0 0-16,0 0 0,25 0 16,-1 1-16,0-25 15,0 0-15,0-25 16,1 25-16,-1-24 0,24-24 15,-24 24-15,1 0 16,-1-25-16,0 1 0,0-1 16,0 1-16,-24 24 0,24-25 15,-24 25-15,0-24 16,0 24-16,25 24 16,-25 24-1,24 0-15,-24 0 16,24 25-16,0-25 0,-24 24 15,24 1-15,1-1 16,-1 0-16,0-23 0,0 23 16,0-24-16,-24 0 0,25 0 15</inkml:trace>
  <inkml:trace contextRef="#ctx0" brushRef="#br0" timeOffset="23696">3487 2680 0,'0'-24'16,"0"-1"-1,-24 1-15,24 0 0,0 0 16,0 0-16,-25-1 0,25 1 16,-24 0-16,0-24 15,24 24-15,-24-1 0,0 25 16,-25-24-16,25 24 16,0 0-16,0 24 15,-25-24-15,25 25 0,-24-1 0,24 24 16,-1-24-16,1 25 15,0-1-15,24 0 0,-24-23 16,24 23-16,0 0 16,0-23-16,24-1 0,-24 0 15,48 0-15,-23 0 0,-1 1 16,0-25-16,24 0 16,1 0-16,-25 0 0,24-25 15,-23 1-15,23 0 16,-24 0-16,0 0 0,0-1 15,1-23-15,-25 24 0,0-25 16,0 25-16,0 0 16,0 0-16,0 0 0,0-1 15,24 50 17,-24-1-32,24 0 0,0 0 15,-24 25-15,24-1 16,1-24-16,-1 25 0,0-1 15,0 0-15,-24 1 16,24-25-16,1 0 0</inkml:trace>
  <inkml:trace contextRef="#ctx0" brushRef="#br0" timeOffset="24411">4672 2172 0,'0'-73'0,"0"49"15,0 0-15,0 0 0,0-1 16,-24 1-16,0 0 16,0 24-1,-1-24-15,-23 24 0,24 0 16,-25-24-16,1 24 15,0 0-15,-25 0 0,25 0 16,-1 24-16,1 0 0,0-24 16,-1 24-16,25 25 15,0-25-15,0 0 0,24 24 16,0-23-16,0 23 16,0-24-16,0 25 0,0-25 15,24 0-15,0 0 16,0 0-16,25 1 0,-1-25 15,0 24-15,1-24 0,-1 0 16,25 24-16,-1-24 16,-23 24-16,-1 0 0,25 0 15,-49 1-15,24-1 0,-24 0 16,1 24-16,-1-23 16,0-1-16,-24 24 0,0-24 15,-24 1-15,0-1 16,-25 0-16,25-24 0,-24 24 15,-25-24-15,25 0 0,-25 0 16,1 0-16,23-24 16,-23 24-16,23-24 0,1 0 15,24-1-15,-25 1 16,25 0-16,0 0 16,24 0-16,0 48 31</inkml:trace>
  <inkml:trace contextRef="#ctx0" brushRef="#br0" timeOffset="43013">3269 7082 0,'0'25'94,"0"-1"-79,-24 0-15,24 0 0,-24 25 16,24-25-16,0 24 16,-24 25-16,24-25 15,0 1-15,0-1 0,0 0 16,-25 1-16,25-1 15,0 0-15,0 1 0,-24-1 16,24 1-16,0-1 16,-24-24-16,24 25 0,-24-25 15,24 0-15,0 24 0,0-24 16,-24-24-16,24 25 16,0-1-16,0 0 15,0 0 1,0-48 31,24 24-47,-24-24 15,24 24-15,0 0 16,-24-24-16,24 24 16,1 0-16,-1 0 0,24-25 15,-24 25-15,25 0 16,-1 0-16,0 0 0,25 0 15,0 0-15,-1 0 0,25 0 16,0 0-16,-1 0 16,25 0-16,0 0 0,0 0 15,24 0-15,1 0 16,23 0-16,-24 0 0,24 0 16,1 0-16,-25 25 0,24-25 15,-24 0-15,1 0 16,-1 24-16,-24-24 0,24 24 15,-24-24-15,-25 0 16,25 24-16,-24-24 0,0 0 16,-24 24-16,23-24 0,-23 0 15,24 0-15,-25 25 16,1-25-16,-25 0 0,25 0 16,-1 24-16,-23-24 15,-1 0-15,-24 0 0,25 0 16,-25 0-16,0 0 0,0-24 15,-24-1 17,-24 1-17,24 0 1,-24 24 0,24-24-16,0 0 15,0-1-15,-24 25 16,24-24-16,0 0 15,0-24-15,-25 24 0,25-1 16,0-23-16,0 0 0,0-1 16,0 1-16,0-1 15,0 25-15,25-24 0,-25-1 16,24 25-16,-24-24 16,0 24-16,24-25 0,-24 25 15,0-24-15,24 24 0,-24-25 16,0 25-16,0-24 15,24 23-15,-24 1 0,0 0 16,0 0-16,0 0 16,0-1-16,25 1 15,-25 0 32,-25 24-31,1 0-1,0 0-15,0 0 16,0 0-16,-1 0 16,-23 0-16,24 0 0,-25 0 15,1 0-15,-24 0 16,-1 0-16,-24 0 0,0 0 16,1 0-16,-25 0 0,0 0 15,-24 0-15,24 0 16,-24 0-16,24 0 0,-25-24 15,25 24-15,-24 0 0,24 0 16,0-24-16,0 24 16,1 0-16,23 0 0,-24-24 15,0 24-15,24 0 16,0 0-16,-24 0 0,25 0 16,-1 0-16,24 0 15,-23 0-15,23 24 0,0-24 16,1 0-16,-1 0 0,1 0 15,-1 24-15,25-24 16,-25 0-16,25 0 0,24 0 16,-25 0-16,25 0 0,-24-24 15,23 24-15,1 0 16,0 0-16,0 0 16,0 0-1,-1 0-15,1 0 16,0 0-16,0 0 15,24 24 1,24-24 31,-24 24-31,24-24-16</inkml:trace>
  <inkml:trace contextRef="#ctx0" brushRef="#br0" timeOffset="43434">4140 7349 0,'0'-25'0,"-24"1"15,24 0-15,0 48 47,0 0-31,0 1-16,0-1 0,0 24 16,0-24-16,0 25 0,0-1 15,0-24-15,0 25 16,0-25-16,-24 0 0,24 0 15,0 0-15</inkml:trace>
  <inkml:trace contextRef="#ctx0" brushRef="#br0" timeOffset="43831">4092 7542 0,'0'-24'0,"0"0"16,24 24-16,0 0 31,0-24-31,0 24 0,25 0 16,-1 0-16,1 0 0,-1-25 15,0 25-15,1 0 16,-1 0-16,-24-24 0,0 24 16,1 0-16,-25-24 31,-25 24-16,25-24-15,-24 0 0,0 24 16,24-25-16,-24 1 0,24 0 16,0 0-1,0 48 1,0 0-16,0 0 16,0 25-16,0-1 15,0 1-15,0-1 0,0 0 16,-24 1-16,24-25 15,0 24-15,-25-24 0,25 25 16,0-25-16,-24 0 16</inkml:trace>
  <inkml:trace contextRef="#ctx0" brushRef="#br0" timeOffset="44105">5035 7349 0,'0'-25'15,"-24"25"-15,0 25 32,24-1-17,0 0-15,-25 0 16,1 0-16,24 1 0,-24-1 15,0 24-15,0-24 0,0 0 16,24 25-16,-25-25 16,1 0-16,24 0 0,0 1 15</inkml:trace>
  <inkml:trace contextRef="#ctx0" brushRef="#br0" timeOffset="44730">5398 7445 0,'24'0'0,"-24"-24"15,0 0 1,-24 48 15,24 0-31,-24 1 16,24 23-16,-24-24 15,-1 0-15,25 0 16,-24 1-16,24-1 0,0 0 16,0 0-16,0 0 15,0 1-15,24-25 16,1 0 0,-1 0-16,0-25 15,0 1-15,0 0 0,0 0 16,-24 0-16,25-1 0,-1 1 15,0 0-15,-24 0 16,24 24-16,-24-24 0,24 48 31,-24 0-31,25 0 16,-25 0-16,0 1 0,24-1 16,0 0-16,-24 0 15,24 0-15,0 1 0,1-1 16,-1-24-1,0 0-15,0 0 16,0-24-16,1 24 0,-1-25 16,0 1-1,0 0-15,-24 0 0,24 0 16,-24-1 0,0 1-16,0 0 0,0 0 15,0 0-15,0 0 16,0-1-16,-24-23 0,24 24 15,0 0-15,0-1 16,-24 25-16,0 0 31</inkml:trace>
  <inkml:trace contextRef="#ctx0" brushRef="#br0" timeOffset="46150">1382 7252 0,'24'-24'16,"-48"24"15,0 0-15,0 24-16,0 0 15,0 0 1,-1 0-16,1 1 0,24-1 16,-24 0-16,24 0 0,0 0 15,24 1-15,-24-1 16,24 0-16,25 0 0,-25 0 15,24 0-15,-24 1 16,25-25-16,-25 24 0,24-24 16,-23 24-16,-1-24 0,-24 24 15,-24 0 1,-1-24-16,1 25 0,-24-1 16,24-24-16,-25 0 15,1 24-15,0-24 0</inkml:trace>
  <inkml:trace contextRef="#ctx0" brushRef="#br0" timeOffset="46918">1334 7276 0,'24'-24'16,"0"24"-1,0 0-15,1-24 16,-1 24-16,24 0 15,-24 0-15,25-25 0,-25 25 16,24 0-16,-23 0 0,23-24 16,-24 24-1,0 0-15,-24 24 16,0 1 0,-24-25-16,24 24 0,-24 24 15,0-24-15,24 1 0,-24-1 16,24 24-16,0-24 15,0 1-15,0 23 0,0-24 16,24 0-16,-24 0 16,24-24-16,0 25 0,0-25 15,1 0-15,-1 0 0,0 0 16,0-25 0,0 25-16,-24-24 0,24 0 15,-24 0-15,0 0 16,0 0-16,-24-1 0,24-23 15,-24 24-15,0 0 0,24-1 16,-24 1-16,0 0 16,24 0-16,24 0 15,0 24 1,0 0-16,0-25 0,0 25 16,25-24-16,-25 24 0,24-24 15,-23 24-15,-1 0 16,0 0-16,0 0 0,-24 24 15,0 0-15,0 25 16,0-25-16,-24 0 16,24 0-16,-24 25 0,0-25 15,24 0-15,0 0 16,0 1-16,24-25 16,0 24-1,24-24-15,-23 0 16,23-24-16,-24 24 0,25-25 15,-1 1-15,-24 0 16,24 0-16,-23 0 0,-1-1 16,0-23-16,0 24 0,-24-25 15,0 25-15,-24-24 16,0 24-16,-25-1 0,1 1 16,24 24-16,-24 0 15,-1 0-15,1 24 0,-1 1 16,25-1-16,-24 0 0</inkml:trace>
  <inkml:trace contextRef="#ctx0" brushRef="#br0" timeOffset="47638">1406 8098 0,'0'-24'15,"25"24"-15,-1-24 16,0 0-16,24 0 15,-23 24-15,23-24 16,0-1-16,1 1 0,-1 0 16,25 0-16,-25 24 0,73-49 31,-73 25-31,1 24 0,-1 0 0,1-24 16,-25 24-16</inkml:trace>
  <inkml:trace contextRef="#ctx0" brushRef="#br0" timeOffset="47896">1382 8486 0,'24'0'16,"-24"-25"-16,25 25 16,-1-24-16,0 0 15,24 0-15,1 0 0,-1-1 16,25 1-16,-1 0 16,-23 0-16,23 0 0,-23 24 15,-1-25-15</inkml:trace>
  <inkml:trace contextRef="#ctx0" brushRef="#br0" timeOffset="48048">1600 8606 0,'48'0'0,"-23"0"15,23 0-15,-24-24 16,49 0-16,-25 0 0,25 0 15</inkml:trace>
  <inkml:trace contextRef="#ctx0" brushRef="#br0" timeOffset="51112">3414 5365 0,'0'24'62,"0"0"-62,0 25 16,0-25-16,0 24 0,0 1 15,0-1-15,-24 25 16,24-25-16,0 25 0,0-25 16,0 0-16,-24 1 0,24 23 15,0-23-15,0-25 16,0 24-16,0 1 0,0-1 16,0-24-16,0 25 15,0-25-15,0 0 0,0 0 16,0 0-16,0 1 0,0-1 15,0 0-15,0 0 16,0 0-16,0 0 16,0 1 15,24-25 47,0 0-62,0 0-16,1 0 15,23 0-15,0 0 0,1 0 16,23 0-16,1 0 16,0-25-16,23 25 0,1 0 15,0 0-15,24 0 0,0 0 16,0 0-16,0 0 15,0 0-15,0 0 0,-1 0 16,1 0-16,0 25 16,-24-25-16,0 24 0,0-24 15,-1 24-15,1 0 0,-24-24 16,24 24-16,-1 1 16,1-25-16,0 24 0,-25 0 15,49-24-15,-48 24 16,24-24-16,-1 0 0,1 0 15,-24 0-15,-1 24 0,1-24 16,-1 0-16,1 0 16,-25 0-16,25 0 0,-25 0 15,1 0-15,-1 0 16,25 0-16,-49 0 0,24 0 16,-24 0-16,25 0 0,-25 0 15,0 0 1,0 0-16,1 0 47,-1 0 15,0 0-31,-24-24-15,0 0 15,0 0-15,0 0 0,0-1-1,0 1-15,0 0 16,0 0-16,0 0 0,0-25 15,0 25-15,0-24 16,0-1-16,0 1 0,0 0 16,0-25-16,0 25 15,0-1-15,0-23 0,0 23 16,24 1-16,-24 0 0,0-1 16,0 1-16,0-1 15,24 25-15,-24 0 0,0-24 16,0 23-16,0 1 15,0 0-15,0 0 16,25 24-16,-25-24 0,0-1 16,0 1-1,0 0 1,0 0 15,-25 24 0,25-24 1,-24 24-32,0 0 31,0 0-31,0 0 16,-1 0-16,1 0 15,-24 0-15,24 0 16,-25 0-16,1 0 0,-25 0 15,25 0-15,-25 0 0,1 0 16,-1 0-16,-24 0 16,25 0-16,-25 0 0,0 0 15,1 0-15,-1 0 16,24 0-16,-23 0 0,23-24 16,-24 24-16,25 0 0,-1 0 15,0 0-15,1 0 16,-1 0-16,1 0 0,-1 0 15,1 0-15,-25 0 0,24 0 16,1 0-16,-1 0 16,1 0-16,-1 0 0,0 0 15,1 0-15,-1 0 16,25 0-16,-25 0 0,25 0 16,0 0-16,-1 0 15,1 0-15,-1 0 0,-23 0 16,23 0-16,1 0 0,0 0 15,-1 0-15,1 0 16,0 0-16,-1 0 0,1 0 16,-1 0-16,1 0 0,24 24 15,-25-24-15,25 0 16,0 0-16,0 0 0,0 0 16,0 0-16,-1 0 15,1 0-15,0 0 0,0-24 16,0 24-16,-1 0 0,1 0 15,0 0-15,0 0 16,0 0-16,-1 0 16,1 0-16,0 0 15,0 0 79,0 0-78,-1 0-1</inkml:trace>
  <inkml:trace contextRef="#ctx0" brushRef="#br0" timeOffset="51679">4890 5970 0,'-24'-24'16,"0"-1"-16,-1 25 15,1 0-15,0 0 16,0 25-16,0-25 0,-25 24 15,25-24-15,0 24 16,0 0-16,24 0 0,-25 0 16,25 1-16,-24 23 0,24-24 15,0 0-15,24 25 16,1-25-16,-1 24 0,0-23 16,0-1-16,0 0 15,25-24-15,-1 24 0,-24-24 16,25 0-16,-1-24 0,-24 24 15,25-24-15,-25-25 16,0 25-16,0-24 0,-24 24 16,0-25-16,0 1 0,-24 24 15,0-25-15,0 25 16,-1 0-16,1 0 0,-24 0 16,24-1-16,0 25 15,-1 0-15,1 0 0,0 0 16,0 0-16,24 25 0,0-1 15</inkml:trace>
  <inkml:trace contextRef="#ctx0" brushRef="#br0" timeOffset="52178">5688 5970 0,'24'0'16,"-24"-24"-16,0-1 15,-24 1 1,24 0-16,-24 24 16,0-24-16,0 24 0,-1-24 15,-23 24-15,24 0 0,0 0 16,-25 0-16,25 0 15,-24 0-15,24 24 0,-1 0 16,1-24-16,0 24 16,24 0-16,-24 1 0,24-1 15,0 0-15,24 0 16,-24 0-16,24-24 16,25 24-16,-25-24 0,24 25 15,0-25-15,1 0 16,-1 24-16,-24-24 0,25 24 15,-25-24-15,0 24 0,0-24 16,1 24-16,-1 1 16,-48-1-1,-1-24 1,1 0-16,0 24 0,0-24 16,-25 0-16,25 0 0,-24 0 15,-1 0-15,1 0 16,0-24-16,24 24 0,-25 0 15,25-24-15</inkml:trace>
  <inkml:trace contextRef="#ctx0" brushRef="#br0" timeOffset="55227">3414 4059 0,'24'-49'32,"1"25"-17,-1 24 1,-24 24 31,0 0-47,0 1 0,0-1 15,-24 0-15,24 24 16,0-23-16,0 23 0,0 0 16,0 1-16,0-25 15,-25 24-15,25-23 0,0 23 16,0-24-16,0 0 0,0 25 16,0-25-16,0 0 15,-24 0-15,24 0 0,0 1 16,0-1-16,0 0 15,-24 0-15,24 0 16,0 1-16,0-1 47,-24-24-16,24 24-15,0 0 31,24-24-47,0 0 31,0 0-15,1 0-16,-1 0 15,0 24-15,0-24 16,25 0-16,-25 0 0,0 0 15,24 0-15,1 25 0,-1-25 16,1 0-16,-1 0 16,0 0-16,25 0 0,-25 0 15,25 0-15,-25 0 16,1 0-16,23 0 0,1 24 16,-25-24-16,25 0 0,-25 0 15,25 24-15,-1-24 16,1 0-16,-1 0 0,1 0 15,-1 0-15,1 0 16,0 0-16,-1 0 0,1 24 16,-1-24-16,1 0 0,-1 0 15,1 0-15,0 0 16,-1 0-16,1 0 0,-1 0 16,1 0-16,-1 0 15,1 0-15,0 0 0,-1 0 16,25 0-16,-24 0 0,23 24 15,-23-24-15,24 0 16,-25 0-16,1 0 0,24 0 16,-25 0-16,1 0 0,-1 24 15,1-24-15,-1 0 16,-23 0-16,23 0 0,-23 0 16,-25 25-16,24-25 15,-24 0-15,1 0 0,-1 0 16,0 0-16,0 0 15,0 0-15,1 0 16,-1-25-16,0 25 16,0 0-1,0 0 63,-24-24-62,25 24 15,-25-24-31,0 0 32,0 0-32,0 0 15,0-25-15,24 25 16,-24 0-16,0-25 15,0 25-15,24-24 0,-24-1 16,0 25-16,0-24 16,0-1-16,0 1 0,0 0 15,0 24-15,0-1 0,0-23 16,0 24-16,0 0 16,0-1-16,0 1 0,0-24 15,0 24-15,0-1 16,0 1-16,0-24 0,0 24 15,0-1-15,0 1 0,0-24 16,0 24-16,0 0 16,0-1-16,0 1 15,0 0 1,-24 0-16,24 0 31,0-1 0,0 1 1,-24 24-1,-1 0-15,-23 0-16,24-24 15,-25 24-15,1 0 16,-25 0-16,1 0 0,-1 0 15,-23 0-15,-1 0 16,0 0-16,-24 0 0,24 0 16,-24 0-16,25 0 0,-1 24 15,0-24-15,0 0 16,1 0-16,-1 0 0,24 0 16,1 0-16,-25 0 15,24 0-15,-23 0 0,23 0 16,-24 24-16,0-24 0,1 0 15,-1 0-15,0 0 16,25 0-16,-25 0 0,24-24 16,1 24-16,23 0 15,-23 0-15,23 0 0,1 0 16,0 0-16,-1 0 0,1 0 16,-1 0-16,25 0 15,-24 0-15,0 0 0,-1 0 16,1 24-16,24-24 15,-25 0-15,1 0 0,-1 0 16,25 25-16,-24-25 0,-1 0 16,25 0-16,-24 0 15,24 0-15,0 0 0,-25 24 16,25-24-16,0 0 16,0 0-16,-1 0 0,1 0 15,0 0-15,0 0 16,0 0-1,-1 0 1,1 0 15,24 24-31,0 0 47,-24-24-47,24 24 16,0 1-1,0-1 17,0 0-17,-24-24 17,24 24-32,0 0 31,0 0-16,-24 1-15,24-1 16,0 0-16,0 0 16,24-24-16,-24 24 15</inkml:trace>
  <inkml:trace contextRef="#ctx0" brushRef="#br0" timeOffset="55994">4043 4180 0,'24'0'47,"1"24"-32,-25 0 1,24-24-16,-24 24 16,24 0-16,0 25 0,0-25 15,1 0-15,-1 25 16,0-25-16,0 0 0,0 0 15,-24 0-15,25 0 0,-25 1 16,24-25-16,-24 24 16,24-24-16,-24-24 31,24-1-15,-24 1-16,24 0 15,-24-24-15,24-1 0,-24 1 16,25 0-16,-25-1 0,24 25 15,-24-24-15,24 23 16,-24 1-16,0 0 0,24 0 16,-24 48 15,24-24-31,-24 24 0</inkml:trace>
  <inkml:trace contextRef="#ctx0" brushRef="#br0" timeOffset="56246">4745 4301 0,'0'24'31,"24"-24"-31,-24 24 15,0 0-15,0 0 16,24 25-16,-24-25 0,0 0 16,0 0-16,0 0 15,0 1-15,0-1 0,24 0 16</inkml:trace>
  <inkml:trace contextRef="#ctx0" brushRef="#br0" timeOffset="56406">4745 4155 0,'-24'-24'0,"24"0"16</inkml:trace>
  <inkml:trace contextRef="#ctx0" brushRef="#br0" timeOffset="56817">4987 4373 0,'-25'0'15,"50"0"17,-1 24-17,0-24-15,0 25 0,0-1 16,1 0 0,-25 0-16,24 0 0,0 0 15,-24 1 1,0-1-16,-24-24 15,0 0 17,24-24-32,0-1 15,0-23 1,0 24-16,24 0 0,0-25 16,-24 25-16,24 0 15,0-24-15,1 23 0,-1 1 16,0 24-16,0 0 0,0 0 15,1 0 1,-25 24-16</inkml:trace>
  <inkml:trace contextRef="#ctx0" brushRef="#br0" timeOffset="57874">5616 4228 0,'24'-24'0,"-24"0"16,0-1 0,0 50 30,24-1-46,-24 0 16,0 24-16,0-23 0,0 23 16,0 0-16,0-23 15,0 23-15,0-24 0,0 24 16,0-23-16,0-1 16</inkml:trace>
  <inkml:trace contextRef="#ctx0" brushRef="#br0" timeOffset="58425">5495 4518 0,'-25'-24'0,"1"24"16,24-24-16,0 0 16,0 0-1,24 24-15,1-25 16,-1 25-16,24-24 0,-24 24 15,25-24-15,-1 24 0,1-24 16,47 24 0,-71-24-16,-1 24 0,0 0 15,-48 0 32,24 24-47,0 0 16,-24-24-16,24 24 0,0 0 15,-25 1-15,25-1 16,0 0-16,0 0 0,0 0 16,0 0-16,25-24 0,-25 25 15,24-1 1,0-24-16,0 0 16,0 0-1,-24-24-15,24-1 0,1 25 16,-25-24-16,24 0 0,-24 0 15,24 0-15,-24 0 16,0-1-16,0 1 0,0 0 16,0 0-16,0 0 0,0 48 47,0 0-47,24 0 15,-24 0-15,0 1 0,24-1 16,-24 0-16,25 0 15</inkml:trace>
  <inkml:trace contextRef="#ctx0" brushRef="#br0" timeOffset="59181">6414 4373 0,'0'-24'16,"0"0"15,0 0-15,-24-1-16,0 1 16,-1 0-16,1 24 15,0 0-15,0-24 0,0 24 16,-1 24-16,1 0 15,0 0-15,24 25 16,0-25-16,0 0 16,0 0-16,0 25 0,0-25 15,0 0-15,24-24 0,0 24 16,-24 0-16,25-24 16,-1 0-16,0 0 0,0 0 15,0 0-15,-24-24 16,25 0-16,-1 24 0,0-24 15,-24 0-15,24 0 0,-24-1 16,0 1-16,0 0 16,0 0-16,0 48 47,0 0-47,0 0 15,0 1-15,0-1 16,24-24-16,-24 24 0,0 0 15,24-24-15,1 0 16,-25 24-16,24-24 0,0 0 16,0 0-16,0 0 0,25-24 15,-25 24-15,0-24 16,25 0-16,-25 0 0,0-1 16,-24 1-16,0-24 0,0-1 15,0 1-15,0 0 16,-24-1-16,0 1 0,-1-1 15,25 25-15,-24 0 16,0 0-16,0 24 0,0 24 16,24 0-16,-25 0 15,25 25-15,0-1 16,0 1-16,25-1 0,-25 25 16,24-25-16,0 0 15,24 1-15,-23-25 0,-1 24 16,24-24-16,-24 1 15,1-25-15,23 24 0</inkml:trace>
  <inkml:trace contextRef="#ctx0" brushRef="#br0" timeOffset="64760">5156 2510 0,'0'-24'16,"0"48"31,0 1-32,0-1-15,0 24 16,0-24-16,0 25 15,0-1-15,0 1 0,-24-1 16,24 0-16,0 1 0,-24-1 16,24 0-16,0 1 15,0-1-15,0 1 0,0-1 16,0-24-16,0 25 16,-25-25-16,25 0 0,0 24 15,0-23-15,0-1 0,-24 24 16,24-24-16,0 0 15,0 1-15,0-1 0,-24 0 16,24 0 0,0 0-1,24-24 32,-24-24-31,24 24-16,1 0 15,-1 0-15,0 0 0,0 0 16,0 0-16,1 0 16,23 0-16,0-24 0,1 24 15,-1 0-15,0 0 0,1 0 16,23 0-16,-23 0 16,23 0-16,-23 0 0,23 0 15,25-24-15,-24 24 16,23 0-16,1 0 0,0 0 15,0 0-15,-1 0 16,1 0-16,0 0 0,0 24 16,-25-24-16,25 0 0,-24 0 15,-1 24-15,1-24 16,-1 0-16,1 0 0,0 24 16,-25-24-16,24 0 0,1 0 15,-25 25-15,25-25 16,-25 0-16,25 0 0,-25 0 15,25 0-15,-25 0 16,1 0-16,-1 0 0,0 0 16,-23 0-16,23 0 0,-24 0 15,25 0-15,-25 0 16,0 0-16,0 0 0,0 0 16,1 0-16,-1 0 15,0 0-15,-24-25 16,0 1 62,-24 0-47,24 0-31,0 0 16,0-1-16,-24 1 15,24 0-15,0-24 0,0-1 16,0 25-16,0-24 0,0-1 16,0 1-16,0 0 15,0-1-15,24 1 0,-24-1 16,24 1-16,-24 0 16,0 24-16,24-25 0,-24 25 15,0 0-15,24-25 0,-24 25 16,0 0-16,0 0 15,24 0-15,-24-1 0,0 1 16,0 0-16,0 0 16,0 0-16,0-1 15,0 1 1,0 0 31,-24 24 15,24-24-46,-24 24 0,0 0-16,0 0 15,0-24 1,-1 24-16,-23 0 0,24 0 15,-25 0-15,25 0 16,-48-24-16,23 24 0,1 0 16,-25 0-16,1 0 0,-1-25 15,1 25-15,-1 0 16,-24 0-16,25-24 0,-25 24 16,0 0-16,25 0 0,-25 0 15,0 0-15,0-24 16,1 24-16,23 0 0,-24 0 15,25 0-15,-1 0 16,0 0-16,1 0 0,-1 0 16,25 0-16,0 0 0,-1 0 15,1 24-15,24-24 16,-25 0-16,1 0 0,24 0 16,-1 0-16,-23 0 15,24 24-15,0-24 0,0 0 16,-1 0-16,1 0 0,0 0 15,0 0-15,0 25 16,-1-25 0,1 0-1,0 0-15,0 0 32,24 24-32,-24-24 15,-1 24 1,1-24-1,0 24-15,0-24 16,0 0-16,-1 24 0,1-24 16,0 0-16,24 24 15,-24-24-15,0 0 0,0 0 32,-1 0 30,25 25-46,-24-25 15,24 24-15</inkml:trace>
  <inkml:trace contextRef="#ctx0" brushRef="#br0" timeOffset="65084">6293 2849 0,'-24'0'0,"24"24"32,0 1-17,0-1-15,0 0 16,-24 0-16,24 24 0,0-23 15,0 23-15,0-24 16,-25 25-16,25-25 0,0 24 16,0-24-16</inkml:trace>
  <inkml:trace contextRef="#ctx0" brushRef="#br0" timeOffset="65463">6003 2946 0,'-25'-48'15,"25"23"-15,0 1 16,0 0-16,25 0 16,-1 24-16,24 0 15,1-24-15,-25 24 0,24 0 16,1 0-16,23 0 15,-23 24-15,-1 0 0,-24-24 16,24 48-16,-23-23 0,-1-1 16,0 24-16,0-24 15,-24 0-15,0 25 0,0-25 16,-24 0-16,0 0 16,0 1-16,-25-25 0,25 24 15,-24 0-15,-1-24 0,1 24 16,24-24-16,-25 24 15,25-24-15,0 0 0,0 0 16,0 0-16</inkml:trace>
  <inkml:trace contextRef="#ctx0" brushRef="#br0" timeOffset="66152">6898 2898 0,'0'-25'15,"0"50"32,0-1-31,0 0-16,0 0 0,0 24 15,0-23-15,0 23 16,-24-24-16,24 25 0,0-25 16,-25 0-16,25 0 0,0 0 15,0 1-15,0-1 16,0-48 0,0-1-1,0 1-15,0 0 16,0-24-16,0 23 0,0-23 15,25 0-15,-25-1 16,24 1-16,0 0 0,-24-1 16,24 25-16,24-24 0,-23 23 15,-1 25-15,0-24 16,0 24-16,0 0 0,1 24 16,-1-24-16,0 25 15,-24-1-15,0 0 0,0 0 16,0 0-16,-24 1 0,0-1 15,24 0-15,-25 0 16,1 0-16,0 0 0,0-24 16,24 25-16,-24-25 15,-1 0 1,50 0 0,-1 0-1,0 0-15,0 24 16,0-24-16,1 0 15,23 24-15,-24-24 0,0 24 16,1-24-16,-1 24 0,-24 1 16,24-1-16,-24 0 15,-24 0-15,0 0 16,-1-24-16,-23 25 0,0-25 16,-1 0-16,1 0 15,-1-25-15,1 25 0</inkml:trace>
  <inkml:trace contextRef="#ctx0" brushRef="#br0" timeOffset="68059">5567 1494 0,'0'-24'31,"0"48"47,0 1-62,0 23-16,-24-24 0,24 0 16,-24 25-16,24-1 15,-73 170 17,49-170-32,0-24 15,24 1-15,0-1 0,0 0 78,24-24-62,0 0 0,0 0-16,25 0 0,-1 0 15,1 0-15,-1 0 0,0 0 16,25 0-16,0 0 15,-1 0-15,1 0 0,-1 0 16,25 0-16,-24 0 16,23 0-16,1 0 0,0 0 15,0 0-15,-1 0 0,1 0 16,0 0-16,-25 0 16,25 0-16,-24 0 0,-1 0 15,1 0-15,0 0 16,-1 0-16,-24 0 0,25 0 15,0 0-15,-1 0 0,-23 0 16,23 0-16,1 0 16,-1 0-16,-23 0 0,23 0 15,-23 0-15,-1 0 16,-24 0-16,25 0 0,-25 0 16,0 0-16,-24-24 93,0 0-77,0-1 0,0 1-16,0 0 0,0 0 15,0-24-15,0-1 16,0 25-16,0-24 0,24-1 15,-24 1-15,24-1 16,-24 1-16,25 0 0,-25 23 16,0 1-16,0-24 0,0 24 15,0 0-15,0-1 16,0 1-16,0 0 0,0 0 16,-25 0-1,25-1-15,0 1 16,0 0-16,0 0 15,-24 24-15,24-24 16,0-1 0,0 1 15,-24 24-15,0 0-1,0 0-15,-1 0 16,-23 0-16,0 0 15,-25 0-15,0 0 0,-23 0 16,23 0-16,-48 0 0,0 0 16,0 0-16,-24 24 15,24-24-15,-24 0 0,0 0 16,24 0-16,0 0 16,-24 0-16,48 25 0,-24-25 15,24 0-15,1 0 0,-1 0 16,24 0-16,1 0 15,-1 0-15,25 0 0,-25 0 16,25 0-16,24 0 0,-25 0 16,25 0-16,0 0 15,0 0-15,-1 0 0,1 0 16,0 0 0,0 0-1,24 24 1,0 0 62,24-24-78,-24 24 16,0 0-16,0 1 15,0-1-15,0 0 16,0 0-16,0 0 15,0 1-15,0-1 0,0 0 16,0 0-16,0 0 16,0 0-16,0 1 15,24-1 1,-24 0-16,24-24 16</inkml:trace>
  <inkml:trace contextRef="#ctx0" brushRef="#br0" timeOffset="68857">6075 1446 0,'0'-24'15,"0"48"1,0 0 0,-24 0-1,24 1-15,0-1 0,-24 24 16,24-24-16,0 25 16,0-25-16,-24 24 0,24-23 15,0 23-15,0-24 0,0 0 16,-25-24-1,25 25-15,0-50 32,0 1-17,0 0-15,25 0 0,-25 0 16,0-25-16,0 1 16,0-1-16,24-23 0,-24 23 15,0 1-15,24 0 16,-24-1-16,24 1 0,0 24 15,1-25-15,-1 49 0,0-24 16,0 24-16,0 0 16,1 24-16,23 1 0,-24-1 15,0 0-15,-24 0 16,25 25-16,-25-25 0,0 0 16,0 24-16,0-24 0,-25 1 15,-47 23 1,48-24-16,-25-24 0,-23 24 15,47 1 1,1-25-16,0 0 0,0 0 16,24-25-16,0 1 15,0 0 1,24 24 0,0 0-1,0 24-15,1 0 0,-1 1 16,0-1-16,0 24 0,25-24 15,-25 25-15,0-25 16,0 0-16,0 25 0,-24-25 16,25-24-16,-25 24 0,24 0 15</inkml:trace>
  <inkml:trace contextRef="#ctx0" brushRef="#br0" timeOffset="69256">6559 1567 0,'0'-24'0,"0"0"15,-24 24 1,24 24 0,-24-24-16,24 24 15,0 0-15,0 0 0,0 1 16,0-1-16,0 0 15,0 24-15,0-23 0,0-1 16,0 0-16,24 0 0,0 0 16,0-24-1,0 0-15,1 0 16,-1-24 0,0 0-16,0 0 0,0 0 15,-24-1-15,25-23 0,-25 24 16,0-25-16,0 25 15,0 0-15,0 0 0,-25 0 16,1 24 0,0 0-1,24 24-15,0 0 16,0 0 0</inkml:trace>
  <inkml:trace contextRef="#ctx0" brushRef="#br0" timeOffset="69488">7019 1422 0,'-25'0'16,"25"24"15,0 0-16,0 0-15,0 25 16,0-1-16,0 1 0,-24-1 16,24 0-16,0 25 0,-24-25 15,24 1-15,0-25 16,-24 0-16</inkml:trace>
  <inkml:trace contextRef="#ctx0" brushRef="#br0" timeOffset="69836">6898 1712 0,'-24'0'0,"48"0"32,0 0-17,0 0-15,0 0 0,25-24 16,-25 24-16,24 0 15,-24-24-15,1 24 0,-1 0 16,0 0-16,-24-24 0,0-1 31,0 1-15,0 48 15,0 1-31,0 23 16,0-24-16,0 0 0,0 25 15,0-1-15,0 1 16,0-25-16,0 24 0,0-24 16</inkml:trace>
  <inkml:trace contextRef="#ctx0" brushRef="#br0" timeOffset="69998">7236 1446 0,'0'-24'16,"0"0"-16,-24 0 15,24 48 1</inkml:trace>
  <inkml:trace contextRef="#ctx0" brushRef="#br0" timeOffset="70827">7285 1615 0,'24'0'16,"-24"25"-1,0-1 1,24 0-16,-24 0 0,0 0 15,0 1-15,0-1 16,0 24-16,0-24 16,0 1-16,0-1 15,0-48 1,0-1 0,0 1-16,0-24 15,24 24-15,-24-25 16,0 1-16,25 24 0,-1-1 15,-24 1-15,24 0 16,-24 0-16,24 24 0,-24 24 16,0 0-16,24 0 15,-24 1-15,0-1 16,0 24-16,0-24 0,24 25 16,-24-25-16,0 0 15,0 0-15,0 1 0,0-1 16,25-24 15,-25-24-31,0-1 16,24 1-16,-24 0 15,24 0-15,-24 0 0,24-25 16,0 49-16,-24-24 16,25 0-16,-1 48 15,-24 0 1,24-24-1,-24 24-15,24 1 0,0-1 16,1 0 0,-1-24-1,0 0-15,0-24 16,-24 0-16,24 24 16,-24-25-16,25 1 0,-25 0 15,0 0-15,0 0 0,0-1 16,0 1-16,0 0 15,0 0-15,-25 0 0,1 24 16,0 0 0,0 0-16,0 24 15,-1 0-15,25 0 0,0 25 16,0-25-16,0 0 16,25 24-16,-25-23 0,24 23 15,0-24-15,-24 0 16,24 1-16,0-1 0,1-24 15,-1 0 1,0-24-16</inkml:trace>
  <inkml:trace contextRef="#ctx0" brushRef="#br0" timeOffset="76582">5712 188 0,'-24'0'15,"0"24"63,24 1-62,-24 23-16,24-24 0,-24 0 16,24 25-16,0-1 0,-25-24 15,25 25-15,0-25 16,-24 24-16,24-24 0,0 1 15,0 23-15,-24-24 16,24 0-16,0 1 0,0-1 16,0 0-16,-24-24 15,24 24-15,0 0 16,24-24 46,0 0-30,0 0-17,1 0-15,23 0 16,-24 0-16,25 0 0,-1 0 16,0-24-16,1 24 15,23 0-15,-23 0 0,23-24 16,-23 24-16,23 0 0,1 0 15,-1 0-15,-23 0 16,23-24-16,1 24 16,-1 0-16,1 0 0,0 0 15,-1 0-15,1 24 0,-1-24 16,1 0-16,-1 24 0,1-24 16,24 0-16,-25 0 15,1 24-15,-1-24 0,1 0 16,0 0-16,-25 0 15,25 0-15,-25 25 0,25-25 16,-25 0-16,0 0 0,1 0 16,-25 0-16,24 0 15,1 0-15,-25-25 0,24 25 16,-24 0-16,1 0 16,-1 0-16,0 0 0,0-24 15,0 24-15,1 0 16,-50 0 46,25-24-62,0 0 32,-24 24-32,24-24 0,0-1 15,0 1 1,0 0-16,0 0 0,-24 0 15,24-25-15,0 25 0,0-24 16,24 23-16,-24-23 16,24 24-16,-24-24 0,25 23 15,-25 1-15,0 0 16,24-24-16,-24 23 0,0 1 16,0 0-16,0 0 15,0 0 1,0-1 15,-24 1-15,-1 24 15,1 0-31,0 0 0,0 0 16,0 0-16,-1 0 0,-23 0 15,0 0-15,-1 0 16,-23 0-16,23 0 0,-23 0 15,-1 0-15,-24 0 16,25 0-16,-1 0 0,-24 0 16,1 0-16,23 0 0,-24 0 15,25-24-15,-1 24 16,-24 0-16,25 0 0,-1 0 16,1-24-16,-25 24 15,24 0-15,1 0 0,-1 0 16,1 0-16,-1 0 15,1 0-15,23 0 0,-23 0 16,23 0-16,1 0 0,-1 0 16,1 0-16,0 0 15,24 24-15,-25-24 0,1 0 16,-1 24-16,25-24 0,0 0 16,0 24-16,0-24 15,24 25-15,-25-25 16,25 24-1,25-24 17</inkml:trace>
  <inkml:trace contextRef="#ctx0" brushRef="#br0" timeOffset="77024">6366 237 0,'-25'0'62,"1"0"-46,0 0-16,0 0 16,0 24-16,-1-24 0,-23 24 15,24 1-15,0-1 16,-1 0-16,1 0 0,24 24 15,0-23-15,0-1 16,0 0-16,0 0 0,24 0 16,1 1-16,-25-1 0,24-24 15,0 24-15,0-24 16,0 0-16,25 0 0,-25 0 16,0 0-16,0 0 15,1-24-15,-1 24 0</inkml:trace>
  <inkml:trace contextRef="#ctx0" brushRef="#br0" timeOffset="77456">6801 430 0,'0'-24'0,"0"0"15,0 0 1,-24 24-16,24-24 15,-24 0 1,-1 24-16,1 0 16,0 24-1,0-24-15,0 24 0,24 0 16,-25 0-16,1 0 0,24 1 16,0-1-16,0 0 15,0 0-15,0 0 16,24-24-16,1 25 15,-1-25-15,0 0 16,0 0-16,25 0 0,-25 0 16,0-25-16,0 25 15,0-24-15,1 24 0,-25-24 16,24 0-16,-24 0 16,0-1-16,-24 1 15,24 0-15,-25 24 0,25-24 16,-24 24-16,0-24 15,0 24-15,0 24 16,24 0 0</inkml:trace>
  <inkml:trace contextRef="#ctx0" brushRef="#br0" timeOffset="77991">7357 430 0,'-24'-24'31,"0"24"-15,24-24-16,-24 24 15,0 0 1,-1 0-16,1 0 0,0 0 15,-24 0-15,23 24 0,1 0 16,0-24-16,24 25 16,-24-1-16,24 0 0,-24 0 15,24 0-15,0 1 16,24-1-16,-24 0 0,24 0 16,0-24-16,0 24 15,1-24-15,-1 0 16,-24-24-16,24 24 0,0-24 15,0 0-15,1 0 16,-1-25-16,0 25 0,0-24 16,-24-1-16,0 25 15,24-24-15,-24-1 0,0 25 16,0 0-16,-24 0 0,24 0 16,-24 24-16,24 24 31,-24 0-31,24 0 0,0 0 15,0 1-15,0 23 16,24-24-16,-24 24 0,0-23 16,24-1-16,-24 24 15,0-24-15,24 1 0,-24-1 16,0 0-16</inkml:trace>
  <inkml:trace contextRef="#ctx0" brushRef="#br0" timeOffset="78423">7623 527 0,'0'-24'16,"-24"24"-16,0 0 31,48 0 0,-24 24-31,24-24 0,1 0 16,-1 0 0,0 0-16,0 0 15,0 0-15,1-24 0,-1 24 16,-24-24-16,24 24 16,-24-24-16,24 24 0,-24-25 15,0 1-15,-24 24 0,0-24 16,-25 0-1,25 24-15,0 0 0,-24 0 16,23 0-16,1 0 16,0 24-16,0 0 0,24 0 15,0 1-15,0-1 16,24 24-16,0 1 0,0-25 16,25 24-16,-25-24 0,0 1 15,25-1-15,-25 0 16,0-24-16,0 24 0,0-24 15</inkml:trace>
  <inkml:trace contextRef="#ctx0" brushRef="#br0" timeOffset="87282">8615 1422 0,'-24'0'31,"48"0"63,0 0-78,1 0-1,-1 0-15,0 0 0,0-24 16,0 24-16,1 0 16,-1 0-16,0 0 0,0 0 15,0 0 1,1 0 0,-25 24 15,0 0 0,24-24-15,-24 25-16,0-1 15,0 0 1,0 0-16,0 0 0,24 25 16,-24-1-16,0 1 15,0-1-15,0 0 0,0 1 16,0-1-16,0 25 0,0-25 15,0 0-15,0 25 16,-24-25-16,24 1 0,0 23 16,-24-23-16,24 23 0,0 1 15,0-25-15,0 1 16,0 23-16,0-23 0,0 23 16,-25-23-16,25-1 15,0 0-15,0 1 0,0 23 16,0-23-16,0-1 0,0 25 15,0-25-15,0 0 16,0 25-16,0-1 0,0-23 16,-24 23-16,24-23 15,0 23-15,0-23 0,0 23 16,-24-23-16,24-1 0,0 0 16,0 25-16,0-25 15,0 1-15,0-1 0,0 1 16,0-1-16,-24 0 15,24 1-15,0-1 0,0 0 16,0 1-16,0-1 0,0 1 16,-24-1-16,24 0 15,0 25-15,0-25 0,0 1 16,-25 23-16,25-23 16,0 23-16,0-23 0,0-1 15,0 25-15,0-25 0,0 0 16,-24 1-16,24-1 15,0 0-15,0 1 0,0-1 16,0 1-16,0-1 16,0 25-16,0-25 0,0 0 15,0 1-15,-24-1 0,24 25 16,0-25-16,0 0 16,0 25-16,0-25 0,0 1 15,0-1-15,0 1 16,-24-1-16,24 0 0,0 1 15,0-1-15,0 0 0,0-23 16,0 23-16,0-24 16,0 0-16,0 1 0,0-1 15,0 0-15,0 24 16,0-23-16,0-1 0,-24 0 16,24 0-16,0 0 0,0 0 15,0 1-15,0-1 16,0 0-16,0 0 0,0 0 15,0 1-15,0-1 0,0 0 16,0 0-16,0 0 16,-25 1-16,25-1 0,0 0 15,0 0-15,0 0 16,0 1-16,-24-25 0,24 24 16,0 0-16,0 0 15,0 0 1,24-24-1,-24 24 1,0 1 0,-24-25 62,0 0-78,0 0 15,0 0-15,-1 0 16,-23 0-16,24 0 0,-24 24 16,23-24-16,1 0 15,0 0-15,0 0 0,0 0 16</inkml:trace>
  <inkml:trace contextRef="#ctx0" brushRef="#br0" timeOffset="91204">8857 358 0,'0'24'94,"0"0"-79,-24 0 1,24 1-16,0-1 15,0 0-15,0 0 16,0 0-16,0 1 16,0-1-16,24-24 31,0-24-15,1-1-16,-1 25 15,0-24-15,24 0 0,1-24 16,-25 23-16,24 1 0,1 0 15,-1 0-15,-24 0 16,25 0-16,-25-1 0,0 25 16</inkml:trace>
  <inkml:trace contextRef="#ctx0" brushRef="#br0" timeOffset="91816">8760 648 0,'0'24'16,"0"1"31,0-1-47,0 0 15,0 0 1,25 0-16,-25 1 16,24-25-1,-24 24-15,24-24 16,0 0-16,0-24 16,25 24-16,-1-25 15,0 1-15,25 0 0,0 0 16,-1-25-16,1 25 0,-1 0 15,-23 0-15,23 0 16,-23-1-16</inkml:trace>
  <inkml:trace contextRef="#ctx0" brushRef="#br0" timeOffset="100603">3269 3866 0,'-24'0'94,"0"0"-78,0 0-1,-1 0 1,1 0-16,0 0 16,0 0-16,0 0 15,-1 0-15,1 24 16,0-24-1,0 0 1,0 0 31,-1 0-16,25 24 63,0 0-78,-24 0-16,24 0 15,0 1-15,0-1 16,0 0-16,0 0 0,0 0 15,0 1-15,0-1 0,0 24 16,0-24-16,0 1 16,0 23-16,0-24 0,0 0 15,0 25-15,0-25 16,0 0-16,0 24 0,0-23 16,0 23-16,0-24 0,0 25 15,0-25-15,0 0 16,0 24-16,-24-23 0,24 23 15,-24-24-15,24 25 0,0-25 16,-24 24-16,24-24 16,0 0-16,0 25 0,0-25 15,-24 24-15,24-23 16,0-1-16,0 0 0,0 24 16,0-23-16,-25 23 0,25-24 15,0 25-15,0-25 16,0 24-16,-24-24 0,24 25 15,0-1-15,0-24 16,0 25-16,-24-25 0,24 0 16,0 24-16,0-23 15,0 23-15,-24-24 0,24 0 16,0 1-16,0 23 0,0-24 16,0 0-16,0 25 15,0-25-15,0 24 0,0-24 16,0 25-16,0-25 0,0 24 15,0-23-15,-24-1 16,24 0-16,0 24 0,0-23 16,0-1-16,-25 24 15,25-24-15,-24 0 0,24 25 16,-24-25-16,24 24 0,-24-23 16,24 23-16,-24-24 15,-1 0-15,25 25 0,-24-25 16,24 24-16,-24 1 15,24-25-15,-24 24 0,24-24 16,-24 25-16,24-25 16,0 0-16,0 25 0,0-25 15,-25 24-15,25-24 0,0 1 16,0 23-16,-24-24 16,24 0-16,0 1 0,0-1 15,0 0-15,0 0 0,0 0 16,0 0-16,24 1 15,-24-1-15,25 0 16,-25 0-16,0 0 16,0 1-16,0-1 15,0 0-15,0 0 0,0 0 16,0 1 0,0-1-16,0 0 15,0 0-15,0 0 16,0 1-16,0-1 15,0 0-15,0 0 16,0 0 0,0 0-1,0 1 1,0-1 0,0 0 15,24-24 31,0 0-46,0-24-16,0 24 16,1 0-16,23 0 0,-24-24 15,0 24-15,1 0 16,-1 0-16,0 0 0,0 0 15,0 0-15,1 0 16,-1 0-16,0 0 16,0 0-1</inkml:trace>
  <inkml:trace contextRef="#ctx0" brushRef="#br0" timeOffset="101220">463 5607 0,'0'-24'16,"0"48"31,24 25-31,-24-25-16,24 0 0,-24 24 15,25 1-15,-25-1 16,24 1-16,0-25 0,-24 24 15,0 0-15,24-23 16,-24-1-16,0 0 0,0 0 16,24 0-16</inkml:trace>
  <inkml:trace contextRef="#ctx0" brushRef="#br0" timeOffset="101648">487 5898 0,'24'0'16,"1"-25"-1,-1 25-15,0 0 16,0-24-16,0 24 0,1-24 16,23 24-16,-24-24 15,0 24-15,1-24 0,-1 24 16,0-25-16,0 1 15,-24 0 1,0 0-16,-24 0 16,0-1-1,24 1-15,-24 0 0,-1 0 16,25 0-16,0-1 31,0 50-15,0-1-16,25 0 15,-25 0-15,24 0 0,-24 1 16,24 23-16,-24 0 0,0-23 16,24 23-16,-24-24 15,0 0-15,24 25 0,-24-25 16,0 0-16,0 0 16,0 0-16,0 1 15</inkml:trace>
  <inkml:trace contextRef="#ctx0" brushRef="#br0" timeOffset="101935">1068 5510 0,'-24'0'16,"24"25"15,24-1-15,-24 0-16,24 24 0,-24-23 15,0 23-15,0-24 16,0 25-16,0-1 0,0-24 16,0 25-16,0-25 0,0 0 15,0 0-15,0 0 16,0 0-16,0 1 0</inkml:trace>
  <inkml:trace contextRef="#ctx0" brushRef="#br0" timeOffset="102522">1334 5656 0,'0'24'31,"0"0"-15,0 0-1,0 0-15,0 1 16,0 23-16,0-24 0,0 0 16,0 1-16,0-1 15,24 24-15,-24-24 16,24-24-1,0 0 1,-24-24-16,25 24 16,-25-24-16,24 0 15,0 0-15,-24-1 0,24 1 16,-24-24-16,0 24 16,24 24-16,-24-25 0,0 1 15,25 24 1,-25 24-1,24 1-15,-24-1 16,24 0-16,0 0 0,0-24 16,-24 24-16,25 1 15,-1-1-15,0-24 0,0 0 16,0 24-16,1-24 16,-1 0-16,-24-24 0,24 24 15,-24-24-15,24-1 0,-24 1 16,0 0-16,0 0 15,0-25-15,0 25 0,0-24 16,-24-1-16,24 25 16,-24-24-16,0 24 0,24-1 15,-25 1-15,25 0 0,-24 24 16,24 24 15,0 0-31</inkml:trace>
  <inkml:trace contextRef="#ctx0" brushRef="#br0" timeOffset="103098">560 4446 0,'-24'0'16,"24"24"15,0 0-31,0 1 16,0-1-16,24 0 15,-24 24-15,0-23 0,24 23 16,-24-24-16,0 25 15,24-25-15,-24 24 0,0 1 16,24-25-16,-24 24 16,0 25-1,0-49-15</inkml:trace>
  <inkml:trace contextRef="#ctx0" brushRef="#br0" timeOffset="103359">318 4930 0,'-24'0'15,"48"0"17,-24-24-32,24 24 0,24 0 15,-23-24-15,23-1 16,25 25-16,-25-24 0,25 0 15,-25 24-15,0-24 0,1 24 16,-1 0-16,0-24 16,-23 24-16,-1 0 0,-24-25 15</inkml:trace>
  <inkml:trace contextRef="#ctx0" brushRef="#br0" timeOffset="103572">318 4519 0,'-24'0'0,"24"-25"16,24 25-16,0-24 16,24 0-16,-23 24 15,23-24-15,-24 24 16,25-24-16,-1 24 0,-24-24 15,25 24-15,-25 0 16,0-25-16</inkml:trace>
  <inkml:trace contextRef="#ctx0" brushRef="#br0" timeOffset="104190">1261 4640 0,'-24'-25'15,"24"1"1,-24 0-1,24 0-15,-24 0 16,0-1-16,-1 25 0,1-24 16,0 0-16,0 24 15,0-24-15,-1 24 0,1 0 16,0 0-16,0 0 16,0 0-16,-1 24 0,25 0 15,-24 0-15,24 25 16,0-25-16,0 0 15,24 25-15,-24-25 0,25 0 16,-25 0-16,24 0 16,0 1-16,0-25 15,-24 24-15,24-24 0,1 0 16,-1 0-16,0-24 16,0-1-1,-24 1-15,24 0 16,-24 0-16,0 0 0,25-1 15,-25 1-15,0 0 0,0 0 16,0-25-16,0 25 16,0 0-1,24 24-15,-24 24 16,0 0-16,24-24 16,-24 25-16,24-1 0,-24 0 15,24 0-15,1 25 16,-25-25-16,24 0 0,-24 0 15,24-24-15,-24 24 16,24-24-16</inkml:trace>
  <inkml:trace contextRef="#ctx0" brushRef="#br0" timeOffset="104747">1721 4494 0,'-24'-24'16,"24"0"0,-24 24-1,24-24-15,-25 0 0,1 24 16,0-24-16,0-1 15,0 25-15,-1 0 16,1 0-16,0 0 16,24 25-16,0-1 15,-24 0-15,24 0 0,0 0 16,0 0-16,0 25 0,0-25 16,24 0-16,-24 0 15,0 1-15,24-1 0,0 0 16,1 0-1,-1-24 1,0 0-16,0-24 16,0 24-16,1-24 15,-25 0-15,24-1 0,0 1 16,-24 0-16,0 0 16,24 0-16,-24-1 0,0 1 15,0 0-15,24 48 31,-24 0-31,0 1 16,0-1 0,25 0-16,-25 0 0,24 0 15,-24 1-15,24-25 0,-24 24 16,24-24-16</inkml:trace>
  <inkml:trace contextRef="#ctx0" brushRef="#br0" timeOffset="105274">2132 4204 0,'0'-24'15,"-24"0"-15,24 0 16,0-1-16,-24 1 0,0 0 15,-1 24 1,1 0-16,0 0 16,0 0-16,0 24 0,-25 0 15,25 1-15,0-1 16,0-24-16,24 24 0,0 0 16,0 0-16,0 1 15,24-1-15,0-24 16,0 24-16,0-24 0,1 0 15,23 24-15,-24-24 16,0 0-16,25 24 0,-25-24 16,0 25-16,0-1 0,25-24 15,-25 24-15,0 0 16,-24 0-16,24 0 0,-24 1 16,0-1-1,-24 0-15,0 0 0,0-24 16,0 24-16,-25-24 0,1 25 15,24-25-15,-25 0 16,25 0-16,-24 0 0,23 0 16,1-25-16,0 25 15,24-24-15,0 0 0,0 0 16,0 0 0,24 24-16,0 0 15</inkml:trace>
  <inkml:trace contextRef="#ctx0" brushRef="#br0" timeOffset="107799">8881 1326 0,'-24'0'47,"48"0"16,1 0-48,-1 0-15,0 0 16,0-25-16,24 25 0,1 0 15,-1 0-15,1 0 16,-1 0-16,-24 0 0,25 0 16,-25 0-16,0 0 0,0 0 15,-24 25 79,0-1-63,0 0-31,0 0 16,24 0-16,-24 25 0,0-1 16,0 0-16,0 1 15,0-1-15,0 1 0,0 23 16,-24-23-16,24 23 15,0-24-15,0 25 0,0-25 16,-24 1-16,24-1 0,0 1 16,0-1-16,0 0 15,-24 1-15,24-1 0,0-24 16,0 25-16,0-25 16,0 24-16,0-24 0,-24 25 15,24-1-15,0-24 0,0 25 16,0-25-16,-25 24 15,25-23-15,0 23 0,-24-24 16,24 0-16,0 0 16,0 25-16,0-25 0,-24 0 15,24 0-15,0 1 0,0-1 16,0 0-16,-24 0 16,24 0-16,0 25 0,0-25 15,-24 0-15,24 0 16,0 1-16,0-1 15,-25-24-15,25 24 0,0-48 94,-24 24-78,0 0-1,0 0-15,0 0 16,-1 0-16,1-24 0,0 24 16,0 0-16,-24 0 0,23 24 15,1-24 1,0 0-16,48-24 62</inkml:trace>
  <inkml:trace contextRef="#ctx0" brushRef="#br0" timeOffset="108267">9293 2487 0,'0'-25'15,"24"25"48,0-24-63,0 24 15,25 0-15,-1 0 0,-24-24 16,24 24-16,1-24 16,-1 24-16,-24-24 0,25 24 15,-25 0-15,0 0 0,-24-24 16,24 24-16,-48 0 109</inkml:trace>
  <inkml:trace contextRef="#ctx0" brushRef="#br0" timeOffset="109244">10018 1084 0,'0'-25'47,"0"50"-16,0-1-31,0 0 16,0 0-1,0 25-15,0-25 0,24 24 16,-24-24-16,0 25 0,25-25 16,-25 24-16,0-24 15,24 1-15,-24-1 0,0 0 16,0 0-16,0 0 16,24 1-16,-24-50 31,0 1-16,0 0-15,0 0 16,0 0-16,24-1 16,-24-23-16,0 24 0,0-24 15,0 23-15,-24-23 0,24 0 16,-24-1-16,24 25 16,0-24-16,-24 23 0,24-23 15,-25 24-15,25 0 16,0-1-16,0 1 0,0 0 15,0 0-15,0 0 0,0 0 16,25 24 0,-1-25-16,0 25 15,0 0-15,25 0 0,-25 25 16,24-25-16,-24 24 16,25 0-16,-25-24 0,0 24 15,0 24-15,-24-23 16,0-1-16,0 0 0,0 0 15,-24 0-15,-24 1 16,-1-1-16,25-24 0,-24 24 16,24 0-16,-25-24 0,25 24 15,0-24-15</inkml:trace>
  <inkml:trace contextRef="#ctx0" brushRef="#br0" timeOffset="109828">10768 1180 0,'0'-24'16,"0"0"-1,0 0 1,0 0-16,-24-1 16,0 1-1,0 24 1,-1 0-16,1 0 0,0 0 0,0 0 16,0 24-16,-25 1 15,25-25-15,0 48 0,0-24 16,0 0-16,24 25 15,0-25-15,0 24 0,0-23 16,0-1-16,0 0 0,24 0 16,-24 0-16,24-24 15,0 24-15,0-24 0,0 0 16,1-24 0,-1 24-16,0-24 0,-24 0 15,24 24-15,0-24 16,-24 0-16,25-25 0,-25 25 15,24 0-15,-24 0 0,0-1 16,0 1-16,0 0 16,0 0-16,0 48 31,24 0-15,-24 0-16,24 25 0,-24-25 15,24 0-15,1 25 0,-25-25 16,24 0-16,-24 0 15,24 0-15,-24 0 0,24-24 32</inkml:trace>
  <inkml:trace contextRef="#ctx0" brushRef="#br0" timeOffset="110348">11107 1084 0,'0'-25'16,"0"1"15,-24 0-15,-1 24-1,1-24-15,0 24 16,0 0-16,0-24 0,0 24 15,-1 0-15,1 24 16,0 0-16,0 24 16,24-23-16,0-1 15,0 24-15,0-24 16,0 1-16,0-1 0,24 24 16,0-24-1,-24 1-15,24-25 0,-24 24 16,25-24-16,-1 0 0,0-24 15,0 24 1,0-25-16,-24 1 0,24 24 16,1-24-16,-25 0 15,24 0-15,-24-1 0,24 1 16,-24 0-16,0 0 16,0 48 15,24 0-31,-24 0 15,24 1-15,-24-1 16,25 0-16,-1 0 16,-24 0-16,24 1 0,0-25 15,-24 24-15</inkml:trace>
  <inkml:trace contextRef="#ctx0" brushRef="#br0" timeOffset="110905">11712 793 0,'0'-24'0,"0"0"16,0 0-16,0 0 15,-25-1-15,25 1 16,-24 24-16,0 0 15,0 0-15,0 0 0,-25 0 16,25 0-16,-24 24 16,24 1-16,-1-1 0,-23-24 15,24 24-15,24 0 16,-24 0-16,24 1 0,0-1 16,0 0-16,0 0 0,0 0 15,0 0-15,24 1 16,0-1-16,-24 0 0,24 0 15,25 0-15,-25-24 16,0 25-16,24-1 0,1-24 16,-25 24-16,24 0 0,-24-24 15,1 24-15,-1-24 16,0 25-16,0-1 0,-24 0 16,0 0-16,-24-24 15,24 24-15,-24 1 16,-25-25-16,25 24 0,0-24 15,-24 0-15,-1 0 16,25 0-16,-24 0 0,24 0 16,-1 0-16,1 0 0,0-24 15,0 24 1,24-25-16,-24 25 0,24-24 31</inkml:trace>
  <inkml:trace contextRef="#ctx0" brushRef="#br0" timeOffset="125183">850 5051 0,'48'0'0,"1"-24"16,23 24-16,1-25 0,24 1 16,0 0-16,23-24 15,-23 24-15,24-1 0,-24 1 16,0 0-16,-25 24 16,1-24-16,-25 24 0,1 0 15,-25 0-15,0 0 0,-48 0 31</inkml:trace>
  <inkml:trace contextRef="#ctx0" brushRef="#br0" timeOffset="126489">10042 1858 0,'25'0'31,"-1"0"-31,24 0 16,-24-24-16,25 24 15,23-25-15,-23 25 0,23-24 16,-23 0-16,-1 24 0,0-24 15,-23 24-15,23-24 16,-24 24-16,-24-25 16</inkml:trace>
  <inkml:trace contextRef="#ctx0" brushRef="#br0" timeOffset="130915">4866 600 0,'-24'0'15,"48"0"48,0 0-47,0 0-16,24 0 15,-23 0-15,23 0 16,0-24-16,1 24 0,-1-25 15,25 25-15,-25-24 0,-24 24 16,25-24-16,-25 24 16,0 0-16,-24-24 31,-24 24 16</inkml:trace>
  <inkml:trace contextRef="#ctx0" brushRef="#br0" timeOffset="131294">5180 261 0,'-24'0'15,"48"0"17,0 0-17,1 24 1,23-24-16,-24 0 0,25 0 16,-25 25-16,24-25 15,-24 0-15,0 24 0,1-24 16,-1 24-16,0-24 0,0 24 15,-24 0 1,0 0 0,-24 1-1,0-1-15,0 0 0,-1 0 16,1 0-16,0 1 0,-24-1 16,24 0-16,-1 0 15,1 0-15,0 1 0,0-1 16,0 0-16,-1 0 15</inkml:trace>
  <inkml:trace contextRef="#ctx0" brushRef="#br0" timeOffset="151950">10671 13735 0,'0'-24'16,"25"24"15,-25 24 0,0 0-15,0 1-16,0-1 15,0 24-15,24-24 0,-24 25 16,0-1-16,0 1 16,0-1-16,24 0 0,-24 1 15,0-1-15,0 0 0,24-23 16,-24-1-16,0 24 15,24-24-15,-24 1 0,25-1 16</inkml:trace>
  <inkml:trace contextRef="#ctx0" brushRef="#br0" timeOffset="152256">10478 14437 0,'-24'0'0,"0"0"15,48 0 17,0 0-17,0 0-15,0 0 16,25 0-16,-25 0 0,24-24 15,1 24-15,23-25 16,-23 25-16,23 0 0,-23-24 16,-1 24-16,0-24 0,1 24 15,-25 0-15,0 0 16,0 0-16,-24-24 0</inkml:trace>
  <inkml:trace contextRef="#ctx0" brushRef="#br0" timeOffset="152521">10430 13784 0,'-25'-25'16,"25"1"-1,25 0 1,-1 24-16,24-24 16,0 24-16,25-24 15,-25 24-15,25 0 0,0 0 16,-1-25-16,1 25 0,-25 0 16,0 0-16,1 25 15,-25-25-15</inkml:trace>
  <inkml:trace contextRef="#ctx0" brushRef="#br0" timeOffset="153139">11542 14026 0,'24'0'16,"-24"-25"15,0 1-15,0 0-1,-24 0 1,0 24-16,24-24 0,-24 24 15,0-25-15,0 25 0,-1 0 16,1 25 0,0-25-16,24 24 0,-24 0 15,24 0-15,-24 0 0,24 1 16,0-1-16,0 24 16,0-24-16,0 0 0,0 1 15,0-1-15,0 0 16,24-24-16,-24 24 15,24-24-15,0 0 16,0-24 0,1 0-16,-1 24 15,0-24-15,-24-1 16,24-23-16,0 24 0,-24 0 16,0 0-16,24-25 15,-24 25-15,0 0 16,0 48 15,0 0-31,25 0 0,-25 1 16,0-1-16,0 0 0,24 24 15,-24-24-15,24 1 16,-24-1-16,24 0 0,-24 0 16,0 0-16,24 1 15</inkml:trace>
  <inkml:trace contextRef="#ctx0" brushRef="#br0" timeOffset="153658">12050 14074 0,'0'-24'16,"24"0"-1,-24-1-15,0 1 16,0 0-16,0 0 16,0 0-16,0-1 15,-24 25-15,0-24 0,0 24 16,0 0 0,0 0-16,-25 24 0,25 1 15,0-1-15,24 0 16,-24 0-16,-1 0 0,25 1 15,-24-1-15,24 0 0,0 0 16,0 0-16,0 0 16,24 1-1,1-25-15,-1 0 16,0 0 0,0 0-16,0-25 0,1 25 15,-1-24-15,0 0 16,0 0-16,-24 0 0,24 24 15,-24-24-15,0-1 16,24 25-16,-24 25 16,0-1-1,0 0-15,25 0 16,-25 0-16,0 0 0,24 1 16,0-1-16,-24 0 0,24 0 15,0 0 1</inkml:trace>
  <inkml:trace contextRef="#ctx0" brushRef="#br0" timeOffset="154129">12776 13759 0,'0'-24'16,"0"0"-16,0 0 15,0 0 1,0-1-16,-24 1 0,24 0 16,-24 0-16,24 0 15,-25 24-15,1-24 16,-24 24 0,-1 0-16,25 24 0,0-24 15,0 24-15,-24 0 0,48 0 16,-25 0-16,1 1 0,24 23 15,0-24-15,0 0 16,0 1-16,24 23 0,-24-24 16,25 0-16,-1 1 15,24-1-15,-24 0 0,25 0 16,-25 0-16,24 1 0,-24-25 16,25 24-16,-25 0 15,0 0-15,0 0 0,-24 0 16,0 1-1,0-1-15,-24 0 16,-24-24-16,24 0 0,-1 0 16,-23 0-16,24 0 15,-25 0-15,25 0 0,0 0 16,0-24-16,0 24 16,24-24-16</inkml:trace>
  <inkml:trace contextRef="#ctx0" brushRef="#br0" timeOffset="155659">10913 14848 0,'0'-24'15,"0"0"1,-24 24-1,0 24 1,0-24-16,0 24 0,-1-24 16,1 24-16,0 0 15,0-24-15,24 25 0,-24-1 16,24 0-16,0 0 16,24 0-16,-24 1 15,24-1-15,0-24 0,0 24 16,1 0-16,23-24 15,-24 24-15,0-24 0,1 24 16,-25 1-16,24-25 0,-24 24 16,0 0-16,-24-24 15,-1 24-15,1 0 0,0-24 16,0 25-16,-25-25 16,25 0-16,0 0 0,0 0 15,0-25-15,-1 25 0,25-24 16</inkml:trace>
  <inkml:trace contextRef="#ctx0" brushRef="#br0" timeOffset="156024">11373 14824 0,'-24'-24'15,"0"24"17,-1 0-32,1 0 15,0 0 1,0 0-16,24 24 0,-24-24 16,-1 24-16,1 0 15,24 0-15,0 1 16,0-1-16,24-24 15,1 24-15,-1 0 16,0 0-16,0-24 0,25 25 16,-25-1-16,0 0 0,0 0 15,-24 0 1,0 0-16,-24 1 16,0-1-1,0-24-15</inkml:trace>
  <inkml:trace contextRef="#ctx0" brushRef="#br0" timeOffset="156270">11300 14727 0,'0'-24'0,"25"24"15,-25 24 1,0 0-16,24 0 15,-24 25 1,0-25-16,0 24 0,0 1 16,0 23-16,0-23 15,24-1-15,-24 25 0,0-25 16,0 0-16,0 1 0,0-1 16,0 1-16,0-25 15,-24 0-15</inkml:trace>
  <inkml:trace contextRef="#ctx0" brushRef="#br0" timeOffset="157945">11179 15211 0,'25'0'0,"-1"-24"31,0 24 0,0 0-15,0 0-1,1 0 1,-1 0-16,0 0 16,0 0-16,0 0 15,1 0-15,-1 0 0,0 0 16,0 0 0,0 0-16,0 0 15,-24-25-15,25 25 16,-1-24-1,-24 0 1,0 0 0,-24 24-1,24-24-15,-25 24 16,25-24-16,-24 24 16,0 0-16,0 0 15,0 0-15,24-25 16,-24 25-16,-1 0 15,1 0-15,0 0 16,24-24-16,-24 24 16,24-24-1,-24 24 1,24-24 0,0 0-1,-25-1 1,25 1 15,0 0 0,0 0 16,-24 24-47,24-24 16,0-1 31,0 1-32,0 0 1,24 24 0,1-24-1,-1 24 1,0 0-1,0 0 1,0 0-16,1 0 16,-25 24-1,24-24-15,0 0 16,0 0 0,-48 24 46</inkml:trace>
  <inkml:trace contextRef="#ctx0" brushRef="#br0" timeOffset="160194">11034 14727 0,'-24'0'46,"24"-24"-46,-24 24 16,48 0 47,0 0-32,0-24-31,1 24 15,-1 0 17,-48 0 30,-1 24-46,1-24-1,0 24-15,0 0 16,0-24-16,24 24 16,-24-24-16,-1 0 15,25 25 1,-24-25-16,48 0 78,1-25-62,-1 25-1,0 0 1,0-24-16,-24 48 109,-24-24-109,0 25 16,0-25-16,-1 0 16,1 24-16,0-24 0,0 24 15,0-24-15</inkml:trace>
  <inkml:trace contextRef="#ctx0" brushRef="#br0" timeOffset="170199">14469 13034 0,'0'-24'15,"0"-1"1,0 1-16,0 48 47,0 1-47,0 23 16,0-24-16,-24 49 15,24-25-15,0 0 0,0 25 16,0 0-16,0-1 0,0 1 15,0 23-15,0-23 16,0 0-16,0-1 0,0 1 16,0 24-16,0-25 0,-24 1 15,24 23-15,0-23 16,-24 24-16,24 0 0,-24-1 16,24 1-16,-25 24 15,1-24-15,0 24 0,24 0 16,-24-25-16,0 1 0,24 0 15,-25-24-15,25 23 16,0-47-16,0 23 0,0-23 16,0-1-16,0 0 15,0 1-15,0-25 0,0 0 16,0 25-16,0-25 16,0 0-16,0 0 31,0-48 31,25 24-15,-1 0-31,0 0-1,24 0-15,1-24 0,-25 24 16,49 0-16,-1 0 16,1-24-16,-1 24 0,25 0 15,24-25-15,0 25 0,24 0 16,24 0-16,1 0 16,23 0-16,1 0 0,-1 0 15,25 25-15,0-25 16,-1 24-16,-23 0 0,24-24 15,-25 24-15,1 0 0,-25 0 16,0-24-16,1 25 16,-1-25-16,-24 24 0,0-24 15,0 24-15,-24 0 16,0-24-16,-24 24 0,0-24 16,-25 25-16,1-25 0,-25 24 15,1-24-15,-1 0 16,1 24-16,-25-24 0,24 0 15,-24 0-15,1 0 16,23 0-16,-24 0 0,0-24 16,0 24-1,-24-24 17,0-1-17,-24 1 1,24 0-1,0-24-15,-24 23 0,24 1 16,0 0-16,0-24 0,0-1 16,0 1-16,24 0 0,-24-1 15,0-23-15,24-1 16,-24 0-16,25 1 0,-25-25 16,0-24-16,24 24 15,0-24-15,-24 1 0,24-26 16,0 25-16,1 0 0,-1 1 15,0-26-15,0 50 16,-24-25-16,24 24 0,-24 0 16,25 0-16,-25 25 15,0-25-15,0 24 0,0 1 16,0-1-16,0 25 0,0-25 16,-25 25-16,25-25 15,0 25-15,0 0 0,0 23 16,-24-23-16,24 24 15,0 0-15,0 0 0,0-1 16,0 1-16,0 0 16,0 0-1,0 0 1,24-1 15,-48 25 16,0 0-31,0 0-16,0 0 0,-25 0 15,1 0-15,-25 0 0,1-24 16,-25 24-16,0 0 16,-24 0-16,-24 0 0,0 0 15,0-24-15,-25 24 0,-23 0 16,-1-24-16,1 24 15,-1 0-15,1 0 0,-1-24 16,25 24-16,-25 0 16,25 0-16,0 0 0,24 0 15,-25 0-15,25 0 16,0 0-16,24 0 0,0 0 16,24-25-16,25 25 0,-1 0 15,1 0-15,47 0 16,-23-24-16,24 24 0,0 0 15,0 0 1,-1 0-16,25 24 16,-24-24-16,0 25 15,0-25-15,24 24 16,-24-24-16,-1 0 0,1 24 16,0-24-16,0 24 15,0-24-15,-1 0 16,-23 0-16,24 0 0,0 0 15,-1 0-15,1 0 16,0 0-16,0 0 16,0 0-1,0 0 1,-1 0-16,1 0 16,0 24-1,0-24-15,0 0 0,-1 0 16,1 0-16,0 0 15,0 0 1,0 25-16,-1-25 16,1 0-1,0 0-15,0 24 16,0-24-16,-1 0 16,1 0-1,0 0 1,0 24-1,0-24 1,0 24-16,-1-24 0,1 0 16,0 24-1,0-24-15,0 0 16,24 25 31,0-1-32,0 0 1</inkml:trace>
  <inkml:trace contextRef="#ctx0" brushRef="#br0" timeOffset="170880">15219 14267 0,'-24'0'15,"0"0"1,24 25-16,-24-1 15,24 0-15,0 0 16,0 25-16,0-1 0,-25-24 16,25 25-16,0-1 0,0-24 15,0 24-15,0-23 16,0-1-16,0 24 0,0-24 16,0 1-1,25-25 1,-25-25-16,0-23 15,0 24-15,24-25 16,-24 1-16,0-24 0,24-1 16,-24 0-16,24 1 15,0-25-15,-24 24 0,25 1 16,-1-1-16,0 25 0,24 0 16,-23 23-16,23 1 15,-24 24-15,0 0 0,1 0 16,-1 49-16,0-25 15,0 48-15,0-23 0,0 23 16,1 1-16,-25-1 0,24 1 16,0 0-16,-24-25 15,24 25-15,-24-25 0,0 0 16,24-24-16,-24 1 16,0-1-16</inkml:trace>
  <inkml:trace contextRef="#ctx0" brushRef="#br0" timeOffset="171059">15219 14437 0,'-24'-24'0,"24"-1"16,0 1 0,24 24-16,0-24 15,1 0-15,23 24 16,25-24-16,-25-1 0,25 25 15,23-24-15,-23 0 0</inkml:trace>
  <inkml:trace contextRef="#ctx0" brushRef="#br0" timeOffset="171592">16284 14098 0,'0'-24'0,"-25"0"15,1 0 1,0 24-1,24 24 1,0 0-16,0 0 0,0 24 16,0 1-16,0-1 0,0 25 15,0-25-15,0 25 16,0-25-16,0 1 0,24-1 16,-24 0-16,0 1 15,24-25-15,-24 0 0,25-24 16,-1 0-16,0 0 15,-24-24-15,24 0 16,0-25-16,1 1 0,-1-25 16,-24 25-16,24 0 15,0-1-15,0 1 0,-24-1 16,25 25-16,-1 0 0,0 24 16,0 24-1,-24 0-15,24 25 0,0-1 16,-24 1-16,25-25 15,-1 24-15,0 1 0,0-1 16,0-24-16,1 0 0,-1 0 16,0-24-16,0 0 15,0 0-15,1-24 0,-1 0 16,-24 0-16,24 24 0,-24-48 0,24-25 16,0 25-16,-24-25 15,0 25-15,0-25 0,0 25 16,0-1-16,0 25 15,-24 0-15,24 0 0,-24 24 16,0 24-16,0-24 16,-1 24-16,25 0 15</inkml:trace>
  <inkml:trace contextRef="#ctx0" brushRef="#br0" timeOffset="171984">17977 14098 0,'24'-24'0,"0"24"15,-24-24-15,0 0 0,-24-1 16,0 1-16,0 24 16,-25-24-16,1 0 0,0 24 15,-1 0-15,1 0 16,24 0-16,-25 0 0,25 24 15,0 0-15,0 0 0,24 1 16,0-1-16,0 0 16,24 0-16,24 0 0,-24 0 15,25 25-15,-1-25 16,25 0-16,-25 25 0,1-25 16,-1 0-16,-24 24 0,0-23 15,-24-1-15,0 24 16,0-24-16,-48 1 0,24-1 15,-49 0-15,25 0 16,-1-24-16,-23 0 0,23 0 16,1 0-16,24 0 0,0-24 15,0 0-15,24-25 16</inkml:trace>
  <inkml:trace contextRef="#ctx0" brushRef="#br0" timeOffset="173921">20807 12913 0,'-24'0'0,"0"-24"0,0 24 15,24-25-15,-25 25 0,1 0 16,24 25 15,0 23-31,24-24 16,-24 25-16,25 23 15,-25 25-15,0 0 0,24 24 16,-24 0-16,0-1 0,-24 26 16,24-1-16,-25-24 15,1 24-15,0 0 0,24-24 16,-24 24-16,0-24 16,0 24-16,-1-24 0,1 0 15,0 0-15,24 0 16,-24-24-16,24 0 0,-24-1 15,24 1-15,0 0 0,-25-25 16,25 1-16,0 0 16,0 23-16,0-23 0,0-1 15,0 1-15,-24 0 16,24-25-16,-24 25 0,24-25 16,-24 24-16,24-47 0,-24 23 15,24-24-15,0 0 16,24-24 15,-24-24-31,24 24 16,0-24-16,25 0 0,-25 24 15,24-24-15,25 24 16,-25-25-16,25 25 0,-1-24 16,25 24-16,0 0 15,0 0-15,-1 0 0,25 0 16,24 0-16,1 0 0,23 0 15,0 24-15,25-24 16,-25 0-16,49 25 0,-25-25 16,1 0-16,-25 24 0,25-24 15,-25 0-15,0 0 16,-24 24-16,-24-24 16,25 0-16,-25 0 0,-25 0 15,1 0-15,-24 0 0,23 0 16,-23 24-16,-25-24 0,25 0 15,-25 0-15,1 0 16,-1 0-16,0 0 0,-23 0 16,-1 0-16,0 0 15,-24-24-15,24 24 0,-24-24 16,0 0-16,0-1 16,24 1-1,-24 0-15,25 0 16,-1 24-16,-24-24 15,24 0-15,0 24 0,-24-25 16,24 1-16,1 0 0,-1 0 16,-24 0-16,24-1 15,0 1-15,-24-24 0,24 24 16,0-25-16,1 25 16,-25-24-16,48-1 0,-24 1 15,0 0-15,1-1 16,-25 1-16,24-25 0,-24 1 15,0 23-15,0-23 0,-24-1 16,-1-24-16,1 1 16,0-1-16,-24-24 0,-1 24 15,25-24-15,-24-24 0,24 24 16,-25 0-16,25-24 16,24 24-16,-24 0 0,24 0 15,-24 0-15,24 0 16,0 0-16,0 24 0,-25-23 15,25 23-15,0 0 0,0 0 16,0 25-16,25-1 16,-25 1-16,0 23 0,24 1 15,-24 24-15,0-1 16,0 1-16,24 0 0,-24 0 16,0 0-16,0-1 0,0 1 15,-24 0 1,0 24-16,24-24 15,-25 24-15,25-24 16,-24 24 0,0 0-16,0 0 15,0 0 1,-1 0-16,1 0 0,-24 0 16,-1 0-16,-23 0 15,-1 0-15,1 0 0,-49 0 16,24-25-16,-48 25 0,0 0 15,0-24-15,-25 24 16,1-24-16,0 24 0,-25 0 16,1-24-16,-1 24 0,1 0 15,-1 0-15,25 0 16,-25 0-16,49 0 0,0 0 16,24 0-16,0 0 15,48 0-15,1 0 0,23 0 16,25 0-16,0 0 0,0 24 15,0-24-15,-1 0 16,25 24-16,-24-24 0,0 0 16,0 24-16,0-24 15,-25 25-15,25-25 0,0 0 16,0 24-16,0-24 0,-1 0 16,-23 0-16,24 0 15,0 0-15,-1 24 0,1-24 16,0 0-16,0 0 15,0 0-15,-1 0 16,1 24-16,0-24 16,24 24-1,24 1 17,-24-1-32,24 0 15,-24 0-15,0 0 16,0 1-1</inkml:trace>
  <inkml:trace contextRef="#ctx0" brushRef="#br0" timeOffset="174467">21218 13832 0,'0'24'0,"-24"25"16,24-1-16,0 0 0,-24 1 15,24 23-15,0-23 16,0 23-16,0 1 0,0-25 15,0 25-15,0-25 0,0 1 16,0-1-16,0 0 16,0-24-16,0 1 0,0-1 15,0 0 1,0-48-16,0 0 16,0-25-16,0 1 15,-24 0-15,24-1 16,0-23-16,0-1 0,0-24 15,0 0-15,0 1 16,24-1-16,-24 0 0,24 25 16,0-1-16,-24 0 0,25 25 15,-1 24-15,-24 0 16,24 24-16,0 24 0,0 0 16,1 24-16,23 25 15,-24 0-15,0 23 0,1 1 16,-1 0-16,0 0 0,0-1 15,-24 1-15,24-24 16,-24-1-16,25 1 0,-25-25 16,0 1-16,0-25 15</inkml:trace>
  <inkml:trace contextRef="#ctx0" brushRef="#br0" timeOffset="174647">21243 14292 0,'-49'0'16,"25"0"-16,-24 0 16,24 0-16,48 0 31,0-25-31,24 25 16,1-24-16,23 0 0,-23 24 15,23-24-15</inkml:trace>
  <inkml:trace contextRef="#ctx0" brushRef="#br0" timeOffset="174970">21654 14074 0,'-48'0'0,"23"0"16,25-24 0,0 0-16,0-1 15,25 1-15,23 24 16,-24-24-16,24 0 0,25 24 15,-25 0-15,25 0 0,-25 0 16,1 0-16,23 0 16,-47 0-16,23 24 0,-24 0 15,-24 0-15,0 25 0,-48-25 16,24 24-16,-25-24 16,1 25-16,-1-1 0,1 1 15,0-1-15,23 0 16,1-23-16,24 23 0,0-24 15,0 0-15,0 1 0,49-25 16,-25 24-16,24-24 16,1 0-16,23 0 0,-23-24 15</inkml:trace>
  <inkml:trace contextRef="#ctx0" brushRef="#br0" timeOffset="175145">21847 14364 0,'-48'0'0,"24"0"16,0 0-16,-1 0 0,50 0 16,-1-24-16,0 24 15,24-24-15,25 0 16,0 24-16,-1-25 0,1 1 16,-1 24-16,1-24 15,-25 24-15</inkml:trace>
  <inkml:trace contextRef="#ctx0" brushRef="#br0" timeOffset="175679">22622 14026 0,'0'-25'16,"-25"1"-16,25 0 0,0 0 15,0 0-15,0 48 32,0 0-32,0 24 15,0 1-15,25-1 0,-25 0 16,0 1-16,0 23 16,0-23-16,24 23 0,-24-23 15,24-25-15,0 24 16,-24-23-16,24-1 0,0-24 15,1 24-15,23-24 0,-24-24 16,0 0-16,25-1 16,-25-23-16,0 0 0,25-1 15,-49 1-15,24-25 16,0 1-16,-24 23 0,0 1 16,0 0-16,0 23 0,0 1 15,0 0-15,-24 24 16,0 24-1</inkml:trace>
  <inkml:trace contextRef="#ctx0" brushRef="#br0" timeOffset="175990">23202 14001 0,'24'0'0,"-24"-24"16,24 24-1,-24 24 1,25 1-16,-1-1 0,-24 0 16,24 24-16,0-24 0,0 25 15,-24-1-15,25 1 16,-25-1-16,24-24 0,-24 0 16,0 25-16,0-25 15,-24-24 1,24-24-16,-25 0 15,25-1-15,0 1 16,25-24-16,-25-1 0,24 1 16,0 0-16,0-1 15,0 1-15,1 0 0,23 23 16,-24 1-16</inkml:trace>
  <inkml:trace contextRef="#ctx0" brushRef="#br0" timeOffset="176393">23855 14122 0,'-24'0'0,"0"24"15,0-24-15,-1 0 16,1 25-16,24-1 16,0 0-1,24-24-15,1 24 16,-1-24-1,0 0-15,0 0 0,0 0 16,1 0-16,23 0 16,-24-24-16,25 24 0,-25-24 15,24 0-15,-24-1 0,25 1 16,-25-24-16,-24 24 16,24-25-16,-24 1 0,0 24 15,-24-25-15,24 25 16,-48 0-16,23 0 0,-23 24 15,0 24-15,-1 0 0,1 0 16,24 25-16,-25-1 16,49 25-16,0-1 0,0 1 15,49-1-15,-1 1 16,0-25-16,25 25 0,24-49 16,-25 25-16,25-49 0,-24 0 15</inkml:trace>
  <inkml:trace contextRef="#ctx0" brushRef="#br0" timeOffset="179521">25815 12864 0,'0'-24'16,"0"0"0,0 0-1,24 24-15,0 0 0,0 0 16,-24 24 0,24 0-16,-24 25 15,25 23-15,-25-23 0,24 47 16,-24 1-16,0 0 15,24 0-15,-24 24 0,0-25 16,0 25-16,0-24 0,0 24 16,0-24-16,0-1 15,0 1-15,0 0 0,-24 24 16,24-24-16,0-1 16,-24 1-16,24 24 0,-25 97 15,25-121 1,0-1-16,-24 1 0,24-24 15,0 24-15,-24-25 0,24 1 16,0-1-16,0-23 16,-24 23-16,24-23 0,0-1 15,0 0-15,-24 1 0,24-25 16,0 0-16,-25 24 16,25-23-16,0-1 0,0 0 15,-24-24 1,24 24-16,0-48 31,24 24-15,-24-24-16,25 24 47,-25 24-47,0 0 31,24-24-31,-24 24 0,24-24 15,-24 25-15,24-25 0,0 24 16,25-24-16,-25 0 16,24 24-16,1-24 0,23 0 15,1 0-15,24 0 16,-1 0-16,1 0 0,24 0 16,0 0-16,24 0 15,0 0-15,1 0 0,47 0 16,-24 0-16,25 0 0,-1 0 15,25 24-15,0 0 16,-25-24-16,25 25 0,0-1 16,0-24-16,-1 24 0,-23 0 15,23 0-15,-23-24 16,-25 25-16,25-25 0,-49 24 16,24-24-16,-24 0 15,1 0-15,-25 0 0,24 24 16,-24-24-16,-25 0 0,25 0 15,-24 0-15,0 24 16,-25-24-16,1 0 0,-25 0 16,1-24-16,-25 24 15,0-24-15,0 0 16,-24-1-16,0 1 16,-24 24-1,24-24 1,-24 24-1,24-24-15,-24 0 32,24-1-32,0 1 15,-24 0-15,24 0 16,0 0-16,0-1 16,0 1-16,0-24 0,0-1 15,0 1-15,24 0 0,-24-25 16,24 1-16,-24-1 15,24 0-15,-24-23 0,24-1 16,-24 0-16,25-24 16,-1 24-16,-24-24 0,0 1 15,24-1-15,-24 24 0,0-24 16,0 24-16,0 0 16,0 1-16,0-1 0,-24 24 15,24 1-15,-24-1 16,24 1-16,-25-1 0,25 25 15,-24-1-15,24-23 0,-24 23 16,24 1-16,-24-1 16,24 25-16,-24-24 0,24 0 15,0-1-15,-25 25 16,25-24-16,0 23 0,0-23 16,0 24-16,0 0 0,0-1 15,0 1-15,-24 0 16,24 0-16,0 0 15,0-1-15,0 1 16,-24 24-16,24-24 16,0 0-16,0 0 15,0 0 1,0-1 0,0 1-16,0 0 15,0 0 1,0 0-16,0-1 15,24 1-15,-24 0 16,0 0-16,0 0 16,0-1-1,-24 25 1,0-24 15,0 24-15,-1 0-1,1 0 1,0 0-16,-24 0 16,24 0-16,-25 0 15,-23 0-15,23 0 0,-23 0 16,-1 0-16,-24 0 0,1 0 16,-1-24-16,-24 24 15,-24-24-15,24 24 0,-24-24 16,-1 24-16,-23-25 15,24 25-15,0 0 0,24-24 16,-24 24-16,24 0 0,24 0 16,-24 0-16,24 0 15,1 0-15,-1 0 0,0 0 16,0 0-16,0 0 16,-23 0-16,23 0 0,-24 0 15,0 0-15,0 0 0,0 0 16,24 0-16,-24-24 15,24 24-15,1 0 0,-1 0 16,24 0-16,1 0 16,-1 0-16,25 0 0,-1 0 15,1 24-15,-24-24 0,23 0 16,1 0-16,-1 0 16,-23 0-16,23 0 0,1 0 15,0 0-15,-1 0 16,1 0-16,0 0 0,23 0 15,-23 0-15,24 0 0,0 0 16,-1 0-16,1 0 16,0 0-16,0 0 0,0 0 15,-1 0-15,1 0 16,-24 0-16,24 0 0,-1 0 16,-23 0-16,24 0 0,0 0 15,-25 0-15,25 0 16,0 0-16,0 0 15,0 0 17,-1 0-17,1 0 1,0 0 0,24 24-1,0 1 16,-24-25-15,24 24 0,-24-24-16,-1 24 15,25 0 1,-24-24 0,24 24-1,-24-24-15,24 25 0,0-1 16,-24 0-1,24 0 1,0 0-16,-24-24 0,24 25 16,0-1-16,0 0 15,0 0-15,0 0 16,24-24-16,-24 25 0,0-1 16,24 0-16,-24 0 15,24 0-15</inkml:trace>
  <inkml:trace contextRef="#ctx0" brushRef="#br0" timeOffset="185393">26734 14848 0,'0'24'0,"0"-48"15,0 0 1,0-25 0,0 25-16,0-24 0,24 24 15,-24-25-15,24-23 0,0 23 16,1-23-16,-1 23 16,0-23-16,0 23 0,0 1 15,1 0-15,-1 23 16,0 1-16,0 24 15,0 0-15,1 24 0,-1 1 16,-24 23-16,24 0 16,0 1-16,0 23 0,1-23 15,-1 23-15,0-23 16,0-1-16,0 0 0,-24 1 16,24-25-16,-24 0 0,0 0 15</inkml:trace>
  <inkml:trace contextRef="#ctx0" brushRef="#br0" timeOffset="185554">26927 14558 0,'-24'-24'16,"24"-1"-1,0 1-15,24 24 0,1-24 16,-1 24-16,0-24 0,0 24 15,25 0-15</inkml:trace>
  <inkml:trace contextRef="#ctx0" brushRef="#br0" timeOffset="185806">27484 14364 0,'-24'0'0,"24"-24"16,-25 24-16,25-24 15,-24 24-15,24-24 0,24 48 47,-24 0-47,25 0 0,-25 0 16,24 1-16,0 23 0,-24 0 16,24 1-16,-24-1 15,0 0-15,0 1 0,24-25 16,-24 24-16,0-23 15,25-1-15,-25 0 0</inkml:trace>
  <inkml:trace contextRef="#ctx0" brushRef="#br0" timeOffset="186069">27822 14364 0,'25'0'32,"-25"24"-17,0 1-15,0-1 16,24 24 0,-24-24-16,0 1 0,0 23 15,0-24-15,24 0 16,-24 0-16,0 1 0,0-1 15,0 0-15,0 0 0</inkml:trace>
  <inkml:trace contextRef="#ctx0" brushRef="#br0" timeOffset="186239">27943 14146 0,'0'-24'0,"-24"0"0,24 0 16,-24 24 0,48 24 15</inkml:trace>
  <inkml:trace contextRef="#ctx0" brushRef="#br0" timeOffset="186676">28210 14146 0,'0'-24'31,"0"48"-15,0 1-1,24-1-15,-24 24 0,0 1 16,24-1-16,-24 0 0,0 25 15,0-25-15,0 1 16,0-1-16,0 0 0,0 1 16,0-25-16,0 0 15,0 0-15,0 1 0,0-50 16,24 1 0,-24 0-16,24 0 15,0 0-15,1-25 0,-1 1 16,0 24-16,0-25 15,25 25-15,-25-24 0,0 48 16,24-24-16,-23 24 0,23 24 16,0-24-16,-23 48 15,-1-24-15,0 25 0,0-1 16,0 0-16,-24 1 16,0-25-16,-24 24 0,0-23 15,0-1-15,0 0 0,-25-24 16,25 0-16,-24 0 15,23-24-15</inkml:trace>
  <inkml:trace contextRef="#ctx0" brushRef="#br0" timeOffset="187139">29080 14485 0,'25'0'16,"-1"0"-16,-24 24 0,0-48 31,0 0-15,0 0-1,0 0 1,-24-1-16,-1 25 16,1 0-16,0 0 0,0 0 15,0 25-15,-1-1 16,1 24-16,0-24 0,0 25 15,24-25-15,0 24 16,0-24-16,0 25 0,0-25 16,24 0-16,24 0 0,-23-24 15,-1 0-15,24 0 16,-24 0-16,25-24 0,-25 0 16,24 0-16,-23 0 0,-1-25 15,-24 1-15,24 24 16,-24-25-16,24 25 0,-24 0 15,0 0-15,0 0 16,0 48 0,0 0-16,0 0 15,0 25-15,-24-25 16,24 0-16,0 0 0,0 24 16,24-48-16,-24 25 15</inkml:trace>
  <inkml:trace contextRef="#ctx0" brushRef="#br0" timeOffset="187554">29588 14292 0,'0'-49'0,"0"1"16,0 24-16,0-25 0,-24 25 16,24 0-16,24 24 15,-24 24 1,0 0-16,0 0 15,25 25-15,-25-1 0,0 1 16,0 23-16,0-23 0,24 23 16,-24-23-16,0-1 15,0 0-15,0 1 0,0-25 16,0 24-16,24-24 16,-24-48-1,0 0-15,24 0 16,-24 0-16,24-25 15,1 1-15,-1 24 0,0-25 16,24 25-16,1 0 16,-25 24-16,24 0 0,-24 0 15,25 24-15,-25 0 0,0 1 16,0-1-16,1 24 16,-25-24-16,0 0 0,0 1 15,0-1-15,-49 0 16,25 0-16,-49-24 0,1 0 15,-1-24-15</inkml:trace>
  <inkml:trace contextRef="#ctx0" brushRef="#br0" timeOffset="189046">30556 14292 0,'24'0'0,"0"-25"16,1 1-1,-25 0 1,-25 24 0,25-24-1,-24 24-15,0 0 0,0 0 16,-25 0-16,1 24 15,24-24-15,-25 24 0,25 25 16,-24-25-16,24 0 0,24 24 16,-24-23-16,24-1 15,0 24-15,24-24 0,0 1 16,0-25-16,0 24 16,25-24-16,-25 0 0,24 0 15,1 0-15,-25 0 0,24-24 16,-24 24-16,1-25 15,-1 1-15,0 0 0,0 0 16,-24 0-16,24-1 16,-24 1-16,0 0 0,0 0 15,25 24-15,-25 24 16,0 0 0,0 0-16,24 25 0,-24-1 15,24 1-15,-24-1 16,24 24-16,0-23 0,-24 23 15</inkml:trace>
  <inkml:trace contextRef="#ctx0" brushRef="#br0" timeOffset="189767">27411 15211 0,'0'-24'16,"0"-1"0,-24 1-16,0 24 15,0 0-15,-1 0 16,1 0-16,-24 24 16,0 25-16,-1-1 0,1 1 15,24-1-15,-25 0 0,25 1 16,24-1-16,0 25 15,0-49-15,0 24 0,24 1 16,0-25-16,1 0 0,23 0 16,0-24-16,1 24 15,-1-24-15,0 0 0,25-24 16,-25 24-16,1-48 16,-1 24-16,-24-25 0,25 25 15,-49-24-15,24-1 0,-24 1 16,0 0-16,0 23 15,-24 1-15,0 24 16,-1 0-16,25 24 16,-24 25-16,24-25 0,-24 24 15,24 1-15,-24-1 0,24 0 16,0-23-16,24 23 16,0-24-16,0 0 0,1 1 15</inkml:trace>
  <inkml:trace contextRef="#ctx0" brushRef="#br0" timeOffset="191027">28016 15574 0,'0'-24'0,"-24"-1"16,0 25 0,-1 0-16,1 0 15,24 25 1,0-1-16,-24 0 15,24 0-15,0 24 16,0-23-16,24-1 0,0 0 16,-24 0-16,25-24 0,-1 24 15,0-24-15,24 25 16,-23-25-16,23 0 0,-24-25 16,0 1-16,1 0 0,-1 0 15,-24 0-15,0-1 16,0 1-16,0-24 0,-24 24 15,-1 0-15,-23-1 16,24 1-16,0 0 0,-1 24 16,1-24-16,48 24 31,1 0-31,23 0 0,-24 24 16,25-24-16,-1 0 15,0 0-15,1 0 0,-1 24 16,0-24-16,-23 0 0,-1 0 15,0 24-15,0-24 16,-24 25-16,0-1 31,0 0-31,0 0 16,0 0-16,0 0 0,0 1 16,24-1-16,-24 0 15,25 0-15,-1-24 0,0 24 16,0 1-16,0-25 15,1 24-15,23-24 0,-24 0 16,0 0-16,25 0 0,-25-24 16,0 24-16,-24-25 15,24 1-15,-24 0 0,-24 0 16,0-25-16,0 25 16,-25-24-16,25 24 0,-24-25 15,-1 25-15,1 0 16,0 0-16,23 0 0,1 24 15,0-25-15,24 50 32,24-25-32,0 0 0,25 24 15,-25-24-15,24 0 0,1 24 16,-1-24-16,0 24 16,1-24-16,48 0 15,-49 0-15,194 24 31,-145-24-15,-49 0-16,0 0 0,-23 0 16,23 0-16,-24 0 0,0 0 15,1-24-15,-25 0 16,-25 0 0,1 0-1,0 24-15,-24 0 16,23 0-16,1 0 0,-24 0 15,24 24-15,-25-24 16,25 24-16,0 24 0,0-23 16,0-1-16,24 0 0,0 24 15,0-24-15,24 1 16,0-1-16,0-24 0,24 24 16,1-24-16,-1 0 15,1 0-15,-1 0 0,-24-24 16,25 0-16,-25 24 0,-24-25 15,24 1-15,-24 0 16,0 0-16,-24 24 16,24 24-16,0 0 15,0 25-15,0-1 16,0 25-16,24-25 0,-24 25 16,24-25-16,-24 25 15,24-25-15,-24 0 0,0 1 16,0-25-16,-24 0 0,0-24 15,-24 0-15,-1 0 16,1-24-16,-1 0 0,1-25 16,24 1-16,-25 0 15,25-1-15,24-23 0,0-1 16,24 25-16,1-25 0,-1 25 16,0 23-16,24-23 15,1 24-15,-1 0 0</inkml:trace>
  <inkml:trace contextRef="#ctx0" brushRef="#br0" timeOffset="191249">29903 15477 0,'0'-24'0,"0"0"16,0-1 0,0 1-16,0 0 0,0 0 15,24 24-15,-24-24 16,0 48-16,0 0 15,0 0-15,0 0 0,0 25 16,0-1-16,0 25 16,24-25-16,-24 0 0,0 1 15,24-1-15,-24 1 0,0-25 16,0 0-16,25 0 16</inkml:trace>
  <inkml:trace contextRef="#ctx0" brushRef="#br0" timeOffset="191572">30193 15743 0,'0'-24'0,"24"24"16,-24-24-1,25 24 1,-1 0 0,24 0-16,-24 0 15,25 0-15,-1-25 16,0 25-16,-23-24 0,-1 0 15,0 24-15,0-24 0,-24 0 16,-24 0-16,0-1 16,-25 1-16,25 0 0,-24 24 15,-1 0-15,1 0 16,0 0-16,-1 24 0,25 25 16,0-25-16,24 24 0,0 0 15,24 1-15,0-1 16,1 1-16,23-1 0,0 0 15,25-23-15,-25-1 16,25-24-16,-1 0 0</inkml:trace>
  <inkml:trace contextRef="#ctx0" brushRef="#br0" timeOffset="191958">31354 15356 0,'-48'0'15,"24"-24"-15,-25 24 0,1 0 16,24 0-16,-25 0 0,1 0 16,24 24-16,-25 0 15,25 0-15,-24 25 0,24-25 16,24 24-16,0 1 16,0-1-16,0 0 0,24 1 15,0-1-15,24 1 0,25-25 16,0 24-16,-1-24 15,1 1-15,-1-25 0,1 0 16,-25 0-16,25 0 16,-49-25-16</inkml:trace>
  <inkml:trace contextRef="#ctx0" brushRef="#br0" timeOffset="208564">10938 9091 0,'24'0'15,"-24"24"32,0 0-31,24 0-16,-24 0 15,0 1-15,0 23 0,0 0 16,0 1-16,24-1 0,-24-24 16,0 25-16,0-1 15,0 0-15,24 1 0,-24-25 16,0 24-16,0-23 15,0-1-15,0 0 0,0 0 16</inkml:trace>
  <inkml:trace contextRef="#ctx0" brushRef="#br0" timeOffset="208995">10889 9139 0,'0'-48'15,"-24"-1"-15,24 1 0,0 24 16,0-25-16,0 1 16,0 0-16,0-1 0,24 25 15,0-24-15,1 23 16,-1-23-16,0 24 0,0 0 15,24 24-15,1-25 0,-25 25 16,49 0-16,-25 0 16,0 25-16,1-1 0,-1 0 15,-24 0-15,1 25 16,-1-1-16,0 0 0,-24 1 16,0 23-16,0-23 0,-24-1 15,0 0-15,-1 1 16,-23-25-16,24 24 0,-25-23 15,25-1-15,-24-24 16,24 0-16,-1 0 16,1 0-16,0 0 0,24-24 15,-24 24-15,0-25 16,-1 1-16</inkml:trace>
  <inkml:trace contextRef="#ctx0" brushRef="#br0" timeOffset="209618">11760 9454 0,'24'-25'47,"-24"1"-47,0 0 16,0 0-1,0 0-15,0-1 0,0 1 16,-24 0-16,24 0 0,-24 24 16,0-24-16,-1-1 15,1 25-15,0-24 0,0 24 16,0 0-16,-1 24 15,-23 1-15,24-1 0,0 0 16,0 0-16,-1 0 0,25 25 16,-24-25-16,24 24 15,0 1-15,24-1 0,-24-24 16,25 0-16,-1 25 16,-24-25-16,24-24 0,24 24 15,-24-24-15,1 0 0,-1 0 16,0 0-16,0 0 15,0-24-15,1 0 0,-1 0 16,0-1-16,-24 1 16,24-24-16,-24 0 0,24 23 15,-24-23-15,0 24 0,0 0 16,0-1-16,0 1 16,0 0-16,0 48 31,25-24-31,-25 24 0,48 122 31,-48-98-15,24-24-16,0 49 15,1-49-15,-25 0 16</inkml:trace>
  <inkml:trace contextRef="#ctx0" brushRef="#br0" timeOffset="210285">12341 9357 0,'24'0'16,"-24"-24"0,24 24-16,0 0 15,-24-25-15,24 25 0,-24-24 16,25 0 0,-25 0-1,0 0-15,-25 24 16,25-25-16,-24 25 0,0 0 15,0 0-15,0-24 16,-1 24-16,1 0 0,0 0 16,-24 24-16,23-24 15,25 25-15,-24-25 0,0 24 16,0 0-16,24 0 0,0 0 16,-24 1-16,24 23 15,0-24-15,0 0 0,24 1 16,-24-1-16,24 0 15,0 0-15,0 0 0,1-24 16,-1 0-16,0 24 0,0-24 16,0 0-16,1-24 15,-1 24-15,0-24 16,-24 0-16,24 0 16,0-25-16,-24 25 0,25 0 15,-25-24-15,24 23 0,-24 1 16,0 0-16,0 0 15,24 24-15,-24-24 0,0 48 32,0 0-32,0 0 15,0 0-15,24 1 0,-24-1 16,24 0-16,-24 0 16,24 0-16,-24 1 0,25-1 15,-25 0-15,24-24 16,0 24-16</inkml:trace>
  <inkml:trace contextRef="#ctx0" brushRef="#br0" timeOffset="210980">13405 8994 0,'0'-24'0,"24"0"0,0-1 16,-24 1-16,0 0 0,25-24 16,-25 23-16,0 1 15,0-24-15,0 24 0,0-1 16,0-23-16,-25 24 0,1 0 15,0-1-15,0 1 16,0 0-16,-25 24 0,1 0 16,24 0-16,-25 0 0,1 24 15,-1 0-15,1 1 16,24-1-16,-24 24 0,23 1 16,1-25-16,0 24 15,24 1-15,-24-25 0,24 24 16,0-24-16,0 1 0,0 23 15,24-24-15,0 0 16,-24 0-16,24 1 0,1-1 16,23 0-16,-24 0 15,24-24-15,1 24 0,-1-24 16,-24 0-16,25 25 0,-1-25 16,-24 24-16,1-24 15,-1 24-15,0-24 0,-24 24 16,24 0-16,-24 1 15,0-1-15,0 0 16,0 0-16,0 0 0,0 1 16,-24-1-16,0 0 15,0-24-15,-25 24 16,25-24-16,0 0 16,-25 0-16,1-24 0,0 24 15,23-24-15,-23 24 0,24-24 16,0-1-16,0 25 15,-1-24-15,25 0 0,-24 24 16,24-24 0</inkml:trace>
  <inkml:trace contextRef="#ctx0" brushRef="#br0" timeOffset="-207394.73">2834 430 0,'24'0'31,"-24"-24"-31,0 0 32,0 0-17,-24 24-15,24-24 0,-24 24 16,24-24-16,-25 24 16,1-25-16,0 1 0,-24 0 15,23 24-15,-23-24 16,0 24-16,-25-24 0,25 24 15,-25-25-15,25 25 0,-25 0 16,1 0-16,23-24 16,-23 24-16,-1 0 0,25 0 15,-25 0-15,1 24 16,-1-24-16,25 0 0,-25 25 16,0-25-16,25 24 0,-25-24 15,1 0-15,24 24 16,-25 0-16,0-24 0,25 24 15,-25 1-15,25-1 0,-25 0 16,1 0-16,24 0 16,-25 0-16,25 1 0,-25 23 15,25-24-15,-1 25 16,-23-25-16,23 0 0,1 24 16,0-23-16,23-1 15,-23 24-15,24-24 0,0 1 16,-1-1-16,25 0 0,-24 24 15,24-24-15,0 1 16,0-1-16,0 24 0,-24-24 16,24 1-16,-24 23 15,24-24-15,-24 0 0,24 1 16,-25-1-16,25 0 0,0 0 16,0 0-16,0 1 15,0-1-15,0 0 0,0 0 16,25 0-16,-25 0 0,0 1 15,24-1-15,0 0 16,0 0-16,0 25 0,1-25 16,23 0-16,0 0 15,1 25-15,-1-25 0,25 0 16,-25 0-16,25 0 16,-25 1-16,25 23 0,-25-24 15,25 0-15,-25 0 0,24 1 16,-23-25-16,23 24 15,-23 0-15,23-24 0,-23 24 16,23-24-16,1 24 0,-25-24 16,25 0-16,-1 0 15,-23 0-15,23-24 0,1 24 16,-25 0-16,25-24 16,-1 24-16,1-24 0,-25 24 15,25-24-15,0 24 0,-1-25 16,1 25-16,-1-24 15,1 0-15,-1 0 0,1 0 16,0 0-16,-1-1 16,-23 1-16,23 0 0,-24 0 15,1 0-15,-1-1 0,1-23 16,-1 24-16,0 0 16,-23-25-16,23 25 0,-24 0 15,25-25-15,-25 25 16,24-24-16,-24 0 0,0 23 15,1-23-15,-1 24 0,0 0 16,-24-25-16,24 25 16,-24 0-16,24-25 0,-24 25 15,0 0-15,0-24 0,0-1 16,0 25-16,-24-24 16,24-1-16,0 1 0,-24 0 15,24 23-15,-24-23 16,24 0-16,-24 23 0,-1-23 15,25 24-15,-24 0 0,0-1 16,0 1-16,0 0 16,0 0-16,-1 0 0,1 24 15,-24-24-15,24-1 16,-25 25-16,1-24 0,24 24 16,-25-24-16,25 24 15,-24-24-15,23 24 0,1 0 16,0 0-16,0-24 0,0 24 15,0 0 1,-1 0 0,1 24-1</inkml:trace>
  <inkml:trace contextRef="#ctx0" brushRef="#br0" timeOffset="-201393.73">17904 12211 0,'0'-24'16,"0"0"-1,0 0 1,0-1 15,0 50 47,0-1-62,0 0-16,0 0 0,0 25 15,0-25-15,0 0 16,0 24-16,0 1 0,0-25 16,0 0-16,0 25 0,0-25 15,0 24-15,25-24 16,-25 0-16,0 25 0,0-25 16,0 0-16,0 0 0,24 1 15,-24-1 1,0 0-16,0-48 47,-24 24-47,24-24 15,-25 24-15</inkml:trace>
  <inkml:trace contextRef="#ctx0" brushRef="#br0" timeOffset="-201118.73">17711 12647 0,'24'24'47,"0"-24"-31,0 0-1,49 24-15,-49-24 16,0 24-16,1-24 0,23 0 16,-24 24-16,0-24 15,1 0-15,-25 25 16,24-25-16</inkml:trace>
  <inkml:trace contextRef="#ctx0" brushRef="#br0" timeOffset="-200811.73">18291 12622 0,'25'0'16,"-50"0"-1,1 0-15,0 25 16,0-25-1,0 24-15,-1-24 0,1 24 16,0 0-16,0-24 16,0 24-16,0 1 0,-1-1 15,1 0-15,0 0 16,0-24-16,0 24 0,-1 1 16,1-1-16,0-24 15,48-24 32</inkml:trace>
  <inkml:trace contextRef="#ctx0" brushRef="#br0" timeOffset="-200128.73">22912 12042 0,'0'-24'16,"24"24"0,0 0-1,-24 24 17,0 0-17,0 24-15,0-23 16,0-1-16,0 24 0,0 1 15,0-1-15,0 0 0,0-23 16,0 23-16,0-24 16,0 25-16,0-25 0,0 0 15,0 0-15,-24-24 16,24 24-16</inkml:trace>
  <inkml:trace contextRef="#ctx0" brushRef="#br0" timeOffset="-199882.73">22742 12453 0,'-24'24'16,"0"-24"-16,24 25 31,24-25-31,0 0 0,1 24 15,-1 0 1,0-24-16,24 24 0,-23-24 16,-1 24-16,0-24 15,0 0 1</inkml:trace>
  <inkml:trace contextRef="#ctx0" brushRef="#br0" timeOffset="-199678.73">23081 12550 0,'24'0'0,"-24"-24"0,25 0 15,-25-1 1,24 25-16,-24-24 16,-24 24-1,24 24 1,-25 1-16,1-25 0,0 24 16,0 0-16,-25 0 15,25 0-15,-24 25 0,24-25 16,-1 0-16,1 0 15,0-24-15,0 24 0,0 1 16</inkml:trace>
  <inkml:trace contextRef="#ctx0" brushRef="#br0" timeOffset="-198926.73">27871 12163 0,'0'-24'16,"24"-1"-16,-24 1 16,0 0-16,0 0 15,0 48 32,0 0-47,0 0 16,0 1-16,24-1 15,-24 24-15,0-24 0,0 25 16,0-25-16,0 24 0,0-23 16,0 23-16,0-24 15,0 0-15,-24 1 0,24-1 16,0 0-16,0 0 15,0 0-15</inkml:trace>
  <inkml:trace contextRef="#ctx0" brushRef="#br0" timeOffset="-198706.73">27726 12477 0,'-24'0'15,"-1"0"-15,25 25 32,25-25-17,-25 24-15,24-24 0,-24 24 16,24 0-16,0-24 16,0 24-16,0 0 0,1 1 15,-1-25 1,0 24-16,0-24 0</inkml:trace>
  <inkml:trace contextRef="#ctx0" brushRef="#br0" timeOffset="-198520.73">28355 12502 0,'24'-25'16,"-48"1"-1,-1 24 1,25 24-16,-24-24 15,0 25-15,0-25 16,0 24-16,0 0 0,-1 0 16,-23 0-16,0 0 0,-25 1 15,-24-1-15</inkml:trace>
  <inkml:trace contextRef="#ctx0" brushRef="#br0" timeOffset="-176498.73">15026 8631 0,'-24'24'15,"24"0"-15,-25 1 16,25-1-16,0 0 15,0 0-15,-24 25 0,24-1 16,0 0-16,0 1 16,-24-1-16,24 0 0,0 1 15,0 23-15,0-23 0,0 23 16,0-23-16,-24 23 16,24 1-16,0-1 0,0 1 15,0 0-15,-24-1 0,24 25 16,-25-24-16,25 23 15,-24-23-15,0-1 0,24 25 16,-24-24-16,24-1 16,-24-23-16,24 23 0,-25 1 15,25-25-15,-24 25 0,24-25 16,-24 1-16,24 23 16,-24-23-16,24-1 0,-24 0 15,24 1-15,-25-1 0,25 0 16,-24 1-16,24-25 15,0 0-15,0 25 0,-24-25 16,24 0-16,0 0 16,0 0-16,0 1 15,0-1 1,0 0-16,0 0 16,0 0-1,0 0 1,0 1-1,24-25 1,-24 24-16,24-24 31,1 24-31,-1-24 16,0 0-16,0 0 16,0 24-16,1-24 15,23 0-15,-24 0 16,25 0-16,-25 0 0,24 0 15,1 0-15,-1 24 16,0-24-16,25 0 0,-25 0 16,25 0-16,-1 0 15,1 0-15,0 0 0,-1 0 16,25-24-16,0 24 0,-1 0 16,25-24-16,0 24 15,24-24-15,1 24 0,-1 0 16,0-24-16,0 24 0,0 0 15,0 0-15,0 0 16,1 0-16,-1-25 0,0 25 16,24 0-16,-24 0 15,0 0-15,1 0 0,23 0 16,-24 0-16,0 0 0,25 0 16,-25 0-16,0 0 15,24 0-15,-24 0 0,0 0 16,1 25-16,-1-25 15,0 0-15,0 0 0,-24 24 16,24-24-16,0 0 0,-24 0 16,24 24-16,1-24 15,-26 0-15,26 0 0,-1 0 16,0 0-16,-24 0 16,24 0-16,-24 0 0,24 0 15,-24 0-15,0 0 16,0 0-16,0 0 0,24 0 15,-24 0-15,0 0 0,0 0 16,24 0-16,-24 24 16,24-24-16,-24 0 0,0 0 15,0 0-15,0 0 0,-24 0 16,24 0-16,-25 0 16,25 24-16,-24-24 0,0 0 15,24 25-15,-24-25 16,-1 0-16,25 24 0,-24-24 15,0 0-15,24 24 0,-24-24 16,-1 0-16,1 0 16,0 0-16,24 0 0,-24 0 15,-1 0-15,25 0 16,-24 0-16,24 0 0,-24 0 16,24 0-16,-25 24 0,25-24 15,-24 0-15,0 24 16,0-24-16,-1 0 0,1 25 15,0-25-15,0 0 0,0 0 16,23 0-16,-23 24 16,0-24-16,0 0 0,24 0 15,-25 24-15,1-24 16,0 0-16,24 0 0,-24 0 16,-1 24-16,1-24 15,-24 0-15,24 24 0,-1-24 16,1 0-16,-24 0 0,-1 25 15,25-25-15,-24 0 16,-25 0-16,25 0 16,-25 0-16,0 0 0,-24 0 0,25 0 15,-25 0-15,0 0 16,0 0-16,1 0 0,-1-25 16,0 25-16,0 0 15,0 0-15,1-24 0,-1 24 16,0 0-16,0 0 0,0-24 15,1 24-15,-1 0 16,-24-24-16,24 24 0,0-24 16,-24-1-1,0 1 1,24 0 0,-24 0-16,0 0 15,24-1-15,-24 1 0,0 0 16,25-24-16,-25-1 15,24 1-15,0 0 0,-24-1 16,24 1-16,0-25 0,1 1 16,-1 23-16,-24-23 15,24-1-15,0 1 0,-24-1 16,24 0-16,-24 1 16,25-1-16,-25 1 0,0-1 15,0 1-15,0-1 16,0 0-16,0 1 0,0-1 15,0-24-15,0 25 0,0-1 16,24-23-16,-24 23 16,0 0-16,24 1 0,-24 23 15,24-23-15,-24 24 0,0-1 16,24-23-16,-24 23 16,0 25-16,0-24 0,25-1 15,-25 25-15,0-24 16,0 23-16,0 1 0,0-24 15,0 24-15,0 0 0,0-1 16,0 1-16,0 0 16,0 0-16,0 0 15,0-1 1,0 1 0,0 0-16,0 0 15,0 0 1,24-1-16,-24 1 15,24 0 1,-24 0 0,0 0-16,0-1 31,-24 25 0,0 0 0,-1 0-15,1-24-16,0 24 0,-24 0 16,-25 0-16,0 0 0,-23 0 15,-1 0-15,-24 0 16,0-24-16,-24 24 0,0-24 16,0 0-16,-1 0 15,-23-1-15,24-23 0,-24 24 16,-1 0-16,1-1 0,0 1 15,-1 0-15,-23-24 16,23 23-16,1 1 0,-24 0 16,23 0-16,-23 24 15,23-24-15,-23-1 0,24 25 16,-1-24-16,1 24 0,-25 0 16,25-24-16,0 24 15,24 0-15,-25-24 0,1 24 16,24 0-16,-25-24 15,25 24-15,-24 0 0,24 0 16,0 0-16,-25 0 0,49 0 16,-24 0-16,24 0 15,-24 0-15,24 0 0,0 0 16,0 0-16,0 0 16,0 0-16,-24 0 0,0 0 15,0 0-15,0 0 16,0 0-16,-1 0 0,1 24 15,0-24-15,0 0 0,0 0 16,0 0-16,0 0 16,24 24-16,-24-24 0,24 0 15,0 0-15,0 0 0,0 0 16,0 0-16,0 0 16,0 0-16,0 24 0,0-24 15,0 0-15,0 0 16,0 0-16,0 0 0,0 0 15,0 0-15,0 0 0,0 24 16,0-24-16,0 0 16,0 0-16,25 0 0,-25 0 15,24 0-15,0 0 16,0 0-16,1 25 0,-1-25 16,0 0-16,0 0 0,1 24 15,-1-24-15,24 0 16,-23 24-16,-1-24 0,24 0 15,1 24-15,-25-24 16,0 0-16,25 24 0,-25-24 16,0 0-16,24 25 0,-23-25 15,-1 24-15,24-24 16,1 0-16,-1 24 0,1-24 16,23 0-16,-23 0 15,23 0-15,1 0 0,24 0 16,-25 0-16,25 24 0,0-24 15,0 0-15,-25 0 16,25 0-16,0 0 0,0 0 16,0 0-16,-1 24 0,1-24 15,0 0 1,0 0-16,0 0 31,0 0-31,-1 25 16,1-25-1,0 0 1,0 24-16,0-24 0,-1 0 16,1 0-1,0 0-15,24 24 16,-24-24 0,24 24-1,-24-24-15,24 24 0,-25-24 16,1 25-16,24-1 15,-24 0-15,0 0 0,24 0 16,-24 0-16,-1-24 0,25 25 16,0-1-16,-24 0 15,0 0-15,24 0 16,-24 1-16,24 23 16,-24-24-16,0 0 0,24 1 15,-25 23-15,1-24 16,0 0-16,24 1 0,-24-1 15,24 0-15,-24 0 16,24 0 0,0 0-1</inkml:trace>
  <inkml:trace contextRef="#ctx0" brushRef="#br0" timeOffset="-174986.73">29854 7615 0,'0'-24'0,"0"0"15,0-1-15,0 1 16,0 0 0,0 0-16,0 0 15,-24 24-15,0-24 0,0 24 16,-24 0-16,-1 0 0,1 0 16,-1 0-16,-23 24 15,23 0-15,1-24 0,0 24 16,-1 0-16,25 0 15,0 1-15,24-1 0,0 24 16,24-24-16,0 1 0,25-1 16,-1 0-16,0 0 15,1 0-15,-1 1 0,1-1 16,-1 0-16,0 0 16,-23 0-16,-1 1 0,0-1 15,0-24-15,-24 24 0,0 0 16,-24 0-1,0-24-15,0 0 0,-1 24 16,1-24-16,-24 0 16,-1 0-16,1 0 0,0 0 15,-1 0-15,1 0 0,24 0 16,-25-24-16,25 24 16,24-24-16,-24 0 0</inkml:trace>
  <inkml:trace contextRef="#ctx0" brushRef="#br0" timeOffset="-174548.73">30024 7712 0,'-24'0'0,"24"-24"15,-25 24 1,25 24 0,0 0-1,0 0-15,0 0 16,-24 1-16,24-1 0,0 0 16,0 0-16,0 0 15,0 1-15,24-1 0,-24 0 16,25-24-16,-25 24 0,24-24 15,0 24-15,0-24 16,0 0-16,1 0 0,-1 0 16,0 0-16,0-24 15,0 0-15,1 0 0,-25 0 16,24-25-16,0 25 0,-24-24 16,0-1-16,0 25 15,0 0-15,0 0 0,0-1 16,0 50 15</inkml:trace>
  <inkml:trace contextRef="#ctx0" brushRef="#br0" timeOffset="-174311.73">30532 7760 0,'0'-24'32,"0"48"-17,0 0 1,24 1 0,-24-1-16,0 0 15,24 24-15,-24-23 0,0-1 16,0 0-16,0 0 15,0 0-15</inkml:trace>
  <inkml:trace contextRef="#ctx0" brushRef="#br0" timeOffset="-174140.73">30604 7518 0,'0'-24'0,"0"0"15,0 0-15,0 0 0,0 48 47</inkml:trace>
  <inkml:trace contextRef="#ctx0" brushRef="#br0" timeOffset="-173893.73">30846 7470 0,'24'0'15,"-24"-24"-15,0 48 32,0 0-17,0 24-15,0-23 16,0-1-16,0 24 0,0 1 15,0-1-15,0 0 16,0 1-16,0-25 0,0 24 16,0-23-16,0-1 0,0 0 15,0 0-15</inkml:trace>
  <inkml:trace contextRef="#ctx0" brushRef="#br0" timeOffset="-173677.73">30701 7833 0,'0'-24'31,"24"24"1,1-25-32,-1 25 0,24 0 15,-24 0-15,25-24 0,-1 24 16,49 0-1,-49-24-15,1 24 0,-25 0 16,24 0-16</inkml:trace>
  <inkml:trace contextRef="#ctx0" brushRef="#br0" timeOffset="-173245.73">31258 7712 0,'-25'0'15,"50"0"95,-1 0-95,0 0 1,0 0-16,0-24 15,0-1 1,-24 1 0,0 0-16,0 0 15,-24 0 1,0 24-16,24-25 0,-24 25 16,0 0-16,0 25 0,-1-1 15,1 0-15,0 0 16,24 0-16,-24 25 0,24-25 15,0 0-15,0 25 16,0-1-16,24-24 0,0 0 16,0 1-16,1-1 0,23 0 15,0-24-15,1 0 16,-1 0-16,25-24 0,-49 0 16</inkml:trace>
  <inkml:trace contextRef="#ctx0" brushRef="#br0" timeOffset="-172506.73">32153 7809 0,'0'-25'0,"24"1"15,-24 0-15,24-24 0,0-1 16,0 1-16,-24-1 15,25 1-15,-1 0 0,-24-25 16,24 25-16,-24 24 16,0-25-16,0 25 0,-24 24 31,-25 0-31,25 24 0,-24 25 16,-1-1-16,1 0 0,0 25 15,-1-1-15,1 25 16,24 0-16,-1 0 0,25 0 15,0 23-15,0-23 16,0 0-16,0-24 0,0 23 16,25-23-16,-25-25 0,0 1 15,24-1-15,-24-24 16</inkml:trace>
  <inkml:trace contextRef="#ctx0" brushRef="#br0" timeOffset="-171823.73">31935 8002 0,'24'-24'16,"-24"0"-16,0 0 15,24 24 1,0 0-16,1 0 16,23 0-16,0 0 15,1 0-15,23 0 0,-23 0 16,23 0-16,1 0 0,-25 0 15,1-25-15,-25 25 16,24 0-16,-48-24 0,-24 0 31,0 24-31,0 0 0,-1 0 16,-23 0-16,24 0 0,-25 0 16,25 24-16,0 0 15,0-24-15,0 25 0,24-1 16,0 0-16,0 0 15,0 0-15,24 0 16,0 1-16,0-25 0,0 24 16,1-24-16,-1 0 15,0 0-15,0 0 16,-24-24 0,24 24-1,-24-25-15,0 1 0,25 0 16,-1 0-16,-24-24 15,24 23-15,24 1 0,-23 0 16,-1 24-16,24-24 16,1 24-16,-25 0 0,24 24 15,-24-24-15,0 24 0,25 0 16,-49 1-16,24 23 16,0-24-16,-24 0 0,0 0 15,0 1-15,0-1 16,0 0-16,0 0 15,-24-24-15,0 0 16,24-24-16,0 0 16,-24 24-16,24-49 0,0 25 15,0-24-15,0 0 16,0 23-16,24-23 0,0 0 16,0 23-16,0-23 0,1 24 15,-1 24-15,0 0 16,0 0-16,0 24 0,-24 0 15</inkml:trace>
  <inkml:trace contextRef="#ctx0" brushRef="#br0" timeOffset="-171475.73">31088 8994 0,'0'-24'16,"24"-25"-16,-24 25 15,25-24-15,-1 24 0,0-25 16,-24 25-16,24 24 0,-24-24 15,24 24-15,-24 24 16,0 0 0,0 25-16,0-25 15,0 24-15,25 1 0,-25-1 16,0 0-16,0 1 0,0-1 16,24-24-16,-24 25 15,0-25-15</inkml:trace>
  <inkml:trace contextRef="#ctx0" brushRef="#br0" timeOffset="-171128.73">31040 8970 0,'-24'-49'0,"-1"25"15,25 0-15,0-24 0,25 23 16,-25-23-16,24 24 15,24-25-15,-24 25 0,25 0 16,-1 0-16,1 24 16,23 0-16,-24 24 0,1 0 15,-1 0-15,-24 49 0,25-25 16,-25 25-16,-24-25 16,24 25-16,-24-25 0,0 25 15,-24-25-15,0 1 16,0-25-16,-25 0 0,1 0 15,-1 0-15,1-24 0,0 0 16,-1 0-16,1-24 16,24 0-16,-25 0 0,25 0 15,24-1-15,0 1 16,24 0-16,1-24 0</inkml:trace>
  <inkml:trace contextRef="#ctx0" brushRef="#br0" timeOffset="-170731.73">31911 9042 0,'-25'0'15,"1"0"-15,0 0 16,0 0-16,48 24 31,0-24-15,0 0-1,1 0-15,-1 0 16,24 0-16,-24 0 0,1 0 16,-1 0-16,0 0 15,0-24-15,0 24 0,-24-24 16,25 24-16,-25-24 0,-25 0 16,1 0-16,24-1 15,-48 1-15,24 24 0,-1-24 16,-23 24-16,24 0 0,0 0 15,-1 0-15,1 24 16,0 0-16,0 1 0,24-1 16,0 0-16,0 24 15,0-24-15,0 25 0,24-25 16,0 24-16,0-23 0,25-1 16,-1 0-16,1 0 15</inkml:trace>
  <inkml:trace contextRef="#ctx0" brushRef="#br0" timeOffset="-170396.73">32249 8921 0,'-24'0'16,"0"0"0,24 25-1,24-1-15,-24 24 16,24-24-16,1 25 15,-1-1-15,0 0 0,0 1 16,-24-1-16,24-24 16,0 1-16,-24-1 0,25 0 15,-25-48 17,0 0-32,0-25 0,0 1 15,0-1-15,0 1 16,0-25-16,24 25 0,-24 0 15,24 24-15,-24-1 0,0 1 16,24 0-16,-24 48 16,24 0-1,-24 1-15</inkml:trace>
  <inkml:trace contextRef="#ctx0" brushRef="#br0" timeOffset="-170222.73">32878 9187 0,'24'0'0,"-24"25"15,-24-25 32</inkml:trace>
  <inkml:trace contextRef="#ctx0" brushRef="#br0" timeOffset="-164056.73">15751 9260 0,'0'24'31,"0"0"-15,0 1-16,0 23 0,0 0 16,0-23-16,0 23 15,-24-24-15,24 24 0,0-23 16,-24-1-16,24 0 15,0 0-15,-24-24 16,24-24 15,0 0-31,0-25 0,0 25 16,24-24-16,-24 0 16,0-25-16,24 25 0,-24-25 15,24 0-15,-24 1 0,25-1 16,-25 25-16,24 0 15,0-1-15,0 1 0,25 24 16,-25-1-16,24 1 16,-24 24-16,25 24 0,-1 1 15,-24-1-15,0 0 0,1 24 16,-1 1-16,-24-1 16,0 0-16,-24 1 0,-1-1 15,1-24-15,-24 25 16,0-25-16,-1 24 0,1-23 15,-1-25-15,25 24 0,-24-24 16,24 24-16,-1-24 16,1 0-16,24-24 0,0 0 15,24 24 1,1-25-16,-1 25 16,0 0-16,24 0 0,-23 25 15,23-1-15,0 0 16,-23 0-16,23 0 0,-24 1 15,0-1-15,0 0 0,1 0 16</inkml:trace>
  <inkml:trace contextRef="#ctx0" brushRef="#br0" timeOffset="-163701.73">16453 9236 0,'0'-24'0,"24"-1"0,-24 1 16,0 48 0,-24-24-1,24 25-15,0-1 16,0 24-16,0-24 0,0 25 16,0-25-16,24 0 15,-24 25-15,24-25 0,1 0 16,-1-24-16,0 0 15,0 0 1,0 0-16,0-24 0,1 0 16,-1-1-16,0-23 15,-24 24-15,24-25 0,-24 1 16,0 24-16,0 0 16,0-1-16,0 1 0,0 0 15,-24 24-15,24-24 0</inkml:trace>
  <inkml:trace contextRef="#ctx0" brushRef="#br0" timeOffset="-163449.73">17058 9018 0,'0'-24'0,"0"0"15,-24 0-15,24-1 16,0 50 0,0-1-1,0 0-15,24 0 0,-24 24 16,0 1-16,0-1 16,0 1-16,0-1 0,0 0 15,0 1-15,0-1 16,0 1-16,0-25 0,0 0 15</inkml:trace>
  <inkml:trace contextRef="#ctx0" brushRef="#br0" timeOffset="-163125.73">16937 9308 0,'0'-24'0,"24"24"31,0 0-31,0 0 15,1 0-15,23 0 0,-24 0 16,24 0-16,1 0 16,-1-24-16,1 24 0,-1-24 15,-24 24-15,0 0 16,1-24-16,-1-1 16,-24 1-1,-24 0 1,24 48-1,0 0 1,0 1-16,0-1 0,0 0 16,0 24-16,0-23 0,0 23 15,0-24-15,0 25 16,0-25-16,-25-24 0</inkml:trace>
  <inkml:trace contextRef="#ctx0" brushRef="#br0" timeOffset="-162969.73">17421 8849 0,'-25'0'16,"1"0"-16,24 24 31</inkml:trace>
  <inkml:trace contextRef="#ctx0" brushRef="#br0" timeOffset="-162370.73">17614 9163 0,'0'24'15,"-24"-24"-15,48 0 47,-24 25-31,24-1-16,-24 0 0,24 0 15,-24 0-15,0 1 0,0-1 16,0 24-16,0-24 16,0 1-16,0-1 0,0 0 15,-24-24 1,0-24-1,24 0-15,0-1 16,0 1-16,24-24 16,0-1-16,-24 25 0,25-24 15,-1-1-15,0 1 16,0 24-16,0 0 0,1 24 16,-1 0-16,0 0 0,0 0 15,-24 24-15,24 0 16,-24 24-16,0-23 0,25-1 15,-25 0-15,0 24 0,0-23 16,0-1 0,0-48 15,24 24-15,0-25-16,0 1 15,0 0-15,1-24 0,-1 23 16,0 25-16,24-24 0,-24 0 15,1 24 1,-1 24-16,0 0 16,-24 1-16,0-1 0,0 0 15,0 0-15,0 0 16,0 1-16,0-1 0,0 0 16</inkml:trace>
  <inkml:trace contextRef="#ctx0" brushRef="#br0" timeOffset="-161938.73">18582 9212 0,'0'-25'16,"0"50"46,24-1-46,0-24 0,0 24-1,0-24-15,1 0 0,-1-24 16,0 0 0,0 24-16,-24-25 0,24 25 15,-24-24-15,0 0 0,0 0 16,0 0-1,-24-1-15,24 1 0,-24 24 16,0 0-16,0 0 16,-25 0-16,25 24 0,-24 1 15,24-1-15,-1 0 0,1 24 16,0 1-16,24-1 16,0 1-16,24-25 0,0 24 15,1-24-15,23 25 16,24-25-16,-23-24 0,-1 24 15,1-24-15,23 0 0</inkml:trace>
  <inkml:trace contextRef="#ctx0" brushRef="#br0" timeOffset="-160257.73">19235 8631 0,'-24'-24'15,"-1"24"1,25-24-16,-24-1 0,0 25 15,0-24-15,-24 0 16,23 24-16,-23-24 0,-25 0 16,1 24-16,-25-24 15,0 24-15,1-25 0,-25 25 16,0 0-16,-25-24 0,1 24 16,24 0-16,-24 0 15,0 0-15,24 0 0,0 24 16,0-24-16,0 0 0,25 0 15,23 0-15,-24 0 16,25 0-16,23 25 0,-23-25 16,23 0-16,1 0 15,-25 0-15,25 24 0,0-24 16,-1 0-16,1 24 0,24-24 16,-25 0-16,25 24 15,0-24-15,0 0 0,-1 0 16,1 0-1,24 24 1,-24-24 15,0 24-15,0-24 0,0 25-16,-1-25 15,1 0 1,24 24-1,-24-24-15,0 24 16,0-24 0,24 24-16,-25-24 15,1 24-15,0 1 16,24-1 0,-24 0-16,0 0 0,-1 25 0,1-25 15,0 24-15,0-24 16,0 25-16,-1-1 0,1 0 15,0-23-15,0 23 0,0 0 16,0-23-16,-1 23 16,1 0-16,0-23 0,0 23 15,24 0-15,-24-23 16,-1 23-16,1-24 0,0 0 16,24 0-16,-24 1 0,24 23 15,-24 0 1,-25 25-1,49-49-15,0 0 0,0 1 16,0-1-16,0 0 16,0 0-16,24 0 0,1 1 15,-1-25-15,0 24 16,0 0-16,0 0 0,1-24 16,-1 24-16,24-24 15,1 0-15,-1 0 0,0 24 16,1-24-16,23 0 0,-23 0 15,47-24-15,-23 24 16,24-24-16,-1 24 0,1 0 16,24-24-16,-24 24 0,0 0 15,24-24-15,-25 24 16,1 0-16,0-24 0,0 24 16,24 0-16,-25 0 15,1 0-15,24 0 0,0 0 16,0 0-16,0 0 0,0 0 15,0 0-15,24 0 16,-24 0-16,0 0 0,-24 24 16,24-24-16,-25 0 15,1 0-15,-24 0 0,-1 0 16,1 0-16,-1 0 0,1 0 16,-25 0-16,1 0 15,-25 0-15,24 0 0,-23 0 16,-1 0-1,-24-24-15,0-1 32,0 1-17,0 0-15,0 0 16,0 0 0,0-1-16,0-23 0,0 24 15,0 0-15,0-1 0,0-23 16,0 24-16,0-25 15,0 1-15,0 0 0,0-1 16,0 1-16,0 0 16,0-1-16,0 1 0,0-1 15,0 1-15,0 0 0,0-1 16,0 1-16,0 24 16,24-25-16,-24 25 0,0 0 15,0 0-15,0 0 16,0-1-16,0 1 15,0 0 1,0 0 0,0 0-1,0-1 17,-24 25-32,24-24 31,-24 24-31,-1-24 15,1 24-15,-24 0 16,24-24-16,-25 24 16,-23 0-16,23-24 0,1 24 15,0 0-15,-1 0 16,1 0-16</inkml:trace>
  <inkml:trace contextRef="#ctx0" brushRef="#br0" timeOffset="-157733.73">20202 8655 0,'25'0'15,"-25"-24"-15,24 0 0,0 24 32,-24 24-17,0 0 1,0 0-16,0 1 15,0 23-15,0 0 0,-24 25 16,24 0-16,-24-25 16,24 24-16,0 1 0,-25 0 15,25-1-15,-24-23 0,24 23 16,-24-23-16,24-1 16,0 0-16,-24-24 0,24 25 15,0-25-15,0 0 16,0 0-16,0 1 15,24-25-15,-24 24 0,24-24 16,0 0-16,25 0 16,-25 0-16,49 0 0,-1-24 15,1 24-15,24-25 16,23 25-16,1 0 0,25 0 16,-1-24-16,24 24 0,25 0 15,-1 0-15,1 0 16,23 0-16,1 0 0,-24 0 15,23 0-15,-23 0 16,-25 0-16,0 0 0,1 0 16,-25 0-16,-24 0 0,0 0 15,-24 0-15,-25 0 16,1 0-16,-25 0 0,-24 0 16,1 0-16,-1 0 15,-24-24 1,-24 24-1,-1-24-15,1 0 16,0-1-16,0 1 16,0 0-16,24 0 15,-25-24-15,25 23 16,0-23-16,-24 0 0,24-1 16,0 1-16,0-1 15,0-23-15,0-1 0,0 25 16,0-25-16,0 1 0,0-1 15,24 25-15,-24-25 16,0 25-16,0-25 0,25 49 16,-25-24-16,0 24 15,0-1-15,0 1 16,0 0 0,-25 24-1,1 0-15,-24 0 16,24 0-1,-25-24-15,-23 24 0,-1-24 16,-24 24-16,1 0 0,-25-25 16,0 25-16,-24-24 15,-1 24-15,-47-24 0,24 24 16,-25 0-16,0 0 16,-23-24-16,23 24 0,1 0 15,-1 0-15,1 0 0,-1 0 16,25 24-16,-1-24 15,25 0-15,24 24 0,0-24 16,49 24-16,-1-24 16,25 0-16,0 25 0,23-25 15,1 0-15,24 24 0,-24-24 16,0 24 0,0-24-1,24 24 1,24-24 15,0 0-15,0 0-16,0 0 15,-24 24 1,0 1 0,0-1-1,0 0-15,0 0 16,0 0-16,0 0 0,0 1 15,0-1-15,0 0 16,0 0-16,0 25 0,0-25 16,25 0-16,-25 0 0,0 0 15,24 1-15,-24-1 16,0 0-16,0 0 16,24-24-16,-24 24 0,24-24 15</inkml:trace>
  <inkml:trace contextRef="#ctx0" brushRef="#br0" timeOffset="-157398.73">21194 8873 0,'0'-24'0,"0"48"47,24 0-47,-24 25 16,0-25-1,0 0-15,0 24 0,25-24 16,-25 25-16,0-25 0,0 24 16,0-23-16,-25-1 15,25 0-15</inkml:trace>
  <inkml:trace contextRef="#ctx0" brushRef="#br0" timeOffset="-157068.73">21025 8994 0,'-24'-48'15,"0"23"-15,-1-23 0,25 0 16,0-1-16,0 1 16,25 24-16,-1-1 0,24 1 15,1 0-15,23 24 16,-24 0-16,25 24 0,0 0 15,-25 25-15,25-25 0,-25 24 16,0 1-16,-23-1 16,-1 1-16,-24-1 0,0 0 15,-24-24-15,-25 25 16,25-25-16,-24 0 0,-1 0 16,-23 1-16,23-1 0,-23 0 15,23-24-15,1 0 16,24 0-16,-25 0 0,25 0 15,24-24-15</inkml:trace>
  <inkml:trace contextRef="#ctx0" brushRef="#br0" timeOffset="-156371.73">21993 8873 0,'0'-24'16,"-25"24"-16,25 24 47,0 0-47,0 0 0,0 25 16,0-25-16,25 24 15,-25-24-15,0 25 0,0-25 16,0 0-16,0 0 0,0 1 15,0-1-15,-25-24 32,25-24-17,-24-1-15,24 1 0,-24 0 16,24-24-16,0-1 0,0 1 16,0-25-16,0 25 15,0 0-15,24-1 0,-24 1 16,24 24-16,1-1 15,-1 1-15,24 24 0,-24 0 16,25 24-16,-25-24 16,24 25-16,-24-1 0,1 0 15,-1 0-15,0 0 0,-24 25 16,0-25-16,-24 0 16,0 0-16,-1 1 0,1-25 15,-24 24-15,24 0 16,0-24-16,-25 0 0,25 0 15,48 0 17,0 0-32,1 0 0,23 0 15,-24 0-15,24 24 0,1 0 16,-1-24-16,1 24 16,-1 1-16,-24-1 0,0 0 15,1 0-15,-25 0 16,0 1-16,-25-1 0,1 0 15,0-24-15,-24 24 0,23-24 16,-23 0-16,24 0 16,-25 0-16,25 0 0,-24 0 15,24-24-15,0 24 16,24-24-16,-25 24 0,1-24 16</inkml:trace>
  <inkml:trace contextRef="#ctx0" brushRef="#br0" timeOffset="-147542.73">24678 8413 0,'0'-24'0,"0"0"16,24 24 31,-24 24-32,0 0-15,0 1 16,0-1 0,0 24-16,0 0 0,0 1 15,0 23-15,0-23 16,0 23-16,-24 25 0,24-24 15,-24-1-15,24 1 0,-25-1 16,1 1-16,24 0 16,-24-25-16,24 25 0,0-25 15,-24 0-15,24 1 16,0-1-16,0-24 0,0 25 16,0-25-16,0 24 0,0-24 15,0 1-15,0-1 16,0 0-16,0 0 15,24-24 32,0-24-31,0 0-16,1 24 16,23-24-16,0 24 15,1-25-15,-1 25 0,0 0 16,25 0-16,0 0 0,-1 0 15,25 0-15,0 25 16,-1-25-16,1 24 0,24-24 16,24 24-16,0-24 0,1 24 15,-1 0-15,0-24 16,24 25-16,-24-25 0,25 24 16,-25 0-16,24-24 15,0 0-15,1 24 0,-1-24 16,-24 0-16,25 24 15,-1-24-15,-24 24 0,0-24 16,-24 25-16,0-25 0,-24 24 16,0-24-16,-1 24 15,-23-24-15,0 0 0,-25 24 16,0-24-16,1 0 0,-1 0 16,0 24-16,1-24 15,-1 0-15,1 0 0,-1 0 16,-24-24-16,25 24 15,-25 0-15,24 0 0,-24 0 16,1-24-16,-1 24 16,0 0-16,0 0 31,0 0 16,-24-24-32,24 24 17,-24-24-32,0-1 31,0 1-15,0 0-16,0 0 15,0 0-15,0 0 16,0-1-16,0-23 0,0 0 15,-24-1-15,24 25 0,0-24 16,0-25-16,0 25 16,0-1-16,0 1 0,0 0 15,0-1-15,0 1 16,0-1-16,0 1 0,24 24 16,-24-25-16,0 25 0,0 0 15,25-24-15,-25 23 16,0 1-16,0 0 0,0 0 15,0 0 1,0 0-16,0-1 16,0 1-16,0 0 15,0 0 1,0 0-16,0-1 31,-25 25 0,25-24-31,-24 24 16,0 0 15,0 0-31,0 0 16,0-24-16,-25 24 0,1 0 16,-25 0-16,1 0 15,-25-24-15,0 24 0,0 0 16,-24-24-16,-24 24 15,24 0-15,-24-25 0,0 25 16,0 0-16,0-24 0,24 24 16,-24 0-16,-1 0 15,1 0-15,24-24 0,0 24 16,0 0-16,-24 0 0,24-24 16,0 24-16,0 0 15,25-24-15,-25 24 0,0-25 16,0 25-16,24-24 15,0 24-15,1 0 0,23-24 16,0 24-16,1 0 0,23-24 16,1 24-16,0 0 15,-1-24-15,1 24 0,0 0 16,-1 0-16,1-24 16,-1 24-16,1 0 0,0 0 15,-1-25-15,1 25 0,24 0 16,0 0-16,-1 0 15,1 0-15,0 0 0,24 25 125,-24-1-93,0-24-32,-1 24 15,1-24-15,0 24 16,0-24-16,0 0 0,-1 24 16,1 0 30,0-24-46,0 25 16,0-25-16,-1 24 16</inkml:trace>
  <inkml:trace contextRef="#ctx0" brushRef="#br0" timeOffset="-147052.73">26129 9163 0,'24'0'0,"-24"-24"15,0 0 1,0 0-16,-24 24 16,0-25-16,0 25 15,0 0-15,-1 0 0,1 0 16,-24 0-16,-1 0 15,25 25-15,-24-1 0,-1 0 16,25 0-16,-24 25 0,24-25 16,0 24-16,-1 1 15,25-25-15,0 24 0,0-24 16,25 25-16,-1-25 16,24 0-16,0 0 0,25-24 15,-25 0-15,25 0 0,0 0 16,-1 0-16,-23-24 15,-1 0-15,0 0 0,1 0 16,-25-1-16</inkml:trace>
  <inkml:trace contextRef="#ctx0" brushRef="#br0" timeOffset="-146662.73">26710 9115 0,'-24'0'0,"-1"-24"31,25-1-15,-24 25-16,24-24 15,-24 24 1,24 24 15,0 1-15,0-1 0,0 0-16,0 24 0,0-23 15,0 23-15,0-24 0,0 25 16,0-25-16,0 24 0,0-24 15,0 1-15,0-1 16,0 0-16,0 0 16</inkml:trace>
  <inkml:trace contextRef="#ctx0" brushRef="#br0" timeOffset="-146235.73">27581 9066 0,'-25'0'15,"25"-24"-15,-24 24 0,24-24 16,0 48 15,0 0-31,-24 1 0,0-1 16,0 0-16,-25 24 15,25 1-15,-24-1 0,-1 1 16,1-1-16,24 25 16,-25-25-16,25 0 0,0 1 15,0-1-15,0 0 0,-1-23 16,25-1-16,0 0 16,0 0-16</inkml:trace>
  <inkml:trace contextRef="#ctx0" brushRef="#br0" timeOffset="-145900.73">27968 9381 0,'0'-24'16,"0"0"-1,-25 24 1,1 0 0,0 0-16,0 0 0,-25 0 15,25 0-15,-24 24 16,24-24-16,0 24 0,-1 0 16,1 0-16,0 1 15,24 23-15,0-24 0,0 0 16,0 0-16,24 25 0,0-25 15,25 0-15,-25-24 16,24 24-16,1-24 0,23 0 16,-23 0-16,23 0 0,-23-24 15</inkml:trace>
  <inkml:trace contextRef="#ctx0" brushRef="#br0" timeOffset="-145655.73">28476 9236 0,'-25'0'0,"25"24"47,0 0-31,0 0-16,0 1 15,0 23-15,25-24 16,-25 0-16,0 25 15,0-25-15,0 24 0,0-24 16,0 1-16,0-1 0,0 0 16,0 0-16</inkml:trace>
  <inkml:trace contextRef="#ctx0" brushRef="#br0" timeOffset="-145300.73">28258 9260 0,'-24'0'0,"0"-24"16,-1 24-16,25-24 15,25 24 1,-1-25-16,24 25 15,0 0-15,1 0 0,23 0 16,1 0-16,0 0 16,-1 25-16,1-1 0,-25 24 15,25-24-15,-49 25 16,0-25-16,-24 24 0,0 1 16,-24-1-16,-25-24 0,1 25 15,-24-25-15,-25 0 16,0 0-16,0-24 0,0 24 15,1-24-15,23 25 16,-24-25-16,25 0 0</inkml:trace>
  <inkml:trace contextRef="#ctx0" brushRef="#br0" timeOffset="-141044.73">16235 10470 0,'24'0'31,"1"0"-31,-25 24 63,0 0-63,0 0 16,0 24-16,-25-23 15,25 23-15,-24 25 0,24-25 16,-24 0-16,24 25 15,-24-25-15,24 1 0,-24-1 16,24-24-16,-25 25 0,25-25 16,-24 0-16,24 24 15,-24-23-15,24-1 16,24-24 15,0 0-15,1 0-16,-1-24 15,0 24-15,24 0 0,-23 0 16,23 0-16,25 0 0,-25-25 16,25 25-16,-1 0 15,25 0-15,0 0 0,-1 0 16,25 0-16,0 0 16,0 25-16,24-25 0,1 0 15,-1 0-15,24 0 0,0 0 16,-24 0-16,49 0 15,-25-25-15,1 25 0,-1 0 16,-24 0-16,24-24 16,-23 24-16,-1 0 0,-24-24 15,0 24-15,0 0 16,-25 0-16,-23 0 0,0 0 16,-25 0-16,-24 0 0,24 0 15,-23 0 1,-50 0-1,1-24 1,0 0 0,0 24-1,24-25-15,-24 25 16,24-24-16,0 0 0,-24 0 16,24 0-16,0-25 0,0 25 15,0-24-15,24-25 16,-24 25-16,24-1 0,-24-23 15,24 23-15,0-23 16,-24 24-16,24-1 16,-24 1-16,25 24 0,-25-1 0,0 1 15,0 0-15,0 0 16,0 0 15,-25 24 16,25-25-47,-24 25 0,0 0 16,-24 0-16,-1 0 0,-23 0 15,-25 0-15,24 0 16,-23 0-16,-25 0 0,-24 25 16,24-25-16,-25 0 15,-23 0-15,24 0 0,-24 24 16,-1-24-16,25 0 0,-24 0 15,24 0-15,-25 0 16,25 24-16,0-24 0,24 0 16,0 24-16,0-24 15,0 0-15,0 24 0,25-24 16,-1 0-16,0 25 0,24-25 16,1 0-16,-1 24 15,1-24-15,23 0 0,1 0 16,0 0-16,23 0 15,1 0-15,0 0 0,0 0 16,0 0-16,-1 0 16,25-24-16,-24 24 15,0 0-15,0 0 16,0 24-16,0-24 16,-1 0-16,1 24 0,-24-24 15,-1 24-15,25-24 16,0 24-16,-24-24 0,23 25 15,50-25 17</inkml:trace>
  <inkml:trace contextRef="#ctx0" brushRef="#br0" timeOffset="-140458.73">16913 10711 0,'24'0'15,"-24"-24"-15,24 0 16,-24 0-1,0 0-15,0-1 16,0 1-16,-24 24 16,0-24-16,-1 24 0,1 0 15,-24 0-15,-1 24 16,1 0-16,0 1 0,-1 23 16,1 0-16,0-23 15,23 23-15,25 0 0,0 1 16,0-1-16,25-24 0,-1 1 15,0-1-15,24 0 16,1-24-16,-1 24 0,0-24 16,25-24-16,-25 24 0,1-24 15,-1 0-15,-24-1 16,25-23-16,-25 0 0,0 23 16,-24-23-16,0 0 15,0-1-15,0 1 0,0 24 16,-24-25-16,0 49 0,24-24 15,-24 24-15,24 24 16,-25 0-16,25 1 0,0 23 16,0 0-16,0 25 15,0-25-15,0 25 0,25 0 16,-25-1-16,24 1 0,-24-25 16,24 0-16,-24 1 15,0-1-15,24 1 0,-24-25 16</inkml:trace>
  <inkml:trace contextRef="#ctx0" brushRef="#br0" timeOffset="-140050.73">17300 10784 0,'-25'-24'15,"25"0"-15,-24 24 16,24-25-16,24 50 31,-24-1-31,25 0 16,-25 0-16,24 0 16,-24 25-16,24-25 0,-24 0 15,24 25-15,0-25 16,1 0-16,-1 0 15,0-24 1,-24-24-16,24 24 16,0-24-16,-24 0 0,25-1 15,-25 1-15,0-24 16,0-1-16,0 25 0,0-24 16,0 24-16,0-1 0,0 1 15,-25 24 1,25 24-1,0 1 1,0-1-16</inkml:trace>
  <inkml:trace contextRef="#ctx0" brushRef="#br0" timeOffset="-139665.73">17735 10832 0,'0'25'16,"24"-25"31,0 0-32,1 24-15,-1-24 16,24 0-16,1 0 0,-25 0 16,24 0-16,1 0 15,23-24-15,-24-1 16,-23 25-16,-25-24 0,24 0 15,-24 0-15,0 0 16,-24-1-16,24 1 0,-25 0 16,-23 0-16,24 24 15,-24-24-15,23 24 0,-23 0 16,0 24-16,23 0 16,1 0-16,0 0 0,0 25 15,24-25-15,0 24 0,0 1 16,24-25-16,0 24 15,0-23-15,25-1 0,-1 0 16,1 0-16,23-24 0,1 0 16</inkml:trace>
  <inkml:trace contextRef="#ctx0" brushRef="#br0" timeOffset="-139335.73">18630 10663 0,'-24'-24'0,"24"0"15,-24 24-15,0 0 0,-1-25 16,1 25-16,24 25 16,-24-1-16,24 0 15,0 0-15,24 0 0,-24 25 16,24-25-16,1 24 16,-1-23-16,0 23 0,-24-24 15,24 0-15,0-24 0,0 25 16,1-25-1,-1 0-15,-24-25 16,24 25-16,0-48 0,-24 24 16,24-25-16,1 1 0,-1 0 15,0-1-15,-24 1 16,24 24-16,-24-25 0,-24 73 31,24 1-15,0-1-16</inkml:trace>
  <inkml:trace contextRef="#ctx0" brushRef="#br0" timeOffset="-138963.73">19307 10736 0,'-24'0'47,"48"0"0,1 0-32,-1 0-15,0 0 0,0 0 16,0 0-16,-24-25 16,25 25-16,-25-24 15,0 0-15,0 0 16,0 0-16,0-1 15,-25 1-15,1 0 0,0 0 16,0 24-16,0 0 0,-25 24 16,25 0-16,0 0 15,0 1-15,24 23 0,0 0 16,0 1-16,24-1 0,24 1 16,1-1-16,-1-24 15,49 0-15,-25 1 0,49-25 16</inkml:trace>
  <inkml:trace contextRef="#ctx0" brushRef="#br0" timeOffset="-137806.73">21436 10470 0,'0'-25'0,"-24"1"0,24 0 15,0 0-15,0 0 16,0-1-16,0 1 0,-24 24 15,24 24-15,0 1 16,0-1-16,-24 48 16,24-23-16,-25 23 0,25 25 15,0-24-15,-24-1 16,24 25-16,0-24 0,0-1 16,0 1-16,0-25 0,-24 25 15,24-25-15,0-24 16,0 25-16,0-25 0,0 0 15,24-24 1,0-24 0,1 0-16,-1 24 15,24-25-15,1 1 16,-1 0-16,25 24 0,23-24 16,1 24-16,0-24 0,24 24 15,0 0-15,24 0 16,24 0-16,25 0 0,-1 0 15,1 24-15,23-24 16,1 0-16,24 24 0,-48-24 16,-1 24-16,-24-24 0,1 24 15,-49-24-15,-24 25 16,-25-25-16,1 0 0,-49 24 16,24-24-16,-24 0 15,1 0-15,-1 0 0,0 0 16,0-24-16,0 24 0,-24-25 31,-24 25-15,0-24-16,0 24 15,0-24-15,-1 0 16,1 24-16,0-24 0,24-1 16,-24 1-16,24 0 15,0-24-15,0 23 0,24-23 16,-24 0-16,0-25 15,24 25-15,-24-25 0,0 1 16,24-1-16,-24 25 0,0-1 16,0 1-16,0 0 15,0 23-15,0-23 0,0 24 16,0 0-16,0-1 16,0 1-16,-24 0 15,-24 24 32,-49 0-47,25 24 16,-1-24-16,-48 24 0,0-24 15,-48 0-15,24 25 0,-25-25 16,-23 0-16,-1 0 16,-24 0-16,25 0 0,-1 0 15,1 0-15,-1 0 16,25 0-16,24 0 0,24 0 15,0 24-15,24-24 0,25 24 16,23 0-16,1-24 16,0 24-16,-1-24 0,25 25 15,-24-25-15,23 24 16,-23-24-16,24 0 0,0 0 16,-25 24-16,25-24 0,0 0 15,0 0-15,-1 0 16,50 0 15,-1 0-31</inkml:trace>
  <inkml:trace contextRef="#ctx0" brushRef="#br0" timeOffset="-136655.73">22017 10784 0,'0'-24'16,"0"0"-16,24-1 15,-24 1-15,0 0 16,0 0-16,0 0 15,-24 24 1,0 0-16,-1 0 0,1 24 16,0 0-16,-24 0 15,23 0-15,1 25 0,0-25 16,0 24-16,24-23 0,0 23 16,0-24-16,0 25 15,24-25-15,0 0 0,25-24 16,-1 24-16,0-24 15,25 0-15,0-24 0,-1 24 16,-24-24-16,25 0 0,-25-1 16,1 1-16,-25 0 15,0 0-15,0 0 0,-24-1 16,0 1-16,0 0 16,0 0-16,-24 24 31,0 0-16,24 24 1,-24 0-16,24 0 16,-24-24-16,24 25 0,-25-1 15,25 0-15,0 0 0,0 0 16,0 1-16,25-1 16,-1 0-16,0-24 15,24 0-15,-23 24 16,23-24-16,0 0 0,-23-24 15,23 24-15,-24-24 0,0 24 16,0-24-16,1-1 16,-25 1-16,-25 0 15,25 0-15,-24 0 16,0-1-16,0 25 0,0-24 16,0 24-16,-1 0 0,1 0 15,0 0-15,0 0 16,24 24-16,-24 1 15,24-1 1,0 0 0,24-24-1,0 0 1,0 0-16,0-24 16,1 24-16,23-24 15,-24-1-15,0 1 16,25 24-16,-25-24 0,0 24 15,24-24-15,-23 24 16,-1 0-16,0 0 0,0 24 16,0 0-16,-24 0 0,25 1 15,-25-1-15,24 0 16,-24 0-16,0 0 0,24 1 16,-24-1-16,0 0 31,-48-24-16,48-24 1,24 0-16,-24-1 16,24 1-16,-24 0 15,24-24-15,0 23 0,1 1 16,23 0-16,-24 0 0,0 24 16,0 0-16,1 0 15,-25 24-15,0 0 16,24 0-16,-24 25 0,0-25 15,0 0-15,0 25 16,0-25-16,0 0 0,0 0 16</inkml:trace>
  <inkml:trace contextRef="#ctx0" brushRef="#br0" timeOffset="-136275.73">23323 10905 0,'24'-24'0,"-24"0"16,0-1-16,24 1 15,-24 0-15,0 0 32,0 48-17,0 0-15,25-24 16,-25 24-16,24 1 16,-24-1-16,24 24 0,-24-24 15,0 1-15,0-1 16,0 0-16,0-48 47,0 0-47,24-1 0,-24 1 15,24 0-15,1-24 16,-1 23-16,0-23 0,0 24 16,0 0-16,25 24 0,-25 0 15,0 0-15,0 24 16,0 0-16,-24 24 0,25-23 15,-1-1-15,-24 24 16,24-24-16,-24 25 0,0-25 16,0 0-16,24 0 15</inkml:trace>
  <inkml:trace contextRef="#ctx0" brushRef="#br0" timeOffset="-136132.73">24121 10953 0,'25'0'0,"-1"-24"0,0 24 16,0-24 0,0 24-1,-24-24-15,24 24 16</inkml:trace>
  <inkml:trace contextRef="#ctx0" brushRef="#br0" timeOffset="-134397.73">25790 10615 0,'0'-25'0,"25"25"16,-25-24-16,0 0 15,24 24-15,-24-24 0,0 0 16,24 0-16,-24-1 15,0 1 1,0 48 15,0 25-15,0-25-16,0 24 0,0 1 16,0 23-16,0 1 15,0-1-15,-24 1 0,24 0 16,0-1-16,-24 1 15,24-25-15,0 49 16,0-73-16,0 24 16,0-23-16,24-1 15,0-24 1,0 0 0,0 0-1,25 0-15,-25-24 0,24 24 16,25 0-16,0 0 15,-1 0-15,25 0 0,0 0 16,24 0-16,0 0 16,-1 0-16,26 24 0,23-24 15,0 24-15,1 0 0,23 0 16,-24 1-16,49-1 16,-48 0-16,23 0 0,1 0 15,-25-24-15,-24 24 16,0 1-16,0-25 0,73 24 15,0-48 1,-170 24 0,1 0-16,-25-25 0,0 25 15,-24-24-15,0 0 16,24 0 0,0 24 15,-24-24-16,24 24-15,1 0 16,-25-24 0,24 24-1,-24-25 1,0 1-16,0 0 0,0 0 16,0 0-16,0-1 0,-24-23 15,24 0-15,-25-1 16,1 25-16,0-49 0,0 25 15,0 0-15,0-1 16,-1 1-16,1 24 0,0-25 16,24 25-16,0-24 0,0 24 15,0-1-15,0 1 16,0 0-16,24 24 16,0 0-1,-24-24-15,0 48 78,-24-24-62,0 0 0,0 0-16,0 0 15,-1 24-15,-23-24 0,-25 0 16,1 0-16,-1 0 15,-23 0-15,-25 0 0,0 0 16,-25 0-16,-23 0 0,0-24 16,-25 24-16,1 0 15,-1 0-15,1-24 0,23 24 16,1 0-16,0 0 16,24 0-16,24 0 0,0 0 15,24 0-15,24 0 0,1 24 16,-1-24-16,25 0 15,-1 0-15,1 0 0,0 0 16,23 0-16,-23 0 16,0 0-16,24 0 0,-1 0 15,1-24-15,0 24 0,0 0 16,0 0-16,24-24 16,-25 24-16,1 0 46,24 24-14</inkml:trace>
  <inkml:trace contextRef="#ctx0" brushRef="#br0" timeOffset="-133826.73">26686 11074 0,'24'0'16,"-24"-24"-16,24 0 15,0 0 1,-24 0-16,0-1 16,0 1-16,-24 0 15,0 24-15,0 0 16,-1 0-16,1 0 0,-24 24 16,-1 0-16,25 1 15,-24-1-15,24 0 0,-1 24 16,25-24-16,0 25 0,0-25 15,0 0-15,0 0 16,25-24-16,-1 25 0,0-25 16,24 0-16,-23 0 15,-1 0-15,0-25 0,24 1 16,-23 0-16,-1 0 0,0-25 16,0 1-16,0 0 15,-24-1-15,24 1 0,1 0 16,-25-1-16,24 1 15,-24-1-15,24 25 0,-24 0 16,24 48 0,-24 0-16,0 1 15,0 23-15,0 0 0,0 1 16,0-1-16,0 25 16,0-25-16,0 0 0,0-23 15,0 23-15,0-24 16,0 0-16,24 1 0</inkml:trace>
  <inkml:trace contextRef="#ctx0" brushRef="#br0" timeOffset="-133460.73">27097 11074 0,'24'0'0,"-24"-24"0,24 24 78,0 0-62,1 0-16,-1 0 15,0 0-15,0 0 16,0 0-16,0-24 16,-24 0-1,-24 0-15,0-1 16,0 25-16,0-24 0,0 24 15,-25 0-15,25 0 16,0 0-16,0 0 0,24 24 16,-25-24-16,25 25 0,-24-1 15,24 0-15,0 0 16,24 0-16,1 0 0,-25 1 16,24-1-16,0 0 0,0-24 15,25 0-15,-1 0 16,0 0-16</inkml:trace>
  <inkml:trace contextRef="#ctx0" brushRef="#br0" timeOffset="-132975.73">27532 11123 0,'24'-25'0,"25"1"16,-25 0-16,0 0 0,0 0 15,1 0-15,-25-1 16,0 1-16,0 0 0,-25 24 16,1-24-16,0 24 15,-24 0-15,23 24 0,-23-24 16,24 24-16,0-24 0,-1 24 15,1 1-15,24-1 16,0 0-16,24 0 16,1 0-16,-1 0 15,24 1-15,-24-1 0,25 0 16,-25 0-16,0 0 0,0-24 16,-24 25-16,0-1 15,-24-24-15,0 0 16,0 0-16,0 0 15,-1 0-15,1-24 0,0 24 16,0-25-16,24 1 16,0 0-16,24-24 0,24 23 15,-23-23-15,23 0 0,0-1 16,1 25-16,-1-24 16,0-1-16,-23 25 0,-1 0 15,0 0-15,-24 48 31,0 0-31,0 0 16,0 1-16,0 23 16,0 0-16,0 1 0,24-1 15,-24 0-15,0 1 0,0-1 16,24 1-16,-24-25 16,0 0-16,0 0 0,0 0 15</inkml:trace>
  <inkml:trace contextRef="#ctx0" brushRef="#br0" timeOffset="-132674.73">27895 11219 0,'0'-24'0,"-24"0"0,24 0 15,0 0-15,0-1 16,24 25 0,0-24-1,25 24-15,-25 0 16,24 0-16,1 0 0,-1 0 15,-24 0-15,25-24 16,-25 24-16,0 0 0,-24-24 16,24 24-16,-24-24 15,-24 24 1,24 24 0,0 0-16,-24 0 15,24 0-15,0 25 16,0-25-16,-24 24 0,24-23 15,0-1-15,0 0 16,0 0-16</inkml:trace>
  <inkml:trace contextRef="#ctx0" brushRef="#br0" timeOffset="-132541.73">28258 10929 0,'0'-24'0,"-24"0"15,24 0-15,0-1 16</inkml:trace>
  <inkml:trace contextRef="#ctx0" brushRef="#br0" timeOffset="-131965.73">28500 11316 0,'-24'0'16,"24"-24"-16,-25 24 15,25-24-15,0 0 16,25 24 0,-1-25-1,0 25 1</inkml:trace>
  <inkml:trace contextRef="#ctx0" brushRef="#br0" timeOffset="-129226.73">30096 11316 0,'25'0'63</inkml:trace>
  <inkml:trace contextRef="#ctx0" brushRef="#br0" timeOffset="-129057.73">30580 11389 0,'-24'0'15,"48"0"16,0 0-15</inkml:trace>
  <inkml:trace contextRef="#ctx0" brushRef="#br0" timeOffset="-128887.73">31064 11461 0,'0'25'0,"0"-50"47</inkml:trace>
  <inkml:trace contextRef="#ctx0" brushRef="#br0" timeOffset="-121279.73">11470 10228 0,'-24'0'0,"-1"0"15,25-25-15,-24 25 16,0 0-16,48 0 31,25-24-31,23 0 16,25 0-16,24 0 0,0-1 16,48 1-16,-24 0 15,25 0-15,-25-24 0,0 23 16,0 25-16,-48-24 0,0 0 15,-25 24-15,-48 0 16,25 0-16,-74 0 16,1 0-1</inkml:trace>
  <inkml:trace contextRef="#ctx0" brushRef="#br0" timeOffset="-120950.73">11542 10421 0,'-24'24'0,"0"1"15,24-1-15,24-24 16,0 0-16,25 0 16,-25-24-16,48 24 0,-23 0 15,23-25-15,1 1 0,24 24 16,-25-24-16,25 0 15,0 24-15,0-24 0,-1-1 16,1 1-16,-24 0 16,23 0-16,-23 0 0,0 24 15,-25-25-15,0 1 0,1 24 16,-25-24 0</inkml:trace>
  <inkml:trace contextRef="#ctx0" brushRef="#br0" timeOffset="-116102.73">15050 4204 0,'0'-24'31,"0"0"-15,24 24-16,24-24 0,25 24 15,0-25-15,48 25 16,-25-24-16,49 24 0,-24-24 15,0 24-15,-24 0 0,-24 0 16,-1-24-16,-23 24 16,-25 0-16,-48 0 15,-1 0-15,-23 0 16,-24 24-16,-1-24 0,0 0 16,1 0-16,23 0 15,1 0-15,0 0 0,23 0 16,1 0-16,24 24 0,0 0 15,-24 1 1,24 23-16,0 0 0,0 1 16,0 23-16,0 1 0,0-1 15,0-23-15,0 23 16,0 1-16,0-25 0,0 1 16,0-1-16,0-24 15,0 1-15</inkml:trace>
  <inkml:trace contextRef="#ctx0" brushRef="#br0" timeOffset="-115716.73">16332 4374 0,'24'-49'16,"-48"25"-1,0 24-15,0 0 0,-1 0 16,-23 0-16,24 24 15,0 0-15,-1 1 0,1-1 16,0 24-16,0 0 0,24-23 16,0 23-16,0 0 15,0 1-15,24-25 0,-24 0 16,48 0-16,-23-24 16,-1 25-16,24-25 0,1 0 15,-25-25-15,24 25 0,1-24 16,-25-24-16,0 24 15,0-25-15,0 1 0,-24 24 16,0-25-16,-24 1 16,0 0-16,0 23 0,24 1 15,-49 24-15,25 0 16,0 0-16,0 0 16,24 24-16,0 1 0,24-1 15,0-24-15,0 24 16</inkml:trace>
  <inkml:trace contextRef="#ctx0" brushRef="#br0" timeOffset="-115345.73">17106 4349 0,'24'-24'16,"0"24"-16,1 0 0,-25-24 16,-25 0-16,1 24 15,0 0-15,0 0 16,0 0-16,-25 0 0,25 24 15,-24 0-15,24 0 0,-25 1 16,25-1-16,24 24 16,-24 0-16,24-23 0,0-1 15,24 24-15,0-24 16,0 1-16,25-25 0,-1 24 16,1-24-16,23 0 15,-24 0-15,1-24 0,-1-1 16,1 1-16,-25 0 0,0 0 15,-24 0-15,0-25 16,0 1-16,0 24 0,-24-25 16,0 25-16,-25-24 0,25 24 15,0-1-15,0 25 16,-1 0-16,1 0 0,0 0 16,48 25-1</inkml:trace>
  <inkml:trace contextRef="#ctx0" brushRef="#br0" timeOffset="-115136.73">17542 4059 0,'0'-24'0,"24"0"16,-24-1-16,0 1 0,0 0 16,0 0-16,0 0 15,0 48 1,0 0-1,0 24-15,24 1 0,-24-1 16,0 25-16,0-1 0,0-23 16,0 23-16,0-23 15,0-1-15,0 0 0,0-23 16</inkml:trace>
  <inkml:trace contextRef="#ctx0" brushRef="#br0" timeOffset="-114752.73">18437 4156 0,'24'-24'0,"0"-1"0,-24-23 16,0 24-16,0 0 0,0-1 15,-24 1-15,0 0 16,-1 24-16,1-24 0,-24 24 15,-1 0-15,-23 24 0,23-24 16,25 24-16,-24 0 16,24 1-16,0-1 0,24 0 15,0 0-15,24 0 16,0 1-16,24-1 0,1 0 16,-1 0-16,25 0 0,-1 1 15,-23-1-15,23 0 16,-23 0-16,-1 0 0,-24-24 15,0 25-15,-24-1 0,-24 0 16,-24-24 0,-1 24-16,1-24 0,-25 24 15,1-24-15,-1 24 16,1-24-16,-1 25 0</inkml:trace>
  <inkml:trace contextRef="#ctx0" brushRef="#br0" timeOffset="-112567.73">15969 5462 0,'0'-24'0,"0"0"0,-24 0 16,48-1-16,-24 1 16,0 48-1,24 1-15,-24-1 16,0 24-16,0 0 15,25 25-15,-25 0 0,0 23 16,0-23-16,0 24 16,0-1-16,-25 1 0,25-24 15,-24 24-15,24-25 0,-24 25 16,0-25-16,24 1 16,-24 0-16,24-1 0,-25 1 15,25-25-15,0 25 16,-24-25-16,24 0 0,0 1 15,0-1-15,0 1 0,0-25 16,24 0-16,-24 0 16,0 0-16,25-24 0,120 25 47,-24-25-47,-49 0 0,25-25 15,0 25-15,24 0 16,0 0-16,24-24 0,24 24 15,25 0-15,-1 0 0,25-24 16,24 24-16,0 0 16,24 0-16,0-24 0,0 24 15,24 0-15,-24 0 16,25 0-16,-25 24 0,24-24 16,-24 0-16,24 24 0,-23-24 15,-1 0-15,0 0 16,0 0-16,-24 0 0,0 0 15,-25 0-15,25 0 16,-24 0-16,-25 0 0,25 0 16,-24 0-16,-1 24 0,25-24 15,-25 0-15,1 25 16,0-25-16,-1 0 0,1 0 16,168 24-1,-192-24-15,-1 0 0,0 0 16,1 24-16,-1-24 15,-24 0-15,0 0 0,-24 0 16,0 0-16,-24 0 0,0 0 16,-25 0-16,1 0 15,-25 0-15,-23 0 0,-1 0 16,0 0-16,0 0 16,0 0-1,-24-24 63,-24 0-62,0-1 0,24 1-16,0 0 0,-24 0 15,24-25-15,0 1 0,-24-25 16,24 25-16,0-49 15,0 25-15,0-25 0,0-24 16,0 24-16,0 1 16,0-25-16,0 24 0,24-24 15,-24 24-15,24 0 0,0 25 16,-24-25-16,24 0 16,0 25-16,1-1 0,-1 1 15,0 23-15,-24-23 16,0 23-16,0 1 0,0 24 15,0-25-15,0 25 0,-24 0 16,0 0-16,24-1 16,0 1-16,-25 24 0,25-24 15,-24 24 48,0 0-63,0 0 15,0 0-15,-25 0 0,1 0 16,0 0-16,-25 0 16,0 0-16,-23 0 0,-25 0 15,-24-24-15,-1 0 16,-23 24-16,0-24 0,-25-1 16,-23 1-16,-1 0 15,-24 24-15,0-24 0,-24 24 16,0-24-16,0 24 0,0 0 15,0-25-15,-25 25 16,25 0-16,-24 0 0,48 0 16,-24 0-16,24 0 15,0 0-15,24 0 0,-24 0 16,25 0-16,23 25 0,1-25 16,-25 0-16,49 0 15,-25 0-15,25 24 0,-1-24 16,25 0-16,-24 0 0,48 0 15,-24 0-15,0 0 16,24 0-16,-24 0 0,24 0 16,0 0-16,-24 24 15,24-24-15,-25 0 0,26 24 16,-1-24-16,0 24 0,24-24 16,-24 25-16,24-1 15,-24-24-15,49 0 0,-25 24 16,24-24-16,1 24 15,-1-24-15,1 0 0,23 0 16,1 0-16,24 0 0,-25 0 16,1 24-16,24-24 15,-25 0-15,1 0 0,24 0 16,0 24-16,-25-24 16,25 0-16,0 0 0,0 0 15,-1 0 1,1 0-16,0 0 15,0 0-15,0 0 16,-1 0-16,-23 0 16,24 0-16,0 0 0,-1 25 15,1-25-15,0 0 0,0 0 16,24 24-16,-24-24 16,24 24-16,-24 0 15,-1-24 1,25 24-16,-24 1 0,0-25 15,0 24-15,0 0 0,-1 0 16,25 0-16,-24 1 16,0-1-16,0 24 0,0-24 15,-1 25-15,1-1 16,24 0-16,-24 1 0,0-25 16,24 24-16,-24 1 0,24-25 15,-25 24-15,25-23 16,-24-1-16,24 0 0,0 0 15,0 0-15</inkml:trace>
  <inkml:trace contextRef="#ctx0" brushRef="#br0" timeOffset="-111703.73">18630 5922 0,'0'-24'0,"-24"24"16,24-25-16,0 1 0,-24 24 16,24-24-16,0 48 31,-24 0-15,24 1-16,0-1 0,0 24 15,0 0-15,0 25 0,0-25 16,-25 1-16,25 23 15,0-47-15,0 23 0,0 0 16,0-23-16,-24-25 0,24 24 16,0-48-1,24-25 1,-24 25-16,0-49 16,0 25-16,0-25 0,25-23 15,-25-1-15,24 0 16,-24 0-16,24 1 0,24 23 15,-24 0-15,25 1 0,23 24 16,-23-1-16,23 25 16,1 24-16,0 0 0,-1 0 15,1 24-15,-25 0 0,0 25 16,-23-25-16,-1 24 16,-24 1-16,0-1 0,0 0 15,-49 1-15,25-1 16,-24-24-16,-25 1 0,25 23 15,0-24-15,-25-24 0,25 24 16,-1 1-16,25-25 16,0 0-16,0 0 0,24 24 15,24-24 1,0 0-16,24 0 0,1 0 16,23 0-16,1 24 0,-25 0 15,25 0-15,-1 0 16,-23 1-16,-1-1 0,-24 24 15,1-24-15,-25 25 16,0-1-16,-25-24 0,1 25 16,-24-25-16,-1 0 0,1 0 15,-25-24-15,1 25 16,24-25-16,-25 0 0,25-25 16,-1 25-16,1-24 15,24 24-15,-1-24 0,25 0 16,0 0-16,25-25 0</inkml:trace>
  <inkml:trace contextRef="#ctx0" brushRef="#br0" timeOffset="-111223.73">20057 5801 0,'0'-24'0,"-24"-1"15,0 25 1,0 0 0,24 25-16,-24 23 15,24-24-15,0 25 0,-25-25 16,25 24-16,-24 25 0,24-25 16,0 0-16,-24 1 15,24-25-15,-24 24 0,24-23 16,0 23-16,-24-24 15,24-48 17,24 0-32,0-25 0,-24 25 15,24-48-15,0-1 0,1 0 16,-1 1-16,0-25 16,24 25-16,-23-25 0,23 24 15,0 25-15,-24-1 0,25 1 16,-1 24-16,-24 24 15,1 24-15,23 0 0,-24 0 16,-24 25-16,24 23 16,1 1-16,-1 0 0,-24-1 15,0 1-15,0 23 0,24-23 16,-24 0-16,0-25 16,0 0-16,0 1 0,0-1 15,0-24-15</inkml:trace>
  <inkml:trace contextRef="#ctx0" brushRef="#br0" timeOffset="-111043.73">20082 6018 0,'-49'-24'0,"25"24"16,0 0-16,48 0 31,0-24-31,25 24 0,23 0 15,1 0-15,-1-24 16,25 24-16,-24-24 0,23 24 16</inkml:trace>
  <inkml:trace contextRef="#ctx0" brushRef="#br0" timeOffset="-110682.73">21581 5680 0,'25'0'0,"-1"-24"16,-24-1-16,24 1 0,-24 0 16,0 0-16,-24 0 0,0-1 15,-1 1-15,1 24 16,-24-24-16,-1 24 0,-23 0 16,23 0-16,-23 24 15,23-24-15,1 24 0,24 1 16,-24-1-16,48 0 15,0 0-15,0 25 0,24-25 16,0 0-16,24 24 0,1-23 16,23 23-16,1-24 15,24 25-15,-1-25 0,1 24 16,-24 0-16,-1 1 0,-23-25 16,-25 24-16,-24 1 15,-24-25-15,-49 24 0,-48-23 16,0-1-16,-72 0 15,-25-24-15,0 0 0,-48 0 16</inkml:trace>
  <inkml:trace contextRef="#ctx0" brushRef="#br0" timeOffset="-106195.73">1624 12502 0,'0'-25'32,"24"1"-17,25 24 1,-25-24-16,49 0 0,-25 0 15,24 24-15,1-25 16,0 1-16,-25 24 0,25-24 16,-25 24-16,0 0 15,1 0-15,-25-24 0,0 24 16,0 0-16,0 0 16,1 0 15,-1 0 0,-24-24-31,24 24 0,0 0 31,0 0-15</inkml:trace>
  <inkml:trace contextRef="#ctx0" brushRef="#br0" timeOffset="-104022.73">14155 12985 0,'0'-24'16,"0"0"-16,24 0 15,-24 0-15,-24 24 16,24-25-16,-24 25 16,-1-24-16,-23 24 0,24 0 15,0 0-15,-25 0 0,1 0 16,0 24-16,-1 1 16,1-1-16,-1 0 0,25 0 15,-24 0-15,24 25 16,-1-25-16,25 24 0,0 1 15,0-1-15,0-24 0,0 49 16,25-25-16,-1 1 16,0-1-16,0 0 0,-24 1 15,24-1-15,1 25 16,-1-25-16,0 0 0,-24 1 16,24-1-16,-24 25 0,0-25 15,0 1-15,0-1 16,0 0-16,-24 1 0,24-1 15,-24 0-15,24 1 16,-24-1-16,24 1 0,-25-25 16,1 24-16,0 1 0,0-25 15,0 0-15,-25 24 16,25-24-16,-24 1 0,24-1 16,-25 0-16,1-24 15,24 24-15,-1-24 0,1 0 16,0 0-16,0 0 0,24-24 31,24 0-31,0 24 16,0-24-16,1 24 0,-1-25 15,24 25-15,-24 0 16,25 0-16,-25 25 0,24-1 16,-24-24-16,1 48 15,-1-24-15,0 1 0,0 23 16,-24-24-16,24 25 0,-24-1 15,0 0-15,0 1 16,0-1-16,0 0 0,0 25 16,-24-25-16,0 1 15,0 23-15,24-23 0,-24-1 16,-1 25-16,1-25 0,-24 0 16,24 1-16,0-1 15,-1 1-15,1-1 0,0 0 16,24 1-16,-24-1 15,24 1-15,0-25 0,0 24 16,0-24-16,24 25 0,0-25 16,0 0-16,1 0 15,-1 0-15,0 1 0,24-25 16,-24 24-16,25-24 16,-25 0-16,0 0 0,25-24 15,-25 24-15,0-25 0,0 25 16,-24-24-16,24 24 15,-48 0 32</inkml:trace>
  <inkml:trace contextRef="#ctx0" brushRef="#br0" timeOffset="-88210.73">11615 2704 0,'-24'0'0,"-1"-24"0,1 0 16,24 0 0,-24 0-16,24-1 15,0 1-15,24 24 0,0-24 16,1 0-16,-1 0 15,0 24-15,24-25 0,1 1 16,-1 24-16,25 0 16,-25-24-16,25 24 0,-25 0 15,25 24-15,-25-24 0,-24 24 16,0 1-16,1-1 16,-25 0-16,0 24 0,-25-23 15,1-1-15,-24 24 16,-1-24-16,1 1 0,0-1 15,-1 0-15,-23 0 0,48-24 16,-1 24-16,-23-24 16,48 25-16,-24-25 0,24-25 31,24 25-15,0 0-16,0 0 0,25-24 15,-25 24-15,24 0 16,25 0-16,-25 24 0,1-24 15,-25 25-15,24-1 16,-24 0-16,1 0 0,-25 0 16,0 0-16,-25 1 0,1-1 15,-24 0-15,-1 0 16,1 0-16,-24 1 0,23-25 16,1 0-16,-1 0 0,25 0 15,-24 0-15,48-25 16,0 1-16</inkml:trace>
  <inkml:trace contextRef="#ctx0" brushRef="#br0" timeOffset="-87778.73">12849 2245 0,'-49'0'15,"25"24"1,-24-24-16,-1 24 16,1 25-16,-1-25 0,25 24 15,0 0-15,0 1 0,0 23 16,24-23-16,0-1 0,0 25 16,24-25-16,0 1 15,0-1-15,0-24 0,25 24 16,-25-23-16,24-1 15,1-24-15,-25 0 0,24 0 16,1 0-16,-1-24 0,1-1 16,-25 1-16,24-24 15,-48 24-15,24-25 0,-24 1 16,0 24-16,-24-25 16,24 25-16,-48 0 0,24 0 15,-25 24-15,25 0 16,-24 0-16,23 0 0,-23 24 15,24 0-15,0 0 0,-1 1 16,25-1-16,0 0 16,0 0-16,25 0 0,-1 1 15</inkml:trace>
  <inkml:trace contextRef="#ctx0" brushRef="#br0" timeOffset="-87416.73">13478 2317 0,'0'-24'15,"0"0"-15,0 0 16,-25 24-16,1 24 16,0-24-16,0 24 15,0 0-15,-1 1 16,1-1-16,0 24 0,24-24 15,0 0-15,0 1 16,0-1-16,24 0 0,-24 0 16,49-24-16,-25 24 0,24 1 15,1-25-15,-1 24 16,0 0-16,-24-24 0,25 24 16,-25 0-16,0 1 0,-24-1 15,0 0 1,0 0-16,-24 0 0,0-24 15,-25 25-15,25-25 16,-24 0-16,0 0 0,-1-25 16</inkml:trace>
  <inkml:trace contextRef="#ctx0" brushRef="#br0" timeOffset="-87256.73">13429 2293 0,'49'-48'0,"-25"-1"16,24 25-16,-24 0 0,0 0 15,25 24-15,-25-24 16,24 24-16,-23 0 0,23 0 16,-24 0-16,0 0 15,1 0-15,-1 0 0</inkml:trace>
  <inkml:trace contextRef="#ctx0" brushRef="#br0" timeOffset="-86650.73">14760 2583 0,'0'-24'15,"0"-24"17,-25 48-32,25-24 0,0-1 15,-24 1-15,0 0 16,0 24-16,0 0 16,-25 0-16,1 0 0,0 0 15,-1 24-15,1 0 16,-1 1-16,1-1 0,24 24 15,0-24-15,-1 1 0,25-1 16,0 24-16,25-24 16,-1 1-16,0-1 0,24-24 15,1 24-15,-1-24 0,25 0 16,-25 0-16,0 0 16,25-24-16,-25 0 0,-23-1 15,23 1-15,-24-24 16,0-1-16,-24 1 0,25 0 15,-25-25-15,0 1 16,0-1-16,0 0 0,0 1 16,24-1-16,-24 1 0,0 23 15,0 25-15,0-24 16,0 96 0,0 121-1,24-23 1,-24-74-16,24 1 15,-24-1-15,24-23 16,-24 23-16,25-23 0,-1-1 16,-24-24-16,24 25 15,-24-25-15</inkml:trace>
  <inkml:trace contextRef="#ctx0" brushRef="#br0" timeOffset="-85667.73">15389 2487 0,'24'-49'0,"-24"25"16,24 0-16,-24-24 0,0 23 16,-24 25-16,0-24 15,24 0-15,-25 0 0,1 24 16,0-24-16,0 24 0,0 0 16,-1 0-16,1 0 15,24 24-15,-24 0 0,0 0 16,0 0-16,24 25 15,-25 23 1,25-23-16,0-25 0,0 24 0,25-24 16,-1 1-16,0-1 15,0 0-15,0 0 0,1-24 16,-1 0-16,0 0 16,0 0-16,0 0 0,1-24 15,-1 0-15,-24 0 0,24-25 16,-24 1-16,24-1 15,-24 25-15,0-24 0,0 0 16,0 23-16,0 1 16,0 0-16,0 48 15,-24 0 1,24 1-16,0 23 16,0-24-16,0 0 0,0 25 15,24-25-15,-24 0 16,24-24-16,-24 24 0,25 0 15,-1-24-15,0 0 16,0 0 0,0-24-16,0 0 0,1 0 15,-1 0-15,-24-1 0,24-23 16,-24 24-16,24-24 16,-24 23-16,0 1 0,0 0 15,0 0-15,0 0 16,-24 24-16,24 24 15,0 0 1,0 0-16,0 25 0,24-25 16,-24 24-16,24-24 0,1 0 15,-1 1-15,0-1 16,0 0-16,25 0 0,-25-24 16,24 0-16,-24 0 0,1 0 15,-1 0-15,0-24 16,0 0-16,-24 0 0,0-25 15,0 1-15,0 24 16,0-25-16,0 25 0,-24 0 16,24 0-16,-24 24 15,24 24-15,0 0 16,0 25-16,0-1 0,0 24 16,24 1-16,0 0 15,0 23-15,0-23 0,25 24 16,-25-49-16,0 25 0,0-25 15,-24 0-15,0-23 16,0-1-16,-24-24 0,-24 0 16,24-24-16,-25 24 15,1-49-15,24 25 0,-25-24 16,25-25-16,0 25 0,24-25 16,0 25-16,0-1 15,24 1-15,0 0 0,1 23 16,-1 1-16,72 0 15,1 0 1,-48 24-16</inkml:trace>
  <inkml:trace contextRef="#ctx0" brushRef="#br0" timeOffset="-85318.73">16767 2317 0,'49'-24'0,"-25"0"0,0-24 15,0 23-15,1 1 0,-25 0 16,0-24-16,-25 48 16,25-25-16,-24 1 0,-24 24 15,24 0-15,-25 0 0,25 24 16,-24-24-16,23 25 16,1-1-16,0 0 0,0 0 15,24 0-15,0 1 16,0-1-16,24 0 15,0 0-15,25 0 0,-1 1 16,0-1-16,1 0 16,-1 0-16,49 0 15,-73 0-15,0-24 16,1 25-16,-25-1 0,-25 0 16,1-24-16,-24 24 15,24-24-15,-25 0 16,1 0-16,24 0 0,-1 0 15,1-24-15</inkml:trace>
  <inkml:trace contextRef="#ctx0" brushRef="#br0" timeOffset="-85033.73">16840 2269 0,'48'-73'16,"-23"25"-16,-25 24 16,24 24-16,-24-24 0,-24 48 15,-25 0 1,25-24-16,0 48 0,-25-23 15,1 23-15,0-24 16,-1 25-16,25-1 0,0 0 16,0 1-16,0-1 0,24 0 15,-25 1-15,25-1 16,0-24-16,-24 49 16,24-49-16,0 0 15,0 1-15,24-25 16,1 0-1,-25-25 1,0 1 0,24 24-16</inkml:trace>
  <inkml:trace contextRef="#ctx0" brushRef="#br0" timeOffset="-68558.73">21025 2704 0,'0'-24'0,"0"0"16,0 0-16,0 0 15,0-1-15,0 1 0,0 0 16,24 24-16,-24-24 0,0 0 16,24 24-1,-24 24 1,0 0-16,-24 0 15,24 25-15,-24-1 16,24 25-16,0-1 0,-24 1 16,24-1-16,0 1 0,0 24 15,0-49-15,0 25 16,0-1-16,24-23 0,0 23 16,-24-24-16,24-23 15,25 23-15,-25-24 0,0-24 16,24 24-16,1-24 0,-25 0 15,0-24-15,25 0 16</inkml:trace>
  <inkml:trace contextRef="#ctx0" brushRef="#br0" timeOffset="-68380.73">20977 3116 0,'-49'-25'15,"1"25"-15,24 0 0,-1 0 16,50 0-1,-1 0 1,0-24-16,0 24 0,25 0 16,-25 0-16,48-24 15,-23 24-15,-1 0 0,0 0 16,1 0-16</inkml:trace>
  <inkml:trace contextRef="#ctx0" brushRef="#br0" timeOffset="-67864.73">21581 3091 0,'0'-24'0,"-24"24"16,48 0 125,-24 24-126,25-24-15,-1 25 16,0-25-16,0 24 0,0 24 15,0-24-15,1 1 16,-1 23-16,0 0 0,-24-23 16,0 23-16,0 0 0,0-24 15,0 1-15,-24-1 16,0 0-16,-1-24 0,-23 24 16,24-24-16,0-24 15,0 24-15,24-24 16,0 0-16,24-25 0,0 1 15,0 0-15,0-1 16,25-23-16,-1 23 0,0 1 16,-23 24-16,23-1 0,-24 1 15,0 24-15,1 0 16,-1 0-16,-24 24 16</inkml:trace>
  <inkml:trace contextRef="#ctx0" brushRef="#br0" timeOffset="-67660.73">22138 3140 0,'0'-24'16,"24"24"31,-24 24-47,0 0 15,24 0-15,-24 0 0,24 1 16,-24 23-16,24-24 15,-24 25-15,0-25 0,25 0 16,-25 0-16,0 0 16,0 0-16,-25-24 0</inkml:trace>
  <inkml:trace contextRef="#ctx0" brushRef="#br0" timeOffset="-67503.73">22307 2850 0,'0'-25'16,"0"1"-16,-24 24 16,0 24-1,24 1 1,0-1-16</inkml:trace>
  <inkml:trace contextRef="#ctx0" brushRef="#br0" timeOffset="-66658.73">22767 3285 0,'24'0'15,"0"0"1,-24-24-16,0 0 16,24 24-16,-24-25 0,0 1 15,0 0-15,0 0 16,0 0-16,0-1 0,-24 1 15,0 0-15,0 0 16,-1 24-16,1-24 0,0 24 16,0 0-16,0 0 0,0 24 15,-25 0-15,25 0 16,24 0-16,-24 1 0,0 23 16,24-24-16,0 25 15,0-25-15,0 24 0,24-24 16,0 1-16,0-1 0,0 0 15,1 0-15,-1-24 16,0 0-16,24 0 0,-24-24 16,1 24-16,-1-48 0,24 23 15,-24 1-15,1-24 16,-25 24-16,24-25 0,-24 25 16,0 0-16,24 24 15,-24-24-15,0 48 16,0 0-16,0 0 0,0 0 15,0 25-15,0-25 16,0 24-16,24 1 0,-24-1 16,24 0-16,1-23 15,-1-1-15,24 0 0,-24-24 16,1 0-16,-1 0 0,24-24 16,-24 0-16,0-25 15,25 1-15,-25 0 0,0-25 16,0 0-16,-24-23 15,25-1-15,-25 0 0,0 0 16,0 25-16,0-25 0,0 24 16,0 25-16,-25 0 15,25 23-15,0 1 0,-24 24 16,24 24-16,0 25 16,0-1-16,0 1 0,0 23 15,0 1-15,0-1 0,0 25 16,0-24-16,0-1 15,24 1-15,1-1 0,-25 1 16,24-25-16,0 1 16,0-25-16,0 0 0,1 0 15,23 0-15,-24 1 0,0-25 16,1 0-16,-1 0 16,0 0-16,0 0 15,0-25 1,-48 1 31,0 24-47</inkml:trace>
  <inkml:trace contextRef="#ctx0" brushRef="#br0" timeOffset="-62578.73">24387 3164 0,'-24'0'15,"0"0"1,24-24-16,24 24 16,0 0-16,1 0 15,-1 0-15,0-24 16,0 24-16,0 0 0,25 0 16,-25-25-1,0 25-15</inkml:trace>
  <inkml:trace contextRef="#ctx0" brushRef="#br0" timeOffset="-62027.73">25113 2753 0,'24'-73'16,"-24"49"-16,0 0 0,0 0 15,0 48 17,0 0-17,0 24-15,0-23 16,25-1-16,-1 0 15,-24 24-15,24-23 0,0-1 16,0 24-16,0-24 16,1 0-16,-1 1 15,0-25-15,0 0 16,0-25 0,-24 1-16,25 0 0,-25 0 15,0-24-15,24 23 16,-24 1-16,0-24 0,0 24 15,0-1-15,0 1 16,-24 48 0,-1 1-16,1 23 15,0 0-15,0 25 0,-25-1 16,25 25-16,0 0 16,0 0-16,0 0 0,0-1 15,24 1-15,-25 0 16,25 0-16,0-25 0,0-23 15,0-1-15,0 0 16,0-24-16,0 1 16,25-50-16</inkml:trace>
  <inkml:trace contextRef="#ctx0" brushRef="#br0" timeOffset="-61594.73">25573 3430 0,'-24'0'0,"24"24"47,24-24 0,0 0-47,0 0 16,0 0-16,1-24 15,-1 24-15,0-24 0,0 24 16,0-24-16,0 0 16,-24-1-16,25 1 0,-25 0 15,0 0-15,0 0 0,-25-1 16,1 1-16,0 24 15,0 0-15,0 0 0,0 0 16,-1 0-16,1 24 0,0 25 16,0-25-16,0 24 15,24-23-15,0 23 0,0 0 16,0 1-16,0-25 16,24 24-16,0-24 0,0 1 15,25-25-15,-25 24 0</inkml:trace>
  <inkml:trace contextRef="#ctx0" brushRef="#br0" timeOffset="-61270.73">26419 3188 0,'0'-48'16,"0"24"-16,0-1 0,0 1 15,-24 0-15,0 24 16,0 0-16,-25 0 0,25 0 15,-24 24-15,0-24 0,23 24 16,-23 1-16,24-1 16,0 0-16,24 0 0,0 25 15,0-25-15,24 0 16,0 0-16,24 0 0,1 25 16,-1-25-16,0 0 0,1 0 15,-1 0-15,-24 25 16,25-25-16,-49 0 0,0 0 15,0 1-15,0-1 16,-24 0-16,-25 0 0,1 0 16,-1-24-16,-23 25 0,24-25 15,-25 0-15</inkml:trace>
  <inkml:trace contextRef="#ctx0" brushRef="#br0" timeOffset="-52276.73">16646 4906 0,'-24'0'31,"48"0"16,1 0-31,-1 0-16,0 0 0,24-24 15,1 24-15,23-25 16,1 25-16,24-24 0,-25 0 15,25 24-15,-24-24 16,-1 24-16,1 0 0,-25 0 16,-24-24-16,1 24 0,-1 0 15</inkml:trace>
  <inkml:trace contextRef="#ctx0" brushRef="#br0" timeOffset="-51886.73">16550 5075 0,'-24'0'16,"24"24"-16,0 0 31,24-24-15,0 0-16,0 0 0,0 0 15,25 0-15,23 0 16,-23 0-16,47 0 0,-23-24 16,24 24-16,-25-24 15,25 24-15,-24-24 0,-1 24 16,-23-24-16,-1 24 0,0 0 16,-23-25-16,-1 25 15</inkml:trace>
  <inkml:trace contextRef="#ctx0" brushRef="#br0" timeOffset="-50260.73">22234 4035 0,'25'0'31,"-1"0"-16,24 0-15,1 0 0,-1-24 16,0 24-16,1 0 16,-1 0-16,1 0 0,-25 0 15,24 0-15,-24 0 0</inkml:trace>
  <inkml:trace contextRef="#ctx0" brushRef="#br0" timeOffset="-50050.73">22283 4180 0,'0'24'15,"24"-24"17,24 0-17,-23 0-15,23 0 16,25-24-16,-1 24 0,1 0 15,-1 0-15,1 0 16,-1 0-16,-23 0 0</inkml:trace>
  <inkml:trace contextRef="#ctx0" brushRef="#br0" timeOffset="-46473.73">15848 5196 0,'24'0'0,"-24"24"16,-24 0 46,24 1-31,0-1-31,24 0 16,-24 0-16,25 0 16,-25 1-1,24-1-15,-24 0 16,24 0-16,-24 0 16,24-24-1,-24 24-15,0-48 63,0 0-48,0 0 1,0 0-16,0 0 16,0-1-16,0 1 0,0 0 15,0 0 1,0 0-16,0 48 62,0 0-62,0 0 0,0 25 16,0-25 0,0 0-16,24 24 0,-24-24 15,0 25-15</inkml:trace>
  <inkml:trace contextRef="#ctx0" brushRef="#br0" timeOffset="8857.27">23057 5438 0,'0'-24'16,"0"0"-1,0-1 1,-24 1-16,24 48 47,-24 1-32,24-1-15,0 0 16,-25 24-16,25 1 0,-24-1 16,24 25-16,0-25 15,0 0-15,-24 1 0,24-1 16,0 1-16,0-1 0,0-24 15,0 24-15,0-23 16,0-1-16,0 0 0,0 0 16,24-24-1,0 0 1,1 0-16,23 0 16,0 0-16,25 0 15,-1-24-15,25 24 0,0 0 16,24 0-16,24 0 0,0 24 15,25-24-15,-1 0 16,24 24-16,1-24 0,-1 0 16,1 0-16,0 25 15,-1-25-15,1 0 0,-25 0 16,-24 0-16,0 24 0,-24-24 16,-24 0-16,0 0 15,-49 0-15,0 0 0,-23 0 16,-1 0-16,-24-24 15,-24 24-15,-1-25 16,1 25 0,0-24-16,0 24 0,0-24 15,-1 24 1,25-24-16,0 0 0,0-1 16,0 1-16,0 0 0,0-24 15,0 24-15,0-25 16,0 1-16,25-1 0,-25 1 15,0 0-15,0-25 0,0 25 16,0-1-16,0 25 16,0-24-16,0-1 0,0 25 15,0 0-15,0 0 0,0 0 16,0-1 0,-25 25-16,25-24 15,-24 24 1,0 0-16,24-24 15,-48 24-15,24 0 0,-25 0 16,1 0-16,-25 0 16,-24 0-16,1 0 0,-25 0 15,-24 0-15,-1 0 0,-23 0 16,0 0-16,-1 24 16,-23-24-16,-1 0 0,-23 24 15,23-24-15,-24 25 16,25-25-16,24 0 0,-1 24 15,25-24-15,48 0 0,1 24 16,-1-24-16,48 0 16,1 0-16,24 0 0,48 0 62,0 0-62,0 0 31,-24 24 1,0 0-17</inkml:trace>
  <inkml:trace contextRef="#ctx0" brushRef="#br0" timeOffset="9413.27">23541 5656 0,'-24'0'0,"-1"-25"0,1 25 16,0 0-16,24-24 0,-24 24 16,24 24-1,0 1-15,0-1 16,0 24-16,24-24 16,-24 25-16,0-1 0,24-24 15,-24 25-15,0-25 0,24 0 16,-24 0-16,0 0 15,0-48 17,0 0-32,0 0 0,0-24 15,0-1-15,0 1 0,0-1 16,0-23-16,0 23 16,0 1-16,0-25 0,0 25 15,0 0-15,25 24 16,-25-1-16,24 25 0,0 0 15,24 0-15,-23 25 0,23-1 16,-24 0-16,0 0 16,0 0-16,1 0 0,-1 1 15,-24-1-15,0 0 16,-24 0-16,-1 0 0,1 1 16,-24-1-16,0-24 0,-1 24 15,1 0-15,-1-24 16,1 0-16</inkml:trace>
  <inkml:trace contextRef="#ctx0" brushRef="#br0" timeOffset="9752.27">23831 5656 0,'24'0'31,"0"0"-15,1 0-16,-25 24 0,24-24 16,0 24-16,0 0 0,0 0 15,1-24-15,-25 25 16,0-1-16,0 0 0,-25 0 16,1 0-1,0-24-15,0 0 16,0 0-16,24-24 15,0 0-15,0 0 16,24 0-16,0-1 0,0-23 16,25 24-16,-1 0 15,0-1-15,-23 1 0,23 0 16,0 24-16,-24-24 16</inkml:trace>
  <inkml:trace contextRef="#ctx0" brushRef="#br0" timeOffset="10380.27">24387 5583 0,'-24'0'16,"24"24"-1,-24-24-15,0 24 16,24 1 0,-24-25-16,24 24 15,0 0-15,0 0 16,0 0-16,0 1 15,0-1-15,24-24 16,-24 24 0,24-24-16,0 0 0,25-24 15,-25 24-15,0-24 0,0-1 16,0 1-16,1 24 16,-1-24-16,-24 0 0,0 0 15,0-1-15,-24 1 16,24 0-16,-25 24 0,1-24 15,0 24-15,0 0 0,0 0 16,-1 24 0,50 0-1,23-24 1,-24 24-16,25-24 0,-1 0 16,25 0-16,-25-24 0,0 24 15,1 0-15,-25-24 16,24 24-16,-48-24 0,24 24 15,-24-24-15,0-1 16,-24 25-16,0 0 16,24-24-16,-24 24 15,24 24 1,0 1-16,0-1 16,0 0-16,24 0 15,-24 25-15,24-1 0,0 0 16,1 1-16,-1 23 0,0-23 15,0-1-15,0 0 16,-24 98 0,-24-98-1,0-48-15,-24 0 0,23 0 16,-23 0-16,24-24 0,-25 0 16</inkml:trace>
  <inkml:trace contextRef="#ctx0" brushRef="#br0" timeOffset="10560.27">24920 5269 0,'-25'0'0,"1"0"15,48 0 16</inkml:trace>
  <inkml:trace contextRef="#ctx0" brushRef="#br0" timeOffset="10733.27">25258 5583 0,'-24'24'0,"0"-24"16,0-24 0,24 0-1</inkml:trace>
  <inkml:trace contextRef="#ctx0" brushRef="#br0" timeOffset="19861.27">23686 6043 0,'-24'0'47,"0"0"16,24 24-63,-25 0 15,1-24-15,0 24 16,-24 25-16,23-25 0,-23 24 15,0 25-15,-25-25 16,25 25-16,-25-1 0,1 1 16,-1-1-16,25 1 15,-25 0-15,0-1 0,25 1 16,-25-1-16,25-23 0,0 23 16,-1-23-16,1-1 15,24 0-15,-25 1 0,25-25 16,0 24-16,0-23 15,0-1-15,-1 0 0,25 0 16,-24-24-16,24 24 0,-24-24 31,24 24-31</inkml:trace>
  <inkml:trace contextRef="#ctx0" brushRef="#br0" timeOffset="20345.27">22234 7204 0,'0'-24'32,"25"24"-17,-25 24 1,0 0-1,0 0-15,0 0 16,0 1-16,0-1 0,0 24 16,-25 1-16,25-25 0,-24 24 15,24 0-15,-24 1 16,0-1-16,24 1 0,-24-25 16,24 0-16,0 0 15,0 0-15,0 1 0,0-1 16,0 0-1,24-24-15,0-24 16,0 24-16,25-24 0,-1-1 16,25 1-16,-25 0 15,25-24-15,-1 23 0,1 1 16,-1 0-16,-23 0 0,-1 0 16,0 24-16,1-25 15,-25 25-15,0 0 16,-48 0 15,24 25-15,-24-1-16</inkml:trace>
  <inkml:trace contextRef="#ctx0" brushRef="#br0" timeOffset="21755.27">20856 10857 0,'0'-25'31,"-25"50"94,25-1-125,-24 0 15,0 0-15,0 25 16,-25-1-16,1 24 0,-24 1 16,-1 24-16,-24 0 0,25-1 15,-25 1-15,0 0 16,0 0-16,1-1 0,23 1 16,0-24-16,1-1 15,23-23-15,1 23 0,0-23 16,24-25-16,-1 24 0,1-24 15,0 1-15,24-1 16,0 0-16,-24-24 0,24 24 16,0 0-16,0 1 15,-24-1 1,24-48 109,0-1-125</inkml:trace>
  <inkml:trace contextRef="#ctx0" brushRef="#br0" timeOffset="22223.27">19525 12187 0,'0'-24'31,"0"48"0,0 0-15,0 0 0,-24 1-16,24-1 0,-24 24 15,-25 25 1,1 24-16,24-25 16,0-48-16,24 25 15,-25-49-15,25 24 16,0 0-16,25-24 15,-1 0-15,0 0 16,24-24-16,-23 0 16,23 24-16,0-25 0,1 1 15,23 0-15,-23 0 16,23 0-16,-23 0 0,-1-1 16,25 1-16,-25 24 0,-24-24 15,25 24-15,-25-24 16,0 24-16,0 0 15,-48 24 17</inkml:trace>
  <inkml:trace contextRef="#ctx0" brushRef="#br0" timeOffset="25470.27">15897 12985 0,'24'0'16,"-24"-24"-1,0 48 48,0 1-48,0-1 1,0 0-16,0 0 0,0 0 16,-24 0-16,24 1 15,0-1-15,0 0 0,0 0 16,0 0-16,-25 1 16,25 23-16,0-24 0,0 0 15,0 25-15,-24-25 16,24 0-16,0 0 0,0 25 15,0-25-15,0 0 0,0 0 16,0 0 0,0 1-1,24-25 32,-24-25-31,25 25-1,-1-24 1,0 24 0,0 0-16,0 0 15,1 0-15,-1 0 16,0 0-16,24 0 0,-24 0 16,25-24-16,-25 24 0,24 0 15,1 0-15,-1 0 16,1 0-16,23-24 0,-23 24 15,23 0-15,1 0 16,-25 0-16,25 0 0,-1-24 16,-23 24-16,-1 0 0,0 0 15,1 0-15,-1-24 16,-24 24-16,25 0 0,-25 0 16,0 0-16,24 0 15,-23 0-15,-1-25 0,24 25 16,-24 0-16,1 0 0,-1 0 15,0 0-15,0 0 16,0 0-16,1 0 16,-1 0 15,-24-24-15,24 24-1,-48 0 63,24-24-46,0 0-1,0 0-16,0-1-15,0 1 16,0 0-16,0 0 0,0 0 16,0-25-16,0 25 15,0-24-15,0 23 0,0 1 16,0-24-16,0 24 16,0 0-16,0-1 0,0 1 15,0 0 1,0 0-16,-24 24 15,24-24-15,0-1 16,-25 25 0,25-24-16,0 0 15,0 0 32,-24 24-47,0 0 31,0 24-31,0-24 16,-1 0 0,1 0-16,-24 24 15,24-24-15,-1 0 16,-23 0-16,0 24 0,-1-24 16,1 25-16,-25-25 0,1 24 15,-1-24-15,1 0 16,-1 24-16,0-24 0,1 24 15,-1-24-15,1 24 16,-1 1-16,25-25 0,-1 24 16,1-24-16,0 0 0,-1 24 15,25-24-15,-24 0 16,24 0-16,-1 0 0,1 24 16,0-24-16,0 0 0,0 0 15,-1 0-15,1 0 16,0 24-16,0-24 0,0 0 15,-1 0-15,1 0 16,0 24-16,0-24 0,0 0 16,-1 0-16,1 0 31,48 0 16,1 0-16,-1 0 0</inkml:trace>
  <inkml:trace contextRef="#ctx0" brushRef="#br0" timeOffset="26082.27">15800 12550 0,'0'-24'31,"0"48"-16,24-24 1,-24 24-16,24-24 16,-24 24-16,24 0 0,1 1 15,-25-1-15,24 0 0,0 24 16,0-23-16,-24-1 16,24 0-16,1 0 0,-1 0 15,-24 1 1,24-25-1,-24-25 1,24 1-16,-24 0 16,0-24-16,24 23 0,-24-23 15,0 24-15,24-25 16,-24 1-16,0 24 0,0-24 16,0 23-16,0 1 0,0 0 15,0 48 32,25-24-47,-25 24 16</inkml:trace>
  <inkml:trace contextRef="#ctx0" brushRef="#br0" timeOffset="26838.27">16380 12477 0,'-24'0'15,"24"-24"1,-24 24-16,24 24 16,0 1-1,0-1-15,24 0 16,-24 0-16,0 0 15,0 25-15,0-25 0,0 0 16,0 0-16,0 0 16,0 1-16,0-1 0,0 0 15,-24-24-15,24 24 0,0-48 32,0 0-17,0 0-15,0-1 16,0 1-16,24-24 15,-24 24-15,0-25 0,24 1 16,-24 24-16,0-25 16,0 25-16,25 0 0,-25 0 15,0 0-15,24 24 16,-24 24 0,24-24-16,-24 24 0,24 0 15,-24 25-15,24-25 16,1 0-16,-25 0 0,24 24 15,-24-23-15,24-1 0,-24 0 16,0 0-16,24 0 16,-24 1-1,0-50 1,0 1 0,0 0-16,0-24 15,0 23-15,24 1 16,-24-24-16,0 0 0,0 23 15,0-23-15,0 24 16,24 0-16,-24-1 0,0 1 16,25 0-16,-1 48 31,-24 0-31,24 1 16,0 23-1,-24-24-15,24 0 0,-24 1 16,25-1-16,-25 24 0,24-24 15,-24 0-15,24 1 16,-24-1-16,0 0 0,24 0 16,-24 0-16</inkml:trace>
  <inkml:trace contextRef="#ctx0" brushRef="#br0" timeOffset="30266.27">12220 12260 0,'0'-25'16,"-25"25"-16,25-24 15,0 0-15,25 24 0,-1-24 16,0 0-16,0-1 0,0 1 15,1 24-15,-1-24 16,24 0-16,1 0 0,23 0 16,1-25-16,23 25 0,1 0 15,0-25-15,24 25 16,0 0-16,0 0 0,24 0 16,-24-1-16,0 1 15,0 24-15,0-24 0,0 24 16,0 0-16,0 0 0,0 24 15,0-24-15,-1 24 16,-23 1-16,24-1 0,-24 0 16,0 0-16,-1 0 0,1 25 15,-24-25-15,-1 24 16,1-23-16,-25 23 0,25-24 16,-25 0-16,25 25 15,-25-25-15,-24 0 0,25 0 16,-25 0-16,0 1 0,0-25 15,-24 24-15,0 0 16,-24 0 15,24-48 1</inkml:trace>
  <inkml:trace contextRef="#ctx0" brushRef="#br0" timeOffset="30718.27">15340 12284 0,'0'-24'16,"24"24"15,1 0-31,-1 24 0,0-24 16,0 24-16,0-24 16,25 0-16,-25 24 0,24-24 15,-24 24-15,25-24 16,-1 0-16,-24 0 0,25 0 15,-25 0-15,0 0 0,25-24 16,-25 0-16,0 24 16,-24-24-16,24 0 0,0-1 15,-24 1-15,0-24 16,0 24-16,0-1 0,0 1 16,0 0-16,0 0 0,-24 24 15,24-24-15,0 48 31,-24-24-15,24 24-16,0 24 0,-24-23 16,24-1-16,-24 24 0</inkml:trace>
  <inkml:trace contextRef="#ctx0" brushRef="#br0" timeOffset="31380.27">10502 11752 0,'0'-25'15,"24"25"16,-24 25-31,0-1 16,24 0-16,-24 24 0,25 1 16,-1-1-16,0 1 15,0-1-15,0 24 0,1-23 16,23-1-16,-48 1 0,24-25 16</inkml:trace>
  <inkml:trace contextRef="#ctx0" brushRef="#br0" timeOffset="31746.27">10430 12139 0,'-49'-25'0,"1"1"16,-1-24-16,1 24 15,0 0-15,23-25 0,1 25 16,0-24-16,24 23 15,0 1-15,0-24 0,24 24 16,0-1-16,1 25 0,71-48 16,-47 48-1,23 0-15,-23 0 0,23 24 16,1 0-16,-1 1 16,1 23-16,-25 0 0,1 1 15,-25-1-15,0 1 0,-24 23 16,0-24-16,0 25 15,-24-25-15,-24 1 0,-1-1 16,1 1-16,-1-25 16,-23 24-16,23-24 0,1-24 15,24 25-15,-24-25 0,23 0 16,25-25-16</inkml:trace>
  <inkml:trace contextRef="#ctx0" brushRef="#br0" timeOffset="32172.27">11155 11945 0,'-24'0'0,"0"0"15,0 0-15,-1 0 16,50 0 15,-1 0-31,0 0 16,0 0-16,0 0 0,1 0 15,-1 0-15,0 0 16,0 0-16,0-24 16,-24 0-1,0 0-15,0-1 0,0 1 16,-24 0-16,0 0 0,-24 0 15,23-1 1,1 25-16,0 0 0,-24 0 16,23 0-16,25 25 0,-24 23 15,24-24-15,0 25 16,0-1-16,0-24 0,24 25 16,1-1-16,-1-24 15,24 24-15,-24-23 0,25-25 16,-1 0-16,-24 0 0</inkml:trace>
  <inkml:trace contextRef="#ctx0" brushRef="#br0" timeOffset="32519.27">11373 11655 0,'-24'0'0,"0"0"31,48 0-15,-24 24-16,24-24 0,0 24 16,-24 0-16,24 1 15,1-1-15,-1 24 0,24-24 16,-24 1-16,-24 23 16,24-24-16,1-24 0,-25 24 15,24-24-15,-24-24 16,0 0-1,0 0-15,0 0 0,0-25 16,0 1-16,0-1 16,0 1-16,0 0 0,0-1 15,0 1-15,0 24 0,0 0 16,0 48 0,0 0-16</inkml:trace>
  <inkml:trace contextRef="#ctx0" brushRef="#br0" timeOffset="33019.27">12195 11389 0,'0'-24'0,"0"-1"0,0 1 16,-24 0-1,24 0-15,-24 0 0,0 24 16,0-25-16,-1 25 0,1 0 15,-24 0-15,24 0 16,0 25-16,-1-25 0,1 24 16,0 24-16,0-24 0,24 1 15,0-1-15,24 24 16,0-24-16,0 1 0,1-1 16,23 0-16,-24-24 15,24 0-15,1 24 0,-1-24 16,-24 0-16,1 0 0,-1 24 15,0-24-15,-24 24 16,0 1-16,0-1 16,-48-24-16,23 24 15,-23 0-15,24 0 0,-25-24 16,1 25-16,0-25 0,24 0 16,-1-25-16,1 25 15</inkml:trace>
  <inkml:trace contextRef="#ctx0" brushRef="#br0" timeOffset="33534.27">12195 10905 0,'0'-24'0,"-24"24"0,0 0 15,24-24-15,-24 24 0,24 24 16,0 0-16,0 0 15,24 0-15,-24 25 0,24-1 16,0 0-16,1 1 16,-1 23-16,0 1 0,24-25 15,-23 25-15,-1 0 0,24-25 16,-24 24-16,1-23 16,-1 23-16,0-47 0,-24 23 15,24-24-15,-24 0 16,0 1-16,0-50 31,-24 1-15,0-24-16,24 24 0,-24-49 15,-1 25-15,1-25 16,0 25-16,24-25 0,-24 1 16,24-1-16,0 0 0,0 25 15,0 0-15,0 23 16,24 1-16,0 0 0,0 24 15,1 0-15,-1 0 16,0 24-16,0-24 0,0 49 16,0-25-16,-24 0 0,0 24 15,0 1-15,-24-25 16,0 24-16,0 1 0,0-25 16,0 0-16,-25 0 15,25 1-15,0-25 0</inkml:trace>
  <inkml:trace contextRef="#ctx0" brushRef="#br0" timeOffset="34022.27">12873 11147 0,'24'0'0,"-24"-24"16,24 24-16,-24-25 15,0 1-15,0 0 16,0 0-16,0 0 16,0 0-1,0-1-15,-24 1 0,0 24 16,0 0-16,-1 0 0,1 0 16,-24 0-16,24 24 15,-1 1-15,1-1 0,0 0 16,24 24-16,0-24 15,0 1-15,0 23 0,0-24 16,24 0-16,-24 1 0,24-1 16,1-24-16,-25 24 15,24-24-15,0 0 0,0 0 16,-24-24-16,24 24 16,1-24-16,-25-1 0,24 1 15,-24 0-15,24 0 16,-24 0-16,0-1 0,24 1 15,-24 0-15,24 0 16,1 24 0,-25 24-16,24 0 0,-24 0 15,0 1-15,24-1 0,-24 0 16,24 0-16,-24 0 16,24-24-16,-24 25 0,24-25 15</inkml:trace>
  <inkml:trace contextRef="#ctx0" brushRef="#br0" timeOffset="34278.27">13381 10881 0,'0'-24'16,"0"-1"-16,0 1 0,-24 0 15,-1 24 1,1 24-16,-24-24 0,24 24 15,-1 1-15,1-1 0,24 0 16,-24 24-16,24-23 16,0-1-16,0 0 0,24 0 15,-24 0-15,24 0 16,1 1-16,-1-25 0,0 24 16,0-24-16,25 0 0,-25 0 15,24 0-15</inkml:trace>
  <inkml:trace contextRef="#ctx0" brushRef="#br0" timeOffset="34715.27">13647 10929 0,'0'-24'0,"0"0"16,0 0-16,-24 24 16,-1 0-1,25 24 1,-24-24-16,24 24 15,0 0 1,24-24-16,1 0 16,-1 0-1,0-24 1,0 0-16,0 0 16,-24-1-16,25 25 15,-25-24-15,0-24 0,0 24 16,0-1-16,0 1 15,-25 0-15,1 24 0,24-24 16,-24 24-16,0 0 0,-25 0 16,25 24-16,24 0 15,-24 0-15,0 25 0,24-1 16,0-24-16,0 25 16,24-1-16,0 1 0,25-25 15,-1 0-15,0 0 16,25 0-16,0-24 0,-25 0 15,25 0-15,-25-24 0,24 0 16,-47 24-16,23-24 16,-48 0-16</inkml:trace>
  <inkml:trace contextRef="#ctx0" brushRef="#br0" timeOffset="48645.27">11954 12090 0,'0'24'63,"24"-24"-48,-24 25-15,24-25 0,-24 24 16,24-24-16,0 24 16,0-24-16,25 24 0,-25-24 15,24 0-15,-23 24 16,23-24-16,-24 0 0,25 0 15,-25 0-15,0 0 0,0 0 16,0-24-16,1 24 16,-1 0-16,-48-24 31,-1 24-31,1 0 16,0 0-16,0 24 15</inkml:trace>
  <inkml:trace contextRef="#ctx0" brushRef="#br0" timeOffset="63041.27">16066 14921 0,'24'0'62,"-24"24"-46,0 0-16,0 0 15,0 0-15,0 25 0,-24-1 16,0 25-16,24-25 16,-24 25-16,-1-25 0,25 25 15,-24-25-15,0 0 16,24 1-16,0-1 0,0 0 15,0-23-15,0-1 0,0 0 16,24-24 0,0 0-16,1 0 0,23 0 15,-24-24-15,24 0 16,1 24-16,-1-25 0,25 1 16,-25 0-16,25 24 0,-1-24 15,1 24-15,-1-24 16,1 24-16,0 0 0,-1 0 15,1 0-15,-1 0 16,-23 0-16,-1 0 0,0 0 16,1-24-16,-25 24 0,0 0 15,-24-25 1,-24 25 0,24-24-16,-24 24 15,24-24-15,-24 0 0,24 0 16,-25 24-16,25-25 0,0-23 15,0 24-15,0 0 16,0-1-16,0-23 0,0 24 16,0-25-16,0 25 0,25-24 15,-25 24-15,0 0 16,0-1-16,0 1 0,0 0 16,-25 24-1,1 0-15,0 0 0,0 0 16,-24 24-16,-1-24 15,25 24-15,-24-24 0,-25 25 16,25-25-16,-1 0 0,-23 24 16,23-24-16,1 0 15,-25 0-15,25 0 0,0 0 16,-1-24-16,25 24 0,-24 0 16,23 0-16,1 0 15,24 24 1</inkml:trace>
  <inkml:trace contextRef="#ctx0" brushRef="#br0" timeOffset="63876.27">17783 14969 0,'-24'0'0,"0"0"15,24 24-15,-24-24 16,24 24-16,0 1 15,0-1-15,0 0 0,0 0 16,0 24-16,0 1 16,0-1-16,0 1 0,0-25 15,0 24-15,-24 1 16,24-25-16,0 24 0,-25-24 16,25 1-16,0-1 15,0 0 1,25-24-16,-1 0 15,24 0 1,-24-24-16,25 24 0,-1 0 16,1-24-16,-1 24 0,0 0 15,25-25-15,-1 25 16,-23 0-16,23 0 0,-23 0 16,-1 0-16,1 0 15,-1 0-15,0 0 0,-23 0 16,-1 0-16,0 25 0,0-25 15,0-25 1,-24 1 0,0 0-16,0 0 15,0 0-15,0-1 16,0 1-16,24-24 0,-24-1 16,0 1-16,25 0 15,-25-1-15,24 1 0,-24 24 16,0-25-16,24 1 0,-24 24 15,0 0-15,0-1 16,0 1-16,0 0 16,-24 24-16,0 0 15,24-24-15,-25 24 16,1 0-16,0 0 0,-24 0 16,24 0-16,-25 0 15,1 24-15,-25-24 0,25 24 16,-25-24-16,25 24 15,-25-24-15,1 25 0,23-25 16,-23 24-16,23-24 0,25 24 16,-24-24-16,24 24 15,24 0-15,0 1 32</inkml:trace>
  <inkml:trace contextRef="#ctx0" brushRef="#br0" timeOffset="65147.27">18799 13929 0,'-24'-24'0,"24"-1"15,-24 25 1,24 25 0,0-1-1,0 0-15,0 0 0,0 0 16,0 25-16,0-1 16,0-24-16,0 25 0,0-1 15,0 0-15,0-23 0,0 23 16,0-24-16,0 25 0,0-25 15,0 0-15,0 0 16,0 0-16,24-24 31,-24-24-31,24 24 16,97-48 0,0-1-1,-72 25 1,-1 24-16,0 0 0,1 0 15,-1 0-15,1 0 0,-25 0 16,24 0-16,-24 0 0,1 0 16,-1 0-16,0 0 15,0 0-15,0 0 16,-24-24 46,0 0-46,0 0-16,0-1 16,0 1-16,0 0 15,0-24-15,0 23 0,0 1 16,25-24-16,-25 24 16,0-25-16,0 25 0,0-24 15,24 24-15,-24-1 16,0 1-16,24 0 0,-24 0 15,-24 24 32,0 0-31,-1 0 0,1 0-16,0 0 15,0 0 1,-25 0-16,25 0 15,0 0-15,-24 0 16,-1 0-16,1 0 0,-25 0 16,25 0-16,0 0 0,-1 0 15,25 0-15,-24 0 16,23 0-16,1 24 0,0-24 16,0 24-16,0-24 0,-1 0 15,1 24-15,24 1 16,-24-25-16,24 24 15,-24-24 1,48 0 15,0 0-15</inkml:trace>
  <inkml:trace contextRef="#ctx0" brushRef="#br0" timeOffset="76344.27">10647 12816 0,'0'-24'31,"-24"24"16,24 24-32,-24-24 1,24 24 0,-24 0-16,24 1 15,0 23-15,0-24 0,0 25 16,0-25-16,0 24 15,24-24-15,0 25 0,0-25 16,0 0-16,1 0 0,23 0 16,0-24-16,1 0 0</inkml:trace>
  <inkml:trace contextRef="#ctx0" brushRef="#br0" timeOffset="76800.27">10962 12816 0,'0'-24'15,"0"0"1,0-1-16,24 25 16,-24-24-16,24 24 15,0 0-15,0 0 16,1 0-16,-1 0 16,-24 24-16,0 1 15,0-1-15,0 0 0,0 0 16,0 0-16,-24 25 15,-1-25-15,1 0 0,0 25 16,0-49-16,0 24 16,24 0-16,-24-24 0,24 24 15,24-24-15,0 0 16,0-24-16,0 24 16,25-24-16,-1 0 0,0 24 15,25-25-15,-25 1 16,-23 24-16,23-24 0,-24 24 15</inkml:trace>
  <inkml:trace contextRef="#ctx0" brushRef="#br0" timeOffset="77425.27">11760 12768 0,'-24'-25'16,"0"25"-1,24-24-15,-25 24 16,1 0-16,0 0 16,0 0-16,0 0 15,-1 0-15,25 24 0,-24 1 16,0-1-16,24 0 15,0 0-15,0 0 16,0 1-16,24-1 16,0-24-1,1 0-15,-1 0 0,0 0 16,0 0-16,0-24 0,1 24 16,-25-25-16,24 1 15,-24-24-15,0 24 0,0-1 16,0-23-16,0 24 15,-49-73-15,25 49 16,24 24 0,-24-1-16,24 1 0,0 48 15,24 1 1,-24-1-16,24 24 16,-24-24-16,25 25 0,-25-25 15,24 24-15,0-24 0,-24 25 16,24-25-16,0 0 15</inkml:trace>
  <inkml:trace contextRef="#ctx0" brushRef="#br0" timeOffset="77796.27">11954 12695 0,'-25'0'15,"50"0"32,-1 0-31,0 0-16,0 0 0,-24-24 16,24 24-16,0-24 15,-24-1 1,0 1-16,-24 24 15,0 0-15,0-24 16,0 24-16,0 0 16,-1 0-16,1 24 0,0 0 15,24 1 1,0-1-16,0 0 0,0 0 16,0 0-16,24 1 15,0-1-15,-24 0 0,25-24 16,-1 24-16,0-24 0</inkml:trace>
  <inkml:trace contextRef="#ctx0" brushRef="#br0" timeOffset="78139.27">12195 12574 0,'-24'0'0,"24"24"47,0 0-31,24 1-16,-24-1 15,25-24-15,-25 24 0,24 0 16,0 0-16,0-24 16,-24 25-1,24-50 1,-24 1-1,0 0-15,0 0 0,0 0 16,-24 24-16,24-25 0,0 1 16,-24 0-16,24 0 15,0 0 1,0 48 0</inkml:trace>
  <inkml:trace contextRef="#ctx0" brushRef="#br0" timeOffset="78318.27">12462 12598 0,'0'24'0,"0"-48"46</inkml:trace>
  <inkml:trace contextRef="#ctx0" brushRef="#br0" timeOffset="78576.27">12582 12308 0,'-24'0'0,"0"-24"16,0 24-16,24-24 15,24 48 17,0-24-32,0 24 0,25 0 0,-25 0 15,24 25-15,-23-25 16,23 0-16,-48 25 0,24-1 15,-24 0-15,-24-24 16,0 25-16,-25-1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6:28:50.6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65 250 0,'0'25'47,"0"-1"-32,0 0 1,0 24-16,24-24 0,-24 25 15,25-1-15,-25 1 16,24-1-16,0 0 0,0 1 16,0-25-16,25 24 0,-25-23 15,0-1-15,24 0 16,-23-24-16,-1 24 0,0-24 16,0 0-16,0-24 15,1 24-15,-1-24 0,-24 0 16</inkml:trace>
  <inkml:trace contextRef="#ctx0" brushRef="#br0" timeOffset="209">114 57 0,'-25'-24'0,"1"24"0,0 0 15,0-25-15,0 25 0,48 0 47,0 0-31,0 0-1,0 0-15,25 0 0,-25 0 16,24 25-16</inkml:trace>
  <inkml:trace contextRef="#ctx0" brushRef="#br0" timeOffset="424">428 323 0,'-24'24'16,"48"-24"15,0 0-15,0-24-16,25 24 15,-25 0-15,0 0 0,0-24 16,25 24-16,-25 0 16,0 0-16</inkml:trace>
  <inkml:trace contextRef="#ctx0" brushRef="#br0" timeOffset="678">694 541 0,'-24'24'0,"0"0"16,48-24 15,0 0-15,0 0-16,0 0 15,1 0-15,-1 0 16,0 0-16,0-24 0,0 24 16,1 0-16</inkml:trace>
  <inkml:trace contextRef="#ctx0" brushRef="#br0" timeOffset="1158">1299 202 0,'0'-24'0,"-24"24"0,24-24 16,-25 24-1,1 0 1,24 24-16,-24 0 15,24 0-15,0 0 16,-24 1-16,24 23 0,0 0 16,-24 1-16,24-1 15,0 0-15,0-23 0,24 23 16,0 0-16,-24-23 16,24 23-16,0-24 0,25 0 15,-25-24-15,0 0 0,0 0 16,25 0-16,-25-24 15,24 0-15,-23 0 0,-1 0 16,0-1-16,0-23 16,-24 24-16,24-25 0,-24 1 15,0 0-15,-24-1 0,0 1 16,0 0-16,24-1 16,-24 25-16,-1 0 0,1 0 15,0-1-15,0 25 16,0 0-16,-1 0 0,-23 25 15,24-1-15,0-24 0,-1 24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6:28:52.6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31 266 0,'0'-24'0,"0"48"31,0 0-16,0 0-15,0 0 16,0 0-16,0 25 16,0-1-16,0-24 0,0 25 15,0-1-15,0 1 16,24-1-16,-24-24 16,24 0-16,0 25 0,0-25 0,1-24 15,-1 24-15,24-24 16,-24 0-16,25 0 0,-25 0 15,0-24-15,24 0 0</inkml:trace>
  <inkml:trace contextRef="#ctx0" brushRef="#br0" timeOffset="197">127 121 0,'-24'-25'0,"0"25"0,0 0 15,0-24-15,-1 24 16,50 0 15,-1 0-15,-24 24 0,24-24-16</inkml:trace>
  <inkml:trace contextRef="#ctx0" brushRef="#br0" timeOffset="767">1047 72 0,'0'-24'0,"-25"24"0,25-24 16,-24 0-1,24 48 17,0 0-17,0 0-15,-24 0 0,24 25 16,-24-1-16,0 1 15,24-1-15,-25 0 0,1 25 16,0-25-16,0 1 16,0-25-16,-1 24 0,25-24 15,-24 1-15,0-1 16,24 0 0,24-24-1,0 0 1,1 0-16,-1 0 0,24 0 15,-24 0-15,25 0 0,-1 0 16,1 0-16,23 0 16,-23 24-16,-1-24 0,0 0 15,-24 24-15,25-24 16,-25 25-16,0-25 0,0 24 16,-24 0-16,25-24 15,-25 24 1,24-24-16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6:28:57.8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0 121 0,'0'-24'15,"0"-1"-15,0 50 47,24-1-47,-24 0 0,0 0 16,0 25-16,24-1 15,-24 0-15,0 25 0,0-25 16,24 25-16,-24-1 16,0-23-16,0 23 0,0-23 15,24-1-15,-24 1 0,0-25 16,0 0-16,0 0 16,25 0-16,-25 1 0,24-1 15,0-24 1,0 0-1,0 0-15,0 0 0,25 0 16,-25 0-16,24-24 16,-23 24-16,-1-25 0,24 1 15</inkml:trace>
  <inkml:trace contextRef="#ctx0" brushRef="#br0" timeOffset="425">629 580 0,'-25'0'16,"1"0"-16,48 0 47,1 0-47,-1 0 15,0 0 1,0 0-16,0 0 0,0 0 15,1 0-15,-1 0 16,-24-24-16,24 24 16,-24-24-16,-24 0 15,24 0-15,-24 0 16,-1-1-16,1 1 0,0 0 16,-24 24-16,24-24 15,-25 24-15,25 0 0,0 0 16,0 0-16,-1 24 0,1 0 15,24 0-15,0 1 16,0-1-16,0 24 0,0 0 16,24-23-16,1 23 15,-1 0-15,24 1 0,-24-1 16,25-24-16,-25 1 0,24-1 16,1 0-16,-25-24 15,24 0-15</inkml:trace>
  <inkml:trace contextRef="#ctx0" brushRef="#br0" timeOffset="847">1088 363 0,'-24'-24'0,"24"-1"16,0 50-1,0-1 1,0 0-1,24 0-15,-24 0 0,24 25 16,-24-25-16,0 24 0,25-24 16,-25 25-16,0-25 15,0 0-15,0 0 0,0 1 16,0-50 0,0 1-1,24 0 1,-24 0-16,24-25 0,-24 1 15,24 24-15,-24-24 0,24 23 16,0-23-16,-24 24 16,25 24-16,-1 0 0,0 0 15,-24 24 1,24 0-16,-24 25 0,0-1 16,24-24-16,-24 24 0,0 1 15,25-1-15,-25-24 16,0 25-16,24-25 0,-24 0 15,24 0-15,0-24 16</inkml:trace>
  <inkml:trace contextRef="#ctx0" brushRef="#br0" timeOffset="1410">1838 556 0,'24'-48'0,"0"24"15,-24 0-15,0-25 0,0 25 16,0 0-16,-24-25 0,0 49 15,0-24-15,0 0 16,-1 24-16,1 0 0,0 0 16,0 24-16,0 0 15,0 1-15,-1-1 0,25 0 16,-24 0-16,24 0 0,0 25 16,0-25-16,0 0 15,0 0-15,24 0 16,-24 1-16,25-25 0,-1 0 15,0 0-15,0 0 16,0 0-16,0 0 0,25-25 16,-25 1-1,0 0-15,0 0 16,-24 48 15,0 24-31,0-23 0,0 47 16,0-23-16,25 23 15,-25 25-15,24-24 0,-24-1 16,0 1-16,24-1 0,-24 1 16,0-25-16,-24 1 15,0-1-15,24-24 0,-25 0 16,-23-24-16,24 0 16,0-24-16,-1 0 0,1 0 15,0-25-15,0 1 0,0-25 16,24 1-16,0-1 15,0-23-15,0-1 0,24 24 16,0 1-16,0-1 16,25 25-16,-25-1 0,24 25 15,-24 24-15,25-24 0,-25 24 16,0 0-16,0 0 16,1 24-16</inkml:trace>
  <inkml:trace contextRef="#ctx0" brushRef="#br0" timeOffset="1722">2273 193 0,'-24'-48'16,"24"24"-16,0-25 0,0 25 15,-24 0-15,24 0 16,0 48-1,24 0-15,-24 0 16,0 25-16,24-1 0,-24 1 16,0 23-16,0 1 0,25-25 15,-25 25-15,0-1 16,0-23-16,24-1 0,-24 0 16,0 1-16,0-25 0,24 0 15,-24-48 16,0 0-31,0 0 16,0-1-16</inkml:trace>
  <inkml:trace contextRef="#ctx0" brushRef="#br0" timeOffset="2298">2273 339 0,'-24'24'16,"48"-24"0,1 0-1,-1 0-15,0 0 16,0 0-16,25 0 16,-25-24-16,24 24 0,1 0 15,-25-25-15,24 25 0,-24-24 16,25 24-16,-25-24 15,0 24-15,0-24 0,-24 0 16,24-1-16,-24 1 0,0 0 16,0 0-16,0 0 15,-24-1-15,24 1 0,0 0 16,-24 0-16,24 48 31,0 0-31,-24 0 0,24 1 16,0 23-16,0 25 15,0-25-15,0 0 0,0 25 16,0-25-16,0 25 0,0-25 16,0 1-16,0-25 15,0 24-15,0-24 16,0 1-16,24-50 31,0 1-31,-24 0 0,49-24 16,-25 23-16,0 1 15,24 0-15,-23 0 0,23 0 16,-24 24-16,25 0 16,-25 24-16,24 0 0,-24 0 15,1 25-15,-1-25 0,0 24 16,-24 1-16,0-1 16,0-24-16,0 0 0,0 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6:28:57.0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24 411 0,'0'-24'0,"-24"0"0,24-1 31,0 50-15,0-1-16,24 0 15,-24 0-15,24 0 0,0 25 16,-24-1-16,24 0 0,1 25 15,-25-25-15,24 1 16,-24-1-16,24 1 0,-24-25 16,0 0-16,0 0 15,0 0-15,-24-24 16,24-24-16,-24 24 0,-1-24 16,25-24-16,-24 23 15,0-23-15,0-25 0,24 25 16,-24-25-16,24 1 15,0-1-15,0 1 0,0-1 16,24 1-16,0-1 0,0 25 16,0-1-16,1 25 15,-1 0-15,0 0 0,0 24 16,25 0-16,-25 24 16,0-24-16,0 48 0,0-24 15,1 25-15,-25-1 0,24 1 16,-24-1-16,0-24 15,0 25-15,0-1 0,0-24 16,-24 24-16,-1-23 16,1-1-16,-24 0 0,24-24 15,-1 24-15,1-24 0,24 24 16,-24-24-16,48 0 31,-24 25-15,24-1-16,1-24 0,-1 24 15,0 0-15,24 25 0,-23-25 16,23 24-16,-24-24 16,0 1-16,0-1 0,25 0 15,-25 0-15,0 0 16,-24 0-16</inkml:trace>
  <inkml:trace contextRef="#ctx0" brushRef="#br0" timeOffset="324">846 701 0,'-24'0'16,"24"-24"-1,24 24 16,1 0 63,-25-24-94,24 24 16,0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6:28:55.6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193 244 0,'-24'0'31,"0"0"-31,24 24 0,-24-24 16,24 25-16,-24-1 0,24 0 16,-25 0-16,25 24 15,-24 25-15,24-25 0,0 25 16,-24-25-16,24 25 0,0 0 16,0-25-16,0 24 15,-24-23-15,24-1 0,0-24 16,0 25-16,0-25 15,0 0-15,0-48 32,0-24-17,0 23-15,0-23 0,0 0 16,24-25-16,-24 1 16,0-1-16,24-24 0,0 0 15,-24 1-15,25-1 16,-1 24-16,0 1 0,0-1 15,0 49-15,-24-24 0,25 48 16,-1 0-16,0 0 16,-24 48-16,24-24 15,-24 25-15,24-1 0,1 25 16,-1-25-16,-24 24 16,24 1-16,0-25 0,0 25 15,-24 0-15,25-25 16,-1 0-16,-24 1 0,0-25 15,24 24-15,-24-24 16,0 1-16</inkml:trace>
  <inkml:trace contextRef="#ctx0" brushRef="#br0" timeOffset="756">169 607 0,'-24'-24'0,"0"0"15,0-1 1,48 1 0,24 0-16,-24 24 15,1-24-15,23 24 16,0 0-16,1-24 0,-1 24 16,1-25-16,-1 25 15,-24 0-15,24-24 0,-23 24 16,-1-24-16,0 24 0,0-24 15,0 0 1,1 24 15,-25 24-31,24 0 16,-24 0-16,24 25 0,0-1 16,-24 0-16,24 1 15,1-1-15,-1 1 0,0 23 16,-24-23-16,24-1 15,-24-24-15,0 24 0,24-23 16,-24-1-16,-24-24 31,24-24-31,-24-1 0,24 1 16,-24-24-16,0 0 0,-1-25 16,1 0-16,0 1 15,24-25-15,-24 24 0,24 1 16,0-1-16,0 1 15,0 23-15,24 1 0,-24 0 16,24 23-16,0 1 0,25 24 16,-25 0-16,24 0 15,-23 0-15,23 0 0,0 24 16,-24 1-16,1-1 16,-1 0-16,0-24 0,0 24 15,-24 25-15,0-25 16,-24 0-16,0 0 0,0 0 15,-1 25-15,-23-25 0,24-24 16,0 24-16,0 0 16,-1-24-16,1 24 0,0-24 15,24 25 1,0-1-16,24 0 16,-24 24-16,24-23 15,1-1-15,-1 24 16,0-24-16,24 25 0,-24-25 15,1 24-15,-1-23 16,24-1-16,-24 0 0,1 0 16,-1 0-16,24-24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6:29:03.0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1024 1313 0,'-48'-48'0,"23"-1"15,1 1-15,24 0 16,-24 23-16,0-23 0,24 0 16,0-1-16,0 1 15,0 0-15,24-1 0,0 1 16,25-1-16,-25 1 0,24 24 15,0 0-15,1-1 16,-1 25-16,1 0 0,-1 0 16,25 0-16,-25 25 15,25-1-15,-25 24 0,0-24 16,-24 25-16,25-25 0,-25 24 16,-24 1-16,0-1 15,0 0-15,-24 1 0,0-1 16,-1 1-16,-23-1 15,24-24-15,-24 25 0,-1-1 16,25-24-16,0 0 0,0 1 16,-1-25-16,1 24 15,48-48 17,1 24-32,-25-25 0,48 25 15,-24-24-15,0 24 0,25 0 16,-1 0-16,0 0 15,1 24-15,-1 1 0,1-1 16,-1 24-16,0 0 16,-23 1-16,-1-25 0,0 24 15,0 1-15,-24-1 0,0 1 16,-24-25-16,0 24 16,0-24-16,-25 1 0,25-1 15,-24 0-15,-25-24 0,25 24 16,-1-24-16,1 0 15,0 0-15,-1 0 0,1-24 16,24 24-16,-1-24 16,1 24-16,0-24 0,0 24 15,24-25 1</inkml:trace>
  <inkml:trace contextRef="#ctx0" brushRef="#br0" timeOffset="604">1677 225 0,'-24'-73'0,"-25"25"15,1-1-15,-24 1 16,23 48-16,-23 0 0,-1 24 15,0 0-15,-23 25 16,-1 23-16,0 1 0,0 24 16,-24-1-16,0 1 0,1 24 15,23 0-15,0-24 16,0 24-16,25 0 0,-1 0 16,49 0-16,24-1 15,0 1-15,48 0 0,1 0 16,23 0-16,25-24 0,24 24 15,-24-24-15,24 0 16,0-25-16,24 1 0,-24-1 16,0-23-16,24-25 15,-24 24-15,-24-48 0,23 24 16,-23-24-16,24-24 0,-24 24 16,0-48-16,-1-1 15,1 1-15,0 0 0,0-25 16,-25-24-16,1 25 15,-25-25-15,1 0 0,-25-24 16,-24 25-16,0-25 0,-24-25 16,-25 25-16,1-24 15,0 0-15,-25 0 0,25 24 16,-25-24-16,0 24 16,-23 0-16,23 24 0,1 25 15,-1-1-15,0 25 0,-23-1 16,23 25-16,0 0 15,-23 24-15,23 0 0,25 0 16,-25 0-16,25 24 16,-1-24-16,25 24 0,0 1 15,0-1-15,24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6:28:24.1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2885 899 0,'24'0'31,"0"24"-15,0 0-16,0 1 16,-24-1-16,25 0 15,-25 0-15,24 25 0,-24-25 16,24 24-16,-24-24 0,0 25 15,0-25-15,0 0 16,0 0-16,0 0 16,-24-24 15,24-24-31,0 0 0,0 0 16,0-24-16,0-1 15,0-23-15,0 23 0,0-23 16,0-25-16,0 24 15,0-23-15,24 23 0,-24 0 16,24 1-16,0 23 0,1 1 16,-1 24-16,0 0 15,24-1-15,-23 25 0,23 0 16,-24 25-16,25-1 0,-1 24 16,-24 1-16,24-1 15,1 25-15,-1-25 0,-24 25 16,25-1-16,-25 1 15,0-1-15,0 1 0,1-25 16,-25 25-16,0-25 0,24 1 16,-24-25-16,0 24 15,0-24-15</inkml:trace>
  <inkml:trace contextRef="#ctx0" brushRef="#br0" timeOffset="175">3175 1020 0,'-24'-24'0,"0"24"16,-1-24-16,1 24 0,24-25 15,24 1-15,1 0 16,-1 24 0,24-24-16,1 0 0,-1 24 15,0-25-15</inkml:trace>
  <inkml:trace contextRef="#ctx0" brushRef="#br0" timeOffset="858">3756 681 0,'24'0'15,"0"-24"-15,-24 0 16,24 24-16,0 0 47,-24 24-47,0 0 0,25 1 15,-25-1-15,24 24 16,-24 0-16,24 1 0,0-1 16,-24 1-16,24-1 0,0 0 15,-24 1-15,0-1 16,25-24-16,-25 1 0,0-1 16,0-48 15,-25-1-31,25 1 15,-24-24-15,24-1 0,-24-23 16,0-1-16,24 1 0,-24-1 16,24 1-16,-24-25 15,24 24-15,0 1 0,24-1 16,-24 25-16,24-1 0,-24 25 16,24-24-16,0 48 15,25-24-15,-25 24 0,0 0 16,24 24-16,-23-24 15,-1 24-15,24 0 0,-24 0 16,1 0-16,-1 1 0,0 23 16,-24-24-16,0 0 15,0 25-15,0-25 0,0 0 16,-24 25-16,-25-25 16,25 0-16,-24 0 0,24 0 15,-1 1-15,-23-25 0,24 0 16,24 24-16,-24-24 15,24-24 1,24 24 0,-24-25-16,24 25 15,0 0-15,0 0 0,1 0 16,-1 0-16,24 25 16,-24-25-16,1 24 0,-1 0 15,24 0-15,-24 0 0,1 0 16,-1 1-16,24-1 15,-24 0-15,0 0 0,1 0 16,-1 1 0</inkml:trace>
  <inkml:trace contextRef="#ctx0" brushRef="#br0" timeOffset="1559">4844 439 0,'0'-24'16,"0"0"-16,-24 24 15,24 24 17,0 0-32,0 1 15,0-1-15,24 24 0,-24 1 16,0-1-16,24 0 0,1 1 15,-25-25-15,0 24 16,24 1-16,-24-25 0,0 0 16,0 0-16,24 0 0,-24 1 15,0-50 1,0 1 0,-24 0-1,24-24-15,-24-1 0,24 1 16,0-25-16,-25 1 0,25-1 15,-24 1-15,24-1 16,0 0-16,0 1 0,24 24 16,-24-1-16,25 1 15,-1 24-15,0-25 0,24 49 16,1-24-16,-25 24 0,24 0 16,1 0-16,-1 0 15,0 24-15,1 0 0,-1 1 16,-24 23-16,1-24 15,-25 25-15,0-25 0,0 24 16,0 0-16,-49 1 0,25-1 16,-24-24-16,23 25 15,-23-25-15,0 0 0,-1 0 16,25 1-16,-24-1 16,23-24-16,1 0 15,24-24 1,0-1-1,24 1 1,1 24-16,23 0 16,-24 0-16,0 0 15,25 24-15,-1 1 0,1-1 16,-1 24-16,25-24 16,-25 25-16,0-1 0,1-24 15,-25 25-15,24-1 16,-24 0-16</inkml:trace>
  <inkml:trace contextRef="#ctx0" brushRef="#br0" timeOffset="-10784">4433 2109 0,'24'-25'15,"-24"1"-15,24 0 16,-24-24-16,24 48 0,-24-25 16,0 1-16,0 48 47,0 1-32,0-1-15,0 0 16,0 0-16,0 25 15,0-1-15,0 0 0,25 1 16,-25 23-16,0 1 0,0-1 16,0 1-16,24 24 15,-24 0-15,0-25 0,24 49 16,-24-24-16,24 24 0,-24-24 16,24 23-16,-24-23 15,25 24-15,-25-24 0,24 24 16,-24 0-16,24 0 15,-24 0-15,24 0 0,-24 0 16,0 0-16,24 0 0,-24 0 16,0-1-16,0 1 15,25 0-15,-25 0 0,0-24 16,0 24-16,-25 0 16,25 0-16,-24-24 0,24 24 15,-24-25-15,24 1 16,-24 0-16,24 0 0,-24-1 15,24-23-15,0 24 0,-25-25 16,25 25-16,0-24 16,-24-1-16,24 1 0,0 24 15,0-25-15,-24 1 0,24-25 16,0 25-16,0-1 16,0-23-16,0-1 0,0 25 15,0-25-15,0 0 16,24 25-16,-24-25 0,0 1 15,0 23-15,0-23 0,0-1 16,-24 25-16,24-25 16,0 0-16,0 25 0,0-25 15,0 25-15,-24-25 16,24 25-16,0-25 0,0 1 16,0-1-16,0 0 0,0 1 15,0-1-15,0-24 16,0 25-16,0-25 0,0 0 15,0 0-15,24 0 16,-24 1 0,24-25-1,0 0 1,1 0 0,-1 0-16,0 0 15,0-25-15,25 25 0,23-24 16,-23 0-16,47 24 0,1-24 15,24 24-15,0-24 16,24 24-16,24-24 0,25 24 16,24 0-16,-1-25 15,1 25-15,24-24 0,24 24 16,-24-24-16,0 24 0,0-24 16,-24 0-16,-25 24 15,1-25-15,-25 25 0,-24 0 16,-48 0-16,0 0 15,-25 0-15,-23 0 0,-1 0 16,-24 0-16,-24-24 31,-24 0-31,0 0 16,24 0-16,-24-1 16,24-23-16,0 24 0,0-25 15,0 1-15,0-24 0,0 23 16,24-23-16,-24-25 15,0 24-15,24-24 0,-24 1 16,0-25-16,24 24 16,-24-48-16,0 24 0,0-24 15,0 0-15,0-1 0,0 1 16,-24-24-16,24 24 16,-24-24-16,24 23 0,-24 1 15,-1 0-15,1 0 16,24 0-16,-24 24 0,0 0 15,0 0-15,24 0 0,-25 0 16,25 0-16,-24-24 16,0 0-16,0 24 0,0-24 15,-25 0-15,25 24 0,-24-25 16,-1 26-16,1-1 16,0 0-16,23 0 0,-23 24 15,0-24-15,23 24 16,1 0-16,0 25 0,0-1 15,0 1-15,-1-1 0,1 25 16,0-1-16,24 25 16,-24-24-16,0 24 0,24-25 15,-25 25-15,25-24 16,0 23-16,-24-23 0,24 24 16,0 0-16,0-25 15,-24 25-15,24 0 0,0 0 16,0-25-16,-24 25 0,24 0 15,0 0-15,0 0 16,0-1-16,0 1 0,0 0 16,0 0-16,0 0 0,0-1 15,0 1 1,0 0-16,0 0 16,24 0-16,-24 0 15,0-1 1,0 1-1,0 0 17,0 0-1,-24 24 0,0 0-15,0 0-1,-1 0-15,-23 0 0,24 0 16,-49 0-16,1 0 0,-1 0 16,0 0-16,-47 0 15,-1 24-15,0-24 0,-25 0 16,26 24-16,-26-24 16,1 0-16,0 24 0,24-24 15,0 0-15,0 25 0,0-25 16,25 0-16,-1 24 15,0-24-15,0 0 0,25 24 16,-1-24-16,1 0 16,-1 24-16,25-24 0,-1 0 15,1 24-15,-1-24 0,25 0 16,-24 24-16,24-24 16,-25 25-16,25-25 0,-24 0 15,24 24-15,-25-24 16,25 0-16,0 24 0,0-24 15,-1 0-15,1 24 0,0-24 16,0 0 0,0 0-1</inkml:trace>
  <inkml:trace contextRef="#ctx0" brushRef="#br0" timeOffset="-10177">4820 3971 0,'-24'0'16,"0"0"0,48 0 15,24 0-15,1 0-16,-1 0 15,49-24-15,-1 0 0,50 24 16,-1-49-16,24 25 15,25 0-15,-1 0 0,25-24 16,-25 23-16,1 1 16,-1-24-16,1 24 0,-25 24 15,-24-25-15,-24 1 0,-24 24 16,-24 0-16,-25 0 16,0 0-16,-23-24 0,-50 24 31,1 24-16</inkml:trace>
  <inkml:trace contextRef="#ctx0" brushRef="#br0" timeOffset="-9266">4747 6148 0,'-24'25'16,"48"-1"-1,1-24 1,-1 0-16,24 0 0,25 0 15,23-24-15,25-1 0,25 25 16,47-48-16,25 24 16,48 0-16,0-25 0,24 1 15,25 24-15,-1-25 16,-23 25-16,-1-24 0,0 24 16,-48-1-16,-24 1 0,-49 0 15,-24 0-15,-48 24 16,-24-24-16,-25 24 0,-24 0 15,-48 0 1,-24 0-16,-1 0 0,1 0 16,-25 0-16</inkml:trace>
  <inkml:trace contextRef="#ctx0" brushRef="#br0" timeOffset="-8314">5691 2786 0,'0'-24'0,"0"0"15,0-1-15,-24 25 16,-1 25 0,25-1-16,0 0 15,0 0-15,0 24 0,0 1 16,0-1-16,0 1 0,0-1 16,0 0-16,0 1 15,0-25-15,0 0 0,0 0 16,0 1-16,0-1 15,0-48 17,0-1-32,-24 1 0,24-24 15,0-25-15,0 1 0,0-1 16,0-24-16,0 1 16,0-1-16,-24 0 0,24 24 15,0 1-15,24-1 0,0 25 16,1 24-16,-1 0 15,0 24-15,24 0 0,1 48 16,-1-24-16,25 24 16,-25 25-16,0-25 0,1 25 15,-1 0-15,1-1 16,-25 1-16,0-1 0,0-23 16,-24 23-16,24-23 0,-24-1 15,0-24-15,0 25 16,-24-25-16</inkml:trace>
  <inkml:trace contextRef="#ctx0" brushRef="#br0" timeOffset="-8099">5642 2834 0,'0'-24'0,"-24"24"0,24-24 16,0 0-1,24 24-15,1-24 16,23-1-16,-24 1 0,25 0 16,23 24-16,-23-24 15,-1 0-15,0-1 0,1 25 16,-1-24-16,-24 24 0,0 0 16</inkml:trace>
  <inkml:trace contextRef="#ctx0" brushRef="#br0" timeOffset="-7108">6005 4866 0,'0'-24'0,"0"0"16,-24 24-16,24-24 0,0 48 31,24 0-16,-24 0-15,0 0 0,24 1 16,1-1-16,-25 24 16,24-24-16,-24 1 0,0 23 15,24-24-15,-24 0 16,0 1-16,0-1 16,0 0-16,0-48 31,-24 24-31,24-24 15,0-1-15,0-23 0,-24 0 16,24-1-16,0-23 16,0-1-16,0 1 0,0-1 15,0 0-15,24-23 16,0 47-16,0-23 0,0 23 16,1 25-16,-1 0 15,24 0-15,1 0 0,-25 24 16,24 0-16,-24 24 0,25 0 15,-25 0-15,0 24 16,0 1-16,-24-25 0,0 24 16,0 1-16,-24-1 0,0 1 15,0-1-15,0 0 16,-25-23-16,1 23 0,24-24 16,-25 0-16,25 0 15,0-24-15,0 25 0,-1-25 16,50 0 15,-1-25-31,0 25 0,24 0 16,1-24-16,-1 24 15,1 0-15,-1 0 0,24 0 16,-23 24-16,-1-24 0,1 25 16,-25-1-16,24 0 15,-48 0-15,0 0 0,0 1 16,0-1-16,-24 0 15,-24-24-15,-1 24 0,1 0 16,-1-24-16,-23 25 0,24-25 16,-1 0-16,1 0 15,24 0-15,-25 0 0,25 0 16,24-25-16</inkml:trace>
  <inkml:trace contextRef="#ctx0" brushRef="#br0" timeOffset="-6580">7287 6777 0,'-48'0'0,"0"-24"15,-25 24-15,25 0 0,-1 24 16,-23 1-16,23-1 16,1 0-16,-25 0 0,25 24 15,24 1-15,-25-1 16,25 1-16,0-1 0,24 25 16,0-25-16,0 0 15,0 25-15,24-25 0,0 1 16,25-1-16,-25-24 0,49 25 15,-25-25-15,25 0 16,-1-24-16,1 0 0,23 0 16,-23-24-16,24 0 0,-25-1 15,25 1-15,-49-24 16,25 24-16,-25-25 0,1 25 16,-25 0-16,-24 0 15,0 0-15</inkml:trace>
  <inkml:trace contextRef="#ctx0" brushRef="#br0" timeOffset="-5846">2256 3149 0,'48'0'16,"1"0"-16,23 0 0,1 0 15,23-24-15,1 24 16,0-25-16,0 1 0,-1 24 15,1-24-15,-24 24 16,-1-24-16,-23 24 0,-1-24 16,-24 24-16,1 0 0,-1 0 15,-24-25-15</inkml:trace>
  <inkml:trace contextRef="#ctx0" brushRef="#br0" timeOffset="-5475">3175 2858 0,'-24'-24'0,"0"24"16,-1 0-1,25-24-15,0 0 31,25 24-31,-1 0 16,24 0-16,-24 0 16,1 0-16,23 24 15,-24-24-15,25 24 0,-25 0 16,0-24-16,24 25 16,-24-1-16,1 0 0,-1 0 15,0-24-15,-24 24 0,24 1 16,-24-1-16,0 0 15,0 0 1,-24 0-16,0 1 16,0-25-16,-1 24 0,25 0 15,-48 0-15,24-24 0,0 24 16,0 1-16,-1-1 16</inkml:trace>
  <inkml:trace contextRef="#ctx0" brushRef="#br0" timeOffset="-4840">1167 3197 0,'-24'0'0,"0"24"0,0 1 15,24-1 1,0 0-16,-25 0 0,25 0 16,0 0-16,0 25 15,25-25-15,-25 24 0,24-23 16,0-1-16,-24 24 0,24-24 15,0-24-15,25 25 16,-25-1-16,0-24 0,25 0 16,-25 0-16,0 0 15,0-24-15,24-1 0,-23 25 16,-1-24-16,0 0 0,0-24 16,0 23-16,1-23 15,-25 0-15,0 23 0,0-47 16,0 24-16,-25-1 15,25 1-15,-24-1 0,0 25 16,0-24-16,0 24 0,-1-1 16,1 25-16,0 0 15,0 0-15,0 0 0,-25 25 16,25-1-16,0 0 16,0 0-16,24 0 0</inkml:trace>
  <inkml:trace contextRef="#ctx0" brushRef="#br0" timeOffset="-4299">2740 5423 0,'24'0'47,"0"0"-47,0 0 16,0 0-16,25 0 0,23 0 15,-23-25-15,23 25 16,25-24-16,-24 24 0,23-24 16,1 24-16,0-24 0,0 0 15,-25 24-15,25-24 16,-24 24-16,-25-25 0,0 25 16,1 0-16,-25-24 15,0 24-15,0 0 16,-48-24-1</inkml:trace>
  <inkml:trace contextRef="#ctx0" brushRef="#br0" timeOffset="-3994">3683 4987 0,'-24'-24'0,"0"24"16,48 0 15,0 24-31,0-24 16,0 24-16,25-24 15,-25 25-15,24-25 0,1 24 16,-25 0-16,24 0 16,-24 0-16,25-24 0,-25 25 15,0-1-15,-24 0 0,24 0 16,-24 0-16,0 1 15,0-1-15,-24 0 16,0-24-16,-24 24 16,-1 0-16,-23 0 0,23 1 15,-23-25-15,-1 24 0</inkml:trace>
  <inkml:trace contextRef="#ctx0" brushRef="#br0" timeOffset="-3604">1482 5278 0,'24'0'15,"0"0"1,-24 24 0,24-24-1,-24 24-15,24 0 16,-24 0-16,25 0 15,-1 25-15,-24-25 16,24 0-16,0 25 0,-24-25 16,24 24-16,-24-24 0,25 25 15,-25-25-15,24 24 16,-24-23-16,24-1 0</inkml:trace>
  <inkml:trace contextRef="#ctx0" brushRef="#br0" timeOffset="-3075">2643 7503 0,'24'0'0,"24"0"16,1 0-16,-1 0 0,25 0 15,-25 0-15,25-24 0,23 24 16,-23 0-16,24 0 15,-25-24-15,1 24 0,-1 0 16,1-25-16,0 25 16,-1 0-16,-23 0 0,23-24 15,-23 24-15,-25 0 0,24 0 16,-24-24-16,0 24 16,1 0-16,-25-24 15</inkml:trace>
  <inkml:trace contextRef="#ctx0" brushRef="#br0" timeOffset="-2776">3635 7189 0,'-25'0'16,"25"-25"-16,25 50 46,-1-25-46,0 0 16,0 24-16,0-24 0,25 24 16,-1-24-16,1 24 0,-25 0 15,24 1-15,0-1 16,1-24-16,-25 24 0,0 0 16,0-24-16,1 24 15,-25 0-15,0 1 16,0-1-16,-25 0 15,1 0-15,0 0 0,-24 1 16,-1 23-16,1-24 0</inkml:trace>
  <inkml:trace contextRef="#ctx0" brushRef="#br0" timeOffset="-2105">1603 7818 0,'0'-25'16,"0"1"0,0 0-16,0 0 0,0 0 15,0-1-15,0 1 16,24 0-16,-24 0 16,24 0-16,0-1 0,0 1 15,1 0-15,-1 0 0,0 24 16,0-24-16,0 24 15,1 0-15,-1 0 0,0 24 16,0-24-16,-24 24 16,24 24-16,-24 1 0,0-25 15,0 49-15,-24-25 0,0 0 16,0 25-16,-25-25 16,25 1-16,-24 23 0,-1-23 15,-23-1-15,23 0 16,1 1-16,0-1 0,23-24 15,1 1-15,0-1 16,0-24-16,24 24 16,24-24-16,0 0 15,0-24-15,25 24 16,-1-24-16,1 24 0,-1-25 16,25 1-16,-1 0 0,-23 24 15,-1-24-15,24 0 16,-23 24-16,-1-25 0,-24 25 15,1 0-15,23-24 16,-24 24-16,0 0 16,1 0-1</inkml:trace>
  <inkml:trace contextRef="#ctx0" brushRef="#br0" timeOffset="6055">8545 9777 0,'-24'0'16,"-24"0"-16,24-24 15,-1 24-15,1 0 16,0 0-16,48 0 47,0 0-47,-24-24 0,25 24 15,23 0-15,-24 0 0,0 0 16,25 0-16,-25 0 16,0 0-16,0 0 0,0 0 15,1 0-15,-25 24 16</inkml:trace>
  <inkml:trace contextRef="#ctx0" brushRef="#br0" timeOffset="6266">8424 9995 0,'0'24'15,"-24"0"-15,48-24 31,1 0-31,-1 0 16,0 0-16,24-24 16,1 24-16,-25 0 0,24 0 15,-24 0-15,1-24 16,23 24-16</inkml:trace>
  <inkml:trace contextRef="#ctx0" brushRef="#br0" timeOffset="2568">2256 10212 0,'-24'0'15,"24"-24"-15,-25 24 0,1 0 31,24 24-31,0 1 16,0-1-16,0 0 16,0 24-16,0-23 0,0 23 15,0 0-15,0 1 0,0-25 16,0 24-16,0 1 16,0-25-16,-24 24 0,24-24 15,-24 1-15,24-1 16,-24 0-16,24 0 15,0-48 1,0 0 0,0 0-16,0-25 0,24 1 15,-24-1-15,24-23 16,-24-1-16,24 1 0,0-1 16,-24-24-16,25 25 0,-1-1 15,0 25-15,0-1 16,0 1-16,1 48 0,-1-24 15,0 24-15,0 24 0,0 0 16,0 25-16,1-1 16,23 0-16,-24 1 0,25 23 15,-25 1-15,24 0 16,-24-25-16,25 24 0,-25 1 16,-24-25-16,24 1 0,0-1 15,-24-24-15,0 1 16,0-1-16,0 0 0</inkml:trace>
  <inkml:trace contextRef="#ctx0" brushRef="#br0" timeOffset="2761">2328 10575 0,'-24'-24'0,"0"24"15,24-24-15,0 0 16,24 24-1,0-25-15,1 25 16,-1-24-16,24 0 0,0 24 16,1-24-16,-1 0 15,1 24-15,23-24 0,-23-1 16</inkml:trace>
  <inkml:trace contextRef="#ctx0" brushRef="#br0" timeOffset="3360">3030 10237 0,'24'-25'0,"-24"1"15,24 24-15,0 0 47,-24 24-47,25 1 16,-1 23-16,-24-24 16,24 25-16,-24-1 0,24 0 15,0 1-15,-24-25 0,0 24 16,25 1-16,-25-25 15,0 0-15,0 0 0,0 0 16,0-48 15,-25 0-31,25 0 0,-24-25 16,24 1-16,-24-25 16,24 25-16,-24-24 0,24-1 15,0 0-15,0 1 16,0-1-16,24 25 0,-24 24 15,24-25-15,25 25 0,-25 0 16,0 24-16,24 0 16,-23 0-16,-1 24 0,24-24 15,-24 24-15,25 0 16,-25 1-16,0-1 0,0 0 16,-24 24-16,0-23 0,0-1 15,0 24-15,-24-24 16,0 1-16,-25-1 0,25 0 15,-24 0-15,24-24 16,-25 24-16,25-24 0,0 0 16,0 0-16,48 0 31,0 0-15,0 25-16,1-25 15,-1 24-15,0 0 0,24-24 16,-24 24-16,25 0 0,-25 0 15,0 1-15,25-1 16,-25 0-16,0 0 0,0 0 16,0 1-16</inkml:trace>
  <inkml:trace contextRef="#ctx0" brushRef="#br0" timeOffset="4057">3949 10116 0,'0'-25'0,"0"50"31,0-1-15,0 0-16,24 0 15,-24 25-15,24-1 0,1 0 16,-25 1-16,24-25 15,0 24-15,-24 1 0,24-25 16,-24 0-16,24 0 0,-24 0 16,0 1-1,-24-50 1,24 1 0,0 0-16,-24-24 0,24 23 15,-24-23-15,0-24 0,24-1 16,0 25-16,-25-25 15,25 0-15,0 1 0,25-1 16,-25 25-16,24 0 16,0-1-16,0 25 0,0 0 15,25 24-15,-25 0 0,0 0 16,0 0-16,1 24 16,-1 0-16,0 0 0,-24 1 15,24 23-15,-24-24 16,24 24-16,-24-23 0,0 23 15,0 0-15,-24-23 0,24-1 16,-24 24-16,0-24 16,0 1-16,-1-1 0,1-24 15,0 24-15,0-24 16,0 0-16,24-24 16,0 0-16,0-1 15,24 1 1,0 24-1,0 0-15,0 24 16,1-24-16,-1 25 16,24-1-16,1 0 0,-25 0 15,24 0-15,0 1 16,1-1-16,-1 0 0,25 0 16,-49 0-16,24 0 15,1-24-15,-1 25 0,-24-1 16</inkml:trace>
  <inkml:trace contextRef="#ctx0" brushRef="#br0" timeOffset="4669">5449 9608 0,'-24'0'15,"0"0"1,-1 0-16,1 0 0,0 0 16,0 0-16,-25 0 15,1 0-15,0 0 0,23 24 16,-23-24-16,0 0 15,23 0-15,1 0 0,0 24 16,0-24-16,0 0 16,24 24-1,24-24 1,-24 24-16,24 1 16,0-1-16,0 0 15,1 24-15,-25-23 0,24-1 16,0 24-16,0-24 15,-24 25-15,24-1 0,-24-24 16,25 25-16,-25-1 16,0 0-16,0-23 0,24 23 15,-24-24-15,0 25 0,0-25 16,0 0-16,0 0 16,0 0-16,0 0 15,24-24 1,0 0-1,0-24-15,1 24 0,23 0 16,-24-24-16,25 24 16,-1-24-16,0 24 0,-24 0 15,25 0-15,-25 0 16,24 0-16,-23 0 0,-1 0 16</inkml:trace>
  <inkml:trace contextRef="#ctx0" brushRef="#br0" timeOffset="5135">6054 9898 0,'-25'0'16,"1"-24"-16,0 24 15,0 0-15,0 0 16,0 0-16,-1 24 16,1 0-16,0 0 15,24 0-15,-24 1 16,24-1-16,0 0 0,0 24 16,0-23-16,0 23 15,24-24-15,-24 25 0,24-25 16,0 0-16,25 24 0,-25-23 15,24-25-15,1 24 16,-25-24-16,24 0 0,1 0 16,-25 0-16,24-24 15,-24-1-15,1 1 0,-25-24 16,0 24-16,0-25 0,0 1 16,-25-1-16,1 1 15,0 0-15,0-1 0,-25 25 16,25 0-16,-24 0 15,-1 24-15,25-24 0,-24 24 16,24 0-16,0 24 0,-1-24 16,25 24-16,0 0 15</inkml:trace>
  <inkml:trace contextRef="#ctx0" brushRef="#br0" timeOffset="5741">6417 9583 0,'-25'0'0,"25"-24"16,-24 0-16,0 24 0,24-24 15,24 0 1,0 24-16,1 0 15,23 0-15,0 0 16,25 0-16,-25 0 0,25 24 16,-25-24-16,25 0 0,-25 24 15,1-24-15,-25 0 0,0 0 16,0 0-16,0 24 16,0 0-1,-24 1-15,0 23 16,0-24-16,0 0 15,0 25-15,0-1 16,25 1-16,-25-25 0,0 24 16,24 0-16,-24 1 0,24-1 15,-24 1-15,24-25 16,-24 24-16,24-24 0,1 25 16,-25-25-16,24 0 0,0 0 15,-24 1-15,24-1 16,-24 0-16,24 0 15,1-24 1,-50 0 0,25-24-1,-24 0-15,0 24 16,0-24-16,-25 24 0,1-25 16,24 1-16,-49 24 15,25 0-15,0-24 0,-1 24 16,-23 0-16,23 0 0,25 24 15,-24-24-15,23 0 16,1 24-16</inkml:trace>
  <inkml:trace contextRef="#ctx0" brushRef="#br0" timeOffset="7476">9053 9753 0,'-24'24'16,"24"0"0,0 0-16,24 1 15,0-25 1,1 0-16,23 24 0,0-24 16,1 0-16,23-24 0,25-1 15,-24 1-15,48-24 16,-25-1-16,25 1 0,0 0 15,0-25-15,0-24 0,0 1 16,24-1-16,-24 0 16,0-24-16,-24-24 0,24 24 15,-24-24-15,-1 0 16,-23-25-16,0 1 0,-25-25 16,25-168-1,-49 168-15,0 1 0,-24-1 16,0 25-16,0-25 0,0 1 15,-24 23-15,-25-23 16,1 23-16,0 1 0,-25 0 16,-24-1-16,1 25 0,-1-24 15,0 24-15,-24 0 16,24 0-16,1-1 0,23 1 16,-24 0-16,49 24 15,-25 0-15,25 24 0,-1 1 16,1-1-16,0 0 0,-1 25 15,1-25-15,0 24 16,-1 1-16,1-1 0,-1 1 16,-23-1-16,23 25 15,-23-25-15,-1 25 0,25-1 16,-25 1-16,1 0 0,-1-1 16,1 25-16,-1-24 15,1 23-15,23 1 0,-23 24 16,-1-24-16,0 24 15,25-24-15,-25 24 0,25 0 16,-24 0-16,23 0 0,25 0 16,-24 0-16,23 0 15,1 0-15</inkml:trace>
  <inkml:trace contextRef="#ctx0" brushRef="#br0" timeOffset="7975">8763 2350 0,'0'-24'0,"24"24"15,-24-24 1,0 0 0,-24 24-1,0 0 1,0 24-16,-1-24 0,1 24 15,-24-24-15,-1 24 0,1 1 16,0-25-16,24 24 16,-25 0-16,25 0 0,-24 0 15,23-24-15,1 25 16,0-1-16,0 0 16,24 0-16,0 0 15,0 1 1,0-1-1,24 0 1,0-24-16,0 24 16,1 0-16,-1 1 0,0-25 15,24 24-15,1 0 16,-1 0-16,0 0 0,1 0 16,-1 1-16,1-1 15,-1 0-15,0-24 0,1 24 16,-25-24-16,0 24 0,0-24 15,1 25 1,-25-1-16</inkml:trace>
  <inkml:trace contextRef="#ctx0" brushRef="#br0" timeOffset="13524">10432 2520 0,'-24'-24'0,"24"-1"16,0 1-16,0 0 15,0 0-15,24-25 0,-24 25 16,24-24-16,1-25 15,-1 25-15,0-25 0,24 1 16,-24-1-16,25 1 16,23 23-16,-23-23 0,23 23 15,1 1-15,0 0 0,-1 23 16,1 1-16,-1 0 16,1 24-16,-1 0 0,1 0 15,0 0-15,-1 0 16,-24 24-16,25 0 0,-25 25 15,25-25-15,-25 24 0,1-23 16,-1 23-16,-24 24 16,25-23-16,-1 23 0,0 1 15,1 0-15,-1-1 0,1 1 16,-1 23-16,-24-23 16,25 24-16,-1 0 0,0 24 15,-23-25-15,-1 25 16,24 0-16,-24 0 0,0-24 15,25 24-15,-25 0 0,0 0 16,0-24-16,25 23 16,-25 1-16,0 0 0,25 0 15,-25 0-15,0 24 16,0-24-16,0 0 0,1 0 16,-1 0-16,-24 0 0,24 0 15,-24-24-15,24 0 16,0 24-16,-24-25 0,24 1 15,1 24-15,-25-24 16,24 0-16,-24 24 0,0-25 16,24 25-16,-24-24 0,0 0 15,0 0-15,0-1 16,0-23-16,24 24 0,-24-25 16,0 1-16,0-1 15,0 1-15,0 0 0,0-1 16,0 1-16,0-1 0,0 1 15,0-25-15,0 25 16,-24-25-16,24 1 0,-24-1 16,0 0-16,24-24 15,-25 1-15,1-1 0,0 0 16,0 0-16,0-24 0,0 24 16,-1-24-16,-23 25 15,24-25-15,-25 24 0,1-24 16,0 0-16,23 0 15,-23 0-15,24-24 0,-25-1 16,25 1-16,0 0 0,-24 0 16,24 0-16,-1-25 15,1 1-15,0 24 0,0-25 16,24 25-16,-24-24 16,-1 24-16,25-25 0,0 25 15,-24 0-15,24 0 16,0-1-1,0 50 1,0-1 15,0 0-31</inkml:trace>
  <inkml:trace contextRef="#ctx0" brushRef="#br0" timeOffset="14123">12585 7261 0,'-24'-24'0,"0"24"16,0 0 0,-1 0-1,1 0-15,24 24 16,-24-24-16,0 0 0,0 24 16,-1-24-16,1 25 15,0-25-15,0 0 0,0 24 16,-1-24-16,1 0 15,0 0-15,0 0 16,24-24 0,-24 24-16,24-25 0,-25 25 15,25-24-15,25 24 47,-25 24-31,24 1-16,-24-1 15,0 0-15,24 24 16,0-24-16,-24 25 0,24-1 16,1 25-16,-25-25 15,24 1-15,-24 23 0,24-23 16,-24-1-16,24 0 0,-24 1 16,0-1-16,0 0 15,0-23-15,0-1 0,0 0 16,0 0-16,24-24 15,-24 24-15</inkml:trace>
  <inkml:trace contextRef="#ctx0" brushRef="#br0" timeOffset="38155">393 2883 0,'0'-25'0,"0"-23"0,24 0 16,-24 24-16,0-1 0,0 1 15,0 0-15,-24 24 16,0 0-16,0 0 16,-25 48-16,25 1 0,-24-1 15,-1 25-15,1 23 16,0 1-16,23 0 0,1 24 16,0 0-16,24 0 15,0 0-15,24 0 0,0 0 16,25 0-16,-1 24 15,1-24-15,23 0 0,1 0 16,-1 24-16,-23-24 0,23-25 16,1 25-16,-25-24 15,1 0-15,-1 0 0,-24-25 16,0 25-16,1-24 0,-25 23 16,0-23-16,-25 0 15,1-1-15,-24 25 0,-1-25 16,-23 1-16,23 0 15,-23 23-15,-25-47 0,25 23 16,-1-23-16,0-1 0,25 0 16,0 1-16,23-49 15,1 24-15,24 0 0,24-24 16,1 0 0,-1 0-16,24 0 0,25 0 15,-25 0-15,1 0 0,-1 0 16,0 24-16,1 1 15,-25 23-15,0 0 0,0 1 16,0-1-16,-24 25 16,0-1-16,0 25 0,0-24 15,0 48-15,-24-25 0,0 25 16,0 24-16,-25-24 16,25 24-16,0 1 0,0-1 15,24-24-15,-24 24 16,24-24-16,0 24 0,0-24 15,24-24-15,0-1 0,0 1 16,25-24-16,-1-1 16,0-23-16,25-1 0,-25-24 15,25-24-15,0 0 16,-25-24-16,24-24 0,-23-1 16,-1 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6:29:05.4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0 121 0,'0'-24'16,"24"24"47,24 0-48,-24-25-15,1 25 16,23-24-16,0 24 15,25 0-15,-25-24 0,1 24 16,-1-24-16,1 24 16,-25 0-16,0 0 0,0 0 15,-48 0 17</inkml:trace>
  <inkml:trace contextRef="#ctx0" brushRef="#br0" timeOffset="369">0 242 0,'24'0'16,"0"0"0,0 0-16,25 0 15,-25 0 1,24-25-16,25 25 0,-25-24 16,25 24-16,-1-24 0,1 0 15,-25 24-15,1-24 16,-1 0-16,0 24 0,-23 0 15,-1-25-15,-48 25 63</inkml:trace>
  <inkml:trace contextRef="#ctx0" brushRef="#br0" timeOffset="2260">677 677 0,'-24'0'0,"24"24"47,0 0-31,0 25-1,0-25-15,24 24 16,-24 1-16,24-1 16,0 1-16,1-1 0,-1-24 15,0 25-15,24-25 0,1 0 16,-25 0-16,24-24 16,-23 0-16,23 0 0,-24-24 15</inkml:trace>
  <inkml:trace contextRef="#ctx0" brushRef="#br0" timeOffset="2441">701 411 0,'-24'-24'0,"-24"24"16,23-24-16,1 24 15,48 0 16,1 0-15,-1 0-16</inkml:trace>
  <inkml:trace contextRef="#ctx0" brushRef="#br0" timeOffset="2808">1403 314 0,'24'0'16,"-24"24"15,0 1-15,-24-1-16,24 24 0,-24 1 16,-1-1-16,1 0 15,0 1-15,0-1 0,0 0 16,-1 1-16,25-1 15,-24-24-15,24 1 0,-24-25 16,24 24-16,24-24 16,0 0-1,25 0-15,-25 0 16,24 0-16,1 0 0,-1 24 16,25 0-16,-25-24 15,0 24-15,25 1 0,-25-25 16,1 24-16,-25-24 15,24 0-15,-23 24 0,-1-24 16</inkml:trace>
  <inkml:trace contextRef="#ctx0" brushRef="#br0" timeOffset="3317">2153 411 0,'-25'-24'16,"25"-25"-16,-24 25 0,24 0 15,0 0-15,24 0 0,25-1 16,-1 25 0,1-24-16,-1 24 0,0 0 15,25-24-15,-25 24 16,1 0-16,-1 0 0,-24 24 15,0-24-15,1 24 0,-25 1 16,-25-1-16,25 0 16,-48 0-16,24 25 0,-24-25 15,23 24-15,-23-24 0,0 1 16,23-1-16,1 0 16,0 0-16,0-24 0,24 24 15,24-24 1,0 0-1,0 0-15,25 0 16,-1 0-16,1 0 0,-1 0 16,0 25-16,1-25 0,-1 24 15,0 0-15,1 0 16,-25 24-16,0-23 0,-24-1 16,0 24-16,-24-24 15,0 1-15,0-1 0,-25 0 16,1 0-16,-25-24 0,1 0 15,23 0-15,-23 0 16,23 0-16,1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6:29:10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1357 798 0,'-25'0'0,"25"-24"0,-24 24 16,0 0-16,0 24 15,-25 1-15,25-1 0,-24 0 16,24 0-16,0 25 16,-1-25-16,1 24 0,24 1 15,-24-1-15,24 24 0,0-23 16,0-1-16,24 1 15,0-1-15,-24 0 0,49 1 16,-25-25-16,24 0 0,1 0 16,-1 1-16,0-25 15,1 0-15,-1-25 0,1 1 16,-25 0-16,24 0 16,-24-25-16,1 1 0,-25 0 15,0-1-15,0-23 0,0 23 16,-25 1-16,-23 0 15,24-1-15,-25 25 0,1-24 16,0 48-16,-1-25 16,25 25-16,-24 0 0,23 0 15,1 25-15,0-25 0,24 24 16,0 0-16,24 0 16,-24 0-16</inkml:trace>
  <inkml:trace contextRef="#ctx0" brushRef="#br0" timeOffset="397">2711 1306 0,'0'-24'16,"-24"24"-16,24-24 15,0 0 1,0 48 15,0 0-31,0 0 16,0 1-16,0 23 0,0 0 15,0-23-15,0 23 16,0 0-16,0 1 0,0-25 16,0 24-16,0-24 15,0 1-15,0-1 0</inkml:trace>
  <inkml:trace contextRef="#ctx0" brushRef="#br0" timeOffset="757">3316 798 0,'24'0'15,"-24"-24"17,0 48-1,0 1-31,0-1 15,0 0-15,0 0 0,24 25 16,-24-1-16,0 0 16,25 1-16,-25-1 0,0 0 15,0 25-15,0-25 0,24 1 16,-24-1-16,0-24 16,0 1-16,0-1 0,0 0 15</inkml:trace>
  <inkml:trace contextRef="#ctx0" brushRef="#br0" timeOffset="1039">3945 1234 0,'-24'24'16,"24"0"-1,0 0-15,0 1 16,0-1-16,0 24 0,0-24 16,0 25-16,0-25 15,0 24-15,0-23 0,0 23 16,0-24-16,0 0 0,0 0 15</inkml:trace>
  <inkml:trace contextRef="#ctx0" brushRef="#br0" timeOffset="1512">4429 895 0,'-24'-24'16,"24"0"-16,0-25 0,24 25 16,-24 0-16,24 0 15,0 0-15,25-1 0,-25 1 16,24 0-16,1 24 15,-25 0-15,24 0 0,0 24 16,1-24-16,-25 24 0,0 25 16,0-25-16,-24 24 15,0 1-15,-24-1 0,0 1 16,0-1-16,-25 25 16,25-25-16,-24 0 0,0-24 15,23 25-15,-23-25 0,24 0 16,0 0-16,24 1 15,0-1-15,0 0 0,48-24 16,-24 24-16,25-24 16,-1 0-16,24 0 15,1 0-15,0 0 0,-1 0 16,1 0-16,-1 0 16,-23 0-16,-1-24 0,0 24 15,-23 0-15</inkml:trace>
  <inkml:trace contextRef="#ctx0" brushRef="#br0" timeOffset="2713">5977 387 0,'-24'-24'0,"0"0"0,-25 24 16,1-24-16,-25-1 0,1 1 15,-1 0-15,-24-24 16,1 23-16,-25 1 0,-24 0 16,-25 0-16,25 0 15,-24 0-15,-25-1 0,1 25 16,-25-24-16,24 24 0,-23 0 15,-1 0-15,0 0 16,1 0-16,-1 24 0,24 1 16,-23-25-16,23 24 15,1 0-15,-1 0 0,25 0 16,-1 25-16,1-25 0,24 0 16,24 0-16,-24 0 15,48 1-15,-24-1 0,24-24 16,1 24-16,23 0 15,0-24-15,25 24 0,0 1 16,-1-25-16,25 24 0,0-24 16,24 24-16,0 0 15,0 0 1,0 1-16,24-25 0,-24 48 16,0-24-16,0 0 15,0 25-15,0-1 0,0 0 16,0 25-16,0 0 15,-24-1-15,0 1 0,24 23 16,-24 1-16,-1 0 0,25 0 16,-24 0-16,24-1 15,-24-23-15,24-1 0,0 1 16,0 0-16,24-25 16,-24 0-16,24-23 0,1 23 15,-1-24-15,0 24 0,0-23 16,-24-1-16,48 0 15,-23 0-15,-1 0 0,0 1 16,24-1-16,1 0 16,-1-24-16,1 24 0,-1-24 15,25 0-15,-1 0 0,1 0 16,23 0-16,25 0 16,-24 0-16,48-24 0,0 24 15,25-24-15,-1 24 16,25-24-16,-1 24 0,25 0 15,24-25-15,-25 25 0,25 0 16,0 0-16,0-24 16,-24 24-16,24 0 0,-49 0 15,25-24-15,-24 24 0,-1 0 16,-24-24-16,-23 24 16,-1-24-16,-24 24 0,0-25 15,-25 1-15,1 24 16,-24-24-16,-1 0 0,-23 0 15,-1 24-15,-24-24 0,0 24 16,1-25-16,-25 1 31,0 0-15,-25 0-16,25 0 16,0-1-1,0 1-15,0 0 0,-24-24 16,24 23-16,0-23 0,0-25 15,0 1-15,0-1 16,24-23-16,-24-1 0,0 0 16,0 0-16,25-24 0,-25 25 15,0-1-15,24 0 16,-24 24-16,0 1 0,24-1 16,-24 25-16,0-25 15,-24 25-15,24 24 0,-24-25 16,-1 25-16,1 0 0,-24-24 15,-1 23-15,1 1 16,0 24-16,-25-24 0,1 24 16,-1 0-16,-24 0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4:35:38.0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704 13 0,'0'-24'16,"-24"24"-1,0 0 16,0 24-31,-1-24 16,1 0-16,0 24 0,-24 0 16,-1 0-16,1-24 15,24 25-15,-25-1 0,1 0 16,24 24-16,-1-24 0,1 1 16,0 23-16,24-24 15,-24 25-15,24-1 0,0-24 16,24 25-16,0-1 15,0-24-15,1 25 0,23-25 16,0 0-16,1-24 0,-1 24 16,25-24-16,-25 0 15,25 0-15,-1-24 0,-23 0 16,23 0-16,-23-1 16,-1 1-16,0 0 0,-23-24 15,23 23-15,-48-23 0,24 0 16,-24 23-16,0-23 15,0 0-15,0 23 0,0-23 16,-24 24-16,0-24 16,0 23-16,-1 1 0,1 0 15,0 24-15,0-24 16,-25 24-16,25 0 16,0 0-16,0 0 0,0 0 15,-1 24 1,1-24-16</inkml:trace>
  <inkml:trace contextRef="#ctx0" brushRef="#br0" timeOffset="408">317 1053 0,'-24'24'0,"0"25"0,-1-25 16,1 24-16,0-24 15,24 0-15,-24 1 0,24-1 16,0 0-16,0 0 16</inkml:trace>
  <inkml:trace contextRef="#ctx0" brushRef="#br0" timeOffset="551">680 1392 0,'48'24'0,"1"-24"0,-1 0 15,0 0-15</inkml:trace>
  <inkml:trace contextRef="#ctx0" brushRef="#br0" timeOffset="845">946 1440 0,'24'0'16,"0"0"-16,-24-24 31,0 0-16,0-1-15,0 1 16,0 0-16,-24 0 16,24-25-16,-24 25 0,24-24 15,-24 24-15,0-25 0,24 25 16,-25-24-16,25 24 16,-24-1-16,24 1 0,-24 0 15,24 0-15,-24 0 16,24-1-16,-24 25 15,24-24-15,-25 0 16,25 48 31</inkml:trace>
  <inkml:trace contextRef="#ctx0" brushRef="#br0" timeOffset="1620">511 642 0,'-25'0'16,"1"0"-1,0 24 1,0 0-1,0 24-15,-1-23 16,1 23-16,0 0 0,0 1 16,-25-1-16,25 1 15,0-1-15,-24-24 0,24 25 16,-1-1-16,1-24 16,0 24-16,0-23 0,0-1 15,24 0-15,0 0 16,0 0-16,24 1 15,0-25 1,-24 24-16,24-24 0,0 0 16,25 0-16,-25 0 15,0 0-15,24 0 0,1 0 16,-1 0-16,1 0 16,-1-24-16,0 24 0,1 0 15,-1 0-15,1 0 0,-1 0 16,0-25-16,-24 25 15,25 0-15,-25 0 0,0 0 16,0 0 0,1 0-1,-25-24 1,24 24 0,0-48-1,-24 24-15,0-1 16,0 1-16,0 0 0,0 0 15,0 0-15,-24-25 0,0 25 16,24-24-16,-25-1 16,1 25-16,0 0 0,0 0 15,24 0-15,-24-1 16,-1 1-16,1 24 16,0 0-16,0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4:35:59.4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20780 195 0,'0'-25'15,"-24"25"1,24-24-16,24 24 16,-24-24-16,0 0 15,0 0-15,-24-1 0,0 25 16,-1-24-16,-23 0 15,0 24-15,-1 0 0,-23 0 16,-1 0-16,1 0 0,-1 24 16,0-24-16,1 49 15,23-25-15,1 0 0,24 24 16,0 1-16,24-25 0,0 24 16,0 1-16,24-1 15,0-24-15,24 25 0,1-25 16,-1 24-16,25-24 15,-1 1-15,1-1 0,0 0 16,-1 24-16,1-23 16,-25-1-16,0 0 0,-23 0 15,-1 0-15,-24 1 0,0-1 16,-24 0-16,-1 0 16,1 0-16,0 0 0,-24-24 15,-25 25-15,25-25 0,-25 0 16,1 0-16,-1 0 15,0 0-15,25 0 0,-25-25 16,25 1-16,0 24 16,24-24-16,-25 0 0,25 0 15,24 0-15,24-1 16,0 1 0</inkml:trace>
  <inkml:trace contextRef="#ctx0" brushRef="#br0" timeOffset="480">20974 751 0,'24'0'47,"0"24"-31,0-24-16,0 0 15,25 0-15,-25 24 16,0-24-16,0 0 0,0 0 16,1 0-16,-1-24 15,0 24-15,0-24 0,0 0 16,-24 0-1,0-1-15,-24 1 16,0 24-16,0-24 0,-25 0 16,25 0-16,-24 24 15,-1-25-15,1 25 0,-24 0 16,23 0-16,25 25 0,-24-1 16,23 0-16,1 0 15,0 0-15,24 25 0,0-25 16,0 24-16,24 1 0,-24-25 15,24 24-15,1-24 16,-1 25-16,24-25 0,-24 0 16,25 0-16,-1-24 15,0 25-15,1-25 0</inkml:trace>
  <inkml:trace contextRef="#ctx0" brushRef="#br0" timeOffset="875">21578 703 0,'0'-25'0,"-24"25"16,0-24-16,24 0 15,-24 24-15,24 24 32,24-24-17,-24 24-15,24-24 0,0 25 16,0-1-16,1 0 15,-25 0-15,24 25 0,0-25 16,-24 0-16,24 0 16,-24 0-16,0 0 0,0 1 15,0-1-15,-24-24 16,0 0 0,0-24-16,24-1 15,0 1 1,0 0-16,0-24 0,24 24 15,0-25-15,0 25 0,0-24 16,25 23-16,-25 1 16,0 0-16,25 0 0,-25 24 15,0 0 1,0 0-16,-24 24 16</inkml:trace>
  <inkml:trace contextRef="#ctx0" brushRef="#br0" timeOffset="1283">22014 678 0,'0'-24'16,"0"0"15,0 48-15,0 0-1,0 1-15,24-1 16,-24 0-16,24 0 0,-24 25 16,24-25-16,-24 0 15,24 24-15,-24-24 0,25 1 16,-25-1-16,24-24 0,-24 24 16,24-24-16,0 0 15,-24-24-15,24 0 16,-24-1-16,25 1 15,-1 0-15,0-24 0,0-1 16,0 1-16,-24 0 0,25 23 16,-25-23-16,24 24 15,-24 0-15,0-1 0,0 50 47,0-1-47,24-24 16</inkml:trace>
  <inkml:trace contextRef="#ctx0" brushRef="#br0" timeOffset="1691">22643 727 0,'-25'0'16,"50"0"30,-1 0-30,0 0 0,24 0-16,-23 0 15,-1 0-15,24 0 0,-24 0 16,1 0-16,-1 0 16,0-24-16,0 24 0,-24-25 15,24 25-15,-24-24 16,0 0-16,0 0 0,-24 0 15,0 24-15,24-25 0,-24 1 16,0 24-16,-25 0 16,25 0-16,0 0 0,0 24 15,-25 1-15,25-1 16,24 0-16,-24 24 0,24 1 16,0-25-16,0 24 0,0-23 15,0 23-15,24-24 16,0 24-16,25-23 0,-25-25 15,24 24-15,1-24 16,-1 0-16</inkml:trace>
  <inkml:trace contextRef="#ctx0" brushRef="#br0" timeOffset="2130">23296 606 0,'0'-24'0,"-24"-1"16,24 1-16,-25 0 15,50 24 17,-1 24-17,0-24-15,-24 24 16,24 1-16,0-1 0,1 24 16,-1-24-16,0 1 15,0 23-15,0 0 0,-24-23 16,25-1-16,-25 24 0,0-24 15,-25 0 1,25 1-16,-24-25 0,0 0 16,0 0-16,0-25 15,-1 1-15,1 0 16,24 0-16,0-24 16,0-1-16,24 25 0,1-24 15,-1-1-15,24 1 0,-24-1 16,25 25-16,-25 0 15,24 0-15,-24 24 0,1 0 16,-1 0-16,0 0 0,-24 24 16,24-24-16,0 24 15,-24 0-15,25 1 16,-25-1 0</inkml:trace>
  <inkml:trace contextRef="#ctx0" brushRef="#br0" timeOffset="-17590">146 5492 0,'0'-24'16,"-25"24"-16,25-24 15,-24 24 1,24 24 0,0 0-1,0 25-15,0-1 0,24 0 16,-24 25-16,0 0 15,0 23-15,0-23 0,0 24 16,0-1-16,0 25 16,0-24-16,0 24 0,0-24 15,0 24-15,-24 0 0,24-24 16,0 23-16,0-23 16,0 0-16,0 0 0,-24 0 15,24-1-15,0-23 16,0 24-16,0-25 0,0 1 15,0-1-15,0 1 0,0-25 16,0 25-16,-24-1 16,24-23-16,0-1 0,0 25 15,-24-25-15,24 1 16,0-1-16,0-24 0,0 24 16,0-23-16,-25 23 0,25-24 15,0 0-15,0 1 16,0-1-16,0 0 0,0 0 15,25 0 1,-25 1-16,0-1 16,24-24-16,-24 24 0,24-24 15,-24 24 1,24-24-16,0 0 0,1 0 16,-1 0-1,0 0-15,24 0 0,-24 0 16,1 0-16,23 0 0,0 0 15,1 0-15,23 0 16,-23-24-16,23 24 0,25 0 16,0-24-16,0 24 15,24 0-15,24-24 0,0 24 16,0 0-16,0 0 0,194 0 16,-170 0-1,0 0-15,1 0 0,23 0 16,-23 0-16,23 24 0,-23-24 15,23 0-15,-24 0 16,-23 24-16,-1-24 0,0 0 16,-24 0-16,-24 0 15,-25 0-15,1 24 0,-1-24 16,-23 0-16,-25 0 16,0 0-16,0 0 0,0 0 15,-24-24-15,0 0 31,0 0-15,0-1 0,0 1-1,0 0-15,0 0 16,0-25-16,25 25 16,-25 0-16,0-24 0,0-1 15,24-23-15,-24 23 0,0-23 16,0-1-16,24 1 15,-24-1-15,0 0 0,0-23 16,0 23-16,0-24 16,0 25-16,0-25 0,0 0 15,0 1-15,0-1 0,0 0 16,0 0-16,-24-24 16,24 25-16,-24-1 0,24 0 15,0 0-15,0 25 16,-25-1-16,25 1 0,0 23 15,0 1-15,0-1 0,-24 1 16,24 24-16,0-25 16,0 1-16,0 24 0,0-25 15,0 1-15,0 24 16,0-24-16,0-1 0,0 1 16,0 24-16,0-25 0,0 1 15,0-1-15,0 25 16,0-24-16,0 24 0,0-25 15,0 1-15,0 24 16,0-25-16,0 25 0,0-24 16,0 24-16,-24-25 0,24 25 15,0 0-15,0 0 16,0-1-16,0 1 0,-24 0 16,24 0-16,0 0 15,-24 24 63,-1 0-62,1 0-16,0 0 0,0 0 16,-25 0-16,25 24 15,-48-24-15,23 0 0,-23 0 16,-25 0-16,0 0 15,0 0-15,-23 24 0,-1-24 16,-25 0-16,1 0 0,-24 0 16,24 24-16,-25-24 15,25 0-15,-24 24 0,24-24 16,0 0-16,24 25 0,0-25 16,0 0-16,0 24 15,0-24-15,24 0 0,0 0 16,-24 24-16,25-24 15,-1 0-15,24 0 0,-23 0 16,23 0-16,0 0 0,1 0 16,-1 0-16,25 24 15,-25-24-15,25 0 0,0 0 16,-1 0-16,1 0 16,-1 0-16,25 0 0,-24 0 15,24 0-15,0 0 16,-1 0-16,1 0 15,0 0-15,0 0 79,24 24-33,0 1-30,24-1 0,-24 0-16,24 24 15,-24-23 1,0-1-16,0 24 0,24-24 16,-24 25-16,0-1 0,25 0 15,-25 1-15,0-1 16,24 1-16</inkml:trace>
  <inkml:trace contextRef="#ctx0" brushRef="#br0" timeOffset="-16354">2057 9072 0,'-25'0'15,"25"-24"-15,0 0 32,-24 24-1,24 24-15,-24 0-16,24 1 15,-24-25-15,0 24 16,-1 0-16,1 0 0,0 0 15,-24 1-15,23-1 16,1 0-16,0-24 0,0 24 16,24 0-16,-24 1 0,0-25 15,24 24-15,0 0 16,-25-24-16,25 24 31,25-24-15,-1 0-16,0 0 15,24 0 1,-24 0-16,25 0 0,-1 0 16,1 0-16,-1 0 15,25 0-15,-1 0 0,-23 0 16,23 0-16,-24 0 0,25 0 16,-25 0-16,1 0 15,-1 0-15,1 0 0,-25 0 16,0 0-16,0 0 15,-24-24 1,0 0 0,-24 0-1,0 24 1,0-25-16,-1 1 16,1 24-16,24-24 0,-24 0 15,0 24-15,0-24 0,-1-1 16,25 1-16,-24 24 15,24-24-15,-24 0 0,0 24 16,24-24-16,-24 24 16,24-25-1</inkml:trace>
  <inkml:trace contextRef="#ctx0" brushRef="#br0" timeOffset="-14931">726 6242 0,'0'24'63,"0"1"-48,0-1-15,0 0 0,0 0 16,0 25-16,0-25 16,0 0-16,0 0 0,0 24 15,0-23-15,0-1 0,0 0 16,0 0-1</inkml:trace>
  <inkml:trace contextRef="#ctx0" brushRef="#br0" timeOffset="-14390">702 6339 0,'0'-48'15,"0"23"-15,0-23 0,0 24 16,0 0-16,0-1 15,0 1-15,0 0 0,24 0 16,-24 0-16,24 24 16,0-25-16,1 25 0,23 0 15,-24 0-15,25 0 0,-25 0 16,24 0-16,-24 25 16,1-1-16,-1-24 0,0 24 15,-24 0-15,24 0 16,-24 1-16,0-1 0,-24 0 15,0 0-15,0 0 0,-1 1 16,1-25-16,0 24 16,0-24-16,0 0 0,-1 24 15,1-24-15,0 0 16,48 0 15,0 0-15,1 0-16,-1 0 15,24 0-15,-24 24 16,25-24-16,-25 24 0,24-24 16,-23 25-16,-1-1 0,0 0 15,0-24-15,-24 24 16,0 0-16,0 0 0,0 1 16,-24-25-16,0 24 0,-25 0 15,25-24-15,-24 24 16,-1-24-16,1 0 0,0 0 15,23 0-15,-23 0 16,24-24-16,0 24 0,-1-24 16,25 0-1,0-1-15,25 25 16</inkml:trace>
  <inkml:trace contextRef="#ctx0" brushRef="#br0" timeOffset="-13971">1307 6315 0,'-25'0'0,"25"-24"0,0-1 15,25 25 16,-1 0-31,0 25 0,0-25 16,0 24-16,25-24 0,-25 24 16,0 0-16,0 0 15,1 1-15,-1-1 0,-24 0 16,0 0-16,0 0 16,-24 0-1,-1-24-15,1 0 0,0 0 16,0 0-1,0 0-15,-1-24 0,1 0 16,24 0 0,0 0-16,24 0 0,-24-1 15,25-23-15,23 24 0,-24 0 16,0-1-16,25 1 16,-25 24-16,0-24 0,0 24 15,1 0-15,-1 0 16</inkml:trace>
  <inkml:trace contextRef="#ctx0" brushRef="#br0" timeOffset="-12982">1790 6291 0,'0'24'47,"-24"0"-31,24 0-1,0 0-15,0 1 16,0-1-16,0 0 0,0 0 16,0 0-16,0 0 15,24-24-15,-24 25 16,25-25-16,-1 0 15,0 0 1,0-25-16,0 25 16,-24-24-16,0 0 15,25 24-15,-25-24 0,0 0 16,-25 0-16,25-1 0,-24 1 16,24 0-16,-24 0 15,0 0-15,0 24 16,24 24 15,24-24-31,0 0 16,0 24-16,0-24 15,1 0-15,-1 0 0,24 0 16,-24 0-16,1 0 0,-1 0 16,0-24-16,0 24 15,0 0-15,-24-24 16,25 24-16,-25-25 15,-25 25 17,25 25-17,-24-1 1,24 0-16,0 0 16,0 0-16,0 1 15,0-1-15,0 0 0,0 0 16,24-24-16,-24 24 15,25-24-15,-25 24 0,24-24 16,0 0 0,-24-24-16,24 24 15,0-24-15,0 0 16,1 0-16,-25 0 16,0-1-16,24 1 0,-24 0 15,0 0-15,0 0 16,24 24-1,-24 24-15,0 0 16,0 0 0,0 0-16,24 1 0,-24-1 15,24 0-15,1-24 16,-25 24-16,24 0 0,0-24 16,0 0-16,0 0 15,1 0 1,-25-24-16,24 0 0,-24 0 15,24 0-15,-24-1 16,24-23-16,-24 24 0,0 0 16,0-1-16,0 1 0,-24 0 15,0 0 1,0 24-16,24 24 16,-25-24-16,25 24 15</inkml:trace>
  <inkml:trace contextRef="#ctx0" brushRef="#br0" timeOffset="-12514">2879 6218 0,'0'-24'16,"0"0"-1,0-1 1,-24 25 15,0 0-31,-1 0 16,1 0-16,0 25 16,0-25-16,0 0 15,24 24-15,-24-24 0,24 24 16,24-24-1,-24 24-15,24-24 16,0 0-16,0 24 0,0 1 16,25-25-16,-25 24 15,0-24-15,25 24 0,-25 0 16,0-24 0,-24 24-16,0 1 0,-24-1 15,0-24-15,-1 24 16,1-24-16,0 0 15,0 24-15,0-24 0,-1 0 16,1 0-16,0-24 16,0 24-16,0-24 0,24 0 15,0-1 1,0 1-16</inkml:trace>
  <inkml:trace contextRef="#ctx0" brushRef="#br0" timeOffset="-11998">3242 6291 0,'-24'0'31,"48"0"16,0 0-32,0 0 1,0 0-16,1 0 16,-1 0-16,0-25 15,0 1 1,-24 0-16,0 0 15,0 0 1,0-1-16,-24 25 0,24-24 16,-24 0-16,0 24 15,-1 0-15,1 0 0,-24 0 16,24 24-16,0-24 0,-1 24 16,25 1-16,-24-1 15,24 24-15,0-24 0,0 1 16,0-1-16,0 0 15,24 24-15,1-48 0,-25 25 16,48-1-16,-24 0 0,0-24 16,0 24-16,25-24 15,-25 0-15,0 0 0,0-24 16,1 24-16,-1-24 0,0 24 16</inkml:trace>
  <inkml:trace contextRef="#ctx0" brushRef="#br0" timeOffset="-10292">7209 6920 0,'24'0'16,"-48"0"125</inkml:trace>
  <inkml:trace contextRef="#ctx0" brushRef="#br0" timeOffset="-8097">4790 6799 0,'-24'0'94,"24"24"-78,24-24 31,0 0-47,25-24 15,-1 24-15,0 0 0,25 0 16,0-25-16,23 25 16,1 0-16,0 0 0,24 0 15,24 0-15,0 0 16,-24 0-16,24 0 0,0 0 15,0 0-15,1 0 0,-1 25 16,0-25-16,0 24 16,-24-24-16,24 0 0,-48 24 15,24-24-15,-24 0 16,-1 24-16,-23-24 0,0 0 16,-25 0-16,0 0 0,1 0 15,-1 0-15,-24 0 16,0 0-16,1 0 0,-1 0 15,-24-24 204,0 0-203,0 0-1,0-1-15,24-23 0,-24 24 16,0-25-16,0 1 0,24 0 16,-24-1-16,24-23 15,-24-1-15,25 1 0,-1-1 16,-24-24-16,24 0 16,0 1-16,-24-1 0,24 0 15,1 25-15,-25-25 0,0 0 16,24 25-16,-24-1 15,24 0-15,-24 1 0,0-1 16,24 1-16,-24 23 0,0 1 16,0 0-16,0-1 15,0 1-15,-24-1 0,24 25 16,0-24-16,-24 24 16,24-25-16,0 25 0,-24 0 15,24 0-15,0-1 16,0 1-16,0 0 15,0 0 1,-25 24-16,25-24 16,0 48 124,25-24-124,-1 0 0,0 0-16,-24 24 0,24-24 15,0 0-15,25 0 16,-25 0-16,24 0 0,25 24 15,-1-24-15,1 0 16,48 0-16,-24 0 0,48 0 16,0 24-16,0-24 0,24 0 15,1 0-15,-1 0 16,25 0-16,-1 25 0,1-25 16,-1 0-16,1 0 0,23 0 15,-23 0-15,-1 24 16,1-24-16,0 0 0,-25 0 15,24 0-15,-23 0 16,-1 24-16,0-24 0,1 0 16,-1 0-16,0 0 15,1 0-15,-1 0 0,-24 0 16,25 0-16,-25 0 0,24 0 16,0 0-16,25 0 15,-25 0-15,25 24 0,-1-24 16,1 0-16,23 0 15,-23 0-15,0 0 0,-1 0 16,1 0-16,-1 24 0,1-24 16,-25 0-16,0 0 15,1 0-15,-1 25 0,-48-25 16,0 0-16,0 0 0,-24 0 16,-1 24-16,-47-24 15,-1 0-15,0 0 0,-23 0 16,-1 0-16,0 0 15</inkml:trace>
  <inkml:trace contextRef="#ctx0" brushRef="#br0" timeOffset="-7653">17756 4404 0,'-24'0'0,"0"0"31,48 0-15,0 0 0,0 24-1,1-24-15,-1 24 16,24-24-16,-24 0 0,1 24 15,23-24-15,-24 24 16,24 1-16,-23-25 0,-25 24 16,24-24-16,-24 24 0,24-24 15,-24 24-15,0 0 16,0 1-16,0-1 16,-24-24-1,24 24-15,-24 0 0,-1 0 16,1-24-16,0 25 0,0-1 15,0-24-15,0 24 16,-1-24-16,25 24 0,-24-24 16,24 24-16,-24-24 15</inkml:trace>
  <inkml:trace contextRef="#ctx0" brushRef="#br0" timeOffset="-4569">18700 4065 0,'0'-24'0,"0"48"63,0 0-47,0 0-16,0 1 15,-25 23-15,25-24 0,0 25 16,-24-1-16,24 0 15,0 1-15,0 23 0,0-23 16,-24 23-16,24-23 0,0 23 16,0 1-16,0-1 15,0 1-15,0-1 0,0 25 16,0-24-16,0-1 16,0 1-16,0 24 0,0-25 15,0-23-15,0 23 0,0-23 16,0-1-16,0 0 15,0 1-15,0-1 0,-24-24 16,24 25-16,0-25 16,-24 24-16,24-24 0,0 1 15,-25 23-15,25-24 0,0 0 16,0 25-16,0-25 16,-24 0-16,24 0 0,0 1 15,0-1-15,0 0 16,0 0-16,0 0 15,0 1 1,24-1 15,-24 0 16,25-24-31,-25 24-1,24-24 1,0 0 0,0 24-16,0-24 15,25 0-15,-1 0 16,1 0-16,23 0 0,1 0 16,23 0-16,1 0 15,24 0-15,24 0 0,-24 0 16,24 24-16,25-24 0,-1 0 15,0 0-15,1 0 16,23 25-16,-23-25 0,23 0 16,-24 24-16,1-24 15,-25 24-15,0-24 0,-24 24 16,0-24-16,-24 24 0,0-24 16,-1 0-16,-23 25 15,-25-25-15,1 0 0,-1 0 16,-24 0-16,0 0 15,-24-25-15,25 25 16,-25-24-16,0 0 16,0 0-1,-25 24-15,25-24 0,0-1 16,0 1 0,0 0-16,0 0 15,0 0-15,0 0 0,0-1 16,0 1-16,0 0 15,0-24-15,0-1 0,-24 1 16,24-1-16,0 1 16,0-25-16,0 1 0,0-1 15,0-23-15,24-1 0,-24 0 16,0 0-16,25 1 16,-25-1-16,0-24 0,24 24 15,-24 0-15,0 1 0,0-1 16,24 0-16,-24 24 15,0-23-15,0 23 0,0 1 16,-24-1-16,24-24 16,-24 25-16,24-1 0,0 0 15,0 1-15,0-1 0,0 1 16,0-25-16,0 24 16,24 1-16,-24-1 0,0 1 15,0-1-15,0 1 16,0-1-16,0 25 0,0-25 15,0 0-15,0 25 0,0-24 16,0 23-16,0 1 16,0-25-16,0 25 0,0-25 15,0 25-15,0-1 16,0-23-16,0 24 0,-24-1 16,24 1-16,0-25 0,0 25 15,-25-1-15,25 1 16,0 24-16,0-25 0,-24 25 15,24-24-15,0 24 16,0 0-16,0-1 0,-24 1 16,24 0-16,0 0 31,0 0 0,-24 24 0,0 0-15,-1 0-16,1-25 16,0 25-16,-24 0 15,-25 0-15,1 25 0,-1-25 16,-24 24-16,0-24 0,-24 24 16,1-24-16,-26 0 15,25 0-15,-24 24 0,-24-24 16,24 0-16,0 0 0,-25 0 15,25 0-15,0 0 16,0 0-16,24 0 0,0 0 16,24 0-16,0 0 15,25-24-15,-1 24 0,25 0 16,0 0-16,-1 0 16,25 0-16,0 0 0,0 0 15,-1 0-15,1 0 16,0 0-1,0 0 1,0 0 0,-1 0-1,25 24-15,-24-24 0,0 0 16,24 24 0,-24-24-16,24 25 15,-24-25-15,24 24 0,0 0 16,-24 0-1,24 0 1,0 0 0,-25 1-16,25-1 0,0 0 15,0 0-15,-24 25 0,24-25 16,0 24-16,0-24 16,-24 25-16,24-1 0,0-24 15,0 25-15,0-1 16,0 25-16,-24-25 0,24 0 15,0 1-15,0-1 0,0 1 16,0 23-16,-24-23 16,24-1-16,0 0 0,0 1 15,0 23-15,0-23 16,0-1-16,0 0 0,0 25 16,0-25-16,0 25 0,0-1 15,0 1-15,0-25 16,0 25-16,-25 0 0,25-25 15,0 25-15,0-25 16,0 0-16,-24 1 0,24-25 16,-24 24-16,24-24 0,0 25 15,-24-25-15,24 0 16,0 0-16,-24 1 0,24-1 16,0 0-16,0 0 15,0 0-15,0 1 16,0-1-16,0 0 0,-25-24 15,25 24-15,0 0 16,-24 0-16,24 1 16,0-1-1,0 0-15,0 0 16,0 0-16,0 1 16,0-1 15,0-48-16</inkml:trace>
  <inkml:trace contextRef="#ctx0" brushRef="#br0" timeOffset="-4155">19014 3388 0,'0'-24'0,"24"24"47,-24 24-47,24-24 16,1 0-16,23 0 0,-24 0 15,49 24-15,-25-24 0,25 0 16,-1 0-16,1 0 16,-1 0-16,1 0 0,0 0 15,-49 0-15,24 0 16,-24 0-16,1 0 0,-50 0 47,1 0-47,0 0 0,0 0 15</inkml:trace>
  <inkml:trace contextRef="#ctx0" brushRef="#br0" timeOffset="-3747">18845 3896 0,'0'24'0,"-24"-24"15,24 24 17,24 0-1,0-24-31,0 0 16,25 24-16,-1-24 15,24 0-15,1 0 0,24 25 16,0-25-16,-1 0 15,1 0-15,0 0 0,-25 0 16,1 0-16,-25 0 0,-23 0 16,23 0-16,-24 0 15,-48 0 17</inkml:trace>
  <inkml:trace contextRef="#ctx0" brushRef="#br0" timeOffset="-2895">20369 6871 0,'0'-24'0,"0"48"78,0 0-47,0 1-15,0-1-16,0 0 16,-24 0-16,24 24 15,0 1-15,0-25 0,-25 49 16,25-25-16,0 0 16,-24 1-16,24 23 0,0-23 15,0-1-15,-24 0 0,24-23 16,0 23-16,0-24 15,0 0-15,0 1 0,-24-1 16,24 0-16,0 0 0,0 0 16,0 1-1</inkml:trace>
  <inkml:trace contextRef="#ctx0" brushRef="#br0" timeOffset="-2360">20272 7815 0,'0'-25'0,"-24"25"15,0-24 1,-1 24-1,1 0-15,0 24 16,0-24-16,0 25 16,24-1-16,-25 0 0,1 0 15,0 0-15,24 25 16,0-25-16,-24 24 0,24-24 16,0 25-16,0-1 0,24-24 15,-24 25-15,24-1 16,25-24-16,-25 25 0,24-25 15,1 0-15,23-24 16,-23 24-16,23-24 0,-23 0 16,23-24-16,-24 0 0,-23 0 15,23 0-15,-24-25 16,0 1-16,1-1 0,-25 1 16,24 0-16,-24-1 0,0 1 15,0 0-15,-24-1 16,24 25-16,-25 0 0,25 0 15,-24-1-15,0 25 16,0-24-16,0 24 0,-1 0 16,1 0-16,0 0 15,0 0-15,0 0 0,0 24 16,-1-24 0,25 25-1</inkml:trace>
  <inkml:trace contextRef="#ctx0" brushRef="#br0" timeOffset="-2026">20877 8056 0,'-24'0'0,"-1"0"15,50 0 1,-1 0-16,0 0 16,0 25-16,25-25 15,23 0-15,1 0 0,23 0 16,-23 0-16,48 24 16,-24-24-16,-1 0 0,25 0 15,-24 0-15,-24 0 0,24 24 16,-25-24-16,-24 0 15,1 0-15,-25 0 0,0 0 16,-24-24 0,-48 24-1,24-24-15</inkml:trace>
  <inkml:trace contextRef="#ctx0" brushRef="#br0" timeOffset="-1569">18482 7887 0,'24'0'16,"24"0"-1,-23 0-15,23 0 0,0 0 16,1 24-16,23-24 0,1 0 15,24 0-15,-25 0 16,49 0-16,-24 0 0,24 0 16,-24 0-16,24 0 15,-25 0-15,1 0 0,0 25 16,-49-25-16,25 0 0,-49 0 16,0 0-16,0 0 15,-48 0 16</inkml:trace>
  <inkml:trace contextRef="#ctx0" brushRef="#br0" timeOffset="11359">18530 5879 0,'0'-24'62,"-24"24"-46,0 0-16,0-24 15,0 24-15,-25 0 16,1 0-16,-25 0 0,1-24 16,-1 24-16,-24 0 15,1 0-15,-25-24 0,0 24 16,0 0-16,0-25 0,0 25 15,-24 0-15,24-24 16,-24 24-16,-1 0 0,1 0 16,0-24-16,0 24 15,-24 0-15,23-24 0,1 24 16,0 0-16,0-24 0,0 24 16,24-25-16,-24 25 15,24-24-15,0 24 0,24-24 16,-24 24-16,24-24 0,25 24 15,-25 0-15,25-24 16,-25 24-16,24 0 0,1-25 16,-1 25-16,0 0 15,1 0-15,-1 0 0,1-24 16,-1 24-16,1 0 0,23-24 16,-23 24-16,-1 0 15,25 0-15,-1-24 0,1 24 16,-25 0-16,25 0 15,0 0-15,-1 0 0,1-24 16,-1 24-16,1 0 16,-24 0-16,23 0 0,-23 0 15,23 0-15,-23 0 0,23 0 16,1 0-16,-1-24 16,1 24-16,0 0 0,-1 0 15,25-25-15,-24 25 0,24 0 16,-25 0-16,1 0 15,-1 0-15,1 0 0,0 0 16,-1 0-16,1 0 16,0 0-16,-1 0 0,1 0 15,-1 0-15,1 0 0,0 0 16,-1-24-16,1 24 16,24 0-16,-25 0 0,25 0 15,0 0-15,0 0 16,0 0-16,-1-24 0,1 24 15,0 0-15,0 0 0,0 0 16,-1 0-16,-23 0 16,24 0-16,-25 24 0,25-24 15,-24 0-15,-1 0 16,25 0-16,-24 0 0,24 0 16,0 0-16,-1-24 0,1 24 15,0 0 1,24 24 62,0 0-62,0 1-1,0-1-15,0 0 16,0 0-16,0 24 0,0-23 15,0 23-15,0 0 16,-24 1-16,24-1 0,0 1 16,0-1-16,-24 25 15,24-25-15,0 24 0,-25 1 16,25-25-16,0 25 0,-24 0 16,0-1-16,24 1 15,-24-1-15,0 1 0,-25 24 16,25-25-16,0 1 0,0-1 15,-1 1-15,1-1 16,0 1-16,0-25 0,24 25 16,-24-25-16,24 1 15,0-25-15,-24 24 0,24 1 16,0-25-16,0 24 16,0 1-16,0-25 0,0 24 15,-25-24-15,25 1 0,0-1 16,-24 0-16,24 0 15,0 0-15,-24-24 0,0 0 32,24-24-17,-24 24-15,-1-24 16,1 24-16,0-24 16,0 24-16,-25 0 15,25 0-15,-24-24 0,-1 24 16,1 0-16,-24 0 15,-1 0-15,0-25 0,1 25 16,-1 0-16,1 0 16,-25 0-16,0 0 0,25 0 15,-25 0-15,0 0 0,0 0 16,1 0-16,-1 0 16,-24 0-16,24 0 0,0 0 15,-24 0-15,25 0 16,-25 0-16,24 25 0,-24-25 15,24 0-15,-24 0 0,24 24 16,-24-24-16,25 0 16,-25 24-16,24-24 0,-24 0 15,24 0-15,1 24 16,-1-24-16,0 0 0,0 0 16,0 0-16,25 0 0,-1 0 15,-23 0-15,23 0 16,0 0-16,25 0 0,-25 0 15,1-24-15,24 24 16,-1 0-16,1 0 0,-1 0 16,1-24-16,0 24 0,-1 0 15,1 0-15,24 0 16,-25 0-16,25-24 0,0 24 16,0 0-16,0 0 0,-1-25 15,1 25-15,0 0 16,0 0-16,0 0 0,-1-24 15,1 24 1,48 0 15</inkml:trace>
  <inkml:trace contextRef="#ctx0" brushRef="#br0" timeOffset="11773">5540 7331 0,'-24'-24'15,"0"24"-15,-1 0 16,1 24-1,0 0 1,24 0-16,0 0 0,-24 1 16,0-1-16,-1 24 15,1-24-15,-24 25 0,24-25 16,-25 0-16,25 0 16,-24 0-16,24 1 0,-1-25 15,1 24-15,0-24 0,24 24 16,24 0 15,0-24-31,1 24 16,23-24-16,0 25 0,1-1 15,-1 24-15,0-24 0,25 1 16,-25-1-16,25 0 16,-25 0-16,25 0 0,-25 0 15,25 1-15</inkml:trace>
  <inkml:trace contextRef="#ctx0" brushRef="#br0" timeOffset="14804">1282 7089 0,'25'0'47,"-1"0"-31,-24 24-16,0 0 15,0 0 1,0 1-16,0-1 15,0 24-15,0-24 0,0 25 16,0-1-16,-24 1 16,24-1-16,0 0 0,0 1 15,0-1-15,-25 0 0,25 1 16,0-1-16,0 1 16,0-1-16,0 0 0,0-23 15,0 23-15,0-24 16,0 24-16,0-23 0,0-1 15,0 0-15,0 0 16,0 0 0,25-24-1,-25 25 1,24-25-16,0 0 16,0 0-16,25 0 15,-25-25-15,24 25 16,1 0-16,-1 0 0,0-24 15,25 24-15,-1 0 16,1 0-16,24 0 0,0 0 16,-1 0-16,1 0 0,24 0 15,0 0-15,-24 0 16,24 0-16,0 0 0,0 0 16,0 0-16,0 24 15,-25-24-15,1 0 0,0 25 16,0-25-16,-1 0 0,-23 0 15,24 24-15,-25-24 16,-23 0-16,-1 0 0,0 0 16,1 0-16,-25 0 15,0-24-15,0 24 16,-24-25 0,0 1 15,0 0-16,0 0-15,0 0 16,0-1-16,25 1 0,-25-24 16,0 24-16,0-25 15,0 25-15,0-24 0,0 24 16,-25-25-16,25 1 16,0 24-16,0-25 0,-24 1 15,24-1-15,0 1 0,0 0 16,0-1-16,-24 1 15,24 0-15,0-1 0,0 1 16,0 24-16,0-25 16,0 25-16,0 0 0,0 0 15,0-1-15,0 1 32,0 0-1,0 0-16,-24 24 1,0 0 0,-1 0-1,1 0 1,0 0-16,-24 0 16,-1 0-16,1 0 0,-1 0 15,-23 0-15,-1 0 16,-23 0-16,-1 0 0,0 0 15,0 0-15,-24 0 0,25 0 16,-25-24-16,0 24 16,24 0-16,-24 0 0,24 0 15,-24 0-15,24 0 16,-23 0-16,23 0 0,-24 0 16,24 0-16,24 0 0,-23 0 15,23 0-15,25 0 16,-1 0-16,1 0 0,24 0 15,0 0-15,-1 0 16,1 0 0</inkml:trace>
  <inkml:trace contextRef="#ctx0" brushRef="#br0" timeOffset="16006">2371 7258 0,'-24'0'32,"24"24"-1,0 1 0,0-1-15,0 0-16,0 0 15,24 0-15,-24 1 16,0-1 0,0 0-1,24-24 1,0-24 31,1 24-47,-1 0 15,0-24 1,0 24-16,0 0 0,1 0 16,23 0-16,-24 0 0,25 0 15,-25 0-15,24 0 16,-24 0-16,25 0 0,-25 0 16,24 0-16,1 0 15,-25 0-15,0 0 0,0 0 16,0 0-16,1 0 0,-1 0 31,-24-25 0,0 1 1,0 0-17,0 0 1,0 0-1,0-1 1,0 1-16,0 0 31,0 0-15,-24 0 0,24-1 15,-25 25 0,1 0 0,0 0-31,0 0 16,-25 0 0,25 0-16,0 0 0,-24 0 15,23 25-15,-23-25 0,0 0 16,24 24-16,-1-24 15,-23 0-15,24 0 0,0 0 16,-1 0 0,1 0-1,24 24 17</inkml:trace>
  <inkml:trace contextRef="#ctx0" brushRef="#br0" timeOffset="17110">2686 7597 0,'0'-24'16,"-25"24"15,1 0 0,0 0-31,0 0 16,0 0-1,-1 0-15,1 0 0,0 0 16,0 0-16,0 0 0,-1 0 16,1 0-16,0 0 15,24 24-15,-24-24 0,0 0 31,24 24 32,0 0-47,0 0-1,0 1 1,0-1-1,24 0-15,-24 24 16,24-23 0,-24-1-1,24-24 1,0 0 0,-24-24-1,25 24-15,-1 0 16,0 0-1,0 0 1,0 0 0,1 0-16,-1 0 0,0-25 15,0 25-15,25 0 0,-25 0 16,24 0-16,0 0 16,1 0-16,-1 0 0,1 0 15,-25 0-15,24 0 16,-24 0-16,1 0 0,-1 0 15,0 0-15,0 0 0,0 0 16,1 0-16,-1 0 16,-24-24 62,-24 0-47,24 0-31,0 0 16,-25 24-16,25-25 15,-24 1 1,0 0-16,0 24 16,24-24-1,-24 24-15,-1 0 16,1 0-16,0 0 0,0 0 15,0 0-15,-1 0 16,1 0-16,-24-24 0,24 24 16,-1 0-16,1 0 15,0 0-15,-24 24 0,24-24 16</inkml:trace>
  <inkml:trace contextRef="#ctx0" brushRef="#br0" timeOffset="17883">2613 7355 0,'0'-24'15,"24"24"17,0 0-17,1 0 1,-1 0-16,0 0 16</inkml:trace>
  <inkml:trace contextRef="#ctx0" brushRef="#br0" timeOffset="18213">2637 7669 0,'24'0'47,"1"0"-31</inkml:trace>
  <inkml:trace contextRef="#ctx0" brushRef="#br0" timeOffset="19617">2613 7863 0,'0'24'47,"0"0"-31,0 1-1,0-1-15,0 0 0,0 0 16,0 0 0,0 0-16,0 1 15,0-1 1,24-24-1,0-24 1,1 24 0,-1 0-16,0-25 15,0 25-15,0 0 0,0 0 16,1 0-16</inkml:trace>
  <inkml:trace contextRef="#ctx0" brushRef="#br0" timeOffset="20037">2952 7936 0,'-25'0'15,"1"0"17,24 24-32,-24-24 15,24 24-15,-24 0 16,24 0-16,0 0 16,0 1-16,24-25 15,-24 24-15,24-24 16,0 0-16,1 0 0,-1 0 15,0 0-15,0 0 16,0 0-16,1 0 0,-1-24 16,0 24-16,-24-25 0,0 1 15,0 0 1,-24 0-16,0 0 16,-1 24-16,25-24 15,-24 24-15,0 0 0,0 0 16,0 0-16</inkml:trace>
  <inkml:trace contextRef="#ctx0" brushRef="#br0" timeOffset="22677">4597 8492 0,'24'0'63,"0"0"-48,0 0 1,0 0-16,1 24 15,23-24-15,0 0 16,1 0-16,-1 0 0,25 24 16,-25-24-16,49 0 15,-25 0-15,1 24 0,24-24 16,-1 0-16,1 25 16,0-25-16,0 0 0,24 24 15,-25-24-15,25 0 0,0 24 16,-24-24-16,24 0 15,0 24-15,24-24 0,-24 24 16,24-24-16,0 0 16,1 25-16,-1-25 0,24 24 15,-24-24-15,0 24 0,-24-24 16,0 24-16,24-24 16,-24 24-16,0-24 0,0 0 15,0 0-15,0 25 0,0-25 16,24 0-16,-24 0 15,0 24-15,0-24 0,24 0 16,-48 0-16,24 0 16,0 0-16,-24 24 0,-1-24 15,1 0-15,0 0 0,-25 0 16,25 0-16,0 0 16,-24 0-16,23 0 0,-23 0 15,24 0-15,-25 0 16,-23 0-16,23 0 0,-23 24 15,-25-24-15,24 0 0,-24 0 16,1 0-16,-1 0 16,0 0-16,0 0 15,0 0 1,0 0-16,1 0 16,-1 0-16,0 0 15,-24-24 32,-24 0-31,24 0-1,0-1 1,0 1-16,0 0 0,0 0 16,0 0-16,24-25 15,-24 1-15,0-1 0,0 1 16,24 0-16,-24-1 0,24-23 15,-24-1-15,25 25 16,-1-25-16,0 1 0,-24 23 16,24-23-16,0-1 15,-24 1-15,25-1 0,-25 0 16,0 25-16,24-25 0,-24 1 16,0-1-16,0 25 15,0 0-15,0 23 0,0-23 16,24 24-16,-24 0 15,0-1-15,24 1 16,-24 0 0,0 0-16,0 0 15,24 24-15,-24-25 16,0 1 0,25 0-16,-25 0 15,0 0-15,24 24 16,-24-24-16,0-1 15,24 1-15,-24 0 16,0 0-16,0 0 16,0-1-16,24 1 15,-24 0-15,0 0 16,0 0 0,0-1-1,0 1 1,0 0-1,0 0 1,0 0 0,24 24 46,0-25-46,1 25-1,-1 0-15,0 0 16,24 0-16,-23 0 16,23 0-16,0 0 0,25 0 15,0 0-15,-1 0 16,25 0-16,0 0 0,-1 0 16,25 0-16,0 0 0,0 0 15,0 25-15,24-25 16,-24 0-16,0 0 0,0 0 15,0 0-15,0 0 16,-24 0-16,0 24 0,24-24 16,-25 0-16,1 0 0,-24 0 15,48 0-15,-49 0 16,49 0-16,-24 0 0,0 0 16,-1 0-16,1 0 15,24 0-15,-24 0 0,0 0 16,-1 0-16,1 0 0,0 0 15,0 0-15,-1 0 16,-23 0-16,0 24 0,23-24 16,-23 0-16,0 0 15,-1 0-15,1 0 0,-1 0 16,1 0-16,-1 0 0,1 0 16,0 0-16,-1 0 15,-24 0-15,1 0 0,-1 0 16,1 0-16,-1 24 0,0-24 15,1 0-15,-1 0 16,-24 0-16,25 0 0,-1 0 16,0 24-16,1-24 15,23 0-15,-23 0 0,-1 0 16,1 0-16,23 25 0,-23-25 16,-1 0-16,-24 0 15,24 0-15,-23 0 0,-1 0 16,0 0-1,0 0-15,0 0 32,1 0-17,-1 0-15,0 0 16,0 0 0,0 0-16,1 0 15</inkml:trace>
  <inkml:trace contextRef="#ctx0" brushRef="#br0" timeOffset="23133">17950 6484 0,'24'0'47,"0"0"-16,0 24-31,0-24 15,1 24-15,-1 1 16,0-25-16,0 24 0,0 0 16,1 0-16,-1 0 0,0-24 15,-24 25-15,24-1 16,-24 0-16,24 0 16,-24 0-1,0 1-15,-24-1 16,0 0-16,24 0 15,-24 0-15,0 1 16,-1-1-16,1 0 0,0 0 16,0 0-16,0 0 15,-1 1-15,-23-1 0,24 0 16,0 0-16,0-24 0,-1 24 16,1-24-16</inkml:trace>
  <inkml:trace contextRef="#ctx0" brushRef="#br0" timeOffset="24117">13257 7161 0,'-24'-24'16,"24"48"46,0 1-62,0-1 16,24 0-16,-24 0 15,0 0-15,0 1 0,24 23 16,-24-24-16,24 0 0,0-24 16,-24 25-16,25-25 15,-1 24-15,0-24 0,0 0 16,0-24-16,0-1 0,1 25 16,-1-24-16,0-24 15,0 24-15,-24-1 0,24-23 16,-24 24-16,0-25 15,0 25-15,0 0 0,0 0 16,0 0 0,-24 24-16,24 24 31</inkml:trace>
  <inkml:trace contextRef="#ctx0" brushRef="#br0" timeOffset="24410">13910 7355 0,'0'24'63,"-24"-24"-48,24 24-15,0 1 16,0-1-16,-24-24 16,24 24-16,0 0 0,0 0 15,-25-24 1,25 24-16</inkml:trace>
  <inkml:trace contextRef="#ctx0" brushRef="#br0" timeOffset="24981">14273 7089 0,'0'24'31,"0"0"-31,0 0 16,0 1-16,0-1 15,0 0-15,0 24 0,0-23 16,0-1-16,0 24 15,0-24-15,0 1 0,0 23 16,0-24-16,0 0 16,0 0-16,0 1 15,-24-25-15,24-25 47,0 1-47,0 0 0,0 0 16,0-24-16,0-1 15,0 25-15,0-49 0,0 25 16,0 0-16,0-1 0,0 1 16,0 24-16,24-25 15,-24 25-15,0 0 0,24 24 16,0 0 0,0 0-16,1 0 15,-1 24-15,0 0 0,0-24 16,0 24-16,-24 1 15,0-1-15,0 0 0,0 0 16,0 0-16,-24 1 16,0-1-16,0 0 0,-25-24 15,25 0-15,-24 24 0</inkml:trace>
  <inkml:trace contextRef="#ctx0" brushRef="#br0" timeOffset="26964">22473 5783 0,'0'-25'15,"25"25"16,-1 0-31,0 0 16,0 0-16,24 0 0,1 0 16,23 0-16,25 25 15,0-25-15,0 0 0,48 24 16,-24-24-16,24 24 16,0 0-16,0-24 0,0 24 15,1-24-15,-26 25 16,1-25-16,-48 0 0,24 24 15,-49-24-15,1 0 0,-1 0 16,-24 0-16,-48 0 31,0 0-31,0 0 16,24 24 31,0 0-32,0 0 1,0 0-16,0 25 16,-25-25-16,25 24 0,0 1 15,0-1-15,0 25 16,0-25-16,25 1 0,-25-1 16,0 24-16,24-23 0,-24-1 15,0 1-15,24-1 16,-24 0-16,0 1 0,0-25 15,0 24-15,24-23 16,-24-1-16,0 0 0,0 0 16</inkml:trace>
  <inkml:trace contextRef="#ctx0" brushRef="#br0" timeOffset="27367">24554 6774 0,'-24'-24'0,"-1"24"16,1 0-1,24 24 17,24-24-32,-24 25 15,0-1-15,25 0 0,-1-24 16,-24 24-16,24 0 15,24 1-15,-24-1 0,1-24 16,23 24-16,-24-24 0,25 24 16,-25-24-16,0 0 15,24 0-15,-23-24 0,-1 24 16,0-24-16,0 0 0,0 24 16,-24-25-16,0 1 15,0 0-15,25 24 0,-25-24 16,-25 24-1,1 24 1,0-24-16,24 24 0,-24 0 16,0 25-16,-1-25 15,1 24-15,0-24 0,0 25 16,0-1-16</inkml:trace>
  <inkml:trace contextRef="#ctx0" brushRef="#br0" timeOffset="28028">25013 7742 0,'0'-24'15,"-24"0"1,0 24 0,0-25-16,-25 25 0,1 0 15,0 0-15,-1 0 16,1 0-16,-25 0 0,25 0 16,-25 25-16,1-25 0,23 24 15,1-24-15,0 24 16,-1 0-16,25 0 0,0 1 15,24-1-15,0 0 16,24 0-16,0 25 0,25-25 16,23 0-16,1 24 15,24-24-15,-1 1 0,25-1 16,-24-24-16,24 24 0,0-24 16,0 0-16,-24 0 15,-1 0-15,1-24 0,-24 0 16,-1-1-16,-23 1 15,23-48 1,-72 23-16,0 25 0,-24-24 0,0-1 16,-25 25-16,-23-24 15,-1 24-15,1-1 0,-25 1 16,0 24-16,25-24 16,-1 24-16,1 0 0,23 0 15,1 24-15,-1-24 0</inkml:trace>
  <inkml:trace contextRef="#ctx0" brushRef="#br0" timeOffset="28832">24215 7960 0,'0'24'16,"-24"0"-16,24 0 0,0 0 15,0 1-15,-24 23 16,24 0-16,0 1 0,0 23 15,0-23-15,24 23 0,-24 1 16,0-25-16,0 25 16,0-1-16,0-23 0,0-1 15,0 1-15,0-1 16,-24-24-16,24 25 0,0-25 16,0 0-16,24-24 31,0 0-16,0-24-15,0 24 16,1 0-16,23-24 0,-24 24 16,0 0-16,25 0 0,-1-25 15,1 25-15,-1 0 16,24 25-16,1-25 0,0 24 16,23-24-16,25 24 15,-24 0-15,24 0 0,0-24 16,0 24-16,0-24 0,-24 25 15,-25-25-15,1 0 16,-1 24-16,-23-24 0,-25 0 16,0 0-16,0-24 15,-24-1 1,-24 25-16,24-24 16,-24 0-1,24 0-15,0 0 16,0 0-16,0-1 15,0 1-15,0-24 0,0-1 16,0-23-16,0 23 0,0-23 16,24-1-16,-24 1 15,0-1-15,24 25 0,-24-25 16,0 49-16,25-24 16,-25 23-16,0 1 0,0 0 15,-25 24 1,25-24-16,-24 24 15</inkml:trace>
  <inkml:trace contextRef="#ctx0" brushRef="#br0" timeOffset="30415">19450 6629 0,'-25'24'16,"25"1"-16,0 23 0,-24 0 16,24-23-16,0 23 0,0 0 15,0 1-15,-24-1 16,24-24-16,0 25 0,0-1 15,0 0-15,0 1 16,0-25-16,0 0 0,0 25 16,0-25-16,-24 0 15,24 0-15,0 0 16,-24-24 15,24 25-31,-25-1 31,1-24-15,0 24-16,0-24 16,0 0-16,-1 24 15,1-24-15,-24 0 0,24 0 16,-1 0-16,-23 0 0,24 0 16,-24 0-16,-1 0 15,-23 24-15,23-24 0,-23 0 16,-1 0-16,0 0 15,1 0-15,-1 0 0,-23 24 16,23-24-16,-24 0 0,0 0 16,25 25-16,-25-25 15,0 0-15,1 0 0,-1 0 16,0 0-16,0 0 0,1 0 16,-1 0-16,0 0 15,24 0-15,-23 0 0,-1 0 16,24 0-16,1 0 15,-25 0-15,24 0 0,1 0 16,-1 0-16,1 0 16,-1 0-16,1 0 0,-1 0 15,25 0-15,-25 0 0,25 0 16,-1 0-16,1 0 16,0-25-16,23 25 0,1 0 15,0 0-15,0 0 0</inkml:trace>
  <inkml:trace contextRef="#ctx0" brushRef="#br0" timeOffset="32125">15700 7718 0,'0'24'0,"0"0"16,0 25-16,0-25 0,0 24 16,0 1-16,0-1 0,0 0 15,0 25-15,0-25 16,0 25-16,-24-25 0,24 25 16,-24-25-16,-1 25 0,1-1 15,24-23-15,-24-1 16,0 25-16,0-25 0,-1 0 15,25 1-15,-24-1 16,24-24-16,-24 25 0,24-1 16,-24-24-16,24 25 0,0-25 15,0 0-15,0 0 16,0 0-16,0 1 0,0-1 16,0 0-16,0 0 15,-24-24-15,24 24 0,0 1 16,0-1-1,-24-24-15,24 24 32,-25-24-32,1 0 31,0 0-15,0 0-16,0 0 15,-1 0-15,1 0 16,0 0-16,0 0 0,-25 0 15,25 0-15,-24 0 16,-1 0-16,1 0 0,-24 0 16,23 0-16,-23 0 15,-25-24-15,24 24 0,-24 0 16,1 0-16,-1 0 0,-24 0 16,0 0-16,-24 0 15,24 0-15,-48 0 0,23 0 16,-23 0-16,0 0 15,-25 24-15,25-24 0,-25 0 16,25 0-16,0 24 16,-1-24-16,1 0 0,0 0 15,24 0-15,-1 0 0,1 0 16,0 0-16,0 0 16,24 0-16,-24 0 0,24 0 15,0 0-15,24 0 0,-24-24 16,0 24-16,25 0 15,-25 0-15,24 0 0,-24 0 16,0 0-16,0 0 16,0 0-16,0-24 0,0 24 15,0 0-15,0 0 0,0 0 16,0 0-16,0 0 16,0 0-16,25 0 0,-25 0 15,24 0-15,0 0 16,0 0-16,1 0 0,-1 0 15,0 0-15,0 0 0,25 0 16,-25 0-16,25 0 16,-25 0-16,24 0 0,-24 0 15,25 0-15,-1 0 16,1-24-16,-1 24 0,1 0 16,23 0-16,-23-25 0,-1 25 15,25 0-15,-25 0 16,25-24-16,-25 24 0,25 0 15,-25 0-15,25-24 16,-1 24-16,-23 0 0,23 0 16,-23 0-16,24 0 0,-25 0 15,25 24-15,-25-24 16,25 0-16,-25 0 0,25 24 16,-25-24-16,25 0 0,-25 0 15,25 0-15,-1 25 16,-23-25-16,48 0 0,-25 0 15,1 0-15,-1 0 16,25 24-16,0-24 0,-24 0 16,24 0-16,-1 0 15,-23 24-15,24-24 0,0 0 16,-1 0-16,1 0 0,0 0 16,0 24-16,0-24 15,-25 0-15,25 0 0,0 0 16,0 0-16,-1 0 0,1 0 15,0 0-15,0 24 16,-24-24-16,23 0 0,1 0 16,0 25-16,0-25 15,0 0 1,24-25 109,24 25-109,-24-24-1,0 0 1,0 0-1,-24 0-15,24-1 16,0 1-16,0 0 16,-25 0-16,25-25 0,0 25 15,-24 0-15,24 0 0,0 0 16,0-1-16,-24 25 16,24-24-16,0 0 46,0 48 17</inkml:trace>
  <inkml:trace contextRef="#ctx0" brushRef="#br0" timeOffset="32665">3968 9145 0,'-25'24'0,"25"25"0,-24-25 16,0 0-16,24 0 15,-24 0-15,0-24 0,24 25 16,-25-1-16,25-48 31,25 24-31,-1-25 0,0 1 16,0 0-16,0 0 15,1 0-15,23-25 0,-24 1 16,0 24-16,1-25 0,-1 1 16,0 24-16,-24 0 15,24-1-15,-24 1 0,0 0 16,0 48 15,0 0-15,0 1-16,24-1 15,-24 0-15,25 0 0,-25 24 16,24-23-16,0-1 16,-24 0-16,48 24 0,-24-23 15,1-1-15,23 0 0,-24 0 16,0 0-16</inkml:trace>
  <inkml:trace contextRef="#ctx0" brushRef="#br0" timeOffset="33522">8685 9653 0,'24'-24'16,"-24"0"-16,0-1 15,24 1-15,0 24 16,-24-24-16,25 24 16,-25 24-1,0 0-15,0 1 0,24 23 16,-24-24-16,0 25 0,0 23 16,0-23-16,0-1 15,0 0-15,0 1 0,0-1 16,0-24-16,0 0 15,0 1-15,0-1 0,0-48 32,0-1-17,0 1-15,24-24 0,-24 24 16,24-25-16,-24 1 16,24 0-16,25-1 0,-25 1 15,0 24-15,0-1 0,0 1 16,1 24-16,-1 0 15,0 0-15,0 0 0,0 24 16,-24 1-16,25-1 16,-25 0-16,24 0 0,-24 25 15,0-25-15,0 0 0,24 0 16,-24 0-16,0 1 16,0-1-16</inkml:trace>
  <inkml:trace contextRef="#ctx0" brushRef="#br0" timeOffset="33780">9338 9605 0,'0'-25'15,"0"1"1,0 48 15,0 1-31,0-1 16,0 24-16,24-24 0,-24 25 15,0-1-15,0-24 16,0 25-16,0-1 0,0 1 16,0-25-16,0 24 15,0-24-15,0 0 0,0 1 16</inkml:trace>
  <inkml:trace contextRef="#ctx0" brushRef="#br0" timeOffset="34755">9217 9895 0,'0'-24'16,"-24"24"-16,48 0 15,-24-24 1,24 24-16,0 0 15,25-25-15,-25 25 0,24-24 16,1 24-16,-1 0 0,-24-24 16,25 24-16,-25 0 15,0 0-15,0 0 0,-24-24 16,-24 48 31,24 0-32,0 0-15,0 1 0,0-1 16,0 0-16,0 24 0,0-23 16,24 23-16,-24-24 15,0 0-15,0 0 0,0 1 16,0-50 15,0 1-15,24 0-16,-24 0 15,0-24-15,25 23 0,-25-23 16,24 24-16,0-25 16,0 25-16,-24 0 0,24 0 15,1 24-15,-1 0 0,0 0 16,0 24 0,-24 0-16,0 0 0,24 1 15,-24-1-15,0 24 16,0-24-16,0 1 0,0-1 15,0 0-15,0 0 0,0 0 16,24-48 0,-24 0-1,25 0-15,-25 0 16,24-1-16,0-23 0,0 24 16,-24 0-16,24-25 0,1 25 15,-1 24 1,-24 24-1,0 0 1,0 1-16,0 23 0,24-24 16,-24 25-16,0-25 0,24 24 15,0-24-15,1 0 16,-1-24-16,0 25 0,0-25 16,0 0-16,1-25 15,-1 1-15,0 0 0,0 0 16,0 0-16,-24-25 0,24 1 15,-24 24-15,0-25 16,0 1-16,0 0 0,0-1 16,-24 25-16,24-24 15,-48-1 1,24 49-16,0 0 0,24 24 16,-25 1-1,25-1-15,0 24 0,0-24 16,25 25-16,-25-1 15,24 1-15,-24-1 0,24-24 16,0 0-16,0 25 0,0-49 16,1 24-16,-1 0 15,0-24-15,0 0 0,0 0 16,1 0-16,-1-24 16</inkml:trace>
  <inkml:trace contextRef="#ctx0" brushRef="#br0" timeOffset="39182">8419 9677 0,'0'-24'15,"0"48"48,0 0-47,-25 1-1,1-1-15,24 0 0,-24 0 16,-24 0-16,24 1 15,-1-1-15,1 0 0,0 0 16,0-24-16,0 24 0,-1 1 16,1-25-16,24 24 31,24-24-31,1 0 16,-1 0-16,0 24 0,24-24 15,1 24-15,-1 0 0,25 0 16,-25 1-16,0-1 15,1 0-15,-1 0 0</inkml:trace>
  <inkml:trace contextRef="#ctx0" brushRef="#br0" timeOffset="39999">11418 9580 0,'-24'0'0,"0"0"15,0 0-15,0 0 0,-1 0 16,1 0-16,0 0 0,0 0 16,48 0 30,0 0 1,0 0-31,1 0-16,-1 25 16,0-25-1,0 0-15,0 0 16,0 24-16,1-24 15,-1 24-15,0-24 16,0 24 0,0-24-16,-24 24 0,25-24 15,-1 0-15,-24 25 0,-24-25 47,-1 24-31,1-24-1,0 0-15,0 24 0,-25-24 16,25 24-16,0-24 16,-24 24-16,24 1 0,-25-1 15,25 0-15,-24 0 0,23 25 16,1-25-16,-24 0 16</inkml:trace>
  <inkml:trace contextRef="#ctx0" brushRef="#br0" timeOffset="49863">15676 7573 0,'0'24'140,"0"0"-140,0 0 16,0 0 0,0 1-16,0-1 0,0 0 15,0 0-15,0 0 16</inkml:trace>
  <inkml:trace contextRef="#ctx0" brushRef="#br0" timeOffset="96725">11031 3775 0,'0'24'15,"0"0"-15,0 0 16,24 1-16,-24 23 16,0-24-16,0 0 0,0 25 15,0-1-15,0-24 0,0 0 16,0 25-16,-24-25 15,24 24-15,0-23 0,-24 23 16,24 0-16,0-23 16,-24-1-16,24 24 0,0-24 15,-24 0-15</inkml:trace>
  <inkml:trace contextRef="#ctx0" brushRef="#br0" timeOffset="97212">10983 4089 0,'-24'-72'0,"24"23"15,-25-23-15,25-1 16,0 1-16,0-1 0,0 25 16,25-1-16,-1 1 0,0-1 15,0 1-15,25 24 16,-1 0-16,0 0 0,1-1 15,23 1-15,-23 24 16,23 0-16,-23 24 0,-1 1 16,0 23-16,-23 0 0,23 1 15,-48 23-15,24-23 16,-24 23-16,-24-23 0,0 23 16,0-23-16,-25 23 15,1-48-15,-1 25 0,1-1 16,0-24-16,-1 0 0,1-24 15,24 25-15,-25-25 16,25 0-16,0 0 16,24-25-1,24 25-15,-24-24 0,24 24 16,1 0-16,-1 0 0,24 0 16,-24 24-16,25-24 15,-25 49-15,24-25 0,-24 24 16,25-23-16,-25 23 0,24-24 15,-23 25-15,-1-25 16,0 0-16,0 0 0,0 0 16,1 0-16</inkml:trace>
  <inkml:trace contextRef="#ctx0" brushRef="#br0" timeOffset="97655">11878 4138 0,'-24'0'15,"24"24"17,24 0-17,0-24 1,0 24-16,0-24 15,1 0-15,-1 0 16,0 0-16,0-24 16,0 24-16,1-24 0,-1 24 15,-24-24-15,24-1 0,-24 1 16,0 0-16,0-24 16,0 23-16,0 1 0,-24 0 15,0 0-15,-1 0 16,1 24-16,0 0 15,0 24-15,24 0 16,-24 0-16,24 25 0,0-1 16,-25 0-16,25-23 0,0 23 15,25 0-15,-25 1 16,24-25-16,0 24 0,-24-23 16,24-1-16,0-24 0,25 24 15,-25-24-15,0 0 16</inkml:trace>
  <inkml:trace contextRef="#ctx0" brushRef="#br0" timeOffset="98135">12628 4089 0,'0'-24'0,"24"0"16,-24 0-16,0-1 15,-24 1-15,24 0 16,0 0-16,-24 24 0,-1-24 15,1 24 1,0 0-16,0 24 0,0 0 16,-1 0-16,1 0 0,0 1 15,0 23-15,0-24 16,24 25-16,-24-25 0,24 24 16,0-24-16,0 25 15,0-25-15,0 0 0,24 0 16,-24 1-16,24-25 15,0 0-15,0 0 0,0 0 16,1 0-16,-1-25 0,0 1 16,0 0-16,0 0 15,1-25-15,-1 25 0,-24-24 16,24-1-16,-24 25 0,24 0 16,-24-24-16,0 23 15,0 50 1,24-1-16,-24 24 15,0-24-15,0 49 0,25-25 16,-25 25-16,0-25 16,24 25-16,-24-25 0,0 25 15,24-25-15,-24 1 0,0-1 16,24-24-16,-24 0 16,24 1-16</inkml:trace>
  <inkml:trace contextRef="#ctx0" brushRef="#br0" timeOffset="98538">13160 3992 0,'0'-24'0,"0"0"16,0 0-16,-24 24 15,24 24 1,-24 0-16,24 0 15,0 1-15,-25-1 0,25 24 16,0 1-16,0-1 16,0 0-16,0-23 0,0 23 15,0 0-15,25-23 16,-25 23-16,24-24 0,0-24 16,-24 24-16,24-24 0,0 0 15,1-24-15,23 0 16,-24 0-16,0 0 0,1-25 15,-1 1-15,0-25 16,0 25-16,-24-25 0,0 25 16,24-1-16,-24 1 0,0 24 15,0 0-15,0 48 16,0 0 0,0 0-1,0 25-15,0-25 0,0 0 16,0 0-16</inkml:trace>
  <inkml:trace contextRef="#ctx0" brushRef="#br0" timeOffset="98957">13716 4210 0,'25'0'0,"-25"-24"47,0 48-16,24-24-15,-24 24-16,24-24 15,0 25-15,0-25 16,1 0-16,-1 0 16,0 0-16,0 0 0,0-25 15,0 1-15,-24 0 0,25 0 16,-25 0-16,0-1 15,0 1-15,0 0 0,-25 0 16,1 0-16,24-1 0,-24 1 16,0 24-16,-24 0 15,23 0-15,1 24 0,0 1 16,0-1-16,24 24 16,-24-24-16,24 25 0,0-1 15,0-24-15,0 25 0,0-25 16,24 24-16,-24-23 15,24-1-15,0 0 0,0-24 16,-24 24-16,49-24 16,-25 0-16</inkml:trace>
  <inkml:trace contextRef="#ctx0" brushRef="#br0" timeOffset="99317">14418 3992 0,'24'-48'0,"0"0"0,0 24 15,-24-1-15,0 1 0,-24 24 16,0 0 0,0 0-16,0 24 0,0 1 15,-1-1-15,-23 0 16,48 0-16,-24 0 0,0 0 16,24 25-16,0-25 0,0 0 15,24 0-15,0 1 16,0-1-16,25 0 15,-25-24-15,0 24 16,24 0-16,-24-24 0,1 25 16,-1-25-16,0 24 0,-24 0 15,0 0 1,0 0-16,-24-24 0,0 25 16,-1-1-16,1-24 15,-24 0-15,24 0 0,-25 0 16,25 0-16,0 0 0,0 0 15,0-24 1,24-1-16</inkml:trace>
  <inkml:trace contextRef="#ctx0" brushRef="#br0" timeOffset="99742">14950 3533 0,'-24'-24'0,"24"-1"0,0 1 16,0 0-16,0 0 15,0 48 1,24 0-16,-24 25 16,0-25-1,24 24-15,-24 1 0,0 23 16,-24-23-16,0 23 16,24-23-16,-24 23 0,0 1 15,24-25-15,-25 0 0,25 25 16,0-49-16,0 25 15,0-25-15,25 0 0,-25 0 16,24 0-16,0-24 16,0 0-16,0 0 0,25 0 15,-1-24-15,-24 0 0,25 0 16,-1 0-16</inkml:trace>
  <inkml:trace contextRef="#ctx0" brushRef="#br0" timeOffset="99966">14998 3896 0,'-48'0'16,"0"0"-16,24 0 0,-1 0 15,1 0-15,48 0 32,1 0-17,-1 0-15,0 0 16,24 0-16,-24 0 0,25 0 15,-1 0-15,1-24 16,-25 24-16,0 0 0,0 0 16,0 0-16</inkml:trace>
  <inkml:trace contextRef="#ctx0" brushRef="#br0" timeOffset="101459">11975 5492 0,'0'24'31,"0"1"-31,0 23 16,0-24-16,0 0 15,0 25-15,0-25 16,0 24-16,0-23 0,0 23 15,0-24-15,0 0 16,0 25-16,0-25 0,0 0 16</inkml:trace>
  <inkml:trace contextRef="#ctx0" brushRef="#br0" timeOffset="101892">11950 5565 0,'0'-73'16,"0"1"-16,0 23 0,0-23 16,0 23-16,25 1 15,-25 0-15,24 23 0,0 1 16,0 0-16,0 24 0,25-24 16,-25 24-16,24 0 15,-23 0-15,23 0 0,0 24 16,-23 0-16,-1 0 0,0 25 15,0-25-15,-24 24 16,0 1-16,0-1 0,-24 1 16,0-1-16,0-24 15,-25 24-15,25-23 0,-24-1 16,-1 0-16,1-24 0,24 24 16,-25-24-16,25 0 15,0 0-15,48 0 31,0 0-15,0 24-16,1-24 16,-1 25-16,24-1 0,-24 0 15,1 0-15,-1 0 0,0 1 16,0-1-16,25 0 16,-25 0-16,0 0 0,-24 1 15</inkml:trace>
  <inkml:trace contextRef="#ctx0" brushRef="#br0" timeOffset="102304">12531 5686 0,'-24'0'15,"24"-24"1,24 48-1,0-24 1,0 0 0,1 24-16,-1-24 0,24 0 15,-24 0-15,1-24 16,-1 24-16,24-24 0,-24 24 16,1-25-16,-25 1 0,24 24 15,-24-24-15,0 0 16,0 0-16,0-1 0,-24 1 15,-1 24-15,1-24 16,0 24-16,0 0 0,0 0 16,-1 0-16,1 0 0,0 24 15,0 0-15,24 1 16,0-1-16,0 0 0,0 24 16,0-23-16,0-1 15,24 24-15,0-24 0,0 1 16,1-1-16,-1-24 0,24 0 15,-24 0-15</inkml:trace>
  <inkml:trace contextRef="#ctx0" brushRef="#br0" timeOffset="102634">13281 5565 0,'24'-49'16,"0"25"-16,-24-24 15,0 24-15,0 0 0,-24-1 16,0 25-16,0 0 15,0 0-15,-1 0 0,1 0 16,0 25-16,0-1 0,24 0 16,0 0-16,0 0 15,0 0-15,0 1 16,24-1-16,-24 0 16,24 0-16,0 0 0,1 1 15,-1-1-15,0-24 0,0 24 16,0 0-16,1 0 15,-25 1 1,-25-25-16,1 24 16,0-24-16,-24 0 15,-1 0-15,1 0 0,-1 0 16,1 0-16,0-24 16,23 24-16,1-25 0</inkml:trace>
  <inkml:trace contextRef="#ctx0" brushRef="#br0" timeOffset="103133">13571 5250 0,'24'-24'0,"-24"0"16,0 0-16,0 0 0,0-1 15,0 50 16,0-1-31,0 0 0,25 24 16,-25 1-16,0 23 16,24 1-16,-24-1 0,0 1 15,0 0-15,0 23 16,0-23-16,0 0 0,-24-25 16,24 0-16,-25 1 0,25-1 15,0-24-15,-24 0 16,24 1-16,-24-25 15,24-25 1,0 1-16,0-24 0,0 24 16,0-49-16,0 25 0,0-1 15,24-23-15,-24-1 16,24 25-16,1-25 0,-1 25 16,-24-1-16,24 1 15,0 24-15,0 0 0,1 24 16,23 0-16,-24 0 0,0 0 15,1 24-15,-25 0 16,24 0-16,0 0 0,-24 1 16,0-1-16,-24 0 15,0 0-15,-1 0 0,1 1 16,0-1-16,-24 0 0,23 0 16,1-24-16</inkml:trace>
  <inkml:trace contextRef="#ctx0" brushRef="#br0" timeOffset="104255">14176 5516 0,'24'0'16,"-24"-24"-16,0 0 15,-24 24-15,0 0 16,0 0-1,-1 24 17,25 0-32,0 1 0,-24-1 15,24 0-15,0 0 0,0 25 16,0-25-16,0 0 16,24-24-16,1 24 0,-1 0 15,0-24-15,0 0 16,0-24-16,1 0 15,-1 0-15,-24 0 0,24-1 16,-24 1-16,0 0 16,0-24-16,0 23 0,0 1 15,-24-24-15,0 24 0,-1 0 16,1 24 0,0 0-16,0 0 15,24 24-15,-24-24 16,24 24-16,0 0 0,0 0 15,24 0 1,0-24 0,0 0-16,0 0 15,-24-24-15,25 24 16,-1-24-16,0 0 0,0 24 16,0-24-16,1 0 0,-1-1 15,0 25-15,0-24 16,0 24-16,0 0 15,-24 24-15,25-24 16,-25 25-16,0-1 0,24 0 16,-24 24-16,0-24 0,0 1 15,0-1-15,0 0 16,0 0-16,0 0 0,-24-24 16,24 25-16,-25-25 15,25-25 1,0 1-1,25 0 1,-1 0-16,0-25 0,0 25 16,0-24-16,1 24 15,-1 0-15,0-1 0,0 25 16,0 0-16,-24 25 16,25-1-1,-25 0-15,0 0 0,0 24 16,0-23-16,0-1 0,24 0 15,0 24 1,0-23 0,0-25-16,1 0 15,-1 0-15,24-25 0,-24 1 16,0 0-16,1 0 16,23-25-16,-24 1 0,0 0 15,1-1-15,-1 1 0,0 0 16,-24 23-16,0 1 15,0 0-15,0 0 0,-24 24 16,0 0-16,-1 24 16,1-24-16,0 24 0,0 0 15,0 1-15,-1-1 0,25 0 16,0 0-16,0 0 16,0 1-16,25-1 0,-1 0 15,0 0-15,0 0 16,0-24-16,1 24 0,-1 1 15,-24-1-15,24-24 0,-24 24 16,0 0-16,-24-24 16,0 24-16,-1 1 0,-23-25 15,24 24-15,-25-24 0,1 0 16,24 24-16,-24-24 16,23 0-16</inkml:trace>
  <inkml:trace contextRef="#ctx0" brushRef="#br0" timeOffset="104765">15410 5396 0,'0'24'16,"24"-24"30,0 0-14,0 0-32,0 0 15,1 0 1,-1-24-16,0 24 0,0-25 16,0 1-1,-24 0-15,25 0 0,-25 0 16,0-1-16,0 1 15,-25 0-15,1 0 16,0 24-16,0 0 16,0 0-16,-1 0 15,1 24-15,0 0 0,0 0 16,0 1-16,24-1 0,-24 24 16,24-24-16,0 1 15,0 23-15,0-24 0,24 0 16,-24 0-16,24 1 15,0-1-15,0 0 0,0-24 16,1 0-16,23 24 0,-24-24 16,0 0-16,25-24 15,-25 24-15,0-24 0,0 0 16,1 24-16,-1-25 0,-24 1 16,24 24-16,-24-24 15</inkml:trace>
  <inkml:trace contextRef="#ctx0" brushRef="#br0" timeOffset="109075">1113 2831 0,'0'-24'0,"0"0"15,0-24-15,0-1 16,0 1-16,0 24 0,0-1 15,0-23-15,0 24 16,-24 24-16,0 0 0,0 0 16,-1 24-16,-23 0 0,0 0 15,-1 25-15,25-1 16,-24 1-16,-1 23 0,25 1 16,0-1-16,0 1 0,24-1 15,0 1-15,24 0 16,0-1-16,24 1 0,1-25 15,23-24-15,1 25 16,24-25-16,0-24 0,-1 0 16,-23-24-16,24-25 15,-1 1-15,-23 0 0,0-1 16,-25-23-16,0-25 0,1 24 16,-25-24-16,-24 1 15,0-1-15,0 0 0,0 0 16,-24 1-16,24 23 15,-25 1-15,25 23 0,-24 25 16,24 0-16,0 48 16,-24 0-16,24 25 15,0 23-15,0-24 0,0 49 16,0-24-16,0 24 0,0-25 16,24 25-16,-24-25 15,24 1-15,-24 0 0,25-25 16,-1 0-16,-24 1 15,24-25-15,-24 0 0,24-24 16,0 0-16,1-24 0</inkml:trace>
  <inkml:trace contextRef="#ctx0" brushRef="#br0" timeOffset="109249">2105 2928 0,'24'-24'0,"-24"0"15,24 0-15,1 24 16,-25 24-1,24 0-15,-24 0 16,24 0-16,0 25 16,-24-25-16,24 0 0,0 0 15,-24 0-15,0 1 0,25-1 16,-25 0-16</inkml:trace>
  <inkml:trace contextRef="#ctx0" brushRef="#br0" timeOffset="109399">2274 2638 0,'0'-24'0,"0"-25"0,-24 25 15,24 0 1,0 48 0,0 0-16,24 0 15,-24 1-15</inkml:trace>
  <inkml:trace contextRef="#ctx0" brushRef="#br0" timeOffset="109753">2516 3001 0,'24'24'16,"1"-24"-1,-1 0 1,0-24-16,0 24 15,0-25 1,1 1-16,-1 24 0,0-24 16,0 0-16,0 0 15,-24-25-15,24 25 0,-24 0 16,0 0-16,0 0 0,0-1 16,-24 25-16,0 0 15,0 0-15,0 0 0,0 0 16,-25 25-16,25 23 0,0-24 15,0 0-15,24 25 16,-25-1-16,25 0 0,0 1 16,25-1-16,-25-24 15,24 25-15,0-25 0,0 0 16,25 0-16,-1-24 16,0 0-16</inkml:trace>
  <inkml:trace contextRef="#ctx0" brushRef="#br0" timeOffset="110137">3073 2783 0,'0'-48'0,"0"-1"16,0 25-16,0 0 15,0 0-15,24 24 16,-24 24 0,0 0-16,24 0 0,-24 25 15,24-1-15,-24 0 0,0 1 16,0-1-16,0 25 15,0-25-15,0-24 0,0 25 16,0-25-16,0 0 16,24-48-1,1 0-15,-25-25 16,24 1-16,0-1 16,0 1-16,24-24 0,-23 23 15,-1 1-15,24-1 16,-24 25-16,1 0 0,23 24 15,-24 0-15,0 24 0,-24 0 16,25 25-16,-1-25 16,-24 24-16,0 1 0,24-1 15,-24 0-15,0-23 16,0-1-16,24 0 0,-24 0 16</inkml:trace>
  <inkml:trace contextRef="#ctx0" brushRef="#br0" timeOffset="110436">3871 2178 0,'0'-72'16,"0"47"-16,0-23 15,0 24-15,0 0 0,0 48 16,0 0-1,0 24 1,24 1-16,-24-1 0,0 1 16,24 23-16,-24 25 0,0-25 15,0 1-15,0 0 16,0-1-16,0 1 0,0-1 16,0-23-16,0-1 15,0-24-15,24 0 0,-24 1 16,25-1-16,-1-24 15,24-24-15,-24-1 16</inkml:trace>
  <inkml:trace contextRef="#ctx0" brushRef="#br0" timeOffset="110624">3968 2444 0,'-25'-24'0,"-23"24"16,24 0-16,0-24 15,48 24 1,24 0-16,-24 0 16,25 0-16,-1 0 15,25-24-15,-25 24 0,1 0 16,-1-24-16,0 24 16</inkml:trace>
  <inkml:trace contextRef="#ctx0" brushRef="#br0" timeOffset="111031">4790 2057 0,'-24'0'15,"0"0"-15,24 24 16,-24 1-16,24-1 16,0 0-16,0 24 0,0 1 15,0-1-15,-25 1 16,1-1-16,0 0 0,0 1 16,0-25-16,-25 24 0,25-24 15,0 1-15,0-25 16,-1 24-16,25-48 15,0-1 1,25 25-16,-1-24 16,0 24-16,0 0 0,0 0 15,25 0-15,-25 0 16,24 24-16,1 1 0,-1-25 16,0 24-16,1 0 15,-1 0-15,1 0 0,-1 1 16</inkml:trace>
  <inkml:trace contextRef="#ctx0" brushRef="#br0" timeOffset="111306">4645 2323 0,'-24'0'0,"24"-24"16,24 24-16,0 0 16,0-24-16,49 24 15,-25-24-15,49 0 0,0 24 16,24-25-16,24 1 16,0 0-16,49 0 0,23 0 15,1-1-15,48-23 0,24 24 16,1-25-16,23 25 15,25-24-15,-1 0 0</inkml:trace>
  <inkml:trace contextRef="#ctx0" brushRef="#br0" timeOffset="111692">12531 1549 0,'363'-24'0,"0"24"16,-25 0-16,49-24 0,-48 24 15,24 0-15,-49 0 0,1 0 16,-25 0-16,-24 0 16,-24 0-16,24 0 0,-24 0 15,-24 24-15,24-24 0,-49 0 16,1 0-16,-25 0 16,1-24-16,-49 24 0,-1-24 15,-23 24-15,-24-25 16,-1 1-16,-23 24 0,23-24 15,-23 0-15,-1 24 0,-24-24 16,0 24-16,1 0 16,-1 0-16,-24-24 0,24 24 15,-48 0 63,0 0-62</inkml:trace>
  <inkml:trace contextRef="#ctx0" brushRef="#br0" timeOffset="112027">18119 969 0,'-24'0'0,"0"0"15,-1 0-15,50 0 47,-1 0-47,0 24 0,0-24 16,25 0-16,-1 24 15,0 0-15,1-24 0,-1 24 16,1 1-16,-1-1 0,-24 0 16,0 0-16,0 25 15,-24-1-15,0-24 0,0 25 16,-24-1-16,0 24 0,0-23 16,0-1-16,-25 1 15,1-1-15,-25-24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4:37:56.0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508 465 0,'0'-24'47,"24"24"-32,-24-24-15,24 24 16,1-24-16,-1-1 0,0-23 16,0 24-1,-24 0-15,24-1 0,-24-23 16,0 0-16,0 24 0,0-25 16,-24 25-16,0 0 15,0 0-15,0 24 0,-1 0 16,-23 0-16,24 24 15,-25 0-15,1 24 0,24 1 16,-24 23-16,23 1 0,-23-1 16,48 1-16,-24 0 15,24-1-15,0 25 0,0-25 16,0 25-16,0-24 0,0 24 16,0-25-16,0 1 15,0-1-15,0 1 0,0-1 16,-24-23-16,-1-1 15,25-24-15,-24 1 0,0-25 16,0 0-16,0-25 0</inkml:trace>
  <inkml:trace contextRef="#ctx0" brushRef="#br0" timeOffset="510">0 925 0,'24'0'0,"0"0"16,-24-24 0,49 24-16,-25 0 0,0-25 15,25 25-15,-1 0 0,0 0 16,1-24-16,23 24 16,-23 0-16,-1 0 0,0 0 15,-23 0-15,-1 0 16,0 0-16,0-24 0,0 24 15,-24-24 1,-24 24 0,0 0-1,0 24-15,0-24 16,-1 24-16,1 0 0,0 1 16,24-1-16,-24 0 0,0 24 15,24-23-15,0-1 16,0 0-16,0 0 0,24 0 15,0 1-15,0-25 16,0 24-16,1-24 0,23 0 16,-24-24-16,25 24 0,-25-25 15,0 1-15,0 0 16,0 0-16,-24 0 0,0-1 16,0 1-16,-24 0 15,0 0-15,0 24 0,0-24 16,-1 24-16,1 0 0,0 0 15,0 0-15,0 0 16</inkml:trace>
  <inkml:trace contextRef="#ctx0" brushRef="#br0" timeOffset="871">847 876 0,'24'0'32,"0"0"-17,0 0-15,0 0 16,1 0-16,-1 0 0,24 25 16,-24-1-16,1-24 15,23 24-15,-24 0 0,-24 0 16,24 1-16,-24-1 15,25-24-15,-25 24 0,-25-24 16,25 24-16,-24-24 16,0 0-1,0 0-15,24-24 16,-24 0-16,24 0 16,0-1-16,24 1 0,-24-24 15,24 24-15,0-1 16,0 1-16,1 0 0,-1 24 15,0-24-15,0 24 0,0 0 16</inkml:trace>
  <inkml:trace contextRef="#ctx0" brushRef="#br0" timeOffset="1471">1403 828 0,'24'0'31,"0"0"-16,1 0 17,-25 24-32,24 0 15,-24 1-15,24-1 16,-24 0-16,0 0 0,24 0 16,-24 1-16,0-1 0,0 0 15,-24 0 1,24-48 15,0 0-15,0 0-16,0-1 0,24 1 15,-24-24-15,24 24 16,1-1-16,-1 1 0,0 0 16,0 0-16,0 24 15,1 0-15,-1 0 16,0 0-16,-24 24 0,24-24 15,-24 24-15,24 0 16,-24 1-16,0-1 0,25 0 16,-25 0-16,0 0 15,0 1 1,-25-25 0,25-25-1,-24 25-15,24-24 0,0 0 16,0 0-16,24 0 15,1-1-15,-1 1 0,-24 0 16,24 0-16,24 0 0,-24 24 16,1 0-16,-1 24 15,0-24-15,-24 24 16,24 24-16,-24-23 0,0-1 16,0 0-16,0 24 15,0-23-15,0-1 0,0 0 16,-24 0-1,0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4:37:59.0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24 0,'0'-24'15,"-25"24"16,25 24-31,-24 0 16,24 0-16,0 0 16,-24 1-16,24-1 15,0 0-15,-24 24 0,24-24 16,0 1-16,0 23 0,0-24 16,24 0-16,0-24 15,0 25-15,1-25 0,-1 0 16,0 0-16,24 0 15,-24-25-15,25 25 0,-25-24 16,0 0-16,0 0 0,1-25 16,-1 25-16,-24 0 15,0 0-15,0 0 0,0 0 16,-24-1-16,24 1 0,-25 24 16,1 0-1,0 0-15</inkml:trace>
  <inkml:trace contextRef="#ctx0" brushRef="#br0" timeOffset="413">774 72 0,'24'-24'0,"0"24"15,-24-24-15,-24 24 32,0 0-17,0 0 1,-1 24-16,1-24 0,0 24 16,0-24-16,-24 24 0,23 1 15,1-25 1,24 24-16,0 0 0,24 0 15,1-24-15,-1 24 16,0-24-16,24 0 16,-24 24-16,25-24 0,-25 25 15,0-25-15,0 0 16,-24 24-16,0 0 16,0 0-16,-24-24 0,0 24 15,0-24-15,0 25 16,-1-25-16,1 0 0,0 0 15,0 0-15,0 0 16,0 0-16,24-25 16</inkml:trace>
  <inkml:trace contextRef="#ctx0" brushRef="#br0" timeOffset="858">1185 169 0,'-24'0'31,"0"0"-15,24 24-1,0 0 1,24-24-1,0 24 1,0-24-16,0 0 16,1 0-16,-1 0 15,0-24-15,0 24 0,0-24 16,1 24-16,-1-24 0,-24 0 16,0 0-1,0-1-15,-24 1 16,-1 24-16,1-24 15,0 24-15,-24 0 0,23 0 16,1 0-16,0 24 16,0 0-16,0-24 0,0 25 15,24-1-15,-25 0 0,25 0 16,0 0-16,25 0 16,-1 1-16,0-1 0,0-24 15,24 24-15,-23-24 0</inkml:trace>
  <inkml:trace contextRef="#ctx0" brushRef="#br0" timeOffset="1194">1621 72 0,'24'-24'0,"-24"0"16,0 0-16,24 24 0,0 0 31,0 0-31,-24 24 0,24 0 15,1 0-15,-1 0 0,0 1 16,-24 23-16,24-24 16,-24 0-16,0 0 0,0 1 15,-24-1-15,0-24 16,24 24-16,-24-24 0,-1 0 16,1 0-16,0-24 0,0 0 15,24-1 1,0-23-16,24 24 0,0 0 15,0-25-15,25 25 16,-1 0-16,1 0 0,-1 0 16,0 24-16,-23 0 0,23 0 15,-24 0-15,0 0 16,1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4:38:00.9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0 485 0,'0'-24'0,"25"0"16,-1 0-1,0 24 17,-24 24-32,0 0 15,0 0-15,0 0 16,24 25-16,-24-25 16,0 0-16,0 25 0,0-25 15,0 0-15,0 0 0,0 0 16,24 1-16,-24-1 15,0-48 17,0-1-32,-24 25 0,24-48 15,0 24-15,0-25 0,0 1 16,0 0-16,0-1 16,0-23-16,0-1 0,24 1 15,-24 23-15,24-23 16,1 23-16,-1 25 0,0 0 15,0 0-15,0-1 0,1 25 16,23 25-16,-24-1 16,0-24-16,1 48 0,-1-24 15,-24 1-15,0 23 16,0-24-16,-24 0 0,24 25 16,-25-25-16,-23 0 0,24 0 15,-25-24-15,25 25 16,-24-25-16,-1 0 0,25 0 15,0 0-15,0 0 16,0-25-16,24 1 16,0 0-16</inkml:trace>
  <inkml:trace contextRef="#ctx0" brushRef="#br0" timeOffset="1079">726 268 0,'48'-25'16,"-23"25"-16,-1 0 15,0 0-15,0-24 16,-24 0 0,-24 24-1,0 0-15,0 0 16,-1 0-16,1 0 15,0 0-15,0 24 0,0-24 16,-1 24-16,1 1 0,0-1 16,0 0-16,24 0 15,-24 0-15,24 1 16,0-1-16,0 0 16,24 0-16,0-24 15,0 0-15,0 0 16,1 0-16,-1-24 15,0 24-15,0-24 0,0 0 16,1-1-16,-1 1 16,0 24-16,0-24 0,-24 0 15,24 24-15,-24 24 32,-24-24-32,24 24 0,0 0 15,-24 1-15,24 23 0,0-24 16,0 0-16,0 0 15,24-24-15,-24 25 0,24-25 16,1 0-16,-1 0 16,0 0-16,0 0 0,25-25 15,-25 1-15,0 0 0,24 0 16,-24-24-16,1 23 16,-1-23-16,0 24 0,-24-25 15,0 25-15,0-24 16,0 24-16,0-1 0,-24 25 15,0 0 1,-1 25 0,1-1-16,24 0 15,0 0-15,0 0 16,24 1-16,-24-1 16,25 0-16,-1-24 0,0 24 15,0 0-15,0-24 16,-24 25-16,25-1 0,-1-24 15,-24 24-15,0 0 16,-24 0-16,-1-24 16,1 24-16,0-24 15,0 0 1,24-24-16,24 24 16,0-24-16,0 0 15,1 0-15,-1 0 0,0-25 16,24 25-16,-23-24 0,-1 23 15,24 1-15,-24 0 16,1-24-16,-1 23 0,0 25 16,-24-24-16,24 0 15,-48 24 1,24 24 0,-24 0-16,0 1 15,24-1-15,0 0 16,0 0-16,0 0 15,0 1-15,24-1 0,0 0 16,0 0-16,0 0 0,0 1 16,25-1-16,-25 0 15,-24 0 1,0 0-16,-24-24 16,0 24-16,-1-24 0,-23 25 15,24-25-15,-24 0 0,-1 0 16,25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4:38:04.3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170 127 0,'25'-24'15,"-50"24"17,25 24-32,-24 0 0,24 0 15,-24 25-15,24-1 0,-24 0 16,24 1-16,-24-1 15,24 0-15,-25 1 0,25-1 16,-24 1-16,24-25 16,0 24-16,-24-24 0,24 1 15,0-1-15,0 0 0,0 0 16,0 0-16,0 1 16,0-1-1,24-24-15,0 0 16,25 0-16,-25 0 0,49 0 15,-25 0-15,25 0 0,23 0 16,1 0-16,0 0 16,24 0-16,0 0 0,0 0 15,24 0-15,0 0 16,0 0-16,0 0 0,0 0 16,1 0-16,-1 0 0,-24 0 15,-25-24-15,1 24 16,-24 0-16,-25 0 0,1 0 15,-25-25-15,-24 1 16,0 0 0,-24 24-16,-1-24 0,1 0 15,0 24-15,24-25 16,-24 1-16,24 0 0,-24 24 16,24-24-16,0 0 15,0-25-15,24 25 0,-24 0 16,0-25-16,24 1 0,0 24 15,-24-24-15,24-1 16,-24 25-16,25-24 0,-25 23 16,24-23-16,-24 24 0,24 0 15,-24-1-15,0 1 16,0 0-16,-24 24 16,0 0-16,24-24 15,-25 24-15,1 0 0,-24 0 16,24 0-16,-25 0 15,-23 0-15,23 0 0,-48 0 16,25 24-16,-49-24 0,24 0 16,-48 0-16,24 24 15,-24-24-15,-24 0 0,23 0 16,1 0-16,24 24 0,0-24 16,25 0-16,-1 0 15,49 0-15,-1 0 0,25 0 16,0 0-16,24-24 15,24 24 32,-24 24-31</inkml:trace>
  <inkml:trace contextRef="#ctx0" brushRef="#br0" timeOffset="454">533 538 0,'24'-24'0,"-24"0"15,25-1-15,-1 25 0,-24-24 16,0 0-16,24 24 16,-24-24-16,-24 24 15,0 0-15,-1 0 16,1 24-16,0-24 0,0 0 16,-24 24-16,23-24 0,1 24 15,24 1 1,-24-25-16,24 24 0,24 0 15,0-24 1,1 24-16,-1 0 0,0-24 16,0 25-16,0-1 0,0-24 15,-24 24-15,0 0 16,0 0-16,-24 1 16,0-1-16,0-24 15,-24 24-15,23-24 0,1 0 16,0 0-16,24-24 15,24 0 1</inkml:trace>
  <inkml:trace contextRef="#ctx0" brushRef="#br0" timeOffset="1228">727 562 0,'24'0'0,"-24"-24"15,24 24-15,-24 24 16,0 0 15,0 1-31,0-1 16,0 0-16,0 0 15,0 0-15,0 1 0,24-1 16,1 0 0,-1-24-16,0 0 15,0 0-15,0-24 0,1 24 16,-25-24-16,24-1 15,0 1-15,0 0 0,-24 0 16,24 0-16,-24-1 16,0 1-16,0 0 15,0 0-15,-24 24 16,24 24 0,24-24 15,0 0-16,1 0-15,-1 0 16,-24-24-16,24 24 16,-24-24-16,24-1 15,-24 1-15,0 48 47,0 1-47,0 23 16,0-24-16,0 0 15,0 1-15,0-1 0,0 0 16,24 0 0,-24-48 15,25 24-31,-25-24 0,24 24 16,-24-24-16,24-1 0,0 25 15,0-24-15,1 0 16,-1 24-16,0 0 15,0 24 1,-24 0 0,0 1-16,-24-25 0,24 24 15,-24 0-15,24 0 16,-24-24-16,24 24 0,-25 1 16,1-25-1,0-25 1,0 1-16,24 0 15,0 0 1,0 0-16,0-1 16,24 25-1</inkml:trace>
  <inkml:trace contextRef="#ctx0" brushRef="#br0" timeOffset="1468">1622 514 0,'-24'0'16,"-1"0"-16,1-24 16,0 24-1,24 24 17,0 0-32,24 0 15,-24 0-15,0 1 0,24-1 16,-24 0-16,0 0 15,0 0-15,0 1 0,0-1 16</inkml:trace>
  <inkml:trace contextRef="#ctx0" brushRef="#br0" timeOffset="1978">1743 345 0,'24'24'31,"-24"0"-16,24-24 1,-24 24 0,0 0-1,24-24 1,-24 24-16,0 1 31,25-25-15,-25 24-16,0 0 31,0 0 0,0 0 1,0 1-32,24-25 15,-24 24 1,24-48 46</inkml:trace>
  <inkml:trace contextRef="#ctx0" brushRef="#br0" timeOffset="2296">2033 465 0,'0'-24'16,"-24"24"-16,24-24 16,0 48 31,0 0-32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6:28:41.0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97 0,'-24'0'0,"-1"0"16,25-24 31,25 24-16,-1 0-31,0 0 15,0 0-15,0-24 16,25 24-16,-1 0 0,-24 0 16,25-24-16,-1 24 0,-24 0 15,0 0-15,1 0 16,-1-25-16,-48 25 31,-1 0-15,25 25-16,-24-25 0,0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16:28:39.0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97 121 0,'-24'0'0,"-1"-24"16,25 0-16,0 0 0,0-1 15,0 1 1,-24 24 0,24 24 15,0 1-31,0 23 0,24-24 15,-24 49-15,0-25 16,0 25-16,0-1 0,0 25 16,0-24-16,0 23 15,0-23-15,0-1 0,0 1 16,-24 0-16,24-25 0,0 0 16,-24-23-16,24-1 15,0 0-15,24 0 0,0-24 16,25 0-1,-25 0-15,24 0 0,1 0 16,-1 0-16,1-24 0,23 24 16,-23 0-16,-1-24 15,24 24-15,-23 0 0,-25 0 16,24 0-16,-23 0 16,-1-24-16</inkml:trace>
  <inkml:trace contextRef="#ctx0" brushRef="#br0" timeOffset="402">919 678 0,'0'-25'16,"0"1"-16,-24 0 16,0 0-1,0 24 1,24 24-1,-24 0-15,24 25 16,0-25-16,0 24 16,0 0-16,0 1 0,0-1 15,0 1-15,24-25 0,0 24 16,0-24-16,0 1 16,1-25-16,23 24 0,-24-24 15,24 0-15,-23-24 16,23 24-16,-24-25 0,0 1 15,1 0-15,-1-24 0,-24 23 16,0 1-16,0-24 16,0 24-16,-24-1 0,-1-23 15,1 24-15,-24 0 16,24 24-16,-1-24 0,1 24 16,0 0-16,0 0 15,0 0-15,24 24 16</inkml:trace>
  <inkml:trace contextRef="#ctx0" brushRef="#br0" timeOffset="821">1500 581 0,'24'0'0,"-48"0"31,0 0-15,24 24 0,-24 0-16,24 0 15,0 1-15,0 23 0,0-24 16,0 24-16,0 1 0,24-25 16,0 24-16,0-23 15,0-1-15,0 0 0,25-24 16,-1 0-16,1 0 15,-25 0-15,24-24 0,1 0 16,-25-1-16,0-23 0,0 24 16,0 0-16,-24-25 15,0 25-15,-24-24 0,0 24 16,-24-1-16,-1 1 16,25 0-16,-24 24 0,-1 0 15,25 0-15,-24 0 0,23 0 16,1 24-16,0 0 15,24 1 17</inkml:trace>
  <inkml:trace contextRef="#ctx0" brushRef="#br0" timeOffset="1470">2129 290 0,'0'-24'16,"0"0"-16,0-24 0,0 24 15,0-1-15,-24 25 0,24-24 16,0 48 15,0 25-31,24-25 16,-24 48-16,24-23 0,-24 23 15,24 25-15,0-24 16,1 24-16,-25-1 0,24 1 16,0 0-16,0 0 0,0-25 15,-24 1-15,25-1 16,-25 1-16,0-25 0,0 1 16,0-1-16,0 0 15,0-23-15,0-1 0,0 0 16,0-48-1,-25 0 1,25-25-16,0 1 16,0-1-16,-24 1 15,24-25-15,0-23 0,-24 23 16,24-24-16,0 1 0,0-1 16,0 0-16,24 25 15,0-25-15,-24 48 0,25 1 16,-1 0-16,24 23 0,-24 1 15,1 24-15,23 0 16,-24 24-16,24-24 0,-23 25 16,-1-1-16,0 24 15,0-24-15,0 1 0,-24 23 16,0-24-16,-24 0 0,24 1 16,-24-1-16,0 0 15,-25-24-15,25 24 0,0-24 16,0 0-16,0 0 15,0 0-15,-1 0 0,1-24 16,24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C571-78A4-42F9-BD9B-BC760BC7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6A430-BAFD-4D16-9045-F21B4849E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F761-BD27-4281-88EC-99259B7C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E0A5-1770-4413-A870-DFD16CAEE10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3698-2B70-4CCC-BD1E-1272685E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9EF20-8213-466D-B3E3-33B39F31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B399-7BB9-4EAB-B109-18039B4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8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D438-D5AB-4DEC-8A5F-E52EFC72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2E2E7-BD63-4F74-A537-0533248F4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CABC0-1E94-449D-A1C6-06A6BA8A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E0A5-1770-4413-A870-DFD16CAEE10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AF691-D663-4507-AE56-2A81F4B4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6A85-DA2B-4CBC-98B5-CD264E3E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B399-7BB9-4EAB-B109-18039B4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176EE-B763-49D8-9407-21D1D40C9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65DCD-8246-436B-918C-6402896E3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D0CC-3B33-4153-BE21-9DE2BAE6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E0A5-1770-4413-A870-DFD16CAEE10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4AD5D-32D0-4B06-AB77-63882167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8F30-A8AE-46B2-B629-E20B4AA0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B399-7BB9-4EAB-B109-18039B4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4ED3-C494-41EB-B7EF-22690152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4971-169F-4200-A313-137B005A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C1D7-895C-4278-A067-B2734EC9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E0A5-1770-4413-A870-DFD16CAEE10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FEAD-082E-4579-A499-1D740E98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84C9C-1ADC-4F88-B2E2-5B59003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B399-7BB9-4EAB-B109-18039B4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57CB-9B85-4015-98B8-DDD7CD71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926C4-8A15-4291-99E5-186BA8505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95C2-D99B-4AFF-833D-6190AC59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E0A5-1770-4413-A870-DFD16CAEE10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916D6-E350-4DE9-B624-EC3C6C0E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5520-049F-416C-B2A1-8F642187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B399-7BB9-4EAB-B109-18039B4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0BB3-B7BD-4835-B694-62108B61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A079-6236-4A6F-BEAE-776F8CDE8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055B8-F256-4CE4-8C7E-F33A80B73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A9696-4036-4F1F-8C31-3EA306FA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E0A5-1770-4413-A870-DFD16CAEE10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E642-A240-4447-9C8E-1FA70DB8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08FF2-7F7D-47CC-92DA-AA849852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B399-7BB9-4EAB-B109-18039B4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BC9F-7DD6-4EE8-833C-68485759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EAD2-575E-4117-819D-8D5B511CB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1E804-3383-4043-BDDA-C74E5B54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7B6F7-4535-4802-A1ED-C94A98B5D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C4024-AB20-48E1-A3E6-B74F9CDA3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FF394-B567-4F1A-AB2A-4BE1ACF6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E0A5-1770-4413-A870-DFD16CAEE10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89653-E645-4619-AAA2-0EF5F79A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6BC10-8B9C-4AF2-9D5D-3555BFCA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B399-7BB9-4EAB-B109-18039B4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3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503B-0FFE-4F02-8893-291BEE45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49247-E779-4F07-8793-DA4BA418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E0A5-1770-4413-A870-DFD16CAEE10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F950B-0F2B-4254-9D0D-0B2C1087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2EDAC-E27A-407C-BCB2-12C669D8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B399-7BB9-4EAB-B109-18039B4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B453-5DB5-4173-98F9-142BB0D5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E0A5-1770-4413-A870-DFD16CAEE10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49E1B-5FC6-4D52-94A3-D85678EF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DC4A9-E62A-448B-A2F0-64C3B67F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B399-7BB9-4EAB-B109-18039B4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3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DD95-5C17-43AA-AAA5-7FBF8DC0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99EA-5006-4293-9905-95DEFE92C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3549-3E5E-41EB-A140-D54F4050B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95752-F236-4347-99B2-84BF674E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E0A5-1770-4413-A870-DFD16CAEE10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3E7B8-EBC8-409E-97B5-59317580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894F6-77AD-4BD5-9B6B-B2F6B10A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B399-7BB9-4EAB-B109-18039B4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7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DBA1-DBC9-4C1E-81BA-F0CB35DE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7C222-97F4-4003-93DF-18678F4EB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15555-B268-4F65-805A-06CBEEAFF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40AF4-8F0D-46B0-9749-C89B033A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E0A5-1770-4413-A870-DFD16CAEE10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A609C-70BC-49D9-8B2D-F7A2BA14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8C556-B5D1-453D-9B23-DE87F3F4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B399-7BB9-4EAB-B109-18039B4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1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DCB84-F53F-4507-AB32-F1451D9D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6D6C-C124-4C55-A45E-1B1D8AC41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A135-78C1-4C0D-BCB2-C85600E68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E0A5-1770-4413-A870-DFD16CAEE10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B7C17-8693-4570-8C10-DE8818FD2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9A3A5-F3D5-4ABB-A4AE-B5FA18734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B399-7BB9-4EAB-B109-18039B4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5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3.emf"/><Relationship Id="rId18" Type="http://schemas.openxmlformats.org/officeDocument/2006/relationships/customXml" Target="../ink/ink16.xml"/><Relationship Id="rId3" Type="http://schemas.openxmlformats.org/officeDocument/2006/relationships/image" Target="../media/image8.emf"/><Relationship Id="rId21" Type="http://schemas.openxmlformats.org/officeDocument/2006/relationships/image" Target="../media/image17.emf"/><Relationship Id="rId7" Type="http://schemas.openxmlformats.org/officeDocument/2006/relationships/image" Target="../media/image10.emf"/><Relationship Id="rId12" Type="http://schemas.openxmlformats.org/officeDocument/2006/relationships/customXml" Target="../ink/ink13.xml"/><Relationship Id="rId17" Type="http://schemas.openxmlformats.org/officeDocument/2006/relationships/image" Target="../media/image15.emf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23" Type="http://schemas.openxmlformats.org/officeDocument/2006/relationships/image" Target="../media/image18.emf"/><Relationship Id="rId10" Type="http://schemas.openxmlformats.org/officeDocument/2006/relationships/customXml" Target="../ink/ink12.xml"/><Relationship Id="rId19" Type="http://schemas.openxmlformats.org/officeDocument/2006/relationships/image" Target="../media/image16.emf"/><Relationship Id="rId4" Type="http://schemas.openxmlformats.org/officeDocument/2006/relationships/customXml" Target="../ink/ink9.xml"/><Relationship Id="rId9" Type="http://schemas.openxmlformats.org/officeDocument/2006/relationships/image" Target="../media/image11.emf"/><Relationship Id="rId14" Type="http://schemas.openxmlformats.org/officeDocument/2006/relationships/customXml" Target="../ink/ink14.xml"/><Relationship Id="rId22" Type="http://schemas.openxmlformats.org/officeDocument/2006/relationships/customXml" Target="../ink/ink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E4284B7C-E92A-439E-A14D-8FA9247B1D96}"/>
                  </a:ext>
                </a:extLst>
              </p14:cNvPr>
              <p14:cNvContentPartPr/>
              <p14:nvPr/>
            </p14:nvContentPartPr>
            <p14:xfrm>
              <a:off x="-9943" y="-6789"/>
              <a:ext cx="11932200" cy="62366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E4284B7C-E92A-439E-A14D-8FA9247B1D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943" y="-15789"/>
                <a:ext cx="11949840" cy="625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70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A574806-C895-416B-900D-B227A1574F9B}"/>
                  </a:ext>
                </a:extLst>
              </p14:cNvPr>
              <p14:cNvContentPartPr/>
              <p14:nvPr/>
            </p14:nvContentPartPr>
            <p14:xfrm>
              <a:off x="774137" y="2825691"/>
              <a:ext cx="393120" cy="518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A574806-C895-416B-900D-B227A1574F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137" y="2816691"/>
                <a:ext cx="41076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84DE6A6-BB03-4159-91DC-8C3C8062B21D}"/>
                  </a:ext>
                </a:extLst>
              </p14:cNvPr>
              <p14:cNvContentPartPr/>
              <p14:nvPr/>
            </p14:nvContentPartPr>
            <p14:xfrm>
              <a:off x="1863497" y="556971"/>
              <a:ext cx="9380880" cy="36669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84DE6A6-BB03-4159-91DC-8C3C8062B2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4497" y="547971"/>
                <a:ext cx="9398520" cy="36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0677BF9-5336-4CE0-9387-A29127F02F51}"/>
                  </a:ext>
                </a:extLst>
              </p14:cNvPr>
              <p14:cNvContentPartPr/>
              <p14:nvPr/>
            </p14:nvContentPartPr>
            <p14:xfrm>
              <a:off x="2351297" y="4282611"/>
              <a:ext cx="741600" cy="5511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0677BF9-5336-4CE0-9387-A29127F02F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2297" y="4273611"/>
                <a:ext cx="75924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DB508C0-6813-49B9-B306-03D5BA0D86DB}"/>
                  </a:ext>
                </a:extLst>
              </p14:cNvPr>
              <p14:cNvContentPartPr/>
              <p14:nvPr/>
            </p14:nvContentPartPr>
            <p14:xfrm>
              <a:off x="2978417" y="5016291"/>
              <a:ext cx="766800" cy="141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DB508C0-6813-49B9-B306-03D5BA0D86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9417" y="5007291"/>
                <a:ext cx="7844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40A196B-CC10-437E-B0FA-317B4D99E8F8}"/>
                  </a:ext>
                </a:extLst>
              </p14:cNvPr>
              <p14:cNvContentPartPr/>
              <p14:nvPr/>
            </p14:nvContentPartPr>
            <p14:xfrm>
              <a:off x="3004337" y="5285571"/>
              <a:ext cx="628200" cy="288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40A196B-CC10-437E-B0FA-317B4D99E8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5337" y="5276571"/>
                <a:ext cx="6458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FF8E739-CE08-47E6-9915-AD9F66EFE5AA}"/>
                  </a:ext>
                </a:extLst>
              </p14:cNvPr>
              <p14:cNvContentPartPr/>
              <p14:nvPr/>
            </p14:nvContentPartPr>
            <p14:xfrm>
              <a:off x="2673137" y="5850051"/>
              <a:ext cx="906480" cy="3196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FF8E739-CE08-47E6-9915-AD9F66EFE5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64137" y="5841051"/>
                <a:ext cx="924120" cy="3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24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630E433-4E45-4E50-8164-30D025A85971}"/>
                  </a:ext>
                </a:extLst>
              </p14:cNvPr>
              <p14:cNvContentPartPr/>
              <p14:nvPr/>
            </p14:nvContentPartPr>
            <p14:xfrm>
              <a:off x="7672097" y="1671891"/>
              <a:ext cx="154800" cy="35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630E433-4E45-4E50-8164-30D025A859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3097" y="1662891"/>
                <a:ext cx="1724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D183596-5BDD-4EFE-B5D0-FA91951E44C8}"/>
                  </a:ext>
                </a:extLst>
              </p14:cNvPr>
              <p14:cNvContentPartPr/>
              <p14:nvPr/>
            </p14:nvContentPartPr>
            <p14:xfrm>
              <a:off x="6513977" y="1523931"/>
              <a:ext cx="976320" cy="583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D183596-5BDD-4EFE-B5D0-FA91951E44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4977" y="1514931"/>
                <a:ext cx="99396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7A1E618-9497-4C17-95EB-14F0369B7C55}"/>
                  </a:ext>
                </a:extLst>
              </p14:cNvPr>
              <p14:cNvContentPartPr/>
              <p14:nvPr/>
            </p14:nvContentPartPr>
            <p14:xfrm>
              <a:off x="7178537" y="2400531"/>
              <a:ext cx="582840" cy="306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7A1E618-9497-4C17-95EB-14F0369B7C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9537" y="2391531"/>
                <a:ext cx="6004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AA7E5B1-FB2F-4E39-BF8B-D270BEEF0195}"/>
                  </a:ext>
                </a:extLst>
              </p14:cNvPr>
              <p14:cNvContentPartPr/>
              <p14:nvPr/>
            </p14:nvContentPartPr>
            <p14:xfrm>
              <a:off x="7347737" y="2961051"/>
              <a:ext cx="525240" cy="296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AA7E5B1-FB2F-4E39-BF8B-D270BEEF01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38737" y="2952051"/>
                <a:ext cx="5428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997EA9-8A6A-4A15-88AD-4DB14B5C14A8}"/>
                  </a:ext>
                </a:extLst>
              </p14:cNvPr>
              <p14:cNvContentPartPr/>
              <p14:nvPr/>
            </p14:nvContentPartPr>
            <p14:xfrm>
              <a:off x="9187697" y="2699691"/>
              <a:ext cx="1158840" cy="523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997EA9-8A6A-4A15-88AD-4DB14B5C14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78697" y="2690691"/>
                <a:ext cx="117648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CC07F0A-AEE3-46E8-99E7-93967BF8A09A}"/>
                  </a:ext>
                </a:extLst>
              </p14:cNvPr>
              <p14:cNvContentPartPr/>
              <p14:nvPr/>
            </p14:nvContentPartPr>
            <p14:xfrm>
              <a:off x="8734817" y="2734611"/>
              <a:ext cx="331200" cy="357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CC07F0A-AEE3-46E8-99E7-93967BF8A0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25817" y="2725611"/>
                <a:ext cx="3488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508027E-9495-4FA7-BF8C-B40123D745C0}"/>
                  </a:ext>
                </a:extLst>
              </p14:cNvPr>
              <p14:cNvContentPartPr/>
              <p14:nvPr/>
            </p14:nvContentPartPr>
            <p14:xfrm>
              <a:off x="8151257" y="2759811"/>
              <a:ext cx="470520" cy="408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508027E-9495-4FA7-BF8C-B40123D745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42257" y="2750811"/>
                <a:ext cx="4881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6386E09-A8ED-43D7-AD29-156F702D65B4}"/>
                  </a:ext>
                </a:extLst>
              </p14:cNvPr>
              <p14:cNvContentPartPr/>
              <p14:nvPr/>
            </p14:nvContentPartPr>
            <p14:xfrm>
              <a:off x="-81223" y="2374971"/>
              <a:ext cx="964080" cy="986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6386E09-A8ED-43D7-AD29-156F702D65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90223" y="2365971"/>
                <a:ext cx="98172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67ED703-6247-458F-9CED-8E7BD5DE17B1}"/>
                  </a:ext>
                </a:extLst>
              </p14:cNvPr>
              <p14:cNvContentPartPr/>
              <p14:nvPr/>
            </p14:nvContentPartPr>
            <p14:xfrm>
              <a:off x="1251857" y="233691"/>
              <a:ext cx="4770360" cy="3885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67ED703-6247-458F-9CED-8E7BD5DE17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42857" y="224691"/>
                <a:ext cx="4788000" cy="39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A7F2581-C4D0-4158-8517-3F8F2BFECC50}"/>
                  </a:ext>
                </a:extLst>
              </p14:cNvPr>
              <p14:cNvContentPartPr/>
              <p14:nvPr/>
            </p14:nvContentPartPr>
            <p14:xfrm>
              <a:off x="7411097" y="3379011"/>
              <a:ext cx="1029600" cy="427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A7F2581-C4D0-4158-8517-3F8F2BFECC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02097" y="3370011"/>
                <a:ext cx="10472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2E979BC-DA1D-4366-B41A-FABCC66C8D4E}"/>
                  </a:ext>
                </a:extLst>
              </p14:cNvPr>
              <p14:cNvContentPartPr/>
              <p14:nvPr/>
            </p14:nvContentPartPr>
            <p14:xfrm>
              <a:off x="6461057" y="4310691"/>
              <a:ext cx="2152080" cy="871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2E979BC-DA1D-4366-B41A-FABCC66C8D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52057" y="4301691"/>
                <a:ext cx="2169720" cy="88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11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96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36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53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5</cp:revision>
  <dcterms:created xsi:type="dcterms:W3CDTF">2021-05-24T12:49:00Z</dcterms:created>
  <dcterms:modified xsi:type="dcterms:W3CDTF">2021-05-24T17:18:22Z</dcterms:modified>
</cp:coreProperties>
</file>