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5T12:06:12.5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5806 242 0,'0'-24'15,"0"48"16,0 0 1,0 0-17,0 0 1,0 1-16,0-1 0,0 24 16,0 0-16,0 1 15,-24 23-15,24-23 0,0 23 16,-24 25-16,24-24 15,0-1-15,0 25 0,0 0 16,-25 0-16,25 24 0,0-1 16,0-23-16,0 24 15,-24 0-15,24-24 0,0 24 16,-24-24-16,24-1 16,0-23-16,0 24 0,0-25 15,0 1-15,0-1 0,0 1 16,0-25-16,0 25 15,0 0-15,0-25 0,0 24 16,0 1-16,0 0 16,0-25-16,0 25 0,0-25 15,0 25-15,0-25 0,-24-24 16,24 24-16,0-23 16,0-1-16,0 24 0,0-24 15,0 1-15,0-1 16,-24 0-16,24 0 15,0 0-15,0 1 16,0-1 0,-25 0-1,25 0 1,25-24 0,-1 0 15,0 0-31,0 0 15,0 0-15,1 0 16,23 0-16,0 0 16,1 0-16,23 0 0,1 0 15,24-24-15,24 24 16,-1 0-16,26 0 0,-1-24 16,24 24-16,0 0 15,25 0-15,-1 0 0,1 0 16,0 24-16,-1-24 0,-24 24 15,25-24-15,-49 24 16,24 1-16,-23-1 0,-26-24 16,1 24-16,0-24 0,-24 24 15,-24-24-15,-1 0 16,1 24-16,-1-24 0,-47 0 16,23 0-16,-24 0 15,0 0-15,1 0 31,-25-24 1,0 0-17,0 0 1,0 0-16,0-1 16,0-23-1,0 24-15,0-25 0,24 1 16,-24-25-16,24 1 15,0-25-15,-24 0 0,24 1 16,1-25-16,-1 0 16,-24 0-16,0 0 0,24-24 15,-24 24-15,0-24 0,24 24 16,-24-25-16,0 1 16,0 0-16,0 0 0,0 0 15,0 24-15,0 0 0,-24 0 16,24 24-16,0 25 15,-24-25-15,24 24 0,-24 1 16,24-1-16,-25 25 16,25-25-16,-24 25 0,0-1 15,24 1-15,-24 0 0,24-1 16,0 25-16,-24-24 16,24 24-16,0-1 15,0 1-15,-25 24 47,25-24-31,-24 24 93,0-24-109,0 24 0,-25 0 16,-23 0-16,-1 0 0,1 0 15,-49-24-15,24 24 16,-48 0-16,24-25 0,-24 25 16,0-24-16,-1 24 0,26-24 15,-1 24-15,24 0 16,24-24-16,-24 24 0,49 0 15,-24 0-15,-1 0 16,0 0-16,25 0 0,-25 0 16,-23 0-16,23 0 15,1 0-15,-1 0 0,0 0 16,25 0-16,0 0 0,-1 0 16,1 0-16,24 0 15,-1 0-15,1 0 0,0 0 16,0 0-16,0 24 15,0-24-15,-1 0 0,-23 0 16,24 0-16,0 0 0,-25 0 16,25 0-16,0 24 15,0-24-15,-1 0 0,-23 0 16,24 0-16,0 0 0,-1 0 16,-23 0-16,24 0 15,-24 0-15,23 0 0,1 24 16,0-24-16,0 0 15,0 0-15,-1 0 0,1 0 32,24 25-17,-24-25-15,0 24 16,0-24 0,-1 24-16,1-24 15,0 0-15,0 0 16,0 0 31,-1 0-32,1 0-15,0 24 16,0-24 0,0 0-16,48 0 46,-24 24-46,24-24 32,-24 25-32</inkml:trace>
  <inkml:trace contextRef="#ctx0" brushRef="#br0" timeOffset="861">9265 169 0,'24'0'0,"-24"24"94,0 1-94,-24-25 15,24 24-15,0 0 0,0 0 16,0 0-16,0 1 16,0-1-16,0 0 0,0 0 15,0 0-15,24 0 16,1 1-16,-1-25 16,0 0-16,0 0 0,24 0 15,-23 0-15,23 0 16,0 0-16,-23-25 0,23 25 15,-24-24-15,0 24 16</inkml:trace>
  <inkml:trace contextRef="#ctx0" brushRef="#br0" timeOffset="2754">6435 798 0,'0'-24'31,"0"48"0,0 0-31,0 1 16,0 23-16,0-24 16,0 24-16,-24 25 0,24-25 15,-25 25-15,25-25 16,0 25-16,-24-25 0,24 1 15,0-1-15,-24-24 16,24 25-16,0-25 16,0-48-16,24-1 15,-24-23-15,24 24 16,1-24-16,-1-1 0,0 1 16,0-1-16,0 1 0,1 24 15,-1 24-15,0 0 16,0 24-16,0 24 15,1-23-15,-25 23 16,24 0-16,-24 1 0,24-1 16,-24-24-16,24 25 0,-24-25 15,0 0-15</inkml:trace>
  <inkml:trace contextRef="#ctx0" brushRef="#br0" timeOffset="2965">7040 967 0,'0'-24'0,"24"24"0,-24 24 47,-24 1-31,24 23-16,0-24 15,0 49-15,0-25 0,0 25 16,0-1-16,0 1 15,-25-25-15,25 25 0,0-25 16,0 1-16</inkml:trace>
  <inkml:trace contextRef="#ctx0" brushRef="#br0" timeOffset="3593">6919 1330 0,'0'-24'0,"-25"24"15,50 0 17,-1-24-32,0 24 0,0 0 15,0-24-15,1 24 0,23 0 16,0-24-16,1 24 16,-1 0-16,-24 0 0,25 0 15,-25 0 1,0 0-16,-24 24 15,0 0 1,0 0-16,0 0 0,0 25 16,0-25-16,0 24 0,-24-24 15,24 25-15,0-25 16,0 0-16,0 0 0,24-48 31,-24-24-15,24 24-16,-24-25 0,24 1 15,1 0-15,-1 23 0,-24-23 16,24 48-16,-24-24 16,24 24-16,-24 24 15,24 0 1,-24 0-16,0 25 0,0-25 16,0 0-16,0 0 0,0 0 15,25 1-15,-25-1 16,24-24-16,-24-24 15,24 24-15,0-25 16,0-23-16,1 24 0,-1 0 16,0 0-16,-24-1 15,24 1-15,0 24 16,-24 24 0,0 1-16,0-1 15,0 24-15,25-24 0,-25 0 16,0 1-16,24 23 0,0-24 15,-24 0 1,24-24-16</inkml:trace>
  <inkml:trace contextRef="#ctx0" brushRef="#br0" timeOffset="3870">8225 1137 0,'0'-24'16,"0"-1"-16,0 1 15,-24 24-15,24-24 0,-24 24 16,24-24-16,0 0 31,0 48-15,0 0-16,24 0 16,-24 25-16,0-1 0,0 0 15,0 25-15,0-25 0,-24 25 16,24-25-16,0 25 15,0-25-15,24-24 0,0 25 16,24-25-16,1-24 16,-1 0-16,25 0 0,-1-24 15,-23-25-15</inkml:trace>
  <inkml:trace contextRef="#ctx0" brushRef="#br0" timeOffset="4568">5661 1113 0,'24'0'16,"0"0"-16,0 0 16,-24-25-1,25 25-15,-1 0 32,-48 0 14,-1 0-46,-23 0 16,0 0-16,-25 25 0,-48-25 16,0 24-16,-24-24 15,-24 0-15,-1 0 0,1 24 16,0-24-16,-1 0 16,25 0-16,48 0 0,1 0 15,47 0-15,25 0 16,48 0-1</inkml:trace>
  <inkml:trace contextRef="#ctx0" brushRef="#br0" timeOffset="4891">4161 919 0,'24'-24'16,"0"0"-16,-48 48 47,0 0-31,0 0-16,0 0 0,-25 25 15,25-25-15,0 0 16,-25 25-16,25-25 0,0 0 15,0 0-15,24 0 16,0 1 0,24-1-16,0 0 0,0 0 15,25 0-15,-1 1 16,25 23-16,-1-24 0</inkml:trace>
  <inkml:trace contextRef="#ctx0" brushRef="#br0" timeOffset="6168">3556 314 0,'0'-24'0,"0"48"31,0 1-15,0-1-16,0 24 0,24 0 15,-24 1-15,0 23 0,25 25 16,-25 0-16,24 0 16,-24-1-16,24 25 0,0 0 15,-24 0-15,24-24 16,1 24-16,-1-24 0,-24 0 15,24-25-15,-24 1 0,24-1 16,-24-23-16,0-1 16,0-24-16,0 0 0,0 1 15,-24-25 1,0 0-16,0-25 16,-1 1-16,1 0 0,-24 0 15,-1 0-15,-23-1 16,-1 1-16,1 0 0,-49 24 15,0-24-15,0 24 16,-24 0-16,-25 24 0,1-24 16,-25 24-16,25-24 0,0 24 15,-1-24-15,1 25 16,24-25-16,0 0 0,24 24 16,0-24-16,24 0 0,0 0 15,25 0-15,23 24 16,1-24-16,0 0 0,24 0 15,-1-24-15,1 24 16,24-24 0,0-1 15,24 25-15,-24-24-16,25 0 15,-25-24-15,24 24 0,0-49 16,0 0-16,0 1 0,0-25 15,1 0-15,-1 1 16,-24-25-16,24 24 0,-24 0 16,24 0-16,-24 25 15,0-1-15,24 25 0,-24-25 16,25 49-16,-25-24 0,0 23 16,24 1-16,-24-24 15,0 24-15,0-1 0,0 1 16,0 0-1,0 0-15,24 24 16,0 0 0,0 0-1,25 0-15,-1 0 0,25 0 16,-1 0-16,25-24 16,24 24-16,24-24 0,0 24 15,0 0-15,25 0 0,-25 0 16,0 0-16,0 24 15,-24-24-15,-24 24 0,-25-24 16,1 24-16,-25-24 16,1 0-16,-25 0 0,24 24 15,1-24-15,-1 0 0,1 0 16,23 0-16,-24 0 16,25-24-16,-25 24 0,1 0 15,-25 0-15</inkml:trace>
  <inkml:trace contextRef="#ctx0" brushRef="#br0" timeOffset="6606">1960 1040 0,'0'-24'0,"-25"24"16,1 0 15,0 0-15,24 24-16,-24 0 15,0 0-15,-1 1 0,1 23 16,0-24-16,24 25 0,0-25 15,0 24-15,24 1 16,0-25-16,1 0 0,47-24 16,-23 0-16</inkml:trace>
  <inkml:trace contextRef="#ctx0" brushRef="#br0" timeOffset="6973">2613 1088 0,'0'25'16,"24"-25"-16,0 0 15,-24-25-15,24 25 0,-24-24 16,25 0-16,-25 0 16,-25 24-1,1-24-15,0 24 0,-24 0 16,23 24-16,-23-24 15,0 24-15,-1 0 0,1-24 16,24 24-16,24 1 0,0-1 16,0 0-16,0 0 15,24 0-15,24 1 0,1-25 16,-1 24-16,0 0 16,1 0-16,-25-24 0,24 24 15,-23 1-15,-25-1 16,-25-24-1,1 24-15,-24-24 0,-1 0 16,1 0-16,24-24 16</inkml:trace>
  <inkml:trace contextRef="#ctx0" brushRef="#br0" timeOffset="7260">2951 1113 0,'49'0'0,"-1"-25"15,-24 1-15,1 0 16,-25 0 0,-25 24-1,1 24 1,0-24-16,0 24 0,0-24 16,-1 24-16,25 1 15,-24-1-15,24 0 0,0 0 16,24 0-16,1 25 15,-1-25-15,24 0 16,-24 0-16,1 1 0,-1-1 16,0 0-16,-24 0 0,0 0 15,-24 0-15,0 1 16,-1-1-16</inkml:trace>
  <inkml:trace contextRef="#ctx0" brushRef="#br0" timeOffset="8234">1306 3096 0,'0'-24'15,"-24"0"-15,24 0 16,0-1-16,-24 25 0,24 25 15,24 23 1,-24 0-16,0 25 16,0 0-16,0 23 0,0 1 15,0 24-15,-24-24 16,24 24-16,-24-24 0,0-1 16,0-23-16,24-1 0,-25-23 15,25-1-15,0 1 16,25-49-16,-1 0 0,0 0 15,24 0-15,25 0 16,-1-25-16,25 1 0,0 0 16,24 0-16,24 24 0,0-24 15,25 24-15,-25 0 16,48 0-16,-23 0 0,-1 0 16,-24 0-16,0 0 0,0 24 15,-24-24-15,0 0 16,-24 0-16,-24 0 0,-25 0 15,0 0-15,-24 0 16,-24-24-16,0-1 16,0 1-16,-24 0 15,24-24-15,-24-1 16,0 1-16,24-25 0,-24 1 16,24-1-16,0-24 15,0 1-15,24-1 0,0 24 16,-24-23-16,24 47 0,0-23 15,-24 23-15,25 1 16,-25 24-16,0-1 0,0 1 16,0 0-16,0 0 15,-25 24 1,25-24-16,-24 24 16,24-24-16,-24 24 0,0 0 15,0 0-15,0 0 0,-25 0 16,-23 0-16,-1 0 15,-48 0-15,0 0 0,-24 0 16,-24 0-16,-1 0 16,-23 24-16,-1-24 0</inkml:trace>
  <inkml:trace contextRef="#ctx0" brushRef="#br0" timeOffset="8678">2298 3532 0,'0'-25'16,"0"1"-16,-24 24 16,24-24-16</inkml:trace>
  <inkml:trace contextRef="#ctx0" brushRef="#br0" timeOffset="9090">1379 2951 0,'-24'-24'0,"24"0"16,24 24 15,0 24-31,25-24 16,-1 0-16,0 0 15,49 0-15,0 0 0,24 0 16,0 0-16,0-24 16,0 24-16,0 0 0,-25 0 15,1-24-15,-24 24 0,-49 0 16,24 0-16</inkml:trace>
  <inkml:trace contextRef="#ctx0" brushRef="#br0" timeOffset="9498">2322 3556 0,'0'-24'15,"0"-1"-15,0 1 16,25 24-16,-25 24 31,0 1-15,0-1-16,0 0 0,0 0 16,24 25-16,-24-25 0,0 24 15,0 1-15,0-25 16,0 0-16,-24 24 0,-1-23 15,1-1 1,-24-24-16,24 0 0,0 0 16,-25 0-16,25-24 0,-24-1 15,23 1-15</inkml:trace>
  <inkml:trace contextRef="#ctx0" brushRef="#br0" timeOffset="9666">2371 3145 0,'-24'0'0,"-1"0"0,1 0 16,0 0 0,24 24-1</inkml:trace>
  <inkml:trace contextRef="#ctx0" brushRef="#br0" timeOffset="10033">3024 3435 0,'-24'0'0,"0"-24"16,24 0-16,0-1 15,-25 1-15,25 0 0,-24 0 16,0 24 0,0 0-1,0 24-15,-1 0 0,1 0 16,0 1-16,0 23 16,0-24-16,24 0 0,0 0 15,0 1-15,0-1 16,24-24-16,0 24 0,24 0 15,1-24-15,-1 24 0,1-24 16,-1 25-16,-24-1 16,25-24-16,-25 24 0,-24 0 15,0 0-15,-24 1 16,-25-25-16,1 24 16,-1 0-16,-23-24 0</inkml:trace>
  <inkml:trace contextRef="#ctx0" brushRef="#br0" timeOffset="10620">4161 3241 0,'0'-24'0,"-24"24"0,24-24 16,0 0-1,-24 24 1,-1 48 0,1-24-16,-24 25 15,24-25-15,-25 24 0,1 1 16,-1-1-16,25-24 16,-24 0-16,24 1 0,24-1 15,0 0-15,24-24 16,24 0-1,-24 24-15,25-24 0,-25 0 16,24 24-16,-23-24 16,-1 0-16,0 25 0,0-25 15,0 24-15</inkml:trace>
  <inkml:trace contextRef="#ctx0" brushRef="#br0" timeOffset="10920">3992 3459 0,'-49'0'15,"25"0"-15,0 0 16,48 0 0,0 0-16,25 0 15,23 0-15,25-24 16,24 24-16,24 0 0,0-24 15,0 24-15,0-24 16,1-1-16,-25 25 0,-25-24 16,-23 24-16,-1-24 0,-23 24 15,-25 0-15,-24-24 16</inkml:trace>
  <inkml:trace contextRef="#ctx0" brushRef="#br0" timeOffset="13153">5370 3290 0,'25'0'47,"-1"0"-31,0 0-1,0 0-15,0 0 16,1 0-16,-1 0 15,0 0-15,0 0 16,0 0-16,1 0 16,-50 0 31</inkml:trace>
  <inkml:trace contextRef="#ctx0" brushRef="#br0" timeOffset="13382">5491 3314 0,'25'0'47,"-1"0"-16</inkml:trace>
  <inkml:trace contextRef="#ctx0" brushRef="#br0" timeOffset="94352">4524 580 0,'0'25'0,"24"-25"16,0-25-16,0 25 0,1 0 15,-1 0-15,0 0 16,0 25-16,0-1 16,1 0-1,-25 0-15,0 0 16,24 25-16,-24-25 15,0 0-15,0 0 16,0 1-16,0-1 0,24 0 16,-48-48-1,24 0 1,0-1-16,0-23 0,0 0 16,24-1-16,-24 1 15,24-1-15,0 1 0,-24 0 16,24 23-16,1 1 15,-1 24-15,-24 24 16,0 1-16,0-1 0,0 0 16</inkml:trace>
  <inkml:trace contextRef="#ctx0" brushRef="#br0" timeOffset="94687">5080 726 0,'-24'0'16,"24"24"0,24-24-1,0-24-15,1 24 16,-1 0-16,0-25 16,0 25-16,0-24 0,1 24 15,-25-24-15,0 0 16,0 0-1,-25-1-15,1 1 16,0 24-16,0 0 0,0 0 16,-1 0-1,1 24-15,0 25 0,24-25 16,-24 0-16,24 25 16,0-25-16,0 24 0,24-24 15,-24 1-15,24-1 16,25-24-16,-25 0 0</inkml:trace>
  <inkml:trace contextRef="#ctx0" brushRef="#br0" timeOffset="94915">5443 314 0,'-24'-48'16,"24"24"-16,0 0 0,0-1 31,0 50-16,0-1-15,0 0 16,-24 24-16,24 1 0,0-1 16,0 25-16,0-1 0,0 1 15,24-1-15,-24 1 16,24 0-16,-24-25 0,0 0 16,24-24-16,-24 1 15,0-1-15</inkml:trace>
  <inkml:trace contextRef="#ctx0" brushRef="#br0" timeOffset="95040">5225 677 0,'0'-48'0,"0"-1"15,0 25-15,49 0 16,-25 0-16,24 0 0,-24 24 16,25 0-16,-1 0 15,1 0-15</inkml:trace>
  <inkml:trace contextRef="#ctx0" brushRef="#br0" timeOffset="95693">4887 2733 0,'-25'0'0,"1"-24"16,48 48 31,1 1-31,-1-1-16,0 0 15,0 0 1,-24 0-16,0 1 15,0-1 1,-24-24-16,0-24 16,24-1-1,0 1-15,24-24 16,-24 24-16,24-25 0,0 25 16,1-24-16,-1 23 15,0 25-15,0 0 0,0 0 16,-24 25-16</inkml:trace>
  <inkml:trace contextRef="#ctx0" brushRef="#br0" timeOffset="96013">5177 2806 0,'0'-24'31,"0"0"-16,24 24 1,-24-25-16,24 25 16,-24-24-1,-24 24 17,0 0-17,0 24-15,0-24 0,-25 25 16,25-25-16,24 24 15,-24 0-15,24 0 16,0 0-16,0 1 16,24-25-16,0 24 0,25-24 15,-25 0-15,24 0 0,-24-24 16,25 24-16</inkml:trace>
  <inkml:trace contextRef="#ctx0" brushRef="#br0" timeOffset="96218">5395 2612 0,'0'-24'0,"0"-24"15,-25 24-15,25-25 0,-24 49 16,24-24-16,-24 24 16,24 24-16,-24 0 15,24 25-15,0-1 16,0 1-16,0-1 16,24 0-16,-24 1 0,24 23 15,-24-23-15,0-1 16,24 0-16,-24 1 0,0-1 15,25-24-15,-25 25 0,0-25 16</inkml:trace>
  <inkml:trace contextRef="#ctx0" brushRef="#br0" timeOffset="96360">5346 2782 0,'0'-24'0,"24"24"15,-24-25-15,25 25 16,-1-24-16,24 0 0,-24 24 16,25-24-16,-25 24 0</inkml:trace>
  <inkml:trace contextRef="#ctx0" brushRef="#br0" timeOffset="99020">6604 2177 0,'-24'0'0,"24"24"15,24-24 1,25-24-16,23 24 0,25-24 15,48 24-15,0-24 0,25-1 16,23 1-16,25 0 16,-25 0-16,1 0 0,-25-1 15,-24 25-15,-48 0 16,0-24-16,-49 24 0</inkml:trace>
  <inkml:trace contextRef="#ctx0" brushRef="#br0" timeOffset="99266">6967 2371 0,'-24'24'16,"-25"0"-16,25 0 0,0 0 16,0-24-16,24 24 15,24-24 1,24 0-16,25 0 0,48-24 15,0 0-15,48 0 16,25 0-16,-1 0 0,25-1 16,-24-23-16,-25 24 0,-24 0 15,-24-1-15,-48 1 16,-49 24-16,-48 0 0</inkml:trace>
  <inkml:trace contextRef="#ctx0" brushRef="#br0" timeOffset="107588">7572 4064 0,'0'-24'0,"0"-1"0,0 1 16,0 0-16,0 0 0,-24 24 15,-1 0 1,1 0-16,24 48 15,-24-24-15,-24 25 16,23-1-16,1 1 0,0-1 16,0 0-16,0 1 0,0-1 15,-1-24-15,25 1 16,0-1-16,0-48 16,25-1-1,-25-23-15,24 0 16,0-1-16,0-23 0,-24 23 15,24-23-15,0-1 16,1 25-16,-1-1 0,0 1 16,0 24-16,0 24 0,1 0 15,-25 24-15,24 0 16,0 0-16,0 25 0,0 23 16,1-23-16,-1 23 15,24-23-15,-24 23 0,1-23 16,-1-1-16,0 0 0,0-23 15,0-1-15</inkml:trace>
  <inkml:trace contextRef="#ctx0" brushRef="#br0" timeOffset="107870">7572 3967 0,'-24'-48'15,"-1"24"-15,25-1 0,0 1 16,0 0-16,0 48 15,25 0 1,-25 1-16,0 23 0,24 24 16,-24 1-16,0 0 15,24 23-15,0 1 0,-24 24 16,24 0-16,1 0 16,-25-24-16,24 24 0,0-25 15,0-23-15,0 0 0,-24-25 16,25 0-16,-25-23 15,24-25-15,-24-25 16,24 1 0,-24 0-16,0 0 15,-24 0-15</inkml:trace>
  <inkml:trace contextRef="#ctx0" brushRef="#br0" timeOffset="111828">7620 2854 0,'-24'0'31,"24"25"-15,24-25-1,0-25-15,1 25 16,23 0-16,0-24 0,1 24 16,-1 0-16,-24-24 0,25 24 15,-25 0-15,-48 0 32,-1 0-32,-23 0 15,0 0-15,-1 0 0,1 24 16,0-24-16,-1 0 0,1 24 15,24-24-15,-1 0 16,1 0-16,48 0 31,1 0-31,-1 0 0,0 0 16,24-24-16,1 24 0,-1-24 16,25 24-16,-25-24 15,-24 24-15,25-24 0,-74 24 31,-23 24-31,0-24 16,-1 24-16,1-24 16,-25 0-16,25 24 0,24-24 15,0 0-15,-1 0 0,50 0 32,-1 0-32,0-24 0,0 24 15,25-24-15,-25 24 0,24 0 16,-24 0-16,1 0 15</inkml:trace>
  <inkml:trace contextRef="#ctx0" brushRef="#br0" timeOffset="112382">7717 3459 0,'-24'0'15,"0"0"-15,24-24 16,24 24 0,-24-24-16,24 24 15,0-24-15,0 24 16,1 0-16,23-25 0,-24 25 15,24 0-15,-23-24 16,-1 24-16,0 0 16,-48 0-16,-25 0 15,25 0 1,-24 0-16,0 0 0,23 0 16,-23 0-16,0 24 15,23-24-15,1 0 0,73 0 31,-25-24-15,24 24-16,1-24 0,23 24 16,-24-24-16,1 24 0,-25 0 15,0-24-15,0 24 16,-48 0-16,-24 0 16,24 0-16,-25 0 15,1 0-15,0 24 0,-1-24 16,25 0-16,0 0 15,24-24 1,24 24-16,0 0 0,0 0 16,1 0-16,-1 0 15,0 0-15,0 0 0,0 24 16</inkml:trace>
  <inkml:trace contextRef="#ctx0" brushRef="#br0" timeOffset="114020">8806 5177 0,'0'-25'47,"0"1"-32,0 0-15,0 0 16,24 0-16,-24-25 0,0 25 16,24-24-16,0-1 0,-24 25 15,24-24-15,0 24 16,1-25-16,-25 25 0,24 24 15,0-24-15,0 24 16,0 0 0,1 0-16,-1 24 15,24-24-15,-24 0 0,25 24 16,-1-24-16,1 0 0,-1 0 16,0 0-16,-24 24 15,25-24-15,-25 0 0,0 25 16,0-25-16,1 24 0,-1 0 15,0 0 1,-24 0-16,24 1 16,-24-1-16,24 0 15,-24 0 1,0 0-16,0 0 16,0 1-1,0-1-15,0 0 16,0 0-1,0 0-15,0 1 16,0-1 15,-24-48 1</inkml:trace>
  <inkml:trace contextRef="#ctx0" brushRef="#br0" timeOffset="114444">9507 5152 0,'0'-24'31,"24"0"-16,0 24 1,-24 24 0,0 0-16,0 1 15,0-1 1,25 0-16,-25 24 0,24-23 16,-24-1-16,24 0 0,0 0 15,-24 0-15,24 1 16,1-25-16,-1 0 0,0 0 15,0-25-15,0 1 16,1 0-16,-1 0 0,0-25 16,0 1-16,0 24 0,0-25 15,-24 25-15,0 0 16,25 0-16,-25 0 16,0 48-1,-25-24-15,25 24 0,0 0 16,0 0-16,0 1 0,-24-1 15</inkml:trace>
  <inkml:trace contextRef="#ctx0" brushRef="#br0" timeOffset="114938">9217 5588 0,'0'-24'31,"-24"24"-16,-1 0 1,1 0-16,0 0 16,0 0-16,-25 0 15,25 0-15,-24-25 0,24 25 16,-1-24-16,1 0 0,0 24 16,0-24-16,24 0 15,24 24 16,0 24-31,-24 0 16,24-24-16,-24 48 16,25-23-16,-25-1 0,0 24 15,24-24-15,-24 25 0,0-25 16,0 0-16,0 25 16,0-25-16,0 0 15</inkml:trace>
  <inkml:trace contextRef="#ctx0" brushRef="#br0" timeOffset="115356">8975 5588 0,'0'-24'16,"-24"24"30,-1 24-30,25 0-16,-24 0 16,24 25-16,0-25 0,24 0 15,-24 24-15,25-23 16,-1-1-16,0 24 0,0-24 16,0 1-16,1-1 15,23 0-15,-24 0 0,25-24 16,-25 24-16,24-24 0,1 0 15,-1 0-15,0 0 16,1-24-16,-1 24 0,-24-24 16,25 24-16,-25-24 15,0 0-15,0 24 0,-24-25 16,0 1-16,0 0 0,0 0 16,0 0-16,0-1 15,0 1 1,0 48-1,0 1 1,0-1-16,0 0 16</inkml:trace>
  <inkml:trace contextRef="#ctx0" brushRef="#br0" timeOffset="119774">532 3725 0,'0'-24'15,"25"24"17,-25 24-17,0 0-15,0 1 16,0 23-16,0-24 15,0 0-15,24 1 16,0-25-16,0 0 0,0 0 16,49-25-16,-1-23 0,25-25 15,0 1-15,48-25 16,-24 0-16,0-24 0,24 0 16</inkml:trace>
  <inkml:trace contextRef="#ctx0" brushRef="#br0" timeOffset="120217">0 1717 0,'0'-24'16,"0"0"-1,24 48 32,-24 0-31,0 1-16,25-1 16,-25 0-16,24 0 0,0 0 15,0-24-15,25 0 16,-1-24-16,49 0 0,24-49 15,0 1-15,24-25 0,24-24 16,0 24-16</inkml:trace>
  <inkml:trace contextRef="#ctx0" brushRef="#br0" timeOffset="131968">8418 2661 0,'25'0'0,"-25"-24"0,24 24 16,-24-25-1,24 25-15,0-24 0,0 24 16,1 0-16,-1 0 16,24 0-16,-24 0 0,1 0 15,-1 0-15,0 0 0,0 24 16,0 1-16,-24-1 16,0 0-16,0 24 15,-24-23-15,0-1 16,0 0-16,0 0 0,-25 0 15,1 1-15,24-1 0,-1 0 16,1 0-16,0 0 16,24 0-16,0 1 0,24-25 15,25 24 1,-25-24-16,24 0 0,1 0 16,23 0-16,-23 0 0,-1-24 15,-24 24-15,24 0 16,-23 0-16,-50 0 15,1 24-15,0 0 16,-24 0-16,-1 0 16,25 25-16,-24-25 0,24 24 15,24-23-15,0-1 16,0 0-16,0 24 0,0-23 16,24-1-16,0 0 0,-24 0 15,24 24-15,-24-23 16,0-1-16,0 0 0,0 0 15,-24 0-15,-24 1 16,23-1-16,-23-24 0</inkml:trace>
  <inkml:trace contextRef="#ctx0" brushRef="#br0" timeOffset="144345">6338 3943 0,'0'-24'0,"0"0"15,0-1-15,0 1 16,-24 24 0,0 24-1,0 1 1,-1-1-16,-23 24 0,24 0 16,0-23-16,-1 23 15,1-24-15,0 0 0,24 1 16,-24-1-16,48-24 31,-24-24-31,24-1 16,0 1-16,1-24 15,23 24-15,-24-25 0,25 25 16,-25 0-16,0 0 0,0 24 16,0 0-16,0 24 15,1 0-15,-1 24 0,0-23 16,-24 23-16,24 0 0,-24 1 15,24-25-15,-24 0 16,25 0-16,-25 1 0</inkml:trace>
  <inkml:trace contextRef="#ctx0" brushRef="#br0" timeOffset="144656">6435 3895 0,'0'-49'0,"-24"25"16,-1 24-16,1 24 15,0 0-15,0 25 16,0-1-16,24 0 0,-24 25 16,24 0-16,0-1 15,0 25-15,0 0 0,0-1 16,24 25-16,-24 0 16,24-24-16,-24 48 0,24-24 15,-24-24-15,24 24 0,-24-24 16,0-25-16,0 1 15,0-1-15,0-23 0,0-25 16,0 0-16,0 0 0,-24-24 16,24-24 15,-24 24-15,24-24-16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5T12:08:42.0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49 743 0,'0'-24'0,"0"-24"0,0 24 16,0-1-16,0 1 15,0 0-15,-24 0 0,24 48 16,-25 0 0,25 0-16,0 25 0,0-25 15,0 24-15,0 1 0,25-1 16,-1 0-16,24-23 16,-24-1-16,25 0 0,-1-24 15,0 0-15,1 0 16,-1-48-16,-24 23 0,25-23 15,-49-25-15,24 1 0,-24-1 16,0 1-16,0-1 16,0 1-16,0 47 0,0-23 15,-24 48 1,24 24-16,-24 25 0,24-25 16</inkml:trace>
  <inkml:trace contextRef="#ctx0" brushRef="#br0" timeOffset="300">653 453 0,'0'-24'0,"-24"0"0,24-1 16,-24 25-16,24 25 16,24-1-16,-24 24 15,24 25-15,-24-25 16,25 25-16,-25-25 0,24 0 15,-24 1-15,0-25 16,0 0-16,0 0 0,0-48 16,0-24-16,0 24 15,0-49-15,0 25 16,24-25-16,-24 1 0,24-1 16,0 0-16,-24 25 15,25 24-15,-1 0 0,0 24 16,0 0-16,0 0 15</inkml:trace>
  <inkml:trace contextRef="#ctx0" brushRef="#br0" timeOffset="521">1016 211 0,'25'-24'0,"-1"-24"16,0 23-16,-24-23 0,24 24 16,-24 0-16,0-1 15,0 50 1,-24 23-16,24 0 15,-24 1-15,24 23 0,-24 25 16,24-24-16,0-1 0,0 1 16,0-1-16,0-23 15,24-1-15,0-24 0,-24 0 16,24 1-16,24-25 16,-23 0-16,-1 0 0,24 0 15,-24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5T12:08:39.7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0 411 0,'0'-24'16,"0"0"-1,0-1-15,0 1 32,25 24-32,-25 24 15,0 1-15,0 23 0,0-24 16,0 25-16,24-1 16,-24 0-16,0 25 0,0-25 15,24 1-15,-24-1 16,0-24-16,0 0 0,24-24 15</inkml:trace>
  <inkml:trace contextRef="#ctx0" brushRef="#br0" timeOffset="136">73 48 0,'-24'-24'0,"24"0"0,-24 24 15,-1 0 1,25 24-1,0 0-15</inkml:trace>
  <inkml:trace contextRef="#ctx0" brushRef="#br0" timeOffset="474">266 314 0,'0'24'16,"25"-24"15,-1 25-31,0-1 16,-24 0-16,24 0 15,-24 25-15,0-25 16,0 0-16,24 0 0,-24 0 16,25-24-1,-25-24 1,24 0-16,-24 0 15,24 0-15,0-1 0,0 1 16,-24 0-16,25 0 0,-1 24 16,-24 24-1,0 0-15,0 0 16,0 1-16,0 23 0,0-24 16,24 0-16,-24 0 15,24 1-15,0-1 0</inkml:trace>
  <inkml:trace contextRef="#ctx0" brushRef="#br0" timeOffset="749">968 484 0,'48'-49'0,"-23"1"0,-1 24 15,-24-25-15,0 1 16,-24 24 0,-25 24-16,25 0 0,-24 0 15,-1 0-15,25 24 16,0-24-16,0 24 0,-1 0 15,25 0-15,25 1 0,-25-1 16,48 0-16,-24 0 16,0 0-16,1 1 0,-1-1 15,0 0-15,0 0 0,-24 0 16,0 0-16,0 1 16,-24-25-16,0 24 0,24 0 15,-24-24-15,-1 0 16,25-24-16,0 0 15,25-25-15</inkml:trace>
  <inkml:trace contextRef="#ctx0" brushRef="#br0" timeOffset="1123">1137 193 0,'24'-48'0,"-24"24"0,25-1 16,-25 1-16,-25 24 31,25 24-31,0 1 16,0-1-16,0 24 0,0 1 15,0 23-15,0 1 16,0-1-16,25 1 0,-25-1 16,0 25-16,24-24 0,-24-25 15,0 1-15,0-1 16,24 0-16,-24-23 0,-24-25 16,24-25-1,-24-23-15,24 0 16,-25-25-16,25 0 0,0 1 15,25-1-15,-25 25 16,24-25-16,0 49 0,0-24 16,0 24-16,25 24 0,-25 0 15,0 0-15,0 24 16,1 0-16,-1 0 0,-24 25 16,0-25-16,-24 0 15,-1 24-15,-23-24 0,-25 1 16,1-1-16,-1 0 0,1 0 15</inkml:trace>
  <inkml:trace contextRef="#ctx0" brushRef="#br0" timeOffset="1543">920 1306 0,'24'-48'16,"-24"-1"-16,24 1 0,-24 24 15,24-25-15,-24 25 0,0 48 32,0 0-32,0 49 15,-24-25-15,24 25 16,0 24-16,0-25 0,0 25 15,0 0-15,0 0 0,0-25 16,0 25-16,0-24 16,0-25-16,0 0 0,0 1 15</inkml:trace>
  <inkml:trace contextRef="#ctx0" brushRef="#br0" timeOffset="1906">702 1887 0,'0'-25'16,"24"1"-16,0-24 0,0 48 16,1-24-16,-25-1 0,24 25 15,0 0-15,-24 25 16,0-1-16,24 24 15,-24-24-15,0 25 16,24-25-16,-24 24 0,25 1 16,-1-25-16,0 0 0,24 0 15,1 0-15,-25-24 16,24 0-16,1 0 0,-1-24 16,0 0-16,-23 0 15,23-24-15,-24-1 0,0 1 16,-24 24-16,0-25 0,0 25 15,0 0-15,0 0 16,-24 24-16,0 24 0,0 0 16,-25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5T12:06:28.0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701 1748 0,'-24'0'0,"0"0"15,24 24-15,-24-24 0,48 0 47,24 0-47,1 24 16,47-24-16,25 0 0,49 24 16,23-24-16,49 0 15,0 25-15,24-25 0,0 0 16,-24 0-16,0 24 0,-49-24 15,1 0-15,-73 0 16,0 0-16,-49 0 0,-23 0 16,-25 0-16,0 0 0,-24-24 31,-24 24-15</inkml:trace>
  <inkml:trace contextRef="#ctx0" brushRef="#br0" timeOffset="276">3435 1578 0,'-25'0'0,"1"-24"15,0 24-15,0 0 16,24-24-16,0 48 31,24-24-31,0 24 16,25-24-16,-1 25 15,-24-1-15,25-24 0,-1 24 16,0 0-16,1 0 0,-25 1 16,-24-1-16,0 0 15,0 0-15,0 0 0,0 25 16,-24-25-16,24 24 16,-24-24-16,-1 25 0,1-25 15,-24 0-15,24 25 0</inkml:trace>
  <inkml:trace contextRef="#ctx0" brushRef="#br0" timeOffset="659">1112 1022 0,'-24'0'16,"24"-24"-1,0 48 1,0 0-16,0 0 16,0 1-16,0-1 0,0 0 15,0 24-15,0-23 16,0 23-16,0-24 0,-24 25 16,24-25-16,0 0 0,0 0 15,0 0-15,-24 0 16</inkml:trace>
  <inkml:trace contextRef="#ctx0" brushRef="#br0" timeOffset="876">991 1119 0,'0'-49'0,"0"1"0,0-25 16,0 25-16,0 24 0,0 0 16,0 0-16,0-1 15,0 1-15,25 24 0,-1 0 16,0 0-16,0 0 15,25 24-15,-25-24 0,0 25 16,0-1-16,0-24 0,-24 24 16,0 0-16,-24 24 15,0-23-15,0-1 0,-25 0 16,25 0-16,-24-24 0,-1 24 16</inkml:trace>
  <inkml:trace contextRef="#ctx0" brushRef="#br0" timeOffset="1214">1306 1095 0,'0'24'16,"-24"-24"0,48 0-1,0 24 1,0-24-1,0 24-15,1 0 16,-1 1-16,0-1 16,-24 0-16,24 0 0,-24 0 15,-24-24-15,0 0 16,0 0 0,-1-24-16,25 0 15,0 0-15,0 0 16,0-1-16,0 1 0,25-24 15,-1 24-15,0-1 0,0 25 16,0-24-16,1 24 16,-1 0-16</inkml:trace>
  <inkml:trace contextRef="#ctx0" brushRef="#br0" timeOffset="1566">1669 1143 0,'24'0'47,"-24"24"-32,24-24 1,0 0 0,1 0-16,-1 0 15,0 0-15,-24-24 16,24 24-16,-24-24 0,24 24 15,-24-24-15,0-1 16,-24 1-16,24 0 16,-24 24-16,0-24 15,0 24-15,-1 0 16,1 24-16,24 0 0,-24 0 16,24 1-16,-24 23 15,24-24-15,0 25 0,24-1 16,0-24-16,0 0 0,1 1 15,-1-1-15,0-24 16,24 0-16</inkml:trace>
  <inkml:trace contextRef="#ctx0" brushRef="#br0" timeOffset="1902">2007 998 0,'-24'0'0,"0"0"16,48 24 15,0 0-15,1 0-1,-25 1-15,24-1 0,0 0 16,0 24-16,0-23 16,1 23-16,-25-24 0,24 0 15,-24 25-15,24-25 16,-24-48-1,24 0-15,-24-1 16,24 1-16,-24-24 16,25-1-16,-1 25 0,-24-24 15,0 24-15,0-25 0,0 25 16,0 0 0</inkml:trace>
  <inkml:trace contextRef="#ctx0" brushRef="#br0" timeOffset="2096">2346 1022 0,'0'24'47,"24"-24"-47,-24 24 16,0 1-16,0-1 0,24 0 15,-24 0-15,0 25 16,25-25-16,-25 24 0,24-24 16,-24 1-16,0-1 0,24-24 15</inkml:trace>
  <inkml:trace contextRef="#ctx0" brushRef="#br0" timeOffset="2244">2443 1022 0,'0'-24'15,"0"-25"-15,0 25 16,24 48 31</inkml:trace>
  <inkml:trace contextRef="#ctx0" brushRef="#br0" timeOffset="3036">2636 1119 0,'0'24'15,"0"0"17,25-24-17,-25 24 1,24-24-16,0 0 15,-24 25-15,24-25 16,0 0-16,1 0 16,-25-25-16,24 1 15,-24 0-15,0 0 16,0 0 0,0-1-16,-24 1 0,-1 0 15,1 24 1,24 24-1,0 0-15,0 1 0,-24-1 16,24 0-16,0 24 16,0-23-16,0 23 0,0-24 15,24 0-15,-24 25 0,24-25 16,1-24-16,-1 24 16,0-24-16,0-24 0,0 24 15,0-24-15,1 0 16,-1-25-16,0 25 0,-24-24 15,24 23-15,-24 1 0,0 0 16,0 0-16,0 0 16,0-1-16,0 50 31,0-1-31,0 0 16,0 0-16,0 0 0,0 1 15,0-1-15,0 0 16,24 0-16,1 0 15,-1-24-15,0 0 16,0 0 0,0-24-16,1 0 15,-1 24 1,0 0 0,-24 24-1,24 0 1,0-24-16,1 25 15,-1-25-15,0 0 16,0 0-16,0-25 0,0 25 16,1-24-16,-1 0 15,0 0-15,0-25 0,-24 25 16,0-24-16,0 24 0,0-1 16,0 1-16,-24 0 15,-24 24-15,23 0 0,-23 0 16,0 0-16</inkml:trace>
  <inkml:trace contextRef="#ctx0" brushRef="#br0" timeOffset="86147">4983 200 0,'0'-25'16,"0"1"-16,0 0 15,0 48 17,0 0-17,-24 25-15,24-1 16,-25 25-16,25 23 0,0 25 15,-24 25-15,24 23 0,0 0 16,0 25-16,0-1 16,0 1-16,0-1 0,0 1 15,0-25-15,0 1 16,0-1-16,0-24 0,0 0 16,0 24-16,0-48 0,-24 25 15,24-25-15,0-1 16,-24-23-16,24-24 0,0-1 15,-24-23-15,24-1 16,0 1-16,0-25 16,0-48 31,24 24-32,24-25-15,1 25 16,23-24-16,25 0 0,24 0 15,48 0-15,25 24 16,48-25-16,0 25 0,48 25 16,24-25-16,25 24 0,0 0 15,-1 0-15,-23 0 16,-1 1-16,-23-1 0,-1-24 16,-72 24-16,-25-24 15,-24 0-15,-23 0 0,-50-24 16,-23 24-16,-49 0 0,0-24 15,1 24-15,-50 0 16,1 0 0,0-25-1,0 25-15,24-24 0,-24 0 16,-1 0-16,25-25 0,0-23 16,0-1-16,-24-24 15,24-23-15,0-26 0,-24 1 16,24-24-16,-24-25 15,0 1-15,24-1 0,-25-23 16,25 23-16,0 1 0,0-1 16,0 25-16,25-1 15,-1 25-15,0 0 0,0 24 16,0 0-16,1 0 16,-1 49-16,-24-1 0,24 1 15,-24 23-15,0 25 0,0 0 16,0 0-16,-24 24 31,0 0 16,-1 0-47,1 0 16,-48 0-16,-1 0 0,-48-25 15,-48 25-15,-1-24 16,-71 24-16,-1-24 0,-49 24 15,-23-24-15,24 0 0,-25-1 16,49 1-16,0 24 16,24 0-16,48-24 0,25 24 15,0 0-15,-1 24 16,25-24-16,0 24 0,-24 1 16,24-1-16,0 0 0,24 0 15,24 0-15,24 1 16,1-25-16,48 24 0,-1-24 15,1 0-15,24 24 16,24-24 62</inkml:trace>
  <inkml:trace contextRef="#ctx0" brushRef="#br0" timeOffset="86868">5297 853 0,'-24'0'16,"0"0"-16,0 0 0,24-24 15,0-1 1,0 1-16,24 24 16,-24 24-1,0 1-15,24 23 0,-24-24 16,0 24-16,0 25 0,0-25 16,0 25-16,-24-25 15,0 25-15,24-25 0,-24 25 16,-1-25-16,25 1 15,-24 23-15,24-23 0,-24-1 16,24-24-16,0 25 0,0-25 16,0 0-16,24 0 15,0-24-15,1-24 16,23 24-16,0-24 16,25 24-16,-1-24 0,1 24 15,24-25-15,0 25 0,24 0 16,-25 0-16,1 25 15,0-25-15,-25 24 0,1-24 16,-25 0-16,1 0 0,-49-24 31,-24 24-31,-1-25 0,-23 1 16,24-24-16,-25 24 16,1-25-16,24 1 0,0-1 15,-1 1-15,25 0 16,0-25-16,0 1 0,25 23 15,-25-23-15,24 23 0,-24 1 16,24-1-16,-24 1 16,0 0-16,0 24 0,-24-25 15,24 25-15,-24 24 16,-1-24-16,1 0 0,0 24 16,-24 0-16,23-25 0,1 25 15,-24 0-15,0 0 16,-1 0-16,-23 0 0,-1 25 15,-24-25-15,25 24 16,-25-24-16,24 0 0,25 24 16,-25-24-16,49 0 0,0 0 15,24 24-15,24-24 16</inkml:trace>
  <inkml:trace contextRef="#ctx0" brushRef="#br0" timeOffset="87709">7160 780 0,'-24'0'15,"0"-24"-15,-1 24 16,-23 0-16,24 0 0,0 0 15,-1 0-15,1 0 16,24 24-16,-24-24 0,24 49 16,0-25-16,0 24 15,0 0-15,0 25 0,0 0 16,0-1-16,-24 1 0,24-1 16,-24 1-16,24-1 15,-24-23-15,24-1 0,0 1 16,0-25-16,-25 0 15,25 0-15,0 0 16,25-24 15,-1 0-15,24 0 0,-24 0-16,25 0 0,23 0 15,1-24-15,24 24 0,-25-24 16,25 24-16,0 0 15,-1-24-15,1 24 0,0 0 16,-24-24-16,23 24 16,-23 0-16,-1 0 0,1-25 15,-25 25-15,1 0 0,-1-24 16,-24 24-16,1-24 16,-1 0-16,-24 0 15,0-1-15,-24 1 16,24 0-16,-25 0 0,25 0 15,0 0-15,-24-1 0,24-23 16,0 0-16,0 23 16,0-23-16,0 0 0,0-1 15,0 1-15,0-1 16,0 1-16,0 24 0,0 0 16,-24 0-16,0 24 15,0-25-15,-1 25 16,1 0-16,0 0 15,0 0-15,24-24 16,-24 24-16,-1 0 0,1 0 16,-24-24-16,24 24 0,-49-24 15,25 24-15,-25-24 16,1 24-16,-25-25 0,24 25 16,1 0-16,-1 0 15,1 0-15,23 0 0,1 0 16,-1 25-16,25-25 0,-24 0 15,24 0-15,-1 24 16,1-24-16,0 0 0,0 0 16,0 24-16</inkml:trace>
  <inkml:trace contextRef="#ctx0" brushRef="#br0" timeOffset="100436">24 5159 0,'-24'24'0,"-1"-24"15,50-24 1,23-1 0,-24 1-16,25 0 0,23-24 15,1-1-15,23-23 16,1-1-16,24-24 0,24 1 15,0-25-15,25 0 0,-1 0 16,49 0-16,-25 0 16,25 0-16,24 24 0,-24 0 15,-1 1-15,25 23 16,-24 0-16,0 25 0,-1 0 16,-23-1-16,-25 25 0,1-24 15,-25 48-15,-24-24 16,0 24-16,-25 0 0,1 24 15,-48-24-15,23 24 0,-23-24 16,-1 24-16,-24 0 16,0-24-16,1 25 0,-1-25 15,-24 24 1,0-48 31,0-1-16</inkml:trace>
  <inkml:trace contextRef="#ctx0" brushRef="#br0" timeOffset="100698">4475 3078 0,'0'-24'16,"-24"24"-16,-1 0 15,25 24 17,25-24-17,-25 24-15,24 1 16,0-25-16,0 24 0,0 0 16,1 0-16,-1 0 15,-24 1-15,24-1 0,-24 0 16,0 0-1,-24 0-15,0 1 0,-25 23 16,1-24-16,-25 24 0</inkml:trace>
  <inkml:trace contextRef="#ctx0" brushRef="#br0" timeOffset="131000">6071 3199 0,'0'-24'16,"25"24"15,-25 48-31,0 1 0,0 23 16,24 1-16,-24 48 16,0 0-16,0 24 0,24 0 15,-24 0-15,0 0 16,0 1-16,0-26 0,0 1 15,0-24-15,0-24 0,0-1 16,0-23-16,0-1 16,0-24-16,24-48 31,-24 0-15</inkml:trace>
  <inkml:trace contextRef="#ctx0" brushRef="#br0" timeOffset="131329">5757 4723 0,'-48'0'0,"48"24"16,0 1 0,24-25-16,0 24 15,0-24-15,0 24 16,1 0-16,-1 0 0,0-24 15,-24 25-15,24-25 16,0 0-16,25 0 0,-25 0 16,0-25-16,24 1 15,1 0-15,-1 0 0,1 0 16,-1-25-16,-24 25 0,25-24 16,-25 23-16,0 25 15,-24-24-15,24 24 0,-24 24 16,-24 25-16,0-1 15,24 1-15,-49 23 16,25 1-16,0-25 0,0 25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5T12:08:43.0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5055 73 0,'0'-25'15,"0"1"-15,-24 0 16,0 24-16,24 24 16,0 0-16,0 25 0,-24 23 15,24 1-15,0 24 16,0 24-16,0 0 0,24 24 15,-24-24-15,24 0 16,0 0-16,-24-25 0,25 1 16,-25-24-16,24-1 0,-24-23 15,0-25-15,0 0 16,-24-24-16</inkml:trace>
  <inkml:trace contextRef="#ctx0" brushRef="#br0" timeOffset="325">4693 1330 0,'-25'0'0,"-23"-24"16,24 0-1,24 0-15,24 24 16,0 0-16,0 0 0,25 0 16,-25 24-16,24-24 15,1 24-15,-1 0 0,1-24 16,-1 25-16,0-1 15,-24-24-15,1 0 0,-1 0 16,0 0-16,0 0 16,-24-24-16,24 24 0,1-25 15,-25 1-15,24 0 0,0 0 16,0 0-16,0 24 16,1 0-16,-1 0 15,-24 24-15,0 0 0,0 0 16,0 25-16,-24-25 15,-1 24-15,-23-24 0,24 25 16</inkml:trace>
  <inkml:trace contextRef="#ctx0" brushRef="#br0" timeOffset="1405">4523 2105 0,'0'-25'0,"0"1"0,0 0 16,0 0-16,0 0 15,-24 24 1,0 0-16,-49 0 0,1 24 15,-1 24-15,-48-24 16,0 25-16,-24-1 0,24 1 16,-24-1-16,0 0 15,48 1-15,-24-1 0,49-24 16,-1 0-16,25 1 0,23-1 16,25 0-16,0 0 15,0 0-15,25 1 16,-1-1-16,0 24 15,0-24-15,0 1 0,1 23 16,23 0-16,-24-24 0,0 25 16,1-1-16,-1 1 15,0 23-15,-24-23 0,0 23 16,0 25-16,0 0 0,0-1 16,0 1-16,0 0 15,0 0-15,0-25 0,0 1 16,0-1-16,24-23 15,-24-1-15,24-24 0,1 1 16,-1-25-16,24 0 0,0 0 16,25-25-16,0 25 15,23-24-15,1 0 0,24 0 16,24 0-16,0-1 16,1 1-16,23 0 0,-24 0 15,24 0-15,-24-25 0,1 25 16,-25 0-16,0-24 15,-25 23-15,1-23 0,0 24 16,-25-25-16,1 25 16,0 0-16,-1-24 0,1 23 15,-25 1-15,0 0 0,1 24 16,-1-24-16,-24 0 16,-24-25-16,25 1 0,-25 0 15,0-1-15,0-23 16,0-25-16,0 24 0,0-24 15,0 25-15,0-1 0,0 1 16,0-1-16,0 25 16,0 24-16,0-25 0,-25 25 15,1-24-15,-48 23 0,23 1 16,-48-24-16,25 24 16,-25-25-16,0 25 0,1-24 15,23 24-15,0-1 16,1 1-16,-25 0 0,25 24 15,-25 0-15,-24 0 0,0 0 16,-24 0-16,-25 0 16,1 24-16,24-24 0,0 24 15,24 1-15,24-1 16,0 0-16,49 24 0,0-23 16,23-25-16,25 24 15,0 0-15</inkml:trace>
  <inkml:trace contextRef="#ctx0" brushRef="#br0" timeOffset="3075">1548 2032 0,'-24'-48'16,"24"23"-16,0 1 15,0 0-15,0 0 0,-25 0 16,1 24-16,24 24 16,-24 0-1,24 0-15,0 25 0,0-1 16,0 0-16,0 1 16,0 23-16,24-23 0,-24-1 15,24-24-15,-24 25 16,25-25-16,-25-48 15,-25-1 1,25 1-16,-24-48 16,24 23-16,0-23 0,0-25 15,0 24-15,0-23 0,24-1 16,1 24-16,-1 1 16,24-1-16,1 25 0,-1-1 15,0 49-15,25 0 16,-25 0-16,1 0 0,-1 25 15,-24-1-15,-24 0 0,0 24 16,0-23-16,-24 23 16,-24-24-16,24 0 0,-25 1 15,1-1-15,24 0 0,-1-24 16,1 24-16,24 0 16,24-24-16,1 0 15,23 24-15,-24-24 16,25 25-16,-25-1 0,24 0 15,-24 0-15,-24 25 16,0-25-16,0 0 0,-24 24 16,0-23-16,0-1 0,-25 0 15,25 0-15,0-24 16,-24 0-16,23 0 0,1 0 16,24-24-16,0 0 0,0-25 15,24 25-15,1-24 16,23-1-16,25 1 0,-1 0 15,1-1-15,23 1 16,-23 24-16,0 0 0,-1-1 16,-23 25-16,-1 0 0,0 0 15,-48 25-15,0-1 16,0 0-16,-24 0 16,24 0-16,-24 0 15,0 1-15,0-1 0,24 0 16,-25 0-16,1 0 15,0-24-15,0 0 16,24-24-16,0 0 16,0 0-16,0-25 15,24 25-15,0 0 0,0-24 16,25 24-16,-1-1 0,0 1 16,25 0-16,-25 0 15,-23 24-15,23 0 0,-24 0 16,0 0-16,-24 24 15,0 0-15,-24 0 0,0 1 16,0 23-16,0-24 0,-1 0 16,1 0-16,24 1 15,0-1-15,24 0 0,1-24 16,-1 0-16,24 0 16,1-24-16,-1 0 0,0 24 15,1-25-15,-1-23 0,-24 24 16,0 0-16,-24 0 15,0-1-15,-24-23 0,0 24 16,0 0-16,-24 24 16,23-25-16,-23 25 0,24 0 15,0 0-15,-1 0 16,25 25-16,25-1 16,-1-24-16,0 0 15,0 0-15,0 0 16,25 0-16,-25 0 0,0 0 15,24-24-15,-23 24 0,-1-25 16,0 25-16,0 0 16,-24 25 15,0-1-31,0 0 16,0 0-16,24-24 31,1 0-16,-1 0-15,0 0 16,0-24-16,0 24 0,1 0 16,-1-24-16,0 24 15,-24-24-15,24 24 16,-24-25 0,24 25-16,-24 25 15,25-1 1,-25 0-16,24 0 15,-24 0-15,24-24 16,-24 25-16,24-25 0,0 0 16,0 0-16,1-25 15,-1 1-15,0-24 16,0 24-16,25-25 0,-25 1 16,0-1-16,0 1 15,0 24-15,1 0 0,-25-1 16,-25 25-16,1 25 0,0-1 15,-24 0-15,-1 24 16</inkml:trace>
  <inkml:trace contextRef="#ctx0" brushRef="#br0" timeOffset="3313">1427 2298 0,'-145'73'0,"24"-1"15,48-23-15,25-1 0,48-24 16,24-24-16,73 0 0,48-48 16,48 24-16,25-25 15,48-23-15,25-25 0,23 24 16,-24-23-16,25 23 16,-25-24-16,-48 25 0,-24-1 15,-49 25-15,-24 24 0,-72-1 16,-49 1-16,-72 24 15</inkml:trace>
  <inkml:trace contextRef="#ctx0" brushRef="#br0" timeOffset="3983">6555 1451 0,'0'25'16,"-24"-1"-16,0 0 15,0-24 1,48-24 15,-24 0-31,24-1 16,-24 1-1,24 24-15,-24 24 16,24 1-16,-24 23 16,0 0-16,25 25 15,-25-25-15,24 25 0,-24-25 16,24-24-16,0 1 16,25-1-16,-25-48 0,48-1 15,1-23-15,0-24 0,23-1 16,1-24-16,24-24 15,0-24-15,0 24 0,0 0 16,0 0-16,-24 24 0,-1 25 16,-47-1-16,-1 49 15</inkml:trace>
  <inkml:trace contextRef="#ctx0" brushRef="#br0" timeOffset="5106">3894 3193 0,'25'0'32,"-1"-24"-17,-24 0-15,24 24 0,-24-24 16,24 24-16,-24-25 16,0 1-16,0 0 15,0 0-15,0 0 16,24-1-16,-24-23 0,24 24 15,1-25-15,23 1 0,-24 0 16,25-1-16,23 1 16,-23 0-16,23 23 0,-23 1 15,-1 24-15,0 0 0,1 0 16,-25 24-16,0 1 16,0-1-16,0 24 0,-24-24 15,0 25-15,25-1 16,-25-24-16,0 25 0,24-25 15,-24 24-15,24-24 0,-24 1 16,24-25-16,-24 24 16,24-24-16</inkml:trace>
  <inkml:trace contextRef="#ctx0" brushRef="#br0" timeOffset="5461">4499 3000 0,'-48'24'0,"24"-24"16,-1 0-16,25-24 16,25 24-1,23 0-15,-24 0 16,24 0-16,-23-25 0,23 25 16,0 0-16,1 0 15,-25 0-15,24 25 0,-23-25 16,-1 24-16,0-24 15,0 0 1,0 0-16,-24-24 16,25-1-16,-1 1 15,24 0-15,-24 0 0,0 0 16,1-25-16,-1 25 0,0 0 16,-24 0-16,24 0 15,-24 48 16,-24 0-31,24 0 0,-24 0 16,24 0-16,-24 1 0</inkml:trace>
  <inkml:trace contextRef="#ctx0" brushRef="#br0" timeOffset="5923">4257 3314 0,'24'-24'31,"-24"0"-31,-24 24 15,0-24-15,-24 24 16,-1 0-16,-23 0 16,-1 0-16,1 24 0,-1-24 15,25 24-15,-25-24 16,49 24-16,0-24 0,24 24 16,24-24-1,24 0-15,-24 0 16,1 0-16,23 0 0,-24 0 15,0 0-15,-24 24 16,0 1-16,0-1 0,0 0 16,0 0-16,-24 25 0,0-25 15,24 24-15,-24-24 16,24 1-16,0-1 0,0 0 16,0 0-16,24-24 15,0 0 1</inkml:trace>
  <inkml:trace contextRef="#ctx0" brushRef="#br0" timeOffset="6301">3943 3338 0,'-24'-24'15,"-1"24"-15,1 0 16,0 24-1,24 0 1,0 1-16,24-1 16,0 0-16,1 0 15,23 0-15,0 25 0,1-25 16,-1 0-16,25 0 16,-1-24-16,25 25 0,-24-25 15,-1 0-15,1 0 0,-1 0 16,-23 0-16,-1 0 15,0 0-15,-23-25 0,-1 25 16,0 0-16,0-24 78,-48 24-62</inkml:trace>
  <inkml:trace contextRef="#ctx0" brushRef="#br0" timeOffset="8779">1354 3314 0,'0'-24'0,"0"0"0,0 0 16,-24 48 0,24 0-1,0 24-15,0-24 16,0 25-16,0-1 15,0 1-15,0 23 0,24-23 16,-24-1-16,0-24 0,25 25 16,-25-25-16,0-48 31,0-25-31,0-23 16,-25 23-16,1-23 0,24-25 15,-24 24-15,0 1 0,0 23 16,24 1-16,-25 0 15,25 23-15,0 1 0,25 0 16,-1 24 0,24-24-16,1 24 0,-1 0 15,0 0-15,1 0 0,-1 0 16,0 0-16,-23 24 16,-1 0-16,-24 0 0,-24 1 15,-1 23-15,-23-24 16,0 25-16,-1-1 0,1-24 15,0 24-15,-1-23 0,25-1 16,0-24-16,0 24 16,24-48-16,24 24 15,0-24-15,0-1 16,0 25-16,25-24 16,-25 24-16,0-24 0,0 24 15</inkml:trace>
  <inkml:trace contextRef="#ctx0" brushRef="#br0" timeOffset="9355">2056 3024 0,'48'0'16,"-48"-24"-16,24 24 0,-24-25 16,0 1-1,0 0-15,-24 24 16,0 0-1,0 24-15,0-24 16,-25 0-16,1 24 0,24 1 16,-25-25-16,1 24 0,24-24 15,0 24-15,-1-24 16,50 0 15,-25 24-15,24-24-16,-24 24 15,0 1-15,0-1 16,0 0-16,0 0 0,0 0 16,0 1-16,0-1 15,0 0-15,0 0 16,0 0-16,0 0 16,24-24-1,-24-24 16,0 0-31,24 0 16,-24 0-16,24 0 16,1 24-16,-1 0 15,0 0-15,24 0 0,1 0 16,-25 24-16,24 0 16,1 0-16,-25 0 0,0 0 15,0 1-15,-24-1 0,0 0 16,0 0-16,-48 0 15,24 1-15,-25-25 0,-23 24 16,-1-24-16,25 0 16,-25 0-16,1 0 0,23 0 15</inkml:trace>
  <inkml:trace contextRef="#ctx0" brushRef="#br0" timeOffset="9913">24 3846 0,'-24'24'0,"48"-24"31,24 0-31,1-24 0,23 0 16,25 0-16,0 0 0,24-25 16,-25 25-16,25 24 15,-24-24-15,-24 24 0,-1-24 16,1 24-16,-25 0 0,-24 0 15,1 0-15,23 0 16,-24 0-16,0 0 0,25 0 16,-1 0-16,-24-24 15,25 24-15,-1 0 0,-24-25 16,0 25-16,1 0 0,-50 0 31,1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5T12:19:09.7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2733 10088 0,'0'-25'0,"0"1"0,0 0 15,-24 24-15,24-24 0,-24 24 16,24 24 15,0 0-15,0 0-16,0 25 15,24-25-15,-24 49 16,24-25-16,-24 25 0,0-1 16,0 1-16,0-1 0,0 25 15,0-24-15,0 23 16,0-23-16,24 24 0,-24-25 16,0 1-16,0-1 15,0 1-15,0 0 0,0-25 16,0 24-16,0-23 0,0-1 15,0 1-15,0-1 16,0 0-16,25-23 0,-25 23 16,0-24-16,0 0 0,0 1 15,0-1 1,-25-24 0,25-24 30,25 24-46,-1 0 16,24 0-16,0 0 16,25-25-16,24 25 15,0 0-15,24-24 0,48 24 16,0-24-16,25 24 16,23-24-16,25 24 0,49-24 15,23 24-15,1 0 0,23 0 16,1 0-16,0 0 15,23 0-15,-47 0 0,-1 0 16,-23 24-16,-25-24 16,-49 0-16,-23 0 0,-25 0 15,-48 0-15,-48 0 0,-1 0 16,-47 0-16,-1-24 16,0 24-16,-24-25 15,-24 25-15,0-24 16,-1 24-16,1 0 15,24-24-15,-24 24 16,24-24 0,0 0-1,0-1-15,0 1 16,0-24-16,24 24 16,-24-49-16,0 25 0,24-49 15,-24 24-15,0-48 16,0 25-16,0-25 0,0 0 15,25 0-15,-25 24 0,0-24 16,24 24-16,-24 1 16,24 23-16,0 0 0,-24 25 15,24 0-15,-24-1 0,0 25 16,0 0-16,0 0 16,0 0-1,-24 48 48,0-24-63,0 0 15,-25 24-15,1-24 16,-25 0-16,1 24 0,-49-24 16,0 24-16,-24-24 0,-49 24 15,-23-24-15,-1 0 16,-48 25-16,-24-25 0,-25 24 15,25-24-15,-25 24 16,1-24-16,24 0 0,23 24 16,26-24-16,23 24 15,0 1-15,49-25 0,-1 24 16,1-24-16,24 24 0,0 0 16,24 0-16,-24-24 15,24 25-15,0-1 0,24-24 16,24 24-16,1-24 0,24 0 15,23 0-15,1 0 16</inkml:trace>
  <inkml:trace contextRef="#ctx0" brushRef="#br0" timeOffset="437">3507 10620 0,'-24'0'16,"24"24"15,0 0-31,0 0 16,0 25-16,0-1 16,0 25-16,24-25 0,-24 0 15,0 25-15,0-49 16,24 25-16,-24-25 0,0 0 15,25-24 1,-25-24 0,24 0-16,-24-1 0,24-23 15,0-25-15,0 25 16,1 0-16,-1-1 0,0 1 16,0 24-16,0 0 0,1 24 15,-1 24-15,-24 0 16,24 24-16,0 1 0,0-1 15,0 25-15,1-25 16,-1 25-16,0-25 0,-24-24 16,24 25-16,0-25 0</inkml:trace>
  <inkml:trace contextRef="#ctx0" brushRef="#br0" timeOffset="773">4233 10910 0,'24'-24'0,"0"48"47,1-24-16,-1 0-31,0 0 16,0-24-1,0 24-15,-24-24 0,24 0 16,-24-1-16,0 1 15,0 0-15,0 0 16,-24 0-16,0 24 0,0 0 16,0 24-1,24 0-15,-24 0 0,24 0 16,-25 25-16,25-25 0,0 24 16,0 1-16,0-25 15,0 24-15,25-24 0,-1 1 16,24-1-16,0 0 15,1-24-15</inkml:trace>
  <inkml:trace contextRef="#ctx0" brushRef="#br0" timeOffset="2094">5152 10910 0,'24'0'16,"1"-24"-16,-25 0 0,0 0 15,0-1-15,-25 1 0,25 0 16,-24 0-16,0 0 15,-24-1-15,23 1 0,-23 24 16,24 0-16,0 0 16,-25 0-16,25 24 0,0 1 15,0-1-15,24 0 0,-24 24 16,24 1-16,0-25 16,0 24-16,0-24 0,0 25 15,24-25-15,0 0 16,0 0-16,0-24 15,25 0-15,-25-24 0,24 0 16,1 0-16,-25 0 16,24-25-16,-24 25 0,25-24 15,-25 24-15,-24-1 16,24 1-16,-24 0 0,0 0 16,0 0 62,-24 24-63,0-25 1,0 1 0,-1 24-1,1 0 1,0 0-16,0 0 31,0 0-15,-1 0 31,25 24-47,25-24 171,-25 25-155,24-25-16,-24 24 16,24 0-16,0 0 0,-24 0 15,24 1-15,1 23 0,-1-24 16,0 0-16,-24 25 16,24-25-16,0 0 0,1 0 15,-1 25-15,0-49 0,0 24 16,0 0-16,0-24 15,1 0-15,-1 0 0,24 0 16,-24-24-16,25 0 16,-25-1-16,24 1 0,-23 0 15,23 24-15,-24-24 16,0 0-16,1-1 0,-1 1 16,24 24-16,-24-24 0,0 0 15,1 0-15,23 0 16,-24-1-16,0 1 0,1-24 15,-25 24 1,0-1-16,-25 25 16,1 0-16,0-24 0,0 24 15,-25 0-15,1 0 16,24 24-16,-24-24 0,23 25 16,1-1-16,0 0 0,0 0 15,24 0-15,-24 1 16,24-1-16,0 0 0,24 0 15,0 0 1,0-24-16,25 0 16,-25 0-16,24 0 0,0-24 15,1 0-15,-1 0 16,-24-25-16,25 1 0,-25 0 16,-24-1-16,24-23 15,-24-1-15,0 25 0,0-1 16,-24 1-16,24 24 0,-24 0 15,24-1-15,-24 25 16,24 25-16,0-1 0,0 24 16,0 25-16,0-1 15,24 49-15,-24-24 0,24 24 16,0 24-16,0-24 0</inkml:trace>
  <inkml:trace contextRef="#ctx0" brushRef="#br0" timeOffset="3463">3096 13160 0,'24'-49'0,"-24"25"0,0-24 16,0-1-16,0 25 0,0 0 15,0 48 1,0 25 0,0-1-16,0 25 0,0-1 15,0 1-15,0 24 16,0-1-16,0 25 0,24-24 15,-24 24-15,25 0 16,-25-24-16,0 24 0,24 0 16,-24-25-16,0 1 0,0 0 15,0-25-15,0 1 16,0 0-16,0-25 0,24 0 16,0-23-16,0-1 15,25 0-15,23-24 0,1 0 16,24-24-16,24 24 0,24-24 15,48-1-15,1 25 16,72-24-16,24 0 0,25 0 16,23 24-16,25-24 15,24 24-15,0 0 0,-24 0 16,-24 0-16,-25 0 0,-48 0 16,-48 0-16,-24 0 15,-49 0-15,-24 0 0,-49 0 16,-23-25-16,-1 1 15,-24 24-15,0-24 0,-24 0 16,25 0-16,-25-1 0,0-23 16,0 24-16,0 0 15,0-25-15,0 25 0,24-24 16,0-1-16,-24 1 0,24-25 16,0 1-16,1-1 15,-1 1-15,0-25 0,-24 24 16,24-23-16,-24-1 15,0 0-15,0 0 0,0 1 16,-24-1-16,24 0 0,0 0 16,-24 25-16,0-1 15,24 1-15,-25-1 0,1 25 16,0-1-16,0 1 16,0 24-16,-1-25 0,25 25 15,-24 24-15,0-24 0,0 24 16,24-24-16,-24 24 15,-1 0-15,1 0 0,0 0 16,-24 0-16,-1-25 0,-23 25 16,-25 0-16,-24 0 15,-24 0-15,0 0 0,-49 0 16,1 25-16,-1-25 16,-24 0-16,-23 24 0,-1 0 15,0-24-15,-24 24 16,0 0-16,-1 1 0,1-1 15,0 0-15,24 0 0,25 0 16,-1 1-16,24-1 16,25 0-16,0 0 0,48 0 15,0-24-15,0 25 16,24-1-16,25 0 0,23-24 16,1 24-16,-1-24 0,25 0 15,0 24 1,0-24-1,0 0 17,48 0-1</inkml:trace>
  <inkml:trace contextRef="#ctx0" brushRef="#br0" timeOffset="4099">3773 13547 0,'25'24'16,"-1"-24"-16,-24 24 0,24-24 16,-24 24-1,24-24-15,-24 25 0,0-1 16,0 0-16,0 0 15,0 25-15,0-25 16,24 0-16,-24 0 0,0 0 16,0 1-16,0-1 15,24 0-15,-24 0 16,0-48 0,-24 0-1,24 0-15,0-1 0,-24-23 16,24 0-16,0-25 15,0 25-15,0-25 0,0 0 16,24 25-16,-24 0 0,24-1 16,1 25-16,-1-24 15,0 48-15,24-24 0,-23 24 16,-1 0-16,-24 24 16,24-24-16,-24 24 0,0 0 15,0 0-15,0 1 0,-24-1 16,0 0-16,-1 0 15,1 0-15,-24 0 0,24 1 16,-1-25-16,25 24 16,-24-24-16,24 24 15,24-24-15,1 0 16,23 24-16,-24-24 16,25 0-16,-1 24 0,-24-24 15,25 25-15,-25-25 16,0 24-16,0 0 0,-24 0 15,0 0-15,-24 1 0,0-1 16,0 0-16,-1 0 16,-23 0-16,0-24 0,-1 25 15,25-25-15,-24 0 16,23 0-16,1-25 0,0 25 16</inkml:trace>
  <inkml:trace contextRef="#ctx0" brushRef="#br0" timeOffset="4830">4402 13523 0,'49'0'0,"-1"0"16,-48-25-16,24 25 0,-48 0 31,24 25-31,-24-25 0,0 24 16,-1-24-16,1 24 0,0-24 15,0 24-15,24 0 16,0 1-16,24-1 15,0 0-15,0 0 16,25-24-16,-25 24 0,24-24 16,1 0-16,-25 0 0,24 0 15,-23-24-15,-1 0 16,-24 0-16,0 0 0,0-1 16,0 1-16,-24 24 15,-1-24-15,1 0 0,0 0 16,0 24-16,0-25 0,48 25 31,0 0-31,24 0 16,25 0-16,0-24 15,23 24-15,25 0 0,-24 0 16,0-24-16,0 24 16,-1 0-16,-47-24 0,-1 24 15,0 0-15,-48-24 16,-24 24-1,-24 0-15,24 0 0,-25 0 16,1 0-16,0 0 16,23 24-16,-23-24 0,24 24 15,0 0-15,-1 0 0,25 1 16,0-1-16,0 0 16,0 0-16,0 0 0,25 1 15,-1-25 1,0 24-16,0-24 0,0 0 15,1-24-15,23-1 0,-24 25 16,24-48-16,-23 24 16,-1-25-16,0 1 0,0 0 15,0-1-15,-24-23 16,0 23-16,0-23 0,0 23 16,0 25-16,0-24 0,-24 24 15,24 48 1,0 0-16,0 0 0,0 25 15,0-1-15,0 25 0,24-25 16,1 25-16,-25-25 16,24 0-16,0-24 0,0 25 15,0-25-15,1-24 16</inkml:trace>
  <inkml:trace contextRef="#ctx0" brushRef="#br0" timeOffset="5302">5902 13281 0,'0'-24'15,"24"-1"-15,-24 1 16,0 48 31,0 1-47,24-1 16,1-24-1,-1 24-15,0 0 0,0-24 16,25 24-16,-25-24 0,24 0 15,-24 0-15,25 0 16,-25 0-16,0-24 0,-24 0 16,24 0-16,-24 0 15,0-1-15,0 1 0,0 0 16,-24 24-16,24-24 0,0 48 16,0 0-1,0 0-15,24 25 0,-24-1 16,25 25-16,-1-1 15,0 25-15,-24-24 0,24-1 16,0 1-16,-24-25 0,0 1 16,0-1-16,-24-24 15,0 0-15,-24-24 0,23 0 16,-23-24-16,0-24 16,-1-1-16,25 1 0,0 0 15,24-25-15,0 25 0,24-1 16,24 1-16,1-1 15,-1 25-15,25 0 0,-25 24 16,-24 0-16,25-24 16,-25 24-16</inkml:trace>
  <inkml:trace contextRef="#ctx0" brushRef="#br0" timeOffset="-49780">15482 290 0,'0'-24'15,"0"0"1,0 0-1,24 48 17,-24 0-32,0 25 15,0-25-15,0 24 16,0 1-16,0-1 0,0 0 16,0 1-16,0 23 15,0-23-15,0-25 0,0 24 16,24-24-16,-24 1 0,24-1 15,0-24 1,0 0-16,1 24 0,23-24 16,0 0-16,1 0 15,-1 0-15,-24 0 0,25 0 16,-25 0-16,0-24 0</inkml:trace>
  <inkml:trace contextRef="#ctx0" brushRef="#br0" timeOffset="-49571">16062 532 0,'0'-24'15,"24"48"17,-24 1-17,0-1-15,24 0 16,-24 0-16,0 25 0,25-1 15,-25-24-15,0 0 0,24 25 16,-24-25 0</inkml:trace>
  <inkml:trace contextRef="#ctx0" brushRef="#br0" timeOffset="-49432">16038 218 0,'-24'0'15,"24"24"1,0 0 0,0 0-16,0 1 15</inkml:trace>
  <inkml:trace contextRef="#ctx0" brushRef="#br0" timeOffset="-49004">16256 266 0,'24'0'47,"-24"24"-47,0 1 16,24-1-16,-24 24 0,0-24 16,0 25-16,24-1 0,-24 25 15,0-25-15,24 1 16,-24-1-16,0-24 0,0 24 15,0-23-15,0-1 16,25-24 0,-25-24-1,0-1-15,24 1 16,-24 0-16,24 0 0,0 0 16,0 0-16,1 24 15,23-25-15,-24 25 0,0 0 16,25 25-16,-25-1 0,0 0 15,24 0-15,-48 0 16,25 0-16,-25 1 0,0-1 16,-25 0-1,1-24-15,-24 0 16,24 0-16,-1 0 0,-23-24 16,24 24-16,-24-24 15,23-1-15</inkml:trace>
  <inkml:trace contextRef="#ctx0" brushRef="#br0" timeOffset="-48729">17006 581 0,'-25'24'0,"1"-24"16,48 0 0,1 0-1,-1 0-15,24 0 0,-24 0 16,25 0-16,-1 0 16,0 0-16,1 0 0,-1 0 15,-24 0-15,1-24 16,-1 24-16,-24-24 15</inkml:trace>
  <inkml:trace contextRef="#ctx0" brushRef="#br0" timeOffset="-48460">17199 411 0,'-24'0'0,"48"0"46,-24 25-46,24-25 16,0 0-16,1 24 16,-1-24-16,0 24 0,24-24 15,1 24-15,-25 0 16,24 1-16,-23-1 0,-1 0 16,0 0-16,-24 0 0,0 1 15,0-1-15,-24 0 16,0-24-16,-1 24 0,1 0 15,0 0-15,0-24 16,-25 25-16</inkml:trace>
  <inkml:trace contextRef="#ctx0" brushRef="#br0" timeOffset="-81493">10039 1742 0,'-25'0'16,"1"0"-16,0 0 16,48 0-1,25 0-15,23 0 16,25 0-16,24 0 0,0 0 15,48-24-15,1 24 16,23 0-16,1 0 0,-1-24 16,-24 24-16,-23 0 15,-1 0-15,-48 0 0,-25 0 16,-24 0-16,1 0 0,-98 0 31,1-25-31,0 25 0,-25 0 16</inkml:trace>
  <inkml:trace contextRef="#ctx0" brushRef="#br0" timeOffset="-79211">9748 1742 0,'0'-24'110,"0"0"-95,-24-1 1,24 1-16,-24-24 16,24 24-16,0-1 15,-24-23-15,24 24 0,-24-25 16,24 1-16,0 0 0,0-1 16,0-23-16,24 23 15,-24 1-15,24 0 0,-24-1 16,24 1-16,0-1 0,1 25 15,23 0-15,-24 24 16,25 0-16,-1-24 0,0 24 16,1 0-16,-1 0 15,0 0-15,1 24 0,-1-24 16,-24 24-16,1-24 0,-1 24 16,-24 1-16,0-1 15,0 0-15,0 0 0,-24 0 16,-1 1-1,1-25-15,0 0 16,24-25-16,-24 25 16,24-24-16,-24 0 0,24 0 15,0 0-15,0-25 0,24 1 16,-24 24-16,24-25 16,0 1-16,0 0 0,25-1 15,-25 1-15,24 24 0,1-25 16,-1 25-16,25 0 15,-25 24-15,25 0 0,-1 0 16,25 0-16,-24 0 16,-1 0-16,1 0 0,-1 24 15,-23 0-15,-1-24 0,0 24 16,-48 1-16,25-25 16,-25 24-16,0 0 0,-25 0 15,1-24 1,0 24-16,0-24 0,0 0 15,-1-24-15,25 0 16,0 0 0,25 24-16,-1-24 0,24-1 15,1 1-15,-1 0 16,25 0-16,-25 0 0,24 24 16,1 0-16,-25 0 0,25 0 15,0 24-15,-1 0 16,-23 0-16,23 25 0,-24-25 15,1 24-15,-1 1 16,-24-1-16,1-24 0,-25 24 16,0 1-16,0-25 0,0 0 15,-25 0-15,1 1 16,0-25-16,0 24 0,0 0 16,-1-24-1,50 0 1,-1 24-16,0-24 15,0 0-15,25 24 16,-25-24-16,24 25 0,1-1 16,-25 24-16,0-24 0,0 25 15,0-1-15,1 0 16,-25 25-16,24-25 0,-24 1 16,0 23-16,0-23 15,-24-1-15,24-24 0,-25 25 16,1-25-16,24 0 15,-24 0-15,0-24 0,-25 24 16,25-24-16,0 0 0,0 0 16,24-24 15,24 24-31,0 0 31,-24 24-31,0 1 31,-24-25-31,0 0 16,24 24-16,-24-24 16,-25 0-16,25 0 0,0 0 15,-25 0-15,1 0 0,24 0 16,-24 0-16,-1 0 16,1 0-16,-1 0 0,1-24 15,-25 24-15,25 0 0,0 0 16,-25 0-16,25 0 15,-25 0-15,1 0 0,23 0 16,-23 0-16,23 0 16,-23 0-16,23 0 0,-23 24 15,-1-24-15,1 0 0,-1 0 16,0 0-16,1 0 16,-1 0-16,1 0 0,-1 24 15,1-24-15,23 0 16,-23 0-16,23 0 0,-23 0 15,23 0-15,1 0 0,0 0 16,-1 0-16,1 0 16,-1 0-16,1 0 0,24 0 15,0 0-15,-1 0 16,1 0-16,0 0 62,0 24-46,0-24 0,24-24 62,24 0-63,0 0 1,0-1-16,0 1 16,1 24-1,-25-24-15,24 24 0,0 0 16,-24-24-16,24 24 0,-24-24 16,0 0-1,0-1 1,0 1-16,0 0 15,-24 0-15,24 0 16,0-1-16,-24 25 78,24 25-78,0-1 31,0 0-15</inkml:trace>
  <inkml:trace contextRef="#ctx0" brushRef="#br0" timeOffset="-76964">5733 1500 0,'-24'0'0,"48"0"63,0 0-48,0 0 1,25 0-16,-1 0 16,24 0-16,1 0 15,24 0-15,0 0 0,24 0 16,24 0-16,0 0 0,0 0 15,24 0-15,1-24 16,23 24-16,-24 0 0,1-24 16,23 24-16,-48 0 15,25-25-15,-1 25 0,-24-24 16,0 24-16,-24-24 0,0 24 16,-24 0-16,0 0 15,-25 0-15,-23 0 0,-25 0 16,24 0-16,-23 0 15</inkml:trace>
  <inkml:trace contextRef="#ctx0" brushRef="#br0" timeOffset="-76562">8926 1089 0,'0'-24'0,"-24"24"0,48 0 47,0 0-47,0 24 0,0-24 0,25 24 16,-1-24-16,1 24 15,-1 0-15,0-24 0,1 25 16,-25-1-16,24 0 16,-23-24-16,-1 24 0,0 0 15,-24 0 1,0 1-16,-48-25 16,23 24-16,1-24 0,0 24 15,-24-24-15,23 24 16,-23 0-16,24 1 0,0-25 15,-1 24-15,1 0 16,24 0-16,-24 0 0,0 1 16,0-1-16,-1 0 0</inkml:trace>
  <inkml:trace contextRef="#ctx0" brushRef="#br0" timeOffset="-75363">9555 1790 0,'-24'0'32,"-1"0"-17,1 24 1,0-24-16,-24 0 0,-1 0 16,1 0-16,-25 0 0,1 25 15,-1-25-15,-24 0 16,-23 24-16,23-24 0,-24 24 15,0-24-15,-24 24 0,24-24 16,0 24-16,-24-24 16,24 25-16,-24-25 0,24 24 15,0-24-15,24 24 0,0-24 16,0 24-16,25-24 16,-1 0-16,1 0 0,23 0 15,1 0-15,24 0 16,-25 0-16,25 0 0,0 0 15,0 0-15,0 0 16,-1 0-16,1-24 16,0 24-1,0 0 1,0 0 15,-1 0-15,25 24 109,25 0-110,-25 1-15,0 23 16,0-24-16,0 0 0,0 25 16,0-25-16,0 24 15,0 1-15,0-1 0,24 0 16,-24 25-16,0-25 16,0 25-16,0-25 0,24 25 15,-24-25-15,0 25 0,24-25 16,-24 1-16,0-25 15,0 24-15,0-24 0,24 1 16,-24-1-16,0 0 16,0 0-16,0 0 31,0 1 16</inkml:trace>
  <inkml:trace contextRef="#ctx0" brushRef="#br0" timeOffset="-75110">6531 2976 0,'-24'0'0,"0"0"15,48 0 1,-24 24-16,24-24 16,0 24-16,0 0 15,1 0-15,-1 1 16,0-1-16,0 0 0,0 0 16,1-24-16,-25 24 0,24 1 15,-24-1-15,0 0 16,0 0-16</inkml:trace>
  <inkml:trace contextRef="#ctx0" brushRef="#br0" timeOffset="-74865">6966 3097 0,'25'-25'16,"-1"25"-16,-24-24 15,24 24-15,-48 0 31,0 24-15,24 1-16,-25-25 0,25 24 16,-24 0-16,0 0 0,0 0 15,24 25-15,-24-25 16,0 0-16,-1 0 0,1 0 16,24 1-16,-24-1 15,0 0-15,0 0 16</inkml:trace>
  <inkml:trace contextRef="#ctx0" brushRef="#br0" timeOffset="-82566">2709 4040 0,'0'-24'0,"0"0"15,0-25 1,0 25-16,0 0 16,0 0-16,0 48 46,0 0-30,0 0-16,0 25 16,0-1-16,0 0 0,0 25 15,0 0-15,0-1 16,0 25-16,0 0 0,0 24 16,0-25-16,0 25 15,0-24-15,0 24 0,0 0 16,-24-24-16,24 24 15,0-25-15,0 25 0,-24-24 16,24 24-16,0-24 0,-25 24 16,25-24-16,-24-1 15,0 1-15,24 0 0,-24-25 16,24 1-16,-24 0 0,24-1 16,0-23-16,-25-1 15,25 0-15,0 1 0,0-25 16,-24 24-16,24-24 15,0 1-15,0-1 0,-24 0 16,24 0-16,0 0 16,0 1-16,-24-25 15,24 24 1,24-24 31,0 0-32,0 0 1,1-24-16,-1 24 16,24 0-16,1 0 0,23 0 15,1 0-15,48 0 16,0-25-16,0 25 0,24 0 16,24 0-16,25 0 0,-1 0 15,25 0-15,0 0 16,-1 0-16,25 0 0,0 0 15,-24 25-15,24-25 0,-25 0 16,1 24-16,0-24 16,-25 0-16,1 24 0,-25-24 15,1 24-15,-25-24 16,-24 24-16,0-24 0,-25 0 16,1 0-16,-49 25 0,25-25 15,-49 0-15,0 0 16,1 0-16,-25-25 31,0 1-31,0 0 16,0 0-16,0 0 15,0-1 1,0 1-16,0 0 16,24 0-16,-24 0 0,0-1 15,0 1-15,0-24 16,0-1-16,0-23 0,0-1 15,0-23-15,0-1 16,0-24-16,0 0 0,0 0 16,0-24-16,0 24 15,0 0-15,0 24 0,0-24 16,0 24-16,0 1 0,0 23 16,0-24-16,0 25 15,-24-25-15,24 0 0,0 0 16,0 1-16,-25-1 0,25 0 15,0 0-15,0 1 16,0 23-16,0 1 0,0 23 16,0 1-16,0 24 15,0-1-15,0 1 0,0 0 16,0 0-16,-24 0 0,24-1 16,-24 1-1,24 0-15,0 0 31,-24 24-31,24-24 16,0-1 15,0 1-15,0 0 15,-24 24 16,-1 0-31,1 0-16,0 0 0,-48 0 15,23 0-15,-23 0 0,-25-24 16,0 24-16,-24 0 16,-24 0-16,-24 0 0,-1 0 15,1 0-15,-25 0 16,1-24-16,-25 24 0,25 0 15,-1 0-15,1-24 0,47 24 16,-23 0-16,48 0 16,0 0-16,0 0 0,25 0 15,-1 0-15,0 0 16,0 24-16,25-24 0,-25 24 16,24-24-16,-23 0 0,23 24 15,0-24-15,1 0 16,23 24-16,-23-24 0,24 0 15,-25 24-15,25-24 16,-1 0-16,1 0 0,-1 25 16,1-25-16,-25 0 0,25 24 15,0-24-15,-1 0 16,25 24-16,-24-24 0,-1 0 16,25 0-16,0 0 0,0 0 15,0 0-15,-1 0 16,50 24 109,-1-24-110,-24 24 1,24-24-16</inkml:trace>
  <inkml:trace contextRef="#ctx0" brushRef="#br0" timeOffset="-73964">6168 4306 0,'0'-24'16,"0"0"-1,0 48 32,0 0-31,0 0-16,0 0 15,0 25-15,24-1 0,-24 1 16,25-1-16,-1-24 0,0 25 16,0-25-16,0 0 15,-24 0-15,25 0 0,-1-24 16,0 0-16,0-24 0,0 0 15,0 0-15,1 0 16,-1-25-16,-24 1 0,24-25 16,-24 25-16,0-1 15,0 1-15,0 24 0,0 0 16,0 0-16,0 48 31,0 0-31,0 0 0,0 0 16,0 0-16,0 1 15,0-1-15,24 0 16</inkml:trace>
  <inkml:trace contextRef="#ctx0" brushRef="#br0" timeOffset="-73736">6652 4258 0,'0'-24'15,"0"48"17,0 0-32,24 0 15,-24 0-15,24 25 0,-24-25 16,25 24-16,-1 1 16,-24-1-16,0-24 0,24 25 15,-24-1-15,0-24 16,0 0-16,24-24 0</inkml:trace>
  <inkml:trace contextRef="#ctx0" brushRef="#br0" timeOffset="-73099">7136 4161 0,'-24'0'47,"24"-24"-47,-25 24 15,1 0 1,0 0-16,0 0 0,0 0 16,-1 0-16,-23 0 0,24 0 15,0 0-15,0 0 16,-1 0-16,25 24 31,0 0-31,0 0 16,25 1-1,-1-1 1,0 0-16,-24 0 16,24 0-1,-24 0-15,0 1 0,0-1 16,0 0-16,0 0 15,0 0-15,0 1 16,0-1-16,0 0 0,0 0 16,24-48 15,0 0-15,1 0-16,-1-1 15,0 25-15,0-24 0,0 0 16,1 24-16,-1-24 15,0 24-15,0 0 0,0 24 16,-24 0-16,25 0 0,-1 1 16,-24-1-16,24 0 15,-24 0-15,0 25 0,0-25 16,0 0-16,0 0 16,-24 0-16,0-24 0,-1 25 15,1-25-15,0 0 0,0 0 16,-25 0-16,1 0 15,0-25-15</inkml:trace>
  <inkml:trace contextRef="#ctx0" brushRef="#br0" timeOffset="-72117">7523 3871 0,'-24'0'0,"-1"0"15,1 0 1,0 0-16,0 0 0,-24 0 15,23 0-15,-23-25 0,0 25 16,-25 0-16,25 0 16,-25 0-16,0 0 0,-23 0 15,23 0-15,-24 0 16,25 0-16,-1 25 0,1-25 16,23 0-16,-23 0 0,23 24 15,25-24-15,-24 0 16,24 0-16,-1 24 15,1-24 1,24 24-16,-24-24 16,24 24-16,-24 1 15,24-1 1,-24-24-16,24 24 0,0 0 16,0 0-1,0 1 1,0-1-16,0 0 0,0 0 15,0 0-15,0 1 16,0 23-16,0 0 0,0 1 16,-25-1-16,25 0 15,0 1-15,0-25 0,-24 24 16,24 1-16,0-1 0,0-24 16,0 1-16,24-1 15,-24 24-15,0-24 0,25 0 16,-25 1-1,0-1-15,0 0 16,24-24-16,-24 24 16,24-24-16,0 0 15,25 24 17,-25-24-32,24 0 15,-24 0-15,25 0 0,-25 0 16,24 0-16,25 0 15,-25 0-15,25 0 0,24-24 16,-25 24-16,1 0 16,23 0-16,1-24 0,0 24 15,-24-24-15,-1 24 0,1 0 16,-1-24-16,-23 24 16,-1 0-16,-24 0 0,0 0 15,1-25-15,-25 50 47,24-25-16,0 0-15</inkml:trace>
  <inkml:trace contextRef="#ctx0" brushRef="#br0" timeOffset="-69136">10837 3871 0,'24'0'0,"0"0"0,1 0 16,-1 0-1,24 0-15,0 0 16,25 0-16,24 0 0,24 24 16,24-24-16,24 0 15,25 0-15,-1 0 0,25 0 16,0 0-16,-1 0 15,-23 0-15,-1 0 0,-23 0 16,-1 0-16,-48 0 0,-24 0 16,-25 0-16,-23 0 15,-25 0-15,-48 0 16,0 0 0,-25 0-16,1-24 0,-1 24 15</inkml:trace>
  <inkml:trace contextRef="#ctx0" brushRef="#br0" timeOffset="-67451">11224 3871 0,'-24'0'47,"0"-25"-32,-1 25-15,1-24 16,0 24-16,24-24 0,-24 24 15,24-24-15,-24 0 16,24 0-16,-25-25 0,25 25 16,-24-24-16,24-1 15,-24 1-15,24-1 0,0 1 16,0 0-16,24 23 16,0-23-16,-24 24 0,25 0 15,23 24-15,-24-24 0,25 24 16,-25 0-16,24 0 15,1 0-15,-25 0 0,24 0 16,-24 0-16,1 0 0,-25 24 16,24-24-16,-24 24 15,0 0 1,-24-24-16,24 24 16,-25 0-16,1-24 31,24-24-31,0 0 15,-24 0-15,24 0 16,0 0-16,0-25 16,24 1-16,0 24 0,-24-25 15,25 1-15,23-1 0,-24 1 16,0 0-16,25 23 16,-1-23-16,0 24 0,1 0 15,-1 0-15,25 24 16,-25 0-16,1 0 0,-1 0 15,0 24-15,1-24 0,-1 24 16,0 0-16,1 0 16,-25 0-16,0-24 0,0 25 15,-24-1-15,25-24 16,-25 24-16,0-48 31,0 0-15,0-1-16,0 1 0,0 0 15,24 0-15,-24-24 16,24 23-16,24-23 0,-23 24 16,23 0-16,0-1 0,1 1 15,-1 0-15,25 24 16,-25 0-16,25 0 0,-1 0 16,-23 24-16,23 0 0,1 1 15,-25-1-15,25 0 16,-25 0-16,-24 25 0,25-25 15,-25 0-15,0-24 16,-24 24-16,0 0 16,24-24 31,0 0-32,1 0-15,23 24 0,-24-24 16,0 25-16,25-1 0,-25 24 15,24-24-15,-24 25 16,25-25-16,-25 24 0,0 1 16,-24-1-16,24 1 15,-24-25-15,25 24 0,-25 0 16,0-23-16,0-1 0,-25 0 16,1 0-16,24 0 15,-24 1-15,0-1 0,0 0 16,-1-24-16,1 24 15,0-24-15,48 0 16,-24 24 0,24-24-16,1 0 15,-1 0-15,0 25 0,0-25 16,0 24-16,25 0 16,-25 0-16,0 0 15,-24 1-15,0-1 0,0 0 16,0 0-16,0 0 15,-24-24-15,0 24 0,0 1 16,-1-25 0,1 0-16,0 24 0,0-24 15,0 0 1,-1 0-16,1-24 16,0 24-16,0 0 15,24-25 1,-24 25 15</inkml:trace>
  <inkml:trace contextRef="#ctx0" brushRef="#br0" timeOffset="-66052">10595 3508 0,'-24'0'78,"0"0"-63,-1 0-15,-23 0 0,0 0 16,-1 0-16,-23 0 16,-1 0-16,-24 24 0,1-24 15,-1 0-15,-24 0 16,0 0-16,24 0 0,-24 0 16,25 0-16,23 0 0,0 0 15,25 0-15,24 0 16,24-24-16,24 24 47,-24 24 62,0 0-109,24-24 16,-24 24-16,0 1 15,0 23-15,0-24 0,0 25 16,0-1-16,-24 0 0,24 1 16,0 23-16,0-23 15,0-1-15,0 0 0,0 1 16,0-1-16,0 1 0,0-25 15,0 24-15,0-24 16,0 0-16,0 1 0,0-1 16,0 0-16,-24 0 15,0-24 63,-25-24-62,25 24-16,0 0 16,-25 0-16,-23-24 15,24 24-15,-25 0 0,0 0 16,1 0-16,-1 0 16,1 0-16,-1 0 0,25 0 15,-1 0-15,1 24 0,24-24 16,0 0-16,-1 0 15,50 0 1,-1 0 0,-24-24-1</inkml:trace>
  <inkml:trace contextRef="#ctx0" brushRef="#br0" timeOffset="-65675">8370 4137 0,'0'24'78,"0"0"-78,-25 0 15,25 25-15,-24-25 16,0 0-16,0 0 0,0 0 16,-1 1-16,1-25 0,0 24 15,0-24 1,48 0 15,0 0-15,0 24-16,1-24 0,-1 24 15,0 0-15,24 25 16,-23-25-16,-1 0 0,0 25 16,0-25-16,0 0 0,0 0 15,1 0-15</inkml:trace>
  <inkml:trace contextRef="#ctx0" brushRef="#br0" timeOffset="-65272">8950 4814 0,'24'0'47,"-24"24"-31,0 0-1,0 1-15,0-1 16,0 0-16,0 24 0,0-23 15,-24-1-15,24 24 0,0-24 16,-24 1-16,24-1 16,-24 0-16,0-24 0,-1 24 15,1-24-15,0 0 0,-24 0 16,23-24-16,1 24 16,0-24-16</inkml:trace>
  <inkml:trace contextRef="#ctx0" brushRef="#br0" timeOffset="-65096">8926 4548 0,'0'-24'0,"0"48"63,0 0-48</inkml:trace>
  <inkml:trace contextRef="#ctx0" brushRef="#br0" timeOffset="-64709">9289 4742 0,'0'-25'15,"0"1"1,-24 24 15,-1 24-15,1 1-16,0-1 0,24 0 16,-24 0-16,0 24 15,-1-23-15,25 23 0,0-24 16,0 0-16,25 1 15,-1-25-15,0 24 0,24-24 16,-23 0-16,23-24 0,0 24 16,-23-25-16,23 1 15,-24 0-15,-24 0 0,0-25 16,0 25-16,0-24 16,-24 24-16,24 0 0,-24-1 15,0 1-15,-25 24 0,25 0 16,0 0-1,0 0-15,24 24 0,-25-24 16</inkml:trace>
  <inkml:trace contextRef="#ctx0" brushRef="#br0" timeOffset="-64433">9289 4887 0,'24'0'62,"-24"24"-46,24-24 0,-24 24-16,24-24 15,-24 24-15,25 0 16,-25 25-16,0-25 0,24 24 15,-24 1-15,24-25 0,-24 24 16,24-23-16,-24-1 16,24 0-16,-24 0 0</inkml:trace>
  <inkml:trace contextRef="#ctx0" brushRef="#br0" timeOffset="-64023">9652 4766 0,'0'-24'47,"0"48"-31,0 0-1,0 0 1,0 0-16,0 0 0,24 1 15,-24 23-15,0-24 16,0 0-16,24 1 0,-24-1 16,24 0-16,0 0 15,1-24-15,-1 0 16,0 0-16,-24-24 16,24 0-16,-24 0 15,24-25-15,-24 25 0,0-24 16,0-1-16,0 25 0,0-24 15,-24 24-15,24-1 16,0 50 0,0-1-1,0 0-15,0 0 0,0 0 16,24 0-16,1 1 16</inkml:trace>
  <inkml:trace contextRef="#ctx0" brushRef="#br0" timeOffset="-63707">9990 4887 0,'24'0'0,"1"0"16,-25 24 15,24-24-31,-24 24 32,24-24-32,0 0 15,0 0-15,-24-24 0,25 24 16,-1 0-16,-24-24 15,24-1-15,-24 1 0,0 0 16,0 0-16,-24 0 16,24 0-16,-24 24 15,24-25-15,-25 25 16,1 25-16,0-1 16,24 0-16,0 24 0,0-24 15,0 1-15,0 23 16,0-24-16,0 0 0,24-24 15,0 25-15,25-25 16,-25 0-16</inkml:trace>
  <inkml:trace contextRef="#ctx0" brushRef="#br0" timeOffset="-63418">10402 4790 0,'0'-24'15,"24"24"16,0 24-15,0 0 0,-24 0-16,24 0 0,-24 1 15,0-1-15,0 0 16,0 0-16,0 0 16,-24-24-1,24-24 1,0 0-16,0 0 0,0 0 15,24-1-15,-24-23 16,24 24-16,1 0 0,-1 0 16,0 24-1,0-25-15,0 25 16</inkml:trace>
  <inkml:trace contextRef="#ctx0" brushRef="#br0" timeOffset="-62956">10740 4766 0,'24'0'0,"-24"24"62,0 0-46,0 0-16,25 0 16,-25 1-1,24-25-15,0 24 16,0-24-1,0 0-15,1 0 16,-1-24 0,0-1-16,0 1 15,-24 0-15,24 24 16,-24 24 0,-24 0-16,24 25 0,-24-1 15,24 1-15,0 23 0,24 1 16,0-1-16,0 1 15,1-1-15,-1-23 0,0-1 16,-24 1-16,0-25 16,0 0-16,-48-24 15,-1-24-15,1 0 0,0-1 16,-1-23-16,-23 0 16,23-1-16,25 1 0,0 0 15,24 23-15,0-23 16,24 24-16,0 0 0,0 24 15,25-25-15,-1 25 0,1 0 16,-25-24-16</inkml:trace>
  <inkml:trace contextRef="#ctx0" brushRef="#br0" timeOffset="-62090">9337 5322 0,'0'24'0,"24"-24"31,1 0-15,23 0-16,0 0 16,1-24-16,47 24 0,-23 0 15,48-24-15,-24 24 0,24-24 16,-25 24-16,-23 0 16,24 0-16,-49-24 0,1 24 15,-25 0-15,-48 0 16,-1 0-1,1 0-15,-24 0 16</inkml:trace>
  <inkml:trace contextRef="#ctx0" brushRef="#br0" timeOffset="-57766">11611 4742 0,'0'-25'0,"24"25"16,-24-24 0,0 48 15,0 1-16,-24-1-15,24 0 16,0 24-16,0 1 16,-24-1-16,24 0 0,0-23 15,0 23-15,0 0 0,0-23 16,24 23-16,0-48 16,0 24-16,25-24 0</inkml:trace>
  <inkml:trace contextRef="#ctx0" brushRef="#br0" timeOffset="-57082">12095 4862 0,'24'0'0,"0"0"16,-24-24-1,24 24 1,-48 0 15,0 0-15,0 0-1,0 24-15,-1 1 16,1-1-16,24 0 16,-24 0-16,24 0 0,-24 25 15,24-25-15,0 0 0,0 25 16,24-25-16,-24 0 15,24-24-15,0 24 0,25-24 16,-1 0-16</inkml:trace>
  <inkml:trace contextRef="#ctx0" brushRef="#br0" timeOffset="-56692">12458 4935 0,'-24'-24'0,"24"48"62,-25 0-46,25 0-16,0 1 16,0-1-16,0 0 15,0 0 1,0 0-16,25 1 15,-1-25 1,0 0-16,0-25 16,-24 1-1,24 0-15,-24-24 16,0 23-16,0 1 0,0-24 16,-24 24-16,24-1 15,-24 25-15,0 0 16,0 0-16,-1 0 0,25 25 15,-24-1-15,0 0 16,24 0-16,0 0 0,0 1 16,0-1-16</inkml:trace>
  <inkml:trace contextRef="#ctx0" brushRef="#br0" timeOffset="-56277">12748 4838 0,'0'24'31,"0"1"16,-24-25-31,24 24-1,-24 0-15,24 0 0,0 0 16,0 1 0,24-1-16,-24 0 0,24-24 15,-24 24-15,24-24 0,-24 24 16,24-24 0</inkml:trace>
  <inkml:trace contextRef="#ctx0" brushRef="#br0" timeOffset="-55991">12700 4596 0,'24'0'31,"-24"25"-16,0-1 1,0 0 0,0 0-16,0 0 0,0 25 15,0-25-15,0 24 16,0 1-16,0-1 0,0 0 16,24 1-16,-24-25 0,0 24 15,0-23-15,24-1 16</inkml:trace>
  <inkml:trace contextRef="#ctx0" brushRef="#br0" timeOffset="-55594">13087 4693 0,'0'-24'0,"0"0"15,0 0-15,0-1 16,0 50 15,0-1-15,0 0-16,0 0 16,0 25-16,0-1 0,-25 24 15,25-23-15,0 23 0,0-23 16,0-1-16,0 1 15,25-1-15,-25-24 0</inkml:trace>
  <inkml:trace contextRef="#ctx0" brushRef="#br0" timeOffset="-55259">13909 4621 0,'0'-121'0,"0"48"16,24 25-16,-24-1 0,0 1 15,0 24-15,-24 24 16,0 0-16,24 24 0,-24 24 15,0 1-15,-1 23 0,1 1 16,0 24-16,0-1 16,24 1-16,0-24 0,0 23 15,0-23-15,0 0 16,0-1-16,24-23 0,-24-25 16,0 24-16,0-24 15,-24-24-15</inkml:trace>
  <inkml:trace contextRef="#ctx0" brushRef="#br0" timeOffset="-55102">13546 4935 0,'0'-24'16,"24"24"-16,1 0 16,-1-24-16,0 24 15,0-25-15,0 25 0,25-24 16,-1 24-16,1-24 0,-25 24 15</inkml:trace>
  <inkml:trace contextRef="#ctx0" brushRef="#br0" timeOffset="-54790">14054 4742 0,'24'0'15,"1"-25"-15,-25 50 47,0-1-31,24-24-16,-24 24 15,24 0-15,0 0 0,-24 0 16,24 1-16,1-1 0,-25 0 16,24-24-16,0 0 15,-24-24 1,0 0 0,0-1-16,0-23 0,0 24 15,0 0-15,0 0 0,0-1 16,-24 25-1,24 25-15,-24 23 16,-1-24-16,1 24 16,24 1-16,-24-1 0,0-24 15,0 25-15,24-25 16,0 0-16</inkml:trace>
  <inkml:trace contextRef="#ctx0" brushRef="#br0" timeOffset="-54460">14393 4621 0,'24'0'16,"-24"-25"-16,0 1 15,0 48 17,24 1-1,1-1-31,-1 0 15,0-24-15,-24 24 16,24-24 0,0 0 15,-24 24 0,0 1-15,0-1-16,0 0 15,0 0-15,24-24 16</inkml:trace>
  <inkml:trace contextRef="#ctx0" brushRef="#br0" timeOffset="-54309">14853 4572 0,'24'-48'0,"0"24"15,-24-1-15,24 1 0,0 24 16,1 49-1,-25-25-15,24 24 16,-24 25-16,24-25 0,-24 25 16,-24-1-16,0 1 15</inkml:trace>
  <inkml:trace contextRef="#ctx0" brushRef="#br0" timeOffset="-51844">12772 678 0,'-24'0'0,"24"-25"16,24 25-16,-24-24 0,49 24 16,-25 24-1,0 1-15,-24 23 0,0-24 16,24 24-16,0 1 0,-24-1 16,25 1-16,-25-1 15,24 0-15,-24-23 0,0-1 16,24 0-16,-24-48 31,-24-25-31,24 1 0,0 0 16,0-25-16,0-24 15,0 1-15,0-1 0,0 0 16,24-24-16,-24 24 16,24 25-16,-24-1 0,0 1 15,24 47-15,-24 1 16,24 24-16,-24 24 0,25 25 15,-25-1-15,24 1 0</inkml:trace>
  <inkml:trace contextRef="#ctx0" brushRef="#br0" timeOffset="-50868">12893 798 0,'-24'0'0,"0"0"0,24-24 15,24 24 17,-24-24-32,24 24 0,0 0 15,1-24-15,-1 24 16,0 0-16,24 0 0,-24 0 16,1 0-16,-1 0 0,0 0 15,0 0-15,0 0 16,1 0-16,-1 0 0,0 0 15,0 0-15,-24 24 0,24-24 16,-24 24-16,25-24 16,-1 24-16,-24 1 0,24-1 15,-24 0-15,24 0 16,-24 25-16,24-25 0,-24 0 16,0 0-1,0-48 1,0 0-16,0 0 15,0-1-15,0-23 16,0 0-16,0 23 0,0-23 16,0 0-16,25 24 15,-25-1-15,24 1 0,0 24 16,0 0-16,0 0 0,0 24 16,1-24-16,-1 25 15,0-25-15,0 24 0,0-24 16,1 0-1,-1 0 1,-24-24 0,0-1-1,0 1 1,24 24-16,-24 24 16,0 1-1,24-1-15,-24 0 0,0 0 16,24 0-16,-24 0 15,0 1-15,25-1 0,-25 0 16,0 0-16,0 0 16,0-48 15,0 0-31,0 0 16,0 0-16,24-1 0,0-23 15,-24 24-15,24 0 0,0-25 16,1 25-16,-1 24 15,0 0 1,-24 24-16,0 1 16,24 23-16,-24-24 0,24 0 15,-24 0-15,0 25 0,24-25 16,-24 0 0,25-24-1,-25-24 1,0 0-16,24 0 0,0-1 15,0 1-15,-24 0 0,24 0 16,1 24-16,-25-24 16,24 24-16,-24 24 0,24 0 15,0 0 1,0 0-16,-24 1 0,25 23 16,-25-24-16,24 0 0,0 1 15</inkml:trace>
  <inkml:trace contextRef="#ctx0" brushRef="#br0" timeOffset="-50620">14586 750 0,'25'0'31,"-1"0"-15,0 0-16,24 0 0,-23-24 15,23 24-15,0 0 16,1 0-16,-25 0 0,0 0 16,0 0-16</inkml:trace>
  <inkml:trace contextRef="#ctx0" brushRef="#br0" timeOffset="-50273">14901 557 0,'-24'-25'16,"0"25"-16,-1 0 15,25-24-15,0 48 32,25-24-32,-1 0 15,0 25 1,0-25-16,0 0 16,1 24-16,-1-24 0,0 24 15,0-24 1,-24 24-16,24-24 0,-24 24 15,0 1-15,0-1 16,0 0-16,-24 0 16,24 0-16,-24 0 0,24 1 15,-24-1-15,24 0 0,-24 0 16,24 0-16,0 1 16,-25-1-16</inkml:trace>
  <inkml:trace contextRef="#ctx0" brushRef="#br0" timeOffset="-47284">18142 532 0,'0'25'0,"25"-25"15,-1 0 32,-24-25-31,24 25-16,-24-24 16,0 0-1,0 0 16,-24 24 173,0 0-204,-1 24 15,1-24-15,0 24 16,0 0-16,-24 1 0,23 23 15,1-24-15,24 25 0,-24-1 16,24 0-16,24-24 16,0 25-16,1-25 0,23 0 15,0 0-15,1-24 0,23 0 16,-23-24-16</inkml:trace>
  <inkml:trace contextRef="#ctx0" brushRef="#br0" timeOffset="-47080">18530 218 0,'-25'-24'16,"1"0"-16,0 24 0,24 24 31,0 0-31,0 0 0,24 24 16,-24-23-16,24 47 0,-24-23 15,25-1-15,-25 25 16,24-25-16,-24 0 0,0 1 15,24-1-15,-24-24 16,0 0-16,0 1 0</inkml:trace>
  <inkml:trace contextRef="#ctx0" brushRef="#br0" timeOffset="-46120">18917 629 0,'24'-24'15,"-24"0"1,24 0-16,-24-1 16,0 1-16,0 0 15,-24 24 17,0 24-17,-1-24-15,1 24 0,-24 1 16,24-25-16,-1 24 0,1 0 15,0 0-15,0-24 16,24 24-16,0 1 16,24-1-1,0-24-15,0 0 16,1 0-16,-1-24 0,0 24 16,0-25-16,0 1 15,1 0-15,-25 0 16,0 48 15,0 0-15,0 0-1,24 1-15,-24-1 0,0 0 16,24 0-16,-24 0 16,24 0-16,0 1 15,1-25-15,-1 0 0,0-25 16,0 25-1,0-24-15,0 0 0,25 0 16,-25-24-16,0-1 16,0 25-16,1 0 0,-25-25 15,24 25-15,0 0 16,-24 48 15,0 0-31,0 1 16,0-1-16,24 0 15,-24 0-15,0 0 0,24-24 16,-24 25-16,0-1 16,0 0-16,-24 0 31,0-24-31,0 0 16,24-24-1,24 0 1,0 24-16,0-24 15,1-1-15,-1 1 16,24 0-16,1-24 0,-25 23 16,24 1-16,-24 0 0,0 24 15,1-24-15,-1 24 16,-24-24-16,24 24 0,-48 0 31,0 0-31,-1 24 16,1-24-16,24 24 0,0 0 15,0 0 1,24 1-16,1-1 16,-1 24-16,24-24 0,-24 1 15,1 23-15,-1-24 16,-24 0-16,0 0 0,0 25 16,-24-25-16,-1 0 15,1 0-15,0-24 0,0 25 16</inkml:trace>
  <inkml:trace contextRef="#ctx0" brushRef="#br0" timeOffset="-45694">20054 629 0,'24'0'47,"0"0"-32,0 0 1,0 0-16,0 0 16,1 0-16,-1 0 0,0 0 15,0-24-15,0 24 16,-24-24-16,0 0 15,0-1-15,0 1 0,-24 0 16,24 0-16,-24 24 16,0-24-16,0 24 0,-1 0 15,1 0-15,0 0 0,-24 24 16,24 0-16,-1 0 16,25 25-16,-24-1 0,24 0 15,0-23-15,0 23 16,0 0-16,24-24 0,1 1 15,-1-1-15,0-24 0,0 0 16,24 0-16,1-24 16,-1-1-16</inkml:trace>
  <inkml:trace contextRef="#ctx0" brushRef="#br0" timeOffset="-45447">20682 508 0,'25'-24'0,"-25"0"15,0 0-15,-25-1 16,1 25-16,-24 0 0,0 0 15,-1 0-15,1 25 16,24-25-16,-1 24 0,1 0 16,24 0-16,0 0 0,0 1 15,24-1-15,1 0 16,-1 0-16,0 0 0,0 1 16,25-1-16,-25 0 15,0 0-15,0 0 0,-24 0 16,24-24-16,-24 25 0,0-1 15,-24 0-15,0-24 16,-24 24-16,-1 0 0,1-24 16</inkml:trace>
  <inkml:trace contextRef="#ctx0" brushRef="#br0" timeOffset="-45058">19352 1379 0,'0'-24'0,"0"0"16,0-1-16,0 1 15,0 0-15,0 0 0,24 24 16,-24-24-16,0 48 16,0 0-1,0 0-15,0 25 16,0-25-16,0 48 0,0-23 15,0-1-15,0 25 0,0-25 16,24 1-16,-24-1 16,0-24-16,0 24 0,25-48 15</inkml:trace>
  <inkml:trace contextRef="#ctx0" brushRef="#br0" timeOffset="-44753">19183 1766 0,'-25'-24'15,"1"24"-15,48 0 47,1 0-31,-1 0-16,0 24 0,24-24 16,1 0-16,-25 0 0,24 24 15,1-24-15,-25 0 16,24-24-16,-23 24 0,-1-24 15,0 24-15,-24-24 16,24 0-16,-24-1 16,0 1-16,0 48 31,-24 1-15,0-1-16,0 0 0,-1 24 15,-23 1-15</inkml:trace>
  <inkml:trace contextRef="#ctx0" brushRef="#br0" timeOffset="-43985">18336 2032 0,'0'24'31,"0"1"-15,0-1-16,0 0 0,0 24 15,0-23-15,-24 23 0,24 0 16,0 1-16,0 23 16,0-23-16,0-1 0,0-24 15,0 0-15,0 25 16,0-25-16,0-48 15,0 0-15,0-1 16,0 1-16,0-24 16,0-25-16,0 25 0,0-25 15,0 1-15,0 23 16,0 1-16,0 0 0,0-1 16,0 25-16,0 0 0,24 0 15,0 24 1,-24 24-16,24-24 15,1 24-15,-25 0 16,24-24-16,0 24 0,0 1 16,-24-1-16,24 0 0,-24 0 15,0 0-15,-24-24 16,0 25-16,-24-1 16,23-24-16,1 0 15,0 24-15,0-24 0,0 0 16</inkml:trace>
  <inkml:trace contextRef="#ctx0" brushRef="#br0" timeOffset="-43667">18505 2226 0,'25'0'0,"-1"0"16,-24-24-1,24 24-15,0 0 16,0 0-1,0 0-15,1 24 0,-1 0 16,0 0-16,0-24 16,0 48-16,1-23 15,-25-1-15,24-24 0,-24 24 16,0 0-16,0-48 31,0 0-31,-24 0 16,24-1-16,0-23 15,0 24-15,0 0 0,24 0 16,0-1-16,-24 1 16,24 0-16,0 0 15,1 24-15,-1 0 16</inkml:trace>
  <inkml:trace contextRef="#ctx0" brushRef="#br0" timeOffset="-43324">19134 2129 0,'24'0'0,"-48"24"47,0-24-47,0 24 16,0 1 0,24-1-16,0 0 15,-24 0-15,24 0 0,0 0 16,0 1-16,24-1 15,-24 0-15,24-24 0,0 24 16,0-24-16,0 0 16,1 0-16,-25-24 0,24 0 15,0 0-15,0-1 16,-24-23-16,0 24 0,0 0 16,0-25-16,-24 25 0,24 0 15,-24 24-15,0-24 16,-1 24-16,1 24 15,24 0 1,0 0-16</inkml:trace>
  <inkml:trace contextRef="#ctx0" brushRef="#br0" timeOffset="-42172">20610 2105 0,'0'-24'0,"-24"24"15,48 24 17,0 0-17,-24 0-15,24 0 16,0 1-16,1-1 0,-25 0 15,24 0-15,0 0 16,-24 0-16,0 1 0,24-25 16,-24 24-16,24-48 31,-24-1-31,25 25 0,-25-48 16,24 24-16,24-24 15,-24 23-15,1-23 0,23 24 16,-24 0-16,-24-1 15,24 1-15,1 0 0,-50 48 32,1 0-32,24 1 15,-24-25-15,24 24 0</inkml:trace>
  <inkml:trace contextRef="#ctx0" brushRef="#br0" timeOffset="-41963">21311 2274 0,'25'24'15,"-1"-24"-15,0 0 16,0 0 0,-24 24-1,0 1 1,-24-1-16,24 0 15,-24 0-15,0 0 0,-1 1 16</inkml:trace>
  <inkml:trace contextRef="#ctx0" brushRef="#br0" timeOffset="-42971">19739 2298 0,'0'-24'0,"0"0"16,-24 24-1,24 24 17,0 0-17,0 0-15,-24 1 16,24-1-16,0 0 16,-25 0-16,25 0 15,-24 1-15,24-1 0,-24-24 16,24 24-16</inkml:trace>
  <inkml:trace contextRef="#ctx0" brushRef="#br0" timeOffset="-42525">19981 2226 0,'24'0'0,"-24"24"31,0 0 0,24-24-31,1 0 16,-1 0-16,0 0 15,0 0-15,0 0 0,0 0 16,1-24-16,-1 24 16,0-24-16,0 0 0,-24-1 15,24 1-15,-24 0 16,0 0-16,0 0 0,-24-1 16,0 1-16,0 24 15,0 0-15,-1 0 16,1 24-16,0-24 0,0 25 15,24-1-15,-24 0 0,0 24 16,24-23-16,0-1 16,0 24-16,0-24 0,0 0 15,24 1-15,24-1 16,-24 0-16,25-24 0,-1 0 16</inkml:trace>
  <inkml:trace contextRef="#ctx0" brushRef="#br0" timeOffset="-38667">5878 1645 0,'-24'0'31,"24"24"125,0 1-140,0-1 0,0 0-16,0 0 0,0 24 15,0 1-15,0-1 16,0 1-16,0 23 0,24-23 15,-24 23-15,0 1 16,24-25-16,-24 25 0,24-1 16,-24-23-16,24 23 0,-24 1 15,0-1-15,25 1 16,-25-1-16,0-23 0,24 23 16,-24-23-16,0 23 0,0-23 15,24-1-15,-24 1 16,0-1-16,0-24 0,0 24 15,0-23-15,0 23 16,24-24-16,-24 0 0,0 25 16,0-25-16,24 0 0,-24 0 15,0 1 1,25-1-16,-25 0 16,0 0-1,0 0 1,0 1-1,0-1 1,0 0 31,0-48 47,0 0-79</inkml:trace>
  <inkml:trace contextRef="#ctx0" brushRef="#br0" timeOffset="-36606">5055 2443 0,'25'0'31,"-1"25"-31,0-1 16,-24 24-16,0 1 0,24-1 16,-24 0-16,24 25 15,1-25-15,-25 25 0,24-25 16,0 1-16,0-1 15</inkml:trace>
  <inkml:trace contextRef="#ctx0" brushRef="#br0" timeOffset="-36080">4741 2081 0,'-24'24'15,"0"-24"-15,-25 24 0,25 0 16,0 0-16,-25 1 16,25 23-16,-24 0 0,24 1 15,-25 23-15,25-23 0,0 47 16,24-23-16,0 24 16,0-1-16,24 1 0,0 0 15,25 0-15,-1 0 16,25-25-16,23-24 0,1 25 15,24-25-15,0-23 0,0-1 16,24-24-16,-24 0 16,0-24-16,-24-25 0,0 25 15,-25-49-15,1 1 16,-25-1-16,-24-23 0,-24-25 16,-24 0-16,0 0 0,-24 0 15,-25 24-15,0 0 16,-23 25-16,-25 23 0,-24 1 15,-25 48-15,25 0 16,-24 24-16,-1 0 0</inkml:trace>
  <inkml:trace contextRef="#ctx0" brushRef="#br0" timeOffset="-29878">3435 4379 0,'24'0'0,"-24"-25"16,24 25 0,-24-24-1,-24 24 32,0 0-31,-1 0-16,-23 0 15,24 0-15,-24 0 0,-1 24 16,1-24-16,24 25 16,-1-25-16,1 24 0,0 0 15,0-24-15,24 24 0,0 0 16,0 1-16,24-1 16,0 0-16,-24 0 0,49-24 15,-25 24-15,0 1 16,24-1-16,-23 0 0,-1-24 15,0 24-15,0 0 0,0-24 16,-24 25-16,0-1 16,-24-24-16,0 24 0,0 0 15,0 0-15,-1-24 0,1 0 16,0 24-16,0-24 16,0-24-16,-1 24 0,25-24 15,-24 0-15</inkml:trace>
  <inkml:trace contextRef="#ctx0" brushRef="#br0" timeOffset="-29525">3749 4548 0,'24'0'16,"-24"-24"-16,0 0 31,-24 24-31,0 0 16,0 0 0,0 24-1,24 0-15,-25 0 0,1 0 16,0 1-16,0-1 0,24 24 15,-24-24-15,24 1 16,0-1-16,0 0 0,24-24 16,-24 24-16,24-24 15,0 0-15,25 0 0,-25 0 16,24 0-16,-24-24 0,25 0 16</inkml:trace>
  <inkml:trace contextRef="#ctx0" brushRef="#br0" timeOffset="-29164">3894 4475 0,'0'-24'16,"0"0"0,24 24 15,1 24-16,-1 0 1,0 1-16,0-1 16,-24 0-16,24-24 0,1 24 15,-25 0-15,24 1 0,-24-1 16,0 0 0,-24-48 15,24 0-31,0-1 15,0 1-15,0 0 0,0 0 16,24 0-16,0-25 16,-24 25-16,24 0 0,0 0 15,-24-1-15,25 25 16,-1-24-16</inkml:trace>
  <inkml:trace contextRef="#ctx0" brushRef="#br0" timeOffset="-28954">4378 4282 0,'0'24'15,"0"0"1,0 0 0,0 1-1,0-1-15,0 0 0,0 24 16,0-23-16,0 23 0,0-24 15,24 25-15,-24-25 16,0 0-16,0 0 0</inkml:trace>
  <inkml:trace contextRef="#ctx0" brushRef="#br0" timeOffset="-28793">4354 4064 0,'-24'-24'16,"24"0"-16,-24 24 0,-1 0 31</inkml:trace>
  <inkml:trace contextRef="#ctx0" brushRef="#br0" timeOffset="-28330">4523 4064 0,'0'24'32,"24"1"-17,-24 23-15,0 0 16,25 1-16,-25 23 15,24 1-15,-24-1 0,0 25 16,24-24-16,-24 24 16,24-25-16,-24 1 0,0-25 15,24 0-15,-24 1 0,0-25 16,0 0-16,0 0 16,0-48-1,-24 0 1,24-24-16,0 23 0,-24-23 15,24-25-15,-24 25 0,24-24 16,0-1-16,0 25 16,0-1-16,0 1 0,0-1 15,24 25-15,-24 0 16,24 0-16,0 24 0,1 0 16,-1 0-16,0 0 0,0 24 15,0-24-15,1 24 16,-25 0-16,24 1 0,-24-1 15,0 24-15,-24-48 16,-1 24-16,1 1 0</inkml:trace>
  <inkml:trace contextRef="#ctx0" brushRef="#br0" timeOffset="-28025">4959 4113 0,'24'0'0,"-24"-25"16,0 1 0,0 48 15,24 1-15,-24-1-16,0 0 15,0 0-15,24 25 0,-24-25 16,0 24-16,0 25 0,24-25 15,-24 0-15,25-23 16,-1 23-16,0 0 0,-24-23 16,24-1-16,0 0 15,1-24-15,-1 0 0,0 0 16,0 0-16,0-24 16</inkml:trace>
  <inkml:trace contextRef="#ctx0" brushRef="#br0" timeOffset="-27861">5176 4330 0,'-48'-24'16,"24"24"-16,0 0 15,48 0 1,0 0-16,0 0 0,0 0 16,25 0-16,-1-24 15,1 24-15,-1 0 0,0-24 16,-24 24-16</inkml:trace>
  <inkml:trace contextRef="#ctx0" brushRef="#br0" timeOffset="-22050">3338 5709 0,'0'-24'63,"-24"0"-32,0 24-31,-1 0 16,1 0-16,0 24 0,0-24 15,0 24-15,-1-24 16,1 24-16,0 1 0,24-1 15,0 0-15,0 0 16,0 0-16,24 0 16,0 1-16,1-25 15,-1 0-15,0 24 16,24-24-16,-23 0 0,-1 0 16,0 24-16,0-24 0,-24 24 15,0 0 1,0 1-16,-24-1 15,0 0-15,0 0 16,-1 0-16,1-24 0,0 0 16,-24 25-16,23-25 0,1-25 15</inkml:trace>
  <inkml:trace contextRef="#ctx0" brushRef="#br0" timeOffset="-21750">3604 5806 0,'24'-24'0,"-24"0"16,-24 24 15,0 0-16,24 24 1,-24-24-16,24 24 16,0 0-16,-25 0 15,25 0-15,0 1 0,0 23 16,25-24-16,-25 0 16,24 1-16,0-1 0,0-24 15,0 0-15,1 0 0</inkml:trace>
  <inkml:trace contextRef="#ctx0" brushRef="#br0" timeOffset="-21445">3725 5782 0,'-24'-24'16,"48"24"15,0 0-15,0 0-16,1 0 15,-1 0-15,24 24 0,-24-24 16,0 24-16,1-24 16,-1 24-16,0 0 0,-24 0 15,0 1-15,0-1 16,0 0-16,0 0 16,-24-24-1,24-24 1,0 0-16,0 0 15,0-1-15,0 1 0,0 0 16,0 0-16,24 0 16,-24 0-16</inkml:trace>
  <inkml:trace contextRef="#ctx0" brushRef="#br0" timeOffset="-21259">4136 5685 0,'24'0'31,"-24"24"-31,0 0 31,25-24-31,-25 25 0,24-1 16,-24 0-16,0 0 0,24 0 16,-24 25-16,24-25 15</inkml:trace>
  <inkml:trace contextRef="#ctx0" brushRef="#br0" timeOffset="-21097">4209 5467 0,'0'-24'0,"-24"24"0,24-24 15,0 48 16</inkml:trace>
  <inkml:trace contextRef="#ctx0" brushRef="#br0" timeOffset="-20689">4306 5516 0,'24'0'0,"-24"24"0,0 0 31,24 0-31,-24 0 16,0 1-16,24 23 0,-24 0 16,24 1-16,-24-1 15,24 0-15,1 25 0,-25-25 16,24 1-16,-24-1 16,0-24-16,24 1 0,-24-1 15,0 0-15,-24-24 16,24-24-1,-24 0-15,24-1 0,-25-23 16,25 0-16,-24-1 16,24-23-16,0 23 0,0 1 15,0 0-15,0 23 0,24 1 16,-24 0-16,25 24 16,-1 0-16,0 0 0,0 0 15,0 24-15,1 0 16,-1-24-16,-24 25 0,24-1 15,-24 0-15,0 0 0,0 0 16,-24 0-16,24 1 16,-24-25-16</inkml:trace>
  <inkml:trace contextRef="#ctx0" brushRef="#br0" timeOffset="-20430">4668 5467 0,'0'-24'16,"25"24"-16,-25 24 31,0 0-15,0 1-16,0-1 16,24 0-16,-24 24 15,0 1-15,24-1 0,-24 1 16,24-1-16,-24 0 0,24 1 15,1-1-15,-1 0 16,0-23-16,0-1 0,0-24 16,0 0-16,25 0 15,-25 0-15</inkml:trace>
  <inkml:trace contextRef="#ctx0" brushRef="#br0" timeOffset="-20287">4886 5709 0,'-48'0'15,"24"-24"-15,-1 24 0,50 0 32,-1 0-32,0 0 15,24 0-15,-24 0 0,25 0 16,-1 0-16</inkml:trace>
  <inkml:trace contextRef="#ctx0" brushRef="#br0" timeOffset="-18285">6144 6096 0,'0'-24'0,"0"0"47,-24 24-32,48 0 32,0 0-31,0 0-16,25 0 0,23 0 15,25 0-15,48 0 0,0 0 16,49 0-16,24-24 16,-1 24-16,25 0 0,0 0 15,24 0-15,-24 0 16,0 0-16,0 0 0,-24 0 15,-25 0-15,1 24 16,-25-24-16,-48 0 0,0 0 16,-24 0-16,-25 0 0,-23 0 15,-25 0-15,0 0 16,-24 24 62,0 0-62,0 0-1,0 1-15,0 23 0,0 0 16,0 1-16,0 23 0,0 1 16,0-1-16,0 25 15,24-24-15,-24 24 0,24-25 16,-24 1-16,25-1 0,-1 1 15,0-1-15,-24-23 16,24-1-16,-24 1 0,24-25 16,-24 0-16,0 0 15,0 0-15,0 0 0,0 1 16,0-1 0,25-24-1,-25-24 32,24 24-31,0 0-1,24 0-15,1-25 0,23 25 16,1 0-16,24 0 16,24 0-16,0 0 0,-1 0 15,26 0-15,-25 0 0,0 0 16,-25 0-16,1 0 15,-24 0-15,-25 0 0,0 0 16,-72 0 31</inkml:trace>
  <inkml:trace contextRef="#ctx0" brushRef="#br0" timeOffset="-17960">11563 7209 0,'-25'-24'15,"1"24"1,24-24-16,0 48 47,24-24-47,1 24 15,-1-24 1,0 24-16,24-24 0,-23 24 16,23-24-16,-24 25 0,25-1 15,-25-24-15,-24 24 16,24-24-16,-24 24 0,0 0 16,-24-24-1,24 24-15,-24 1 0,-1-1 16,1 0-16,24 0 15,0 0-15,-24 1 16,24-1-16</inkml:trace>
  <inkml:trace contextRef="#ctx0" brushRef="#br0" timeOffset="-15105">12192 7064 0,'-25'0'15,"25"-24"-15,0 48 47,0 0-31,0 0-16,0 25 0,0-25 15,25 48-15,-25 1 16,24 24-16,-24-1 0,0 1 16,24 0-16,-24 24 15,24 0-15,-24-24 0,0-1 16,0-23-16,0 24 15,0-25-15,0 1 0,0-25 16,0 1-16,0-25 0,0 24 16,0-24-16,0 1 15,24-25 1,1 0-16,-1-25 16,24 25-16,25-24 15,-1 24-15,49-24 0,0 24 16,73-24-16,-1 24 15,49 0-15,48 0 0,25 0 16,24 0-16,23 0 0,1 0 16,0 24-16,0 0 15,-24-24-15,-25 24 0,-24 1 16,-23-25-16,-26 24 16,-23 0-16,-49-24 0,1 24 15,-25-24-15,-24 0 16,0 0-16,-24 0 0,-25 0 15,1 0-15,-25 0 0,1-24 16,-25 24-16,0 0 16,0 0-16,-24-24 0,0 0 15,0-1 17,-24 25-32,24-24 31,-24 0-16,24 0 1,-24 0 0,24-1-16,-25 1 0,25 0 15,-24 0-15,0-25 16,0-23-16,0 24 0,-1-49 16,1 24-16,24-48 0,-24 24 15,24-23-15,-24 23 16,24-24-16,0 24 0,-24 0 15,24 1-15,-25-1 16,25 24-16,-24 1 0,-24-1 16,24 25-16,-1-1 15,-23 1-15,24 0 0,0 23 16,0 1-16,-1 0 0,1 0 16,24 0-16,0-1 15,-24 25 63,24 25-78,-24-25 16,0 24 0,-25-24-16,1 24 15,-1 0-15,-47 0 0,-1 1 16,-24-25-16,-48 24 15,-1 0-15,-23-24 0,-49 0 16,-24 0-16,0 0 0,-25 0 16,25 0-16,-24 0 15,24 0-15,24 0 0,24 0 16,1 0-16,47 0 0,25 0 16,0 24-16,24-24 15,24 0-15,-24 24 0,25-24 16,23 0-16,-24 24 15,25-24-15,-1 0 0,0 0 16,1 25-16,24-25 0,-1 0 16,1 0-16,-1 0 15,25 0-15,0 0 0,0 0 16,0 0-16,-1 0 16,1 0-16,0 0 15,0 0-15,0 0 16,-1 0-1,1 0-15,0 0 0,0 0 16,0 0 0,24 24 31,-24-24-32,-1 24 1,1-24-16,0 24 0,0-24 15,0 0-15,-1 24 0,1-24 16,24 25 15,0-1 1,-24-24-32,0 24 15,0 0 1</inkml:trace>
  <inkml:trace contextRef="#ctx0" brushRef="#br0" timeOffset="-14570">13280 7644 0,'0'-24'0,"0"0"31,0 0-31,-24 0 16,0 24-16,0-25 15,-1 1-15,1 24 0,0 0 16,0 0-16,-25 0 16,25 24-16,0-24 0,0 25 15,0-25-15,0 24 0,24 0 16,-25 0-16,25 0 15,0 1-15,0-1 0,25 0 16,-25 0-16,24 0 0,24 1 16,-24-1-16,25 0 15,-25 0-15,24 0 0,1 0 16,-25-24-16,0 25 16,0-1-16,-24 0 15,-24-24-15,0 0 16,0 24-16,-25-24 0,1 0 15,-25 0-15,25 0 0,0 0 16,-1 0-16,25-24 16,0 24-16</inkml:trace>
  <inkml:trace contextRef="#ctx0" brushRef="#br0" timeOffset="-14115">13667 7814 0,'24'-24'0,"1"-1"0,-1 25 15,0-24-15,-24 0 0,24 0 16,-24 0-16,24-25 16,-24 25-16,-24 0 15,0 0 1,0 24-16,0 0 0,-1 24 15,1 0-15,0 0 0,0 0 16,0 1-16,-1-1 16,1 0-16,0 0 0,24 0 15,0 1-15,0-1 16,0 0-16,24-24 16,0 0-1,1 0-15,-1 0 0,0 0 16,0 0-16,0-24 0,1 24 15,-1-24-15,-24-1 16,24 25-16,-24-24 16,24 24-1,-24 24-15,0 1 16,24-1-16,-24 0 0,25 0 16,-1 0-16,0 0 15,0 25-15,0-25 0,1-24 16,-1 24-16</inkml:trace>
  <inkml:trace contextRef="#ctx0" brushRef="#br0" timeOffset="-13677">14054 7548 0,'0'-73'0,"-24"25"16,24 23-16,0-23 15,0 24-15,0 48 16,0 0-1,24 25-15,-24-1 0,24 25 16,-24-1-16,25 25 0,-1 0 16,0-25-16,0 25 15,0-24-15,1-1 0,-25-23 16,24-1-16,-24-24 16,24 0-16,-24 1 0,-24-50 31,24 1-16,-24-24-15,24-1 0,0 1 16,-25 0-16,25-1 16,0 1-16,0-1 0,0 1 15,25 0-15,-25 24 16,24-1-16,0 1 0,0 24 16,0 0-16,1 0 15,-1 24-15,-24 1 16,0-1-1,0 0-15,0 0 16,-24-24-16,-1 24 16,1-24-16,0 0 15</inkml:trace>
  <inkml:trace contextRef="#ctx0" brushRef="#br0" timeOffset="-13513">14562 7814 0,'0'24'0,"24"-24"16</inkml:trace>
  <inkml:trace contextRef="#ctx0" brushRef="#br0" timeOffset="-12949">14756 7765 0,'0'-24'16,"-24"0"0,24 0-16,0 0 15,24 24 1,-24 24-1,24 0-15,-24 0 16,0 0-16,24 25 0,-24-25 16,0 0-16,24 0 15,-24 25-15,0-25 16,0 0 0,0-48-1,0 0-15,0-25 16,0 25-16,25-24 15,-25-1-15,0 1 0,24 0 16,-24 23-16,24-23 0,-24 24 16,24 0-16,-24-1 15,24 50 1,-24-1-16,0 0 16,25 24-16,-25-23 0,0 23 15,24-24-15,-24 0 16,0 1-16,24-1 0,-24 0 15,0-48 17,24 0-32,-24-1 15,24 1-15,-24 0 0,24 0 16,-24 0-16,25-1 16,-1 25-16,0 25 15,-24-1 1,0 0-16,24 0 0,-24 0 15,24 25-15,-24-25 0,25 24 16,-1-24-16,0 1 16</inkml:trace>
  <inkml:trace contextRef="#ctx0" brushRef="#br0" timeOffset="-12788">15457 7765 0</inkml:trace>
  <inkml:trace contextRef="#ctx0" brushRef="#br0" timeOffset="-12024">15723 7548 0,'0'-25'15,"0"1"1,0 48 15,25-24-31,-25 25 0,24-1 16,-24 24-16,0 1 15,24-1-15,-24 0 0,24 1 16,-24-25-16,0 24 0,0-24 16,0 1-16,0-1 15,0-48 17,0-25-32,-24 25 15,24-24-15,-24-25 0,0 25 16,24-25-16,-25 25 15,25-25-15,0 25 0,0-1 16,0 25-16,0 0 16,0 0-16,25 24 15,-1 0-15,0 0 16,24 0-16,-23 24 16,-1-24-16,0 24 0,0 0 15,0-24-15,-24 25 16,0-1-16,0 0 15,-24 0-15,0 0 0,0-24 16,0 25-16,-1-1 16,1-24-1,24 24-15,24-24 16,1 24-16,23 25 31,0-25-31,-23 0 0,-1 0 16,0 0-16,0 1 0,0-1 15,-24 0-15,0 0 16,0 0-16,-24 0 16,-24 1-16,24-25 0,-25 0 15,25 0-15,-24 0 16,23 0-16,1 0 0,0-25 16</inkml:trace>
  <inkml:trace contextRef="#ctx0" brushRef="#br0" timeOffset="-11664">16062 7620 0,'24'0'0,"0"0"31,-24 24-15,0 1-1,0-1-15,25 0 16,-25 0-16,0 0 15,24 1-15,-24 23 0,24-24 16,-24 0-16,24 0 0,0-24 16,-24 25-16,25-25 15,-1 0-15,-24-25 0,24 25 16,-24-24-16,24 0 16,-24 0-16,24-24 0,-24-1 15,0 25-15,0-24 0,0-1 16,-24 25-16,24 0 15,-24 0-15,24-1 0,0 50 47,0-1-47,0 0 16</inkml:trace>
  <inkml:trace contextRef="#ctx0" brushRef="#br0" timeOffset="-11445">16449 7451 0,'0'-24'0,"0"-1"0,-24 1 15,24 0-15,24 48 32,-24 0-32,24 1 15,-24 23-15,25 25 16,-1-25-16,0 25 0,-24-25 15,24 25-15,-24-25 0,24 0 16,-24-24-16,0 1 16,0-1-16</inkml:trace>
  <inkml:trace contextRef="#ctx0" brushRef="#br0" timeOffset="-11228">16667 7402 0,'-24'-48'15,"24"24"-15,0 0 16,0 0-16,0 48 16,0 0-1,0 24-15,24 1 16,-24-1-16,24 25 0,-24-1 16,24 1-16,0-1 15,-24 1-15,0-25 0,25 25 16,-25-49-16,0 0 0,0 0 15</inkml:trace>
  <inkml:trace contextRef="#ctx0" brushRef="#br0" timeOffset="-10376">16328 7669 0,'-24'0'0,"0"0"0,0 0 16,48 0-1,24 0 1,1 0-16,-1 0 0,25 0 16,-1-25-16,25 25 15,-25-24-15,1 24 0,-25-24 16,25 24-16,-49-24 0,25 24 16,-25 0-16,-24-24 15,24 24-15,-48 24 47,0 0-31,24 0-16,-25 0 15,1 25-15,24-25 0,-24 24 16,24 1-16,0-1 16,0 0-16,0 1 0,24-25 15,-24 24-15,24-23 0,25-1 16,-25-24-16,0 0 15,0 0-15,0 0 0,1 0 16,-1-24-16,-24-1 16,24-23-16,-24 24 0,0-25 15,0 1-15,0-24 0,0 23 16,-24 1-16,0 24 16,24-25-16,-25 25 0,1 24 15,0 0-15,0 0 16,0 0-16,0 24 15,24 0-15,0 1 0,0-1 16,0 0-16,0 0 16,0 0-16,24-24 0,-24 25 15,24-25-15,0 0 16,0 0 0,0-25-16,1 1 0,-1 0 15,0 0-15,0 0 16,0-1-16,1 1 0,-1 0 15,0 0-15,0 0 0,0 48 16,-24 0 0,25 0-16,-25 0 0,24 25 15,0-1-15,-24 1 16,24-1-16,0 0 0,-24-24 16,25 25-16,-1-25 15,0-24 1,0-24-1,-24 0-15,24-1 0,0-23 16,25 0-16,-25-1 0,0 1 16,0 24-16,25 0 0,-25-1 15,0 1-15,0 24 16,1 24-16,-1 25 0,-24-1 16,24 25-16,-24-25 15,24 25-15,-24-1 0</inkml:trace>
  <inkml:trace contextRef="#ctx0" brushRef="#br0" timeOffset="-8671">12240 8225 0,'-24'0'16,"0"0"30,24 24-30,-25-24-16,1 0 16,0 0-16,-24 0 0,-25 0 15,-24 24-15,-24-24 16,0 0-16,-24 25 0,0-25 16,-24 0-16,-25 24 15,25-24-15,-25 0 0,1 24 16,24-24-16,-25 0 15,49 24-15,-24-24 0,23 0 16,25 0-16,25 0 0,-1 0 16,24 24-16,25-24 15,0 0-15,23 0 0,1 0 16,0 0-16,0 0 0,0 0 16,-1 0-1,1-24-15,0 24 16,0 0-1,24-24 1,0 0 0,0 0-1,0-1 1,-24-23 0,24 24-16,-24-25 0,24 1 15,-25 0-15,1-25 0,24 0 16,-24-23-16,24-1 15,0 0-15,-24 25 0,24-25 16,0 0-16,0 25 16,-24-1-16,24 0 0,0 1 15,-25 23-15,25 1 0,-24 0 16,24-1-16,-24 25 16,0 0-16,24 0 0,-24 0 15,24-1-15,0 1 16,-25 0-16,25 0 15,0 0 17,0-1-1,25 25-31,-25-24 16,-25 24 93,1 0-109,-24 24 16,-1-24-16,1 25 15,-24-25-15,-25 24 16,0 0-16,-48-24 0,24 24 15,-24-24-15,0 24 16,-1-24-16,1 0 0,24 0 16,25 0-16,-1 0 15,24 0-15,1 0 0,48-24 16,-25 24-16,25 0 0,0 0 16,0 0-1,-1 0-15,1 0 16,0 0-16,0 0 0,0 0 15,-1 0-15,1 0 16,0 0-16,0 0 0,0 0 16,-1 0-1,1 0 17,24-24-17,0 0 63</inkml:trace>
  <inkml:trace contextRef="#ctx0" brushRef="#br0" timeOffset="-8174">6531 6483 0,'-24'24'47,"0"-24"-32,24 25 1,-25-25-16,-23 24 0,24-24 15,0 24-15,-25 0 0,25-24 16,0 24-16,0-24 16,0 25-16,48-25 78,-24 24-78,24 0 15,-24 0 1,24 0-16,0 1 0,1-1 16,-1 0-16,0 0 0,0 0 15,0 0-15,25 1 16,-25-25-16,-24 24 0,24 0 16,0-24-16,-24 24 31,0-48 0</inkml:trace>
  <inkml:trace contextRef="#ctx0" brushRef="#br0" timeOffset="7000">2419 5685 0,'-25'0'0,"1"-24"16,0 0-16,0 24 15,24-25-15,-24 1 16,24 0-16,24 0 15,0 24 1,0-24-16,0 24 0,1 0 16,-1 0-16,0 0 15,0 0-15,0 24 0,1 0 16,-1 0-16,-24 0 0,0 25 16,-24-25-16,-1 24 15,1 1-15,0-25 0,-24 24 16,-1-24-16,25 1 15,-24-1-15,24 0 0,-1 0 16,1-24-16,48 0 16,1-24-16,-1 24 15,24-24-15,0 24 0,25-24 16,-25-1-16,25 25 0,-25-24 16,1 24-16,-1-24 15,-24 24-15,1 0 0</inkml:trace>
  <inkml:trace contextRef="#ctx0" brushRef="#br0" timeOffset="7389">2733 5395 0,'0'-25'0,"0"-23"15,-24 48-15,0-24 0,0 0 16,-1 24-16,-23 0 15,0 24-15,-1 0 0,-23 0 16,-1 0-16,1 1 16,-1 23-16,25 0 0,-25 1 15,25 23-15,23-23 0,1 23 16,0 1-16,24-1 16,24-23-16,0 23 0,25-23 15,23-1-15,-23 1 16,48-25-16,-25 0 0,25-24 15,0 0-15,24-24 0,-25-25 16,-23 1-16,24 0 16,-25-25-16,-23-24 0,-25 1 15,0-1-15,-24 0 16,-24 0-16,0 0 0,-49 25 16,25-1-16,-49 25 0,24 0 15,-23 23-15,-1 25 16,-24 25-16,24 23 0</inkml:trace>
  <inkml:trace contextRef="#ctx0" brushRef="#br0" timeOffset="8459">2104 6967 0,'0'-24'0,"-24"24"0,24-24 16,-24-1-16,24 1 15,0 0-15,24 24 16,-24-24-1,24 24-15,0-24 0,1 24 16,-1-24-16,0 24 0,24 0 16,1 0-16,-25 0 15,24 0-15,-24 0 0,1 0 16,-1 24-16,-24 0 16,0 0-16,0 0 0,0 0 15,-24-24-15,-25 25 0,25-1 16,0 0-16,-24 0 15,23-24-15,1 0 0,0 24 16,0-24-16,48-24 31,0 24-31,0 0 16,1-24-16,23 24 16,-24 0-16,24 0 0,1 0 15,-1 0-15,-24 24 0,1-24 16,-1 0-16,-24 24 15,-24 1 1,-1-25-16,-23 24 16,0-24-16,-1 24 0,-23-24 15,-1 0-15,1 0 0,-1 0 16</inkml:trace>
  <inkml:trace contextRef="#ctx0" brushRef="#br0" timeOffset="8886">2467 6507 0,'-24'-24'15,"-25"24"-15,1 0 0,0 0 16,-1 0-16,-23 24 0,-1-24 15,25 49-15,-25-25 16,1 24-16,23-23 0,1 47 16,0-23-16,-1 23 0,25 1 15,24-1-15,0 1 16,0 24-16,24-25 0,25 1 16,23 23-16,1-47 15,-1 23-15,25-23 0,0-25 16,24 0-16,0-24 0,-25-24 15,25 0-15,-24-25 16,0-23-16,0-1 0,-49-23 16,0-1-16,-23-24 15,-25 24-15,-25-24 0,-47 24 16,-1 1-16,-23-1 0,-25 48 16,-25 1-16,1 48 15,-24 0-15,24 24 0,-25 0 16,25 25-16</inkml:trace>
  <inkml:trace contextRef="#ctx0" brushRef="#br0" timeOffset="11151">3749 6677 0,'24'24'47,"-24"0"-31,25 0-1,-25 1-15,0 23 16,24 0-16,-24 1 16,24-1-16,-24 0 0,24 1 15,-24-1-15,0 1 0,24-1 16,-24 0-16,24-23 15,-24-1-15,0 0 16,0-48 0,0 0-16,-24-1 15,24 1-15,-24-24 0,0-1 16,24 1-16,-24 0 16,24-25-16,-24 25 0,24-1 15,0 1-15,0 0 16,0-1-16,0 25 0,0 0 15,0 0-15,24 24 16,0 0 0,0 0-16,24 24 0,-23 0 15,-1 0-15,24 0 16,-24 1-16,-24-1 0,25 0 16,-25 0-16,0 0 0,-25-24 15,1 24-15,0-24 16,0 25-16,0-25 0,-25 0 15,25 0-15</inkml:trace>
  <inkml:trace contextRef="#ctx0" brushRef="#br0" timeOffset="11386">4136 6556 0,'0'-24'0,"0"-1"15,0 1 1,24 48 15,-24 1-15,25 23-16,-1-24 0,-24 25 16,24-1-16,0 0 15,0 1-15,1-25 0,-25 24 16,24-24-16</inkml:trace>
  <inkml:trace contextRef="#ctx0" brushRef="#br0" timeOffset="11860">4547 6822 0,'25'0'16,"-1"-24"-1,0 0 1,-24-1-16,24 25 16,-24-48-16,0 24 15,0 0-15,-24-1 0,24 1 16,-24 24-16,0-24 16,24 0-16,-25 24 0,1 0 15,0 24-15,24 0 0,-24 0 16,24 1-16,-24-1 15,24 24-15,0-24 0,0 25 16,0-25-16,0 0 16,24 0-16,-24 0 0,0 1 15,24-25-15,0 0 16,-24-25 0,24 1-16,-24 0 0,25 0 15,-25 0-15,0-25 16,24 25-16,-24 0 0,0 0 15,0 0-15,24 24 32,-24 24-32,0 0 0,24 0 15,-24 25-15,24-25 16,-24 0-16,0 0 0,25 0 16,-25 0-16,24 1 0</inkml:trace>
  <inkml:trace contextRef="#ctx0" brushRef="#br0" timeOffset="12118">5007 6774 0,'24'-25'0,"-24"1"16,0 0 0,-24 24-16,24-24 15,-24 24-15,24-24 0,-24 24 16,24-25-16,-25 25 0,1 0 15,24 25 1,-24-25-16,24 24 0,-24 24 16,24-24-16,0 1 15,-24 23-15,24-24 0,0 24 16,0-23-16,24-1 0,-24 0 16,24 0-16,0-24 15,25 0-15</inkml:trace>
  <inkml:trace contextRef="#ctx0" brushRef="#br0" timeOffset="12491">5249 6749 0,'-24'0'16,"24"25"-16,24-1 47,0-24-32,0 0-15,1 0 16,-25 24-16,24-24 0,0 0 16,0 0-16,0 0 15,0-24 1,-24 0 0,0-1-16,0 1 0,-24 0 15,0 0-15,24 0 16,-24-1-16,0 25 15,0 25-15,-1-25 16,1 24-16,-24 0 16,24 24-16,24 1 0,-25-25 15,25 24-15,0 1 16,49-1-16,-25-24 0,49 0 16,-1 1-16,1-25 0,23 0 15</inkml:trace>
  <inkml:trace contextRef="#ctx0" brushRef="#br0" timeOffset="14506">4789 7088 0,'25'24'79,"-25"0"-79,24 1 15,-24-1-15,0 0 0,24 24 16,-24 1-16,24 23 15,-24-23-15,0 23 0,0-23 16,24 23-16,-24 1 16,0-1-16,0-23 0,0 23 15,0-23-15,0-1 0,0-24 16,0 25-16,0-25 16,0 0-16,0 0 15,0 0 1,-24-24 15,0 0-15,0 0-16,-25 0 0,1 0 15,0 25-15,-49-25 0,0 24 16,-24-24-16,0 24 16,-24 0-16,-24-24 0,-25 24 15,1 1-15,-1-1 16,-24 0-16,25 0 0,-1 0 15,-23 0-15,23 1 16,1-1-16,-1 0 0,25 0 16,-25 0-16,1-24 0,23 25 15,25-1-15,0 0 16,0-24-16,24 24 0,0 0 16,24-24-16,25 25 15,-1-25-15,1 24 0,23 0 16,1-24-16,-1 0 0,25 24 15,0-24-15,0 0 16,0 0-16,48 24 109,-24 1-93,24-1-16,-24 0 16,0 0-16,24 0 15,-24 25-15,24-1 0,-24 25 16,25-1-16,-25 1 16,0 24-16,0-1 0,24 1 15,-24 0-15,0 24 0,24-24 16,-24 23-16,0-23 15,24 0-15,-24 24 0,24-24 16,1-1-16,-25 25 0,24-24 16,-24 24-16,0-24 15,24 24-15,-24 0 0,0 0 16,0-24-16,0-1 16,0 1-16,0 0 0,-24 0 15,24-25-15,-24 25 0,24-25 16,-25 1-16,1 0 15,24-1-15,-24 1 0,0-1 16,24 1-16,-24-1 16,-1 1-16,25-25 0,0 25 15,-24-25-15,24 1 0,0-1 16,0 1-16,0-1 16,0-24-16,0 24 0,0 1 15,0-25-15,0 24 16,0-23-16,0-1 0,0 24 15,0-24-15,0 1 0,0-1 16,0 0-16,0 0 16,0 0-16,0 1 15,0-1 1,0 0 0,0 0-16,0 0 31,0 0-16,0 1 17,24-25-1,1 0 0,-1 0-15,24-25-16,1 25 0,23 0 15,1-24-15,48 24 16,24-24-16,0 0 0,24 0 16,25 0-16,-1-1 15,-23 25-15,-1-24 0,0 24 16,-24-24-16,-48 24 0,0 0 16,0 0-16,-49 0 15,0 0-15,1 0 0,-25 0 16,0-24-16,0 24 0,1 0 15,-25-24 1,24 24-16,-48-25 94</inkml:trace>
  <inkml:trace contextRef="#ctx0" brushRef="#br0" timeOffset="15113">2201 12918 0,'-24'0'0,"0"0"16,24-24-16,-25 24 16,50 24 15,-1-24-15,24 24-16,-24 0 15,49-24-15,-25 24 0,25 1 16,-1-1-16,1 0 15,24 0-15,-25 0 0,1 1 16,-1-1-16,-23-24 16,-1 24-16,-24 0 0,1-24 15,-1 24-15,-48 1 32,-1-25-32,1 0 0,0 24 15,0-24-15,0 0 16,-25 24-16,25-24 0,0 24 15,0 0 1,0-24-16,-1 25 0,1-1 16,0 0-16,0 24 0,0-24 15,-25 25-15,1-1 16,24-24-16,-25 25 0,25-1 16,0-24-16,0 1 15,-1-1-15,25 0 0,-24 0 31,48-24 16,-24-24-15,-24 24-17</inkml:trace>
  <inkml:trace contextRef="#ctx0" brushRef="#br0" timeOffset="23344">12651 8902 0,'24'0'0,"-24"-24"15,25 24-15,-25 24 63,0 0-63,0 1 16,0-1-16,0 0 15,0 0-15,24 0 16,-24 1-16,24-1 0,0 0 15,0-24 1,1 24-16,-1-24 0,0 0 16,0 0-16,0-24 0,1 0 15,-1 24-15,0-24 16,0-25-16,-24 25 0,24 0 16,0 0-1,-24-1-15,0 50 16,0-1-1,0 0-15,0 0 16,0 25-16,0-1 0,0 0 16,0 1-16,0-1 15,0 1-15,25-25 0,-25 24 16,0-24-16,0 0 0</inkml:trace>
  <inkml:trace contextRef="#ctx0" brushRef="#br0" timeOffset="23776">13159 8733 0,'-24'-24'0,"-24"0"16,23-1-16,-23 1 0,0 24 16,-1-24-16,-23 24 15,-1 0-15,1 24 0,-1 0 16,0 1-16,1-1 15,24 0-15,-1 24 0,1 1 16,-1 23-16,25 1 0,0 24 16,24-1-16,0 1 15,24 0-15,0 0 0,1-1 16,23 1-16,25-24 16,-1-25-16,1 1 0,23-1 15,1-48-15,0 0 0,0 0 16,-1-24-16,1-25 15,-24-23-15,-1-1 0,-23-24 16,-1 1-16,-24-25 16,-24 0-16,0 0 0,-24 0 15,-24 24-15,-1 25 16,1-1-16,-25 0 0,25 49 16,-25 0-16,25 0 0,-24 24 15,23 0-15,1 24 16,24 0-16,-25 0 0,25 1 15,0-1-15</inkml:trace>
  <inkml:trace contextRef="#ctx0" brushRef="#br0" timeOffset="24346">14369 9338 0,'0'-24'0,"0"48"47,0 0-47,0 24 15,0-24-15,0 49 0,0-25 16,24 25-16,-24-25 16,0 25-16,0 0 0,0-25 15,24 49 1,-24-73-16,0 0 0,24 0 16</inkml:trace>
  <inkml:trace contextRef="#ctx0" brushRef="#br0" timeOffset="24718">14345 9483 0,'-25'0'0,"25"-24"16,0-1-1,0 1-15,0 0 16,0 0-16,0 0 15,0 0-15,0-1 0,25-23 16,-25 24-16,0 0 16,0-1-16,24 1 0,-24 0 15,24 24-15,0 0 16,0 0-16,1 0 16,-1 24-16,0 0 0,24 25 15,-48-25-15,24 24 16,1 1-16,-25-1 0,0 0 15,-25-23-15,1 23 16,0 0-16,-24-23 0,24-1 16,-1-24-16,1 24 0,0-24 15,0 0-15,0 0 16</inkml:trace>
  <inkml:trace contextRef="#ctx0" brushRef="#br0" timeOffset="25108">14683 9410 0,'0'-24'0,"0"0"15,24 0-15,1 0 16,-1 24-1,0 0-15,0 24 16,0 0-16,1 0 16,-1 24-16,-24-23 15,24 23-15,-24-24 0,24 25 16,-24-25-16,0 24 0,0-24 16,0 1-16,0-1 15,-24-48 1,24-1-1,0 1-15,0 0 0,24-24 16,-24-1-16,24 1 0,-24-1 16,25 1-16,-1 0 15,0 24-15,-24-1 0,24 25 16,0 0 0,-24 25-16</inkml:trace>
  <inkml:trace contextRef="#ctx0" brushRef="#br0" timeOffset="25491">15264 9459 0,'0'24'0,"-24"-24"16,-1 24 0,1-24-16,48 0 46,1 0-46,-1 0 16,0 0 0,0 0-16,-24-24 15,24 24-15,-24-24 16,0-1-16,0 1 0,0 0 16,0 0-16,-24 0 0,0 0 15,0-1 1,0 25-16,-1 0 0,1 0 15,0 0-15,0 25 16,0-25-16,-1 48 0,1-24 16,24 0-16,-24 25 0,24-1 15,0-24-15,0 25 16,24-1-16,0-24 0,1 0 16,23 1-16,-24-1 15,25-24-15</inkml:trace>
  <inkml:trace contextRef="#ctx0" brushRef="#br0" timeOffset="25893">15675 9459 0,'24'0'0,"0"-25"16,1 25-16,-1-24 15,0 0-15,0 0 0,-24 0 16,24 0-16,-24-1 15,0 1-15,-24 0 0,0 0 16,-24 0-16,23 24 0,-23 0 16,24 0-16,-25 0 15,25 24-15,-24 0 0,24 0 16,0-24-16,-1 24 16,25 1-16,0-1 0,0 0 15,0 0-15,0 0 0,25 0 16,-1 1-16,0 23 15,0-24-15,0 0 0,25 1 16,-25-1-16,0 0 16,-24 0-16,-24 0 15,0-24-15,-1 0 16,1 0-16,0 0 16,-24 0-16,-1 0 0,25 0 15,0-24-15,0 24 0,0-24 16,24 0-16,0 0 15</inkml:trace>
  <inkml:trace contextRef="#ctx0" brushRef="#br0" timeOffset="26266">16110 9362 0,'49'-24'16,"-25"0"-16,0-1 0,0 1 15,1 24-15,-25-24 0,0 0 16,-25 0 0,1 24-16,0 0 15,-24 0-15,-1 0 16,1 0-16,24 24 0,0-24 16,-1 24-16,1 0 0,24 0 15,0 1-15,0-1 16,24 0-16,1 0 0,-1 0 15,0 25-15,24-25 16,-24 0-16,25 24 0,-25-23 16,0-1-16,0 0 0,-24 0 15,0 0-15,-24 1 16,0-1-16,0-24 16,-25 24-16,25-24 15,-24 0-15,24 0 0,0 0 16,-1 0-16,1-24 0</inkml:trace>
  <inkml:trace contextRef="#ctx0" brushRef="#br0" timeOffset="26517">16860 9338 0,'0'-24'15,"0"48"48</inkml:trace>
  <inkml:trace contextRef="#ctx0" brushRef="#br0" timeOffset="26709">16909 9701 0,'-24'24'0,"24"0"16,-25 0-16,25 0 31,25-24-15,-1 0-1</inkml:trace>
  <inkml:trace contextRef="#ctx0" brushRef="#br0" timeOffset="27198">17659 9289 0,'0'-24'15,"24"-24"-15,-24 24 16,0-1-16,24-23 0,-24 24 15,0-25-15,0 25 16,0 0-16,0 0 16,-24 24-1,0 24-15,-1-24 0,1 48 16,0-23-16,0 47 0,-24-23 16,23 23-16,1 25 15,24-25-15,0 25 0,0 0 16,0 0-16,0 0 15,24-25-15,1 1 0,-25-1 16,24 1-16,0-25 0,-24-24 16,0 1-16,-24-25 15</inkml:trace>
  <inkml:trace contextRef="#ctx0" brushRef="#br0" timeOffset="27388">17344 9676 0,'24'-24'0,"-24"0"16,25 24-16,-25-24 15,24 24-15,0-24 0,0 24 16,0 0-16,25 0 16,-25 0-16,24 0 0,1 0 15,-25 0-15,24 0 0,1 0 16,-25 0-16</inkml:trace>
  <inkml:trace contextRef="#ctx0" brushRef="#br0" timeOffset="27538">17876 9555 0,'25'0'16,"-25"-24"-16,0 0 16,24 24-16,-24-24 0,24 0 15,0 24 1,0 24 0,-24 0-1,25 0-15,-1 0 16,0 1-16,0 23 0,0-24 15,0 0-15,1 1 0,-1-1 16</inkml:trace>
  <inkml:trace contextRef="#ctx0" brushRef="#br0" timeOffset="27707">18239 9507 0,'0'-24'15,"0"0"-15,0-1 16,-24 1-16,0 24 15,0 24 1,-1 1-16,1 23 16,0-24-16,24 25 0,-24-25 15,24 0-15,0 0 16</inkml:trace>
  <inkml:trace contextRef="#ctx0" brushRef="#br0" timeOffset="28011">18312 9193 0,'0'-49'16,"0"25"-16,0-24 15,24 72 1,0 0 0,0 0-1,1 0-15,-1 1 0,0-1 16,0 0-16,0 0 0,1-24 15,-1 0-15,0 0 16,0 0-16,-24-24 0,24 0 16,0 0-16,1-1 15,-1 1-15,0 0 0,-24 0 16,24 0-16,0 24 0,1 24 16,-25 0-1,24 24-15,-24 25 0,24-25 16,-24 49-16</inkml:trace>
  <inkml:trace contextRef="#ctx0" brushRef="#br0" timeOffset="28515">13861 10547 0,'-73'0'15,"49"24"-15,0-24 0,0 0 16,-1 0-16,50 0 16,23 0-1,25 0-15,48 0 0,48-24 16,24 0-16,73 0 0,49 0 15,48-1-15,24 1 16,24 0-16,25 0 0,-25 0 16,0 24-16,-72-24 0,-25 24 15,-48 0-15,-72-25 16,-49 25-16,-48 0 0,-25 0 16,-23 0-16,-49-24 15,-25 24 1,1-24-16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5T14:35:56.7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12128 2346 0,'0'24'63,"0"0"-63,0 1 15,0-1-15,0 24 0,0 25 16,0-25-16,0 49 16,0-25-16,0 25 0,0 24 15,0-24-15,0 24 0,24 0 16,-24 0-16,0 0 16,0-25-16,24 25 0,-24-24 15,25 24-15,-25-24 16,0 24-16,24 0 0,-24 24 15,24-24-15,0 24 0,-24 0 16,24-24-16,1 24 16,-25 0-16,24-24 0,0 0 15,-24 24-15,24-24 0,-24 0 16,0 25-16,0-26 16,0 26-16,0-25 0,0 24 15,0-24-15,0 24 16,-24-24-16,24 24 0,0-24 15,0 0-15,0 0 0,0 0 16,0-25-16,0 25 16,0 0-16,0 0 0,0 0 15,0 0-15,0-24 16,0 24-16,0-24 0,0 24 16,0-25-16,0 1 15,0 24-15,0-24 0,0 0 16,0 24-16,0-25 0,0 25 15,24-24-15,-24 0 16,24 0-16,-24 24 0,24-25 16,1 1-16,-1-24 0,-24 23 15,24 1-15,0 0 16,-24-24-16,0 23 0,24 1 16,-24 0-16,25 0 15,-1-25-15,-24 25 0,24 0 16,0-25-16,-24 1 0,24 24 15,1-49-15,-25 25 16,24-25-16,-24 0 0,0 1 16,0-25-16,0 0 15,0 0-15,0 0 0,0 1 16,0-1 0,0 0 15,-24-24 0,24 24-31,-25-24 63,50 0-32,-1 0-16,-24-24-15,24 24 16,0 0-16,-24-24 0,49 24 16,-25 0-16,24 0 15,0-24-15,1 24 0,23 0 16,25-25-16,0 25 16,24 0-16,24 0 0,0-24 15,25 24-15,23 0 0,1 0 16,-1 0-16,1 0 15,23 24-15,25-24 0,0 0 16,0 25-16,0-25 16,24 0-16,-24 24 0,24-24 15,0 0-15,-24 0 0,0 24 16,-24-24-16,-1 24 16,-23-24-16,-1 24 0,-23-24 15,-25 0-15,0 25 16,0-25-16,-24 0 0,0 0 15,-24 0-15,24 0 0,0-25 16,0 25-16,-25 0 16,25 0-16,-24 0 0,0 0 15,0 0-15,-25 0 16,-23 0-16,-1 0 0,0 0 16,-23 0-16,-1 0 15,-48 0 63,-1 0-62,1-24 0,0 24-1,24-24-15,-24 0 16,24 0-1,0-1-15,0 1 16,-24 0-16,24 0 0,0-25 16,-25 25-16,25-24 15,0 0-15,0-25 0,0 0 16,0-23-16,0-1 0,0 0 16,0-24-16,0 0 15,0-24-15,0 0 0,-24 0 16,24 0-16,-24-1 15,0 1-15,0 0 0,0-24 16,-1 24-16,1 0 0,24-25 16,-24 25-16,0 0 15,24 0-15,-24 0 0,-1-25 16,1 25-16,0 0 16,0 24-16,0-24 0,-1 24 15,25 24-15,-24-24 0,0 25 16,0 23-16,24-24 15,-24 25-15,24-25 0,-25 24 16,25-23-16,0-1 16,-24 0-16,24 0 0,0 0 15,-24 1-15,24-25 0,0 24 16,-24 24-16,24-23 16,-24-1-16,24 24 0,0-23 15,0 23-15,-24 0 16,24 1-16,-25-1 0,25-23 15,-24 23-15,24-24 0,-24 25 16,0-25-16,0 24 16,24-23-16,-25-1 0,1 24 15,24-24-15,0 1 0,0 23 16,-24 1-16,24-1 16,0 0-16,0 1 0,0 23 15,0-23-15,0 23 16,0 1-16,-24 0 0,24-25 15,0 25-15,-24-1 0,24 1 16,0 0-16,0-1 16,0 1-16,0-1 0,0 1 15,0 0-15,0-1 16,0 25-16,0-24 0,0-1 16,0 1-16,0 0 15,0-1-15,0 1 0,0-1 16,0 1-16,-25 0 0,25-1 15,0 1-15,0 24 16,0-25-16,0 25 0,0 0 16,0 0-16,0 0 0,0-1 15,0 1 17,25 24-17,-25-24 1,0 0-1,24 0-15,-24-1 16,24 1-16,-24 0 16,0 0-1,0 0-15,0 0 16,0-1 15,0 1-15,0 0-1,0 0 1,0 0-16,0-1 16,0 1-1,0 0-15,0 0 32,-24 24-32,24-24 0,0-1 31,0 1 31,0 0-30,-24 24 46,-1 0-63,1 0 1,-24 0-16,-1 0 0,1 0 16,-49 0-16,1 0 0,-25 0 15,-25 0-15,-23 0 16,0 0-16,-1 0 0,-23 0 15,-1 0-15,1 0 16,-1 0-16,25 0 0,0 0 16,-1 0-16,1 24 0,0-24 15,24 0-15,-25 0 16,25 24-16,0-24 0,0 0 16,0 0-16,0 0 0,24 0 15,-25 25-15,25-25 16,1 0-16,23 0 0,-24 0 15,24 0-15,0 0 16,-24 0-16,25 0 0,-1 0 16,0 24-16,0-24 0,1 0 15,23 0-15,-24 0 16,25 24-16,23-24 0,-23 0 16,23 0-16,25 0 15,0 0-15,-24 0 0,23 0 16,1 24-16,0-24 15,0 0-15,0 0 16,-1 0-16,-23 24 0,24-24 16,0 0-16,-1 0 15,1 25-15,0-25 0,0 0 16,0 0-16,-1 0 16,1 0-16,0 0 15,0 0-15,0 0 16,0 0-16,-1 0 15,1 0-15,0 0 16,0 0-16,-25-25 0,25 25 16,0 0-16,-24 0 15,-1 0-15,1 0 0,-1 0 16,1 25-16,0-25 16,24 0-16,-25 0 0,25 0 15,-24 24-15,23-24 0,1 0 16,0 0-1,0 0 17,0 0-17,-1 0-15,1 0 16,0 0 15,24 24 0,-24-24-31,0 0 32</inkml:trace>
  <inkml:trace contextRef="#ctx0" brushRef="#br0" timeOffset="878">13071 1596 0,'-24'-24'16,"24"0"-1,-24 0-15,0-1 16,0 25 0,-1 0-16,1 0 0,-24 25 15,0-25-15,-1 24 0,1 0 16,-25 0-16,25 0 16,-1 25-16,1-25 0,24 0 15,-25 24-15,49-23 16,0 23-16,25-24 0,-1 25 15,48-25-15,-23 0 0,23 0 16,25 25-16,0-49 16,-25 24-16,1 0 0,0 0 15,-25-24-15,0 24 16,-23 0-16,-25 1 16,-49-1-16,25-24 0,-24 24 15,-25 0-15,0-24 16,25 24-16,-24-24 0,-1 0 15,25 0-15,-1 0 0,1 0 16,24 0-16,-1 0 16,25-24-16</inkml:trace>
  <inkml:trace contextRef="#ctx0" brushRef="#br0" timeOffset="1339">13555 1814 0,'0'-24'0,"0"-1"0,0 1 16,-24 24-16,0-24 0,24 0 16,-24 48-1,24 0 1,0 0-16,0 25 0,-25-1 15,25 1-15,-24-1 16,0 0-16,0 1 0,24-1 16,-24-24-16,24 0 15,-24 1-15,24-50 32,0-23-32,24 24 15,-24-49-15,24 25 0,0-25 16,0 1-16,0-1 15,-24 1-15,25-1 0,-1 1 16,0-1-16,0 49 0,0 0 16,1 24-16,-1 0 15,-24 24-15,24 24 0,0 25 16,0-1-16,1 1 16,-25 24-16,24-25 0,0 1 15,-24-1-15,24 1 0,-24-25 16,0-24-16,24 1 15</inkml:trace>
  <inkml:trace contextRef="#ctx0" brushRef="#br0" timeOffset="1495">13386 1935 0,'-24'-24'0,"0"-1"0,-1 1 15,50 0 1,-1 24-1,24-24-15,0 0 0,25-1 16,-25 1-16,25 0 16</inkml:trace>
  <inkml:trace contextRef="#ctx0" brushRef="#br0" timeOffset="1921">13942 1572 0,'0'-24'16,"0"0"-1,-24 24 1,24 24 15,0 0-31,0 0 16,24 24-16,-24 1 0,0-1 15,0 1-15,0 23 16,0-23-16,0-1 0,0 0 16,0 1-16,-24-1 0,24-24 15,0 0 1,0-48-16,0 0 15,-24 0-15,24 0 16,0-25-16,0-23 0,0 23 16,-24-47-16,24 23 0,0 0 15,24 1-15,0-1 16,-24 1-16,24-1 0,25 25 16,-25 24-16,24-1 15,-24 25-15,25 0 0,-1 0 16,-24 25-16,1-1 0,-1 0 15,0 24-15,-24-23 16,0 23-16,-24-24 0,0 25 16,-1-25-16,-23 0 15,24 0-15,-25 0 0,25 0 16,-24-24-16,24 0 0,-1 0 16</inkml:trace>
  <inkml:trace contextRef="#ctx0" brushRef="#br0" timeOffset="2377">14523 1451 0,'0'-24'15,"0"0"-15,0-1 0,0 1 16,0 0-1,0 48 1,0 0 0,0 25-16,0-25 15,0 49-15,0-25 0,-24 24 16,24 1-16,0 0 16,0-1-16,0-23 0,24 23 15,0-23-15,0-25 16,0 24-16,1-48 0,-1 0 15,0 0-15,0 0 0,25-24 16,-25 0-16,24-25 16,-24 1-16,1-25 0,-1 25 15,-24-25-15,0 1 16,0 23-16,0 1 0,0 0 16,0-1-16,0 25 0,-24 0 15,24 0-15</inkml:trace>
  <inkml:trace contextRef="#ctx0" brushRef="#br0" timeOffset="2665">15176 1403 0,'0'-25'16,"-24"1"-16,24 0 16,-24 24-16,24-24 15,0 48 1,0 0-16,0 25 16,0-1-16,24 0 15,-24 25-15,0-25 0,24 25 16,-24-1-16,0 1 0,0 0 15,24-25-15,-24 0 16,0-23-16,0 23 0,0-24 16,0 0-1,0-48 1,0 0-16</inkml:trace>
  <inkml:trace contextRef="#ctx0" brushRef="#br0" timeOffset="3445">15853 1427 0,'0'-24'16,"0"-1"0,0 50 15,25-1-16,-25 0-15,0 24 0,0 1 16,24 23-16,-24 1 16,0-1-16,24 25 0,-24-24 15,0-25-15,24 25 16,-24-25-16,0-24 0,0 0 16,0-48-1,0 0-15,0-24 16,0-25-16,-24 1 0,24-25 15,0 0-15,-24-24 0,24 0 16,-24 0-16,24 0 16,-25 0-16,25 25 0,0-1 15,0 24-15,25 1 16,-1 23-16,0 25 0,0 0 16,24 24-16,25 0 0,0 0 15,-1 48-15,1-24 16,-1 49-16,-23-25 0,23 25 15,-48 0-15,1 23 16,-25-23-16,0 24 0,-49-25 16,1 1-16,-25-1 0,1 1 15,-1-25-15,1-24 16,-1 1-16,25-1 0,-1-24 16,1 0-16,48-24 15,0-1 1,24 25-16,0-24 0,0 24 15,25 0-15,23 24 16,-23 1-16,-1 23 0,1 0 16,23 1-16,-23 23 15,-25-23-15,24-1 0,0 1 16,-23-1-16,-1 0 0,0-24 16,0 1-16,-24-1 15,24 0-15,1-24 0</inkml:trace>
  <inkml:trace contextRef="#ctx0" brushRef="#br0" timeOffset="3877">16869 1475 0,'-24'-24'0,"0"0"0,0 24 16,0 0-16,24-24 15,-25 24-15,50 0 16,-1 0 0,24 0-16,-24 0 15,49 0-15,-25 0 0,25 0 16,-25 0-16,25 0 16,-25 0-16,-24-25 0,25 25 15,-49-24-15,-24 0 16,-1 24-16,-23-24 15,24 24-15,-25-24 0,1 24 16,24 0-16,0 0 16,-1 24-16,1-24 0,0 24 15,24 0-15,0 25 0,-24-1 16,24 0-16,0 25 16,0-25-16,0 25 0,0 24 15,0-25-15,0-23 16,0 23-16,0-23 0,0 23 15,0-48-15,0 25 0,0-25 16,24-24-16,-24 24 16</inkml:trace>
  <inkml:trace contextRef="#ctx0" brushRef="#br0" timeOffset="-25973">1121 2733 0,'-24'-24'15,"0"24"1,0 0-16,0 0 16,-1 0-1,1 0 1,0-24 15,0 24-31,0 0 16,-25 0-16,25 24 15,-24-24-15,-1 24 0,1 0 16,0-24-16,-1 24 16,-23 25-16,23-25 0,1 0 15,-1 25-15,25-1 0,-24 0 16,24 25-16,-25-25 16,49 25-16,-24-1 0,24 1 15,0 0-15,0-1 0,0 1 16,24-1-16,0 1 15,1-1-15,-1 1 0,24-25 16,1 1-16,-1-1 16,0-24-16,25 25 0,0-25 15,-1-24-15,1 24 0,-1-24 16,1 0-16,-1-24 16,25 0-16,-24 0 0,-1-1 15,1-23-15,-1 0 16,1-1-16,-25 1 0,1-25 15,-1 1-15,1 23 0,-25-23 16,0-1-16,0 1 16,-24-1-16,0 0 0,0 1 15,0-1-15,-24 25 16,0-25-16,0 25 0,-1 0 16,1 23-16,-24-23 15,24 24-15,-25 0 0,1-1 16,-1 1-16,1 24 0,-25-24 15,25 24-15,0 0 16,-25 0-16,25 0 0,-1 0 16,1 0-16,24 24 0,0-24 15,-1 0-15,1 24 16</inkml:trace>
  <inkml:trace contextRef="#ctx0" brushRef="#br0" timeOffset="-25487">686 3580 0,'0'24'47,"24"0"-32,-24 0-15,24 0 16,-24 1-16,24-25 16,1 24-16,-1 0 0,24-24 15,-24 0-15,25 0 16,-25 0-16,24 0 0,1-24 15,-25 0-15,0-1 0,0 1 16,1 0-16,-25 0 16,0 0-16,0 0 0</inkml:trace>
  <inkml:trace contextRef="#ctx0" brushRef="#br0" timeOffset="-25073">638 3120 0,'-25'0'0,"25"-24"15,-24 24-15,24-24 16,24 24 0,1 0-16,-1 0 15,-24 24 1,24 0-16,-24 0 0,0 0 16,0 1-16,0-1 15,0 24-15,0-24 0,-24 1 16,0-1-16,-1 0 15,1-24-15,24-24 16,-24 24-16,0-24 0,24-1 16,-24 1-16,24-24 15,0 24-15,0-25 0,24 25 16,-24 0-16,24 0 0,0 0 16</inkml:trace>
  <inkml:trace contextRef="#ctx0" brushRef="#br0" timeOffset="-24700">904 3120 0,'0'-24'16,"24"24"0,0 0-16,0 0 15,0 24-15,1-24 0,-25 24 16,24 0-16,0 1 16,-24-1-16,0 0 0,0 0 15,-24 0-15,0-24 0,-1 25 16,1-25-16,0 24 15,0-24-15,0 0 0,-1-24 16,1-1-16,0 1 16,24 0-16,0-24 0,24 23 15,0-23-15,1 24 0,-1 0 16,0 0-16,24-1 16,-23 25-16</inkml:trace>
  <inkml:trace contextRef="#ctx0" brushRef="#br0" timeOffset="-23666">1750 3507 0,'24'0'0,"1"0"0,-1 0 15,24 0-15,1 0 0,-1 0 16,25 0-16,23-24 16,1 24-16,0 0 0,0-24 15,24 24-15,-25 0 0,25-24 16,0 24-16,-24 0 15,0-25-15,0 25 0,-1 0 16,1 0-16,-24 0 16,-25-24-16,25 24 0,-49 0 15,24 0-15,-24 0 16,-48 0 0,0-24 15</inkml:trace>
  <inkml:trace contextRef="#ctx0" brushRef="#br0" timeOffset="-23311">3444 3193 0,'-25'-25'16,"1"1"-16,24 0 31,24 48 0,1-24-31,-1 24 0,0-24 16,0 25-16,25-1 0,-1 0 15,0 0-15,1 0 16,-25 1-16,24-1 0,-24 0 16,-24 0-16,0 0 0,0 1 15,0-1-15,-24 0 16,0 0-16,-24 0 0,24 1 16,-1-1-16,-23 0 15,24 0-15</inkml:trace>
  <inkml:trace contextRef="#ctx0" brushRef="#br0" timeOffset="-20689">4266 2660 0,'0'-24'15,"-24"24"1,24-24 0,0 48-1,0 0 1,0 1-16,24-1 15,-24 24-15,0 1 0,24-1 16,-24 25-16,0-1 16,24 1-16,-24 23 0,25-23 15,-25 24-15,24-25 16,-24 25-16,24-24 0,-24 23 16,0-23-16,0 0 0,24 23 15,-24-23-15,0 0 16,0 23-16,0-23 0,0 24 15,0-1-15,0-23 16,0 24-16,0-25 0,0 25 16,0 0-16,0-25 0,0 1 15,-24 0-15,24-1 16,-24 73 0,24-72-16,0-1 0,0 1 15,-24 0-15,24-1 0,0-24 16,0 25-16,0-25 0,0 1 15,0 23-15,0-23 16,-25-1-16,25 25 0,0-25 16,0 25-16,-24-1 15,24 1-15,0-1 0,-24 1 16,24 0-16,0-1 0,-24 1 16,24-1-16,0-23 15,-24 23-15,24 1 0,0-25 16,-24 1-16,24-1 0,0 24 15,-25-23-15,25-1 16,-24 1-16,24-1 0,-24 0 16,24 1-16,0-1 15,-24-24-15,24 25 0,0-1 16,-24 0-16,24-23 16,0-1-16,0 0 0,0 24 15,0-23-15,-25-1 0,25 0 16,0 0-16,0 0 15,0 1-15,0-1 32,25-24-1,-1 0-15,0 0-1,24-24-15,-23 24 16,23 0-16,0 0 15,1 0-15,23-25 0,1 25 16,24 0-16,-25 0 16,49 0-16,0-24 0,0 24 15,0-24-15,48 24 0,-24 0 16,25-24-16,-1 24 16,25 0-16,-25 0 0,24 0 15,1 0-15,-25 0 16,1 0-16,-1 24 0,0-24 15,1 24-15,-25-24 16,0 0-16,0 0 0,0 0 16,-24 0-16,0 0 0,0 0 15,-24-24-15,24 24 16,-24 0-16,-1 0 0,1 0 16,-24 0-16,23-24 0,-23 24 15,0 0-15,-1 0 16,-23 0-16,23 0 0,-24 0 15,1 0-15,-25 0 16,24 0-16,-23 0 0,-1 0 16,0-24-16,0 24 31,-24-25 31,0 1-46,24 24 0,-24-24-16,0 0 15,0 0-15,0-1 16,0 1-16,25 0 0,-25-24 16,0-1-16,0 1 15,0-25-15,0 1 0,0-1 16,0-24-16,0-23 15,-25 23-15,1-24 0,0 0 16,24-24-16,-24 24 0,0-24 16,-1 24-16,25-24 15,-24 24-15,24 0 0,-24 0 16,24 0-16,-24 0 16,0 0-16,24 24 0,-25 0 15,1 1-15,24-1 0,-24 0 16,0 0-16,24 25 15,-24-25-15,0 0 0,24 25 16,-25-25-16,1 0 16,24 24-16,-24-23 0,24-1 15,-24 0-15,0 25 0,24-25 16,-25 24-16,1 25 16,24-25-16,-24 25 0,0 0 15,0-1-15,24 1 0,-25-1 16,1 1-16,24 0 15,-24-1-15,24 1 0,-24 24 16,24-25-16,0 1 16,-24 0-16,-1-1 0,25 1 15,-24-1-15,24 1 0,0 24 16,-24-25-16,24 1 16,0 24-16,0-24 0,0 23 15,-24-23-15,24 24 16,0 0-16,0-1 0,24 1 15,-24 0-15,0 0 16,0 0-16,24-1 0,-24 1 16,0 0-16,0 0 0,24 24 15,-24-24-15,0-1 16,25 25-16,-25-24 16,-25 24 46,1 0-31,0 24-31,0-24 16,0 0-16,-25 0 0,1 25 16,0-25-16,-49 0 15,24 24-15,-48-24 0,0 0 16,0 24-16,-48-24 0,24 24 15,-24-24-15,23 0 16,-23 0-16,0 24 0,24-24 16,-1 25-16,-23-25 15,24 24-15,24-24 0,-24 24 16,24-24-16,0 24 0,0-24 16,24 24-16,1-24 15,23 0-15,-24 25 0,25-25 16,23 0-16,1 0 15,-1 0-15,1 0 0,0 0 16,24 0-16,-25 0 0,25 0 16,-24 0-16,-1 0 15,25 0-15,-24 0 0,-1 0 16,25 0-16,0 0 16,0 0-16,-1 0 0,1 0 15,0 0 1,24 24-16,-24-24 15,0 0 1,0 24 0,-1-24-1,25 24-15,-24-24 16,0 0 0,0 0-1,0 0-15,-1 0 0,1 0 16,0 0-16,0 0 15,0 0-15,-1 0 16,1 0 0,0 0-1,0 0 1,0 0-16,-1 0 16</inkml:trace>
  <inkml:trace contextRef="#ctx0" brushRef="#br0" timeOffset="-20329">4895 3120 0,'24'0'0,"0"0"31,-24 24 0,25 0-31,-25 1 16,0-1-1,0 0-15,0 0 0,24 0 16,-24 1-16,0-1 0,0 0 16</inkml:trace>
  <inkml:trace contextRef="#ctx0" brushRef="#br0" timeOffset="-20161">4919 2854 0,'0'-24'0,"0"0"16</inkml:trace>
  <inkml:trace contextRef="#ctx0" brushRef="#br0" timeOffset="-19772">5161 3048 0,'0'-25'31,"0"50"1,24-25-32,-24 24 15,25 0-15,-25 0 16,0 0 0,0 0-1,24-48 16,0 0-15,-24 0 0,24 0-16,0 24 0,0-24 15,1 24-15,-25-25 16,24 25-16,0 0 0,-24 25 16,24-1-16,-24 0 15,0 0-15,0 0 16,0 25-16,0-25 0,24 0 15,-24 0-15,0 0 16</inkml:trace>
  <inkml:trace contextRef="#ctx0" brushRef="#br0" timeOffset="-19268">6008 3144 0,'0'-24'16,"0"0"0,0 0-16,0 0 15,0-1-15,0 1 0,-24 0 16,24 0-16,-25 24 0,25-24 16,-24-1-16,0 25 15,0-24-15,0 24 0,-1 24 16,1 1-1,0-1-15,0 0 0,24 0 16,-24 0-16,24 1 0,0-1 16,-24 0-16,24 0 15,24 0-15,0-24 16,0 0-16,0 0 16,0 0-16,1-24 15,-1 0-15,0 0 16,0 24-16,-24-24 15,24-25-15,-24 25 0,0 0 16,0-25-16,25 25 16,-25 0-16,0 0 0,0 0 15,0 48 1,0 24 0,0-24-16,0 25 15,24-25-15,-24 24 0,0 1 16,24-1-16,-24 0 15,24-23-15,-24 23 0,0-24 16</inkml:trace>
  <inkml:trace contextRef="#ctx0" brushRef="#br0" timeOffset="-18894">6250 3144 0,'0'-24'16,"0"0"-16,0 0 47,24 24-47,0 0 0,0 0 15,0 0 1,1 0-16,-1-24 16,0 24-16,0 0 0,-24-25 15,0 1 1,0 0-16,-24 0 15,0 0-15,0-1 16,-1 1-16,1 24 0,0-24 16,0 24-16,0 0 0,0 24 15,-1 0 1,25 1-16,0-1 0,0 24 16,0-24-16,0 25 15,25-25-15,-1 0 0,0 24 16,0-23-16,0-25 0,0 24 15,25-24-15,-25 0 16</inkml:trace>
  <inkml:trace contextRef="#ctx0" brushRef="#br0" timeOffset="-18696">6540 2878 0,'-24'-24'0,"24"0"16,24 24 15,-24 24-31,24 0 16,0 0-16,1 1 15,-1-1-15,0 0 0,0 0 16,0 0-16,-24 1 0,25-1 16</inkml:trace>
  <inkml:trace contextRef="#ctx0" brushRef="#br0" timeOffset="-18527">6685 2854 0,'0'-24'15,"-24"24"-15,0 24 32,24 0-32,0 0 0,0 1 15,-24 23-15,24-24 0,0 25 16,0-25-16,0 0 15,0 0-15</inkml:trace>
  <inkml:trace contextRef="#ctx0" brushRef="#br0" timeOffset="-18343">7000 2927 0,'24'0'15</inkml:trace>
  <inkml:trace contextRef="#ctx0" brushRef="#br0" timeOffset="-17929">7169 2685 0,'-24'-25'0,"0"25"16,24-24-16,0 48 15,0 1 1,0-1-16,0 0 15,24 0-15,-24 25 16,0-25-16,24 24 0,-24-24 16,0 25-16,0-25 15,24 24-15,-24-23 0,0-1 16,0 0-16,0-48 31,0 0-15,0-1-16,0 1 15,0 0-15,0-24 0,0 23 16,24 1-16,-24 0 16,25 24-1,-25 24-15,0 0 16,24 1-16,-24-1 16,24 0-16,-24 24 0,24-23 15,-24-1-15,0 0 0</inkml:trace>
  <inkml:trace contextRef="#ctx0" brushRef="#br0" timeOffset="-17720">7532 2709 0,'0'-24'15,"0"48"16,0 0-15,0 0-16,0 0 16,0 1-16,0 23 0,0-24 15,24 25-15,-24-25 0,0 24 16</inkml:trace>
  <inkml:trace contextRef="#ctx0" brushRef="#br0" timeOffset="-17532">7459 2927 0,'-24'0'15,"24"-25"-15,-24 25 16,24-24-16,0 0 16,24 24-16,0 0 15,0 0-15,1 0 16,23-24-16,-24 24 0,25 0 15</inkml:trace>
  <inkml:trace contextRef="#ctx0" brushRef="#br0" timeOffset="-16982">7725 2830 0,'25'0'0,"-25"-24"16,0-1-1,-25 1 1,1 24 0,24 24 15,0 1-31,24-1 15,-24 0-15,0 0 16,25 25-16,-25-25 0,0 0 16,0 24-16,0-23 15,0-1-15,24 0 16,-24-48 0,0 0-1,0-1-15,24 1 16,-24 0-16,0-24 15,24 23-15,-24 1 0,24 0 16,-24 0-16,24 48 31,-24 0-31,0 0 16,0 1-16,0-1 16,25 0-16,-25 0 15,24 0-15,0-48 63,-24 0-63,24 0 15,-24 0-15,24-1 0,-24 1 16,25 24-16,-25-24 16,24 0-16,0 48 31,-24 0-31,0 0 0,24 1 15,-24-1-15,0 0 0,24 24 16,-24-23-16,25-25 16,-25 24-16,24-24 15</inkml:trace>
  <inkml:trace contextRef="#ctx0" brushRef="#br0" timeOffset="-16752">8233 2636 0,'-24'-48'0,"24"0"15,-24 23-15,24 50 32,0-1-32,24 24 15,-24 0-15,24 1 16,1-1-16,-1 25 0,0-25 16,0 25-16,0-25 0,-24 1 15,24-1-15,1-24 16,-25 24-16,24-48 0,0-24 31,-24 0-31,0 0 0,0-24 16</inkml:trace>
  <inkml:trace contextRef="#ctx0" brushRef="#br0" timeOffset="-13791">5016 4233 0,'0'24'0,"-24"0"0,24 0 15,0 1-15,0-1 0,0 24 16,0 1-16,0-1 16,0 0-16,0 1 0,0-1 15,0 25-15,0-25 16,0 0-16,0 1 0</inkml:trace>
  <inkml:trace contextRef="#ctx0" brushRef="#br0" timeOffset="-13257">4702 4426 0,'-49'-24'0,"1"0"16,24 0-16,-1-25 16,1 1-16,24 0 0,0-1 15,0 1-15,49-25 16,-1 25-16,0 0 0,49-1 16,-24 25-16,23-24 0,1 48 15,0-25-15,-24 25 16,23 25-16,-47-1 0,23 0 15,-48 24-15,1 1 16,-25-1-16,-25 25 0,-23-25 16,0 0-16,-1 25 0,-23-25 15,-1 1-15,1-25 16,-1 24-16,25-48 0,-1 25 16,1-25-16,24 0 15,48-25 1,0 1-16,24 24 15,1-24-15,23 24 16,-23 0-16,23 24 0,1-24 16,-1 49-16,-23-25 15,-1 24-15,1 1 0,-49 23 16,0-24-16,0 25 0,-25-25 16,-23 25-16,0-25 15,-1-23-15,-23 23 0,-1-24 16,1-24-16,-1 0 15,25 0-15,-25 0 0,49 0 16,-25-24-16,25 0 0</inkml:trace>
  <inkml:trace contextRef="#ctx0" brushRef="#br0" timeOffset="-12820">5766 4523 0,'-24'-24'16,"24"0"0,-24 24-16,24-24 0,0-1 15,0 50 16,-25-1-31,1 24 16,24-24-16,-24 25 16,0-25-16,24 24 0,-24 1 15,24-1-15,0-24 0,24 25 16,0-25-16,0 0 16,0-24-16,1 0 0,23 0 15,0 0-15,-24-24 16,25-25-16,-1 25 0,-24-24 15,-24-1-15,25 1 0,-25 24 16,0-24-16,-25 23 16,1-23-16,0 48 0,-24 0 15,23 0-15,-23 0 16,24 24-16,0-24 0,-25 24 16,49 1-16,-24-1 0</inkml:trace>
  <inkml:trace contextRef="#ctx0" brushRef="#br0" timeOffset="-12440">6298 4475 0,'0'-24'16,"-24"24"15,0 0-31,24 24 15,-24-24-15,-1 24 16,1 0-16,0 0 0,0 25 16,24-25-16,0 24 15,0-24-15,0 25 0,0-25 16,24-24-16,0 24 0,25-24 16,-25 0-16,24-24 15,0 24-15,1-24 0,-25 0 16,0-25-16,0 25 15,1 0-15,-25 0 0,0 0 16,-25-1-16,1 25 0,0-24 16,-24 24-16,23 0 15,-23 0-15,24 0 0,-24 24 16,23-24-16,25 25 0,-24-25 16</inkml:trace>
  <inkml:trace contextRef="#ctx0" brushRef="#br0" timeOffset="-12219">6709 4184 0,'0'-24'0,"0"0"16,0 0-16,-24 24 15,24 24 1,0 0-16,0 0 15,0 25-15,0 23 0,0-23 16,0 23-16,24 1 16,-24-25-16,0 25 0,0-25 15,0 25-15,0-49 0,25 24 16</inkml:trace>
  <inkml:trace contextRef="#ctx0" brushRef="#br0" timeOffset="-12058">6685 4499 0,'0'-24'16,"-24"0"-16,0-1 15,24 1 1,24 24 0,0-24-16,0 24 0,25 0 15,-1-24-15</inkml:trace>
  <inkml:trace contextRef="#ctx0" brushRef="#br0" timeOffset="-11703">7242 4257 0,'0'-24'0,"0"0"15,0-1-15,0 1 16,-25 24-1,1 0 1,0 0 0,0 24-16,-25-24 15,25 25-15,-24-1 0,-1 24 16,49-24-16,0 25 16,0-25-16,0 0 15,25-24-15,-1 24 0,0 1 16,24-1-16,1-24 15,-25 24-15,24 0 0,-23-24 16,-1 24-16,-24 1 0,0-1 16,0 0-16,-24 0 15,-25 24-15,25-23 0,-24-1 16,-1 0-16,1-24 16,-1 24-16</inkml:trace>
  <inkml:trace contextRef="#ctx0" brushRef="#br0" timeOffset="-11481">7483 3991 0,'0'-24'16,"0"0"-16,0 48 31,0 24-16,0-24-15,25 73 16,-25-49-16,0 25 16,0 0-16,0-1 0,-25 1 15,25-25-15</inkml:trace>
  <inkml:trace contextRef="#ctx0" brushRef="#br0" timeOffset="-11139">7435 4547 0,'0'-48'0,"0"24"16,0 0-16,0-1 0,0 1 15,0 0-15,24 24 16,0-24-16,1 0 0,-1 24 16,0-25-16,0 25 0,25 0 15,-25 0-15,24 25 16,-24-25-16,1 24 0,-25 0 15,24 24-15,-24-23 16,0 23-16,0-24 0,0 0 16,-24 1-16,-1-1 0,25 0 15,-24-24-15,0-24 16,24-25 0,0 25-16,0-24 15,24 24-15,-24-25 0,24 1 16,1 24-16,-1-25 0,0 25 15,0 24-15,0-24 16,0 24-16</inkml:trace>
  <inkml:trace contextRef="#ctx0" brushRef="#br0" timeOffset="-10719">8088 4330 0,'24'-25'16,"1"1"-1,-25 0 1,0 0 0,-25 24-1,1 0-15,0 0 16,0 0-16,0 0 0,-1 24 16,1 0-16,0-24 15,0 49-15,24-25 0,-24 0 16,24 0-16,0 0 15,0 1-15,0-1 0,0 0 16,24 0 0,0-24-16,0 0 15,0-24-15,1 0 0,-1 24 16,0-49-16,0 25 16,-24 0-16,24 0 0,-24 0 15,25-1-15,-25 1 0,0 0 16,0 48-1,0 0 1,0 1 0,0-1-16,0 0 0,0 0 15,24-24 1</inkml:trace>
  <inkml:trace contextRef="#ctx0" brushRef="#br0" timeOffset="-10281">8378 4039 0,'0'-48'0,"0"24"0,-24-25 16,24 25-16,0 0 0,-24 0 15,24 48 1,0 0-16,-24 25 16,24-1-16,0 25 0,0 23 15,0-23-15,0 48 16,24-24-16,-24 24 0,24-25 15,-24 25-15,24-24 16,-24-24-16,0-1 0,25 1 16,-25-25-16,0-24 0,24 0 15,-24 1-15,0-50 16,-24 1-16,24-24 16,-25 0-16,25-25 15,-24 0-15,24-23 0,0-1 16,0 0-16,0 0 0,0 25 15,0-25-15,24 49 16,-24-1-16,25 25 0,-1 0 16,0 0-16,24 24 15,-23 24-15,-1-24 0,0 24 16,0 24-16,-24-23 0,0-1 16,0 24-16,-24-24 15,0 1-15,-25-1 0,-23 0 16,23 0-16,1 0 15,0-24-15</inkml:trace>
  <inkml:trace contextRef="#ctx0" brushRef="#br0" timeOffset="-9417">8645 4209 0,'-25'0'15,"50"0"32,-1 0-31,0 0-16,0 0 15,25 0-15,23 0 0,1 0 16,23 0-16,1 0 16,24 0-16,-24-25 0,0 25 15,-1 0-15,1 0 16,-24 0-16,-25 0 0,1 0 16,-25 0-16,-24-24 31,-24 0 0,24 0 16,-25 0-31,25 0-1,0-1-15,0-23 0,0 0 16,0-25-16,0 0 0,0-23 15,0-25-15,0 0 16,0 0-16,0-24 0,0 0 16,0-25-16,0 25 15,0 0-15,0 24 0,0 0 16,0 0-16,0 24 0,-24 25 16,24 23-16,0 1 15,0 0-15,0 23 0,0 1 16,0 0-1</inkml:trace>
  <inkml:trace contextRef="#ctx0" brushRef="#br0" timeOffset="-8602">9709 1935 0,'-24'-24'16,"0"24"-16,24-25 16,-25 25-16,25-24 0,-24 0 15,24 0 17,0 48 14,0 0 1,-24 0-31,0-24 0,24 25-16,-24-1 15,-1 0-15,1 0 16,24 0-16,-24 1 0,0-25 15,24 24-15,-24 0 16,24 0-16,0 0 16,0-48 31,24 0-47,-24 0 15,24 0-15,0-25 0,0 1 16,1-1-16,-25 1 0,24 0 15,0-25-15,-24 25 16,24-1-16,-24 25 0,0-24 16,0 24-16,0-1 15,0 50 48,24-25-48,-24 24-15,25-24 16,-1 24-16,0 0 0,0 0 16,0 25-16,1-25 15,23 24-15,-24-24 0,0 25 16,25-25-16,-25 0 16,24 25-16,-24-25 0,25 0 15,-25 0-15,0 0 0,0 1 16,1 23-16,-1-24 15,-24 0-15,24-24 0,-24 24 16,0 1-16,0-50 31,0-23-31</inkml:trace>
  <inkml:trace contextRef="#ctx0" brushRef="#br0" timeOffset="-7947">9274 1282 0,'0'24'0,"-25"-24"16,50 0-1,-1 0 1,24 0-16,0 0 0,25-24 16,48 24-16,0 0 15,24-25-15,0 25 0,25-24 16,-1 24-16,-24 0 15,24-24-15,-48 24 0,0 0 16,-48 0-16,-1 0 0,1 0 16,-49 0-16,0 0 15,-24-24-15,-24 24 0,0 0 16,-24 0-16,23 0 16,-23 0-16,0 0 0</inkml:trace>
  <inkml:trace contextRef="#ctx0" brushRef="#br0" timeOffset="-6399">9515 1209 0,'-24'0'62,"0"0"-46,24-24-16,-24 24 16,0-24-16,-1 24 15,1-25-15,24 1 16,-24 0-16,24 0 0,0 0 16,-24-25-16,24 1 0,0 24 15,0-25-15,24 1 16,-24 0-16,24-1 0,-24 25 15,24-24-15,1 23 16,-25 1-16,24 0 0,24 0 16,-24 24-16,1 0 0,-1 0 15,0 0-15,0 0 16,0 0-16,1 24 0,-1 0 16,0 0-1,-24 1-15,24-1 0,-24 0 16,24-24-16,-48 0 47,24-24-32,0 0-15,0-1 16,0 1-16,0 0 16,24 0-16,1 0 15,-1-25-15,0 25 0,24 0 16,-24 0-16,25-25 15,-25 25-15,24 24 0,1-24 16,-25 0-16,24 24 0,-23 0 16,23 0-16,-24 0 15,25 0-15,-25 24 0,0-24 16,0 24-16,0-24 0,0 0 16,1 24-16,-25-48 31,-25 24-16,1 0-15,0-24 0,0-24 32,24 23-32,0 1 0,24 0 15,0 0-15,0 0 0,25-25 16,-1 25-16,1 0 16,-1 0-16,25 0 0,-25 24 15,25 0-15,-25 0 16,0 0-16,-24 24 0,25-24 15,-25 24-15,0 0 0,0 0 16,1 0-16,-25 1 16,24-1-16,-24 0 0,24 0 15,-24 0-15,24-24 16,-24 25 0,0-50 15,24 25-16,1 0-15,-1 0 0,0 0 16,24 0-16,-23 0 16,23 25-16,0-25 0,-24 24 15,25 0-15,-25 0 16,0 0-16,0 25 0,1-25 16,-25 24-16,0 1 15,0-1-15,0 0 0,-25 1 16,25-25-16,-24 24 0,24-23 15,-24-1-15,24 0 16,-24-24-16,24 24 0,-24-24 16,-1 0-16,1 0 31,24 24 0,24-24-31,-24 25 16,25-25-16,-25 24 15,0 0 1,0 0 0,-25-24-16,25 24 15,0 1-15,-24-25 0,0 24 16,24 0-16,-24-24 0,24 24 16,-24-24-16,0 0 15,-25 0-15,25 0 0,0 0 16,-25 0-16,25 0 15,0-24-15,0 24 0,0 0 16,-1 0-16,1 0 31,24 24-15,-24-24 0,24 24 30</inkml:trace>
  <inkml:trace contextRef="#ctx0" brushRef="#br0" timeOffset="-4959">10556 1354 0,'0'-24'0,"0"0"16,-25 24-16,25-24 15,25 24 1,-25 24-16,24 0 0,-24 0 16,24 25-16,-24-1 15,24 0-15,0 25 0,-24 24 16,25-25-16,-1 25 0,-24 0 15,24 0-15,0 23 16,0-23-16,-24 24 0,25 0 16,-1-24-16,-24 24 15,24 0-15,-24 0 0,0 0 16,0 0-16,0-25 16,0 25-16,0-48 0,0 24 15,0-25-15,0-23 0,0 23 16,0-23-16,24-25 15,-24 24-15,0-24 0,0 1 16,24-1-16,-24 0 16,0 0-1,0 0 17,0 1-17,0-1 1,0 0 15,0 0-15,0 0 15,-24-24-15,24 24-16,-24 1 15,24-1 1,-24-24-16,24 24 15,-24 0-15,-1 0 16,25 1-16,-24-1 0,0 0 16,0 0-16,0 0 15,24 1-15,-25-25 16,25 24 0,-24-24 15,24 24 0,0 0-15,0 0 31,-24-24 15,0 25-62,0-25 16,-25 0-16,25 0 15,-49 0-15,1 24 0,-1-24 16,-23 0-16,-25 24 0,0-24 16,0 24-16,-24-24 15,24 0-15,0 24 0,24-24 16,0 0-16,25 0 0,23 24 15,25-24-15,48 0 47,0 0-31</inkml:trace>
  <inkml:trace contextRef="#ctx0" brushRef="#br0" timeOffset="-4575">9128 4523 0,'-24'0'16,"24"-24"-1,-24 48 17,24 0-17,-24-24-15,0 25 0,-1-1 16,-23 0-16,24 0 16,0 0-16,-25 0 0,25-24 15,0 25 1,48-25-1,0 0 1,0 0-16,1 0 16,-1 24-16,0-24 15,24 24-15,-23 0 16,-1 25-16,0-25 0,0 0 16,0 24-16</inkml:trace>
  <inkml:trace contextRef="#ctx0" brushRef="#br0" timeOffset="12521">5089 5902 0,'24'0'0,"-24"-24"16,0 0 15,-24 24-15,-1 0-1,1 24-15,0-24 16,0 24-16,0 0 0,-1 0 16,1 1-16,0-1 15,0 0-15,0 24 0,24-23 16,0 23-16,0-24 0,24 0 15,0 25-15,0-25 16,-24 0-16,49 0 0,-25-24 16,0 24-16,0-24 0,0 0 15,1-24-15</inkml:trace>
  <inkml:trace contextRef="#ctx0" brushRef="#br0" timeOffset="12875">5210 6096 0,'24'0'63,"0"0"-63,0 24 15,-24 0 1,0 0-16,0 0 16,0 0-1,0 1-15,0-1 16,-24-24-16,0 0 16,0-24-1,24-1 1,0 1-16,0 0 15,24 0-15,0 0 0,-24 0 16,24-1-16,0 25 0,0-24 16</inkml:trace>
  <inkml:trace contextRef="#ctx0" brushRef="#br0" timeOffset="13301">5427 6096 0,'0'24'0,"24"-24"47,1 0-32,-1 0 1,0 0-16,0 0 15,0 0-15,1 0 32,-25-24-17,-25-1 1,1 1 0,0 24-16,24-24 15,-24 24-15,0 0 16,-1 24-16,1 0 15,24 1 1,-24-1-16,24 0 16,0 0-16,0 0 0,0 25 15,0-25-15,24 0 16,0 0-16,1-24 16</inkml:trace>
  <inkml:trace contextRef="#ctx0" brushRef="#br0" timeOffset="13962">5959 6096 0,'-24'0'16,"0"0"-1,24-25-15,-24 25 16,24-24-1,0 0-15,-24 24 16,-1 0 0,1 0-1,0 0-15,0 24 0,0 0 16,0-24 0,-1 25-16,25-1 0,0 0 15,-24-24-15,24 24 0,0 0 16,0 0-16,24-24 15,-24 25-15,25-1 0,-1-24 16,0 0-16,0 0 16,0-24-1,0 24-15,-24-25 0,25 1 16,-25 0-16,0 0 16,0 0-16,0 0 15,0-1 1,0 50-1,0-1 1,24 0 0,0 0-1,0 0-15,0-24 16,1 0 0,-1-24-16,0 0 0,0 24 15,0-24-15,1 0 16,-1-1-16,0 1 0,-24 0 15,0-24-15,0 23 0,0 1 16,0 0-16,0 0 16,0 0-16,0 48 31,0 0-31,0 0 16,0 0-16,0 1 0,0 23 15,24-24-15,-24 0 16,24 1-16,-24-1 0</inkml:trace>
  <inkml:trace contextRef="#ctx0" brushRef="#br0" timeOffset="14327">6153 6096 0,'-24'0'15,"24"-25"1,24 25-16,0 0 15,0 0-15,1 0 16,-1-24-16,24 24 0,-24-24 16,25 24-16,-1-24 15,-24 24-15,0-24 0,1 24 16,-1 0-16,0-25 0,-48 1 31,0 0-15,-1 24-1,1 0 1,0 0-16,24 24 16,-24 0-16,24 1 15,0-1-15,-24 0 0,24 0 16,0 25-16,0-25 16,0 0-16,24 0 0,0-24 15,0 24-15,25-24 0,-25 0 16</inkml:trace>
  <inkml:trace contextRef="#ctx0" brushRef="#br0" timeOffset="14969">6782 5926 0,'0'-24'0,"-24"24"16,24-24-16,0 0 15,0 48 1,24 0 0,0 0-1,-24 0-15,24 1 0,-24 23 16,24-24-16,1 0 0,-25 1 15,24-1-15,0 0 16,0 0-16,0-24 31,-24-24-15,0 0-16,25 0 0,-25-1 16,24-23-16,0-49 15,-24 73 1,0 0-16,0 0 15</inkml:trace>
  <inkml:trace contextRef="#ctx0" brushRef="#br0" timeOffset="15227">7169 5902 0,'0'-24'0,"24"24"15,-24 24 32,0 0-47,0 0 16,-24 1 0,24-1-16,0 0 0,0 0 15,-24 0-15,24 1 0,0-1 16,0 0-16,-24-24 15,24 24-15</inkml:trace>
  <inkml:trace contextRef="#ctx0" brushRef="#br0" timeOffset="15490">7169 5708 0,'-24'0'16</inkml:trace>
  <inkml:trace contextRef="#ctx0" brushRef="#br0" timeOffset="16361">7362 5950 0,'-24'0'16,"48"0"31,1 0-32,-1 0-15,0 0 16,0 0-16,0 0 15,1 0-15,-25-24 16,24 24-16,0-24 16,-24 0-1,-24 0 1,0 24 0,24-25-16,-25 25 15,1 0-15,0 0 31,24 25-31,-24-25 0,24 24 16,0 0-16,0 0 0,-24 0 16,24 1-16,0-1 15,0 0-15,0 0 0,24 0 16,-24 1-16,24-25 16,0 24-16,0-24 15,1 0-15,-1 0 16,0-24-16,0 24 0,-24-25 15,24 1-15,1 0 0,-25 0 16,24-25-16,-24 25 16,0 0-16,24 0 0,-24 0 15,0-1-15,24 25 16,-24 25 0,0-1-16,0 0 15,0 0 1,0 0-16,0 1 0,0-1 15,24 0-15,1 24 32,-1-48-32,0 0 15,-24-24-15,24 0 16,0 24-16,-24-24 0,24 0 16,1-1-16,-1 1 0,-24 0 15,0 0-15,24 24 16,0 0-1,-24 24 1,24 0-16,-24 0 16,25 1-16,-1-25 0,-24 24 15,24-24-15,0 24 16,0-24-16,1-24 0,-1 24 16,0-24-16,-24-1 15,24 1-15,0-24 0,-24 24 16,0-25-16,-24 1 0,0 24 15,-24-25-15,-1 25 16,-48 24-16</inkml:trace>
  <inkml:trace contextRef="#ctx0" brushRef="#br0" timeOffset="19969">6105 6700 0,'0'-24'62,"0"0"-46,0 0-1,-25 24-15,25-24 16,-24-1 0,0 25-16,0 0 15,0 0-15,-1 0 16,1 25-16,0-1 15,0 0-15,24 0 0,-24 0 16,-1 0-16,25 1 16,-24-1-16,24 0 0,0 0 15,0 0-15,24-24 16,-24 25-16,25-25 16,-25 24-16,24-24 0,0 0 15,0 0-15,0 0 16,1-24-1,-1-1 1,-24 1 15,0 48 219,0-48-15,0 0-173,0 0-31,24 24-31,-24-24 16,0-1 375,24 25-376,-24-24 1,0 0 0,0 0 15,0 48 16,0 0-32,0 0 1,0 1-16,0-1 0,0 0 16,0 0-16,0 0 15,0 1-15,0-1 0,24 0 16,-24 0-16,25-24 15</inkml:trace>
  <inkml:trace contextRef="#ctx0" brushRef="#br0" timeOffset="20550">6443 6773 0,'0'-24'16,"0"-1"-1,0 1 1,0 0-1,-24 24-15,0 0 16,0 0 0,-1 0-16,1 0 15,0 24-15,24 0 16,-24-24-16,24 25 0,-24-1 16,24 0-16,0 0 0,0 0 15,0 1 1,0-1-16,24-24 0,-24 24 15,24-24-15,0 0 16,0 0 0,-24-24-16,25 24 0,-25-24 15,24-1-15,-24 1 16,24 0-16,-24 0 0,0 0 16,24-25-16,-24 25 0,0 0 15,0-24-15,0 23 16,0 50 15,0-1-15,0 0-16,0 0 0,24 0 15,-24 25-15,0-25 16,0 0-16,0 0 0,0 0 16,0 1-16</inkml:trace>
  <inkml:trace contextRef="#ctx0" brushRef="#br0" timeOffset="21018">6782 6749 0,'0'-25'0,"24"25"16,-24-24-1,-24 24-15,0-24 16,0 24-1,-1 0-15,1 0 16,0 0-16,24 24 0,-24-24 16,0 24-16,-1-24 15,25 25-15,-24-25 0,24 24 16,0 0-16,0 0 16,0 0-16,0 1 15,24-25 1,1 0-1,-1 0-15,0 0 0,-24-25 16,24 1-16,0 0 0,1 0 16,-25 0-16,24-1 15,-24-23-15,24 0 0,-24 24 16,0-25-16,0 25 16,0 0-16,0 0 0,0-1 15,0 50 1,-24-1-16,24 0 15,0 0-15,0 25 0,0-1 16,0-24-16,0 24 16,24 1-16,-24-25 0,0 0 15,24 0-15</inkml:trace>
  <inkml:trace contextRef="#ctx0" brushRef="#br0" timeOffset="21200">7000 6724 0,'0'25'15</inkml:trace>
  <inkml:trace contextRef="#ctx0" brushRef="#br0" timeOffset="21996">7193 6628 0,'0'-24'46,"24"24"111,-24 24-142,0 0 1,25 0-16,-1 0 16,-24 0-16,24 1 0,-24-1 15,24 0-15,0 0 16,-24 0-16,24 1 0,1-25 15,-1 0 1,-24-25 0,0 1-16,24 0 0,-24 0 15,24-25-15,-24 25 16,24 0-16,-24 0 0,0-49 31,25 49-31</inkml:trace>
  <inkml:trace contextRef="#ctx0" brushRef="#br0" timeOffset="22224">7701 6579 0,'-24'0'0,"24"25"16,0-1 15,0 0-31,0 0 16,0 0-16,0 0 15,0 1-15,0-1 0,0 0 16,0 0-1,0 0-15</inkml:trace>
  <inkml:trace contextRef="#ctx0" brushRef="#br0" timeOffset="22393">7725 6362 0,'0'-25'15,"-24"25"1,24 25 0,0-1-1</inkml:trace>
  <inkml:trace contextRef="#ctx0" brushRef="#br0" timeOffset="22795">7919 6628 0,'24'24'15,"0"-24"17,-24 24-17,24-24-15,1 0 16,-1 0-16,-24-24 15,24 24-15,0-24 16,-24 0 0,0-1-16,0 1 0,0 0 15,-24 0 1,0 0-16,0 24 16,-1 0-16,1 0 15,0 24-15,0 0 16,24 0-16,-24 25 15,24-25-15,0 0 16,0 0-16,0 24 0,24-23 16,-24-1-16,0 0 0,24-24 15,0 24-15,0-24 16,1 0-16,-1 0 0,0 0 16</inkml:trace>
  <inkml:trace contextRef="#ctx0" brushRef="#br0" timeOffset="23275">8209 6604 0,'0'-25'0,"0"-23"16,0 24-16,0 0 16,0-1-16,0 50 31,0-1-15,24 0-16,-24 0 15,0 25-15,0-25 0,25 0 16,-25 24-16,0-24 0,0 1 15,0-1 1,24-24-16,0-24 31,-24-1-31,24 1 0,-24-24 16,24 24-16,0 0 16,-24-25-16,25 25 0,-1 0 15,-24 48 16,0 0-31,0 0 0,24 1 16,-24-1-16,0 24 16,24-24-16,-24 0 0,24 1 15,1-25 1,-1 0-16,-24-25 16,24 1-16,0 0 0,-24 0 15,24-24-15,-24-1 0,0 1 16,0-1-16,0 1 15,0 24-15,0 0 0,-24-1 16,0 25-16,0 0 16,0 25-16,-1-1 15,25 0-15,-24 0 0</inkml:trace>
  <inkml:trace contextRef="#ctx0" brushRef="#br0" timeOffset="24559">8838 6289 0,'24'0'141,"0"0"-126,1 0 1,23 0-16,25 0 0,-1 0 15,25-24-15,24 24 16,24-24-16,0 24 16,25-25-16,-25 25 0,24-24 0,0 24 15,-24-24-15,1 24 16,-25 0-16,0-24 0,-25 24 16,1-24-16,0 24 15,-25 0-15,1-24 0,-25 24 16,1 0-16,-1-25 0,-24 25 15,0 0-15,1-24 16,-1 24-16,-24-24 63,-24 24 30,-1 0-61,25-24-17</inkml:trace>
  <inkml:trace contextRef="#ctx0" brushRef="#br0" timeOffset="25339">11112 5781 0,'-24'0'15,"24"24"79,24-24-78,0 24-16,25 1 15,-25-25 1,0 24-16,24 0 0,1 0 15,-1 0-15,25-24 16,-25 25-16,0-1 0,1 0 16,23-24-16,-23 24 0,-1-24 15,-24 24-15,25-24 16,-25 0-16,0 0 0,0 25 16,0-25-16,1 0 15,-50 0 32,1 0-16,0 0-15,0 24-16,0 0 16,-25 0-16,25 0 15,-24 0-15,-1 25 0,25-25 16,-24 24-16,-1 1 15,1-25-15,0 24 0,23-23 16,-23 23-16,24-24 0,0 0 16,0 1-16,-1-1 15,1 0-15,24 0 16,-24-48 15,24 0-15</inkml:trace>
  <inkml:trace contextRef="#ctx0" brushRef="#br0" timeOffset="59368">17571 2927 0,'-24'0'0,"-1"0"15,25 24 1,-24-24-16,24 24 31,24-24 16,-24 24-47,25-24 16,23 0-16,0 0 0,25 0 15,24 0-15,24-24 16,0 24-16,24 0 0,24-24 16,0 0-16,25 24 15,0-25-15,-1 1 0,1 24 16,-1-24-16,1 24 0,-1-24 16,1 24-16,-25-24 15,0 24-15,1 0 0,-25-25 16,0 25-16,0 0 15,-24-24-15,0 24 0,0 0 16,-24 0-16,-1 0 0,-23 0 16,0 0-16,-25 24 15,-24-24-15,0 0 0,1 0 16,-25 25 15,-25-25 16,25-25-47</inkml:trace>
  <inkml:trace contextRef="#ctx0" brushRef="#br0" timeOffset="59710">21417 2515 0,'0'-24'15,"-24"24"-15,48 0 32,0 0-17,1 0-15,23 24 16,0-24-16,-24 25 0,25-1 15,-1-24-15,1 24 0,-1 0 16,-24 0-16,0 0 16,-24 25-16,25-25 0,-25 0 15,0 0-15,-25 1 16,25-1-16,-24 0 0,0 0 16,-24 0-16,23 1 0,-23-1 15,24 0-15,-25 0 16,25 0-16,-24 1 0</inkml:trace>
  <inkml:trace contextRef="#ctx0" brushRef="#br0" timeOffset="62531">22215 1911 0,'0'24'47,"0"0"-47,0 0 16,0 25-16,0-1 16,0 0-16,0 25 0,25-1 15,-25 1-15,24 24 0,-24-25 16,0 25-16,24 0 15,-24 24-15,24-24 0,-24 24 16,0-25-16,24 25 16,-24 0-16,0-24 0,0 24 15,0-24-15,0 24 0,0-25 16,0 1-16,0 0 16,0 24-16,0-24 0,25-1 15,-25 1-15,0-24 16,24 120-1,-24-120-15,0 24 0,0-25 0,0 1 16,0-1-16,0 1 16,0-25-16,-24 25 0,24-25 15,-25 1-15,25 23 16,0-23-16,-24-1 0,24-24 16,0 24-16,0 1 0,-24-1 15,24-24-15,0 25 16,0-1-16,0-24 0,0 25 15,0-25-15,-24 24 16,24-23-16,0-1 0,0 0 16,0 24-16,0-24 0,0 1 15,0-1-15,0 0 16,0 0-16,0 0 0,0 1 16,0-1-1,24 0 1,-24 0 15,24-24-15,-24-24-1,24 24 1,1-24-16,-1 24 16,24 0-1,-24-24-15,25 24 0,-1-25 16,25 25-16,-1 0 15,25-24-15,-24 24 0,48 0 16,-1 0-16,26 0 0,-1 0 16,24 0-16,25 0 15,-25 0-15,24 0 0,1 24 16,24-24-16,-25 0 16,1 0-16,-25 25 0,25-25 15,-25 0-15,0 0 0,1 24 16,-1-24-16,-24 0 15,0 0-15,0 24 0,1-24 16,-1 0-16,-24 0 0,24 0 16,0 0-16,-24 0 15,24 0-15,0 24 0,-24-24 16,0 0-16,-24 0 16,24 0-16,-24 0 0,-25 24 15,25-24-15,-25 0 16,1 0-16,0 0 0,-1 0 15,-23 0-15,23 0 0,-24-24 16,25 24-16,-25 0 16,25 0-16,-25 0 0,1 0 15,-1 0-15,-24 0 0,25 0 16,-25 0-16,0 0 16,0 24-16,0-24 0,1 0 15,-1 0 1,0 0-16,0-24 31,-24 0 0,-24 24-31,24-24 16,-24 0 0,24-1-16,0 1 15,0 0-15,0 0 16,0-25-16,0 25 0,0-24 15,0-25-15,0 25 16,0-25-16,0-23 0,0 23 16,0-24-16,0 1 0,0-1 15,0 0-15,0-24 16,0 24-16,0-24 0,-24 0 16,24 0-16,-25-24 15,25 24-15,-24-24 0,24 0 16,-24 24-16,0-24 0,0 0 15,0 24-15,24 0 16,-25 0-16,25 0 0,0 24 16,0 0-16,0 25 15,0-25-15,0 25 0,0-1 16,0 0-16,0 1 0,0 23 16,0-23-16,0-1 15,-24 25-15,24-25 0,0 25 16,-24 0-16,24-1 15,0 1-15,-24-1 0,24 1 16,0 24-16,0-24 0,0 23 16,0 1-16,0-24 15,0 24-15,0-1 0,-24 1 16,24 0-16,0 0 16,0 0-16,0-1 0,0 1 15,-25 0-15,25 0 0,0 0 16,0-1-16,0 1 15,-24 24 110,0 0-109,0 24 0,0-24-16,-25 0 0,25 0 15,-49 25-15,1-25 16,-25 0-16,0 0 0,-24 0 16,0 0-16,1 0 0,-26 0 15,1 0-15,0 0 16,0 0-16,0 0 0,24 0 15,0 24-15,0-24 16,0 24-16,0-24 0,24 24 16,-24-24-16,0 24 0,0-24 15,0 0-15,-24 0 16,0 0-16,0 0 0,0 0 16,0 0-16,0 0 0,24 0 15,-24 0-15,48-24 16,-24 24-16,24 0 0,0 0 15,25 0-15,-25 0 16,24 24-16,1-24 0,23 0 16,-23 0-16,-1 0 0,25 0 15,0 0-15,-25 0 16,25 0-16,-1 0 0,1 0 16,24 0-16,-25 0 15,1 0-15,-1 0 0,25 25 16,-24-25-16,24 0 0,0 0 15,-1 0-15,1 24 16,-24-24-16,24 0 0,-1 0 16,1 0-16,0 0 15,0 0-15,0 0 0,-1 0 16,1 0-16,0 0 0,0 0 16,0 0-16,-1 24 15,1-24-15,-24 0 0,24 0 16,-25 0-16,1 0 15,0 0-15,-1 0 0,25 0 16,-24 0-16,23 0 0,1 0 16,0 0-16,0 0 15,0 0-15,-1 0 0,1 0 16,0 0-16,0 0 0,0 0 16,24 24-1,-24-24-15,-1 0 0,25 24 16,-24-24-1,0 0 1,24 25-16,-24-25 16,0 0-1,-1 0-15,1 0 16,24 24-16,-24-24 16,0 0-16,0 0 0,-1 0 15,25 24 1,-24-24-16,0 0 15,24 24 1,-24-24 0,24 24-1</inkml:trace>
  <inkml:trace contextRef="#ctx0" brushRef="#br0" timeOffset="62920">22119 895 0,'24'0'16,"-24"-25"-16,24 25 15,-24-24 1,24 48 15,0 1-15,-24-1-16,25 24 0,23 1 15,-24-1-15,0 0 16,25 1-16,-25 23 0,24-23 16,-23 23-16,-1-23 0,0-1 15,-24 0-15,24 1 16,-24-25-16,24 0 0</inkml:trace>
  <inkml:trace contextRef="#ctx0" brushRef="#br0" timeOffset="63208">22675 798 0,'0'-24'16,"0"-1"-16,0 50 31,0-1-31,0 0 0,0 0 16,0 25-16,0-1 15,0 0-15,0 1 0,0-1 16,0 0-16,0 1 0,0-1 16,-24 1-16,24 23 15,0-23-15,-24-1 0,24-24 16,-25 25-16,25-25 16,0 0-16,0 0 0,25-48 31,-25 0-31</inkml:trace>
  <inkml:trace contextRef="#ctx0" brushRef="#br0" timeOffset="63431">22869 1185 0,'0'-24'0,"0"48"31,0 0-16,24-24-15,-24 24 16,24 0-16,-24 1 16,0 23-16,0-24 0,24 0 15,-24 25-15,0-1 16,0-24-16,0 1 0,0-1 16</inkml:trace>
  <inkml:trace contextRef="#ctx0" brushRef="#br0" timeOffset="63593">22941 1040 0,'0'-24'0,"0"-25"16,0 25-16,0 0 16,24 24 30</inkml:trace>
  <inkml:trace contextRef="#ctx0" brushRef="#br0" timeOffset="64913">23183 1185 0,'0'24'16,"24"-24"0,0 0-1,1 0 1,-25 24-16,24-24 16,0 0-16,0 0 0,0 0 15,1-24-15,-1 24 16,0-24-16,-24 0 15,24 24-15,-24-25 0,0 1 16,0 0-16,0 0 0,-24 0 16,24 0-16,-24 24 15,0-25-15,-1 25 0,1 0 16,0 0-16,0 0 16,0 0-16,-1 25 0,25-1 15,-24 0-15,24 24 0,0-24 16,0 25-16,0-1 15,24 1-15,1-1 0,-1 0 16,0-23-16,0 23 16,0 0-16,1-23 0,-1-25 15,0 24-15,0-24 0,25 0 16,-25 0-16,0-24 16,0 24-16,0-25 0,0-23 15,1 24-15,-1-25 16,0 25-16,-24-24 0,24-1 15,-24 1-15,0 0 0,0 23 16,0-23-16,0 0 16,0 24-16,0-1 0,0 1 15,0 48 1,0 1-16,0-1 16,0 0-16,0 24 0,0 1 15,24-1-15,-24 0 16,25 1-16,-1-1 0,-24 1 15,24-25-15,-24 24 16,24-24-16,0 1 16,1-25-16,-1-25 15,0 25 1,-24-24-16,24-24 0,0 24 16,1-1-16,-1 1 15,-24 0-15,24 0 0,-24 0 16,0-1-1,0 50 64,24-25-79,-24 24 15,24 0 1,0 0-1,1-24-15,-1 0 16,-24-24 31,0 0-47,0 0 16,0-1-16,0 1 15,0 0-15,0 0 0,-24 24 16,24-24-16,0-1 15,0 1 17,24 0-1,-24 0 31,0 48 17,0 0-48,24-24-16,-24 24 1,24-24 0,-24 25-1</inkml:trace>
  <inkml:trace contextRef="#ctx0" brushRef="#br0" timeOffset="70915">24054 1257 0,'0'-24'31,"0"48"94,24-24-109,-24 25-1,0-1 1,24 0 0,-24 0-16,0 0 15,24-24-15,-24 25 16,25-25-1,-25 24 1,24 0 0,-24 0-1,24-24 1,-24 24 0,0-48 62,24 0-63,-24 0 1,0 0-16,0-1 0,0-23 16,24 24-16,-24-25 0,0 25 15,25-24-15,-25 24 16,0-1-16,24-23 0,-24 24 15,24 0-15,-24 0 16,0-1-16,24 25 16,-24-24-16,0 0 15,0 0 1,0 48 187,0 0-156,24-24-47</inkml:trace>
  <inkml:trace contextRef="#ctx0" brushRef="#br0" timeOffset="74601">22772 2636 0,'24'0'47,"-24"-24"-16,24 24-31,-24-24 15,0 0 1,-24 0-16,0-1 16,0 1-1,-1 24-15,1 0 16,0 0 0,0 0-16,24 24 15,-24-24-15,24 25 16,-25-25-16,25 24 0,0 0 15,0 0-15,0 0 0,0 0 16,0 1 0,25-25-16,-25 24 0,24-24 15,0 24 1,0-24-16,0 0 16,1-24-16,-1 24 15,0-24-15,-24-1 16,24 25-16,-24-24 0,0 0 15,0 0 1,0 0-16,-24 24 31,24 24-15,0 0 0,24 0-1,-24 0-15,0 25 0,24-25 16,-24 0-16,25 25 0,-25-25 15,24 24-15,-24-24 16,24 25-16,-24-25 0,24 0 16,-24 25-16,0-25 15,0 0-15,-24 0 0,0 0 16,0 0-16,-1-24 16,1 0-16,-24 0 15,24-24-15,-1 24 0,1-24 16,0 0-16,0 0 15,24 0-15,0-1 0,0-23 16,0 24-16,0 0 0,24 24 16,0-25-16,0 1 15,1 24-15,-1-24 0,0 24 16,0 0-16,0 0 16,1 0-16,-1 0 15,-24 24-15,-24-24 31</inkml:trace>
  <inkml:trace contextRef="#ctx0" brushRef="#br0" timeOffset="75111">23038 2660 0,'-24'0'0,"48"0"47,-24 25-32,24-25 1,0 0-16,0 0 15,1 0 1,-1 0-16,0 0 16,-24-25-16,24 1 15,-24 0 1,0 0-16,-24 24 16,24-24-16,-24 0 0,0 24 15,24-25-15,-25 25 16,1 0-16,0 0 0,0 0 15,0 0-15,24 25 16,-24-25-16,24 24 0,-25 0 16,25 0-16,0 0 0,0 25 15,0-25-15,25 0 16,-25 0-16,24 0 0,0 1 16,0-1-1,0-24-15,0 0 16,1 0-16,-1 0 0,0 0 15,0 0 1,0-24-16</inkml:trace>
  <inkml:trace contextRef="#ctx0" brushRef="#br0" timeOffset="75429">23377 2346 0,'0'-24'0,"0"48"47,0 0-31,24-24-16,-24 24 15,0 1-15,0-1 0,0 0 16,0 24-16,0-23 15,0 23-15,0-24 0,0 24 16,0-23-16,24 23 0,-24-24 16,0 0-16,24 1 15,0-25-15,-24 24 0,25-24 16,-1 0-16,0 0 16,24 0-16,-24-24 0</inkml:trace>
  <inkml:trace contextRef="#ctx0" brushRef="#br0" timeOffset="75609">23377 2564 0,'-25'0'16,"50"0"0,-1 0-1,0 0-15,0 0 16,0 0-16,1 0 0,23 0 15,-24 0-15,0 0 16</inkml:trace>
  <inkml:trace contextRef="#ctx0" brushRef="#br0" timeOffset="76042">23933 2419 0,'0'-25'16,"-24"1"0,24 0-16,-24 0 15,-1 0 1,1 24-16,0 0 0,0 0 16,0 24-16,-1-24 15,1 24-15,0 24 0,24-23 16,-24 23-16,24-24 0,0 25 15,24-1-15,-24 0 16,24 1-16,0-25 0,1 0 16,-1 0-16,0 0 15,0 1-15,0-25 0,1 0 16,23 0-16,-24 0 16</inkml:trace>
  <inkml:trace contextRef="#ctx0" brushRef="#br0" timeOffset="76449">24151 2588 0,'0'-24'32,"0"0"-17,-25 24 1,1 0-1,24 24-15,-24-24 16,0 24-16,24 0 16,0 0-16,-24 0 0,24 1 15,0-1-15,24 0 16,-24 0-16,24-24 0,0 24 16,0 1-16,1-25 0,-1 0 15,0 0-15,0 0 16,0 0-16,1 0 0,-25-25 15,24 1-15,-24 0 0,0 0 16,0-25-16,-24 25 16,24 0-16,-25 0 0,1 0 15,0 0-15,0-1 16,0 25-16,-1 0 16,25 25-1</inkml:trace>
  <inkml:trace contextRef="#ctx0" brushRef="#br0" timeOffset="76886">24344 2515 0,'-24'0'0,"24"-24"16,24 24 15,0 0-15,-24 24-16,25-24 15,-1 25-15,-24-1 0,24 0 16,-24 0-16,24 0 16,-24 0-16,0 1 15,0-1-15,0-48 47,24-1-47,-24 1 16,0 0-16,25 0 15,-25 0-15,24 0 0,-24-1 16,24 1-16,0 24 16,0 24-1,0 1-15,-24-1 16,0 24-16,0-24 15,25 0-15,-25 25 0,0-25 16,24 0-16,-24 0 16,0 1-16</inkml:trace>
  <inkml:trace contextRef="#ctx0" brushRef="#br0" timeOffset="77181">24731 2346 0,'-24'0'15,"24"-24"-15,-24 24 16,24-24-16,24-1 16,0 25-1,0 0 1,1 25-16,-1-1 15,-24 24 1,0-24-16,24 25 0,-24-25 16,0 24-16,0 1 0,24-1 15,-24-24-15,0 25 16,24-25-16,-24 0 0,0 0 16,0 0-16</inkml:trace>
  <inkml:trace contextRef="#ctx0" brushRef="#br0" timeOffset="77553">24780 2588 0,'0'-24'0,"0"0"16,24 24 0,-24-25-16,24 25 15,0-24-15,0 24 0,25-24 16,-25 24-16,24 0 0,-23 0 15,23 0-15,-24 0 16,24 24-16,-23 0 0,-1-24 16,0 25-16,-24-1 15,0 0-15,0 0 0,0 0 16,0 0-16,-24-24 0,0 25 16,-1-25-16,1 0 15,0 0-15,0 0 16,24-25-16,0 1 15,0 0-15,0 0 16,24 0-16,24 0 0,-23-1 16,23 1-16,-24 0 15,0 0-15,25 24 0,-25-24 16,0 24 0</inkml:trace>
  <inkml:trace contextRef="#ctx0" brushRef="#br0" timeOffset="77937">25433 2467 0,'24'0'15,"-48"0"17,24 24-17,0 0 1,-24 1-1,24-1-15,0 0 0,0 0 16,0 0-16,0 0 16,0 1-16,24-25 0,-24 24 15,24-24-15,-24 24 0,24-24 16,0 0-16,1 0 16,-25-24-16,24 24 0,0-24 15,0-1-15,-24 1 16,0 0-16,0-24 0,0 24 15,0-1-15,-24 1 16,0 0-16,0 24 0,-1-24 16,1 24-16,0 0 0,0 0 15,24 24-15,-24-24 16,24 24-16,0 0 16,24-24-16,-24 25 15</inkml:trace>
  <inkml:trace contextRef="#ctx0" brushRef="#br0" timeOffset="78189">25675 2298 0,'0'-25'0,"0"1"16,0 0-1,0 48 16,24 0-31,-24 1 16,0-1-16,24 24 0,-24-24 16,0 25-16,24-25 15,-24 24-15,0-23 0,0 23 16,0-24-16,24 0 0,-24 0 16,0 1-1</inkml:trace>
  <inkml:trace contextRef="#ctx0" brushRef="#br0" timeOffset="78418">25868 2273 0,'0'-24'16,"0"0"-16,0 48 31,24 0-16,-24 1-15,25 23 0,-25-24 16,24 25-16,-24-25 0,0 24 16,24-24-16,-24 25 15,0-25-15,0 0 0,0 0 16,0 0-16,0 1 16</inkml:trace>
  <inkml:trace contextRef="#ctx0" brushRef="#br0" timeOffset="78808">26086 2515 0,'24'0'0,"0"0"47,-24 25-47,24-25 15,1 0-15,-1 0 16,0 0 0,0 0-16,0-25 15,1 1 1,-25 0-16,0 0 16,0 0-16,-25 24 0,1-25 15,0 1-15,0 24 16,0-24-16,-1 24 0,1 0 15,0 24-15,0 0 16,24 1-16,-24-1 16,24 0-16,0 24 0,0-23 15,24-1-15,-24 0 16,24 0-16,0 0 0,0 0 16,1-24-16,-1 25 15</inkml:trace>
  <inkml:trace contextRef="#ctx0" brushRef="#br0" timeOffset="79143">26400 2443 0,'-24'-24'0,"24"-1"0,0 1 16,0 0 0,24 24-1,-24 24-15,25 0 16,-1 1-1,-24-1-15,24 24 0,-24-24 16,0 1-16,0-1 0,0 0 16,0 0-1,-24-24-15,0-24 32,24 0-32,0 0 15,0-1-15,0 1 0,24-24 16,0 24-16,-24-25 15,24 25-15,0 0 0,-24 0 16,25 24-16,-1 0 0,-24 24 16,0 0-1</inkml:trace>
  <inkml:trace contextRef="#ctx0" brushRef="#br0" timeOffset="79439">26836 2249 0,'0'-24'0,"-24"0"15,-1 24 1,25 24-1,0 0-15,0 0 16,-24 1-16,24-1 16,0 24-16,0 1 0,0-25 15,0 24-15,0-24 16,0 25-16,0-25 0,0 0 16,0 0-16,-24 0 0,24 1 15</inkml:trace>
  <inkml:trace contextRef="#ctx0" brushRef="#br0" timeOffset="79844">26787 2273 0,'0'-24'16,"0"0"-16,0 48 31,25 0-16,-25 1-15,24-1 16,-24 0-16,24 24 0,0-23 16,0-1-16,1 24 15,-25-24-15,24 1 0,0-1 16,0 0-16,0-24 0,1 24 16,-1-24-1,-24-24-15,24 24 0,-24-24 16,0 0-16,0-25 15,0 25-15,0-24 0,0-1 16,-24 1-16,24-1 0,-24 1 16,24 24-16,0 0 15,0-1-15,0 50 32,0-1-32,0 0 0,24 0 15,-24 25-15,0-1 0,24-24 16,-24 25-16,0-25 15,0 0-15</inkml:trace>
  <inkml:trace contextRef="#ctx0" brushRef="#br0" timeOffset="80343">27247 2467 0,'24'0'0,"0"-24"16,1 0 0,-25-1-1,0 1-15,24 0 0,-24 0 16,0 0 0,-24 24-16,-1-25 15,1 25-15,0 25 16,0-25-16,24 24 15,-24 0-15,24 0 0,-25 0 16,25 1-16,0-1 16,0 24-16,0-24 0,0 1 15,0-1-15,25 0 16,-25 0-16,24 0 0,0-24 16,0 0-16,0 0 15,1-24 1,-1 0-16,-24 0 15,24 0-15,-24-25 16,0 25-16,0 0 0,0 0 16,0-1-16,24 25 31,-24 25-31,0-1 16,0 0-16,0 0 15,0 0-15,24 1 0,-24-1 16,0 0-16,25 0 15</inkml:trace>
  <inkml:trace contextRef="#ctx0" brushRef="#br0" timeOffset="81213">27513 2346 0,'0'-24'0,"0"0"16,0 48 15,24 0-15,-24 0-16,0 0 15,0 1-15,0-1 0,0 0 16,25 0-16,-25 0 16,0 1-16,0-1 15,0-48 16,0-1-15,0 1-16,0 0 0,0 0 16,24 0-16,-24-1 15,0 1-15,24 0 0,-24 0 16,24 24 0,0 0-1,-24 24 1,24-24-1,-24 24-15,0 0 0,0 1 16,0-1-16,0 0 16,25 24-16,-25-23 15,0-1-15,24-24 16,0 0 31,-24-24-47,24-25 0,0 25 15,1 0-15,-25 0 0,24-1 0,0 1 16,-24 0-16,24 0 16,0 24-16,-24 24 31,0 0-31,0 0 16,0 1-16,0-1 15,0 0-15,25 0 16,-25 0-16,24-24 0,-24 25 15,24-1-15,0-24 16,0 0-16,1 0 16,-1 0-16,0-24 15,0-1 1,-24 1-16,24 0 0,-24 0 16,0 0-16,0-1 15,0-23-15,0 0 16,-24 23-16,0 25 15,0 0-15,0 0 0,-1 0 16,25 25-16,-24-25 0,0 24 16,24 0-16,-24 24 15,24-23-15,0-1 0,24 0 16,0 0-16,0 0 0,1 1 16,-1-25-16,0 24 15,24-24-15,-24 0 0,25 0 16,-25 0-16,0 0 15</inkml:trace>
  <inkml:trace contextRef="#ctx0" brushRef="#br0" timeOffset="86463">23522 3435 0,'-24'0'0,"24"-25"47,24 25-47,0 0 31,-24 25-31,24-25 15,-24 24-15,24 0 16,0-24-16,1 24 0,-25 25 16,24-25-16,0 0 0,0 0 15,0 24-15,-24-23 16,0-1-16,0 0 0,0 0 16,-24-24-1,0 0 1,0-24-16,24 0 15,0 0-15,-24-1 16,24-23-16,0 0 0,24-1 16,-24 1-16,24 0 15,0 23-15,0-23 0,1 24 16,-1 0-16,0 24 0,0 0 16,0 0-16,1 0 15,-25 24-15,0 0 0,24-24 16,-24 24-16,0 0 0</inkml:trace>
  <inkml:trace contextRef="#ctx0" brushRef="#br0" timeOffset="86931">24006 3531 0,'0'25'15,"24"-25"-15,0 24 47,0-24-31,0 24 0,0-24-16,1 0 15,-1 0-15,-24-24 16,24 24-16,-24-24 15,24 24-15,-24-25 0,0 1 16,24 0-16,-24 0 16,-24 0-16,24-1 15,-24 1-15,0 24 0,0 0 16,-1 0-16,1 0 16,0 24-16,0-24 0,24 25 15,-24-1-15,24 0 16,-24 0-16,24 0 0,0 25 15,24-25-15,0 0 0,-24 0 16,24 0-16,0-24 16,0 25-16,1-25 0,-1 24 15,0-24-15,0 0 16,0 0-16,1 0 0,-1 0 16,0 0-16,-24-24 0</inkml:trace>
  <inkml:trace contextRef="#ctx0" brushRef="#br0" timeOffset="87255">24441 3314 0,'0'-49'0,"24"25"15,-24 0-15,0 0 16,0-1 0,0 50 15,0-1-16,0 0 1,24 0-16,-24 0 0,0 1 16,0 23-16,25-24 15,-25 25-15,0-25 0,0 24 16,24-24-16,-24 25 0,0-25 16,0 0-16,24 0 15,-24 0-15,24 1 0,0-1 16,0-24-1,1 0-15,23 0 16,-24-24-16,0-1 0,1 1 16,-25 0-16</inkml:trace>
  <inkml:trace contextRef="#ctx0" brushRef="#br0" timeOffset="87444">24489 3410 0,'-24'0'15,"0"0"-15,24 25 16,24-25 0,0 0-1,1 0-15,-1 0 16,0 0 0,0 0-16,0-25 15</inkml:trace>
  <inkml:trace contextRef="#ctx0" brushRef="#br0" timeOffset="88436">25118 3410 0,'24'0'78,"1"0"-78,-1 0 15,0 0-15,0 0 16,25 0-16,-25 0 0,24 0 16,1 0-16,-25 0 0,0 0 15,0 0-15,-48 0 32,0-24-17,0 24-15</inkml:trace>
  <inkml:trace contextRef="#ctx0" brushRef="#br0" timeOffset="88947">25892 3241 0,'0'24'62,"0"0"-62,0 25 16,0-25-16,25 0 15,-25 25-15,0-1 0,0-24 16,0 25-16,24-25 16,-24 0-16,0 0 0,0 0 15,0 0-15</inkml:trace>
  <inkml:trace contextRef="#ctx0" brushRef="#br0" timeOffset="89320">25917 3289 0,'0'-24'0,"24"0"15,0 48 1,-24 0-16,24 1 15,0-1-15,1 0 16,23 24-16,-24-23 0,0-1 16,25 0-16,-25 0 0,24 0 15,-24 1-15,1-25 16,-1 24-16,0-24 0,0 0 16,-24-24-16,0-1 15,0 1 1,0 0-16,0-24 0,0 23 15,-24-23-15,24 0 16,0 23-16,0-23 0,-24 24 16,24 0-16,0-1 0,-24 25 31,24 25-31,0-1 16,0 0-16,-25 0 15,25 0-15,0 1 0</inkml:trace>
  <inkml:trace contextRef="#ctx0" brushRef="#br0" timeOffset="89805">26618 3410 0,'0'-24'16,"24"24"-16,-24-24 15,0 0 1,0 0-16,0-1 16,-24 25-1,0 0-15,0 0 16,0 25 0,24-1-16,0 0 15,-25 0-15,25 0 16,0 1-16,0-1 15,0 0-15,25 0 0,-25 0 16,24-24 0,0 0-1,0-24 1,0 24-16,-24-24 16,24 0-16,1 0 15,-25-1-15,0 1 0,24 24 16,0 0-1,-24 24 1,24 1 0,-24-1-16,0 0 0,24 0 15,-24 0-15,25 1 0,-25-1 16,24 0-16,-24 0 16,24-24-16</inkml:trace>
  <inkml:trace contextRef="#ctx0" brushRef="#br0" timeOffset="90255">27295 3241 0,'25'-24'15,"-25"0"1,0-1 0,0 1-16,-25 0 15,1 24 1,0 0-16,0 0 15,0 0-15,-1 24 16,1-24-16,0 24 0,0 1 16,24-1-16,-24 0 15,0 0-15,24 25 0,0-25 16,0 0-16,0 24 0,0-23 16,0 23-16,24-24 15,-24 0-15,24 1 0,0-1 16,0 0-16,25-24 15,-25 24-15,0-24 0,24 0 16,-23-24-16,-1 24 0,0-24 16,0 0-16</inkml:trace>
  <inkml:trace contextRef="#ctx0" brushRef="#br0" timeOffset="90581">27658 3410 0,'0'25'16,"24"-25"15,-24 24-15,25-24 0,-50 0 15</inkml:trace>
  <inkml:trace contextRef="#ctx0" brushRef="#br0" timeOffset="92413">22675 3580 0,'-24'0'31,"0"0"-31,-1 0 16,1 0-16,0 0 15,-24 0-15,-1 0 0,-23 24 16,-1-24-16,-24 24 16,-24-24-16,1 24 0,-26 0 15,-23-24-15,0 25 0,-1-1 16,-23-24-16,-1 24 16,1 0-16,-1-24 0,-23 24 15,23-24-15,-24 25 0,1-25 16,-1 0-16,0 24 15,25-24-15,-1 0 0,25 0 16,-1 0-16,25 24 16,0-24-16,24 0 0,24 0 15,1 24-15,23-24 16,1 0-16,23 0 0,1 0 16,24 0-16,-1 24 0,1-24 15,0 0-15,0 0 16,0 25-16</inkml:trace>
  <inkml:trace contextRef="#ctx0" brushRef="#br0" timeOffset="92750">17837 3652 0,'0'-24'31,"-24"24"-31,24 24 31,-24 0-15,-1 1 0,-23-1-16,24 0 15,-25 24-15,25-23 0,-24-25 16,24 24-16,-1 0 0,1-24 16,0 24-16,48 0 15,0-24 1,-24 25-16,49-1 15,-25-24-15,24 24 0,1 0 16,23 25-16,1-25 0,0 0 16</inkml:trace>
  <inkml:trace contextRef="#ctx0" brushRef="#br0" timeOffset="118361">13797 2225 0,'24'0'32,"49"0"-17,48 0-15,24 0 16,-72 0-16,23 0 16,-23 0-16,-25 0 15,49 0-15,-49 0 16,49 0-1,-73 0-15,1 0 16,23-24-16,-24 24 16,25 0-16,-1 0 15,-24 0 1</inkml:trace>
  <inkml:trace contextRef="#ctx0" brushRef="#br0" timeOffset="118919">14112 2322 0,'48'0'93,"25"0"-93,23 0 16,-47 0-16,-1 0 16,25 0-16,-25 0 15,-24 0-15,0 0 16,25 0 31</inkml:trace>
  <inkml:trace contextRef="#ctx0" brushRef="#br0" timeOffset="131663">10362 3580 0,'0'-24'0,"0"-1"32,0 1-32,0 0 31,0 0-15,0 48-1,0 0 1,0 0-16,0 1 0,0-1 15,0 24-15,0 0 0,0 1 16,0-1-16,0 1 16,0-25-16,24 24 0,-24-24 15,0 1-15,0-1 16,0 0-16</inkml:trace>
  <inkml:trace contextRef="#ctx0" brushRef="#br0" timeOffset="132138">10290 3265 0,'-25'-24'16,"25"0"-16,-24 0 0,0-1 16,0 25-16,0 0 15,-1 25-15,-23-1 0,0 24 16,-1 1-16,1-1 0,-1 25 15,1-1-15,24 1 16,0 23-16,24-23 0,0 0 16,0-1-16,48 1 15,0-25-15,1 1 0,23-1 16,-23 0-16,23-24 0,25 1 16,-24-1-16,-1-24 15,1 0-15,-25 0 0,25-24 16,-25-1-16,25 1 15,-25-24-15,-24 0 0,25-1 16,-49-23-16,24-1 0,-24 0 16,0-23-16,-24 23 15,0-24-15,-25 25 0,25-25 16,-24 24-16,-1 25 0,1 0 16,-1-1-16,1 25 15,-25 24-15,25 0 0,0 0 16,-1 24-16,-23-24 15,23 24-15,1 1 0,0-1 16,-1 0-16,25 0 0,0 0 16,0 1-16,24-1 15</inkml:trace>
  <inkml:trace contextRef="#ctx0" brushRef="#br0" timeOffset="133025">9878 5660 0,'0'-24'0,"-24"24"16,24-24-16,0 0 0,-24-1 16,24 1-16,0 0 15,0 0-15,0 0 0,0-1 16,24 1-1,0 0-15,0 0 0,1 24 16,-1 0-16,24 0 16,-24 0-16,25 0 0,-25 24 15,0-24-15,0 48 0,1-23 16,-25-1-16,0 24 16,0-24-16,-25 25 0,1-1 15,0 0-15,-24 1 0,-1-25 16,1 24-16,-1-23 15,1-1-15,24 24 0,-24-48 16,23 24-16,25 1 16,25-50-1,-1 25 1,0-24-16,24 0 16,1 24-16,-1-24 0,0 0 15,25 24-15,-25-25 0,25 25 16,-25 0-16,1-24 15,-1 24-15,-24 0 0,0 0 16,1 0 0,-50 24-1</inkml:trace>
  <inkml:trace contextRef="#ctx0" brushRef="#br0" timeOffset="133762">10072 5080 0,'-24'0'16,"-25"0"-16,1 24 0,24-24 15,-49 24-15,25-24 16,-1 24-16,-23 0 0,23 25 16,-23-25-16,-1 0 15,25 24-15,-25 1 0,25-1 16,0 1-16,-1-1 0,25 0 15,0 1-15,0-1 16,24 0-16,0-23 0,0 23 16,24 0-16,0-23 15,0 23-15,0-24 0,25 25 16,-1-25-16,0 0 0,25 24 16,-25-23-16,25-1 15,0 0-15,-1 0 0,1-24 16,-1 24-16,1-24 15,-1 0-15,1 0 0,0-24 16,-25 24-16,25-24 0,-25 24 16,24-24-16,-23 0 15,-1-25-15,1 25 0,-1 0 16,-24-25-16,25 1 16,-25 0-16,0-25 0,-24 25 15,24-25-15,-24 25 0,0-25 16,-24 25-16,0-25 15,0 25-15,-1-25 0,-23 25 16,0 24-16,23-25 16,-23 25-16,-25 0 0,-47 0 15,71 24-15,-23 0 16,23-24-16,-23 24 16,23 0-16,1 0 0,-1 0 15,1 0-15,24 0 16,0 0-16,0 0 0,-1 0 15,1 0-15,0 24 16,0 0 0,0 0-16</inkml:trace>
  <inkml:trace contextRef="#ctx0" brushRef="#br0" timeOffset="135628">20135 2225 0,'0'-24'47,"-24"24"-31,24-24 0,0-1-1,24 25-15,0-24 0,0 24 16,1-24-16,-1 24 15,24 0-15,1 0 0,-25 0 16,24 0-16,-24 0 16,1 0-16,-1 0 0,0 24 15,-24 0 1,-24-24-16,24 25 16,-24-1-16,-1 0 0,1 0 15,0 0-15,0 1 16,0-1-16,-1-24 0,1 24 15,0-24-15,24 24 16,-24-24-16,0 0 16,48 0 15,0 0-31,0 0 16,-24-24-16,24 24 0,25 0 15,-25 0-15,0 0 16,25 0-16,-25 0 0,0 0 15,0 24-15,0-24 16,-24 24-16,24-24 0,-24 25 16,0-1-16,0 0 15,-24 0-15,0 0 16,0-24-16,0 25 0,-25-25 16,25 24-16,-24-24 15,-1 0-15,1 0 0,24 0 16,-25 0-16,1 0 0,0-24 15,23 24-15,1 0 16,0-25-16,0 25 0,0 0 16</inkml:trace>
  <inkml:trace contextRef="#ctx0" brushRef="#br0" timeOffset="136235">20401 1862 0,'0'-24'0,"-24"24"0,0 0 16,0 0-1,-1 0-15,-23 0 0,0 24 16,-1-24-16,-23 24 16,23 1-16,-23 23 0,23-24 15,1 25-15,-25-1 0,25 0 16,0 1-16,23-1 16,1 0-16,0 1 0,24-1 15,0 1-15,0-1 0,24 0 16,0 1-16,25-1 15,-1-24-15,-24 25 0,49-25 16,-25 24-16,1-24 16,23-24-16,1 25 0,-1-25 15,1 24-15,0-24 16,-1 0-16,1-24 0,-25 24 16,25-25-16,-1 1 0,-23-24 15,-1-1-15,0 1 16,1 0-16,-1-25 0,-24 1 15,1-1-15,-1 0 16,-24 1-16,0-1 0,0 1 16,-24-1-16,-1 25 0,-23-1 15,0 1-15,-1 24 16,-23 0-16,-1 24 0,0-25 16,-23 25-16,23 0 0,1 0 15,-1 25-15,0-25 16,25 0-16,-25 24 0,49-24 15,-24 24-15,24-24 16,0 0-16</inkml:trace>
  <inkml:trace contextRef="#ctx0" brushRef="#br0" timeOffset="143574">16579 3749 0,'0'-24'0,"-24"0"31,0 24-15,-1 0-1,1 0-15,0 0 16,-24 0-16,24 0 0,-25 0 16,1 24-16,-1-24 15,1 0-15,-25 24 0,1 0 16,-1-24-16,1 24 16,-1 1-16,-24-25 0,25 24 15,-25 0-15,24 0 0,1 0 16,-1-24-16,25 49 15,0-25-15,23 0 0,1 0 16,0 1-16,0-1 16,24 24-16,0-24 0,0 0 15,24 1-15,0 23 0,0-24 16,49 0-16,-25 1 16,25-1-16,-1-24 0,25 24 15,0-24-15,24 0 16,-24-24-16,24 0 0,0-1 15,0 1-15,0-24 0,-1 24 16,1-49-16,-24 25 16,24-1-16,-48 1 0,-1-25 15,-23 25-15,-25 0 0,-24-1 16,-24 1-16,-73-1 16,0 25-16,-72 24 0,-25 0 15,-48 24-15,-24 25 16</inkml:trace>
  <inkml:trace contextRef="#ctx0" brushRef="#br0" timeOffset="146453">15370 4789 0,'-25'97'0,"25"0"15,-24 0-15,24-1 16,-24 1-16,24 0 0,0 0 16,0-1-16,0 1 0,-24-24 15,24 23-15,0 25 16,-24-24-16,24 0 0,0 24 16,0-24-16,0 24 15,0-25-15,0 25 0,0-24 16,0 0-16,24 0 0,-24-1 15,24 1-15,0-24 16,0 23-16,-24-23 0,25 0 16,-1 23-16,0-23 15,0 24-15,24-25 0,-23 25 16,-1-24-16,0 23 0,0 1 16,25 0-16,-25 0 15,0-25-15,0 25 0,25-24 16,-25-1-16,0 1 15,24-1-15,-23-23 0,-1-1 16,24 25-16,-24-25 0,25 0 16,-1 1-16,-24-1 15,25 0-15,-25 1 0,24-1 16,-24 1-16,1-1 0,23 0 16,-24 1-16,0-1 15,25 1-15,-25-1 0,24 0 16,-24-24-16,25 25 15,-25-25-15,24 24 0,-23-23 16,-1-1-16,24 0 16,-24 0-16,1-24 0,-25 24 15,24-24-15,0 0 16,-24-24 31</inkml:trace>
  <inkml:trace contextRef="#ctx0" brushRef="#br0" timeOffset="146807">16773 9482 0,'-25'-24'31,"25"0"-15,0 48-1,25 0 1,-1 0-16,-24 1 0,24 23 16,0 0-16,0-23 0,-24 23 15,25 0-15,-25-24 16,24 25-16,-24-25 0,0 0 15,0 0-15,0 1 16,0-1-16,0 0 0,0 0 16,-24 25-16,-1-25 0,1 0 15,0 0-15,0 25 16,0-25-16,-25 0 0,25 24 16,-24-24-16,23 1 15</inkml:trace>
  <inkml:trace contextRef="#ctx0" brushRef="#br0" timeOffset="147870">18127 9942 0,'24'0'0,"1"0"15,-1 0-15,0 0 16,0 0-16,0-24 0,1 24 15,23 0-15,0 0 16,1-25-16,23 25 0,1-24 16,-25 24-16,49-24 15,-24 0-15,-1 24 0,25-24 16,0-1-16,-1 25 0,25-24 16,-24 0-16,24 0 15,24 0-15,-24 0 0,24-1 16,0 1-16,-24 0 15,25 24-15,-1-24 0,-24 0 16,0-1-16,24 25 0,-24-24 16,0 0-16,0 0 15,0 0-15,-25-1 0,25 25 16,0-24-16,-24 0 0,0 0 16,24 24-16,-25-24 15,1-1-15,0 1 0,-24 24 16,23-24-16,-23 0 15,24 24-15,-25-24 0,25 24 16,-24-24-16,-1 24 16</inkml:trace>
  <inkml:trace contextRef="#ctx0" brushRef="#br0" timeOffset="147983">23352 9095 0,'-24'0'15,"0"0"1,24-24-16,-24 24 15,0 0-15</inkml:trace>
  <inkml:trace contextRef="#ctx0" brushRef="#br0" timeOffset="150485">22627 8297 0,'0'-24'0,"0"-1"16,0 1-1,0 48 16,0 1-31,0-1 0,0 0 16,0 24-16,24 25 0,-24-25 16,0 25-16,24 24 15,-24-1-15,24-23 0,0 48 16,-24-24-16,25 0 16,-1 23-16,-24-23 0,24 24 15,0 0-15,0-24 0,1 24 16,-1-24-16,0-1 15,0 25-15,0-48 0,1 24 16,-1-1-16,0 1 0,0 0 16,0 0-16,-24-1 15,24 1-15,-24 0 0,0 0 16,0-25-16,0 25 16,0 0-16,0 0 0,0-25 15,0 25-15,0-24 0,0 23 16,0-23-16,25-1 15,-25 1-15,0 0 0,0-25 16,24 25-16,-24-1 16,0 1-16,24-25 0,-24 0 15,0 1-15,0-1 0,0-24 16,0 1-16,0-1 16,0 0-16,0 0 93,24-24-77,-24 24 0,24-24-1,1 25 1,-1-25-16,0 0 15,0 0-15,0 0 16,1 0-16,-1-25 0,24 25 16,-24 0-16,25-24 0,-25 24 15,24 0-15,25 0 16,-1-24-16,1 24 0,24 0 16,24-24-16,0 24 15,0 0-15,24-24 0,24 24 16,0 0-16,1-25 15,-1 25-15,25 0 0,-25 0 16,24 0-16,1 0 0,0 0 16,-1 0-16,25 0 15,-1 0-15,25-24 0,0 24 16,0 0-16,24 0 0,-24 0 16,24 0-16,-24 0 15,0 0-15,0 0 0,0-24 16,-24 24-16,-1 0 15,1-24-15,-24 24 0,-25-24 16,24 24-16,-23-25 0,-25 25 16,24-24-16,-24 24 15,-24-24-15,0 24 0,0-24 16,-24 24-16,0-24 16,-25 24-16,-23-25 0,-1 25 15,0 0-15,-23-24 0,-1 24 16,-24-24-16,24 24 15,-24-24-15,0 0 32,-24 0-17,24-1 1,-24 25 0,24-24-16,-25 24 0,25-24 15,-24 0 1,0 0-16,24-1 15,-24 1-15,0-24 0,24 24 16,-24-25-16,-1 1 16,1-25-16,0 1 0,0-25 15,0-24-15,-25 24 0,25-24 16,-24-24-16,-1 0 16,1 0-16,24 0 0,-25-25 15,1 25-15,0-24 16,23 24-16,-23 0 0,24-1 15,0 1-15,-1 0 16,1 24-16,0 0 0,-24 0 16,23 0-16,-23 25 0,0-25 15,-25 24-15,25 0 16,-1 0-16,1 25 0,0-25 16,-1 24-16,1 1 0,24-1 15,-1 1-15,1-1 16,0 25-16,0-25 0,0 25 15,-1-1-15,1 1 16,0 0-16,24-1 0,-24 1 16,0 24-16,24 0 0,0-25 15,-24 49-15,24-24 16,0 0 0,-25 24-1,1 0 79,0 0-94,0 0 16,0 24-16,-1-24 15,-23 0-15,0 24 0,-25-24 16,0 0-16,-23 24 15,-25-24-15,-24 0 0,-1 25 16,-47-25-16,-1 24 0,-23-24 16,-25 24-16,-24 0 15,24-24-15,0 24 0,0 1 16,0-1-16,0-24 16,49 24-16,-25 0 0,49 0 15,-25 0-15,1 25 0,23-25 16,-23 0-16,23 0 15,1 1-15,0 23 0,-1-24 16,25-24-16,24 24 16,0 1-16,25-1 0,-1-24 15,24 24-15,-24-24 0,25 24 16,-25-24-16,25 24 16,-25-24-16,24 25 0,-24-25 15,1 24-15,23-24 16,-24 0-16,25 24 0,-1-24 15,1 0-15,23 0 0,-23 0 16,23 24-16,1-24 16,0 0-16,23 0 0,-23 24 15,24-24-15,0 0 0,-1 24 16,1-24 0,0 25-16,0-1 15,0-24 1,-1 24-16,1-24 15,0 0-15,24 24 16,-24-24-16,0 0 0,0 24 16,48-24 31,0 0-16</inkml:trace>
  <inkml:trace contextRef="#ctx0" brushRef="#br0" timeOffset="151092">22869 7136 0,'24'-24'0,"-24"-25"16,0 25-16,0 0 16,-24-25-16,-1 25 0,25-24 15,-24 24-15,0-1 0,-24 25 16,-1 0-16,25 25 15,-24 23-15,-1 0 0,1 25 16,0 0-16,-1-1 16,25 25-16,0-25 0,24 25 15,0-24-15,24-1 0,0-23 16,25 23-16,-25-23 16,24-25-16,0 24 0,25-24 15,-25-24-15,25 0 16,0 0-16,-25-24 0,25 0 15</inkml:trace>
  <inkml:trace contextRef="#ctx0" brushRef="#br0" timeOffset="152052">23280 7450 0,'0'-48'16,"0"24"-16,0-1 0,0 1 16,-24 0-16,-1 24 31,1 0-31,24 24 15,-24 0-15,0 1 16,24 23-16,-24-24 0,24 25 16,0-1-16,0-24 15,0 25-15,0-25 0,24 0 16,0 0-16,0 0 0,25 0 16,-25-24-16,24 0 15,1 0-15,-25 0 0,24-24 16,1 24-16,-25-24 0,0 0 15,-24 0-15,0-25 16,0 25-16,0-24 0,-24 24 16,-25-25-16,25 25 15,-24 0-15,-1 0 0,25 24 16,-24-25-16,24 25 0,-1 0 16,25 25-1,25-1 1,-1-24-16,-24 24 15,24 0-15,0-24 0,0 0 16,1 0-16,-1 0 0,0 0 16,0 0-1,0-24-15,1 24 0,-25-24 16,24 0-16,0-1 16,0 25-16,0-24 0,0 24 15,-24-24-15,25 24 0,-1 0 16,0 24-16,0-24 15,0 24-15,1 1 0,-1-1 16,0 24-16,0-24 0,-24 25 16,24-25-16,-24 24 15,0-23-15,0-1 0,0 0 16,0-48 15,0 0-31,25-1 16,-25 1-16,0-24 15,24 24-15,0-25 0,-24 25 16,24 0-16,-24 0 16,24-1-16,1 25 15,-25 25-15,24-25 16,-24 48-16,24-24 0,0 0 16,-24 1-16,24-1 0,0 0 15,1 0-15,-1 0 16,0-24-16,0 25 0,0-25 15,1-25-15,-1 25 0,0-24 16,24 0-16,-23-24 16,-1-1-16,-24 1 0,24-1 15,-24 1-15,0-25 16,-24 25-16,0-24 0,-25 23 16,25 1-16,0-1 0,0 1 15,-1 24-15,1 24 16,0 48-1,24 1-15,0-1 16,24 0-16,-24 1 0,24 23 16,1-23-16,-1 23 0,0-23 15,0-1-15,0-24 16,25 25-16,-25-25 0,-24 0 16,24 0-16</inkml:trace>
  <inkml:trace contextRef="#ctx0" brushRef="#br0" timeOffset="152741">24417 7378 0,'-24'-25'0,"24"1"15,0 0-15,0 0 0,24 0 16,-24-1-16,24 1 16,0 24-16,25-24 15,-25 24-15,24-24 0,0 24 16,-23 24-16,23-24 15,0 24-15,1 25 0,-25-25 16,0 0-16,0 24 0,1-23 16,-25 23-16,0-24 15,-25 0-15,1-24 0,0 25 16,-24-25-16,23 0 16,1 0-16,0 0 0,0-25 15,0-23-15,24 24 0,0-25 16,24 25-16,-24-24 15,24-1-15,24 1 0,1 24 16,-25 0-16,24 0 0,1 24 16,-25 0-16,24 0 15,-23 0-15,-1 0 0,0 0 16,0 0 0,0 0-1,-24 24-15,-24-24 31,24 24-15,-24-24-16,0 24 16,24 0-16,0 0 0,-24 1 15,24 23-15,0-24 16,0 0-16,0 25 0,24-25 16,0 0-16,0 0 0,0-24 15,0 25-15,25-25 16,-25 0-16,24-25 0,-23 25 15,-1-24-15,0 0 0,0 0 16,0-25-16,-24 25 16,0-24-16,-24-1 0,0 1 15,-24 0-15,23 24 16,-23-1-16,24 1 0,0 0 16,-25 24-16,25 0 0,0 24 15,0 0 1,24 1-16,0-1 0,0 0 15,0 0-15,24-24 16,0 24-16,0-24 0</inkml:trace>
  <inkml:trace contextRef="#ctx0" brushRef="#br0" timeOffset="152969">25433 6942 0,'-24'-48'0,"24"24"16,-25-1-16,25 1 0,0 0 15,0 48 1,25 25 0,-25-25-1,24 24-15,0 1 0,0-1 16,0 25-16,1-25 0,-1 0 16,0 25-16,0-25 15,0 1-15,0-1 0,1-24 16,-25 0-16,24 1 15,0-25-15</inkml:trace>
  <inkml:trace contextRef="#ctx0" brushRef="#br0" timeOffset="153205">25771 7063 0,'-24'-48'16,"24"24"-16,0-1 0,-24 1 15,24 0-15,0 48 16,0 0-16,24 1 15,0-1-15,-24 24 0,25 1 16,-1-1-16,-24 0 0,24 1 16,0-1-16,0 0 15,1-23-15,-25 23 0,24-24 16,-24 0-16,24 1 16,0-25-16,0 0 15,-24-25 1,25 1-16</inkml:trace>
  <inkml:trace contextRef="#ctx0" brushRef="#br0" timeOffset="153833">26086 7378 0,'24'-25'16,"-24"1"0,24 24-16,-24 24 31,24-24-15,1 0-1,-1-24 1,0 0-16,0 24 0,25-24 15,-25 0-15,0-1 16,0 1-16,0-24 0,-24 24 16,0 0-16,0-1 0,-24 25 15,0-24-15,0 24 16,-25 0-16,1 24 0,24 1 16,-25-1-16,1 0 0,24 0 15,0 24-15,24-23 16,0-1-16,0 0 0,0 0 15,0 0-15,24 1 16,0-25-16,0 24 0,25-24 16,-1 0-16,0 0 0,-23 0 15,23-24-15,0 24 16,1-25-16,-25 25 0,0-24 16,0 0-16,-24 0 15,0 0-15,0-25 16,0 25-16,0 0 0,0 0 15,0 0-15,0-1 16,25 25 0,-25 25-1,24-1-15,0 0 0,0 24 16,0-24-16,0 25 0,1-25 16,-1 0-16,-24 0 15,24 1-15,0-1 0,-24 0 16,-24-24-1,0-24-15,24 0 16,-24-1-16,-1 1 0,1-24 16,0-1-16,24 1 15,0-24-15,24 23 0,0 1 16,25-25-16,-1 49 16,1-24-16,23 48 0,-23 0 15,-1 0-15,0 0 0,1 48 16,-25-24-16</inkml:trace>
  <inkml:trace contextRef="#ctx0" brushRef="#br0" timeOffset="155954">22288 8950 0,'-24'-24'0,"48"24"78,0 24-62,0-24-16,1 0 15,23 24-15,-24-24 0,25 0 16,-25 24-16,24-24 0,-24 0 16,0 25-16,1-25 15,-1 0-15,-24 24 16,24-24-1,-24 24 79,0 0-78,0 0-1,0 1-15,0-1 0,0 0 16,0 0-16,-24 0 0,0 25 16,-1-25-16,1 0 15,0 0-15,0 0 0,-24 25 16,23-25-16,1 0 16,0 0-16,0 1 0,0-1 15,-1-24-15,1 24 16</inkml:trace>
  <inkml:trace contextRef="#ctx0" brushRef="#br0" timeOffset="159972">27537 6724 0,'-24'25'47,"0"-1"-31,0 0-16,0 0 0,-1 0 15,1 25-15,0-1 16,0 25-16,24-25 0,0 1 16,0 23-16,0-24 15,24 1-15,0-25 0,0 24 16,25-23-16,-1-1 0,-24 0 15,25-24-15</inkml:trace>
  <inkml:trace contextRef="#ctx0" brushRef="#br0" timeOffset="160322">28118 7063 0,'-24'-24'16,"24"0"0,-24 24-16,24-24 15,-25 24-15,1 0 16,0 0-16,0 0 0,0 24 15,-1 0-15,1 0 16,0 0-16,0 1 0,0-1 16,-1 0-16,25 0 15,0 0-15,0 0 0,25 1 16,-25-1-16,48 0 16,-24-24-16,0 24 0,25-24 15,-1 0-15,1 0 0</inkml:trace>
  <inkml:trace contextRef="#ctx0" brushRef="#br0" timeOffset="160567">28311 6991 0,'-24'-25'0,"24"1"0,-24 24 15,24-24-15,0 0 16,-24 24-16,48 24 31,-24 0-15,24 0-16,-24 25 0,24-25 15,-24 24-15,25-23 0,-1 23 16,-24 0-16,24-24 16,-24 25-16,0-25 0,0 0 15,24 0-15</inkml:trace>
  <inkml:trace contextRef="#ctx0" brushRef="#br0" timeOffset="161082">28771 7160 0,'0'-24'0,"0"0"15,0-1 1,0 1-16,0 0 16,0 0-16,-24 24 15,24-24 1,-24 24-16,-1 0 0,25 24 16,-24-24-16,0 24 15,0 0-15,-24-24 0,23 24 16,25 1-16,-24 23 0,0-24 15,24 0-15,0 0 16,0 1-16,0-1 0,0 0 16,24 0-1,0-24-15,1 24 0,23-24 16,-24 0-16,0 0 0,0-24 16,1 24-16,23-24 15,-24 0-15,0 0 16,-24-1-16,0-23 0,25 24 15,-25 0-15,0 0 16,0-1-16,24 25 31,-24 25-15,0-1-16,24 0 16,-24 0-16,24 0 0,0 0 15,1 1-15,-25-1 0,24 0 16,0-24-16</inkml:trace>
  <inkml:trace contextRef="#ctx0" brushRef="#br0" timeOffset="161449">29400 6942 0,'0'-24'15,"0"0"-15,-24 24 0,24-24 16,-24 24-16,-1 0 16,1 0-16,0 0 0,-24 24 15,23-24-15,1 24 0,0 0 16,0-24-16,24 24 16,-24 1-16,24-1 0,0 0 15,24 0 1,-24 0-16,24-24 0,0 25 15,0-25-15,1 24 0,23-24 16,-24 24-16,25-24 16,-25 0-16,0 24 0,0-24 15,-24 24 1,-24-24-16,-24 24 16,-1-24-16,1 0 0,-1 25 15,-23-25-15,24 0 16</inkml:trace>
  <inkml:trace contextRef="#ctx0" brushRef="#br0" timeOffset="161851">29908 6845 0,'-24'0'63,"0"0"-63,-1 0 0,1 0 16,0 0-16,0 25 15,0-25-15,-1 24 0,25 0 16,-24-24-16,24 24 15,0 0-15,24 1 16,1-25-16,-1 24 0,0 0 16,24-24-16,-23 24 15,23-24-15,-24 24 0,0-24 16,1 0-16,-25 25 16,-25-25-16,1 24 15,0-24-15,-24 24 0,-1-24 16,-23 24-16,23-24 15,1 24-15,0-24 0</inkml:trace>
  <inkml:trace contextRef="#ctx0" brushRef="#br0" timeOffset="162098">30102 6483 0,'0'-25'0,"0"1"16,0 48-1,24 1-15,24 23 16,0 0-16,1 1 0,-1 23 16,1 1-16,-1 24 0,-24-25 15,0 25-15,-24 0 16,-48-25-16,-25 1 0,-48 24 15,-48-25-15</inkml:trace>
  <inkml:trace contextRef="#ctx0" brushRef="#br0" timeOffset="185667">16652 10450 0,'-25'0'15,"25"-24"-15,0-1 32,0 50 15,0-1-47,0 0 15,0 0-15,0 25 16,0-25-16,-24 24 0,24 1 15,0-1-15,0 0 0,0 1 16,0-1-16,-24 0 16,24-23-16,0 23 0,0-24 15,0 25-15,0-25 0,0 0 16,0 0-16,0 0 16,0 1-16,24-1 0,-24 0 15,24-24 1,1-24-1,-1 24-15,0-24 0,0 24 16,25-25-16,-1 1 16,25 0-16,-1 0 0,1 0 15,23-1-15,25 1 16,-24 0-16,0 0 0,0 24 16,-1-24-16,1 24 0,-24 0 15,-25 0-15,1 0 16,-25-25-16,0 25 0,0 0 15,0 0 1,-24-24 0,0 0-1,-24 0 1,24 0-16,0-1 16,-24 1-16,24 0 15,0 0-15,-24 0 0,0-25 16,24 25-16,-25-24 0,1 24 15,0-25-15,24 1 16,-24-1-16,24 1 0,-24 0 16,24 23-16,0-23 15,0 24-15,0 0 0,0 0 16,-25 24 0,1 0-1,0 0 16,0 0-31,0 0 0,-1 24 16,-23-24-16,24 24 0,-49-24 16,1 24-16,-1 0 15,-24 0-15,25 1 0,-25-1 16,0 0-16,1 0 16,23 0-16,0-24 0,1 25 15,23-1-15,1 0 0,24-24 16,0 24-16,-1-24 15,25 24-15,0 1 16,25-25 0,-1 0-1,0 0 1,0 0 0</inkml:trace>
  <inkml:trace contextRef="#ctx0" brushRef="#br0" timeOffset="186039">16894 10401 0,'0'25'16,"-25"-1"0,25 0-16,-24 0 15,0 0-15,0 1 0,0 23 16,-1-24-16,-23 25 0,24-25 15,0 0-15,-1 24 16,1-24-16,0 1 0,0-1 16,24 0-16,0 0 15,24-24 1</inkml:trace>
  <inkml:trace contextRef="#ctx0" brushRef="#br0" timeOffset="186321">16966 10401 0,'-24'25'31,"24"-1"-31,-24 0 16,24 0-16,-24 0 15,24 25-15,-25-25 0,1 24 16,24 1-16,-24-1 0,0-24 16,0 25-16,-1-1 15,1-24-15,24 0 0,-24 1 16,24-1-16,0 0 16,-24-24-16,48-24 15</inkml:trace>
  <inkml:trace contextRef="#ctx0" brushRef="#br0" timeOffset="186585">17184 10377 0,'24'-24'0,"-24"48"15,-24 0 1,0 1-1,-1-1-15,1 0 0,0 24 16,0-23-16,0 23 16,-1-24-16,-23 25 0,24-1 15,24-24-15,-24 24 16,0-23-16,24 23 0,0-24 16,0 0-16,-25 1 0,25-1 15</inkml:trace>
  <inkml:trace contextRef="#ctx0" brushRef="#br0" timeOffset="186838">17474 10280 0,'0'25'0,"-24"-1"0,0 0 15,0 24-15,-1 1 16,1-1-16,-24 1 0,24-1 16,-25 0-16,25 1 0,0-25 15,0 24-15,24-24 16,-25 25-16,25-25 0,-24 0 16,24 0-16,0 1 15,0-1-15,0 0 16,0-48-16</inkml:trace>
  <inkml:trace contextRef="#ctx0" brushRef="#br0" timeOffset="187065">17595 10426 0,'24'0'15,"-48"24"1,0 0-16,0 0 15,-1 0-15,-23 25 0,24-25 16,0 24-16,0 1 0,-1-1 16,1 0-16,0-23 15,0 23-15,24-24 0,-24 0 16,24 1-16,0-1 16,24-24-1,0-24-15</inkml:trace>
  <inkml:trace contextRef="#ctx0" brushRef="#br0" timeOffset="187281">17764 10595 0,'0'24'16,"-24"0"0,24 1-16,-24-1 15,24 0-15,-24 0 0,0 0 16,24 0-16,-25 1 15,25-1-15,-24 0 0,24 0 16,0 0-16,-24 1 16,0-1-16,0 0 15,-1-24 1</inkml:trace>
  <inkml:trace contextRef="#ctx0" brushRef="#br0" timeOffset="192127">23522 9023 0,'-24'0'47,"-1"0"-32,1 24 1,0-24-16,24 24 15,-24 0-15,0-24 0,24 24 16,0 1-16,-25-1 16,25 24-16,0-24 0,0 0 15,25 1-15,-1-1 0,-24 0 16,24-24-16,0 24 16,0-24-16,1 0 0,-1 0 15,0 0-15,0 0 0,0 0 16,0-24-16,1 0 15,-25 0-15,0-1 16,0 1-16,0 0 16,0 0-16,-25 0 0,1 0 15,0-1-15,0 1 16,0 24-16,0 0 16,-1 0-16,1 0 15,0 0 1,0 24-16</inkml:trace>
  <inkml:trace contextRef="#ctx0" brushRef="#br0" timeOffset="192763">23764 9047 0,'-25'0'31,"25"-24"-15,0 48 15,0 0-15,25 0-1,-1 0-15,-24 1 16,24-25-16,-24 24 0,0 0 15,24 0-15,-24 0 16,0 0 0,-24-24 31,24-24-47,0 0 15,-24 0-15,24 0 16,0 0-16,0-1 15,0 1-15,24 0 0,-24 0 16,24 0-16,-24-1 16,24 25-16,-24-24 0,25 24 15,-1 0-15,0 0 16,-24 24 0,24 1-16,0-1 15,1 0-15,-25 0 0,24 0 16,0 1-16,-24-1 15,0 0-15,24 0 0,-24 0 16,0 0 0,0 1-16,0-1 0</inkml:trace>
  <inkml:trace contextRef="#ctx0" brushRef="#br0" timeOffset="193213">24199 8974 0,'0'-24'16,"-24"24"0,24 24-1,0 0 1,24-24-16,-24 25 15,0-1-15,24 0 16,-24 0-16,0 0 16,24 1-16,-24-1 15,0 0 1,25-24-16,-25 24 0</inkml:trace>
  <inkml:trace contextRef="#ctx0" brushRef="#br0" timeOffset="194104">24054 8636 0,'24'24'31,"0"0"-15,-24 0-16,0 0 16,0 0-1,0 1-15,0-1 0,0 0 16,0 24-1,0-23-15,0-1 0,0 0 16,0 0-16,24 0 0,-24 1 16,25-1-16,-1 0 15,-24 0-15,24 0 0,0 1 16,-24-1 0,24-24-16,-24 24 15,25-24 1</inkml:trace>
  <inkml:trace contextRef="#ctx0" brushRef="#br0" timeOffset="194623">24393 8877 0,'-25'0'15,"25"25"32,0-1-31,25-24-1,-25 24-15,24 0 16,-24 0-16,0 1 16,24-1-16,-24 0 0,0 0 15,0 0 1,0 1 0,0-50-1,0 1 1,0 0-1,0 0-15,0 0 16,0-1-16,24-23 0,-24 24 16,24 0-16,1-1 15,-1 25-15,0 0 16,-24 25-16,24-25 16,-24 24-16,24 0 15,-24 0-15,24 0 0,-24 1 16,0-1-16,25 0 0,-25 0 15,0 0-15,24-24 16,-24 25-16</inkml:trace>
  <inkml:trace contextRef="#ctx0" brushRef="#br0" timeOffset="195007">24707 8708 0,'0'-24'0,"0"0"16,0 48 30,0 0-30,0 0-16,0 0 0,24 1 16,-24 23-16,24-24 15,1 0-15,-25 1 0,24 23 16,0-24-16,0 0 16,-24 1-16,24-25 0,-24 24 15,25 0-15,-25-48 47,0 0-31</inkml:trace>
  <inkml:trace contextRef="#ctx0" brushRef="#br0" timeOffset="195271">24610 8466 0,'-24'0'0,"0"0"15,0 0 1,48 24 31,0 1-32</inkml:trace>
  <inkml:trace contextRef="#ctx0" brushRef="#br0" timeOffset="195608">24876 8515 0,'-24'0'16,"24"24"0,0 0-1,24 0 1,1 0-1,-25 1-15,24-1 0,0 0 16,0 24-16,0-24 0,1 25 16,-1-25-16,0 24 15,0-23-15,-24-1 0,24 0 16,0 0-16,1 0 16,-25 1-16,24-25 0,0 24 15,0-24-15,0 0 16,-24-24-1,25 24-15,-25-25 16</inkml:trace>
  <inkml:trace contextRef="#ctx0" brushRef="#br0" timeOffset="195787">24997 8756 0,'-24'25'16,"0"-25"-16,0 0 0,0 0 15,48 0 1,24 0 0,-24 0-16,25 0 0,-1-25 15,0 25-15,1 0 16,-25-24-16,24 24 0</inkml:trace>
  <inkml:trace contextRef="#ctx0" brushRef="#br0" timeOffset="196080">25530 8587 0,'-25'0'15,"1"0"1,48 24 15,1 1-15</inkml:trace>
  <inkml:trace contextRef="#ctx0" brushRef="#br0" timeOffset="196262">25626 8926 0,'0'24'15,"0"0"16,0-48 1,24 24-17</inkml:trace>
  <inkml:trace contextRef="#ctx0" brushRef="#br0" timeOffset="196801">26134 8539 0,'0'-24'0,"0"-1"15,0 1-15,0 0 16,0 0-16,0-25 16,0 25-16,0-24 0,-24-1 15,24 25-15,-24-24 16,24 24-16,-24 0 0,0 24 16,-1 0-16,1 48 15,0 0-15,0 1 16,24 23-16,-24 1 0,24 24 15,0-25-15,24 25 16,0-25-16,0 25 0,0-24 16,25-1-16,-25 1 0,0-25 15,0 1-15,0-25 16,1 24-16,-25-24 16</inkml:trace>
  <inkml:trace contextRef="#ctx0" brushRef="#br0" timeOffset="197311">25965 8829 0,'0'-24'0,"0"0"0,0-1 16,0 1 0,24 0-1,0 24 1,1 0-16,-1-24 15,0 24-15,0 0 0,24 0 16,-23-24-16,23 24 0,-24 0 16,0-24-16,1 24 15,-1-25-15,0 25 0,-24-24 16,0 0 0,-24 24-1,0 0 16,24 24-31,0 0 0,0 1 16,0-1 0,24 24-16,-24-24 0,24 0 15,0-24-15,0 25 0,1-1 16,-1-24-16,0 0 16,0 0-16,0 0 15,1-24-15,-25-1 0,24 1 16,-24 0-1,0 0-15,0 0 0,0-25 16,-24 49-16,24-24 16,0 0-16,-25 24 15,25 24 1,25 0 0,-25 1-16,24-25 15</inkml:trace>
  <inkml:trace contextRef="#ctx0" brushRef="#br0" timeOffset="197725">26787 8563 0,'-48'-24'16,"24"24"-16,0-24 0,-1 24 15,1 0 1,48 0-1,1 24 1,-1-24-16,0 24 0,0 0 16,0 0-16,1 1 15,-1-25-15,0 24 0,-24 0 16,0 0-16,0 0 31,-24-24-31,24-24 16,-24 0-16,24 0 15,0 0-15,0-1 16,24 1-16,-24 0 0,24-24 16,0 23-1,0 25-15,1 0 0,-1 0 16,-24 25-16,24-25 0,0 48 16,0-24-16,1 0 15,-25 1-15,24-1 0,0 0 16,-24 0-16,24 0 15,-24 0-15,24-24 0</inkml:trace>
  <inkml:trace contextRef="#ctx0" brushRef="#br0" timeOffset="197989">27465 8539 0,'0'-24'15,"0"-1"-15,0 1 16,0 0-1,-24 0-15,-1 24 16,1 0-16,0 0 16,0 0-16,0 24 15,-1 0-15,1-24 0,0 24 16,24 1-16,0-1 16,0 0-16,0 0 0,24 0 15,-24 1-15,24-1 0,1-24 16,23 24-16,-24-24 15,0 0-15,25 0 0,-25 0 16,24 0-16</inkml:trace>
  <inkml:trace contextRef="#ctx0" brushRef="#br0" timeOffset="198192">27658 8321 0,'0'-48'0,"-24"23"15,24-23-15,0 24 16,-24 0-16,24 48 31,0 0-31,24 0 16,-24 0-16,24 25 0,0-25 15,-24 24-15,25 1 16,-1-1-16,0 1 0,0-25 16,0 0-16,1 24 15,-1-23-15</inkml:trace>
  <inkml:trace contextRef="#ctx0" brushRef="#br0" timeOffset="198529">27828 8539 0,'-25'0'16,"1"-24"-16,24-1 16,0 1-1,24 0 1,1 24-16,-1-24 15,0 24-15,0 0 16,0-24-16,1 24 0,-1-25 16,0 25-1,0-24-15,-24 0 16,0 0 0,0 0-1,24 24 1,-24 24-16,25 0 15,-25 0-15,24 25 16,0-25-16,-24 0 0,24 24 16,0-23-16,-24 23 15,24-48-15,-24 24 0,25 0 16</inkml:trace>
  <inkml:trace contextRef="#ctx0" brushRef="#br0" timeOffset="198685">28190 8200 0,'-24'-24'16,"0"0"-16,0 0 0,0-1 15,0 25-15,24 25 32</inkml:trace>
  <inkml:trace contextRef="#ctx0" brushRef="#br0" timeOffset="199448">28432 8273 0,'-24'24'16,"24"0"15,0 0-16,0 0-15,0 1 16,24-1-16,-24 0 16,25 0-16,-25 0 0,24 1 15,0-25-15,0 24 16,0-24-16,-24 24 0,49-24 16,-25-24-16,0 24 0,0-24 15,0-1-15,-24 1 16,25-24-16,-25 24 0,0-25 15,-25 1-15,1 24 16,-24-25-16,24 25 0,0 0 16,-25 0-16,25 24 0,0 0 15,0 0-15,-1 24 16,25 0-16,0 0 0,0 0 16,0 1-16,0 23 15,25-24-15,-25 0 0,0 1 16,24-1-16,0 0 0,0-24 15,0 0 1,1 0-16,-1-24 16,0 0-16,-24-1 15,24 1-15,0 0 0,0 0 16,1-25-16,-25 25 0,24 0 16,0 0-16,-24 0 15,24 24-15,0 0 0,1 0 16,-25 24-16,24 0 15,0 0-15,0 0 0,-24 25 16,24-25-16,1 0 0,-25 0 16,24 1-16,-24-1 15,24 0-15,0-48 47,-24 0-47,0-1 0,24 1 16,1 0-16,-25 0 15,24-25-15,0 25 0,-24 0 16,24 0-16,0 24 16,0 0-16,1 24 15,-1 24-15,-24-23 0,24 23 16,0-24-16,0 25 16,1-1-16,-1-24 0,-24 25 15,24-49-15,-24 24 0</inkml:trace>
  <inkml:trace contextRef="#ctx0" brushRef="#br0" timeOffset="228678">20740 8660 0,'0'-24'16,"0"-1"-1,0 1 1,0 48 31,0 1-32,0-1-15,0 0 16,0 0-16,0 0 0,24 0 16,-24 25-16,24-25 0,0 0 15,1 0-15,-1 1 16,24-25-16,-24 24 0,25-24 15,-1 0-15,-24-24 16,25 24-16,-25-25 0,0 1 16,24 0-16,-23 0 15,-25 0-15,0-1 16,0 1-16,0 0 16,-25 0-1,25 48 1,0 0-1,25 0 1,-25 25-16,24-25 0,0 24 16,0 1-16,-24-1 15,24 1-15,1-1 0,-1 0 16,-24-23-16,24 23 0,-24-24 16,0 0-16</inkml:trace>
  <inkml:trace contextRef="#ctx0" brushRef="#br0" timeOffset="229330">21199 8394 0,'-24'-25'0,"0"1"0,0 24 16,0-24-16,-25 24 0,25 0 16,-24 0-16,-1 0 15,1 24-15,0-24 0,-1 24 16,-23 1-16,23-1 16,1 0-16,-1 24 0,1-23 15,24 23-15,-24 0 0,23 25 16,1-25-16,0 25 15,24-1-15,0-23 0,0 23 16,0 1-16,48-25 16,-23 25-16,23-1 0,0-23 15,1-1-15,23 1 0,-23-1 16,23 0-16,1-23 16,-1-1-16,1 0 0,-1-24 15,-23 0-15,23 0 16,1-24-16,0 0 0,-25-1 15,0-23-15,1 0 0,-1-1 16,0 1-16,-23-1 16,-1-23-16,0-1 0,0 1 15,-24-1-15,0 1 16,0-1-16,0 0 0,-24 25 16,0-24-16,24 23 0,-24 25 15,-1-24-15,-23 23 16,24 1-16,-24 24 0,-1-24 15,1 0-15,-1 24 16,1-24-16,0 24 0,-1-25 16,25 25-16,-24 0 0,23 0 15,1 0 1,24 25 0,-24-25-16,24 24 15,-24 0 1</inkml:trace>
  <inkml:trace contextRef="#ctx0" brushRef="#br0" timeOffset="230946">22796 9772 0,'-24'0'78,"0"0"-46,-1 0-17,1 0-15,-24 0 0,-1 25 16,1-25-16,-24 0 16,-1 24-16,-24-24 0,0 24 15,1-24-15,-1 24 16,-24 0-16,0 1 0,0-1 15,0 0-15,0 0 0,-24 0 16,24 1-16,-24-1 16,0 24-16,24-24 0,-24 1 15,0-1-15,24 0 16,-25 0-16,1 0 0,24 0 16,0 1-16,0-25 0,0 24 15,1 0-15,23 0 16,0-24-16,0 24 0,0-24 15,25 25-15,-1-1 16,1-24-16,23 24 0,1-24 16,0 0-16,-1 24 0,25-24 15,0 0-15,0 0 16,-1 0-16,1 0 109,0 0-93,24 24 0</inkml:trace>
  <inkml:trace contextRef="#ctx0" brushRef="#br0" timeOffset="231383">18563 10256 0,'0'-24'31,"0"48"1,0 0-17,0 1 1,-25-1 0,1 0-16,24 0 0,-24 0 15,0 1-15,0-25 0,24 24 16,-24 0-16,-1 0 15,1-24-15,24 24 0,-24-24 16,24 25 0,24-25-1,0 0-15,1 0 16,-1 0-16,0 0 16,0 0-16,0 0 0,25 24 15,-25-24-15,24 0 16,-24 24-16,1-24 0,-25 24 15,24-24-15,0 24 16,0 1-16,-24-1 16,24-24-16</inkml:trace>
  <inkml:trace contextRef="#ctx0" brushRef="#br0" timeOffset="237388">17426 10111 0,'0'-24'31,"-24"24"0,24-24-15,0 0 15,-25 24-31,25-25 16,0 1-16,0 0 16,0 0-16,0 0 15,0-1-15,0-23 0,0 24 16,0-25-16,0 1 0,0 0 15,0-25-15,0 25 16,0-1-16,0 1 0,0 0 16,-24 23-16,24-23 15,0 24-15,-24 24 0,0-24 16,0-1-16,-1 25 0,1-24 16,-24 24-16,-1 0 15,1 0-15,24 0 0,-25 0 16,1 0-16,24 0 15,0-24-15,0 24 0,-1 0 16,25-24 0,0 0-1,25 0-15,-25-1 16,24 1-16,0 0 0,0 0 16,0 0-16,0-25 15,1 25-15,-25-24 0,24 23 16,-24 1-16,0 0 15,-24 0-15,-1 0 0,1-1 16,0 1-16,0 24 0,0-24 16,0 0-16,-1 24 15,1-24-15,0 0 0,0 24 16,0-25-16,-1 1 16,25 0-16,0 0 15,0 0-15,0-1 16,0 1-16,25 0 0,-1-24 15,-24-1-15,24 25 0,0-24 16,-24-1-16,0 25 16,0-24-16,0 24 0,0-1 15,-24 1-15,0 0 0,-25 0 16,25 0-16,-24-1 16,24 25-16,-25-24 0,25 24 15,0-24-15,0 24 16,-1-24-16,1 0 0,24-1 15,0 1 1,24 0-16,-24 0 0,25-25 16,-1 25-16,-24 0 0,24 0 15,-24-24-15,24 23 16,-24 1-16,0 0 0,0 0 16,-24 0-16,0-1 0,0 1 15,-1 0 1,1 24-16,0-24 0,0 0 15,0 24-15,-25-25 16,25 1-16,24 0 0,-24 0 16,0 0-16,24-1 0,0 1 15,0-24-15,0 24 16,0-25-16,24 1 0,0 24 16,0-25-16,-24 1 15,25 0-15,-25 23 0,0-23 16,0 24-16,0-25 0,-25 25 15,1 0-15,0-24 16,0 24-16,0-1 0,-1 1 16,-23 0-16,24 0 15,0 0-15,-1-1 0,1 1 16,0 0-16,24 0 16,0 0-1,0-1-15,0 1 16,0 0-16,24 0 15,-24 0-15,0-1 0,0 1 16,0 0-16,0 0 16,0 0-16,-24 0 15,24-1-15,-24 1 16,0 0 0,24 0-1,-25 24-15,25-24 0,0-1 16,-24 25-1,24-24 32</inkml:trace>
  <inkml:trace contextRef="#ctx0" brushRef="#br0" timeOffset="237975">15732 6168 0,'25'0'31,"-25"-24"-15,0 0-1,0 0-15,0-1 16,0 1-16,0 0 16,0-24-16,0-1 15,0 25-15,24-24 0,-24-1 16,24 1-16,0 24 0,0-1 15,1 1-15,-25 0 16,24 24-16,-24-24 0,24 24 16,-24 24-1,0 0 1,24-24-16,-24 24 0,24 1 16,0 23-16,1-24 15,-1 25-15,0-1 0,24-24 16,-23 25-16,23-25 15,-24 24-15,0-24 0</inkml:trace>
  <inkml:trace contextRef="#ctx0" brushRef="#br0" timeOffset="239073">16289 5152 0,'-24'0'0,"24"-24"16,-25 24-1,25 24 17,0 0-32,25 0 0,-25 1 15,0 23-15,24 0 16,-24 1-16,0 23 0,24-23 16,-24 23-16,0-23 0,0-1 15,0 0-15,0-23 16,0-1-16,0 24 0,0-24 15,0 1 1,0-50 15,24 1 1,0 24-32,1 0 15,23-24-15,0 24 0,1-24 16,23 24-16,1 0 0,-1-24 15,25 24-15,0-25 16,-25 25-16,1 0 0,0-24 16,-25 24-16,0-24 15,1 24-15,-25 0 0,-24-24 16,-24 0 15,0 0-15,24-1-1,-25 1-15,25 0 0,-24-24 16,24 23-16,0-23 0,0 0 16,-24 23-16,24-23 15,0 24-15,-24-25 0,24 25 16,0 0-16,0 0 16,0 0-16,0 0 0,-24-1 15,24 1-15,0 0 47,0 0-47,0 0 16,0-1-1,-25 25 1,1 0 0,0 0-16,-24 25 0,23-25 15,-47 24-15,24-24 16,-25 24-16,0 0 0,1 0 15,-1-24-15,1 25 0,-1-1 16,25-24-16,-1 24 16,25 0-16,-24-24 0,24 0 15,24 24-15,0-48 47</inkml:trace>
  <inkml:trace contextRef="#ctx0" brushRef="#br0" timeOffset="239362">16627 5104 0,'-24'24'16,"0"0"-1,24 0-15,-24 0 16,24 1-16,-24-1 0,-1 24 16,-23-24-16,24 25 15,-24-25-15,23 24 0,-23-23 16,24-1-16,0 0 0,-1 0 15,1-24 1</inkml:trace>
  <inkml:trace contextRef="#ctx0" brushRef="#br0" timeOffset="239600">16700 5104 0,'-24'24'0,"24"0"15,-24 0-15,-1 0 0,1 1 16,0 23-16,0-24 0,0 0 16,-1 25-16,1-25 15,0 24-15,0-23 0,0-1 16,24 24-16,-24-24 15,-1-24-15,25 25 0</inkml:trace>
  <inkml:trace contextRef="#ctx0" brushRef="#br0" timeOffset="239835">16990 5152 0,'-24'24'16,"0"0"0,0 1-16,0 23 0,-25-24 15,25 0-15,-24 25 16,23-25-16,1 24 0,0-23 16,0-1-16,0 0 0,24 0 15,-25 0-15,25 1 16,0-1-16</inkml:trace>
  <inkml:trace contextRef="#ctx0" brushRef="#br0" timeOffset="240033">17063 5370 0,'-24'24'0,"-1"0"0,1 0 15,0 1-15,-24 23 16,-1-24-16,1 0 0,0 25 16,23-25-16,-23 0 0,24 0 15,0-24-15,-1 24 16</inkml:trace>
  <inkml:trace contextRef="#ctx0" brushRef="#br0" timeOffset="240207">17571 5588 0,'-24'0'0,"-1"0"0,25 24 16,-48-24-16,24 0 15,0 24-15,0-24 0,-1 0 16,25 24-16</inkml:trace>
  <inkml:trace contextRef="#ctx0" brushRef="#br0" timeOffset="241476">17716 5225 0,'24'0'62,"0"0"-46,1 0-16,23 0 15,0 0-15,25-25 0,24 25 16,24-24-16,24-24 16,48 24-16,1 0 0,24-25 15,23 25-15,1-24 16,0-1-16,0 25 0,0-24 16,-24 23-16,-25 1 15,1-24-15,-25 24 0,-24-1 16,-24 1-16,0 0 0,-24 0 15,0 24-15,-49-24 16,25 24-16,-25 0 0,0-24 16,1 24-16,-25 0 0,24 0 15,-23 0-15,-1 0 16,0 0-16,0-25 0,0 25 16,1 0-1,-1 0 16,0 0-31,0 0 16,0 0-16,0 0 0,1 0 16,-1 0-1,-48 0 32,24-24-16</inkml:trace>
  <inkml:trace contextRef="#ctx0" brushRef="#br0" timeOffset="241949">21707 4281 0,'-24'0'16,"0"0"-16,48 0 47,-24 24-47,24-24 15,1 0-15,-1 0 16,24 0-16,-24 25 15,25-25-15,-1 0 0,1 24 16,-1 0-16,0-24 16,1 24-16,-1-24 0,-24 24 15,25-24-15,-25 25 16,0-25-16,-24 24 16,0 0-16,-24-24 15,0 24-15,-1 0 16,25 1-16,-48-1 0,24 0 15,0 24-15,-1-24 16,-23 25-16,24-25 0,0 0 16,0 0-16,-1 1 0,1-1 15,0 0-15,0 0 16,0 0-16,24 1 0,-25-1 16,1 0-16</inkml:trace>
  <inkml:trace contextRef="#ctx0" brushRef="#br0" timeOffset="243342">22869 4426 0,'-25'0'0,"1"25"0,0-25 16,0 24-16,24 0 0,-24 0 15,24 0-15,0 25 16,0-1 0,24-48-16,0 24 0,0 0 15,0 1-15,1-1 16,-1-24-16,24 24 0,-24-24 15</inkml:trace>
  <inkml:trace contextRef="#ctx0" brushRef="#br0" timeOffset="243725">23062 4499 0,'0'-24'31,"24"24"-15,0 0-16,1 0 15,-1 0-15,0 0 16,0 0-16,0 0 0,1 24 16,-1 0-1,0 0-15,-24 1 0,0-1 16,0 0-16,0 0 15,0 0-15,0 0 16,-24-24 0,24-24-1,0 0-15,0 0 16,0 0-16,24 0 0,-24-1 16,24-23-16,0 24 15,-24 0-15,25-1 0,-1 25 16,-24-24-16,24 24 15,0 0-15</inkml:trace>
  <inkml:trace contextRef="#ctx0" brushRef="#br0" timeOffset="244157">23594 4475 0,'0'24'63,"24"-24"-63,1 24 16,-1-24-16,0 0 15,0 0 1,0 0-1,-24-24 1,25 24-16,-25-24 16,0 0-16,0-1 15,-25 25-15,25-24 16,-24 24-16,24-24 0,-24 24 16,0 24-1,24 0 1,-24 1-16,24-1 0,0 0 15,0 0-15,0 0 0,0 1 16,0-1-16,0 0 16,24 0-16,0 0 0,-24 0 15,24-24-15,0 0 16,1 0-16</inkml:trace>
  <inkml:trace contextRef="#ctx0" brushRef="#br0" timeOffset="244847">24151 4475 0,'0'-24'0,"-25"-1"31,1 1-15,24 0-1,-24 24-15,24-24 0,-24 24 16,0 0-1,0 0-15,-1 24 16,1-24-16,24 24 16,-24 0-16,24 1 15,-24-1-15,24 0 0,0 0 16,0 0-16,0 1 16,0-1-16,24 0 15,0 0-15,0-24 16,1 0-1,-1 0-15,0-24 0,-24 0 16,24 24-16,-24-24 0,24-1 16,-24 1-16,0 0 15,0 0-15,0 48 63,24 0-63,1 0 15,-25 1-15,0-1 16,24-24-16,-24 24 16,24-24-16,-24 24 0,24-24 15,0 0-15,1-24 16,-25 0 0,24 0-16,0-1 0,-24 1 15,24-24-15,-24-1 16,0 25-16,0-24 0,0 24 15,0-25-15,-24 25 0,24 0 16,-24 0-16,0 24 16,24 24-1,0 24-15,24-24 16,-24 1 0,48 96-1,-24-97-15,1 24 0,-1-24 16,-24 1-16,24-1 0,-24 0 15,24 0-15</inkml:trace>
  <inkml:trace contextRef="#ctx0" brushRef="#br0" timeOffset="245231">24368 4475 0,'-24'0'15,"48"0"16,1 0-15,-1 0-16,0 0 16,24-24-16,1 24 0,-25 0 15,24 0-15,1 0 16,-25 0-16,0-25 0,0 25 16,-24-24-1,0 0 1,-24 24-16,0 0 0,0-24 15,-1 24 1,1 0-16,0 0 16,0 0-1,24 24-15,0 0 0,0 0 16,0 1-16,0-1 0,0 0 16,0 0-16,0 0 15,24 25-15,-24-25 0,24 0 16,0 0-16,1 0 15,-1-24-15,0 0 16</inkml:trace>
  <inkml:trace contextRef="#ctx0" brushRef="#br0" timeOffset="245710">25094 4257 0,'0'-24'15,"0"0"17,-24 24-32,24-25 0,-24 25 31,0 0-16,24 25-15,-25-1 16,1 0-16,24 0 16,-24 0-16,24 25 0,-24-25 15,24 24-15,0 1 16,0-25-16,24 0 0,-24 25 16,24-25-16,0 0 0,1 0 15,23 0-15,-24-24 16,24 0-16,1 0 0</inkml:trace>
  <inkml:trace contextRef="#ctx0" brushRef="#br0" timeOffset="246904">25336 4378 0,'24'0'0,"-24"-24"31,-24 24-16,24 24 17,0 0-17,0 0-15,0 1 16,0-1-16,48 48 16,-48-47-1,25-1-15,-1 0 0,0-24 16,-24 24-16,24-24 0,0 0 15,-24-24-15,25 24 16,-25-24-16,24 0 0,-24-1 16,0 1-16,0 0 0,0 0 15,0 0-15,0-1 16,-24 1-16,24 0 0,-25 0 16,1 24-16,24-24 0,-24 24 15,24 24 16,0 0-15,0 0-16,0 0 16,0 1-16,24-25 31,0-25 0,1 1-15,-25 0-16,24 0 0,0 0 15,0-1 1,0 25 0,0 25-16,1-1 15,-25 0-15,24 0 16,0 0-16,0 1 16,-24-1-16,24-24 15,-24 24-15,0-48 63,25 24-48,-25-24-15,24-1 0,-24 1 16,24 0-16,0 24 16,-24-24-16,24 0 0,1 24 15,-25 24 1,0 0-16,24 0 15,-24 0-15,0 1 16,0-1-16,0 0 0,0 0 16,24 0-16,-24 1 15</inkml:trace>
  <inkml:trace contextRef="#ctx0" brushRef="#br0" timeOffset="247127">26038 4184 0,'0'-24'0,"-25"24"15,50 24 17,-25 1-32,24-1 15,0 0-15,-24 0 16,24 25-16,-24-1 0,24-24 15,0 25-15,-24-1 16,0 0-16,0-23 0,0-1 16,0 0-16</inkml:trace>
  <inkml:trace contextRef="#ctx0" brushRef="#br0" timeOffset="247512">26086 4378 0,'24'0'47,"0"0"-47,0 0 16,1 0-16,23 0 0,-24 0 16,25 0-16,-25 0 15,24 0-15,-24 0 0,1 0 16,-1-24-16,-24 0 31,-24 24-31,24-25 0,-25 25 16,25-24-16,-24 24 15,24-24-15,-24 24 16,24 24 0,-24-24-16,24 24 15,-24 25-15,24-25 0,0 0 16,-25 25-16,25-1 15,0-24-15,25 0 0,-25 1 16,24-1-16,-24 0 0,24-24 16,0 0-16,0 0 15</inkml:trace>
  <inkml:trace contextRef="#ctx0" brushRef="#br0" timeOffset="247937">26546 4330 0,'-25'0'15,"50"0"32,-25 24-31,24-24-16,-24 24 16,24-24-16,-24 24 0,0 0 15,24 1-15,-24-1 16,0 0-16,24 0 0,-24 0 15,0 1-15,-24-1 16,0-24 0,24-24-1,0-1-15,0 1 16,0 0-16,0 0 16,0 0-16,24-25 0,-24 25 15,0 0-15,24-25 16,0 25-16,1 0 15,-1 24 1,0 24-16,0 0 0,-24 1 16,24 23-16,1-24 0,-1 0 15,0 25-15,0-25 16,-24 0-16,24 0 0,-24 1 16,0-1-16</inkml:trace>
  <inkml:trace contextRef="#ctx0" brushRef="#br0" timeOffset="248220">27005 4039 0,'0'-24'16,"-24"24"-16,48 24 31,-24 1-16,24-1 1,-24 0-16,25 0 0,-25 24 16,0 1-16,24-25 15,-24 24-15,24 1 0,-24-1 16,24 1-16,-24-25 0,24 24 16,-24-24-16,24 1 15,1-1-15,-1-24 0,-24 24 16,24-24-16,0 0 15,0-24-15</inkml:trace>
  <inkml:trace contextRef="#ctx0" brushRef="#br0" timeOffset="248399">27005 4233 0,'-24'24'0,"48"0"31,0-24-15,1 0-16,-1 0 0,0 0 16,0 0-16,0 0 15,0 0-15</inkml:trace>
  <inkml:trace contextRef="#ctx0" brushRef="#br0" timeOffset="248981">27610 4088 0,'0'-24'0,"0"-1"15,0 50 17,0-1-17,0 24-15,0-24 16,0 0-16,0 25 0,0-1 16,0 1-16,0-1 15,24-24-15,0 25 0,0-25 16,1 0-16,-1 0 15,0 0-15,24-24 0,-23 0 16</inkml:trace>
  <inkml:trace contextRef="#ctx0" brushRef="#br0" timeOffset="249215">27973 4015 0,'-24'0'16,"-1"-24"-1,50 48 1,-1 0 0,24 1-16,-24-1 15,25 0-15,-25 24 0,24-24 16,1 25-16,-25-1 16,0 1-16,0-1 0,-24-24 15,0 25-15,-24-25 16,-24 24-16,-1-24 0,1 1 15</inkml:trace>
  <inkml:trace contextRef="#ctx0" brushRef="#br0" timeOffset="251627">28505 3918 0,'0'-24'15,"-24"24"16,0 0-31,-1 0 16,25 24-16,-24-24 16,0 25-16,0-25 15,0 24-15,24 0 16,0 0 0,0 0-1,24-24-15,-24 25 0,24-25 16,0 0-16,0 24 15,1-24-15,23 0 0,-24 24 16,0-24-16,1 0 16,-1 24-16,-24 0 15,0 0-15,-24-24 16,24 25-16,-25-1 16,-23-24-16,24 24 0,0 0 15,-1-24-15,1 24 16,0-24-16,24-24 31,24 24-31,-24-24 16,24 24-16,-24-24 15,25 24-15,-1 24 32,-24 0-17,0 0-15,24 1 16,-24-1-16,24 0 0,0 24 15,-24-23-15,25-1 0,-1 24 16,0-24-16,0 1 16,-24-1-16</inkml:trace>
  <inkml:trace contextRef="#ctx0" brushRef="#br0" timeOffset="252872">22869 5684 0,'24'0'32,"0"0"-17,0 0-15,0 0 16,1 0-16,-1 0 16,0 0-16,0 24 0,0-24 15,0 25-15,1-25 16,-1 0-1,-24 24-15,0 0 32,-24 0-17,24 0 17,-25-24-32,25 25 0,0-1 31,0 0-31,25-24 15,-1 24-15,0-24 16,0 24 0,0-24-16,1 0 15,-1 0 1,-48 0 15,-1 25-15,1-25-1,0 24-15,0-24 0,0 24 16,-1-24-16,1 24 16</inkml:trace>
  <inkml:trace contextRef="#ctx0" brushRef="#br0" timeOffset="252980">23038 6096 0,'0'24'0,"24"-24"0,-24 24 16,24 0-1,0 0-15,1 0 16,-25 1-16,0-1 15,-25-24-15,1 48 16</inkml:trace>
  <inkml:trace contextRef="#ctx0" brushRef="#br0" timeOffset="257364">20667 5031 0,'-24'0'15,"0"0"1,0 0-16,-1 0 0,-23 0 16,24 24-16,0-24 0,-25 0 15,25 25-15,-24-25 16,24 0-16,-1 24 0,1-24 16,0 0-16,0 24 15,0-24 1,24 24-16,-25-24 0,1 24 31,24 0 0,24-24-15,-24 25-16,0-1 16,25 0-1,-25 0-15,0 0 0,0 1 16,0-1-16,0 0 15,24-24-15,-24 24 16,0-48 31,24 24-47,-24-24 16,24 0-1,0-1-15,1 25 16,-1-24-16,24 24 15,-24 0-15,25-24 0,-25 24 16,0 0-16,24 0 0,-23 24 16,-1-24-16,0 24 15,0 1-15,-24-1 16,0 0-16,0 0 16,0 0-16,0 1 0,-24-1 15,0 0-15,0 0 0,-1-24 16,1 24-16,0-24 15,-24 25-15,-1-25 0,25 0 16,-24 0-16</inkml:trace>
  <inkml:trace contextRef="#ctx0" brushRef="#br0" timeOffset="257916">20667 4838 0,'-24'0'16,"-24"-25"-16,23 25 0,-23 0 15,0 25-15,-1-25 16,-23 24-16,-1 0 0,25-24 15,-49 24-15,24 0 0,1 25 16,-1-25-16,1 24 16,-1 1-16,25-1 0,-1 0 15,25 1-15,-24 23 16,48 1-16,0-25 0,0 25 16,24 0-16,24-1 15,-23-24-15,47 25 0,-23-25 16,23 1-16,1-1 0,-1-24 15,25 1-15,-24-1 16,23-24-16,-23 0 0,24-24 16,-25-1-16,25 1 0,0-24 15,0-1-15,-25 1 16,1-25-16,-1 1 0,1-1 16,-25 1-16,-24-25 15,1 0-15,-25 25 0,-25-25 16,-23 0-16,0 25 0,-25-1 15,1 25-15,-25-1 16,0 25-16,0 24 0,0 0 16,-23 0-16,23 0 15,0 0-15,24 24 0,1 0 16,23 1-16,1-1 0</inkml:trace>
  <inkml:trace contextRef="#ctx0" brushRef="#br0" timeOffset="263143">27876 4451 0,'24'24'15</inkml:trace>
  <inkml:trace contextRef="#ctx0" brushRef="#br0" timeOffset="263533">27900 4184 0,'-24'-24'0,"24"0"16,-24 24 0,24-24-16,24 24 46,-24 24-30,24-24 0,0 0-16,-24 24 0,25-24 15,-25 24-15,24-24 16,0 0-16,-24 25 16,0-1 15,-24-24-16,0 0 17</inkml:trace>
  <inkml:trace contextRef="#ctx0" brushRef="#br0" timeOffset="266101">27876 4209 0,'24'24'93,"-24"0"-61,0 0-17,0 0 16,-24 1-15,24-50 31,0 1 0,0 0 0,0 0-32,-24 24 1,24-24-16,0-1 16,0 74 62,0-25-63,0 0 1,24 0-16,-24 1 0,0-1 16,0 0-16,0 0 0,0 0 15,0 1 1,0-1-16,0 0 15,24-24 1,-24 24-16,0 0 16,0 1-16,0-50 62,0 1-46,0 0-1,0 0 1,0 0-16,0-1 16,0 1-16,0 0 0,0-24 15,0 23-15,0 1 16,0 0-16,-24 0 16,24 0-1,0-1 1,24 25 31,0 0-32,1 0 1,-1 0 0,0 0-16,0 0 15,0 0-15,-24 25 16,25-25-16,-1 24 15,-24 0 17,-24-24-17,24 24-15,-25-24 16,25 24 0,-24-24-16,24 25 15,-24-25-15,24 24 16,-24-24-1,0 0 1,-1 24 15,1-24 47,48 0 1,1 0-17,-1-24-31,0 24-15,0 0-16,-24-24 16,24 24-1,-24-25-15,0 1 31,0 0-15,0 0-16,0 0 16,0-1-1,0 1 1,0 0 15,-24 24-31,0 0 16,0 0-1,0 0-15,-1 24 16,1-24-16,24 24 47,0 1 0,0-1-32,0 0 17,0 0-1,0 0-15,0 1-1,0-1 1,-24 0-16,24 0 15,0 0-15,-24-24 0,24 25 16,0-1 0,-24-24-1,24 24-15,0 0 32,0 0-1,0 1 0,-25-1-31,25-48 94,0-1-94,25 25 15,-25-24-15,0 0 16,0 0-16,0 0 16,0-1-16,0 1 0,0 0 15,0 0-15,24 24 16,-24-24-16,0-1 0,0 1 16,24 0-1,-24 0 1,24 24-1,0 0 17,1 0-17,-25 24 1,24-24-16,0 0 16,-24 24-16,24-24 15,0 0-15,-24 24 31,-24-24 1,24 25-32,-24-25 15,0 0-15,0 24 16,-1-24 0,1 0-16,24 24 15,-24-24-15,0 0 16</inkml:trace>
  <inkml:trace contextRef="#ctx0" brushRef="#br0" timeOffset="969299">23256 5273 0,'24'0'15,"0"-24"110,0 24-109,0 0 0,1 0-16,-1 0 0,0 0 15,0 0-15,0 24 16,1-24-16,-1 24 0,0 0 15,0 1-15,-24-1 16,0 0-16,0 0 16,0 0-16,0 1 15,0-50 17,0 1-17,0-24-15,0 24 16,0-1-16,24-23 0,-24 24 15,0 0-15,0-25 0,24 49 16,-24-24-16,25 0 16,-1 24-1,0 0 1,0 0-16</inkml:trace>
  <inkml:trace contextRef="#ctx0" brushRef="#br0" timeOffset="969762">23860 5249 0,'0'24'15,"-24"-24"-15,48 0 47,1 0-31,-1 24-1,0-24-15,0 0 16,0-24 0,1 24-1,-25-24-15,0 0 16,0-1-1,-25 25-15,25-24 0,-24 24 16,0 0-16,24-24 0,-24 24 16,0 0-16,-1 0 15,25 24-15,-24-24 0,24 24 16,-24-24-16,24 25 0,0-1 16,0 0-1,0 0-15,24 0 0,-24 1 16,24-1-16,1 0 15,-1-24-15,0 24 0,0-24 16,0 24-16,1-24 16,-1 0-16,0 0 0,0-24 15</inkml:trace>
  <inkml:trace contextRef="#ctx0" brushRef="#br0" timeOffset="969998">24199 5031 0,'0'24'47,"0"1"-31,0-1-16,0 0 0,24 0 15,-24 0-15,24 25 16,-24-25-16,25 0 0,-1 24 15,-24-23-15,24-1 0,-24 0 16,24-24-16,-24 24 16</inkml:trace>
  <inkml:trace contextRef="#ctx0" brushRef="#br0" timeOffset="970487">24272 5273 0,'0'-24'16,"24"24"0,0 0-16,0 0 15,25-24-15,-25 24 16,24 0-16,-24 0 0,25-25 16,-25 25-16,0 0 15,0 0-15,-24-24 16,0 48 15,0 1-15,-24-25-1,24 24-15,0 0 16,0 0-16,0 0 16,0 1-16,0-1 15,0 0-15,24-24 0,-24 24 16,24-24-16,1 0 15,-1 0-15,0 0 16,0 0-16,-24-24 0,24 24 16,1-24-16,-25 0 15,24-1-15,-24 1 0,0 0 16,0 0-16,-24 0 16,24-1-16,-25 25 15</inkml:trace>
  <inkml:trace contextRef="#ctx0" brushRef="#br0" timeOffset="970836">24901 5200 0,'-25'0'0,"50"0"47,-1 0-31,0 0-16,0 25 16,0-25-16,1 24 0,-1-24 15,-24 24-15,24 0 16,-24 0-16,0 1 15,0-1 1,-24-48 0,24-1-1,0 1 1,0 0-16,0 0 0,0 0 16,24-1-16,-24 1 0,24 0 15,0 24-15,-24-24 16,24 24-16</inkml:trace>
  <inkml:trace contextRef="#ctx0" brushRef="#br0" timeOffset="971258">25263 5152 0,'25'0'62,"-25"24"-46,0 0-16,24-24 0,-24 25 16,24-1-16,-24 0 15,24 0-15,-24 0 0,24 1 16,-24-50 31,0 1-47,0 0 15,0 0-15,25 0 0,-25-1 16,0 1-16,24 0 16,-24 0-16,24 24 0,0 0 15,0 0-15,1 0 16,-25 24-16,24 0 15,0 0-15,0 1 0,-24-1 16,24 0-16,0 0 16,-24 0-16</inkml:trace>
  <inkml:trace contextRef="#ctx0" brushRef="#br0" timeOffset="971664">26013 4983 0,'0'-24'0,"-24"-1"15,0 50 17,24-1-32,0 0 15,-24 0-15,24 0 16,0 1-16,0 23 0,0 0 15,0-24-15,0 25 16,24-1-16,0-24 0,0 25 16,1-25-16,23 24 0,-24-23 15,24-25-15,-23 24 16,-1-24-16,0 0 0</inkml:trace>
  <inkml:trace contextRef="#ctx0" brushRef="#br0" timeOffset="972270">26400 5152 0,'-24'0'31,"0"24"1,24 0-32,-24-24 15,24 25-15,0-1 0,0 0 16,0 0-1,24-24-15,-24 24 0,24-24 16,0 0-16,1 0 16,-1 0-16,0 0 0,0 0 15,0-24-15,1 24 16,-25-24-16,24 0 0,-24 0 16,0-1-16,0 1 0,-24 24 15,24-24-15,-25 0 16,1 24-16,0 0 0,0 0 15,0 0-15,-1 24 0,1-24 16,0 0-16,24 24 16,0 0-1,24-24-15</inkml:trace>
  <inkml:trace contextRef="#ctx0" brushRef="#br0" timeOffset="972732">26594 4959 0,'-24'0'16,"24"-25"-16,0 50 31,0-1-15,24-24-16,0 24 0,-24 0 15,24 0-15,0 25 16,-24-25-16,25 24 0,-1-24 16,-24 25-16,24-25 0,-24 0 15,24 0-15,-24 1 16,0-1-16,0-48 31,0-1-15,0 1-1,0 0-15,0 0 0,0 0 16,24-1-16,1 25 0,-1-24 16,0 24-16,0 0 15,0 0-15,1 0 0,-1 0 16,0 24-16,0 1 0,-24-1 16,0 0-1,0 0-15,-24 0 16,0-24-1,0 0-15,-25 0 0,25 0 16</inkml:trace>
  <inkml:trace contextRef="#ctx0" brushRef="#br0" timeOffset="973001">27054 5007 0,'0'-24'32,"24"48"-1,0 0-15,-24 0-16,24 1 0,0-1 15,0 0-15,-24 0 16,25 0-16,-1 0 0,-24 25 15,24-25-15,-24 0 16,0 0-16,24-24 16,-24 25-16</inkml:trace>
  <inkml:trace contextRef="#ctx0" brushRef="#br0" timeOffset="973566">27150 5176 0,'-24'0'0,"48"0"47,0 0-32,-24-24-15,25 24 0,-1 0 16,0 0-16,0-24 0,0 24 15,1 0-15,-1-24 16,0 24-16,-24 24 47,0 0-16,24 0-15,-24 0-1,24 1-15,1-1 16,-25 0-16,0 0 16,24-24-16,-24 24 15,0 1-15,0-50 32,0 1-17,0 0 1,0 0-16,0 0 15,0-1-15,24 1 0,0 0 16,0 24 0,1 24-1,-1 0-15,0 1 16,0-1 0,0 0-16,-24 0 15</inkml:trace>
  <inkml:trace contextRef="#ctx0" brushRef="#br0" timeOffset="973795">27973 5225 0,'24'0'16,"-24"24"-1,0 0 17,0 0-32,0 0 15,0 1-15,0-1 16,0 0-16,-24 0 16</inkml:trace>
  <inkml:trace contextRef="#ctx0" brushRef="#br0" timeOffset="974393">28263 5128 0,'-24'0'47,"24"24"-31,0 0 0,-24 0-1,24 1-15,0-1 16,0 0-16,24-24 15,-24 24-15,24-24 0,0 24 16,0-24 0,1 0-16,-1-24 15,0 0-15,-24 0 16,0 0-16,0-1 16,0 1-16,0 0 0,-24 0 15,0 0-15,-1 0 16,1 24-16,0 24 15,0-24-15,24 24 16,-24-24-16,24 24 16,0 0-16,24-24 15</inkml:trace>
  <inkml:trace contextRef="#ctx0" brushRef="#br0" timeOffset="974705">28481 5055 0,'0'-24'15,"0"48"32,0 1-31,24-1-16,-24 0 15,0 0-15,24 0 16,-24 25-16,24-25 0,-24 24 16,25-24-16,-25 1 15,24-1-15,-24 0 0</inkml:trace>
  <inkml:trace contextRef="#ctx0" brushRef="#br0" timeOffset="974873">28481 4934 0,'0'-24'31</inkml:trace>
  <inkml:trace contextRef="#ctx0" brushRef="#br0" timeOffset="975294">28602 5031 0,'0'24'0,"24"1"31,-24-1-15,24-24-16,-24 24 0,24 0 15,-24 0-15,24 0 16,-24 1-16,0-1 15,0 0-15,25-24 16,-25-24 15,0 0-15,0-1-16,24 1 16,-24 0-16,0 0 0,0 0 15,24 0-15,0-1 16,0 25-1,-24 25-15,25-1 0,-1-24 16,-24 48-16,24-24 16,0 0-16,-24 1 0,24-1 15,-24 0-15,25 0 16,-25 0 0</inkml:trace>
  <inkml:trace contextRef="#ctx0" brushRef="#br0" timeOffset="975841">28965 4862 0,'-25'0'16,"25"24"15,25 0-31,-1 25 15,-24-25-15,24 0 16,-24 24-16,24-23 0,0 23 16,-24-24-16,25 24 15,-25-23-15,24 23 0,-24-24 16,0 0-16,24 25 0,-24-25 16,0 0-1,0 0-15,0 1 16,24-25 15,-24-25 0,0 1-15,-24 24-16,24-24 16,-24 0-16,24-25 0,0 25 15,-24-24-15,24-1 0,-25 25 16,25-24-16,0 24 15,0 0-15,0-1 0,25 25 16,-1 0 0,0 0-16,0 0 15,0 25-15,0-1 0,1-24 16,-25 24-16,24 0 16,-24 0-16,0 0 15,-24-24-15,-1 0 16</inkml:trace>
  <inkml:trace contextRef="#ctx0" brushRef="#br0" timeOffset="976055">29327 4862 0,'25'0'0,"-25"-24"0,24 24 31,-24 24-31,48 0 16,-24 0-16,1 0 0,23 1 15,-24 23-15,0 0 16,1 25-16,-25-25 0,-25 25 16,-47-1-16,23 1 0</inkml:trace>
  <inkml:trace contextRef="#ctx0" brushRef="#br0" timeOffset="978113">23135 5467 0,'-25'0'125,"1"0"-94,0 0-31,0 0 0,-24 0 16,-1 24-16,-23-24 15,-1 0-15,-24 24 0,0-24 16,-23 24-16,23 0 0,-24-24 15,-24 25-15,24-1 16,0-24-16,-24 24 0,24 0 16,0-24-16,0 24 15,0 0-15,0-24 0,0 25 16,24-1-16,0-24 0,-24 24 16,25-24-16,-1 24 15,0-24-15,0 24 0,1-24 16,-1 25-16,0-25 15,0 0-15,25 24 0,-25-24 16,0 24-16,0-24 0,1 0 16,-1 24-16,24-24 15,1 0-15,-1 24 0,25-24 16,-1 0-16,1 0 0,24 0 16,0 0-16,0 0 15,-1 0 16,1 0-15,0 0 0,0 25-1,0-25 1,-1 24 0,1-24-1,0 0-15,0 24 16,0-24-1</inkml:trace>
  <inkml:trace contextRef="#ctx0" brushRef="#br0" timeOffset="978492">18684 5660 0,'0'24'47,"0"0"-31,-25 1-16,1-1 0,0 0 15,0 24-15,0-23 16,-1-1-16,1 0 0,-24 0 15,48 0-15,-24 1 16,0-1-16,-1 0 16,25 0-1,25-24 1,-1 24 0,0 1-16,0-25 15,24 24-15,1 0 0,-1 0 16,1 0-16,-1 0 0,25 1 15,-25-1-15,-24 0 16,25 0-16,-49 0 0</inkml:trace>
  <inkml:trace contextRef="#ctx0" brushRef="#br0" timeOffset="980130">13217 8539 0,'48'97'16,"-24"-1"-16,25 25 0,-25-24 15,24 24-15,-24-24 16,0-1-16,1 25 0,-1-24 16,-24 24-16,0-24 15,0 0-15,0-25 0,0 25 16,-24-24-16,24-25 0,-25 0 16,25-23-16,0-1 15,0 0-15,25-24 31,-25-24-15,24 24-16,0 0 16,0-24-16,0-1 0,25 25 15,-1-24-15,1 0 0,23 0 16,25 0-16,0-1 16,-1 1-16,25 0 0,25 0 15,-1 0-15,0-1 0,-24 1 16,24 24-16,-48 0 15,-1 0-15,1 0 0,-48 0 16,-1 0-16,-24 0 16,0 0-16,1 0 0,-25-24 47,24 24-32,-24-24-15,0 0 16,0-1-16,0 1 15,0-24-15,0 24 0,0-25 16,-24 1-16,-1-25 16,1 1-16,-24-1 0,24 1 15,-25-1-15,1-24 16,-1 1-16,1-1 0,24 0 16,-25 24-16,25-23 0,0 23 15,0 1-15,0-1 16,24 0-16,-24 1 0,-1 23 15,25-23-15,0 24 16,0-1-16,0 1 0,0-1 16,0 25-16,0 0 0,0 0 15,0 0-15,-24 24 32,0 0-17,0 0-15,0 24 0,-25-24 16,1 24-16,-25 0 0,1 0 15,-49 1-15,0 23 16,0-24-16,-24 0 0,0 25 16,24-25-16,0 0 0,0 0 15,24 0-15,24-24 16,25 25-16,0-25 0,23 24 16,50-24-1,-1 24-15,0-24 16,0 0-16,0 0 15,25 0-15,-25 0 0,0 24 16,0-24-16,0 0 16</inkml:trace>
  <inkml:trace contextRef="#ctx0" brushRef="#br0" timeOffset="980838">13821 8853 0,'0'24'16,"0"1"0,25-1-1,-25 0-15,24 0 16,-24 0-16,24 25 15,-24-1-15,24-24 0,0 25 16,-24-1-16,24 0 16,-24-23-16,0 23 0,25-24 15,-25 0-15,0 1 16,0-50 0,0 1-1,0 0-15,0-24 16,0-1-16,-25-23 0,25-1 15,-24 1-15,0-1 0,24-24 16,0 25-16,0-1 16,0 1-16,0-1 0,24 25 15,0-1-15,1 25 16,23 0-16,-24 24 0,25 0 16,-1 24-16,-24 0 0,25 0 15,-25 25-15,0-25 16,0 24-16,-24 25 0,0-25 15,-24 1-15,0-1 0,0 0 16,-25-23-16,1 23 16,24-24-16,-25 0 15,1 1-15,-1-25 0,25 0 16,0 24-16,0-24 0,0 0 16,48 0-1,0 0-15,0 0 16,0 0-16,25 0 0,23 0 15,-23 24-15,-1 0 16,25 0-16,-25-24 0,25 25 16,-25 23-16,0-24 0,-23 0 15,23 0-15,-24 1 16,25-1-16,-25 0 0,0 0 16,0 0-16,0-24 15,-24 25-15,25-25 0</inkml:trace>
  <inkml:trace contextRef="#ctx0" brushRef="#br0" timeOffset="982362">18635 6071 0,'-24'0'0,"0"0"16,0 0-1,24-24-15,-25 24 0,1 0 16,0 0-16,0 0 15,0 0-15,-25 24 0,1-24 16,-25 0-16,25 25 0,-25-25 16,1 24-16,-1 0 15,1 0-15,-1-24 0,1 24 16,-1 0-16,0 1 16,25-1-16,-25-24 0,49 24 15,-24-24-15,24 24 0,0-24 16,24 24-16,0 1 15,0-1 1,0 0 0,0 0-16,0 0 0,24 25 15,-24-1-15,24 1 0,-24-1 16,24 24-16,-24 1 16,24 0-16,-24-1 0,24 25 15,-24-24-15,25-1 16,-1 1-16,-24 23 0,24-23 15,0 0-15,0-1 0,1 1 16,-1-1-16,0 1 16,0-1-16,0 1 0,1 0 15,-25-1-15,0 1 16,24-1-16,-24-23 0,0-1 16,0-24-16,0 25 0,0-25 15,0 0 1,-24-24 15,-1 0-15,1 0-1,-24 0 1,24 0-16,-25 0 0,-23 0 16,-1 24-16,-24 0 15,1-24-15,-25 25 0,0-1 16,0 0-16,0 0 0,-24 0 15,24 1-15,0-1 16,24 0-16,0 0 0,0 0 16,25 0-16,-1 1 15,25-1-15,0-24 0,23 24 16,1-24-16,24 24 0,-24-24 16,0 0-1,24-24 32,-24 24-47</inkml:trace>
  <inkml:trace contextRef="#ctx0" brushRef="#br0" timeOffset="983183">13870 9264 0,'0'-24'0,"24"24"15,-24-24 1,-24 24 15,0 24-31,-25-24 16,1 24-16,-1-24 0,-23 25 16,-25-1-16,0 0 15,-24 0-15,0 0 0,-48 1 16,24-1-16,-49 24 0,25-24 15,-49 25-15,25-1 16,-25 1-16,25-25 0,-1 24 16,1 0-16,23-23 15,25-1-15,0 0 0,48 0 16,0 0-16,25 1 0,23-25 16,1 24-16,24-24 15,0 0-15,-1 0 0,25 24 16,-24-24-16,0 0 62,0 0-62,0 24 16,0-24 0,24 24-16</inkml:trace>
  <inkml:trace contextRef="#ctx0" brushRef="#br0" timeOffset="983497">10507 9772 0,'-24'-24'16,"0"0"-16,24 0 15,-24 24-15,-1-24 0,1 0 16,0 24-1,24 24-15,-24 0 0,0 0 16,-25 24-16,1 1 16,0-25-16,-1 24 0,25 1 15,-24-1-15,-1-24 0,25 1 16,0-1-16,0 0 16,24 0-16,0 0 15,24-24-15,0 25 16,0-25-16,25 24 0,-1 0 15,0 0-15,1 0 0,23 0 16,-23-24-16,-1 25 16</inkml:trace>
  <inkml:trace contextRef="#ctx0" brushRef="#br0" timeOffset="984042">6032 10571 0,'-24'0'0,"24"-24"16,-24-1-16,24 1 0,0 48 31,24 1-31,0-1 15,0 24-15,0 1 0,1 23 16,23-24-16,0 25 0,1 0 16,-25-25-16,24 25 15,-24-25-15,25 25 0,-25-49 16,0 24-16,0-24 16</inkml:trace>
  <inkml:trace contextRef="#ctx0" brushRef="#br0" timeOffset="984361">6443 11200 0,'-24'-49'0,"0"1"15,-25-25-15,25 25 0,24 0 16,-24-1-16,24 1 16,0 24-16,0-1 0,24 1 15,0 24-15,25 0 16,-1 0-16,25 0 0,-1 0 16,1 0-16,-25 0 0,25 0 15,-25-24-15,1 24 16,-1-24-16,-24 0 15,-24 0-15,-24-1 0,24 1 16,-24 0-16,-25 0 16,25 0-16,0-1 0,0 1 15,0 24-15,0 0 16,24 24-16,0 1 16,24-1-16,0 48 0,0-23 15,0 23-15,25-23 16,-1 23-16,0-23 0,1-1 15,-1 0-15,1 1 16,-25-25-16</inkml:trace>
  <inkml:trace contextRef="#ctx0" brushRef="#br0" timeOffset="984684">7024 10547 0,'0'-25'0,"0"1"15,0 0 1,48 24-16,-24-24 0,49 24 16,-25-24-16,25 24 15,-1-25-15,1 1 0,0 0 16,-1 24-16,-48-24 0,25 0 16,-73 24-1,-25 0-15,1 0 0,-1 0 16,-23 0-16,-1 0 0,25 24 15,0-24-15,-1 24 16,25 0-16,0 25 0,24-1 16,24 0-16,0 1 15,25 23-15,-1-23 0,0 23 16,25 1-16,-1-1 0,1 1 16,-25-25-16,25 1 15</inkml:trace>
  <inkml:trace contextRef="#ctx0" brushRef="#br0" timeOffset="985199">7846 10547 0,'0'-49'16,"0"25"-16,0 48 31,24 0-31,-24 1 16,25-1-16,-1 24 15,-24 1-15,24-25 0,0 24 16,-24 0-16,24-23 16,1-1-16,-25 0 0,0 0 15,24-24-15,-24-48 32,0 24-32,0-25 0,-24 1 15,24 0-15,0-25 16,0 25-16,0-1 0,0 1 15,0-1-15,0 25 0,0 0 16,24 24-16,0 24 16,-24 0-16,24 1 0,0-1 15,1 24-15,-25-24 16,24 25-16,0-25 0,0 0 16,-24 0-16,24 1 0,1-25 15,-1-25 1,-24 1-16,0-24 15,24-1-15,-24 25 16,24-24-16,-24-1 0,24 1 16,-24 24-16,24 24 0,1 0 15,-1 0-15,0 24 16,0 0-16,0 25 0,1-25 16,-1 24-16,0 1 0,24-25 15,-23 24-15,-25-24 16</inkml:trace>
  <inkml:trace contextRef="#ctx0" brushRef="#br0" timeOffset="985440">8693 10208 0,'-24'-73'16,"24"25"-16,-24 0 0,24-1 16,0 25-16,24 24 15,-24 24-15,24 25 16,-24-1-16,24 25 15,0-25-15,1 49 0,-1-25 16,0 1-16,0-25 0,0 25 16,0-25-16,1-24 15,23 1-15,-24-25 0,25 0 16,-1-25-16,25 1 16,-1 0-16,1-24 0,-1 23 15,1 1-15</inkml:trace>
  <inkml:trace contextRef="#ctx0" brushRef="#br0" timeOffset="985873">7556 11974 0,'-24'0'0,"0"-24"16,-1 24-16,25-25 16,25 25-16,23-24 15,0 24-15,25-24 16,24 0-16,24 0 0,-25-1 15,25 1-15,-24 0 16,-24 0-16,-1 0 0,-23 0 16</inkml:trace>
  <inkml:trace contextRef="#ctx0" brushRef="#br0" timeOffset="986023">7919 11611 0,'-73'0'0,"25"0"0,0 0 16,48 24-16,24 0 15,0 25 1,24-25-16,25 48 0,-25-23 16,25 23-16,-25 1 15,1 24-15,-1-25 0</inkml:trace>
  <inkml:trace contextRef="#ctx0" brushRef="#br0" timeOffset="986383">8016 13135 0,'-25'0'16,"25"-24"-16,-24 24 16,0-24-16,0-1 15,0 25-15,-1 0 0,-23 0 16,0 25-16,-1-1 16,1 24-16,0 1 0,-1-1 15,25 0-15,0 25 0,24-25 16,0 1-16,24-1 15,24 0-15,1-23 0,48-1 16,-1 0-16,25-24 16,0-24-16,24 0 0</inkml:trace>
  <inkml:trace contextRef="#ctx0" brushRef="#br0" timeOffset="986747">8983 12772 0,'0'-24'0,"24"0"0,1 0 16,-25-1-16,0 1 0,-25 24 31,-23 0-31,24 24 16,-25 1-16,1-1 0,0 24 15,-1-24-15,25 25 16,0-25-16,0 24 0,24-24 15,24 1-15,24-1 16,1 0-16,-1 0 0,25 0 16,-1-24-16,1 25 0,-1-1 15,1 0-15,-25 0 16,-23 25-16,-1-25 0,-24 24 16,-24-24-16,-1 25 15,-23-25-15,0 24 0,-25-24 16,25 1-16,-1-25 0,1 0 15,-1 0-15,25-25 16,0-23-16,24 0 0,24-25 16</inkml:trace>
  <inkml:trace contextRef="#ctx0" brushRef="#br0" timeOffset="987030">9685 12530 0,'48'-48'0,"-24"24"16,-48-1-1,0 25-15,-24 0 0,-25 25 16,25-25-16,-25 24 0,0 0 16,25-24-16,24 24 15,0 0-15,24 1 0,0-1 16,48 0 0,-24 0-16,25 25 0,23-25 15,-23 24-15,-1 0 0,25-23 16,-25 23-16,0 0 15,1-23-15,-1 23 0,0-24 16,1 0-16,-25 1 0,0 23 16,-24-24-16,-24 0 15,-24 25-15,-25-25 0,-24 0 16</inkml:trace>
  <inkml:trace contextRef="#ctx0" brushRef="#br0" timeOffset="987807">4943 10426 0,'25'0'15,"-1"0"-15,-24 24 16,-24-24-16,-1 24 0,1 0 16,-24 25-16,-1-25 0,-23 24 15,24 1-15,-25-1 16,25 0-16,-1 1 0,25 23 16,24-23-16,0 23 15,24-23-15,25 23 0,23 1 16,25 23-16,0-23 0,24 24 15,0 0-15,-25-1 16,25 1-16,0 0 0,-24 0 16,-24-1-16,-1 1 15,1 0-15,-49 0 0,24-1 16,-48-23-16,0 0 0,0 23 16,-24-23-16,0-25 15,-24 25-15,23-1 0,1-23 16,0-25-16,24 24 15,0-23-15,0 23 0,0-24 16,24 0-16,25 1 0,-25-1 16,24 0-16,0 0 15,1 0-15,-1 25 0,1-25 16,-1 24-16,0 1 16,-23-1-16,-1 0 0,0 1 15,-24-1-15,0 1 0,0 23 16,0-24-16,24 1 15,-24-1-15,0 1 0,24-1 16,1 0-16,-1-23 0,24-1 16,25 0-16,-25-24 15,25 0-15,23 0 0,-23 0 16,0 0-16,-1 0 16,-24 0-16,1 0 0</inkml:trace>
  <inkml:trace contextRef="#ctx0" brushRef="#br0" timeOffset="988176">5548 12700 0,'-24'-25'16,"-24"1"-16,23 24 16,-23 0-16,-25 24 0,1-24 15,-25 25-15,0 23 16,-24-24-16,0 24 0,-24 1 15,0-1-15,-24 25 16,0-1-16,-1 1 0,-23 0 16,-1-1-16,25 1 0,24-1 15,0-23-15,48-1 16,24-24-16,49 0 0,48-48 16</inkml:trace>
  <inkml:trace contextRef="#ctx0" brushRef="#br0" timeOffset="988507">3178 12990 0,'-49'-24'0,"25"-1"0,0 1 16,-25 0-16,25 24 15,0 24-15,0 25 16,24-1-16,0 0 16,0 25-16,0 0 15,0-1-15,-24 25 0,24-25 16,-25 1-16,25 0 16,-24-1-16,24-23 0,0-1 15,0 0-15,0 1 0,0-25 16,24 24-16,25-24 15,-1-24-15,25 25 0,24-25 16,-1 0-16,25 0 0,0 0 16,-24 0-16</inkml:trace>
  <inkml:trace contextRef="#ctx0" brushRef="#br0" timeOffset="989382">299 14925 0,'-24'0'16,"24"24"-1,24 0 1,0 1-16,-24 23 0,24 0 16,0 25-16,25-25 15,-25 25-15,0-25 0,25 1 16,-25-1-16,-24 0 0,24-23 15,-24-1-15,24 0 16,-48-48 0,0-25-16,0 1 15,-1 0-15,-23-49 16,0 0-16,-1 0 0,-23-48 16,-1 24-16,25-24 15,-25 0-15,25 0 0,24 0 16,24 24-16,0 24 15,24 0-15,24 25 0,25 23 16,-25 25-16,49 24 0,-25 24 16,-23 0-16,23 25 15,-23-1-15,-25 25 0,0-1 16,0 1-16,-24 0 0,-24-1 16,0 1-16,0-1 15,0 1-15,-1-25 0,25 1 16,-24-25-16,0 0 15,48-24 17,0-24-32,1 24 15,-1 0-15,24 0 0,1 24 16,-1 0-16,-24 0 16,24 25-16,1-25 0,-25 24 15,0 1-15,-24 23 0,0-23 16,0-1-16,0 25 15,-24-25-15,-24 0 0,23 1 16,-23-1-16,0 0 16,-1-23-16,25-1 0</inkml:trace>
  <inkml:trace contextRef="#ctx0" brushRef="#br0" timeOffset="990468">952 14756 0,'0'-24'0,"0"-1"0,0 1 16,0 0-16,0 0 0,0 0 15,24 24 1,25 24-16,-25-24 16,48 24-16,-23 0 0,-1 0 15,25 1 1,-25 23-16,-24-24 0,25 0 0,-25 25 15,-24-25-15,0 0 16,0 0-16,0 0 16,-24-24-16,-1 0 0,1-24 15,0 0-15,24 0 16,-24-25-16,24-23 0,-24-1 16,24 25-16,0-25 15,24 1-15,0-1 0,0 25 16,25-1-16,-25 25 0,0-24 15,0 48-15,0-24 16,1 24-16,-1 0 0,-24 24 31,0 0-31,0 0 16,0 25-16,24-25 0,0 24 16,0 1-16,1-1 15,-1 25-15,24-25 0,0-24 16,1 25-16,-25-25 15,24 0-15,1-24 0,-25 0 16,0 0-16,0 0 0,1-24 16,-1 0-16,-24-1 15,0-23-15,0 0 0,0-1 16,-24 1-16,-1-25 16,-23 25-16,0-1 0,-1 25 15,1-24-15,-25 24 0,25 24 16,0 0-16,23 0 15,1 0-15,0 0 0,48 0 32,25 0-32,-25 0 15,48 0-15,-23-24 0,23 24 16,-23-25-16,-1 1 16,0 0-16,-23 24 0,-1-24 15,0 24-15,-48 0 16,0 24-1,24 0-15,-25 0 16,25 1-16,0 23 16,0-24-16,25 24 0,-1-23 15,0 23-15,0-24 16,0 0-16,1 1 0,-1-1 16,0-24-16,0 0 0,0 0 15,0-24 1,-24-1-16,25 1 0,-25-24 15,24 24-15,-24-25 0,0 1 16,24 24-16,-24 0 16,0-1-16,0 1 0,24 24 31,-24 24-15,24 1-16,1-1 0,-1 0 15,24 24-15,-24-24 16,25 1-16,-25-25 0,0 24 15,25-24 1,-25-24-16,-24-1 0,0 1 16,0-24-16,0 0 0,-24-1 15,-1-23-15,1 23 16,-24 1-16,24-1 0,-25 1 16,25 24-16,0 0 15,24 72 1,24-24-1,0 25-15</inkml:trace>
  <inkml:trace contextRef="#ctx0" brushRef="#br0" timeOffset="990817">3032 14078 0,'25'0'47,"-1"-24"-31,0 24-16,0-24 15,0 0-15,1 0 0,-1-1 16,0 1-16,0 0 0,-24-24 16,0 23-16,-48-23 15,24 24-15,-25 0 16,1 24-16,-1 0 15,1 0-15,0 0 0,-1 24 16,1 24-16,24-24 0,-1 25 16,25-1-16,0 25 15,25-25-15,23 1 0,0-25 16,1 24-16,23-24 16,-23 1-16,-1-25 0,25 0 15,-25 0-15</inkml:trace>
  <inkml:trace contextRef="#ctx0" brushRef="#br0" timeOffset="991188">3395 13812 0,'-24'-24'0,"0"0"0,24 0 16,-24 24-16,24-24 0,0-1 15,24 50 16,0-25-31,0 24 16,25-24-16,-1 24 16,-24 0-16,25 0 0,-1 25 15,-24-25-15,25 0 16,-25 0-16,0 0 16,-24 1-16,-24-25 15,0 0-15,-1 0 16,1 0-16,-24 0 0,24-25 15,-25-23-15,25 24 16,-24-25-16,23-23 0,25-1 16,0 1-16,0-25 0,25 24 15,23 1-15,-24-1 16,25 25-16,-1 24 0,0 24 16,1 24-16,-25 0 15,0 24-15</inkml:trace>
  <inkml:trace contextRef="#ctx0" brushRef="#br0" timeOffset="991716">976 15796 0,'-97'48'0,"1"-24"16,23 1-16,1-1 16,23 0-16,25-24 0,48-24 15,73-25 1,24 1-16,72-49 0,25-24 15,72-24-15,49-24 0,24 0 16,24-25-16,0 1 16,0-1-16,-48 49 0,-25 0 15,-48 24-15,-48 24 16,-73 49-16,-24-1 0,-48 25 16,-25 0-16,-24 24 0,-48 0 31,0 24-31,-25-24 0,25 48 15</inkml:trace>
  <inkml:trace contextRef="#ctx0" brushRef="#br0" timeOffset="992376">3444 14756 0,'-25'0'16,"1"-24"-16,24 48 15,24 0 1,-24 24-16,49 1 15,-25-1-15,24 25 0,1-1 16,23 25-16,1 0 0,-1-1 16,1 1-16,24-24 15,-25 24-15,1-25 0,0 1 16,-1-25-16,-24 25 16,1-49-16,-1 24 0,-24-24 15,1 1-15,-1-25 16,-48-25-1,24 1-15,-25 0 16,25 0-16,-24 0 16,0-1-16</inkml:trace>
  <inkml:trace contextRef="#ctx0" brushRef="#br0" timeOffset="993102">5693 15675 0,'0'-48'0,"0"-1"16,25 1-1,-25 96 1,0 1-16,24 23 15,0 1-15,0 48 0,0 0 16,25 24-16,-25 0 0,24 24 16,1-24-16,-1 1 15,0-1-15,1 0 0,-1-24 16,1 24-16,-25-24 16,0 0-16,0-24 0,0-1 15,0-23-15,-24-1 0,25-23 16,-25-25-16,0 0 15,0-48-15</inkml:trace>
  <inkml:trace contextRef="#ctx0" brushRef="#br0" timeOffset="993841">5500 15917 0,'-24'-97'15,"24"25"-15,-25-1 0,25 25 16,0 23-16,0 1 16,25 24-16,23-24 15,0 24-15,49-24 16,0 0-16,48-1 0,24 1 16,25-24-16,24-1 0,24 1 15,48 0-15,24-25 16,1 25-16,48-25 0,24 25 15,0-25-15,0 25 16,0 24-16,-24-25 0,-25 25 16,1 0-16,-49 0 0,-48 0 15,-24-1-15,-49 25 16,-24-24-16,-48 24 0,-24-24 16,-25 24-16,-24 0 15,-24 24-15,0 0 16,0 25-16,-24-1 0,24 0 15,-24 25-15,24 0 16,0-1-16,24 25 0,0 0 16,0-1-16,1 1 15,23 0-15,-24 0 0,25 0 16,-25 23-16,24-23 0,1 24 16,-1 0-16,-24-24 15,25 24-15,-1-24 0,-24-1 16,0 1-16,0-24 15,1-1-15,-25-23 0,0 23 16,0-48-16,-25 25 0,-23-25 16,0 0-16,-1-24 15,-47 24-15,-25-24 0,0 25 16,-49-25-16,-23 24 16,-25 0-16,-24-24 0,-48 48 15,-25-23-15,1 23 0,-25-24 16,1 24-16,-1 1 15,0-1-15,1-24 0,47 25 16,1-1-16,72-24 0,1 1 16,71-1-16,26 0 15,23 0-15,48-24 0,25 0 16,24-24-16,49 0 16,-1 0-16,0-1 15,25 1-15,-25 0 0,1-24 16,23 48-16,-48-25 15</inkml:trace>
  <inkml:trace contextRef="#ctx0" brushRef="#br0" timeOffset="994319">7169 15651 0,'-24'0'16,"24"24"-16,24-24 31,24-24-15,1 24-16,23-24 15,25-1-15,24-23 0,24 24 16,24-25-16,25 1 0,0 0 15,-25 23-15,0-23 16,1 24-16,-50 0 0,1 0 16,-48 24-16,0-25 15,-25 25-15,0 0 0,-48 25 32,-24-25-32,0 0 15,0 0-15</inkml:trace>
  <inkml:trace contextRef="#ctx0" brushRef="#br0" timeOffset="994699">7822 16110 0,'-24'25'16,"48"-50"0,0 25-1,0-24-15,25 0 0,23 0 16,25 0-16,24-25 15,0 25-15,0 0 0,24-25 16,-24 25-16,-24 24 16,24-24-16,-49 24 0,-23 0 15,-1 0-15,-24 0 0,1 0 16,-50 0 0,1 0-1,0 0 1</inkml:trace>
  <inkml:trace contextRef="#ctx0" brushRef="#br0" timeOffset="995640">7362 16764 0,'-24'-25'0,"0"25"0,0 0 16,0-24-16,0 24 16,24 24 15,24 1-16,-24-1-15,24 24 16,0-24-16,0 0 0,-24 25 16,24-1-16,1-24 15,-1 25-15,-24-25 0,24 0 16,-24 0-16,24 1 16,-24-1-16,0-48 15,0-1 1,0-23-16,0 24 15,0-25-15,0 1 0,0 0 16,0-1-16,24 1 0,25 0 16,-1-1-16,1 25 15,23-24-15,1 23 0,23 1 16,1 0-16,0 0 16,24 0-16,-24-1 0,-1 25 15,1 0-15,-24-24 0,-1 24 16,1 0-16,-25 0 15,1 0-15,-25 0 0,0 0 16,0 0 0,0 24-1,1-24 1,-1 0-16,0 0 0,0 25 16,0-25-16,1 0 0,-1 24 15,0-24-15,-24 24 16,0 0-16,0 0 15,0 1-15,-24-25 16,24 24-16,-24 0 16,24 0-16,0 0 0,0 25 15,0-25-15,0 0 16,-25 0-16,1 0 16,0-24-16,-24 0 15,-194 25 1,-24-25-1,96 24-15,1-24 0,0 24 16,-25 24-16,25-23 0,-25 23 16,25 0-16,24 25 0,24-25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2656-616B-4C56-99F1-0072CD045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D9D76-CE16-415C-B883-04736CA5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1972-9A98-405F-A66F-3B248A7D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A4-8895-409F-823D-B82D3C6894C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17C9-6891-4815-B818-9475C910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4B9D5-EC31-4B69-9769-880B2729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DA9-7C6B-4187-BA04-3EEED5FB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8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FA86-E632-4323-9E22-5B61C6C9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FA61D-8397-47B2-95CE-76B987351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457C-CA4F-4990-912E-3A7F9040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A4-8895-409F-823D-B82D3C6894C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9FA01-5CAF-46B1-B927-AE8CF99C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CA78-8878-4613-8AB6-BA3682E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DA9-7C6B-4187-BA04-3EEED5FB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5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E63A8-6A19-4CE0-9D01-5B24657B9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4167E-9497-455E-8D88-1A6DD042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D6ED-2287-4816-918D-345F5063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A4-8895-409F-823D-B82D3C6894C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A617-22B4-49F3-BDF9-EDE89CC1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C3DC-8436-4BF9-8C41-D67C1605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DA9-7C6B-4187-BA04-3EEED5FB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8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18BE-A438-49DC-A026-FD247852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6888-B8AF-4C37-946D-7EFAAD51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18F7-C48C-4FB9-98B6-E07F40DE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A4-8895-409F-823D-B82D3C6894C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AE77D-FFF4-44CE-9C27-64EA133A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012E-2210-429E-8903-42FBB2A7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DA9-7C6B-4187-BA04-3EEED5FB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5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E824-7A9C-4EEB-BDBC-0A813299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BAAB-5C8A-4BAA-81DE-B4920CE5E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352D8-40ED-4EF7-9581-EED02486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A4-8895-409F-823D-B82D3C6894C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5813-BCA1-4E04-B408-735578B5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AEB7A-519F-4D85-A3D9-5FEEDFD0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DA9-7C6B-4187-BA04-3EEED5FB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0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50F1-D22E-4E9F-AA1A-6955CB1F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36D33-27E6-40BF-95C4-3E4D091E2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DB517-62C6-415B-8289-C58FC6584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12F9F-CCD0-482E-86C8-D7A7313D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A4-8895-409F-823D-B82D3C6894C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25D9A-DEC0-4A10-8929-7BC00667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2C6C4-588F-4CB5-8C34-01C32143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DA9-7C6B-4187-BA04-3EEED5FB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2162-016A-4C3C-A56C-A2BED4D7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AC86A-D9FF-4B53-AC2D-D28CF2C4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4A0DF-6586-4D99-8D65-3D3A01819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AAF91-7CB2-4367-8128-8DD6D1928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8FF8F-7CE9-4CD1-9ACE-D09941320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96E1B-466D-4D3F-BF11-18223D7A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A4-8895-409F-823D-B82D3C6894C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F9C50-49E5-42E1-AA04-30495E53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6285A-4632-41D5-8ACE-666D3597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DA9-7C6B-4187-BA04-3EEED5FB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4B0B-D898-482F-ABB7-47505ADA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01C61-38F0-4A0C-99F4-9EED8E7D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A4-8895-409F-823D-B82D3C6894C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23D2F-0707-4BCD-9DA8-7034F3B1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DAD36-2BEF-4546-8D47-79C0F85D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DA9-7C6B-4187-BA04-3EEED5FB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4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B13F1-D84E-41EB-9122-598C7FAF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A4-8895-409F-823D-B82D3C6894C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EF99C-DA6C-4458-9382-9FE596C0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73405-1FEF-4451-9C36-2F551735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DA9-7C6B-4187-BA04-3EEED5FB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1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51A3-5678-4049-945E-00B5F329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9BD6-11D4-4074-9FFB-EB47A25B4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87E2A-72EA-4B68-810C-CFA5568AC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25C68-10CD-41DE-B2B0-737CEAAE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A4-8895-409F-823D-B82D3C6894C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13C1A-82D6-4421-A45B-66687473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7C5D0-98E6-45CC-9000-E9C3410D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DA9-7C6B-4187-BA04-3EEED5FB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1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32CB-B1AE-481D-8BFE-DBC05E26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FB1C0-A3CE-4540-B2FD-AA2A5710D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8A374-05F8-4923-A174-23DD8F97C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CE020-4C05-4818-9636-0CD59667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A4-8895-409F-823D-B82D3C6894C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E2FCF-39D7-4BB2-8677-916E96A4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6230B-ECF9-4AC5-AB4A-325119C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DA9-7C6B-4187-BA04-3EEED5FB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31694-9A3B-4EC4-9361-EEE91EE2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031A1-2076-428A-94D5-D4A8C6D7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3FFB4-9D62-4AF6-8766-C7A73A413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507A4-8895-409F-823D-B82D3C6894C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121C-AF4F-4105-A098-44C38A387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D8195-A94F-47AB-A285-A39CFFA3A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4DA9-7C6B-4187-BA04-3EEED5FB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0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EE64129-6C67-4ACB-9962-5B711B41C206}"/>
                  </a:ext>
                </a:extLst>
              </p14:cNvPr>
              <p14:cNvContentPartPr/>
              <p14:nvPr/>
            </p14:nvContentPartPr>
            <p14:xfrm>
              <a:off x="26057" y="1280211"/>
              <a:ext cx="3585600" cy="2168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EE64129-6C67-4ACB-9962-5B711B41C2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57" y="1271211"/>
                <a:ext cx="3603240" cy="21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CFEB838-FC39-443A-A115-11D7FD542DB8}"/>
                  </a:ext>
                </a:extLst>
              </p14:cNvPr>
              <p14:cNvContentPartPr/>
              <p14:nvPr/>
            </p14:nvContentPartPr>
            <p14:xfrm>
              <a:off x="5930417" y="4095411"/>
              <a:ext cx="461880" cy="3488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CFEB838-FC39-443A-A115-11D7FD542D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1417" y="4086411"/>
                <a:ext cx="4795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54F71D4-0F02-4F0E-B2F9-C7846F66767E}"/>
                  </a:ext>
                </a:extLst>
              </p14:cNvPr>
              <p14:cNvContentPartPr/>
              <p14:nvPr/>
            </p14:nvContentPartPr>
            <p14:xfrm>
              <a:off x="5747537" y="3239691"/>
              <a:ext cx="523080" cy="775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54F71D4-0F02-4F0E-B2F9-C7846F6676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8537" y="3230691"/>
                <a:ext cx="54072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E9FD541-2D9B-4046-8E66-E64CFB326EAF}"/>
                  </a:ext>
                </a:extLst>
              </p14:cNvPr>
              <p14:cNvContentPartPr/>
              <p14:nvPr/>
            </p14:nvContentPartPr>
            <p14:xfrm>
              <a:off x="3840617" y="1286691"/>
              <a:ext cx="3562200" cy="18662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E9FD541-2D9B-4046-8E66-E64CFB326E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31617" y="1277691"/>
                <a:ext cx="3579840" cy="18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95104BE-EBA8-4C3F-A2EB-814173324A33}"/>
                  </a:ext>
                </a:extLst>
              </p14:cNvPr>
              <p14:cNvContentPartPr/>
              <p14:nvPr/>
            </p14:nvContentPartPr>
            <p14:xfrm>
              <a:off x="4345697" y="4624251"/>
              <a:ext cx="2900160" cy="1492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95104BE-EBA8-4C3F-A2EB-814173324A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36697" y="4615251"/>
                <a:ext cx="2917800" cy="150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14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033CB26-5C1D-4ED7-AEFF-A53339E6F74C}"/>
                  </a:ext>
                </a:extLst>
              </p14:cNvPr>
              <p14:cNvContentPartPr/>
              <p14:nvPr/>
            </p14:nvContentPartPr>
            <p14:xfrm>
              <a:off x="1828937" y="243771"/>
              <a:ext cx="7707240" cy="5382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033CB26-5C1D-4ED7-AEFF-A53339E6F7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937" y="234771"/>
                <a:ext cx="7724880" cy="5400000"/>
              </a:xfrm>
              <a:prstGeom prst="rect">
                <a:avLst/>
              </a:prstGeom>
            </p:spPr>
          </p:pic>
        </mc:Fallback>
      </mc:AlternateContent>
      <p:sp>
        <p:nvSpPr>
          <p:cNvPr id="168" name="TextBox 167">
            <a:extLst>
              <a:ext uri="{FF2B5EF4-FFF2-40B4-BE49-F238E27FC236}">
                <a16:creationId xmlns:a16="http://schemas.microsoft.com/office/drawing/2014/main" id="{5E7B563C-25EC-4B90-9C65-DEEC3BE74230}"/>
              </a:ext>
            </a:extLst>
          </p:cNvPr>
          <p:cNvSpPr txBox="1"/>
          <p:nvPr/>
        </p:nvSpPr>
        <p:spPr>
          <a:xfrm>
            <a:off x="5852160" y="4781006"/>
            <a:ext cx="5974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r>
              <a:rPr lang="en-US" dirty="0"/>
              <a:t>var </a:t>
            </a:r>
            <a:r>
              <a:rPr lang="en-US" dirty="0" err="1"/>
              <a:t>objectname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dirty="0" err="1"/>
              <a:t>library.ClassName</a:t>
            </a:r>
            <a:r>
              <a:rPr lang="en-US" dirty="0"/>
              <a:t>(“id”,{</a:t>
            </a:r>
          </a:p>
          <a:p>
            <a:r>
              <a:rPr lang="en-US" dirty="0"/>
              <a:t>	prop: </a:t>
            </a:r>
            <a:r>
              <a:rPr lang="en-US" dirty="0" err="1"/>
              <a:t>val</a:t>
            </a:r>
            <a:r>
              <a:rPr lang="en-US" dirty="0"/>
              <a:t>,</a:t>
            </a:r>
          </a:p>
          <a:p>
            <a:r>
              <a:rPr lang="en-US" dirty="0"/>
              <a:t>	prop: val..</a:t>
            </a:r>
          </a:p>
          <a:p>
            <a:r>
              <a:rPr lang="en-US" dirty="0"/>
              <a:t>});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24291-C436-4C66-9A4B-ADE5D82EEF3E}"/>
              </a:ext>
            </a:extLst>
          </p:cNvPr>
          <p:cNvSpPr txBox="1"/>
          <p:nvPr/>
        </p:nvSpPr>
        <p:spPr>
          <a:xfrm>
            <a:off x="182880" y="313509"/>
            <a:ext cx="11591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 ) – parenthesis</a:t>
            </a:r>
          </a:p>
          <a:p>
            <a:r>
              <a:rPr lang="en-US" dirty="0"/>
              <a:t> { } – braces</a:t>
            </a:r>
          </a:p>
          <a:p>
            <a:r>
              <a:rPr lang="en-US" dirty="0"/>
              <a:t> [ ] – bracket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8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68446FE0-A448-452F-95C2-9D66769087F8}"/>
                  </a:ext>
                </a:extLst>
              </p14:cNvPr>
              <p14:cNvContentPartPr/>
              <p14:nvPr/>
            </p14:nvContentPartPr>
            <p14:xfrm>
              <a:off x="223337" y="122091"/>
              <a:ext cx="11456280" cy="647064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68446FE0-A448-452F-95C2-9D66769087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37" y="113091"/>
                <a:ext cx="11473920" cy="64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068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20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7</cp:revision>
  <dcterms:created xsi:type="dcterms:W3CDTF">2021-05-25T12:17:01Z</dcterms:created>
  <dcterms:modified xsi:type="dcterms:W3CDTF">2021-05-25T14:52:35Z</dcterms:modified>
</cp:coreProperties>
</file>