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3:10:04.8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3003 73 0,'-24'0'0,"24"-24"0,0 48 47</inkml:trace>
  <inkml:trace contextRef="#ctx0" brushRef="#br0" timeOffset="-5931">1576 1404 0,'-24'-24'31,"48"24"16,-48 0 31,0 0-31,0 0-47,-1 0 16,1 0-16,-24 0 0,24 0 15,-1 0-15,1 0 0,-24 0 16,24 0-16,0 0 15,-1 0-15,1 0 0,0 0 16,0 0-16,0 0 16,-1 0-16,1 0 0,0 0 15,0 0 1,24 24 31,0 1-32,24-1 1,-24 0 0,0 0-1,0 0-15,0 1 0,0-1 16,0 0-16,0 0 16,-24 0-16,24 25 0,0-25 15,0 24-15,-24-23 16,24 23-16,0 0 0,0-24 15,-25 1-15,25 23 0,0-24 16,0 0-16,-24 1 16,24 23-16,0-24 15,-24 0-15,24 1 16,0-1-16,0 0 16,0 0 15,24-24-31,0 0 31,1 0-15,-1 0-1,0 0 1,0 0-16,25 0 16,-25 0-16,0 0 15,24 0-15,1 0 0,-1 0 16,0 0-16,-23 0 0,23 0 15,0 0-15,1 0 16,-1 0-16,1 0 0,-1 0 16,0 0-16,-23 0 15,23 0-15,-24 0 0,0 0 16,0 0-16,1 0 0,-1 0 16,0 0-1,0 0 63,-24-24-62,0 0 0,0 0-1,0-1-15,0 1 16,0 0-16,0 0 15,0 0-15,0-25 0,0 1 16,0-1-16,0 1 0,-24 0 16,24-25-16,0 25 15,-24-25-15,24 25 0,0 24 16,-24-25-16,24 25 16,0 0-16,-25 0 0,25-1 15,0 1 1,-24 0-16,24 0 15,-24 24-15,24-24 0,0 0 16,-24 24 0,24-25-16,-24 25 109,0 0-93,-1 0-16,-23 0 0,24 0 15,-25 0-15,1 25 16,0-25-16,-1 0 0,1 24 16,-1-24-16,1 0 0,0 24 15,24-24-15,-1 0 16,-23 0-16,24 0 0</inkml:trace>
  <inkml:trace contextRef="#ctx0" brushRef="#br0" timeOffset="-5230">367 775 0,'0'-25'16,"0"1"0,24 24 15,0 0-15,-48 0 15,0 0-31,-1 0 15,1 24-15,0-24 16,0 25-16,0-25 16,0 0-16,-25 24 0,25-24 15,0 0-15,0 24 0,-1-24 16,1 0 0,24 24-1,0 0 48,0 0-48,0 1-15,-24-1 16,24 0 0,0 0-16,0 0 0,-24 1 15,24 23-15,0-24 16,0 0-16,24 1 0,-24-1 15,24 0-15,0 0 16,1 0-16,-1-24 0,0 25 16,24-25-16,-23 0 0,23 0 15,-24 0-15,0 0 16,0 0-16,1-25 0</inkml:trace>
  <inkml:trace contextRef="#ctx0" brushRef="#br0" timeOffset="-5036">76 1089 0,'-24'0'0,"48"-24"32,1 24-17,-1 0-15,0-24 0,0 24 16,0-25-16,1 25 15,23 0-15,-24 0 16</inkml:trace>
  <inkml:trace contextRef="#ctx0" brushRef="#br0" timeOffset="-4593">778 750 0,'24'-24'16,"0"0"0,-48 24-1,0 0-15,0 0 16,0 0-16,-1 0 15,-23 0-15,24 24 0,0-24 16,-1 24-16,1 1 16,24-1-1,0 0-15,0 0 0,24 0 16,1 0 0,-1 1-16,0-25 0,0 24 15,25 0-15,-25-24 16,0 24-16,0 0 0,0-24 15,0 25-15,-24-1 16,0 0-16,-24-24 16,24 24-16,-48-24 0,24 24 15,0-24-15,-25 25 0,1-25 16,24 24-16,-25-24 16,25 0-16</inkml:trace>
  <inkml:trace contextRef="#ctx0" brushRef="#br0" timeOffset="-4299">1117 581 0,'0'-24'15,"-25"24"1,25 24 15,0 0-31,0 0 16,0 1-16,0-1 0,-24 24 15,24-24-15,-24 25 16,24-25-16,0 24 0,0-24 16,-24 25-16,24-25 15,0 0-15,0 0 0,0 1 16,0-1-1</inkml:trace>
  <inkml:trace contextRef="#ctx0" brushRef="#br0" timeOffset="-3891">996 847 0,'0'-24'15,"0"0"1,24 24-1,-24-24-15,24 24 16,0 0-16,0 0 0,1 0 16,-1 0-16,0-25 15,24 25-15,-23 0 0,-1 0 16,0 0-16,0-24 16,-24 0-1,24 0-15,-24 0 0,0-1 16,0 1-16,0 0 15,0 0-15,0 0 0,0-1 16,0 1-16,0 0 0,0 48 47,0 0-47,0 1 16,0-1-16,0 24 0,0 1 15,0-1-15,0 0 16,0 1-16,0-1 0,0 0 15,0 1-15,0-25 0,0 24 16,-24-23-16,24-1 16,-24 0-16</inkml:trace>
  <inkml:trace contextRef="#ctx0" brushRef="#br0" timeOffset="-2197">2713 1379 0,'0'-24'0,"24"24"15,-24-24 1,25 24 0,-25-24 15,-25 24 0,1 0-31,0 0 16,0-24-16,-25 24 0,1 0 15,0 0-15,23 0 16,-23 0-16,0 0 0,23 0 16,-23 0-16,24 0 15,0 0-15,0 0 16,24 24 15,24-24-31,0 24 16,0 0-1,-24 0 1,24-24-16,-24 24 0,24 25 31,-24-25-31,0 0 0,0 25 16,0-25-16,0 24 0,0 1 15,0-1-15,-24 0 16,24 1-16,0-1 0,-24 0 16,24 1-16,0-1 15,0 1-15,-24-1 0,24 0 16,0-23-16,-24-1 0,24 24 16,0-24-16,0 1 15,24-1 1,0-24-1,0-24 32,0 24-31,1 0 0,-1 0-1,0 0-15,0 0 0,0 0 16,1 0-16,-1 0 15,24 0-15,1 0 0,-25 0 16,24 0-16,1 24 16,-1-24-16,0 0 0,1 0 15,-1 0-15,0 0 0,-23 0 16,-1 24-16,24-24 16,-24 0-16,1 0 15,-25-24 1,0 0 31,-25-1-47,25 1 15,-24 0 1,24-24-16,0 23 0,0-23 16,0 0-16,0-1 0,0-23 15,0 23-15,0-23 16,0 23-16,24-23 0,-24 23 15,25 1-15,-25 0 16,24 23-16,-24 1 0,0 0 16,0 0-16,0 0 15,0-1 1,0 1-16,-24 24 16,24-24-16,-25 0 15,1 0 1,-24 24-16,24 0 0,-25-24 15,1 24-15,-1 0 16,1 0-16,0 0 0,-1 0 16,1 0-16,24-25 15,0 25-15,-1 0 0,1 0 16,0 0-16,0 0 16,0 0-1</inkml:trace>
  <inkml:trace contextRef="#ctx0" brushRef="#br0" timeOffset="-1800">2133 557 0,'0'-24'16,"0"48"31,0 0-32,0 0-15,-25 0 16,25 1-16,0-1 0,-24 24 16,24-24-16,0 25 0,0-1 15,0-24-15,-24 0 16,24 1-16,0-1 0,0 0 15</inkml:trace>
  <inkml:trace contextRef="#ctx0" brushRef="#br0" timeOffset="-1387">2036 508 0,'0'-24'16,"24"48"15,-24 1-31,24-25 16,-24 24-16,24 24 0,1-24 16,-1 1-16,0-1 15,24 0-15,-23 0 0,-1-24 16,0 24-16,0-24 0,-24 25 15,24-25-15,0 0 16,-24-25-16,0 1 16,0 0-1,0 0-15,0-25 0,0 25 16,0-24-16,0 24 0,-24-1 16,24-23-16,0 24 15,0 0-15,-24 24 0,24-25 16,0 50 15,0-1-31,0 0 16</inkml:trace>
  <inkml:trace contextRef="#ctx0" brushRef="#br0" timeOffset="-948">2544 557 0,'-24'0'16,"-1"0"31,25 24-47,-24 0 15,0 0-15,24 1 16,0-1-16,0 0 16,0 0-16,24 0 15,0-24 1,1 0-16,-1 25 16,0-25-16,0 0 15,-24-25-15,24 25 16,-24-24-16,0 0 0,0 0 15,0 0 1,-24-1-16,24 1 0,-24 0 16,24 0-16,-24 24 0,24-24 15,-24 24 1,24 24 0,0 0-1</inkml:trace>
  <inkml:trace contextRef="#ctx0" brushRef="#br0" timeOffset="-643">2762 267 0,'0'-25'0,"0"1"16,0 48 0,0 1-1,0-1-15,0 0 0,0 0 16,0 24-16,0 1 16,0-1-16,0 1 0,0-1 15,0 0-15,24 1 0,-24-1 16,24 1-16,-24-25 15,24 0-15,-24 0 0,24-24 16,0 0-16</inkml:trace>
  <inkml:trace contextRef="#ctx0" brushRef="#br0" timeOffset="-457">2641 484 0,'24'0'31,"0"0"-15,0 0 0,0 0-16,1 0 0,-1 0 15</inkml:trace>
  <inkml:trace contextRef="#ctx0" brushRef="#br0" timeOffset="-199">3076 436 0,'-24'0'16,"0"0"-1,48 0 32,-24 24-47,0 0 31,24-24-31,-24 24 0,24 1 16,0-1 0,-24 0-16,25-24 15</inkml:trace>
  <inkml:trace contextRef="#ctx0" brushRef="#br0" timeOffset="2760">3294 267 0,'0'-25'16,"24"25"-16,-24-24 16,24 0-1,-24 0-15,24 0 16,-24-1-16,24 1 0,-24 0 15,0 0 1,0 0-16,0-1 31,-24 25-31,24 25 0,0-1 16,-24 0-16,24 0 0,-24 25 16,0-1-16,24 0 15,-24 25-15,24-25 0,0 25 16,0-1-16,0 1 15,-25-25-15,25 25 0,0-25 16,0 1-16,0-25 0,0 24 16,0-24-16</inkml:trace>
  <inkml:trace contextRef="#ctx0" brushRef="#br0" timeOffset="3078">3270 557 0,'0'-24'0,"-25"-1"0,50 25 47,-1 0-47,0 0 16,0 0-16,0-24 16,0 24-16,25 0 0,-25-24 15,0 24-15,25 0 0,-49-24 16,24 24-16,-24-24 15,24 24-15,-24-25 0,-24 1 32,0 24-32,24 24 31,0 1-15,0-1-16,0 24 15,0-24-15,0 1 16,0-1-16,0 0 0,0 0 15</inkml:trace>
  <inkml:trace contextRef="#ctx0" brushRef="#br0" timeOffset="3223">3608 194 0,'0'-24'0,"0"0"16,0-1-16,-24 25 15,24 25-15,-24-1 16,24 0-16</inkml:trace>
  <inkml:trace contextRef="#ctx0" brushRef="#br0" timeOffset="4654">4116 1428 0,'24'0'15,"-24"-25"-15,-24 25 32,24-24-17,-24 24-15,0 0 16,0 0-16,-25 0 16,1 0-16,-1 0 0,1-24 15,0 24-15,-25 0 16,25 0-16,-1 0 0,1 0 15,24 0-15,0 0 0,-1 0 16,25 24 0,0 0-1,25 1 1,-25-1 0,0 0-1,0 0-15,0 0 16,0 25-16,0-25 15,-25 0-15,25 25 16,0-25-16,0 24 0,-24 1 16,24-1-16,0-24 15,0 24-15,-24 1 0,24-1 16,-24 1-16,24-25 0,-24 24 16,24 1-16,-25-1 15,25-24-15,-24 25 0,24-25 16,-24 0-16,24 0 0,0 0 15,0 0-15,0 1 16,0-1 15,24-24-15,0 0 0,1 0-1,23 24-15,-24-24 0,25 0 16,-25 0-16,48 0 15,-23 0-15,-1 0 0,1 0 16,23 0-16,-24 0 0,1 0 16,-1-24-16,-24 24 15,25 0-15,-25 0 0,0-24 16,0 24 0,-24-25-16,0 1 15,-24 0 1,24 0-16,-24 24 15,24-24-15,0 0 0,0-1 16,0 1-16,0-24 0,0 24 16,24-25-16,-24 25 15,24-24-15,-24-1 0,0-23 16,25 23-16,-25-23 16,0 23-16,0-23 0,0 23 15,0 1-15,0 0 0,-25 23 16,25-23-16,-24 24 15,0 24-15,24-24 0,-24 24 16,0 0-16,-1 0 16,1 0-16,-24 0 0,24 0 15,-1 0-15,-23 0 0,24 0 16,0 24-16,0-24 16</inkml:trace>
  <inkml:trace contextRef="#ctx0" brushRef="#br0" timeOffset="5508">3536 2903 0,'0'24'47,"0"1"-31,0-1-16,0 0 15,0 24-15,0 1 16,0-25-16,24 24 0,-24 1 15,24-25-15,-24 24 0,24-23 16,0 23-16,1-24 16,-25 0-16,24-24 0,0 24 15,0-24-15,0 0 16,1-24-16,-1 0 0,0-24 16,0-1-16,-24 1 0,24 0 15,0-25-15,-24 25 16,0-1-16,25 1 0,-25-1 15,0 25-15,0 0 0,0 0 16,-25 0-16,1 24 16,0 24-1</inkml:trace>
  <inkml:trace contextRef="#ctx0" brushRef="#br0" timeOffset="5912">4261 2831 0,'-24'0'0,"0"-24"15,0 24-15,0 0 0,-1 0 16,1 0-16,0 0 0,0 0 15,0 24-15,-1-24 16,1 24-16,24 0 0,-24 0 16,24 0-1,0 1-15,0-1 0,24 0 16,25 0-16,-25 0 16,0-24-16,0 25 15,25-1-15,-25 0 0,24-24 16,-24 24-16,1 0 15,-25 1-15,24-25 0,-24 24 16,0 0-16,-24 0 0,-1-24 16,1 24-16,0-24 15,0 25-15,0-25 0,-1 0 16,1 0 0,24-25-16</inkml:trace>
  <inkml:trace contextRef="#ctx0" brushRef="#br0" timeOffset="6314">4527 3073 0,'-24'0'0,"0"0"15,0-25-15,0 25 16,48 0 31,0 0-47,0 0 0,0 0 15,1 0-15,23 0 16,-24 0-16,25-24 0,-25 24 16,0-24-16,-24 0 0,24 24 15,-24-24-15,0-1 16,-24 1-16,0 0 0,0 0 15,-25 24-15,25 0 16,0 0-16,0 0 16,24 24-16,-25 0 0,1 0 15,0 1-15,24 23 16,0-24-16,0 25 0,0-25 16,24 0-16,-24 24 0,24-23 15,1-1-15,23-24 16,-24 24-16</inkml:trace>
  <inkml:trace contextRef="#ctx0" brushRef="#br0" timeOffset="6667">4842 2807 0,'-24'-25'15,"0"25"-15,24-24 0,-25 24 16,50 0-1,-1 24 1,-24 1-16,24-1 0,0 0 16,0 0-16,0 0 15,1 25-15,-25-25 0,24 0 16,-24 0-16,0 0 0,0 1 16,-24-1-1,-1-24-15,1 0 16,24-24-16,0-1 15,0 1-15,0 0 0,0-24 16,0-1-16,24 1 0,25 0 16,-25-1-16,0 1 15,0-1-15,1 25 0,23 0 16,-24 24 0,-24 24-16,0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4:36:38.6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2472 3316 0,'24'0'63,"0"-24"-63,24 24 15,-23 0-15,47-24 16,-23 24-16,23 0 0,1-24 15,-1 24-15,-23 0 0,23 0 16,-23-24-16,-1 24 16,-24 0-16,0 0 0,-48 0 31</inkml:trace>
  <inkml:trace contextRef="#ctx0" brushRef="#br0" timeOffset="222">2883 3244 0,'-24'0'0,"0"0"0,24 24 16,-25-24-16,25 24 0,0 0 15,0 0 1,0 25-16,0-25 16,25 24-16,-25 1 15,0-1-15,0 1 0,0 23 16,0-23-16,0-1 0,0 0 15,0 1-15,0-1 16,0-24-16,0 25 0,0-25 16,24 0-1</inkml:trace>
  <inkml:trace contextRef="#ctx0" brushRef="#br0" timeOffset="492">3246 3679 0,'24'-24'15,"-24"48"17,0 0-17,0 1-15,0-1 0,0 0 16,0 0-16,0 24 15,24-23-15,-24-1 0,0 0 16,0 0-16,0 0 0,0 1 16,0-1-16,0-48 31</inkml:trace>
  <inkml:trace contextRef="#ctx0" brushRef="#br0" timeOffset="684">3367 3437 0,'0'-24'0,"-24"24"15,24 24 17,0 0 14</inkml:trace>
  <inkml:trace contextRef="#ctx0" brushRef="#br0" timeOffset="923">3609 3413 0,'0'24'31,"0"0"-15,0 1-16,0 23 15,24 0-15,-24-23 16,0 23-16,0 0 0,0 25 16,0-25-16,0-24 0,0 25 15,0-1-15,0-24 16,0 1-16,0-1 0</inkml:trace>
  <inkml:trace contextRef="#ctx0" brushRef="#br0" timeOffset="1469">4020 3752 0,'-24'0'16,"24"24"-16,-25-24 0,50 0 47,-1 0-31,0 0-16,0 0 15,0 0-15,1 0 0,-1-24 16,0 24-16,24-24 15,-23 24-15,-1-25 0,-24 1 16,24 24-16,-24-24 16,0 0-16,0 0 0,0-1 15,-24 1-15,0 24 16,-1-24-16,1 24 16,0 0-16,-24 0 0,23 0 15,-23 24-15,24 0 0,0 1 16,-1-1-16,1 0 15,24 24-15,0-23 0,0 23 16,0 0-16,0 1 16,24-25-16,1 24 0,-1-24 15,24 1-15,-24-1 0,25-24 16,-25 24-16,24-24 16,-23 0-16,23 0 0,-24 0 15,25-24-15,-25 24 16,0 0-16,0-24 15,-24-1 17,-24 25-32</inkml:trace>
  <inkml:trace contextRef="#ctx0" brushRef="#br0" timeOffset="-12442">1673 752 0,'0'-24'0,"0"0"16,0 0-16,0-1 16,0 1-16,25 0 15,-25 0-15,0 0 0,24-25 16,-24 25-16,0-24 0,24 23 15,0-23-15,0 24 16,1 0-16,-1-1 0,24 25 16,-24-24-16,25 24 15,-1 0-15,-24 0 0,25 24 16,-25 1-16,0-1 0,0 0 16,0 24-16,1-23 15,-25 23-15,0 0 0,0 1 16,0 23-16,-25-23 0,1-1 15,-24 0-15,24-23 16,-25 23-16,1 0 0,-1-23 16,1-1-16,0 0 15,24 0-15,-25-24 0,1 24 16,24-24-16,-1 0 16,1 0-16,0 0 0,24-24 31,24 24-31,0 0 15,1 0-15,-1-24 0,24 24 16,1 0-16,23 0 16,-24 0-16,25 0 0,-25 0 15,25 0-15,-25 0 0,25 24 16,-25-24-16,-23 0 16,23 24-16,-24-24 0,-24 25 15,24-25-15,-24 24 0,-24-24 31</inkml:trace>
  <inkml:trace contextRef="#ctx0" brushRef="#br0" timeOffset="-11873">2230 75 0,'-49'-24'0,"-23"-1"15,23 1-15,-23 24 16,-1 0-16,1 0 0,-1 0 16,-24 24-16,25-24 0,-25 49 15,0-25-15,25 24 16,-1 1-16,1-1 0,-1 25 15,25-1-15,23 25 16,1-24-16,24 23 0,0 1 16,0 0-16,0 0 0,49-1 15,-25-23-15,24 24 16,25-25-16,-25 1 0,49-1 16,-25 1-16,25-25 15,0 1-15,0-1 0,0 1 16,-1-25-16,25 0 0,-24 0 15,24-24-15,-24 0 16,-1-24-16,25 0 0,-24 0 16,0-25-16,-24-23 15,23-1-15,-47-24 0,23 0 16,-23 1-16,-25-25 0,0 0 16,-24-24-16,0 24 15,-24 0-15,-25 0 0,1 24 16,0 0-16,-25 25 0,1 23 15,-1 1-15,-24 24 16,25 0-16,-25 24 0,0 0 16,25 0-16,-1 0 15,25 24-15,-1 0 0,1 0 16,24 0-16,24 1 0</inkml:trace>
  <inkml:trace contextRef="#ctx0" brushRef="#br0" timeOffset="-11369">3947 486 0,'0'-24'0,"0"0"15,0-1-15,0 1 0,-24 0 16,0 0 0,0 24-16,0-24 0,-1 24 15,-23 24-15,0-24 16,-1 24-16,1 24 0,-1 1 16,-23-1-16,23 1 15,1 23-15,0 1 0,24-1 16,-1 1-16,1-1 0,24 1 15,0-25-15,24 25 16,1-25-16,-1 1 0,24-1 16,0-24-16,25 0 0,0 1 15,-25-25-15,25 24 16,-1-24-16,1 0 0,-1-24 16</inkml:trace>
  <inkml:trace contextRef="#ctx0" brushRef="#br0" timeOffset="-10955">4383 946 0,'0'-25'0,"0"1"16,0 0-16,0 0 0,-24 0 16,-1 24-1,1 0-15,0 24 16,0-24-16,-25 24 15,25 0-15,0 0 0,0 1 16,0 23-16,-1-24 0,25 25 16,0-25-16,0 24 15,0-24-15,0 25 0,25-25 16,-1 0-16,0 0 16,0-24-16,25 24 0,-1-24 15,-24 0-15,25 0 0,-25-24 16,24 24-16,-24-24 15,-24 0-15,24-24 0,-24 23 16,0 1-16,0-24 0,0-1 16,0 25-16,-24-24 15,0 24-15,0-1 0,0 1 16,-25 0-16,25 24 16,0 0-16,0 0 0,0 24 15,-1 0-15,25 1 16</inkml:trace>
  <inkml:trace contextRef="#ctx0" brushRef="#br0" timeOffset="-10511">4649 897 0,'0'-24'15,"-24"0"1,24 0-16,0-1 15,24 25-15,-24-24 0,24 24 16,0 0-16,0 0 16,1 0-16,-1 24 0,0 1 15,0-1-15,0 24 16,-24-24-16,25 25 0,-25-25 16,0 24-16,0-23 0,0 23 15,-25-24-15,25 0 16,-24-24-16,0 25 0,0-25 15,0 0 1,24-25-16,0 1 16,24 0-16,-24 0 0,24-25 15,0 25-15,25-24 16,-25-1-16,24 1 0,-24 0 16,25 23-16,-1 1 15,-24 0-15,25 24 0,-25 0 16,0 24-16,0 0 0,0 1 15,-24 23-15,0-24 16,0 25-16,0-1 0,0-24 16,0 25-16,0-25 0,-24 24 15,24-24 1</inkml:trace>
  <inkml:trace contextRef="#ctx0" brushRef="#br0" timeOffset="-10151">5762 486 0,'0'-73'16,"0"25"-16,0-25 0,0 25 15,0 0-15,0-1 0,0 25 16,0 0-16,-25 24 15,1 0-15,0 0 0,0 24 16,0 0-16,-1 25 0,1-1 16,0 0-16,0 25 15,0 0-15,24 23 0,0-23 16,0 0-16,0 23 16,24-23-16,-24-1 0,24 25 15,0-24-15,0-1 0,1 1 16,-1-1-16,-24-23 15,0 23-15,0-23 0,0-1 16,0-24-16,-24 25 16,-1-49-16,1 0 0,0 0 15</inkml:trace>
  <inkml:trace contextRef="#ctx0" brushRef="#br0" timeOffset="-9784">5495 970 0,'25'-24'0,"-1"-1"16,0 25-16,0-24 16,0 24-16,1-24 0,23 24 15,-24 0-15,25 0 16,-1 0-16,0 0 0,-23 0 16,23 0-16,-24 0 0,0 0 15,0 0-15,1 0 16,-25-24-1,-25 0 1,25-1 0,-24 25-16,24 25 47,0-1-47,0 0 15,0 0-15,0 0 0,24 25 16,-24-25-16,0 24 0,0-23 15,25-1-15,-25 0 16,0 0-16,24-24 0</inkml:trace>
  <inkml:trace contextRef="#ctx0" brushRef="#br0" timeOffset="-8999">6536 873 0,'-25'-24'16,"1"0"0,24-1-16,-24 1 15,0 0-15,24 0 16,-24 24-16,24-24 15,-24 24-15,-1 0 16,1 24 0,0 0-16,0 0 15,24 25-15,-24-25 0,24 0 16,-25 24-16,25-23 16,0-1-16,25 0 0,-25 0 15,24-24-15,0 24 16,0-24-16,0 0 0,25 0 15,-25 0-15,0-24 0,24 24 16,-23-24-16,-1 0 16,-24 0-16,24-1 0,-24 1 15,0 0 1,0 0-16,0 0 0,0 48 16,0 0-1,0 0-15,0 0 16,0 25-16,24-1 0,-24 1 15,24 23-15,1-23 16,-25 23-16,24-24 0,-24 1 16,0-1-16,0 1 0,0-1 15,0-24-15,-24 0 16,-1 1-16,1-25 0,0 0 16,0 0-16,-25 0 15,25-25-15,0 1 0,0 0 16,0-24-16,0 23 0,24-23 15,0-25-15,0 25 16,24 0-16,0-1 0,0 1 16,24 24-16,-23 0 15,23-1-15,0 1 0,-23 24 16,-1 0-16,24 0 0</inkml:trace>
  <inkml:trace contextRef="#ctx0" brushRef="#br0" timeOffset="-8589">6874 825 0,'0'-25'0,"-24"1"0,24 0 16,0 0-16,-24 0 15,24 48 1,24-24-1,-24 24-15,0 0 0,24 25 16,-24-25-16,25 24 16,-1-24-16,-24 25 0,24-1 15,0-24-15,0 25 0,0-25 16,1 0-16,-1 0 16,0 1-16,0-25 15,0 0-15,1-25 0,-25 1 16,24 0-16,-24 0 15,24-25-15,-24 1 0,0 0 16,0-1-16,0-23 16,0 23-16,0 1 0,0 0 15,-24-1-15,24 25 0,-24 48 32,24 0-17,0 1-15,0-1 16</inkml:trace>
  <inkml:trace contextRef="#ctx0" brushRef="#br0" timeOffset="-8189">7455 728 0,'-24'-24'0,"24"0"16,-24-1-16,24 1 0,0 0 15,24 48 17,0 0-32,-24 1 0,24-1 15,0 24-15,0 0 16,1 1-16,-1-1 0,-24-24 16,24 25-16,-24-25 15,0 0-15,0 0 0,0 1 16,0-50 15,0 1-31,0 0 0,0 0 16,0-25-16,0 1 15,24-25-15,0 25 0,1 0 16,23-25-16,-24 49 0,0-24 16,1 23-16,-1 25 15,0 0-15,0 0 16,-24 25-16,0-1 0,0 0 15</inkml:trace>
  <inkml:trace contextRef="#ctx0" brushRef="#br0" timeOffset="-7637">8011 680 0,'0'24'0,"-24"-24"16,24 24-1,24 0 1,0 0 0,1-24-16,-25 24 15,24-24-15,0 0 16,0 25-16,0-25 0,1 0 15,-1 0-15,0 0 0,0 0 16,0-25-16,1 25 16,-25-24-16,24 0 0,-24 0 15,24 0-15,-24 0 0,0-1 16,0 1-16,0 0 16,0 0-16,0 0 0,0-1 15,-24 1-15,0 24 16,-1 0-16,1 0 15,0 24-15,0 1 0,0 23 16,-1-24-16,1 25 16,24-1-16,0 0 0,0-24 15,0 25-15,0-1 16,24-24-16,1 1 0,-1-1 16,0 0-16,24 0 0,1 0 15,-25-24-15,24 0 16,1 0-16,-25 0 0,24 0 15,1 0-15,-25-24 16,0 24-16,0-24 0,0 24 16,1 0-16,-25-24 0,0 0 31</inkml:trace>
  <inkml:trace contextRef="#ctx0" brushRef="#br0" timeOffset="-853">4697 1720 0,'0'-24'31,"24"24"-16,-24-25 1,0 1 0,0 48-1,-24-24 1,24 25-16,-24-1 16,0 0-16,0 24 0,-1 1 15,1-1-15,-24 25 0,24-25 16,-1 25-16,-23-1 15,24 1-15,0-1 0,-25-23 16,25 23-16,0-23 16,-24-1-16,23 0 0,1 1 15,0-1-15,0-24 0,24 1 16,-24-25-16,24 24 16,-25-24-16</inkml:trace>
  <inkml:trace contextRef="#ctx0" brushRef="#br0" timeOffset="-444">3971 2445 0,'-24'0'0,"0"0"31,24 25-15,0-1-1,0 0-15,0 0 16,0 0-16,0 1 0,0 23 16,0-24-16,0 0 0,0 25 15,0-25-15,-24 0 16,24 0-16,0 0 0,0 1 15,0-1-15,24 0 16,0-24 0,25 0-1,-25 0-15,24 0 0,1-24 16,23 24-16,-23-24 0,23-1 16,-23 25-16,-1 0 15,0-24-15,-24 24 0,1 0 16</inkml:trace>
  <inkml:trace contextRef="#ctx0" brushRef="#br0" timeOffset="2165">5689 1962 0,'0'-25'15,"0"1"-15,0 0 16,0 48 15,24 0-15,0 1-1,1 23-15,-1 0 0,0 1 16,0 23-16,25-23 16,-1 23-16,0 1 15,25 72-15,-25-72 16,-24-25-16,1 25 0,-1-49 16,0 24-16,0-24 0,-24 0 15,24 1-15</inkml:trace>
  <inkml:trace contextRef="#ctx0" brushRef="#br0" timeOffset="2621">5955 2784 0,'-24'0'0,"0"24"15,48-24 16,0 0-15,-24 24-16,24-24 0,0 0 16,25 0-16,-25 25 0,0-25 15,25 0-15,-25 0 16,0 24-16,24-24 16,-23 0-16,-1 0 0,0 0 15,0 0-15,0 0 0,1 0 16,-1-24-16,0 24 0,-24-25 15,24 1-15,0 24 16,-24-24-16,0 0 0,24 0 16,-24 0-16,0-1 15,0 1-15,0 0 0,0 0 16,-24 0-16,24-1 16,0 50 15,0-1-16,0 0-15,0 0 0,-24 25 16,24-25-16,-24 0 0,24 24 16,0 1-16,-24-25 15,24 0-15,0 24 0,-24-23 16,24-1-16</inkml:trace>
  <inkml:trace contextRef="#ctx0" brushRef="#br0" timeOffset="3019">5907 3292 0,'0'-24'31,"24"24"-15,0-24-16,0 24 15,25-24-15,-25 24 16,24-25-16,25 25 0,-25-24 15,25 24-15,-1-24 0,1 24 16,-1-24-16,-23 24 16,-1 0-16,1-24 0,-25 24 15,24 0-15,-72 0 32,0 0-32</inkml:trace>
  <inkml:trace contextRef="#ctx0" brushRef="#br0" timeOffset="3259">6221 3171 0,'0'24'16,"24"1"15,-24-1-15,25 0-16,-25 0 0,0 0 15,24 25-15,-24-1 16,0 0-16,24 25 0,-24-25 16,24 1-16,-24-1 0,24 1 15,-24-1-15,0-24 16,25 24-16,-25-23 16</inkml:trace>
  <inkml:trace contextRef="#ctx0" brushRef="#br0" timeOffset="3749">7019 3558 0,'0'-24'0,"0"0"0,0 0 15,0-1-15,0 1 0,0 0 16,0 0-16,-24 24 15,0 0-15,24-24 0,-24 24 16,0 0-16,0 0 0,-25 0 16,25 24-16,0-24 15,0 24-15,-1 0 0,1 0 16,24 1-16,-24-1 16,24 0-16,0 0 0,0 25 15,0-25-15,0 0 0,0 0 16,24 0-16,0 1 15,1-1-15,-1 0 16,24-24-16,-24 0 16,1-24-16,-1 24 0,0-24 15,-24-1-15,24 1 0,0 0 16,0-24-16,-24 23 16,25 1-16,-25 0 0,24 0 15,-24 0-15,0-1 16,24 25-16,-24 25 15,24-25-15,-24 24 0,24 24 16,-24-24-16,25 1 16,-25 23-16,24-24 0,0 0 15,0 1-15,-24-1 16,24 0-16,1 0 0</inkml:trace>
  <inkml:trace contextRef="#ctx0" brushRef="#br0" timeOffset="4123">7382 3510 0,'-24'-24'0,"24"-1"0,-24 1 15,24 0 1,24 24 0,0 0-1,-24 24-15,25 0 0,-1 1 16,0-1-16,-24 0 0,24 24 15,0-23-15,-24 23 16,24-24-16,-24 0 0,0 1 16,0-1-16,0 0 15,0-48 1,-24 24-16,24-24 16,0-1-16,0-23 15,0 24-15,24-25 0,1 1 16,-1 0-16,0-1 15,0 25-15,0 0 0,1 0 16,-1-1-16,0 25 16,0 0-1,-24 25-15,0-1 16,0 0-16</inkml:trace>
  <inkml:trace contextRef="#ctx0" brushRef="#br0" timeOffset="4979">8060 3437 0,'0'-24'31,"24"24"-31,-24-24 16,24 24-16,-24-24 15,-24-1 1,0 25 0,-1 0-16,1 0 0,0 0 15,0 0-15,-24 0 16,23 0-16,1 25 0,0-25 15,24 24-15,-24 0 16,24 0-16,-24 0 0,24 1 16,0 23-16,0-24 0,24 0 15,0 1-15,-24-1 16,24 0-16,0 0 16,1-24-16,-1 0 0,0 0 15,0 0-15,0 0 0,-24-24 16,24 24-16,-24-24 0,25 0 15,-25-1-15,0-23 16,24 24-16,-24 0 0,0-1 16,0 1-1,24 24-15,-24 24 16,0 1-16,0-1 0,0 24 16,24 1-16,0-1 15,1 0-15,-1 25 0,0-25 16,0 25-16,0-25 15,1 1-15,-25-1 0,24 0 16,-24-23-16,0 23 0,0-24 16,-24-24-16,-1 24 15,1-24-15,0 0 0,0 0 16,-25 0-16,25-24 0,-24 0 16,24 0-16,-1-25 15,1 1-15,0 24 0,24-25 16,0 1-16,0 24 15,0-25-15,24 25 0,0 0 16,1 0-16,-1 0 0,0 24 16,0-24-16,0 24 15,1 0-15</inkml:trace>
  <inkml:trace contextRef="#ctx0" brushRef="#br0" timeOffset="5490">8519 3413 0,'-24'0'0,"0"-24"16,0 24-16,0 0 16,-1 0-16,50 24 46,-25 0-30,24-24-16,-24 24 16,24-24-16,0 0 0,0 25 15,0-25-15,1 0 16,23 0-16,-24-25 0,0 25 16,-24-24-16,25 24 0,-1-24 15,-24 0 1,0 0-16,0-1 15,-24 1-15,-1 0 16,1 0-16,0 24 0,0-24 16,-25 24-16,25 0 0,0 0 15,0 0-15,0 24 16,24 0-16,0 0 16,0 0-16,0 1 15,0 23-15,24-24 0,-24 25 16,24-25-16,0 24 0,0-24 15,1 25-15,-1-25 16,24-24-16,-24 24 0,1-24 16,23 0-16,0-24 0,-23 24 15,23-48-15,-24 23 16</inkml:trace>
  <inkml:trace contextRef="#ctx0" brushRef="#br0" timeOffset="5819">8955 3026 0,'0'-24'0,"-24"24"16,24-24-16,0-1 15,24 25-15,0 0 32,-24 25-17,0-1 1,0 0-16,0 0 15,0 0-15,24 25 0,-24-1 16,0-24-16,0 25 0,24-1 16,-24 0-16,0 1 15,24-25-15,1 24 0,-25-23 16,24 23-16,0-24 16,-24 0-16,24-24 0,0 25 15,1-25 1,-1 0-16,0-25 0,0 25 15,0-24-15,25 0 0,-25 0 16</inkml:trace>
  <inkml:trace contextRef="#ctx0" brushRef="#br0" timeOffset="6029">9076 3268 0,'-49'0'0,"1"0"15,24-24-15,0 24 16,-1 0-16,50 0 31,-1 0-31,0 0 16,24 0-16,-24 0 0,1-24 15,23 24-15,-24 0 16,0 0-16,1 0 0,-1 0 16,0 0-16</inkml:trace>
  <inkml:trace contextRef="#ctx0" brushRef="#br0" timeOffset="8741">9318 4574 0,'-25'0'16,"25"-24"-16,0 0 15,0 0-15,0 48 32,-24-24-32,24 24 15,0 0 1,-24 0-16,24 1 0,0-1 15,-24 0-15,24 0 0,-24 0 16,24 1 0,0-1-16,-25-24 0,25 24 15,0 0 1,0-48 0,0 0-16,25 0 15,-25-25 1,24 25-16,0-24 0,-24 23 15,24-23-15,0-25 16,1 25-16,-1-25 0,-24 25 16,24 0-16,0-1 0,0 1 15,-24 24-15,25 0 16,-1 24-16,0 0 16,-24 24-1,24 0-15,0 0 0,-24 0 16,24 1-16,-24-1 0,25 24 15,-25-24-15,24 0 16,-24 25-16,0-25 0,0 0 16,0 0-16,0 1 15,24-1-15,-24 0 16,0-48 15,0 0-15,0-1-16,24-23 0,-24 24 15,24-49-15,1 25 16,-1 0-16,0-25 0,0 25 16,0-1-16,1 25 15,-1 0-15,0 0 0,0 24 16,-24 24-16,24 0 0,-24 0 16,25 25-16,-1-1 15,-24 0-15,0 1 0,24-1 16,-24-24-16,0 25 15,24-1-15,-24-24 0,0 0 16,0 1-16,0-1 0,0 0 16,-24-24-1</inkml:trace>
  <inkml:trace contextRef="#ctx0" brushRef="#br0" timeOffset="9216">10358 4260 0,'0'-24'0,"24"-1"16,-24 1-16,0 0 16,0 0-16,-24 24 15,0 0 1,-1 24-16,1-24 0,0 24 15,0-24-15,0 24 0,-1 1 16,1-1-16,24 0 16,-24 0-16,24 0 0,0 0 15,0 1 1,24-1-16,0-24 16,-24 24-16,25-24 0,-1 0 15,0 0-15,0-24 16,0 0-16,-24-1 15,25 25-15,-1-24 16,-24 0-16,0 0 0,24 0 16,-24 0-16,0-1 0,24 1 15,-24 48 17,0 1-32,-24-1 15,24 0-15,0 0 0,0 0 16,0 0-16,0 1 0,0-1 15,0 0-15,24-24 16,-24 24-16,24-24 16</inkml:trace>
  <inkml:trace contextRef="#ctx0" brushRef="#br0" timeOffset="9809">10575 3921 0,'0'-48'0,"0"-1"16,0 25-16,0 0 0,-24 24 16,24 24-1,0 24-15,0-23 16,0 23-16,0 0 0,0 25 16,0-25-16,0 25 15,0-25-15,0 25 0,0-1 16,0-23-16,0 23 15,0-23-15,0-1 0,0 1 16,0-1-16,0-24 0,0 25 16,0-25-16,0 0 15,0 0-15,0-48 47,0 0-47,0 0 16,0-1-16,0-23 0,0 0 15,0-1-15,24-23 0,-24-1 16,25 25-16,-1-1 16,0-23-16,0 23 0,0 25 15,-24 0-15,25 0 0,-1 0 16,0 24-16,-24-25 16,24 25-16,0 0 15,1 25-15,-25-1 16,24-24-16,-24 24 0,24 0 15,-24 0-15,0 1 0,0-1 16,0 0-16,0 0 16,0 0-16,-24 0 0,24 1 15,-24-25-15,-1 24 16,1-24-16,0 0 16,0 0-16,24-24 15,-24 24-15,24-25 16,0 1-16,0-24 0,24 24 15,-24 0-15</inkml:trace>
  <inkml:trace contextRef="#ctx0" brushRef="#br0" timeOffset="10367">11035 3824 0,'0'-24'0,"24"0"16,-24 0-16,0 48 31,0 0-15,0 24-16,0-23 15,0 23-15,0 0 0,0 1 16,-24 23-16,24 1 0,0-25 16,0 25-16,0-1 15,0 1-15,0-25 0,0 1 16,0-1-16,0 1 15,0-25-15,24 24 0,-24-24 16,0 1-16,0-50 31,0 1-15,0 0-16,0-24 16,0 23-16,0-23 15,0-25-15,0 25 0,0 0 16,0-1-16,24 1 15,-24 0-15,25-1 0,-1 25 16,0 0-16,-24 0 0,24-1 16,0 25-16,1 0 15,-1 0-15,0 25 16,-24-1-16,24-24 16,-24 24-16,24 0 0,-24 0 15,0 1-15,0-1 0,-24 0 16,0 0-1,0 0-15,0-24 0,-1 0 16,1 0 0,0 0-16,24-24 15,0 0-15,0 0 16</inkml:trace>
  <inkml:trace contextRef="#ctx0" brushRef="#br0" timeOffset="10601">11495 4018 0,'0'24'47,"0"0"-31,0 0-16,0 1 15,0-1-15,0 24 16,0-24-16,0 1 0,0 23 15,0-24-15,-24 0 16,24 0-16,0 1 0,0-1 16</inkml:trace>
  <inkml:trace contextRef="#ctx0" brushRef="#br0" timeOffset="10771">11519 3824 0,'0'-24'16,"0"48"31</inkml:trace>
  <inkml:trace contextRef="#ctx0" brushRef="#br0" timeOffset="11220">11567 4090 0,'-24'0'16,"48"0"-1,0 0 1,1 25-1,-1-1 1,-24 0-16,24-24 0,-24 24 16,0 0-16,0 1 15,24-25-15,-24 24 0,0 0 16,0 0 0,-24-24-16,0 0 31,24-24-16,24 0-15,0 0 16,-24-1-16,24-23 16,1 24-16,-1-25 0,0 25 15,0 0-15,25 0 0,-25 0 16,0 24-16,0 0 16,0 0-16,-24 24 15,0 24 1,0-24-16,0 1 0,0-1 15,0 0-15,0 0 0,-24 0 16,24 1-16,0-1 16</inkml:trace>
  <inkml:trace contextRef="#ctx0" brushRef="#br0" timeOffset="11933">12245 4066 0,'24'-24'16,"0"0"-16,0 0 0,0-1 15,1 1-15,-25 0 16,0 0-16,-25 24 0,25-24 16,-24 24-16,0 0 15,-24-25-15,23 25 0,1 0 16,0 0-16,0 25 0,0-25 15,-1 24-15,1-24 16,24 24-16,0 0 0,-24 0 16,24 1-16,0-1 15,0 0-15,0 0 0,24 0 16,-24 1-16,24-1 0,-24 0 16,25-24-16,-1 0 15,0 0-15,0 0 16,0-24-1,1 24-15,-25-24 0,24-1 16,0 1-16,0 0 0,-24 0 16,24 24-16,-24-24 15,25 24-15,-50 24 32,25 0-32,-24 0 0,24 0 15,-24 25-15,24 23 0,-24-23 16,24 23-16,0-23 15,0 23-15,0 1 0,0-1 16,24 1-16,0 0 0,0-1 16,1 1-16,-1-1 15,-24-23-15,24-1 0,-24-24 16,0 0-16,0 1 16,-24-25-16,0-25 15,-1 1-15,1 0 0,-24-24 16,24-1-16,-1 1 15,25-25-15,-24 1 0,24-1 16,0 1-16,0-1 16,24 25-16,1-25 0,-1 25 15,0 23-15,0 1 0,25 0 16,-25 0-16,24 24 16,-24-24-16,1 24 0,-1 0 15,0-24 1,-48 24-1,0 24-15</inkml:trace>
  <inkml:trace contextRef="#ctx0" brushRef="#br0" timeOffset="16703">585 172 0,'0'-25'15,"0"1"-15,0 0 16,-24 24 15,-1 0-31,1 0 16,0 0-16,-24 0 16,-25 0-16,25 0 0,-1 24 15,-23-24-15,23 0 0,1 24 16,24-24-16,-25 25 15,25-1-15,24 0 16,0 0-16,0 0 16,24 25-16,-24-25 15,25 24-15,-1-24 0,0 25 16,0 23-16,-24-23 16,24 23-16,1 1 0,-1 24 15,-24-25-15,0 25 16,24 0-16,-24 0 0,0-1 15,0 1-15,0 0 0,0 24 16,0 0-16,0 24 16,0-24-16,0 24 0,0 0 15,0-24-15,0 24 16,0-24-16,0 0 0,0 0 16,0-24-16,24 24 0,-24-24 15,0 23-15,24-23 16,-24 24-16,0-24 0,0 24 15,0-24-15,-24-25 0,24 1 16,0-1-16,-24 1 16,24-25-16,0 1 0,0-1 15,0-24-15,0 0 16,0 25-16,0-25 0,0 0 16,0 0-16,24-24 0,-24 25 15,0-1-15,24-24 16,-24 24-16,25-24 15,-1 0 1,0 0-16,0 0 0,24 0 16,-23 0-16,23 0 0,0 0 15,1 0-15,23-24 16,-23 24-16,23-24 0,1-1 16,-1 25-16,25-24 15,-24 0-15,-25 0 0,25 0 16,-25-1-16,-24 25 0,25-24 15,-98 24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4:35:47.3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4548 0 0,'0'97'0,"0"-1"15,0 1-15,0-24 0,0 24 16,0-25-16,0 1 16,-24-25-16,24 25 0,-25-1 15,25 1-15,-24-25 16,0 25-16,24-1 0,-24-23 15,0 23-15,24 1 0,-25-1 16,1 1-16,24 0 16,-24-1-16,0 1 0,24-1 15,0 1-15,-24-1 16,24 1-16,0-25 0,0 1 16,0-1-16</inkml:trace>
  <inkml:trace contextRef="#ctx0" brushRef="#br0" timeOffset="277">4330 3000 0,'0'96'0,"0"1"15,0 0-15,0 0 16,-24-1-16,24-23 0,0 24 16,0-25-16,0 25 15,24-24-15,-24-1 0,24 25 16,-24-24-16,24 23 0,1 1 15,-1 24-15,-24-24 16,24 24-16,-24-25 0,0 25 16,24-24-16,-24 0 15,0 0-15,24-25 0,-24 1 16,0-1-16,0-23 0,0-1 16,0 1-16,0-25 15,0 0-15</inkml:trace>
  <inkml:trace contextRef="#ctx0" brushRef="#br0" timeOffset="68924">605 1693 0,'-24'0'16,"-1"-24"-16,1 24 0,0 0 16,0 0-16,-25 0 15,1 0-15,0 24 0,-1 0 16,25 1-16,-24-1 15,-1 24-15,25 1 0,0 23 16,-24-23-16,48 23 16,0 25-16,0-25 0,0 1 15,24 0-15,24-1 0,1 1 16,-1-25-16,24 1 16,1-1-16,0-24 0,-1 0 15,25 0-15,-24-24 16,-1 0-16,1-24 0,-25 0 15,25 0-15,-25-24 0,0-1 16,-23 1-16,-1-25 16,0 1-16,-24-1 0,-24-24 15,0 1-15,-1 23 0,-23-24 16,0 25-16,-1-1 16,1 0-16,-1 25 0,1 24 15,-24 24-15,23 0 16,1 0-16,-1 0 15,25 24-15</inkml:trace>
  <inkml:trace contextRef="#ctx0" brushRef="#br0" timeOffset="69564">411 2709 0,'0'24'16,"-24"-24"0,24 25-16,0-1 15,-24 0-15,0 24 0,-1 1 16,1-1-16,0 1 0,-24 23 15,24-23-15,-1-1 16,-23 0-16,24-24 0,0 25 16,-1-25-16,1 0 15,24 0-15,-24-24 0,24 25 16,0-1-16,0 0 16,24-24-1,25 0-15,-25 0 16,24 0-16,25 0 15,-1 0-15,-23 0 0,47 0 16,-23 0-16,24 0 0,-25 0 16,25 0-16,0 0 15,0 0-15,-1 0 0,-23 0 16,0 0-16,-1-24 16,1 24-16,-49 0 0,24-24 15,-24-1-15,-24 1 16,-24 0-16,0 0 15,0 0-15,-25-25 0,1 1 16,0 0-16,-1-1 16,-23-23-16,-1 23 0,25-23 15,-1 23-15,1 1 0,0-1 16,23 1-16,1 24 16,0 0-16,24 48 31,0 0-16,0 0-15,24 0 16,-24 1-16</inkml:trace>
  <inkml:trace contextRef="#ctx0" brushRef="#br0" timeOffset="70033">1718 2685 0,'24'0'31,"0"0"-31,24 0 0,1 0 16,23 0-16,25 0 0,24-24 15,0 24-15,24 0 16,49 0-16,-1 0 0,25-24 16,0 24-16,48 0 15,-24-24-15,-1 24 0,-23 0 16,0 0-16,-25 0 0,-23 0 15,-25-25-15,-24 25 16,-24 0-16,-25 0 0,-23 0 16,-1 0-16,-24-24 15,-48 24 1,0-24-16,0 24 16,-1 0-1,25-24-15,-24 24 16</inkml:trace>
  <inkml:trace contextRef="#ctx0" brushRef="#br0" timeOffset="70363">5201 2274 0,'-48'0'15,"23"0"-15,-23 0 0,24 0 16,0-24-16,-1 24 0,1 0 16,48 24-1,1-24 1,23 24 0,-24 0-16,25-24 0,23 24 15,-23 1-15,-1-1 0,0 0 16,1 0-16,-1 25 15,-24-25-15,0 0 16,1 0-16,-25 0 0,0 1 16,0 23-16,-49-24 0,25 0 15,-49 0-15,1 25 0,-1-25 16,-48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4:36:59.4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1309 1382 0,'25'-25'16,"-25"1"-16,24-24 0,0 24 15,0-25-15,25 1 16,-25-25-16,0 25 0,0-25 16,25 1-16,-49-25 15,24 0-15,-24 0 0,0 1 16,-24-25-16,-1 24 0,-23 0 15,24 25-15,-25 23 16,1 1-16,0 24 0,-1 24 16,1 24-16,0 48 15,-1 1-15,25 24 0,24 24 16,0 24-16,0 0 0,48 0 16,-23 24-16,47 1 15,-24-1-15,25 25 0,-25-25 16,25 0-16,-25 1 0,1-1 15,-1-48-15,-24 0 16,-24 0-16,0-49 0,-24 1 16,0 0-16,-24-49 15</inkml:trace>
  <inkml:trace contextRef="#ctx0" brushRef="#br0" timeOffset="349">1092 2035 0,'24'-73'16,"0"25"-16,25-1 16,-1 25-16,-24-24 0,24 24 15,25-25-15,-25 25 0,1 0 16,23 0-16,-23-1 16,-1 1-16,1 0 0,-25 0 15,0 0-15,0-1 0,0 1 16,-24 0-16,0 0 15,0 0-15,0 0 0,-24 24 16,24-25-16,-24 25 16,24-24-16,0 48 15,24 1 1,0-1-16,-24 24 16,24 0-16,1-23 0,-1 23 15,0 25-15,0-25 16,0 0-16,1-23 0,-25 23 15,24-24-15,-24 0 0</inkml:trace>
  <inkml:trace contextRef="#ctx0" brushRef="#br0" timeOffset="504">1890 1164 0,'0'-24'15,"-24"24"-15,24-25 16</inkml:trace>
  <inkml:trace contextRef="#ctx0" brushRef="#br0" timeOffset="865">2205 1236 0,'24'0'0,"-24"25"31,0-1-15,0 0 0,-24 0-16,24 25 15,0-25-15,0 24 0,0-24 16,24 25-16,-24-1 15,24-24-15,0 0 0,-24 1 16,24-1-16,0-24 0,1 0 16,-1 0-16,0 0 15,-24-24-15,24-1 0,0 1 16,-24-24-16,0 24 16,0-25-16,0 25 0,-24 0 15,0-24-15,0 23 0,0 1 16,-1 0-16,1 24 15,0-24-15,0 24 0,0 0 16</inkml:trace>
  <inkml:trace contextRef="#ctx0" brushRef="#br0" timeOffset="1309">2471 1236 0,'24'0'0,"-24"-24"0,0 0 32,0 0-17,24 24 1,0 24-16,0-24 16,1 24-16,-1 0 0,0 1 15,24-1-15,-23 24 16,-1-24-16,0 1 0,0 23 15,-24-24-15,24-24 0,-24 24 16,0 0 0,0-48-1,0 0-15,-24 0 16,24 0-16,0 0 0,0-25 16,0 25-16,0-24 0,24-1 15,-24 25-15,24 0 16,1-25-16,-1 49 0,0-24 15,0 24-15,0 0 16,1 24-16,-1 1 16,-24-1-16,24 0 0,-24 24 15,24-23-15,-24-1 16,24 0-16,-24 0 0,0 0 16,25 1-16,-25-1 15</inkml:trace>
  <inkml:trace contextRef="#ctx0" brushRef="#br0" timeOffset="1477">2882 753 0,'0'-25'15,"-24"1"-15,-1 0 16,1 24-1</inkml:trace>
  <inkml:trace contextRef="#ctx0" brushRef="#br0" timeOffset="2196">2301 2760 0,'0'-24'15,"0"-24"-15,0 24 0,0-1 16,0 1-16,0-24 16,0-1-16,0 1 0,0 0 15,0 24-15,0-25 16,-24 1-16,0 24 0,0-1 16,0 25-16,-1 0 0,-23 0 15,0 25-15,-1-1 16,1 0-16,-1 24 0,25 1 15,-24-1-15,24 0 16,24 1-16,0-1 0,24 1 16,0-1-16,24 0 0,1 1 15,23-1-15,1 1 16,0-1-16,-1 0 0,1 1 16,-1-1-16,-23-24 15,-25 49-15,0-25 0,0 1 16,-24-1-16,-24 0 0,0-23 15,0 23-15,-25-24 16,-23 0-16,-1 0 0,1-24 16,-1 0-16,25 0 0,-25-24 15,25-24-15,-1 24 16,49-25-16,0-23 0,0 23 16,24 1-16,25 0 15,-1-1-15,1 25 0,-1 0 16,0 0-16</inkml:trace>
  <inkml:trace contextRef="#ctx0" brushRef="#br0" timeOffset="2647">2785 2881 0,'-24'0'16,"24"-24"0,24 24 31,0 0-47,-24 24 15,24-24-15,1 0 16,-1 0-16,0-24 0,0 0 15,0 24-15,-24-24 0,25 0 16,-25-1 0,0 1-16,0 0 0,0 0 15,0 0-15,0-1 16,-25 25-16,1-24 0,0 24 16,0 0-16,-25 0 0,25 24 15,0 1-15,0-1 16,0 24-16,24-24 0,0 25 15,0-25-15,0 24 0,0 1 16,24-25-16,0 0 16,0 0-16,0 0 0,1-24 15,23 25-15,-24-25 16,25 0-16</inkml:trace>
  <inkml:trace contextRef="#ctx0" brushRef="#br0" timeOffset="3738">3269 2639 0,'0'-48'0,"0"24"0,0-25 16,0 25-16,0 0 0,0 0 15,0 0 1,-24 24-16,24 24 16,-24 0-16,24 0 15,-25 0-15,25 1 0,-24-1 16,24 24-16,-24 1 0,24-25 15,0 24-15,0-24 16,0 1-16,24-1 0,0 0 16,1 0-16,-1 0 15,24-24-15,-24 0 0,25 0 16,-1 0-16,0-24 0,1 0 16,-1 0-16,-24 0 15,1-1-15,-1 1 0,0-24 16,-24 24-16,0-25 15,0 1-15,-24-1 0,0 25 16,-1-24-16,25 24 0,-24 0 16,0-1-16,0 25 15,24 25 17,24-1-32,-24 0 0,24 24 15,-24-24-15,24 1 0,1 23 16,-25-24-16,24 0 15,0 25-15,0-25 16,-24 0-16,24-24 16,1 0-16,-1 0 15,0 0-15,-24-24 0,24 0 16,0 0-16,0-1 16,-24 1-16,25-24 0,-25-1 15,0 1-15,0 0 16,0-1-16,0 25 0,0-24 15,0-1-15,-25 25 0,25-24 16,-24 24 0,0 24-1,24 24 1,-24 0-16,24 0 16,0 0-1,24 1 1,0-1-16,0-24 15,1 24-15,-1-24 16,0 0-16,0 0 16,0 0-16,1 0 0,-1 0 15,0 0-15,0 0 16,-24 24 0,0 0-16,0 1 15,0-1 1,-24 0-16,24 0 15,0 0 1,0 0-16,24 1 0,0-1 16,1-24-16,-1 0 15,0 0-15,0 0 16,0 0-16,25 0 0,-25-24 16,0-1-16,0 1 15,0 0-15,1 0 0,-25 0 16,24 0-16,-24-1 0,0 1 15,0-24-15,-24 24 16,24-1-16,-25 1 0,25 0 16,-24 0-16,24 0 15,0 48 1,0 0 0,0 0-1,24 0-15,-24 1 0,25-1 16,-25 24-16,24-24 0,-24 1 15,24-25-15,-24 24 16,24 0-16</inkml:trace>
  <inkml:trace contextRef="#ctx0" brushRef="#br0" timeOffset="3889">4357 1890 0,'-24'-25'15,"0"-23"-15,0 24 0,24 0 16,-24 24-16,0 0 16,24 24-1</inkml:trace>
  <inkml:trace contextRef="#ctx0" brushRef="#br0" timeOffset="4123">4503 1696 0,'24'-24'16,"-24"0"-16,0-1 15,0 1-15,0 48 32,0 1-32,24-1 0,-24 0 15,24 24-15,-24 1 16,24 23-16,1-23 0,-25 23 15,24 1-15,0-1 0,0-23 16,-24 23-16,24-47 16,1 23-16,-25-24 0</inkml:trace>
  <inkml:trace contextRef="#ctx0" brushRef="#br0" timeOffset="4723">4672 2180 0,'-24'0'15,"0"-24"-15,-1 24 16,25-25-16,-24 25 0,24-24 16,24 0 15,1 24-31,23-24 0,-24 0 16,25-1-16,-25 1 15,24 0-15,-24 0 0,25-24 16,-25 23-16,-24 1 15,0 0-15,0 0 16,0 0-16,0-1 0,-24 25 31,24 25-31,0-1 16,0 24-16,0-24 16,0 1-16,0-1 15,24 0-15,-24 0 0,24 0 16,0 0-16,0-24 15,1 0 1,-1-24-16,0 0 0,0 0 16,0 0-1,-24 0-15,0-1 0,0 1 16,0 0-16,0 48 16,0 0-1,0 49-15,0-25 0,0 49 16,0 0-16,0 0 15,0-1-15,25 25 0,-25-24 16,0 0-16,0-25 16,0 1-16,0-25 0,-25 1 15,1-49-15,0 0 16,0-49-16,0 1 16,-1-25-16,1 1 0,0-1 15,24-24-15,0 1 0,24 23 16,0 1-16,1-1 15,23 25-15,-24 23 0,25 25 16</inkml:trace>
  <inkml:trace contextRef="#ctx0" brushRef="#br0" timeOffset="5455">2858 4260 0,'24'-48'16,"24"-1"-16,-24 1 0,25 0 15,-25-25-15,0 25 16,-24-1-16,0 1 0,0 0 16,0-1-16,0 25 15,-24 24-15,0 0 0,-25 0 16,25 24-16,-24 0 0,-1 25 16,1 23-16,0-23 15,-1 23-15,1 1 0,24-25 16,0 25-16,24-25 15,0 25-15,0-49 0,24 24 16,0-23-16,24-1 16,1 0-16,-1-24 0,0 0 15,1 0-15,-1 0 0,-24-24 16,1 0-16,-1-1 16,0 25-16,-24-24 0,-24 0 15,0 24-15,-1 0 0,-23 0 16,0 24-16,-1 0 15,1 1-15,-25 23 0,25 0 16,0 25-16,23-25 0,-23 25 16,48-1-16,0-23 15,0-1-15,0 25 0,48-25 16,-23-24-16,47 0 16,-23-24-16,23 0 0,1 0 15,-25-48-15,25 24 16,-1-24-16,-23-1 0,-1-23 15</inkml:trace>
  <inkml:trace contextRef="#ctx0" brushRef="#br0" timeOffset="5648">3172 4405 0,'-24'-24'15,"0"-24"-15,24 24 16,-24 24-16,24 24 31,24 0-31,0 0 16,0 0-16,0 1 0,1-1 15,-1 24-15,24-24 0,-24 0 16,0 25-16,1-25 16,-1 0-16,0-24 0,0 24 15,-24-48 1</inkml:trace>
  <inkml:trace contextRef="#ctx0" brushRef="#br0" timeOffset="5815">3414 4502 0,'-24'-48'0,"0"-1"16,24 25-16,-25-24 0,25 24 15,-24-1-15,24 1 16,-24 24-16,24 24 16,-24 1-16,24-1 0,-24 24 15,24 1-15,-24-25 16,24 24-16,0 0 0,-25-23 16,25-1-16,0 0 15,25 0-15,-1-24 16</inkml:trace>
  <inkml:trace contextRef="#ctx0" brushRef="#br0" timeOffset="6265">3487 4139 0,'0'-48'16,"-25"-1"-16,25 1 0,0 0 16,-24 24-16,24-1 15,0 1-15,0 48 16,0 1-16,24-1 15,-24 24-15,25 0 0,-1 1 16,-24 23-16,24 1 0,0 0 16,0-1-16,1 25 15,-1-25-15,24 1 0,-24 0 16,1 23-16,-1-47 0,0 23 16,0-23-16,0-1 15,-24-24-15,24-24 0,-48 0 31,0-48-31,0 0 0,0-1 16,0-23-16,-1 23 16,1-48-16,0 25 0,0-25 15,0 0-15,24 25 0,0-25 16,24 24-16,0 25 16,24 0-16,-23-1 0,23 25 15,-24 24-15,24 0 16,-23 24-16,-1 0 0,0 25 15,-24-25-15,0 24 0,0-23 16,-24 23-16,0-24 16,-1 25-16,-23-25 0,24 0 15,0-24-15,0 24 0</inkml:trace>
  <inkml:trace contextRef="#ctx0" brushRef="#br0" timeOffset="6630">4043 4163 0,'24'0'0,"0"0"16,1 0-1,-25-24 1,24 24-16,-24-24 16,24 24-1,0 0-15,-24-24 0,24 0 16,1 24-16,-25-25 0,24 1 15,-24 0-15,0 0 16,0 0-16,-24 0 16,-1-1-16,25 1 0,-24 0 15,0 0-15,0 24 16,0 0-16,-1 0 0,1 0 16,0 48-16,24-24 15,-24 25-15,24-1 0,0 0 16,0 1-16,24-1 0,0 1 15,0-25-15,1 24 16,-1-24-16,24-24 0,-24 0 16,1 0-16,23 0 15,-24-24-15</inkml:trace>
  <inkml:trace contextRef="#ctx0" brushRef="#br0" timeOffset="6937">4357 3946 0,'0'-49'16,"-24"25"-16,24 0 15,0 0-15,-24 24 0,24-24 16,24 48 0,0-24-16,-24 24 15,25-24-15,23 24 0,-24 25 16,0-25-16,1 0 0,-1 0 16,-24 0-16,24 0 15,-24 25-15,0-25 16,-24-24-16,24 24 15,-24-24-15,-1 0 0,25-24 16,-24 0-16,0 0 16,24-25-16,0 1 0,0 0 15,24-1-15,-24-23 0,24 23 16,1-23-16,-1 23 16,0 25-16,0 0 0,0 0 15,1 24-15</inkml:trace>
  <inkml:trace contextRef="#ctx0" brushRef="#br0" timeOffset="7231">4769 3510 0,'0'-24'0,"0"0"16,0 0-16,0 0 0,0-25 15,0 25-15,0 0 16,-24-25-16,24 25 15,0 0-15,0 48 16,0 0 0,24 1-16,-24 23 0,0 0 15,24 1-15,-24 23 16,24 1-16,0-25 0,0 25 16,1-25-16,-1 25 0,0-25 15,0 1-15,-24-1 16,24-24-16,1 24 0,-1-23 15,-24-1 1,24-24-16</inkml:trace>
  <inkml:trace contextRef="#ctx0" brushRef="#br0" timeOffset="7452">4865 3655 0,'-48'0'15,"24"0"-15,-24 0 16,23 0-16,50 0 31,-1-24-31,24 24 0,0-24 16,1 0-16,-1 0 0,1-1 16,23 25-16,-48-24 15,25 0-15,-25 24 0</inkml:trace>
  <inkml:trace contextRef="#ctx0" brushRef="#br0" timeOffset="19594">148 1623 0,'-24'49'0,"0"-25"0,24 24 16,-24 1-16,0-25 15,-1 24-15,1 1 0,24-1 16,0 0-16,0 1 16,0-1-16,24-24 0,1 25 15,-1-1-15,24 1 0,25 23 16,-25-23-16,25-1 15,-25 0-15,25 25 0,-25-25 16,0 25-16,1-1 0,-1-23 16,1 23-16,-25-23 15,0 23-15,0 1 0,-24-1 16,0-23-16,0 23 16,0-23-16,-24-1 0,24 25 15,-24-25-15,0-24 0,-25 25 16,25-25-16,0 24 15,-25-24-15,25 1 0,0-1 16,0-24-16,0 24 16,-1-24-16,50 24 31,-1-24-31,0 0 0,24 0 16,1 0-16,-1 24 0,25-24 15,-1 49-15,1-25 16,-1 24-16,1 1 0,0-1 15,-1 25-15,-23-1 0,-1 1 16,0 24-16,1-25 16,-1 1-16,-24 23 0,0-23 15,1 24-15,-1-25 16,-24 25-16,24-24 0,0 23 16,-24-23-16,24 0 0,1-1 15,-25-23-15,24 23 16,0-23-16,0-1 0,0 0 15,25-24-15,-25 1 16,0-1-16,0 24 0,25-48 16,-25 24-16,24 1 0,-24-25 15,25 0-15,-1 24 16,-24-24-16,25 0 0,-1 0 16,-24 0-16,1 0 15,-1 0-15,0 0 0,0 0 16,0 0-16,-24-24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4:40:35.5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3653 0,'-25'-24'0,"25"-1"16,0 1-16,-24 24 16,24 24-1,0 1 1,24-1-16,1 0 0,-25 24 16,24 1-16,0-1 15,0 1-15,0 23 0,1-23 16,-1-1-16,0 0 0,-24 1 15,24-25-15,0 24 16,-24-24-16,0 1 0,24-25 16,-24 24-16,0-48 31,0-25-15,-24 25-16,0-24 0,0-1 15,0 1-15,0-25 0,-1 1 16,1-1-16,-24 1 15,24-25-15,-1 24 0,25 1 16,-24-1-16,24 1 16,0-1-16,0 25 0,24-1 15,1 25-15,-1 0 0,24 24 16,1 0-16,-1 0 16,0 0-16,1 48 0,-25-24 15,24 25-15,-24-1 0,1 1 16,-25-1-16,0 0 15,-25 1-15,25-25 0,-24 24 16,-24-24-16,24 1 16,-1-1-16,1 0 0,0-24 15,24 24-15</inkml:trace>
  <inkml:trace contextRef="#ctx0" brushRef="#br0" timeOffset="546">774 3604 0,'24'-24'16,"1"24"-16,-25-24 0,0 0 16,0 0-1,0 0 1,-25 24-16,1 0 15,0 24 1,24 0-16,-24 0 16,24 0-16,0 25 0,-24-25 15,24 24-15,0-24 16,0 25-16,0-25 0,0 0 16,24 0-16,-24 1 15,24-25-15,-24 24 0,24-24 16,0 0-16,1-24 0,-1-1 15,0 1 1,-24 0-16,24 0 0,-24-25 16,0 25-16,24 0 0,-24-24 15,0 23-15,0 1 16,0 0-16,-24 0 0,24 0 16,0 0-1,-24 24-15,24 24 16,24 0-16,-24 0 0,24-24 15,-24 24-15,25 0 16,-1 1-16,0-1 0,-24 0 16,24-24-16,0 24 15,1-24-15,-25 24 0,24-24 16,0 0-16,0 0 16,0 0-1,-24-24-15</inkml:trace>
  <inkml:trace contextRef="#ctx0" brushRef="#br0" timeOffset="786">1234 3556 0,'0'-24'0,"24"-24"0,-24 23 16,0-23-16,0 24 15,0 0-15,0-1 0,-24 25 16,24-24-16,-24 24 16,24 24-1,-24-24-15,24 25 0,-25-1 16,25 0-16,0 24 15,-24-23-15,24-1 0,0 24 16,0-24-16,24 25 16,-24-25-16,25 0 0,-25 0 15,24-24-15,0 24 16,24-24-16,-24 0 0,1 0 16,23-24-16,-24 0 0</inkml:trace>
  <inkml:trace contextRef="#ctx0" brushRef="#br0" timeOffset="1009">1452 3290 0,'-25'-48'0,"-23"-1"0,24 25 15,0 0-15,-1 0 16,25-1-16,-24 25 0,48 25 31,1-1-31,-25 24 16,24-24-16,0 25 0,24-1 15,-23 1-15,-1-1 16,0 0-16,0-23 0,0 23 16,1-24-16,-25 0 0,24 0 15,-24 1-15,24-25 16</inkml:trace>
  <inkml:trace contextRef="#ctx0" brushRef="#br0" timeOffset="1284">1645 3387 0,'0'-24'0,"0"-25"0,24 25 16,-24 0-16,-24 48 31,24 0-15,-24 0-16,0 1 16,24-1-16,-24 0 15,-1 0-15,25 0 16,25-24-1,-1 0 1,0 0-16,0 0 16,0 25-16,1-25 15,-1 0-15,0 24 0,0-24 16,0 0-16,0 0 0,1 0 16,-1 0-16</inkml:trace>
  <inkml:trace contextRef="#ctx0" brushRef="#br0" timeOffset="1896">2008 3266 0,'-24'0'0,"24"-24"16,-24 24-16,24-25 16,0 1 109,24 24 140</inkml:trace>
  <inkml:trace contextRef="#ctx0" brushRef="#br0" timeOffset="2787">1113 4306 0,'-24'0'16,"0"0"-16,-1 0 15,1 0-15,0 0 16,0 24-16,0-24 15,-1 24-15,1 1 0,24-1 16,-24 0-16,0 0 0,0 25 16,-1-25-16,25 24 15,0-24-15,0 25 0,25-25 16,-25 0-16,48 0 16,-24 0-16,25 1 0,-1-25 15,0 24-15,25-24 0,-25 24 16,1-24-16,-1 0 15,-24 0-15,25 24 0,-25-24 16,0 24 0,-48-24-16,0 25 15,-1-1-15,1-24 0,-24 24 16,0 0-16,-1-24 16,1 24-16,-1-24 0</inkml:trace>
  <inkml:trace contextRef="#ctx0" brushRef="#br0" timeOffset="3062">871 4306 0,'0'-24'16,"0"48"15,24 0-31,-24 0 15,24 1-15,1 23 16,-1-24-16,0 25 0,0-1 16,25 24-16,-25-23 0,0-1 15,24 25-15,-23-25 16,-1 1-16,0-1 0,0 0 16,0 1-16,0-25 15,1 0-15,-25 0 0,0 0 16,24 1-16</inkml:trace>
  <inkml:trace contextRef="#ctx0" brushRef="#br0" timeOffset="3325">1355 4306 0,'-24'-48'0,"24"23"15,-25 25-15,25 25 16,25-1 0,-25 0-16,24 24 15,0 1-15,0-1 0,0 1 16,25 23-16,-25-24 0,0 1 16,25-1-16,-25 1 15,0-1-15,-24-24 0,24 0 16,0 1-16,-24-1 15</inkml:trace>
  <inkml:trace contextRef="#ctx0" brushRef="#br0" timeOffset="3998">1427 4717 0,'-24'-24'0,"0"0"15,24 0 1,0-1-1,24 1-15,-24 0 0,24 0 16,1 24-16,-25-24 16,24 0-16,0-1 0,0 25 15,0 0-15,1-24 0,-1 24 16,0 0 0,-24 24-16,24-24 0,0 25 15,1-1 1,-1 0-16,-24 0 0,24 0 15,0 0-15,-24 1 0,24-1 16,-24 0-16,24 0 16,-24 0-1,-24-24 1,0-24 0,24 0-1,0 0-15,0-25 16,0 1-16,0 24 0,0-24 15,0-1-15,0 1 16,0-1-16,24 25 0,-24 0 16,24 0-16,1 24 15,-1 24-15,0 24 16,-24-23-16,24-1 16,0 24-16,-24-24 0,25 25 15,-25-25-15,0 0 16,24 0-16,-24-48 31,0 0-15,0 0-1,0-25-15,0 25 0,0-24 16,0 24-16,24-1 0,-24 1 16,0 0-16,24 0 15,0 24-15,1 24 16,-25 0-16,24-24 0,0 24 15,0 25-15,0-25 16,1 0-16,-1 0 0,0 1 16,-24-1-1</inkml:trace>
  <inkml:trace contextRef="#ctx0" brushRef="#br0" timeOffset="4480">2202 4258 0,'-25'-49'15,"1"1"-15,24-1 0,-24 1 16,24 24-16,-24 0 0,24 0 16,-24-1-16,24 50 15,24-1 1,0 0-16,0 24 16,0 1-16,1-1 0,23 25 15,-24-1-15,24 1 0,1-1 16,-25 1-16,24-1 15,1 1-15,-25 0 0,24-25 16,-23 0-16,-1 1 16,0-25-16,-24 0 0,24-24 15,-48-24 1,0-24 0,24 23-16,-24-23 0,-25 0 15,25-25-15,0 0 16,-25 25-16,25-24 0,0-1 15,-24 0-15,48 1 0,-25-1 16,1 25-16,24-1 16,0 1-16,24 24 0,-24 0 15,25 0-15,-1 24 16,24 0-16,-24 24 0,25 0 16,-25 0-16,24 0 0,-23 0 15,-1 1-15,0 23 16,-24-24-16,0 0 0,-24 1 15,0-1-15,-25-24 16,1 24-16,-1-24 16</inkml:trace>
  <inkml:trace contextRef="#ctx0" brushRef="#br0" timeOffset="8690">3532 3508 0,'0'-24'15,"0"-1"1,0 1-16,0 0 16,0 48-1,0 0 1,0 25-16,0-25 16,0 24-16,24 1 15,-24-1-15,0 0 0,24 1 16,-24-1-16,25 1 0,-25-25 15,24 0-15,-24 0 16,0 0-16,24-24 16,-24-24-16,0 0 0,0 0 15,0-25-15,0 1 16,0-25-16,0 25 0,0-25 16,0 1-16,-24 24 15,24-25-15,0 25 0,-24 23 16,24 1-16,0 0 0,24 24 15,0 24 1,0-24-16,0 24 0,1 1 16,23-1-16,-24 24 15,0-24-15,0 1 0,25 23 16,-25-24-16,0 0 0,0-24 16,1 24-16,-1-24 15,0 0-15,0 0 16,0-24-1,-24 0-15,0 0 0,25-24 16,-25-1-16,0 1 0,0-1 16,-25 1-16,25 0 15,-24-1-15,24 1 0,-24 24 16,24-1-16,-24 25 16,24 25-16,0-1 15,0 24-15,24-24 16,-24 1-16</inkml:trace>
  <inkml:trace contextRef="#ctx0" brushRef="#br0" timeOffset="9135">4282 3411 0,'24'0'0,"-24"-24"15,24 24-15,-24-24 16,0-1-16,0 1 0,24 24 15,-24-24-15,0 0 0,0 0 16,-24 24-16,24-25 16,-24 25-16,0 0 15,0 0-15,24 25 0,-24-1 16,24 0-16,-25 0 16,25 0-16,-24 1 0,24-1 15,0 0-15,0 0 16,24 0-16,-24 1 15,25-25-15,-1 0 16,0 0 0,0 0-16,0-25 15,-24 1-15,24 24 16,-24-24-16,25 0 0,-25 0 16,24-1-16,-24 1 0,0 0 15,24 0-15,0 24 31,0 24-15,-24 0-16,25 0 0,-25 25 16,24-25-16,0 0 15,-24 0-15,24 1 0,-24-1 16</inkml:trace>
  <inkml:trace contextRef="#ctx0" brushRef="#br0" timeOffset="9969">4572 3217 0,'24'-24'0,"1"24"47,-25 24-47,0 1 15,24-1-15,-24 0 16,24 0-16,-24 0 15,24 1-15,-24-1 0,0 0 16,0 0-16,0 0 16,0-48 15,0 0-31,0 0 16,0 0-16,0-25 15,0 25-15,24-24 0,-24 23 16,0 1-16,25 0 15,-1 24 1,-24 24 0,0 0-16,24 1 15,-24-1-15,0 0 0,0 0 16,0 0 0,24-24-16,-24-24 31,0 0-31,24 0 15,-24 0-15,24 24 0,-24-49 16,25 49-16,-25-24 16,24 0-16,-24 0 0,24 24 15,-24-25-15,24 25 16,0 25 0,-24-1-16,25 0 0,-1 0 0,-24 0 15,24 1-15,-24-1 16,24 0-16,-24 0 0,24-24 15,-24 24-15,25-24 16,-25-24 0,24 0-1,-24 0-15,24 0 16,-24-1-16,24 1 0,-24-24 16,24 24-16,-24-25 0,25 1 15,-25 24-15,0 0 16,0-25-16,0 25 0,0 0 15,-25 24 1,25 24 0,-24 0-16,24 0 0,-24 1 0,24-1 15,-24 0-15,24 0 16,0 0-16,0 0 0,0 1 16,24-25-16,0 24 15,0-24-15,1 0 0,-1 0 16,24-24-16,-24 24 0,25-25 15,-25 1-15,0 0 16,0 24-16</inkml:trace>
  <inkml:trace contextRef="#ctx0" brushRef="#br0" timeOffset="-6893">919 581 0,'0'-25'0,"-24"1"15,24 0 1,0 0-16,0 0 15,0 0-15,24 24 16,-24-25-16,25 1 0,-25 0 16,48 0-16,-24 0 15,0-1-15,25 25 0,-25-24 16,24 24-16,-23 0 0,23 0 16,-24 0-16,0 0 15,0 24-15,-24 1 0,25-1 16,-25 0-16,0 0 0,0 25 15,0-25-15,-25 0 16,1 24-16,24-24 0,-24 1 16,0-1-16,0-24 0,24 24 15,-24-24-15,-1 0 16,50 0 15,-1-24-15,0 24-1,0 0-15,0 24 16,0-24-16,1 24 0,-1 0 16,0 1-16,24-1 15,-23 24-15,-25-24 0,24 1 16,-24-1-16,0 0 0,-24 0 16,24 0-16,-49 1 15,25-25-15,-24 24 0,-1 0 16,1-24-16,-25 24 15,25-24-15,0 0 0,23 0 16,-23-24-16,24 0 0,0 0 16</inkml:trace>
  <inkml:trace contextRef="#ctx0" brushRef="#br0" timeOffset="-6565">1306 242 0,'25'-24'16,"-25"0"-16,24-1 16,0 25-16,0 25 15,0-1-15,1 0 16,23 0-16,-24 25 0,25-1 15,-1 0-15,-24 25 0,25-25 16,-25 25-16,0-1 16,0 1-16,-24 0 0,0-25 15,0 25-15,-24-25 16,0 0-16,0 1 0,-25-1 16,25-24-16,-24 0 0,-1 1 15,25-25-15,-24 24 16,23-24-16</inkml:trace>
  <inkml:trace contextRef="#ctx0" brushRef="#br0" timeOffset="-5766">2613 605 0,'0'-24'0,"24"24"16,-24-25 15,0 1-31,24 0 16,-24 0-1,0 0-15,-24 0 16,0 24-16,0-25 0,-1 1 16,1 24-16,0-24 15,0 24-15,0 0 0,-25 0 16,25 24-16,0 0 16,0 1-16,-1 23 0,1 0 15,0 1-15,24-1 0,0 0 16,0 25-16,0-49 15,0 25-15,24-1 0,-24-24 16,24-24-16,1 24 16,-1-24-16,0 0 0,24 0 15,-23 0-15,23-24 0,-24 24 16,25-24-16,-25-24 16,24 23-16,-24-23 0,1 24 15,-1-25-15,0 1 16,-24 0-16,0-25 0,0 25 15,0-25-15,0 25 0,0-1 16,-24-23-16,24 23 16,-24 25-16,24-24 0,0 24 15,0 48 1,0 0-16,0 0 16,24 25-16,-24-1 0,24 0 15,-24 25-15,24-25 16,0 25-16,0-25 0,-24 25 15,25-25-15,-1 25 16,-24-49-16,24 24 0,-24-23 16,24-1-16</inkml:trace>
  <inkml:trace contextRef="#ctx0" brushRef="#br0" timeOffset="-5349">3097 484 0,'-25'0'32,"25"24"-17,25-24 1,-1 0 0,0 0-1,0 0-15,25 0 0,-25-24 16,0 24-16,0-24 15,0 24-15,0-24 0,1-1 16,-25 1-16,0 0 16,0 0-1,-25 0-15,1 24 0,0-25 16,0 1-16,0 0 16,0 0-16,-1 24 0,1 0 15,0 0-15,0 0 0,0 24 16,24 0-16,0 0 15,0 25-15,0-1 0,0 1 16,24 23-16,-24-24 0,24 1 16,0 23-16,0-23 15,1-1-15,-25-24 0,24 25 16,0-49-16,0 24 16</inkml:trace>
  <inkml:trace contextRef="#ctx0" brushRef="#br0" timeOffset="-4835">3556 266 0,'-24'-48'15,"24"-1"-15,-24 25 0,0-24 16,24 24-16,-25 24 16,25 24-1,25 24 1,-25 1-16,24-1 0,0 25 15,-24-1-15,24 1 0,0 23 16,1-23-16,-25 0 16,24-1-16,-24 1 0,24-1 15,-24-23-15,0 23 16,24-48-16,-24 25 0,0-25 16,0 0-16,0 0 15,0-48 1,-24 0-16,24-24 15,0-1-15,-24 1 0,24 0 16,0-25-16,-24-24 16,24 25-16,0-25 0,0 24 15,0 1-15,0 23 16,0-23-16,0 48 0,24-1 16,-24 1-16,24 0 0,24 24 15,-23 0-15,-1 24 16,0-24-16,0 24 0,24 1 15,-23-1 1,-25 0-16,24 0 0,-24 0 16,0 1-16,-24-25 0,-1 48 15,1-48-15,0 24 16,-24 0-16,24-24 0,-1 0 16,1 0-16,-24-24 15</inkml:trace>
  <inkml:trace contextRef="#ctx0" brushRef="#br0" timeOffset="-4583">3967 48 0,'0'-24'15,"-24"24"-15,24-24 0,24 48 47,-24 0-47,25 1 0,-1-1 16,-24 24-16,24 1 15,0-1-15,0 0 0,-24 1 16,25-1-16,-25 1 16,0-1-16,24 0 0,-24-24 15</inkml:trace>
  <inkml:trace contextRef="#ctx0" brushRef="#br0" timeOffset="-3547">4427 169 0,'0'-24'0,"0"0"0,0 0 15,-24 48 16,24 0-31,0 0 0,0 1 16,0-1-16,0 0 16,-24 0-16,24 0 0,0 25 15,24-25-15,0 0 16,0 0 0,0-24-16,1 0 0,-1 0 15,0 0-15,0 0 16,0-24-16,1 24 0,-1-24 15,-24 0-15,24 0 16,-24-1-16,0 1 0,0 0 16,0 0-16,-24-25 0,0 25 15,-25 0-15,25-24 16,0 23-16,-25 1 0,25 24 16,0-24-16,0 24 15,0 0 1,24 24-16,24 0 15,0 1 1,0-1-16,0-24 0,1 24 16,-1-24-16,24 24 0,-24-24 15,25 0-15,-1 0 16,1-24-16,-25 24 0,24 0 16,0-24-16,-23 24 15,-1-24-15,0-1 0,0 25 16,-24-24-16,0 0 15,-24 24 1,0 24 0,24 0-1,-24 1-15,24-1 0,0 0 16,0 0-16,0 0 16,24 1-16,-24-1 15,24 0-15,0 0 0,0 0 16,1-24-1,23 0-15,-24 0 0,0 0 16,1 0-16,23 0 0,-24-24 16,0 0-16,1 0 15,-1-25-15,-24 25 16,24 0-16,-24 0 16,0 0-16,0-1 0,-24 1 15,0 0-15,24 48 31,0 0-31,0 25 0,24-25 16,0 49-16,0-25 16,24 25-16,1 23 0,-1-23 15,1 24-15,-25-25 0,24 1 16,-24 24-16,1-25 16,-25-23-16,0-1 0,-25 0 15,1 1-15,-24-25 16,-1 0-16,1-24 0,0 0 15,-25-24-15,25-25 0,-1 25 16,25-48-16,0-1 16,0 1-16,24-25 0,0 24 15,0-24-15,24 25 16,0-1-16,0 25 0,25 0 16,-25 23-16,24 1 0,-24 0 15,1 24-15,23 0 16,-24 24-16,-24 0 0,0 1 15,0-1-15</inkml:trace>
  <inkml:trace contextRef="#ctx0" brushRef="#br0" timeOffset="-1135">2855 1258 0,'24'-24'15,"-24"48"48,-24-24-63,24 24 15,-25 25-15,-23-1 16,24 0-16,-24 1 0,-1 23 16,1-23-16,-1 23 0,1 1 15,0-25-15,-1 25 16,-23-25-16,47 1 0,-23 23 16,0-24-16,24-23 15,-25 23-15,25 0 0,0-23 16,24-1-16,-24-24 0,24 24 15,-25-24 17,25-24-32</inkml:trace>
  <inkml:trace contextRef="#ctx0" brushRef="#br0" timeOffset="-804">1935 1718 0,'0'24'31,"0"0"-31,0 0 16,0 0-16,0 1 0,0-1 16,0 0-16,0 24 15,0 25-15,0-25 0,0 25 16,0-1-16,0 1 15,0 0-15,0-1 0,0 1 16,0-25-16,0-24 16,25 0-16,-1 1 0,0-25 15,0 0-15,0 0 0,25-25 16,-1 1-16,1 0 16,23 0-16,-24 0 0,1 0 15,23-1-15,-23 1 16,-1 0-16,-24 24 0,1 0 15</inkml:trace>
  <inkml:trace contextRef="#ctx0" brushRef="#br0" timeOffset="7612">4016 1331 0,'0'-25'31,"0"50"0,0-1-15,0 0-16,24 24 0,-24 25 15,24-25-15,-24 25 16,24 24-16,1-25 0,-25 25 16,24 0-16,-24-25 15,24 1-15,-24-1 0,0 1 16,24-25-16,-24 1 0,0-1 15,0-24-15,0 1 16,0-1-16</inkml:trace>
  <inkml:trace contextRef="#ctx0" brushRef="#br0" timeOffset="7964">3943 2250 0,'-24'-24'16,"0"-1"-16,24 1 0,-24 24 15,24-24-15,0 48 32,0 0-17,24-24-15,-24 25 0,24-1 16,0 0-16,0-24 0,1 24 16,-1 0-16,0 1 15,0-1-15,25 0 0,-25-24 16,0 24-16,24-24 15,-23 0-15,23 0 0,-24-24 16,0 24-16,25-24 16,-25 0-16,0-1 0,0 1 15,0-24-15,1 24 0,-25-1 16,24-23-16,-24 24 16,24 0-16,-24-1 0,0 1 15,0 0-15,0 48 31,0 0-31,0 1 0,0-1 16</inkml:trace>
  <inkml:trace contextRef="#ctx0" brushRef="#br0" timeOffset="13982">5129 1355 0,'24'0'94,"0"24"-94,24-24 15,1 24-15,-1 0 0,25 1 16,-1 23-16,1-24 0,-1 24 16,1-23-16,24-1 15,-25 24-15,1-24 0,-1 1 16,1-1-16,-25 0 16,1 0-16,-1 0 0,-24 1 15,25-25-15,-25 24 0,0-24 16,-24 24-1,0-48 17</inkml:trace>
  <inkml:trace contextRef="#ctx0" brushRef="#br0" timeOffset="14509">6241 1524 0,'-24'0'0,"24"24"63,24-24-47,1 24-16,-1-24 15,0 25-15,0-25 16,0 24-16,25 0 0,-25 0 15,0-24-15,24 24 16,-23 1-16,-1-1 0,0-24 16,-24 24-16,24 0 15,-24 0 1,0 1-16,-24-1 16,0 0-16,0-24 15,-1 24-15,-23 0 0,24 1 16,-25-1-16,25 0 15,-24-24-15,24 24 0,0 0 16,-1-24-16,1 24 0,0-24 16,24 25-1,-24-25-15</inkml:trace>
  <inkml:trace contextRef="#ctx0" brushRef="#br0" timeOffset="18230">3387 4669 0,'-24'0'78,"48"-24"16,0 24-79,0-25-15,0 25 16,1-24 0,-1 24-16,0-24 0,0 24 15,0 0-15,-24-24 16,25 24-16,-1 0 0,0 0 15,0 0 17,-24 24-17,0 0-15,0 0 16,0 1-16,-24-1 16,24 0-16,0 24 0,-24-23 15,24-1-15,-24 24 16,24-24-16,0 1 0,-25-1 15,25 0-15,0 0 0,0 0 16,0 1-16,0-1 16,0 0-16,0 0 31,25-48 16,-1 24-32,0-24 1,0 24-16,0-24 0,25 24 16,-25-25-16,0 25 15,0-24-15,0 24 0,1-24 16,-1 24-16,0 0 16,0-24-1,0 24-15,1 0 31,-25-24 1</inkml:trace>
  <inkml:trace contextRef="#ctx0" brushRef="#br0" timeOffset="18571">3556 4862 0,'-24'0'0,"0"0"16,24-24 31,24 24-47,0 0 15,0-24-15,25 24 16,-25-24-16,0 24 16,25-24-16,-25 24 0,0-25 15,0 1-15,0 24 0,0 0 16,1-24-16</inkml:trace>
  <inkml:trace contextRef="#ctx0" brushRef="#br0" timeOffset="19250">4016 4427 0,'-24'0'0,"-1"0"16,1 0-16,48-24 47,1 24-32,-1 0 1,-24-24-16,24 24 0,0 0 16,0-25-16,25 25 0,-25 0 15,0-24-15,0 24 16,1 0-16,-1-24 0,0 24 16,0 0-1,-24 24 16,0 0-15,-24 1-16,24-1 16,-24 24-16,24-24 15,-24 25-15,24-1 0,-25-24 16,25 25-16,-24-1 0,24-24 16,-24 0-16,24 25 15,0-25-15,0 0 16,0 0-1,24-24 1,0-24 0,1 24-1,-1 0-15,0-24 16,0 24-16,0 0 16,25-24-16,-1 24 0,-24 0 15,25-24-15,-25 24 0,0 0 16,0-25-16,0 25 31,-48 0 0</inkml:trace>
  <inkml:trace contextRef="#ctx0" brushRef="#br0" timeOffset="19555">3992 4693 0,'-25'0'0,"50"0"47,-1 0-31,24-24-16,-24 24 15,1 0-15,-1-24 0,24 24 16,-24-25-16,25 25 16,-25-24-16,0 24 0,0-24 15,0 24-15,1 0 16,-1-24-16,-48 24 31</inkml:trace>
  <inkml:trace contextRef="#ctx0" brushRef="#br0" timeOffset="19928">4500 4282 0,'0'-24'0,"0"48"63,24-24-63,-24 24 0,24-24 16,0 24-16,-24 0 15,24 1-15,1-1 0,-1 0 16,0 0-16,0 0 15,0 1-15,1-1 0,-25 24 16,24-24-16,0 0 0,0 1 16,0-1-1,-24 0-15,24 0 16,-24 0 0,0-48-1</inkml:trace>
  <inkml:trace contextRef="#ctx0" brushRef="#br0" timeOffset="20564">5056 4620 0,'-24'0'0,"0"0"31,48 0 47,0-24-62,0 24-1,0 0-15,1-24 16,-1 24-16,0 0 0,0-24 16,0 24-16,1 0 15,-1-24-15,0 24 0,0 0 16,0 0-1,-48 0 17,0 0-32,0 24 15,0-24-15,-1 0 0,1 24 16,-24-24-16,24 24 0,-1-24 16,1 0-16,0 24 15,0-24-15,0 0 0,48 0 47,0 0-31,0-24-16,25 24 0,-25-24 15,0 24-15,24-24 0,-23 24 16,-1-24-16,0 24 16,0 0-16,0 0 0,-48 0 31</inkml:trace>
  <inkml:trace contextRef="#ctx0" brushRef="#br0" timeOffset="31371">6266 2516 0,'24'0'47,"-24"24"-47,24-24 15,-24 24-15,24 0 16,-24 1-16,24-1 0,0 0 15,1 0-15,-1 25 0,-24-25 16,24 0-16,0 0 16,-24 0-16,24-24 0,-24 25 15</inkml:trace>
  <inkml:trace contextRef="#ctx0" brushRef="#br0" timeOffset="31718">6120 2613 0,'-48'-25'0,"24"25"15,-25-24-15,25 0 16,24 0-16,0 0 16,0 0-16,24-1 15,1 1-15,23 0 16,0 0-16,1 0 0,-1 24 15,1 0-15,23 0 16,-24 0-16,1 24 0,23 0 16,-23 24-16,-25-23 15,24 23-15,-23 0 0,-1 1 16,-24-25-16,0 24 0,0 1 16,-24-1-16,-1-24 15,1 25-15,-24-25 0,-1 24 16,1-24-16,0 1 15,23-25-15,-23 24 0,0-24 16,24 0-16</inkml:trace>
  <inkml:trace contextRef="#ctx0" brushRef="#br0" timeOffset="32198">6894 2492 0,'25'0'0,"-50"0"31,50-24 16,-1 24-47,0 0 15,0 0-15,0-25 16,1 25-16,-1-24 16,0 0-16,0 24 15,-24-24-15,24 0 0,-24-1 16,0 1 0,0 0-16,-24 0 15,0 0 1,0 24-16,0 0 15,-1 0-15,1 24 0,0-24 16,0 24-16,-25 0 16,25 0-16,24 1 0,-24-1 15,24 0-15,0 0 16,0 0-16,0 1 0,24-1 16,0 0-16,1 0 0,-1 0 15,0 0-15,0 1 16,0-25-16,25 0 0,-25 0 15</inkml:trace>
  <inkml:trace contextRef="#ctx0" brushRef="#br0" timeOffset="32594">7354 2032 0,'-24'0'15,"24"-24"-15,-24 24 16,0 0 0,24 24-1,-25 0 1,25 0-16,-24 1 0,0-1 16,24 0-1,0 0-15,0 0 16,0 1-16,24-25 15,0 24-15,1-24 16,-1 24-16,0-24 0,0 24 16,0-24-16,0 24 15,1-24-15,-1 25 16,-24-1 0,0 0-16,0 0 15,-24 0-15,-1-24 0,1 25 16,0-1-16,0-24 15,0 24-15,0-24 0,-1 0 16,1 0-16</inkml:trace>
  <inkml:trace contextRef="#ctx0" brushRef="#br0" timeOffset="32901">7402 1766 0,'0'-24'0,"0"0"16,0-1-16,0 1 15,0 48 1,0 1 0,0-1-16,0 0 0,0 24 15,25 1-15,-25-25 16,24 24-16,-24 1 0,24-1 15,0 0-15,0-23 0,-24 23 16,25 0-16,-1-23 16,0-1-16,0 0 0,0-24 15,1 24-15,-1-24 16,0 0-16</inkml:trace>
  <inkml:trace contextRef="#ctx0" brushRef="#br0" timeOffset="33057">7548 2032 0,'-25'-24'0,"1"24"0,24-24 15,-24 24-15,48-24 16,0 24 0,1-25-16,-1 25 15,24 0-15,-24-24 16</inkml:trace>
  <inkml:trace contextRef="#ctx0" brushRef="#br0" timeOffset="33224">8080 1839 0,'0'24'15</inkml:trace>
  <inkml:trace contextRef="#ctx0" brushRef="#br0" timeOffset="33822">6725 3387 0,'-24'0'16,"24"-24"-1,0-1 1,24 25-16</inkml:trace>
  <inkml:trace contextRef="#ctx0" brushRef="#br0" timeOffset="33968">7402 3096 0,'25'0'16</inkml:trace>
  <inkml:trace contextRef="#ctx0" brushRef="#br0" timeOffset="34130">8007 2927 0,'24'0'16,"-24"-24"0,25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4:35:44.3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12772 10209 0,'24'0'0,"-24"-24"31,25 24-31,-1 0 16,-24-25-16,24 25 15,24-24-15,-23 24 0,-1 0 16,24-24-16,1 24 0,-1 0 15,-24 0-15,25 0 16,-1 0-16,24 0 0,-23-24 16,-1 24-16,25 0 0,-25 0 15</inkml:trace>
  <inkml:trace contextRef="#ctx0" brushRef="#br0" timeOffset="390">15869 10136 0,'24'0'0,"-24"24"16,24-24-16,0 0 31,0-24-31,25 24 15,-25 0-15,24 0 0,25 0 16,-25 0-16,25-24 16,-25 24-16,25 0 0,-25 0 15,25 0-15,-25 0 0,1 0 16</inkml:trace>
  <inkml:trace contextRef="#ctx0" brushRef="#br0" timeOffset="781">19255 10185 0,'25'0'0,"-1"0"16,24 0-16,0 0 0,-23-25 15,23 25-15,0 0 16,1 0-16,23-24 0,-23 24 16,23 0-16,1 0 15,-25 0-15,25 0 0,-1 0 16,1 0-16,24 0 0,-25 0 16</inkml:trace>
  <inkml:trace contextRef="#ctx0" brushRef="#br0" timeOffset="-4366">6628 9677 0,'0'24'47,"0"0"-31,0 0-16,0 25 15,0-25-15,0 24 0,0 25 16,0-25-16,0 25 16,0 23-16,0-23 0,0 0 15,24-1-15,-24 1 16,0-1-16,0 1 0,0-1 16,24-23-16,-24 23 0,0-23 15,0-1-15,0 1 16,0-1-16,0 0 0,0 1 15,-24-1-15,24 0 16,0-23-16,0-1 0,0 0 16,0 0-16,-24 0 15,48-24 110,0-24-125,0 24 16,1 0-16,-1 0 0,24-24 16,1 24-16,-1 0 15,25-24-15,23 24 0,1-24 16,0 24-16,24-25 15,24 25-15,0 0 0,0-24 16,25 24-16,-25-24 0,24 24 16,0 0-16,1-24 15,-1 24-15,25 0 0,-1 0 16,-24 0-16,25 0 0,-1 0 16,1 0-16,-25 0 15,1 0-15,-25 0 0,0 0 16,-48 0-16,-1 0 15,-23 0-15,0 0 0,-49 0 16,24 0-16,-24 0 16,-24-24 15,-24 24-15,0 0-1,24-24-15,0-1 63,0 1-48,0 0 1,-24 0 0,24-25-16,0 25 0,0-24 15,0-1-15,0 1 16,0 0-16,0-25 0,0 1 15,0-1-15,0-24 0,0 25 16,0-1-16,0-24 16,0 25-16,0-1 0,0 25 15,0-25-15,0 25 16,0-1-16,0 25 0,0-24 16,0 24-16,0-25 0,0 25 15,0 0-15,0 0 16,0 0-16,0-1 0,0 1 15,0 0-15,0 0 16,0 0-16,0-1 16,-24 25 109,-1 0-110,1 0-15,0 0 0,-24 25 16,-1-25-16,-47 0 0,23 0 16,-48 24-16,0-24 15,-24 0-15,-24 24 0,-25-24 16,1 24-16,-1-24 15,0 24-15,1-24 0,-1 25 16,1-25-16,24 24 0,-1-24 16,25 24-16,0-24 15,24 0-15,0 24 0,24-24 16,1 0-16,23 0 16,0 0-16,25 0 0,-25 24 15,49-24-15,-24 0 0,-1 0 16,25 0-16,0 0 15,0 0-15,0 24 0,0-24 16,-1 0-16,1 0 0,0 0 16,0 0-1,0 0-15,-1 0 0,1 25 16,0-25 0,0 0-16,0 0 0,-1 0 15,1 24-15,0-24 0,0 0 16,0 0-1,24 24-15,-25-24 0</inkml:trace>
  <inkml:trace contextRef="#ctx0" brushRef="#br0" timeOffset="-3483">7716 10693 0,'0'-25'15,"0"1"1,0 0-1,0 0 1,-24 0-16,0 0 16,0-1-1,0 25-15,0 0 16,-25 0-16,25 0 0,0 0 16,-25 0-16,25 0 15,0 25-15,0-1 0,0 0 16,-1 0-16,1 0 15,0 0-15,24 1 0,0-1 16,0 0-16,0 0 0,0 0 16,24 1-16,-24-1 15,24 0-15,1-24 0,-1 0 16,0 0-16,0 0 16,0 0-16,25-24 0,-25 0 15,24-1-15,-23 1 0,23 0 16,-24-24-16,0-1 15,0 1-15,1-25 0,-25 25 16,24 0-16,-24-25 16,0 25-16,0-1 0,0 1 15,0 24-15,0-1 0,0 1 16,0 48 0,0 1-1,0-1-15,0 24 16,0 1-16,0-1 0,24 25 15,-24-25-15,0 0 0,0 25 16,0-25-16,0-24 16,0 25-16,24-25 0,-24 0 15,0 0-15,0 1 16,0-1-16</inkml:trace>
  <inkml:trace contextRef="#ctx0" brushRef="#br0" timeOffset="-3028">8007 10620 0,'-24'0'31,"48"0"0,0 0-15,0 0-16,0 0 0,1 0 16,-1 0-16,0 0 15,0-24-15,0 24 0,0 0 16,1-24-16,-1 24 0,0-24 16,0-1-1,-24 1-15,0 0 16,0 0-16,-24 0 0,24-1 15,-24 1-15,0 0 16,-1 0-16,1 0 0,0 24 16,0 0-1,0 0-15,0 0 0,24 24 16,-25 0-16,1 24 16,24-23-16,0 23 0,0 0 15,0 1-15,0-25 0,0 24 16,0-24-16,0 1 15,24-1-15,1-24 0,-25 24 16,24-24-16</inkml:trace>
  <inkml:trace contextRef="#ctx0" brushRef="#br0" timeOffset="-2638">8708 10378 0,'24'-24'0,"-24"0"16,0 0 0,0-1-16,-24 25 15,0-24-15,0 24 16,0 0-16,0 0 16,-1 24-16,1-24 0,0 25 15,0-25-15,24 24 16,-24 0-16,24 0 15,0 0-15,0 1 0,0-1 16,24 0 0,0-24-16,0 24 0,0 0 15,1-24-15,-1 25 16,0-25-16,0 24 0,0-24 16,0 24-16,-24 0 15,0 0 1,-24-24-16,0 24 0,0-24 15,0 25-15,-25-25 16,25 24-16,-24-24 0,24 0 16,-1 0-16</inkml:trace>
  <inkml:trace contextRef="#ctx0" brushRef="#br0" timeOffset="-2368">8829 10040 0,'0'-25'0,"0"50"32,0-1-17,0 0-15,0 24 0,24-24 16,-24 49-16,0-25 0,25 1 15,-25 23-15,0-23 16,24 23-16,-24-23 0,0-1 16,24-24-16,-24 25 15,0-25-15,0 0 0</inkml:trace>
  <inkml:trace contextRef="#ctx0" brushRef="#br0" timeOffset="-2175">8781 10451 0,'0'-24'15,"24"24"17,0-25-32,0 25 0,25 0 15,-25-24-15,24 24 0,-23 0 16,23-24-16,0 24 15</inkml:trace>
  <inkml:trace contextRef="#ctx0" brushRef="#br0" timeOffset="-1954">9240 10281 0,'0'25'15,"0"-1"1,0 0-16,0 0 16,0 0-16,0 1 0,25 23 15,-25-24-15,0 25 16,0-25-16,24 0 0,-24 24 16,0-24-16,0 1 15</inkml:trace>
  <inkml:trace contextRef="#ctx0" brushRef="#br0" timeOffset="-1797">9216 10015 0,'-24'-24'16,"24"0"-16,-24 0 15,24 48 16</inkml:trace>
  <inkml:trace contextRef="#ctx0" brushRef="#br0" timeOffset="-275">10789 10112 0,'24'0'62,"0"0"-62,0 0 16,25 0-16,-25 0 15,24 0-15,-24 0 0,25 0 16,-1 0-16,1 0 16,-1 0-16,-24 0 0,24 0 15,1 0-15,-1 0 16,-24 0-16,25 0 0,-1 0 15,1 0-15,-1 0 0,0 0 16,1 0-16</inkml:trace>
  <inkml:trace contextRef="#ctx0" brushRef="#br0" timeOffset="2180">18288 2226 0,'-24'0'0,"-1"-24"15,25 48 16,0 0-15,0 25-16,0-1 16,0 0-16,0 49 0,0 0 15,25 0-15,-25 24 0,24 0 16,0 24-16,0-24 16,0 24-16,-24 0 15,24-24-15</inkml:trace>
  <inkml:trace contextRef="#ctx0" brushRef="#br0" timeOffset="2418">18699 5250 0,'0'24'0,"-24"24"15,24-23-15,0-1 16,0 0-16,0 0 15,0 0-15,0 25 16,0-25-16,0 24 0,0 25 16,0-25-16,0 49 0,0-24 15,0 23-15,-24-23 16,24 24-16,-25 24 0,25-25 16,-24 25-16,0-24 15</inkml:trace>
  <inkml:trace contextRef="#ctx0" brushRef="#br0" timeOffset="2609">18578 8177 0,'0'48'16,"0"-24"-16,0 25 15,0-25-15,0 24 0,0 1 16,0-1-16,-24 1 0,24 23 15,0 1-15,0-1 16,0 1-16,0 24 0,0-25 16</inkml:trace>
  <inkml:trace contextRef="#ctx0" brushRef="#br0" timeOffset="2788">18578 10451 0,'0'97'16,"0"48"-16,0-49 16,0-23-16,0 0 0,0-1 15,0 1-15,24 23 0,-24 1 16,0 0-16,0 0 16,0 0-16,0-1 0</inkml:trace>
  <inkml:trace contextRef="#ctx0" brushRef="#br0" timeOffset="1339">21892 9725 0,'-24'-24'0,"0"24"16,48 0-1,0 0 1,0 0 0,0 24-16,25-24 0,-25 24 15,24 0-15,1 1 16,-1-1-16,1 24 0,-25-24 16,0 25-16,0 23 0,0-23 15,-24-1-15,0 0 16,-24 25-16,-24-25 0,-1 1 15,1 23-15,-25-23 16</inkml:trace>
  <inkml:trace contextRef="#ctx0" brushRef="#br0" timeOffset="5316">22787 8975 0,'0'-48'0,"0"-1"0,0 1 15,-24 24-15,24-25 16,0 25-16,0 0 0,0 0 15,0 0-15,0-1 0,0 1 16,0 0-16,0 48 31,0 0-31,0 25 16,0 23-16,0 1 0,0 24 16,0 24-16,0 0 0,0 24 15,0 0-15,0 0 16,0 24-16,-24-23 0,24 23 15,-24 0-15,24-24 16,-25 1-16,1-1 0,24 0 16,-24-24-16,0 0 0,0 24 15,24-24-15,-25-24 16,25 24-16,-24-25 0,24 1 16,0 0-16,0-25 15,0 1-15,0-25 0,0 1 16,0-25-16,0 0 0,0 0 15,0 0-15,0 1 16,0-1-16,0 0 31,0-48 16,24 24-47,-24-24 0,49 24 16,-25-25-16,24 25 15,1-24-15,23 24 0,1-24 16,24 24-16,24 0 0,0 0 16,24-24-16,24 24 15,0 0-15,25 0 0,24 0 16,-1 0-16,25 0 0,-24 0 16,24 24-16,0-24 15,-25 0-15,1 0 0,-24 24 16,23-24-16,-47 0 15,-1 0-15,-24 0 0,-24 24 16,-24-24-16,-24 0 0,-25 0 16,0 25-16,-24-25 15,-48 0 17,24-25-17,0 1 110,24 24-125,1-24 16,-1 0-16,0 0 15,0 0-15,0-25 0,25 25 16,-1-49-16,1 25 16,23-25-16,1-23 0,-1-1 15,25 0-15,24-24 16,0 0-16,0-24 0,0 24 16,24-24-16,0-24 0,24 24 15,-23-25-15,-1 25 16,24 0-16,0-24 0,-23 48 15,-1-25-15,0 26 16,0-1-16,-24 0 0,0 0 16,-24 0-16,-1 0 0,1 24 15,-48-24-15,23 24 16,-23 1-16,-25 23 0,0 0 16,0 1-16,-24 23 15,0 25-15,0-24 0,0 24 16,0-1-16,-24 25 125</inkml:trace>
  <inkml:trace contextRef="#ctx0" brushRef="#br0" timeOffset="6145">22618 8685 0,'-24'-24'0,"-1"24"15,1-25 1,24 1-16,-24 24 16,24-24-1,24 24 1,0 0-16,1 0 16,23 0-16,25 0 15,23 0-15,49 0 0,25 0 16,48-24-16,23 24 0,26 0 15,23 0-15,24-24 16,25 24-16,0-24 0,23-1 16,26 25-16,-1-24 15,0 24-15,-25-24 0,26 0 16,-26 24-16,-23-24 0,0 24 16,-49-25-16,-48 25 15,0 0-15,-73 0 0,0 0 16,-72-24-16,0 24 0,-49 0 15,-23 0-15,-25-24 16,-25 24-16,25-24 16,-24 24-16,0 0 15,0 0-15,0 0 16,-1 0-16</inkml:trace>
  <inkml:trace contextRef="#ctx0" brushRef="#br0" timeOffset="7027">23900 10040 0,'24'-25'0,"0"1"15,0 0-15,1 0 0,-1 0 16,0-1-16,-24 1 0,24 0 15,-24 0-15,0 0 16,0-1-16,0 1 0,-24 0 16,0 24-16,-25-24 15,1 24-15,-24 0 0,-1 24 16,0-24-16,1 24 0,-1 0 16,25 25-16,-1-25 15,1 24-15,24 1 0,24-1 16,0 1-16,0-1 15,48 0-15,-24 25 0,49-25 16,0 25-16,-1-25 0,1 25 16,-1-25-16,1 1 15,-1 23-15,1-24 0,-25 1 16,-23-1-16,-1 1 0,-24-25 16,0 24-16,0-24 15,-49 25-15,25-25 0,-48 0 16,23 0-16,-23-24 15,-1 25-15,-24-25 0,25 0 16,23 0-16,-23 0 16,23 0-16,1-25 0,0 25 15,24 0-15,-1-24 0,1 24 16,0-24-16</inkml:trace>
  <inkml:trace contextRef="#ctx0" brushRef="#br0" timeOffset="7614">24553 10257 0,'0'-24'16,"0"0"-16,0 48 47,0 0-47,0 0 0,0 1 15,0-1-15,0 24 16,0 25-16,-24-25 0,24 1 16,-24 23-16,24-24 0,0 1 15,-25-1-15,25 1 16,0-1-16,0-24 0,0 0 15,-24 1-15,24-50 32,0 1-17,0 0-15,24-24 16,-24-25-16,25 0 0,-25 1 16,24-25-16,0 0 15,-24-24-15,24 25 0,0-25 16,1 24-16,23 0 0,-24 25 15,0 23-15,1 1 16,23 24-16,-24-1 0,25 25 16,-25 0-16,24 25 0,0-1 15,-23 24-15,23 1 16,-24-1-16,0 25 0,1-1 16,-1 1-16,0 23 15,-24 1-15,0-24 0,24-1 16,-24 25-16,0-48 15,0 23-15,0-24 0,0 1 16,0-25-16,0 24 0,-24-23 16</inkml:trace>
  <inkml:trace contextRef="#ctx0" brushRef="#br0" timeOffset="7806">24480 10499 0,'-24'-24'16,"24"0"-16,0 0 15,24-1-15,25 1 16,-25 0-16,24 24 16,25-24-16,0 24 0,-1-24 15,25 24-15,-25 0 0</inkml:trace>
  <inkml:trace contextRef="#ctx0" brushRef="#br0" timeOffset="8341">25617 9822 0,'0'-24'16,"0"48"-1,0 0 1,0 0-16,0 0 16,0 25-16,0-1 0,25 1 15,-25 23-15,0 1 16,0-25-16,0 25 0,0-1 16,24-23-16,-24 23 0,0-23 15,0-1-15,0-24 16,0 24-16,-24-23 0,24-1 15,0-48 17,0-1-32,0-23 15,0 0-15,0-25 16,0-24-16,0 1 0,0-1 16,0-24-16,24 24 0,-24-24 15,24 24-15,0 1 16,0 23-16,25 25 0,-25-1 15,24 25-15,1 0 16,-1 24-16,25 0 0,-25 0 16,0 24-16,1 0 15,-1 1-15,1 23 0,-25-24 16,0 24-16,-24 1 0,0-1 16,-24 1-16,0-1 15,-25-24-15,1 25 0,-25-1 16,25-24-16,-25 0 15,25 1-15,-25-1 0,25-24 16</inkml:trace>
  <inkml:trace contextRef="#ctx0" brushRef="#br0" timeOffset="9066">23755 11733 0,'0'-24'0,"24"-1"15,-24 1-15,0-24 16,24 24-16,-24 0 0,0-1 16,0 1-16,-24 0 0,0 0 15,0 24-15,-25 0 16,1 0-16,-1 24 0,1 0 15,0-24-15,-1 24 16,25 1-16,-24-1 0,24 0 16,-1-24-16,25 24 0,0 0 15,0 0-15,0 1 16,49-1-16,-25-24 0,24 24 16,1 0-16,-1 0 15,0 1-15,25-1 0,-25 0 16,1-24-16,-25 24 0,24 0 15,-48 1-15,0-1 16,-24 0-16,0 0 16,-97 0-1,48-24-15,1 25 0,-1-25 16,1 0-16,-25 0 0,49 0 16,-25-25-16,25 25 15,23-24-15,-23 24 0,48-24 16,0 0-16</inkml:trace>
  <inkml:trace contextRef="#ctx0" brushRef="#br0" timeOffset="9360">24335 11418 0,'25'-24'16,"-50"24"15,25 24-31,-24 1 16,0-1-16,0 24 16,-25 49-16,25-49 15,0 25-15,0-25 0,0 1 16,-1 23-16,1-48 15,0 25-15,24-1 0,-24-24 16,24 1-16,-24-1 16</inkml:trace>
  <inkml:trace contextRef="#ctx0" brushRef="#br0" timeOffset="9919">24432 11564 0,'0'24'31,"0"0"-15,0 0-16,0 0 15,0 0-15,0 1 16,0 23-16,0-24 0,0 0 15,-24 1-15,24-1 16,0 0-16,0 0 16,24-24-1,-24-24 1,24 24-16,0 0 0,1-24 16,-1 24-16,0 0 0,24 0 15,-23 0-15,23-24 16,0 24-16,-23 0 0,23 0 15,-24 0-15,0-25 16,1 25-16,-1-24 0,-24 0 16,0 0-1,0 0-15,0-1 0,0 1 16,-24 0-16,24 0 0,-25 0 16,25 0-16,0-1 15,0 1-15,-24 0 0,24 0 16,0 48 15,0 0-15,0 0-16,0 25 15,0-1-15,24 0 0,-24 25 16,0 0-16,0 23 16,0-23-16,0 24 0,-24-25 15</inkml:trace>
  <inkml:trace contextRef="#ctx0" brushRef="#br0" timeOffset="13951">20997 10015 0,'-24'0'0,"48"0"32,0 0-17,0 0 1,1 0 0,-1 0-16,0 25 0,0-25 15,25 0-15,-25 0 16,24 0-16,-24 0 0,1 24 15</inkml:trace>
  <inkml:trace contextRef="#ctx0" brushRef="#br0" timeOffset="14251">21795 10112 0,'25'0'31,"-1"-24"-31,0 24 16,0 0-1,0 0-15,0 0 16,1 0-16,-1 0 15,0 0 1,0 0-16,-24-24 16,24 24-16,1 0 15</inkml:trace>
  <inkml:trace contextRef="#ctx0" brushRef="#br0" timeOffset="-17353">2322 5032 0,'-24'-24'0,"0"24"16,24-24-16,0 48 94,0 0-94,-25 0 0,25 25 15,-24-1-15,24 25 16,-24-1-16,24 25 0,-24-24 16,24 23-16,-24 1 15,24 24-15,0-24 0,0 24 16,-25 0-16,25 24 0,0-24 16,0 24-16,0 0 15,0 0-15,0 0 0,0 0 16,0 1-16,0-25 0,25 0 15,-25-25-15,24 25 16,-24-24-16,24 0 0,-24 24 16,0-25-16,0 1 15,0 24-15,0-24 0,0 0 16,0-1-16,0-23 0,0 0 16,0-1-16,-24-23 15,24-1-15,0-24 0,-24 25 16,24-25-1,0 0-15,24-24 47,0 0-47,-24-24 16,48 24-16,-23 0 16,23 0-16,25-24 0,-1-1 15,25 25-15,0-24 0,24 0 16,48 24-16,0-24 15,25 0-15,-1-1 0,49 1 16,0 0-16,24 0 16,0 0-16,25 24 0,-1-25 15,0 1-15,25 24 0,-25-24 16,24 24-16,-23 0 16,23-24-16,-24 24 0,1 0 15,-1 0-15,0 0 16,-24 0-16,1 0 0,-1 0 15,-24 24-15,-25-24 0,1 0 16,0 0-16,-49 24 16,0-24-16,-48 0 0,-24 0 15,0 0-15,-25 0 16,-23 0-16,-25 0 0,0 0 16,-24-24 46,-24 24-46,24-24-16,0 0 15,0-1 1,-24 25-16,24-24 16,0 0-16,0 0 15,0 0-15,0 0 0,-24-25 16,24 25-16,0-24 0,-25-25 15,25 25-15,-24-25 16,24 0-16,-24 1 0,24-25 16,-24 0-16,0 1 0,24-25 15,-25 0-15,25 0 16,-24 0-16,24-24 0,0 0 16,-24 24-16,24-25 15,-24 1-15,24 0 0,-24 24 16,24-24-16,-25 24 15,25 0-15,-24 0 0,24 24 16,-24 1-16,24-1 0,0 24 16,0-23-16,0 23 15,0 25-15,-24-25 0,24 25 16,0-1-16,0 25 16,-24-24-16,24 24 0,0-1 15,0 1-15,-24 0 0,24 0 16,-25 24-1,25-24-15,0-1 32,-24 25-17,24-24-15,0 0 32,-24 24-17,24-24 1,-24 24-1,0 0-15,-1-24 16,1 24-16,-24 0 16,-1 0-16,1 0 0,-25-25 15,1 25-15,-25 0 16,25 0-16,-49 0 0,24 0 16,0-24-16,0 24 0,1 0 15,-1 0-15,0 0 16,24 0-16,-23-24 0,23 24 15,-24 0-15,25 0 0,-1 0 16,-24 0-16,25 0 16,-1 0-16,25 0 0,-25 0 15,25 0-15,0 0 16,23 0-16,-23 0 0,24 0 16,0 0-16,-1 0 15,25 24 48,0 0-32,0 1-15,0-1-1,0 0-15,0 0 0,0 0 16,-24 25-16,24-1 0,0 1 15,0 23-15,0-24 16,0 25-16,0 0 0,0 23 16,0-23-16,24 0 15,-24-1-15,0 25 0,25-25 16,-25 1-16,24 0 0,-24-25 16,0 25-16,24-25 15,-24 0-15,0 1 0,24-1 16,-24 0-16,0-23 15,0 23-15,0-24 0,0 0 16,0 1-16,0-1 16,-24-24 77,0 24-61,0-24-32,-1 0 0,-23 24 15,24-24-15,-24 24 0,-25-24 16,0 25-16,1-1 16,-25-24-16,0 24 0,1 0 15,-25 0-15,0 0 16,-25 25-16,1-25 0,0 0 15,0 0-15,-24 1 0,-1-1 16,25 0-16,-24 0 16,48 0-16,0-24 0,0 25 15,24-25-15,1 24 0,47-24 16,-23 0-16,23 0 16,1 24-16,24-24 0,-25 0 15,25 0 1,0 0-16,0 0 15,24-24 64,0 0-64,0-1 1,0 1-16,0 0 0,0-24 15,24-1-15,-24 1 16,0-1-16,0-23 0,0-1 16,-24 1-16,24-25 0,-25 0 15,1-24-15,24 0 16,-24 0-16,0 0 0,24 0 16,0 1-16,-24-1 15,24 24-15,0 24 0,0 1 16,0-1-16,0 25 0,0-1 15,0 1-15,0 24 16,0-25-16,0 25 0,0 0 16,0 0-1,0 0-15,0-1 16,0 1 0,-24 24 77,-1 0-77,1 0-16,0 0 0,-24 24 16,-25-24-16,0 25 15,1-25-15,-25 24 0,-24 0 16,0-24-16,0 24 15,0 0-15,-24 1 0,0-25 16,0 24-16,0 0 16,0-24-16,-1 24 0,25 0 15,1-24-15,23 0 0,0 25 16,24-25-16,25 0 16,24 0-16,-25 0 0,49 24 15,25-24 16,-1 0 1,-24 24-32,0 0 15,0 0-15,0 0 16,24-24-16</inkml:trace>
  <inkml:trace contextRef="#ctx0" brushRef="#br0" timeOffset="-16292">4838 7887 0,'-24'-25'0,"24"1"16,-25 0-16,1 0 16,24 48 15,0 0-15,0 25-16,0-25 0,24 24 15,-24 25-15,0-25 0,0 25 16,25-25-16,-25 0 15,0 1-15,0-1 0,0-24 16,0 1-16,0-1 16,0-48-1,0-1-15,0-23 16,0 0-16,-25-25 16,25 0-16,0 1 0,-24-1 15,24-23-15,0 23 16,0 0-16,24 1 0,-24 23 15,25 1-15,23 0 0,-24 24 16,25 24-16,-1-25 16,0 25-16,1 0 0,-1 25 15,0-1-15,1 0 0,-25 0 16,0 24-16,0-23 16,-24 23-16,0-24 0,-24 25 15,24-25-15,-24 0 16,0 0-16,0 25 0,-1-49 15,1 24-15,0 0 0,0-24 16,0 0 0,48 0 15,0 0-15,24 0-16,-23 0 0,-1 0 15,24 0-15,1 24 16,-1 0-16,0-24 0,-23 49 15,23-25-15,-24 0 16,-24 0-16,24 0 0,-24 25 16,0-25-16,-24 0 15,0 0-15,0 1 0,-25-1 16,1 0-16,-25 0 0,25-24 16,-25 0-16,25 0 15,-24 0-15,23-24 0,1 24 16,24-24-16,-1 0 0,1-1 15,0 25-15</inkml:trace>
  <inkml:trace contextRef="#ctx0" brushRef="#br0" timeOffset="-15686">5926 7693 0,'0'-24'0,"0"48"46,0 0-46,0 0 0,0 1 16,0-1-16,0 24 16,-24 1-16,24-1 0,0 0 15,0 1-15,0-1 0,0 0 16,-24-23-16,24-1 16,0 0-16,0 0 0,0 0 15,0-48 16,0 0-31,-24 0 0,24 0 16,0-49-16,0 25 16,0-25-16,0 1 0,0-1 15,24 0-15,-24 1 0,24-1 16,0 1-16,1 23 16,-1 1-16,0 24 0,24 0 15,-23 24-15,23 0 16,-24 24-16,24-24 0,-23 48 15,23-24-15,-24 25 0,25-1 16,-25 0-16,0 1 16,0 23-16,0-23 0,1 23 15,-1-23-15,-24-1 16,0 25-16,24-25 0,-24-24 16,0 25-16,0-1 0,0-24 15,0 0-15,-24-24 16</inkml:trace>
  <inkml:trace contextRef="#ctx0" brushRef="#br0" timeOffset="-15494">6047 7862 0,'-24'0'0,"24"25"16,24-50 15,1 25-31,23-24 0,0 24 16,1-24-16,-1 0 15,0 24-15,1-24 0</inkml:trace>
  <inkml:trace contextRef="#ctx0" brushRef="#br0" timeOffset="-14904">7402 7548 0,'24'-24'0,"0"0"0,1 24 16,-25-25-16,24 1 15,-24 0-15,0 0 0,0 0 16,-24 24 0,24-25-16,-25 25 0,1 0 15,0-24-15,-24 24 0,-1 0 16,1 24-16,-1-24 16,25 25-16,-24-1 0,0 0 15,-1-24-15,25 24 0,0 0 16,0 1-16,-1-1 15,1 0-15,24 0 0,0 0 16,0 0-16,0 1 16,24-25-16,1 24 0,-1 0 15,0-24-15,24 24 16,-23 0-16,23-24 0,24 0 16,-23 25-16,-1-25 0,1 24 15,-1-24-15,0 24 16,-23 0-16,-1 0 0,0 1 15,0-25-15,-24 24 0,0 0 16,0 0-16,0 0 16,-24 1-16,0-1 0,0-24 15,-25 24-15,1 0 16,-25-24-16,25 0 0,-1 24 16,1-24-16,0-24 0,24 24 15,-25-24-15,25 0 16,24 0-16,-24-1 0,24 1 15,-24 0-15,24 0 16</inkml:trace>
  <inkml:trace contextRef="#ctx0" brushRef="#br0" timeOffset="-9988">4862 3677 0,'0'-24'0,"0"0"31,0 48 32,0 0-48,0 1-15,24-1 16,-24 0-16,0 24 16,0 1-16,0-1 0,24 1 15,-24 23-15,0-24 0,0 25 16,0-25-16,25 1 15,-25 23-15,0-23 0,0-1 16,0 25-16,0-25 16,24 0-16,-24 1 0,0 23 15,0-23-15,0-1 0,0 25 16,0-25-16,0 1 16,0 23-16,0-24 0,0 25 15,0-25-15,0 1 0,0-1 16,0 1-16,24-1 15,-24 0-15,0-23 0,24 23 16,-24-24-16,0 24 16,24-23-16,-24-1 0,0 0 15,0 0-15,25 0 0,-25 1 16,0-1-16,0 0 16,0 0-16,0 0 15,24 1-15,-24-1 16,0 0-1,0 0 17,0 0-1,0 1-15,0-1-1,24-24 126,0 0-110,0 0-15,25 0-1,-25 0-15,24 0 16,1 0-16,23 0 0,-23 0 16,23 0-16,25-24 15,-25 24-15,1 0 0,24 0 16,-25 0-16,25-25 15,-24 25-15,-1 0 0,25 0 16,-24 0-16,-25 0 0,25 0 16,-1 0-16,-23 0 15,23 0-15,-24 0 0,25 0 16,-25 0-16,1 0 16,23 0-16,-23 0 0,-1 0 15,1-24-15,-25 24 0,24 0 16,-24 0-16,0 0 15,1 0-15,-1 0 16,0 0 0,0 0 109,-24-24-110,0 0 1,0 0 0,0-1-1,0 1-15,-24 0 16,24 0-16,0 0 0,0-25 15,-24 1-15,24-1 0,0 1 16,-24-24-16,24-1 16,-25 0-16,25 1 0,0-25 15,-24 24-15,24-23 16,-24 23-16,0-24 0,24 1 16,-24-1-16,24 24 0,-24-23 15,24 23-15,-25-24 16,25 25-16,0-1 0,0 0 15,0 1-15,0-1 16,0 25-16,0 0 0,0-1 16,0 1-16,0-1 0,0 25 15,0-24-15,0 24 16,0-25-16,0 25 0,0-24 16,0 24-16,0-1 0,0 1 15,0 0-15,0 0 16,0 0-16,0-1 0,0 1 15,0 0 1,0 0 0,-24 24 31,0 0 46,0 0-77,0 0-16,-25 24 16,1-24-16,-1 0 0,1 24 15,-25-24-15,1 24 0,-25 1 16,0-25-16,1 24 15,-1-24-15,-24 24 0,24 0 16,0-24-16,25 24 16,-1-24-16,1 0 0,23 0 15,25 25-15,0-25 0,0 0 16,0 0-16,-1 0 16,1 0-16,0 0 0,0 24 15,0-24-15,-1 0 0,1 0 16,0 24-16,-24-24 15,23 0-15,1 24 0,-24-24 16,24 0-16,-1 0 16,1 0-16,0 0 0,24 24 15,-24-24-15,0 0 0,0 0 32,-1 0 14,1 0-30,0 0 0,0 0-16,0 24 15,-1-24 1,1 0 0,0 0-1,24 25-15,-24-25 16,0 24-1,24 0 1,0 0 0,-25-24-16,25 24 15,-24 1 1,0-25 15,24-25 32</inkml:trace>
  <inkml:trace contextRef="#ctx0" brushRef="#br0" timeOffset="-9538">5346 4331 0,'0'24'15,"24"0"1,-24 0 0,0 25-16,0-25 0,0 24 15,24 0-15,-24 1 0,0-1 16,24 1-16,-24-1 16,25 0-16,-25-23 0,0 23 15,24 0-15,-24-23 16,0 23-16,0-24 0,0 0 15,0 0-15,0 1 0</inkml:trace>
  <inkml:trace contextRef="#ctx0" brushRef="#br0" timeOffset="-9027">5443 4524 0,'-25'0'0,"25"-24"15,-24 0-15,24 0 16,-24-1-16,24 1 0,0 0 15,0-24-15,0-1 16,0 25-16,0-24 0,24 23 16,0-23-16,25 24 15,-25 0-15,24-1 0,1 1 16,-1 24-16,0 0 0,1 0 16,-1 24-16,1-24 15,-1 49-15,-24-25 0,0 0 16,1 25-16,-1-1 15,-24-24-15,0 25 0,0-25 16,0 24-16,-24-24 0,-25 1 16,25-1-16,-24 0 15,-1 0-15,25 0 0,-24 0 16,-1-24-16,25 0 16,-24 0-16,24 0 0,-1 0 15,1 0-15</inkml:trace>
  <inkml:trace contextRef="#ctx0" brushRef="#br0" timeOffset="21030">7039 4234 0</inkml:trace>
  <inkml:trace contextRef="#ctx0" brushRef="#br0" timeOffset="22284">7039 4234 0,'0'-24'125,"24"-1"-110,-24 1-15,25 24 16,-1-24-16,0 0 16,0 0-16,0-1 0,0 1 15,1 0-15,23-24 0,0 24 16,1-25-16,-1 1 15,1-1-15,23 1 0,1 0 16,-1-1-16,1-23 16,-1 23-16,1-23 0,0 23 15,23-23-15,-23 23 0,-1-23 16,25 23-16,0 1 16,-24 0-16,23-1 0,1 1 15,0 0-15,0-1 16,24 1-16,0-1 0,-1 1 15,26 0-15,-1-1 0,0 1 16,24-1-16,-24 1 16,25 0-16,-25-1 0,24 1 15,-24 0-15,25-1 16,-25 1-16,24-1 0,0 1 16,1 0-16,23-1 0,-23 25 15,23-24-15,-23 24 16,23-1-16,-24-23 0,25 24 15,-25 24-15,1-24 16,-1-1-16,24 25 0,-23 0 16,-1-24-16,25 24 0,-25 0 15,0 0-15,1 0 16,-1 0-16,0 0 0,1 0 16,23 0-16,1 24 15,-1 1-15,1-25 0,-25 24 16,25 0-16,-1 0 0,-24 25 15,25-25-15,-1 24 16,-23-24-16,23 25 0,1-1 16,-25 0-16,25 1 15,-1 23-15,-23-23 0,-1-1 16,0 25-16,1-1 0,-1-23 16,0 23-16,-24 1 15,25-25-15,-25 25 0,24-1 16,-24 1-16,25 24 15,-25-25-15,0 25 0,0 0 16,0 0-16,0 23 0,1-23 16,-1 0-16,0 24 15,0-24-15,0 24 0,0-25 16,0 25-16,1-24 0,-26 24 16,1-24-16,0 24 15,-24 0-15,24 0 0,-24 0 16,24 24-16,-24-24 15,-1 0-15,25 24 0,-24-24 16,0-24-16,0 24 16,-1-1-16,1-23 0,-24 24 15,-1-24-15,1 24 0,-1-24 16,1-1-16,-25 25 16,25-24-16,-25-24 0,25 23 15,-25-23-15,-24 24 16,25-25-16,-1-23 0,-24 23 15,1-23-15,-1 23 0,0-23 16,0-1-16,0 0 16,-24-23-16,25-1 0,-25 0 15,24 0-15,-24 0 0,0 1 16,0-1 0,24-24-16,-24 24 0,0 0 15,0 0 1,0 1-1,24-1 17,-24-48-1,-24 24-15</inkml:trace>
  <inkml:trace contextRef="#ctx0" brushRef="#br0" timeOffset="22615">23852 7814 0,'24'0'32,"-24"24"-17,24-24 1,-24 24-16,24-24 0,0 25 16,0-25-16,1 24 15,-1 0-15,0 0 0,24-24 16,-23 24-16,-1 1 15,0-1-15,0-24 0,0 24 16,1-24-16,-1 0 0,0 0 16</inkml:trace>
  <inkml:trace contextRef="#ctx0" brushRef="#br0" timeOffset="23442">24505 7838 0,'24'0'16,"-24"-24"-16,24 24 15,-24 24 63,0 0-62,-24 1-16,24-1 16,-24 0-16,24 0 15,0 0-15,-25 1 16,25-1-16,0 0 0,-24 0 15,24 0-15,0 0 16,-24-24-16,24 25 16,-24-25-1,24 24 1,0-48 140,-24-1-109,0 1 0,-1 24-31,1-24-1,0 24 1,24-24-16,-24 24 31,0 0 0</inkml:trace>
  <inkml:trace contextRef="#ctx0" brushRef="#br0" timeOffset="26765">17901 1597 0,'0'-24'31,"24"24"-31,-48 0 47,-1-24-32,1-1 1,0 25-16,-24 0 0,24-24 16,-25 24-16,1 0 0,-1 0 15,25 0-15,-24 0 16,24 24-16,-25-24 0,25 25 16,0-1-16,24 0 15,-24 0-15,24 0 0,0 25 16,0-25-16,0 24 0,0 1 15,24-25-15,0 0 16,0 0-16,0 1 0,1-1 16,-1-24-16,24 0 15,-24 0-15,25 0 0,-1-24 16,1-1-16,-25-23 0,24 24 16,0-25-16,-23 1 15,-1 0-15,0-1 0,0-23 16,-24 23-16,0 1 15,0-25-15,0 25 0,0 0 16,-24-1-16,24 1 0,0-1 16,-24 25-16,24 48 31,-24 1-31,24-1 16,0 24-16,0 1 15,0-1-15,0 0 0,0 1 16,24-1-16,-24 25 15,0-25-15,24 0 0,-24 1 16,0-1-16,24 1 0,-24-25 16,0 24-16,0-24 15,0 1-15,24-1 0</inkml:trace>
  <inkml:trace contextRef="#ctx0" brushRef="#br0" timeOffset="27202">18118 1670 0,'25'0'15,"-1"0"1,0 0-16,0 0 15,0 0-15,1 0 0,23-25 16,-24 25-16,0-24 16,0 24-16,1 0 0,-1-24 15,0 24-15,-24-24 16,0 0-16,0-1 16,0 1-16,-24 0 0,0 0 15,-1 24-15,1-24 16,-24 0-16,24 24 0,0 0 15,-1 0-15,-23 0 16,24 24-16,0 0 0,24 0 16,-25 0-16,25 25 0,0-25 15,0 24-15,0 1 16,0-25-16,0 24 0,25-24 16,-25 1-16,24-1 15,0 0-15,0-24 0,0 24 16,25-24-16,-25 0 0,24 0 15</inkml:trace>
  <inkml:trace contextRef="#ctx0" brushRef="#br0" timeOffset="27766">18699 1307 0,'0'-24'0,"-24"-1"16,24 1-16,0 0 15,-24 24 17,24 24-32,0 0 15,0 1-15,0-1 0,0 24 16,0 1-16,0 23 16,0 1-16,0-1 0,0 1 15,0-1-15,0 1 0,0 0 16,0-1-16,0 1 15,0-1-15,0-23 0,0-1 16,0 0-16,0-23 0,0-1 16,0 0-1,0-48 17,0 0-32,0-1 0,0 1 15,0-24-15,0-1 0,0-23 16,0 23-16,0-23 15,0-25-15,24 25 0,-24 23 16,0-23-16,24 23 16,-24 1-16,24 24 0,0-1 15,1 1-15,-25 0 0,24 24 16,0 0-16,0 0 16,0 24-16,0 0 0,1-24 15,-25 25-15,24-1 16,0 0-16,0 0 15,-24 0-15,-24-24 16,-24 49 0,23-49-16,-23 24 0,24-24 15,-24 24-15,23-24 16,-23 0-16</inkml:trace>
  <inkml:trace contextRef="#ctx0" brushRef="#br0" timeOffset="28074">19038 1307 0,'0'-24'0,"0"-1"15,0 1-15,0 48 47,0 1-47,0-1 0,24 0 16,-24 24-16,24-23 0,-24 71 15,0-23 1,0-25-16,24 1 0,-24-1 16,0 0-16,0 1 15,24-1-15,-24-24 0,0 1 16,0-1-16,0 0 15</inkml:trace>
  <inkml:trace contextRef="#ctx0" brushRef="#br0" timeOffset="28529">19473 1597 0,'0'-24'15,"-24"24"32,0 0-31,24 24 0,-25-24-16,1 24 0,24 0 15,-24 1-15,24-1 0,-24 24 16,24-24-16,0 1 15,0-1-15,0 24 0,0-24 16,24-24-16,0 25 16,0-1-16,1-24 15,-1 0-15,0 0 0,0-24 16,0 24-16,1-25 16,-1 1-16,0 0 0,-24-24 15,24 23-15,-24-23 16,0 24-16,-24-25 0,24 25 15,-24-24-15,0 24 0,-1 24 16,1-25-16,0 25 16,0-24-16,0 24 15,-1 24 1,25 1-16</inkml:trace>
  <inkml:trace contextRef="#ctx0" brushRef="#br0" timeOffset="29189">19763 1524 0,'-24'0'46,"24"25"-30,0-1-16,0 0 16,0 24-16,0-23 15,24-1-15,-24 24 0,0-24 16,25 1-16,-1-1 0,-24 0 16,24 0-16,0-24 15,0 0 1,-24-24-16,24 24 15,-24-24-15,25 0 0,-25-25 16,24 25-16,-24 0 0,24-25 16,-24 25-16,0 0 15,0 0-15,0 0 0,0-1 16,0 50 0,0-1-1,0 0-15,0 0 0,0 25 16,24-1-16,-24 25 15,0-1-15,0-23 0,24 23 16,-24 1-16,0-1 0,0 1 16,0-25-16,0 1 15,0 23-15,0-23 0,0-25 16,-24 24-16,24-24 16,-24 0-16,0-24 0,0 25 15,-1-25-15,-23 0 16,24-25-16,-24 1 0,-1 0 15,1-24-15,24 24 0,-25-25 16,25 1-16,0-1 16,0 1-16,24 24 0,0-25 15,24 25-15,-24 0 16,24 0-16,0 24 0,0-24 16,1 24-16,-1 0 0,24 0 15,-24 0-15,1 0 16</inkml:trace>
  <inkml:trace contextRef="#ctx0" brushRef="#br0" timeOffset="29920">20102 1573 0,'-24'0'16,"48"0"15,-24 24-31,0 0 16,24 0-16,0 1 15,-24-1-15,25 24 0,-25 1 16,24-25-16,-24 24 0,0 1 15,24-25-15,-24 24 16,0-24-16,0 0 16,-24-24 15,24-24-31,0 0 16,0 0-16,0-24 15,0-1-15,0 1 0,0-1 16,24 1-16,-24 0 15,24 23-15,0-23 0,-24 24 16,25 24-16,-1-24 0,0 24 16,0 24-1,0 0-15,-24 24 16,24-23-16,-24-1 16,0 24-16,0 1 0,0-25 15,0 24-15,0-24 0,0 1 16,0-1-1,-24-24-15,24 24 0,0-72 47,0 23-47,0 1 0,0-24 16,0 24-16,0-25 16,24 25-16,-24-24 0,25 23 15,-1 1-15,-24 0 0,24 0 16,0 24-16,0 0 15,1 0-15,-25 24 16,24 0-16,-24 25 16,0-25-16,24 24 15,-24-24-15,0 25 16,0-1-16,0-24 0,0 25 16,0-25-16,0 24 0,0-24 15</inkml:trace>
  <inkml:trace contextRef="#ctx0" brushRef="#br0" timeOffset="30394">20876 1694 0,'-24'0'0,"0"0"31,24 24-15,24-24 15,-24 24-31,24-24 16,0 0-1,-24 24-15,24-24 0,1 0 16,-1-24-1,0 0 1,-24 0-16,0 0 16,0-1-1,0 1-15,-24 0 16,0 24-16,-1 0 16,1 0-16,0 0 15,0 0-15,0 24 0,0 0 16,24 1-16,0-1 0,0 0 15,0 24-15,0 1 16,0-25-16,24 24 0,0-23 16,-24 23-16,24-24 15,0 0-15,0 0 0,1-24 16,-1 25-16</inkml:trace>
  <inkml:trace contextRef="#ctx0" brushRef="#br0" timeOffset="30929">21142 1597 0,'-24'-24'16,"24"0"0,24 48 15,0-24-31,1 24 15,-1 0-15,0 0 0,0 1 16,0-1-16,1 0 16,-1 0-16,-24 25 0,24-25 15,-24 24-15,0-24 0,0 1 16,-24-1-16,0 0 16,-1 0-1,25-48 1,0 0-1,0 0-15,0-1 0,25 1 16,-25-24-16,24-1 16,-24 25-16,24-24 0,0 24 15,0-1-15,0 1 16,1 24-16,-1 0 16,0 0-1,-24 24-15,24 1 0,0 23 16,1-24-16,-25 0 15,24 1-15,-24-1 16,24 24-16,-24-24 0,24 25 16,-24-25-16,0 0 0,0 24 15,0-23-15,0-1 16,0 0-16,0 0 16</inkml:trace>
  <inkml:trace contextRef="#ctx0" brushRef="#br0" timeOffset="31288">21699 1307 0,'24'24'15,"-24"24"-15,24 1 0,0-25 16,-24 24-16,24 25 16,-24-25-16,25 1 0,-25 23 15,0-23-15,24-1 0,-24 0 16,0 1-16,24-1 15,-24 0-15,24-23 0,-24-1 16,24 0-16,0 0 0,1-24 16,-1 0-16,0 0 15,0 0-15,0 0 0,1-24 16,-1 0-16,0 0 16,0-1-16,0 1 0</inkml:trace>
  <inkml:trace contextRef="#ctx0" brushRef="#br0" timeOffset="31577">21674 1549 0,'25'0'31,"-1"0"-31,0 24 16,0-24-16,25 0 16,-25 0-16,24 0 0,-24 0 15,25 0-15,-1 0 16,-24 0-16,25 0 0,-25 0 16,0 0-16,0 0 0</inkml:trace>
  <inkml:trace contextRef="#ctx0" brushRef="#br0" timeOffset="39199">16715 1016 0,'0'-24'15,"0"48"16,0 1-15,0-1 0,0 0-1,0 0-15,0 0 0,0 25 16,0-25-16,0 24 0,0-23 16,0 23-16,0-24 15,0 25-15,0-25 0,0 0 16,0 0-16,0 0 15</inkml:trace>
  <inkml:trace contextRef="#ctx0" brushRef="#br0" timeOffset="39762">16667 654 0,'-24'0'15,"-25"0"-15,25 0 0,0 24 16,-24 0-16,23-24 16,-23 24-16,0 0 0,23 1 15,-23 23-15,24-24 16,0 25-16,0-1 0,-1 0 15,25 1-15,-24 23 0,24-23 16,0 23-16,24-23 16,-24 23-16,25-23 0,-1 23 15,0-24-15,0 1 16,24-1-16,1 1 0,-1-1 16,1-24-16,-1 0 0,25 1 15,-25-1-15,25-24 16,-1 0-16,-24-24 0,25-1 15,0 1-15,-1-24 16,1 24-16,-25-25 0,1-23 16,-1 23-16,0-23 0,-24-1 15,1 1-15,-1-1 16,-24 0-16,0-23 0,-24 23 16,-25 1-16,25-1 15,-24 0-15,-1 25 0,1 24 16,-25 0-16,1-1 0,-1 1 15,-24 24-15,25 0 16,-25 24-16,25-24 0,-1 25 16,25-1-16,-1-24 0,1 24 15,-1-24-15</inkml:trace>
  <inkml:trace contextRef="#ctx0" brushRef="#br0" timeOffset="109630">3217 3145 0,'0'-24'0,"0"0"16,0 0-16,0-1 16,0 1-16,0 0 31,0 48-15,0 0-1,0 1-15,24-1 16,-24 0-16,0 0 0,24 25 15,-24-25-15,25 24 16,-25-24-16,0 25 0,24-25 16,-24 0-16,0 0 0,24 1 15,-24-1-15</inkml:trace>
  <inkml:trace contextRef="#ctx0" brushRef="#br0" timeOffset="110485">2975 3145 0,'-24'0'0,"-24"0"0,-1-24 15,25 0-15,-24 0 16,23-1-16,1 1 0,24 0 16,0-24-16,0 24 0,24-25 15,25 1-15,-1-1 16,1 25-16,23-24 0,1 24 15,23-1-15,1 1 16,0 24-16,0 24 16,-25 1-16,1-1 0,-1 24 0,-23 25 15,-25-25-15,0 25 16,-24 23-16,0-23 0,-48 0 16,-1-1-16,1 1 15,0-1-15,-25-23 0,1 23 16,23-23-16,1-1 0,-1-24 15,1 0-15,24-24 16,0 0-16,24-24 16</inkml:trace>
  <inkml:trace contextRef="#ctx0" brushRef="#br0" timeOffset="110914">4015 3000 0,'-24'0'31,"48"0"16,1-24-47,-1 24 16,0-24-1,0 24-15,0 0 0,0-24 16,25-1-16,-25 1 16,0 24-16,-24-24 15,0 0-15,0 0 16,-24-1-16,24 1 16,-24 0-16,-25 24 0,25 0 15,0-24-15,0 24 0,-24 0 16,23 24-16,1 0 15,24 0-15,0 1 0,0 23 16,0-24-16,0 25 16,24-25-16,1 24 0,-1-24 15,24 0-15,-24 1 0,0-1 16,25 0-16,-25-24 16,0 24-16,0-24 0</inkml:trace>
  <inkml:trace contextRef="#ctx0" brushRef="#br0" timeOffset="111268">4354 2807 0,'0'-49'15,"-24"25"-15,24-24 16,0 23-16,-24 1 0,48 24 16,0 24-1,0 1 1,0-1-16,1 0 0,23 0 15,-24 0-15,0 1 16,1-1-16,-1 0 0,0 0 16,0 0-16,0 1 15,0-25 1,-24-25 0,0 1-16,0 0 15,0 0-15,-24-25 0,24 1 16,0 0-16,0-1 0,-24 1 15,24 24-15,0-25 16,0 25-16,0 0 0,0 0 16,0 48-1,0 0 1,24 0-16</inkml:trace>
  <inkml:trace contextRef="#ctx0" brushRef="#br0" timeOffset="111484">4959 2710 0,'0'24'16,"0"-48"62</inkml:trace>
  <inkml:trace contextRef="#ctx0" brushRef="#br0" timeOffset="112192">5249 2299 0,'-24'0'47,"0"0"-16,24-25 31,0 1 1,0 0-16,0 0-16,24 0-31,24-1 0,1 1 0,-1 0 16,0 0-16,25-25 15,0 25-15,-1 0 0,1 0 16,-25 0-16,0 24 0,1-24 16,-25-1-16,0 25 15,-48 0 1,0 0-16</inkml:trace>
  <inkml:trace contextRef="#ctx0" brushRef="#br0" timeOffset="112385">5491 2129 0,'0'24'0,"24"1"15,0 23-15,1-24 16,-1 0-16,0 25 15,0-1-15,0 1 0,0-1 16,-24-24-16,25 24 16,-1 1-16,-24-25 0,0 0 15,24 0-15,-24 1 16</inkml:trace>
  <inkml:trace contextRef="#ctx0" brushRef="#br0" timeOffset="112828">6096 2323 0,'-24'0'15,"-1"0"1,1 0 0,48 0 15,1 0-16,-1 0 1,0 0-16,0-24 16,0 24-16,0-25 0,1 25 15,-1-24-15,0 0 16,0 24-16,-24-24 0,24 0 16,-24-1-16,0 1 15,-24 0-15,0 0 16,0 24-16,0 0 0,-1 0 15,1 0-15,-24 24 16,24 0-16,0 0 0,-1 1 16,1-1-16,0 0 15,24 24-15,0-23 0,0-1 16,0 24-16,24-24 0,-24 1 16,24-1-16,25 0 15,-25-24-15,0 0 0,24 0 16,1 0-16,-1-24 15,-24 0-15</inkml:trace>
  <inkml:trace contextRef="#ctx0" brushRef="#br0" timeOffset="113158">6604 1936 0,'0'-49'0,"-24"25"0,24-24 15,-25 48-15,1-24 0,0 24 16,24 24-1,-24-24-15,24 24 0,-24 0 16,24 0-16,0 1 0,-25-1 16,25 24-16,0-24 15,25 0-15,-25 1 0,24-1 16,0 0-16,0-24 16,25 24-16,-25-24 0,0 24 15,0-24-15,24 25 0,-23-25 16,-1 24-16,0 0 15,0-24-15,-24 24 16,0 0 0,-24 1-16,0-25 0,0 24 15,-1-24-15,-23 24 16,24-24-16,-24 0 0,23 0 16,1 0-16</inkml:trace>
  <inkml:trace contextRef="#ctx0" brushRef="#br0" timeOffset="113440">6749 1476 0,'0'-48'16,"0"-1"-16,0 25 16,0 48-1,0 1 1,0-1-16,0 0 0,0 0 15,24 24-15,-24 1 16,24 23-16,0-23 0,1 23 16,-1-23-16,24 23 0,-24-23 15,1-1-15,-1 0 16,-24 1-16,24-25 0,0 0 16,0 0-1,1-48 1</inkml:trace>
  <inkml:trace contextRef="#ctx0" brushRef="#br0" timeOffset="113614">6846 1887 0,'-25'-24'16,"1"24"-16,24-24 0,0 0 16,0 0-16,24-1 15,1 1-15,-1 0 0,24 0 16,-24 0-16,25-1 0,-25 25 15,24-24-15,-23 0 16,-1 24-16,0 0 0</inkml:trace>
  <inkml:trace contextRef="#ctx0" brushRef="#br0" timeOffset="114060">7886 1258 0,'0'-24'16,"-24"-24"-16,24 24 0,-25-1 15,25 1-15,-24 0 0,0 0 16,0 24 0,-25 0-16,25 0 0,0 0 15,-24 24-15,24 24 16,-25 1-16,25-1 0,0 1 15,0 23-15,24 1 0,0-1 16,0 1-16,24-1 16,0 1-16,0-25 0,0 25 15,25-25-15,-1 1 16,0-25-16,-23 0 0,23 0 16,0-24-16,1 0 0,-1-24 15,-24 0-15,25 0 16</inkml:trace>
  <inkml:trace contextRef="#ctx0" brushRef="#br0" timeOffset="114449">8176 1500 0,'0'-24'16,"0"0"-16,-24 24 47,24 24-47,0 0 15,-24-24-15,24 24 16,0 1-16,0-1 0,0 24 16,0-24-16,0 25 15,24-25-15,-24 0 0,24 0 16,0 1-16,0-1 0,25 0 16,-25-24-16,0 0 15,0 0-15,1 0 0,-1-24 16,0 0-16,-24-1 0,24 1 15,-24-24-15,0 24 16,0-25-16,0 25 0,-24 0 16,0-25-16,0 25 15,-1 0-15,1 0 0,-24 24 16,24 0-16,-1 0 16,1 0-16,24 24 31</inkml:trace>
  <inkml:trace contextRef="#ctx0" brushRef="#br0" timeOffset="114899">8466 1428 0,'0'-24'16,"0"-1"-1,0 1-15,0 0 16,25 24 0,-25 24-16,24 0 15,-24 1-15,24 23 16,-24-24-16,24 0 16,-24 0-16,24 1 0,-24-1 15,25 0-15,-25 0 16,24 0-16,0-24 31,-24-24-31,0 0 16,0 0-16,0 0 15,0-25-15,0 25 16,0-24-16,0-1 0,24 25 16,-24-24-16,0 24 0,24-25 15,0 25 1,1 24-16,-25 24 0,24 0 15,0 1-15,0-1 16,0 0-16,1 24 0,-25-23 16,24 23-16,-24-24 0,24 0 15,-24 0-15,0 1 16,24-1-16</inkml:trace>
  <inkml:trace contextRef="#ctx0" brushRef="#br0" timeOffset="115367">9047 1210 0,'0'-24'0,"-24"24"0,24-24 16,-24 24-16,24 24 31,0 0-15,24 0-16,-24 0 0,24 1 15,-24-1-15,24 0 16,0 0-16,-24 0 0,25 1 16,-1-25-16,-24 24 15,0 0-15,24-24 16,-24-24-16,0 0 16,0-1-1,0 1-15,0 0 0,0-24 16,24 23-16,-24-23 15,24 0-15,0-1 0,-24 1 16,25 24-16,-1-25 16,0 49-16,0-24 0,0 24 15,1 24-15,-25 0 0,24 1 16,0 23-16,0 0 16,-24-23-16,24 23 0,-24 0 15,0 1-15,25-1 0,-25-24 16,0 25-16,0-25 15,0 0-15,0 0 16,0-48 0</inkml:trace>
  <inkml:trace contextRef="#ctx0" brushRef="#br0" timeOffset="115924">9869 1016 0,'-24'0'0,"0"0"0,0 0 15,0-24-15,-1 24 16,1-24-16,24 0 31,0 48 32,24-24-63,-24 24 15,25 0-15,-1 1 16,0 23-16,-24-24 0,24 0 15,0 1-15,-24-1 16,25 0-16,-25 0 0,0 0 16,0 1-1,0-1 1,0-48 0,0-1-16,24 1 15,-24 0-15,24 0 0,-24-25 16,24 25-16,0-24 0,1-1 15,-1 1-15,0 0 16,0-1-16,0 25 0,-24 0 16,25 24-16,-1 0 15,24 24-15,-48 25 0,48-1 16,-23 0-16,-1 1 0,0-1 16,-24 25-16,24-25 15,-24 25-15</inkml:trace>
  <inkml:trace contextRef="#ctx0" brushRef="#br0" timeOffset="116608">3822 3194 0,'24'0'15,"0"-25"1,0 25-16,25-24 0,23 24 16,1-24-16,48 0 15,0-25-15,24 25 0,48-24 16,1-25-16,48 1 0,0-1 15,48 1-15,25-25 16,-1 0-16,25 0 0,-1 1 16,1-1-16,0 0 15,-25 0-15,-24 25 0,1-25 16,-25 49-16,-48-25 0,-1 25 16,-47-1-16,-25 1 15,-24 24-15,-25-1 0,-23 1 16,-49 24-16,0-24 0,-48 24 15,0 0 1,0 0-16,-25 0 0,1 24 16</inkml:trace>
  <inkml:trace contextRef="#ctx0" brushRef="#br0" timeOffset="117156">10910 750 0,'-25'-24'15,"1"0"1,0 24-1,24 24 1,0 0 0,0 1-16,0-1 0,24 24 15,-24-24-15,24 25 16,-24-1-16,0-24 0,25 25 16,-25-25-16,24 0 0,-24 0 15,24-24-15,0 0 16,0 0-16,1-24 15,23-24-15,0 23 16,1-47-16,23-1 0,-23 1 16,47-25-16,-23-24 0,24 24 15,-25-24-15,1 0 16,-1 25-16,1 23 0,0 0 16</inkml:trace>
  <inkml:trace contextRef="#ctx0" brushRef="#br0" timeOffset="123959">30214 1476 0,'0'-25'16,"0"1"-1,0 0 1,-25 24-16,25-24 0,-24 24 16,0-24-1,0 24-15,0 0 0,-1 0 16,1 0-16,-24 0 16,0 0-16,-1 24 0,1 0 15,-25 0-15,1 0 16,23 25-16,-23-1 0,23 1 15,1-1-15,0 25 0,-1-1 16,25 1-16,0-1 16,0 1-16,24 24 0,0-25 15,0 1-15,24 24 16,0-25-16,24-24 0,-23 25 16,23 0-16,0-25 0,25 0 15,-25-23-15,25 23 16,-1-24-16,1-24 0,0 24 15,-1-24-15,25 0 0,-25-24 16,1 0-16,24 24 16,-25-48-16,25 23 0,0-23 15,-25 0-15,25-1 16,-24 1-16,-1-25 0,-23 1 16,-1 23-16,0-47 0,-23 23 15,-25 0-15,0-23 16,0 23-16,0-24 0,-25 25 15,1 23-15,0-23 16,-24 23-16,-1 25 0,1-24 16,0 24-16,-25-1 0,0 25 15,1-24-15,-1 24 16,25 0-16,-25 0 0,25 0 16,0 0-16,23 0 15,1 0-15,0 0 0,0 0 16,0 0-1</inkml:trace>
  <inkml:trace contextRef="#ctx0" brushRef="#br0" timeOffset="124444">29827 2322 0,'0'25'62,"0"-1"-46,24-24 0,-24 24-16,24 0 0,0-24 15,25 24-15,-25-24 16,24 24-16,0 1 0,1-25 15,23 0-15,-23 0 16,23 0-16,-23 0 0,-1 0 16,25-25-16,-49 1 0,24 24 15,1-24-15,-49 0 16,24 0-16,-24 0 0,0-1 16,-24-23-16,24 24 0,-25 0 15,1-1-15,0 1 16,0 24-16,0-24 0</inkml:trace>
  <inkml:trace contextRef="#ctx0" brushRef="#br0" timeOffset="124871">29802 1814 0,'0'-24'16,"-24"24"-16,24-24 16,24 24-1,1 0 1,-1 24-16,0-24 15,0 24-15,-24 1 16,24-1-16,-24 0 0,25 0 16,-25 0-16,0 0 15,0 1-15,0-1 0,0 0 16,-25-24-16,1 0 16,0 0-1,0-24-15,0 0 16,24-1-16,-25 1 0,25 0 15,0-24-15,0 24 16,25-1-16,-25-23 0,24 24 16,-24 0-16,24 24 15</inkml:trace>
  <inkml:trace contextRef="#ctx0" brushRef="#br0" timeOffset="125267">30310 1814 0,'0'-24'0,"25"24"0,-25-24 16,24 24-16,0-24 15,0 24-15,0 0 0,1 24 16,-1-24-16,0 24 16,0 0-16,0 1 0,-24-1 15,0 24-15,0-24 0,0 0 16,0 1-16,-24-1 16,0 0-16,0 0 0,0-24 15,-1 24-15,1-24 16,0 0-16,0-24 0,0 24 15,24-24-15,-25 0 0,25 0 16,0-25-16,0 25 16,25-24-16,-1 24 0,0-25 15,0 25-15,25 0 16,-25 24-16</inkml:trace>
  <inkml:trace contextRef="#ctx0" brushRef="#br0" timeOffset="126203">29923 2879 0,'0'-24'0,"-24"24"15,0 0 17,24 24-32,-24 0 15,24 0-15,-24 0 0,-1 0 16,1 25-16,0-1 15,-24 1-15,23-1 0,1 0 16,-24 1-16,24-1 16,-1 1-16,-23-25 0,24 24 15,0 0-15,0-23 0,-1 23 16,1-24-16,24 0 16,-24 1-16,24-1 0,-24 0 15,24 0-15,0 0 16,0 1-16,0-1 15,24-24 1,0 0-16,25 0 16,-25 0-16,24-24 0,25 24 15,-1-25-15,1 1 0,24 24 16,-25-24-16,25 24 16,48 0-1,-48-24-15,-25 24 0,-23 0 16,-1 0-16,1 0 0,-1 0 15,-24 0-15,0 0 0,0 0 16,1 0 31,-25-24-47,0-1 16,0 1-16,0 0 0,0 0 15,0 0-15,0-25 16,0 1-16,0 24 0,0-25 15,-25-23-15,1 23 16,24 1-16,-24 0 0,0-1 16,0 1-16,24 24 0,-24-25 15,-1 25-15,25 0 16,-24 24-16,24-24 16,-24 48 15</inkml:trace>
  <inkml:trace contextRef="#ctx0" brushRef="#br0" timeOffset="126810">29730 3121 0,'0'-25'0,"-24"25"16,24-24-16,-25 24 15,1-24-15,0 0 16,-24 24-16,23-24 16,-23 24-16,0 0 0,-1-25 15,1 25-15,0 0 0,-25-24 16,25 24-16,-25-24 16,0 24-16,-23-24 0,-1 24 15,24 0-15,-23-24 16,-1 24-16,24 0 0,1 0 15,23 0-15,-23 0 16,48 24-16,-25-24 0,25 24 16,0 0-16,0 0 0,-1 1 15,1 23-15,0-24 16,24 25-16,-24-1 0,0 25 16,-1-25-16,1 25 0,-24-1 15,24 25-15,0-25 16,-1 1-16,-23 24 0,24-25 15,0 1-15,-1-1 16,1-23-16,0 23 0,24-23 16,0-25-16,0 0 0,0 0 15,0 1-15,0-1 16,24-24 15,-24-24-15</inkml:trace>
  <inkml:trace contextRef="#ctx0" brushRef="#br0" timeOffset="127158">27625 4185 0,'-24'0'16,"24"24"31,24-24-32,0 24-15,1-24 16,23 25-16,-24-1 16,0-24-16,25 24 15,-1-24-15,-24 0 0,25 0 16,-25 0-16,24 0 15,-24 0-15,1-24 0,-1 0 16,0 24-16,-24-25 16,0 1-1,0 0-15,-24 24 32</inkml:trace>
  <inkml:trace contextRef="#ctx0" brushRef="#br0" timeOffset="127912">27141 5201 0,'-24'-24'16,"0"0"-16,24-1 15,-24 1 1,24 0 0,-24 24-16,24 24 15,-25 0-15,1 1 16,0 23-16,0 0 0,0-23 16,0 23-1,-1 0-15,25 1 0,-24-25 0,0 24 16,24-24-16,0-48 31,0 0-15,24 0-16,-24 0 15,24-25-15,1 1 0,-1 0 16,0-25-16,0 0 0,0 1 16,0-1-16,1 1 15,-1 23-15,24-23 0,-24 48 16,25-1-16,-25 1 15,0 24-15,0 24 0,25 1 16,-25 23-16,0 0 0,0 1 16,1-1-16,-1 25 15,0-25-15,0 25 0,-24-25 16,24 0-16,-24 1 0,0-25 16,0 24-16</inkml:trace>
  <inkml:trace contextRef="#ctx0" brushRef="#br0" timeOffset="128076">27214 5274 0,'-24'-25'0,"0"-23"15,-1 24-15,25-25 0,-24 25 16,24 0-16,0 0 16,24 0-16,1-1 0,-1 25 15,24-24-15,1 24 16,-1 0-16,0 0 0,1 0 15</inkml:trace>
  <inkml:trace contextRef="#ctx0" brushRef="#br0" timeOffset="128327">27988 4911 0,'0'-24'0,"0"-1"0,0 1 15,-24 0 1,0 0-1,0 24-15,-1 0 16,-23 24-16,24-24 16,0 24-16,-1 0 0,1 1 15,0 23-15,24-24 16,-24 24-16,24 1 0,0-25 16,0 24-16,24-23 0,0-1 15,0 0-15,1 0 16,23 0-16,0-24 0,1 0 15</inkml:trace>
  <inkml:trace contextRef="#ctx0" brushRef="#br0" timeOffset="128592">28351 4935 0,'0'-24'16,"0"0"-16,0-1 15,-24 25 1,0 25-16,-1-25 16,1 24-16,0 0 15,-24-24-15,23 24 0,1 0 16,0 25-16,24-25 0,-24 0 16,24 24-16,0-23 15,0 23-15,24-24 0,0 25 16,0-25-16,1 0 15,-1 0-15,24-24 0,-24 24 16</inkml:trace>
  <inkml:trace contextRef="#ctx0" brushRef="#br0" timeOffset="129005">28738 5128 0,'-24'0'0,"0"0"15,-1 0-15,25 25 16,-24-25-16,48-25 31,1 25-15,-1-24 0,0 0-16,0 24 15,0-24-15,1 24 0,-1-24 16,-24-1-16,24 1 15,0 0-15,-24 0 16,0 0-16,0 0 16,0-1-16,-24 25 15,0 0-15,0 0 16,-25 25-16,25-25 0,-24 24 16,23 0-16,1 0 0,0 0 15,0 25-15,0-25 16,24 0-16,0 24 0,0-23 15,0-1-15,24 24 0,-24-24 16,24 1-16,24-1 16,-23 0-16,23-24 0,-24 0 15,25 0-15</inkml:trace>
  <inkml:trace contextRef="#ctx0" brushRef="#br0" timeOffset="129342">29367 4790 0,'0'-24'0,"-24"24"15,24-25-15,-24 25 0,-1 0 16,1 0-16,0 0 0,0 25 16,0-25-16,-1 24 15,-23 0-15,24 0 16,0 0-16,24 1 0,0-1 15,24 0-15,0 0 16,0-24-16,25 24 0,-25 0 16,24 1-16,-24-1 15,1-24-15,-1 24 0,0 0 16,-24 0-16,0 1 16,0-1-16,-48-24 15,23 24-15,-23-24 0,24 24 16,-25-24-16,25 0 15,0 0-15,0 0 0,0-24 16</inkml:trace>
  <inkml:trace contextRef="#ctx0" brushRef="#br0" timeOffset="129676">29681 4766 0,'25'-25'0,"-1"25"15,-24-24-15,0 0 16,-24 24 0,-1 0-1,1 0-15,0 24 0,0-24 16,0 24-16,-1-24 16,1 25-16,0-1 0,24 0 15,0 0-15,24 0 16,0 25-16,1-25 15,23 0-15,0 0 0,-23-24 16,23 24-16,0 1 16,-23-1-16,-1-24 0,-24 24 15,0 0-15,-24 0 16,-1-24-16,-23 25 16,0-1-16,-25-24 0,0 24 15,1 0-15</inkml:trace>
  <inkml:trace contextRef="#ctx0" brushRef="#br0" timeOffset="130481">27625 5709 0,'0'-24'0,"-24"0"15,24-1-15,-24 25 0,24-24 16,0 0-16,-24 24 0,24 24 31,0 0-31,0 1 16,0 23-16,24-24 16,-24 25-16,24-25 0,0 0 15,25 0-15,-25 0 0,24 1 16,1-25-16,-1 24 15,0-24-15,1 0 0,-1 0 16,-24-24-16,0 24 16,1-25-16,-1 1 0,0 0 15,-24 0-15,24-25 0,-24 25 16,0 0-16,0 0 16,0 0-16,0-1 0,-24 25 15,24 25-15,0-1 16,0 0-16,0 24 0,0 1 15,0 23-15,0 1 0,24 24 16,-24-25-16,73 194 16,-49-193-1,0-1-15,-24 1 16,0-25-16,-24 1 0,0-1 16,0-48-16,-49 0 0,0 0 15,1 0-15,-1-24 16,-23 0-16,-1 0 0,24-25 15,1 1-15,-1 24 16,25-1-16,-1 1 0,25 0 16</inkml:trace>
  <inkml:trace contextRef="#ctx0" brushRef="#br0" timeOffset="130937">28399 6048 0,'25'0'0,"-25"-25"15,0 1 1,-25 48-1,25 1 1,-24-25-16,24 24 0,-24 0 16,24 0-16,0 0 15,0 1-15,0-1 16,24-24-16,0 24 0,1-24 16,-1 0-16,0 24 15,24-24-15,-24 0 0,1 0 16,-1-24-16,0 0 15,-24 0-15,0-1 16,-24 1 0,0 0-16,24 0 0,-49 0 15,25-1-15,0 1 0,0 0 16,0 24-16,-1 0 0,25 24 31,25-24-15</inkml:trace>
  <inkml:trace contextRef="#ctx0" brushRef="#br0" timeOffset="131226">28762 6023 0,'0'-24'0,"-24"0"31,24 48-16,0 0 1,24 1 0,-24-1-16,0 0 15,24 0-15,1 25 16,-25-25-16,24 0 0,0-24 16,0 24-16,0-24 0,1 24 15,23-24-15,-24 0 16,0-24-16,25 24 0,-25-24 15,0 0-15,0 0 0,-24-25 16,24 25-16</inkml:trace>
  <inkml:trace contextRef="#ctx0" brushRef="#br0" timeOffset="131262">29173 6023 0,'-24'-48'0,"0"48"0,0-24 16</inkml:trace>
  <inkml:trace contextRef="#ctx0" brushRef="#br0" timeOffset="131652">29343 5951 0,'0'-24'0,"24"24"31,0 24-15,0 0-16,1-24 15,-25 24-15,24 0 0,0 1 16,0-1-16,-24 0 0,0 0 16,0 0-1,-24-24 1,0-24-1,24 0-15,-24 0 16,24 0 0,24-1-16,0 1 0,0 0 15,0 0-15,25 24 0,-25-24 16,0 24-16,24-24 16</inkml:trace>
  <inkml:trace contextRef="#ctx0" brushRef="#br0" timeOffset="132264">29657 6822 0,'-24'0'16,"48"0"15,0 0-15,-24-24-16,49-1 0,-25-23 15,0 24-15,25-25 16,-1-23-16,0 23 0,1-23 16,-25-25-16,24 25 15,-24-25-15,25-24 0,-25 24 16,0-24-16,0 0 0,1 0 15,-25 0-15,24 25 16,-24-1-16,0 24 0,24 25 16,-24 24-16,0 48 15,0 24-15,0 1 16,24 23-16,-24 25 0,0 0 16,24-1-16,1 25 15,-1-24-15,0 24 0,0-24 16,0 0-16,1-1 0,-1-23 15,-24 0-15,24-1 16,-24 1-16,24-25 0,-24 0 16,0-23-16,0-1 15,0 0-15,24-48 16</inkml:trace>
  <inkml:trace contextRef="#ctx0" brushRef="#br0" timeOffset="132502">30286 6265 0,'0'25'0,"0"-50"31,0 1-31,24 0 16,1 0-1,-1 24-15,0-24 16,24 24-16,-23-25 16,-1 25-16,0 0 0,24-24 15,-24 24-15</inkml:trace>
  <inkml:trace contextRef="#ctx0" brushRef="#br0" timeOffset="133031">30843 6120 0,'-25'-24'16,"25"0"-1,0 48 16,0 0-31,0 0 16,25 1-16,-25-1 16,0 0-16,0 24 0,0-23 15,0 23-15,0-24 16,24 25-16,-24-25 0,0 24 16,0-24-16,24 0 0,-24 1 15,0-1-15,0 0 16,0 0-16,0 0 15,0-48 1,0 0 0,0 0-16,0 0 0,0-25 15,0 25-15,0-24 16,0-1-16,24 25 0,-24-24 16,24-1-16,1 1 15,-1 24-15,0 0 0,-24-1 16,24 1-16,0 24 0,0-24 15,1 24 1,-25 24-16,-25 0 16,1 1-1,0-25-15,0 24 16,0-24-16,0 0 0,-1 0 16</inkml:trace>
  <inkml:trace contextRef="#ctx0" brushRef="#br0" timeOffset="133542">31205 6096 0,'25'-24'0,"-1"24"31,-24 24-15,0 0 0,0 0-16,24-24 0,-24 25 15,0-1-15,24 0 0,-24 0 16,0 25-16,0-25 16,0 0-16,0 0 0,0 0 15,0 1 1,0-50-1,-24 1 1,24 0 0,0 0-16,-24 0 15,24-1-15,0 1 16,0 0-16,0-24 0,24 23 16,-24-23-16,24 24 0,-24 0 15,24-1-15,1 1 16,-1 24-16,0 0 0,0 0 15,0 0-15,1 24 16,-25 1-16,24-1 16,-24 0-16,0 0 0,0 0 15,-24-24-15,24 25 16,-25-1-16,1-24 0,0 0 16,0 0-16,0 0 15</inkml:trace>
  <inkml:trace contextRef="#ctx0" brushRef="#br0" timeOffset="133686">31641 6120 0,'24'24'16,"-24"1"-1,-24-25 1</inkml:trace>
  <inkml:trace contextRef="#ctx0" brushRef="#br0" timeOffset="148589">5491 6338 0,'0'24'62,"24"0"-46,0-24 0,1 25-16,-1-25 0,24 24 15,-24 0-15,0 0 16,25-24-16,-25 24 0,0 0 15,0-24-15,1 25 16</inkml:trace>
  <inkml:trace contextRef="#ctx0" brushRef="#br0" timeOffset="148849">5854 6290 0,'-24'0'31,"24"24"-31,-25-24 0,25 24 16,-24-24-16,0 24 0,0 0 16,0 1-16,24-1 15,-25 24-15,1-24 0,24 0 16,-24 1-16,0-1 15,24 0-15,0 0 0,-24 0 16,24 1-16</inkml:trace>
  <inkml:trace contextRef="#ctx0" brushRef="#br0" timeOffset="149526">6072 6386 0,'0'-24'16,"-25"24"-16,25-24 15,0 0-15,-24 24 16,0-24-1,0 24 1,0 0 0,-1 24-1,25 0 1,-24-24 0,24 24-16,0 0 31,0-48 31,0 48 1,0 1-32,0-1-15,24-24-1,-24 24-15,25-24 16,-1 24-16,0-24 16,0 0-1,-24 24-15,24-24 0,1 0 16,-25 24-16,24-24 15,-24 25 17,-24-25-17,-1 24-15,1-24 16,0 24-16,0-24 16</inkml:trace>
  <inkml:trace contextRef="#ctx0" brushRef="#br0" timeOffset="149812">6241 6411 0,'24'0'47,"0"0"-31,0 0 0,1-25-16,-1 25 0,0 0 15,0-24-15,0 24 16</inkml:trace>
  <inkml:trace contextRef="#ctx0" brushRef="#br0" timeOffset="150347">6700 6338 0,'0'-24'16,"-24"24"15,24-24-15,-24 24-1,0 0-15,0 0 16,0 0-1,-1 0 1,1 24-16,24 0 16,0 0-1,0 0 1,24-24 0,1 0-1,-1 0 1,0-24-1,0 0 1,-24 0-16,24 24 16,-24-24-16,0-1 15,0 1-15,24 24 32,-24 24-17,0 1-15,25-25 16,-25 24-16,24 0 15,0 0-15,-24 0 16</inkml:trace>
  <inkml:trace contextRef="#ctx0" brushRef="#br0" timeOffset="150797">6967 6193 0,'-25'0'16,"25"24"-16,0 0 15,0 0 1,0 1 0,0-1-16,25 0 0,-25 0 15,24 0-15,-24 1 16,24-1-1,-48-48 32,24-1-31,-24 1-16,24 0 16,0 0-16,-25 0 0,25-1 15,0-23-15,0 24 16,0 0-16,25-1 0,-1 1 15,-24 0-15,24 24 0,0 0 16,0 24 0,-24 0-16,0 1 15,0-1 1,0 0-16,0 0 0,0 0 16,0 1-16</inkml:trace>
  <inkml:trace contextRef="#ctx0" brushRef="#br0" timeOffset="151271">7233 6120 0,'0'24'16,"0"1"15,0-1-15,0 0-1,24 0-15,-24 0 0,24 1 16,-24-1-16,0 0 16,0-48 46,0 0-46,-24-1-16,24 1 15,0 0-15,0-24 0,-24 23 16,24 1-16,0-24 16,0 24-16,24-1 0,-24 1 15,24 24-15,0 0 16,0 0-1,1 24-15,-1 1 0,-24-1 16,24 0-16,0 0 16,-24 0-16,0 1 15,0-1-15,-24-24 16,24 24-16</inkml:trace>
  <inkml:trace contextRef="#ctx0" brushRef="#br0" timeOffset="151728">7692 6217 0,'-24'0'47,"24"24"-16</inkml:trace>
  <inkml:trace contextRef="#ctx0" brushRef="#br0" timeOffset="152063">7813 6023 0,'-24'0'0,"0"-24"16,0 24-1,48 0 1,-24 24-1,24-24-15,0 25 0,0-1 16,1 0-16,-1 0 16,24 25-16,-24-25 0,-24 0 15,25 24-15,-1-23 0,-24-1 16,0 0-16,0 0 16,-24-24-16,24 24 0,-25-24 15,1 25-15,0-25 0,0 0 16</inkml:trace>
  <inkml:trace contextRef="#ctx0" brushRef="#br0" timeOffset="152573">8152 5903 0,'24'0'16,"-24"-25"-16,0 1 31,-24 24 1,24 24-17,-24-24-15,24 25 31,24-1-15,0-24-16,0 24 16,0 0-16,1-24 15,-1 24-15,0 0 16,0-24-16,-24 25 0,0-1 16,-24-24-1,0 24-15,0-24 16,-1 0-1</inkml:trace>
  <inkml:trace contextRef="#ctx0" brushRef="#br0" timeOffset="152951">8466 5806 0,'-24'0'31,"24"24"-31,-24 0 16,24 0-1,-24-24-15,24 25 16,0-1-16,0 0 16,0 0-16,24-24 15,-24 24-15,24-24 16,0 0-16,1 0 15,-1 0-15,0-24 0,0 24 16,-24-24-16,24 24 16,-24-24-16,0 0 15,0-1 1,-24 25-16,24-24 0,-24 24 16,0 0-16,0 0 15,-1 0 1</inkml:trace>
  <inkml:trace contextRef="#ctx0" brushRef="#br0" timeOffset="153328">8491 5854 0,'0'-24'0,"24"24"16,0-24-16,0 0 15,0 24 1,-24-25-16,25 25 16,-1 0-1,0 0 1,-24 25-16,24-25 0,-24 24 15,0 0-15,24-24 16,-24 24-16,0 0 0,24-24 16,-24 25-16,25-1 15,-25-48 48,0-1-63,0 1 15,0 0 1,24-24-16,-24 23 0,24 1 16,0 0-16,-24 0 15,24 0-15,1 24 0,-1 0 16,0 24-16,0 0 16,-24 0-16,24 0 15,-24 1-15,25-1 0,-25 24 16,24-24-16,-24 1 15,24-1-15</inkml:trace>
  <inkml:trace contextRef="#ctx0" brushRef="#br0" timeOffset="158333">20344 2347 0,'24'0'16,"-24"-25"-16,24 25 15,0 0-15,1 0 0,-1 0 16,0-24-16,24 24 16,-23 0-16,-1 0 0,0 0 15,0 0-15,0 0 0,1-24 16,-1 24-16,0 0 16,-48 0-1,-25 0 1,25 24-16,0-24 15,-24 0-15,-1 0 0,1 0 16,-1 0-16,1 24 16,24-24-16,0 0 0,-25 0 15,25 0 1,48 0 0,1 0-1,-1 0-15,0 0 16,24 0-16,-24 0 0,25 0 15,-1 0-15,-24 0 0,25 0 16,-25 0-16,0 0 16,0 0-16,-48 0 47,0 0-47,0 0 15,0 0 1</inkml:trace>
  <inkml:trace contextRef="#ctx0" brushRef="#br0" timeOffset="162485">27311 8999 0,'0'-24'16,"0"0"-16,-24 24 31,24-25-31,0 50 31,0-1-15,0 0-16,0 24 16,0 1-16,-25-25 15,25 48-15,0-23 0,0-1 16,0 25-16,0-25 16,0 1-16,0 23 0,0-24 15,0 1-15,-24-1 0,24 1 16,0-1-16,-24 0 15,24 1-15,0-1 0,-24-24 16,24 25-16,0-25 16,0 0-16,0 0 15,-24-24-15,48 0 32,-24-24-32,24 24 15,0 0-15,0-24 16,25 24-16,-1-24 0,1 24 15,23-24-15,25 24 0,-25 0 16,25 0-16,0 0 16,0 0-16,-1 0 0,1 0 15,0 0-15,0 0 16,-25 0-16,1 24 0,-1-24 16,-23 0-16,-1 0 0,1 0 15,-25 0-15,0 24 16,0-24-16,0 0 0,-24-24 31,0 0-15,0-1-1,0 1 1,0 0 0,-24 0-16,24 0 15,0-1-15,0 1 16,0 0-16,0 0 0,0 0 15,0-25-15,0 25 16,0-24-16,-24-1 0,24 1 16,0 0-16,0-1 15,0 1-15,0-1 0,0 1 16,0 0-16,0-1 0,0 25 16,0 0-16,24 0 15,-24-1-15,0 1 0,0 0 16,0 0-16,0 0 15,0 0 1,-24 24-16,24-25 16,-24 25-1,24-24-15,-24 24 0,-1 0 16,-23 0-16,0-24 16,-1 24-16,1 0 15,-25 0-15,-23 0 0,-1 0 16,0 0-16,0 0 15,-24 0-15,25 0 0,-1 0 16,24 0-16,1-24 0,-1 24 16,1 0-16,23 0 15,1 0-15,24 0 0,-25 24 16,25-24-16,0 0 16,0 24-16,-1-24 15,25 24-15,0 1 31,25-25-31,-1 0 32,-24 24-32</inkml:trace>
  <inkml:trace contextRef="#ctx0" brushRef="#br0" timeOffset="163138">27746 9265 0,'0'24'31,"0"0"-15,0 1-16,24-1 16,-24 24-16,25-24 0,-25 25 15,0-25-15,0 24 16,24-24-16,-24 25 0,0-25 16,0 0-16,24 0 15,-24 1 1,0-50 15,0 1-15,-24 0-16,24 0 15,0-25-15,0 25 0,0-24 16,-24 0-16,24-1 0,0 1 16,0-1-16,0 1 15,0 0-15,0-1 0,0 25 16,24-24-16,-24 23 0,24 1 15,0 0-15,25 24 16,-25 0-16,0 0 0,24 0 16,-24 0-16,1 24 15,-1-24-15,0 24 0,0 1 16,0 23-16,-24-24 16,25 0-16,-25 1 0,0-1 15,-25 0-15,25 0 0,-24 0 16,0-24-16,0 0 15,0 25-15,-1-25 0,1 0 16,0 0-16,0 0 0,0 0 16,0-25-1,-1 25-15</inkml:trace>
  <inkml:trace contextRef="#ctx0" brushRef="#br0" timeOffset="166358">5830 6362 0,'72'0'0,"1"24"15,24-24-15,23 0 16,1 0-16,49 0 0,-1 0 16,25-24-16,23 0 15,-23 0-15,24 0 0,-25-1 16,1 1-16,-25 24 0,-48-24 16,0 24-16,-24 0 15,-25 0-15,-23 0 0,-1 0 16,-24 0-16,0 0 15,-48 0 1</inkml:trace>
  <inkml:trace contextRef="#ctx0" brushRef="#br0" timeOffset="166714">8200 5854 0,'0'-24'0,"-24"24"16,0 0-16,0 0 16,-25 24-16,1 0 0,0 1 15,-25-1-15,-24 24 16,0-24-16,-23 25 0,-26 23 15,1-23-15,0 23 0,-24 1 16,24-25-16,-1 25 16,1-1-16,0 1 0,24-25 15,0 25-15,25-25 16,-1 1-16,24-1 0,25-24 16,-1 0-16,25 1 0,24-1 15,24-24 16,-24-24-15</inkml:trace>
  <inkml:trace contextRef="#ctx0" brushRef="#br0" timeOffset="172258">27093 10547 0,'0'48'0,"24"-23"16,-24 23-16,24 0 0,-24 1 15,0-1-15,25-24 0,-25 25 16,0-1-16,24 1 15,-24-1-15,0-24 0,0 0 16,0 25-16,0-25 16,0 0-16</inkml:trace>
  <inkml:trace contextRef="#ctx0" brushRef="#br0" timeOffset="172895">27141 10571 0,'0'-24'0,"-24"0"16,24 0-16,24 24 16,25-24-1,-1 24-15,25 0 16,24-25-16,-1 25 0,49 0 15,-24-24-15,49 24 16,-25-24-16,0 0 0,24 0 16,1 24-16,-25-25 0,0 1 15,0 24-15,-24 0 16,0-24-16,-24 24 0,-25 0 16,-23 0-16,-1 0 15,-24 24-15,0-24 0,-24 24 16,0 1-16,0-1 15,-24 0 1,24 0-16,0 0 16,-24 25-16,24-25 0,0 24 15,24 1-15,-24-25 16,24 24-16,1 1 0,-25-1 16,24-24-16,-24 25 15,24-1-15,-24-24 0,24 0 16,-24 1-16,0-1 0,0 0 15,0 0-15,0 0 16,-24 0-16,0 1 16,0-25-16,-25 0 15,1 24-15,-25-24 0,-23 0 16,-25 0-16,0 0 0,-24 0 16,-1 0-16,-23 0 15,0-24-15,24 24 0,-1 0 16,1 0-16,24-25 15,0 25-15,25 0 0,23 0 16,0 0-16,25 0 0,24 25 16,0-25-16,0 0 15,24 24 1</inkml:trace>
  <inkml:trace contextRef="#ctx0" brushRef="#br0" timeOffset="173320">27916 10620 0,'-25'0'0,"1"0"15,0 0-15,0 0 16,0 0 0,-1 0-16,1 0 15,24 24-15,-24-24 0,0 24 16,0-24-16,-1 24 16,1-24-16,24 24 0,-24 1 15,24-1 1,24 0-16,0-24 15,-24 24-15,25 0 16,-1-24-16,0 25 0,0-25 16,0 24-16,-24 0 0,0 0 15,-24 0 1,0-24 0,0 0-16,-25 25 15,25-25-15,0 0 0,0 0 16,0 0-16</inkml:trace>
  <inkml:trace contextRef="#ctx0" brushRef="#br0" timeOffset="173724">28012 10837 0,'24'0'0,"1"-24"15,-25 48 32,24-24-16,0 0-15,0 0-16,0 0 0,1 0 16,-1-24-16,0 24 15,0-24-15,0 24 0,-24-24 16,0 0-1,0-1-15,0 1 16,-24 24-16,0 0 0,0-24 16,0 24-16,-25 0 15,25 24-15,0 0 0,0 1 16,-1-1-16,1 0 16,0 0-16,24 0 0,0 1 15,0-1-15,0 0 0,24 0 16,0 0-16,1-24 15,-1 0-15,24 0 0,-24 0 16,25 0-16</inkml:trace>
  <inkml:trace contextRef="#ctx0" brushRef="#br0" timeOffset="174035">28375 10716 0,'-24'0'0,"24"-24"16,24 48 15,-24 1-15,24-25-16,1 24 0,-1 0 15,0 0-15,-24 0 16,24 1-16,-24-1 0,0 0 16,-24-24-1,0 0 1,0 0-16,24-24 15,0 0 1,0-1-16,24 1 0,-24-24 16,24 24-16,24-1 0,-24-23 15,1 24-15,23 0 16,-24 24-16,0-25 0,1 25 16,-1 0-16</inkml:trace>
  <inkml:trace contextRef="#ctx0" brushRef="#br0" timeOffset="174364">28738 10692 0,'0'24'47,"0"1"-47,0-1 16,24-24-16,-24 24 0,24 0 15,-24 0-15,0 1 16,25-1-16,-1 0 16,0-24-1,-24-24 1,24 0 0,-24-1-16,24 1 15,-24 0-15,25 0 0,-25-25 16,24 25-16,-24 0 15,24 0-15,-24 0 0,24 24 16,-24-25-16</inkml:trace>
  <inkml:trace contextRef="#ctx0" brushRef="#br0" timeOffset="174707">28206 10039 0,'0'-24'0,"-24"24"16,24 24 31,0 0-32,0 25-15,24-25 16,-24 0-16,24 24 16,-24 1-16,0-1 0,24-24 15,-24 25-15,24-1 16,-24-24-16,0 1 0,0-1 15,0 0-15</inkml:trace>
  <inkml:trace contextRef="#ctx0" brushRef="#br0" timeOffset="208276">11514 3121 0,'0'-25'0,"25"25"31,-25-24-15,0 48 78,-25 1-79,25-1-15,0 0 16,-24 24-16,24-23 16,0 23-16,0 0 0,0 25 15,0-25-15,0 1 0,0-1 16,-24 25-16,24-25 15,0 0-15,0-23 0,0 23 16,0 0-16,0-23 16,0-1-16,0 0 0,-24 0 15,24 0-15,24-24 32,0 0-17,0-24 1,25 0-16,-25 24 15,24 0-15,1-24 0,-1 24 16,0 0-16,25-24 16,-25 24-16,1 0 0,23 0 15,-23 0-15,-1 0 16,25 0-16,-25 0 0,-24 0 16,25-25-16,-1 25 0,-24 0 15,0 0-15,1 0 16,-1 0-16,0 0 15,0 0 1,-24-24 31,0 0-31,0 0-1,24 0 1,-24-1-16,0 1 0,0-24 15,0 24-15,25-25 16,-25 1-16,0-1 0,24 1 16,-24 0-16,0-1 0,24-23 15,-24 48-15,0-25 16,24 25-16,-24 0 0,0 0 16,0-1-16,0 1 15,0 0 1,0 0 15,-24 24-31,24-24 31,-24 24-31,0 0 16,24-25 0,-25 25-16,1 0 0,0 0 15,0 0-15,-25 0 0,25 0 16,-24 0-16,-1 0 0,1 0 15,0 25-15,-25-25 16,25 0-16,-25 24 0,1-24 16,-1 0-16,0 24 15,25-24-15,0 0 0,-1 24 16,1-24-16,24 0 16,0 0-16,-1 0 15</inkml:trace>
  <inkml:trace contextRef="#ctx0" brushRef="#br0" timeOffset="209508">11974 2734 0,'0'-25'16,"0"50"15,0-1-15,0 0-16,0 0 0,0 0 16,0 25-16,0-1 0,0 0 15,0 1-15,0-1 16,0 1-16,0-1 0,0 0 15,0 1-15,-24-25 16,24 24-16,0 1 0,0-25 16,0 0-16,-24 0 0,24 0 15,0 1 1,24-50 15,0 1-15,0 0-16,0 24 15,1-24-15,-1 24 16,0-24-16,24 24 0,1 0 16,-25-24-16,24 24 15,1-25-15,23 25 0,-23 0 16,-1-24-16,25 24 0,-25 0 16,0 0-16,1-24 15,-1 24-15,0 0 0,1 0 16,-25 0-16,24-24 15,-23 24-15,-1 0 0,0 0 16,0 0-16,0 0 0,1 0 16,-1 0 15,0 0 31,-24-24-15,24-1-15,-24 1-32,0 0 15,0 0-15,0 0 0,0-25 16,24 25-16,-24-24 15,0-1-15,0 1 0,0 0 16,0-1-16,25 25 16,-25-24-16,0-1 0,0 25 15,0 0-15,0 0 16,0-1-16,0 1 0,0 0 16,0 0-16,0 0 15,0-1 16,-25 25-15,25-24 0,-24 24 15,0 0-15,0 0-16,0 0 15,-1 0-15,1 0 16,0 24-16,-24-24 0,-1 0 15,25 25-15,-49-25 16,25 24-16,-24-24 0,23 24 16,-23-24-16,-1 24 15,0 0-15,1 1 0,-1-25 16,25 24-16,-25-24 0,25 24 16,24-24-16,-25 24 15,25-24-15,0 0 0,0 0 16,0 0-1,48 0 32</inkml:trace>
  <inkml:trace contextRef="#ctx0" brushRef="#br0" timeOffset="209927">12047 2685 0,'-25'0'47,"25"24"-32,-24-24-15,0 0 16,0 25-16,0-1 16,-1-24-16,1 24 0,-24 0 15,-1 0-15,25 1 16,-24 23-16,24-24 0,0 0 15,-1 0-15,1 1 0,0-1 16,0-24-16,24 24 16,0 0-16,-24-24 0,24 24 31,24-48 0,0 0-31</inkml:trace>
  <inkml:trace contextRef="#ctx0" brushRef="#br0" timeOffset="210483">12990 2540 0,'-24'0'16,"24"24"-1,-24-24-15,-1 24 16,1 1-1,0-1-15,24 0 0,-24 0 16,0 0-16,-1 1 0,-23-1 16,24 24-16,0-24 15,0 1-15,-25-1 0,25 0 16,0 0-16,0 0 16,-1 0-16,1 1 15,0-1-15,0-24 31</inkml:trace>
  <inkml:trace contextRef="#ctx0" brushRef="#br0" timeOffset="211025">13038 3217 0,'0'25'15,"0"-1"1,-24 0-1,0 0 1,24 0-16,-24-24 0,0 25 16,-1 23-16,1-24 0,0 0 15,0 25-15,0-25 16,-1 24-16,1-24 0,0 1 16,24-1-16,-24 24 15,0-24-15,0-24 0,-1 25 16,25-1-16,-24-24 0,24 24 15,-24-24-15,24 24 16,-24-24 0,24 24-16,0-48 31</inkml:trace>
  <inkml:trace contextRef="#ctx0" brushRef="#br0" timeOffset="211504">12143 3459 0,'0'-24'15,"25"24"16,-50 24 1,25 0-32,-24-24 0,0 25 15,0-1-15,0 0 16,-1 0-16,-23 25 0,0-25 16,-1 24-16,1-24 0,-25 25 15,25-25-15,0 0 16,23 0-16,-23 1 0,24-1 15,0 0-15,-1 0 16,25 0 0,25 0-1</inkml:trace>
  <inkml:trace contextRef="#ctx0" brushRef="#br0" timeOffset="212159">11708 4790 0,'-24'-24'16,"24"48"31,0 0-47,0 0 15,0 25-15,0-25 16,0 24-16,24 0 0,-24 1 16,24-25-16,-24 24 15,0-23-15,24-1 0,-24 0 16,0 0-16,24-24 16,-24-24-1,0 0 1,-24-25-16,24 25 15,-24-24-15,24-1 0,-24-23 16,0 24-16,0-25 16,-1 25-16,25-1 0,-24-23 15,24 47-15,0-23 0,0 0 16,24 23-16,1 1 16,-1 0-16,24 24 0,-24-24 15,25 24-15,-1 0 16,-24 0-16,0 24 0,1 0 15,-1 0-15,-24 1 0,0-1 16,0 0-16,-24 0 16,-1 25-16,-23-25 0,24 0 15,-25 0-15,1 0 16,24-24-16,0 25 0,0-25 16,-1 0-16</inkml:trace>
  <inkml:trace contextRef="#ctx0" brushRef="#br0" timeOffset="212657">12216 4766 0,'24'0'0,"-24"-25"16,24 1-16,-24 0 15,0 0 1,-24 24-16,0-24 16,0 24-1,0 0-15,-1 0 16,1 0-16,0 0 0,0 0 16,0 24-16,-1 0 15,1-24-15,0 24 0,24 0 16,0 1-16,0-1 0,0 0 15,0 0-15,0 0 16,24 1-16,0-1 16,1-24-16,-1 0 15,0-24-15,0 24 16,-24-25-16,24 1 16,1 24-16,-25-24 0,0 0 15,24 0-15,-24-1 0,24 1 16,0 24 15,-24 24-31,0 1 16,24-1-16,0 0 15,-24 0-15,25 0 0,-25 1 16,24-25-16,-24 24 16,0 0-16</inkml:trace>
  <inkml:trace contextRef="#ctx0" brushRef="#br0" timeOffset="212957">12555 4741 0,'24'0'16,"-24"-24"-16,0 0 16,24 24-16,-24-24 0,0 0 15,-24 24 1,0 0-1,-1 0-15,1 24 16,0-24 0,24 24-16,-24 0 0,24 0 15,0 1 1,0-1-16,24 0 16,-24 0-16,24-24 15,0 24-15,1-24 16,-1 0-16,0 25 0,0-25 15</inkml:trace>
  <inkml:trace contextRef="#ctx0" brushRef="#br0" timeOffset="213467">12700 4572 0,'0'-48'16,"0"23"-16,0 1 0,-24 0 15,24 0-15,0 48 31,0 0-31,24 0 16,0 1-16,-24 23 0,24-24 16,0 25-16,0-25 15,-24 0-15,25 0 0,-1 0 16,-24 1-16,0-1 0,0 0 16,24-24-1,-24-24 1,0 0-1,0-1-15,0 1 16,0 0-16,0 0 0,0 0 16,24-1-16,-24 1 15,24 24-15,1 0 16,-25 24 0,0 1-1,0-1-15,0 0 16,-25-24-16,25 24 15,-24-24-15,0 24 16,0-24 0,48 0 31,0 0-32,0 0-15,1 0 16,-1 0-16,0 25 15,0-25-15,0 0 0</inkml:trace>
  <inkml:trace contextRef="#ctx0" brushRef="#br0" timeOffset="214175">13208 4620 0,'0'-24'0,"0"0"0,0 0 15,0 0-15,0-1 0,-24 25 16,24-24-16,-25 24 16,1 0-1,24 24-15,-24 1 16,0-1 0,24 0-16,0 0 0,0 0 15,0 1 1,0-1-16,24 0 15,0-24-15,0 0 16,1 0 0,-1 0-16,0 0 15,-24-24-15,24 0 16,-24-1-16,0 1 16,24 24-16,-24-24 0,0 0 15,0 48 32,0 0-47,24 0 16,-24 1-1,25-25-15,-1 24 0,0-24 16,0 0-16,0 0 16,1 0-1,-1-24-15,0 24 0,0-25 16,0 1-16,1 0 0,-1 0 15,0 0-15,-24-1 16,24 1-16,-24 0 16,0 0-16,-24 24 31,0 0-15,24 24-16,-24 0 0,24 0 15,0 25-15,0-25 16,0 0-16,24 0 15,-24 25-15,24-25 0,0 0 16,0 0-16,1 1 0,-1-1 16,0 0-16,0 0 15,-24 0-15,0 1 0,0-1 16,0 0-16,-24 0 16,0 0-16,0-24 0,-1 0 15,-23 0-15</inkml:trace>
  <inkml:trace contextRef="#ctx0" brushRef="#br0" timeOffset="214601">13958 4427 0,'-25'24'16,"1"-24"-16,24 24 15,-24-24-15,48 0 47,-24-24-47,24 24 16,1 0-16,-25-24 0,24 24 16,0 0-16,0-24 0,0 0 15,-24-1 1,0 1-1,0 0-15,-24 24 16,0 0 0,0 0-16,0 0 0,-1 0 15,1 24-15,0 0 16,0-24-16,24 25 16,0-1-16,0 0 15,0 0-15,24 0 16,0 0-16,0-24 0,1 25 15,23-25-15,-24 0 16,25 0-16,-25 0 0</inkml:trace>
  <inkml:trace contextRef="#ctx0" brushRef="#br0" timeOffset="215027">14417 4379 0,'49'-25'0,"-25"1"15,0 0-15,-24 0 0,24 0 16,-24-1-16,0 1 0,-24 0 31,0 24-31,0 24 16,-1-24-16,1 24 15,-24-24-15,24 25 0,24-1 16,-25 0-16,1 0 16,24 0-1,24 1 1,1-25-16,-1 0 15,-24-25-15,24 25 16,0-24-16,0 24 0,1-24 16,-1 0-16,0 0 15,-24-1-15,24-23 0,-24 0 16,0 23-16,0-47 16,0 23-16,0 1 0,0 0 15,0-1-15,0 25 0,-24 0 16,24 48-1,0 0-15,0 25 16,0-1-16,0 0 16,0 25-16,24 0 0,0-1 15,-24-23-15,25 23 0,-1-23 16,0 23-16,0-24 16</inkml:trace>
  <inkml:trace contextRef="#ctx0" brushRef="#br0" timeOffset="215477">11708 5298 0,'0'-24'15,"24"24"-15,0 0 16,0-25-16,49 1 0,0 24 15,23-48-15,25 24 16,24-25-16,49 1 0,0-1 16,47 1-16,1 0 15,0-1-15,0 25 0,0-24 16,-24-1-16,-49 25 0,0 24 16,-48-24-16,-48 0 15,0 24-15,-49 0 0,0 0 16,-24-24-16,-24 24 31</inkml:trace>
  <inkml:trace contextRef="#ctx0" brushRef="#br0" timeOffset="220866">11829 6048 0,'-24'0'15,"24"-25"-15,-25 25 16,25 25 15,-24-25-31,24 24 0,0 24 16,0-24-16,-24 25 0,24-25 15,0 24-15,0-23 16,-24 23-16,24-24 0,0 0 16,0 1-16,0-1 15,-24-24-15,24-24 16,24-1 0,-24 1-1,0 0-15,24-24 0,-24-1 16,24 1-16,-24-1 0,24 1 15,-24-25-15,25 25 16,-25 0-16,24-1 0,-24 1 16,24 24-16,0 0 15,0 24-15,1 0 0,-1 0 16,24 24-16,-24 0 0,25 24 16,-25-23-16,24 23 15,-23 0-15,-1 1 0,0-1 16,0 0-16,-24-23 15,24 23-15,-24 0 0,24 1 16,-24-25-16,0 0 0,0 0 16,0 1-16</inkml:trace>
  <inkml:trace contextRef="#ctx0" brushRef="#br0" timeOffset="221585">11926 6290 0,'-25'-25'15,"1"1"-15,0 0 0,0 0 16,0 24-16,24-24 16,24-1-1,0 25-15,0-24 0,0 24 16,25 0-16,-25-24 16,24 24-16,1-24 0,-25 24 15,24-24-15,1 24 16,-25-25-16,0 25 0,0 0 15,0 0-15,1 0 16,-25 25 0,0-1-16,24 0 15,-24 0-15,0 0 16,0 1-16,0-1 0,24-24 16,-24 24-16,0 0 0,0 0 31,-24-24 0,24-24-31,0 0 16,0 0-16,0 0 15,0-1-15,0-23 16,0 24-16,0-25 0,24 25 16,0 0-16,-24-24 15,24 48-15,1-24 0,-1 24 16,0 24-16,0 0 15,-24 0 1,24 0-16,-24 0 0,0 25 16,25-25-16,-25 0 0,0 0 15,24 1-15,-24-1 16,24-24 0,-24-24-1,0-1 1,0 1-16,0 0 15,0 0-15,24-25 16,-24 25-16,24 0 0,-24 0 16,25 0-16,-25 0 15,24 24-15,0 24 16,0 0-16,-24 0 16,24 0-16,-24 0 0,24 25 15,-24-25-15,25 24 0,-25-23 16,0-1-16,24 0 15,-24 0-15</inkml:trace>
  <inkml:trace contextRef="#ctx0" brushRef="#br0" timeOffset="222024">12942 6096 0,'24'-24'0,"-24"0"15,24-1-15,-24 1 16,0 0-1,0 0-15,0 0 0,-24 0 16,24-1 0,-24 25-16,-1-24 15,1 24-15,0 24 16,24 1 0,0-1-16,0 24 15,-24-24-15,24 0 0,0 1 16,0 23-16,0-24 15,0 0-15,24-24 0,-24 25 16,24-25-16,-24 24 16,24-24-16,1 0 0,-1 0 15,0-24 1,0-1-16,-24 1 16,24 0-16,-24 0 0,25 0 15,-25-1-15,0 1 16,24 0-16,-24 0 15,24 24-15,-24 24 16,24 0 0,-24 0-16,0 1 0,24-1 15,-24 0-15,25 0 16,-1 0-16</inkml:trace>
  <inkml:trace contextRef="#ctx0" brushRef="#br0" timeOffset="222365">13353 5951 0,'-24'-24'0,"-1"0"16,25-1-16,-24 1 0,0 0 16,0 0-1,24 0-15,24 24 16,0 0-16,0 0 15,1 0-15,23 0 16,-24 0-16,0 0 0,25 24 16,-25 0-16,-24 0 15,24 0-15,-24 1 0,0-1 16,0 0-16,0 24 0,0-24 16,-24 1-16,24-1 15,-24 0-15,24 0 16,24 0-1,0-24 1,0 0 0,1-24-16,-1 24 0</inkml:trace>
  <inkml:trace contextRef="#ctx0" brushRef="#br0" timeOffset="223279">13401 5975 0,'-24'24'16,"0"-24"-16,48 0 31,24 0-15,-23-24-16,-1 24 0,24-24 15,1 0-15,-1 24 16,0-24-16,1 24 0,-1-25 15,0 25-15,-23-24 0,-1 24 16,24-24-16,-24 0 16,-24 0-1,-24-1 1,0 25 0,0 0-1,24 25 1,-24-1-16,24 0 15,0 0-15,0 0 0,0 1 16,0-1-16,0 0 16,0 0-16,0 0 0,24 0 15,-24 1-15,24-25 16,0 24-16,0-24 16,1 0-16,-1 0 15,0-24-15,0 24 16,-24-25-16,24 1 15,-24 0-15,0 0 16,0 0-16,-24 0 0,24-1 16,-24 1-16,0 0 15,24 0-15,-24 24 0,24-24 16,-25 24-16,25-25 0,25 25 31,-1 0-15,0 0-16,24-24 15,-23 24-15,23 0 16,-24 0-16,0 0 0,25 0 16,-25 0-16,0 0 15,0 0-15,0 24 0,-24 1 16,25-1-16,-25 0 16,0 0-16,0 25 15,0-25-15,0 0 0,-25 0 16,25 0-16,0 0 15,0 1 1,0-50 0,25 1-1,-25 0-15,24-24 16,-24 24 0,24-1-16,-24-23 0,0 24 15,24-25-15,-24 25 0,24-24 16,-24 24-16,0-1 15,25 25-15,-1 0 16,0 25 0,0-1-16,-24 0 0,24 0 15,1 25-15,-25-25 0,24 24 16,-24 1-16,24-25 16</inkml:trace>
  <inkml:trace contextRef="#ctx0" brushRef="#br0" timeOffset="232895">12095 7185 0,'-24'0'0,"0"24"31,24 0-31,0 0 15,-25 25-15,25-25 16,0 24-16,-24-24 0,24 25 16,0-1-16,-24 25 0,24-25 15,-24 0-15,24 1 16,0-1-16,-24-24 0,24 25 16,-25-1-16,25-24 15,0 1-15,0-1 0,-24 0 16,24 0-16,0 0 0,0 0 15,0 1-15,0-1 16,24-24 47,-24-24-63,25 24 15,-1 0-15,0-25 0,24 25 16,-23 0-16,47-24 15,-23 24-15,23-24 0,25 24 16,0-24-16,24 24 0,0-24 16,24 24-16,0-24 15,24 24-15,0-25 0,25 25 16,0 0-16,-25 0 16,24 0-16,-23-24 0,-1 24 15,0 0-15,-23 0 0,23 0 16,-24 0-16,0 0 15,0 0-15,0 0 0,-24 0 16,0 0-16,0 0 16,-24-24-16,-24 24 0,-1 0 15,1 0-15,-25 0 0,25 0 16,-49 0-16,24 0 16,-24 0-16,1 0 0,-1 0 15,0 0-15,0 0 16,0 0-1,-24-24 32,0 0-31,0-1 0,0 1-16,0 0 15,0 0 1,0-25-16,0 25 0,25-24 15,-25 24-15,0-25 0,24-23 16,-24 23-16,0 1 16,24-25-16,-24 25 0,0 0 15,24-1-15,-24 1 16,0 24-16,0-25 0,0 25 16,0 0-16,0 0 15,0 0 1,0-1-1,-24 25 1,0 0 0,0 0-16,-1 0 0,1 0 15,-24 0-15,-25 25 16,1-25-16,-25 24 0,-24-24 16,0 24-16,-24-24 15,-24 24-15,-1-24 0,1 24 16,-25 0-16,1-24 15,-1 25-15,25-25 0,-25 24 16,1-24-16,24 24 0,-1 0 16,1-24-16,0 24 15,23-24-15,1 25 0,0-25 16,0 0-16,24 24 0,0-24 16,0 0-16,24 24 15,1-24-15,-1 0 0,24 24 16,25-24-16,0 0 15,23 0-15,1 0 0,24 24 16,24-24 15,1 25-31,-1-25 16</inkml:trace>
  <inkml:trace contextRef="#ctx0" brushRef="#br0" timeOffset="233644">13038 7499 0,'-24'0'0,"0"0"15,24 24-15,-24-24 16,24 24 0,0 1-1,0-1-15,0 0 16,0 0-1,-24-24-15,24 24 16,-25-24-16,25-24 31,0 0-15,0 0-16,25 0 16,-25-1-16,24 1 15,-24 0-15,24-24 0,0 24 16,0-25-16,25 1 0,-25 24 15,24-1-15,1 1 16,-1 0-16,-24 0 0,25 24 16,-25 0-16,0 0 0,0 0 15,-24 24 1,0 0-16,0 0 0,-24 1 16,0-1-16,0 0 15,-1-24-15,1 24 0,-24 0 16,24 1-16,0-25 0,-1 0 15,25 24-15,-24-24 16,48 0 0,1 0-1,-1 0-15,0 0 0,0 0 16,0 0-16,25 24 0,-25-24 16,0 0-16,0 24 15,0-24-15,-24 24 0,0 0 16,0 1-16,-24-1 15,-24 0-15,24 0 16,-25-24-16,1 24 0,24 1 16,-25-25-16,25 0 15,0 0-15,0 0 0,0 0 16,24-25-16</inkml:trace>
  <inkml:trace contextRef="#ctx0" brushRef="#br0" timeOffset="234030">13643 7402 0,'24'0'0,"-48"0"32,0 0-32,0 25 15,24-1 1,-24-24-16,24 24 0,-25 0 15,1 0-15,24 0 0,0 1 16,0-1-16,0 0 16,0 0-16,24 0 0,1-24 15,-1 0 1,24 0-16,-24 0 0,1-24 16,-1 0-16,24 24 0,-24-24 15,0 0-15,-24-1 16,25 1-16,-25 0 0,0 0 15,-25 0 1,1 24-16,0 0 0,0 0 16,0 24-16,0 0 15,-1-24-15,25 24 16,-24-24-16,24 24 16</inkml:trace>
  <inkml:trace contextRef="#ctx0" brushRef="#br0" timeOffset="234238">13909 7427 0,'24'0'32,"1"24"-17,-1 0 1,0 0-16,-24 0 0,24 0 15,0 1-15,1-1 16,-1-24-16,0 24 0,0 0 16</inkml:trace>
  <inkml:trace contextRef="#ctx0" brushRef="#br0" timeOffset="234415">14127 7402 0,'-24'25'0,"24"-1"0,-24 0 15,-1 24-15,1-24 0,0 25 16,24-1-16,-24-24 16,0 1-16,24 23 0</inkml:trace>
  <inkml:trace contextRef="#ctx0" brushRef="#br0" timeOffset="235944">14756 7523 0,'-24'0'16,"0"0"0,24 24-1,-25 1 17,1-1-17,0 0 1,0 0-1,24 0-15,-24-24 0,-1 25 16,25-1 0,-24-24-16,24 24 15,24-48 48,1 24-48,-1 0-15,0 0 0,24 0 16,49 0 0,-49-24-16,25 24 0,-25 0 15,25 0-15,24 0 0,-25-25 16,25 25-16,-24 0 16,23 0-16,1 0 0,-24 0 15,24 0-15,-25 0 16,1 0-16,-25 0 0,0 0 15,1 0-15,-1 0 16,-24 0-16,1 0 16,-50 0 15,25-24 63,-24 24-94,24-24 15,0 0 1,0 0 0,0-1-16,0 1 15,0 0-15,0 0 16,-24 0-16,24 0 15,0-1 1,-24 25-16,0 0 16,-1 25-1,-23-25-15,24 24 0,-25-24 16,-23 0-16,-1 24 0,1-24 16,-25 24-16,0-24 15,0 0-15,1 24 0,-1-24 16,0 0-16,25 0 15,-1 0-15,25 0 0,-1 0 16,25 0-16,0 0 0,0 0 16,0 0 62,24 24-78</inkml:trace>
  <inkml:trace contextRef="#ctx0" brushRef="#br0" timeOffset="237630">11611 6894 0,'-24'0'0,"24"-24"16,0 48 31,0 1-47,0-1 15,0 0-15,0 0 16,0 24-16,0 1 0,0 23 16,0-23-16,0 23 0,0-23 15,0 23-15,0 1 16,24-25-16,-24 1 0,0-1 16,0 25-16,0-25 0,0 0 15,0-23-15,0 23 16,0 0-16,0-23 0,0 23 15,0-24-15,0 0 16,0 0-16,0 1 16,0-1 15,0 0-15,0 0-1,0 0 1,-24-24 15,48 0 63,0 25 46,-24-1-77,0 0-47,0 0-1,0 0 1,25-24-16,-1 0 15,0 0-15,0 0 16,0 0-16,0 0 16,1 0-16,23-24 0,0 24 15,1 0-15</inkml:trace>
  <inkml:trace contextRef="#ctx0" brushRef="#br0" timeOffset="238127">17514 7935 0</inkml:trace>
  <inkml:trace contextRef="#ctx0" brushRef="#br0" timeOffset="239957">11587 7064 0,'0'-25'15,"24"25"16,0-24-15,1 24-16,23 0 16,0-24-16,25 24 15,-1 0-15,25-24 0,24 24 16,0 0-16,-24-24 16,48 24-16,-24-24 0,0 24 15,24 0-15,-24-25 0,24 25 16,24 0-16,-23 0 15,23-24-15,0 24 0,25 0 16,-25 0-16,0-24 16,25 24-16,-25 0 0,1-24 15,-1 24-15,0 0 0,-24 0 16,1-24-16,-1 24 16,-24 0-16,0 0 0,0-25 15,-25 25-15,25 0 0,-24-24 16,0 24-16,0 0 15,-25 0-15,25 0 16,-49-24-16,25 24 0,-25 0 16,1 0-16,-25 0 0,0 0 15,0 0-15,0 0 0,-24-24 16,25 24-16,-1 0 16,0 0 15,0 0 0,-24 24 16,-24-24-47,24 24 16,0 0-16,-24 1 15,24-1-15,-24 0 0,24 24 16,0-23-16,0 23 0,0-24 15,-25 24-15,25 1 16,0-25-16,0 24 0,0 1 16,0-1-16,0-24 0,0 25 15,-24-1-15,24 1 16,-24-25-16,24 24 0,-24 0 16,24-23-16,0 23 15,0-24-15,0 25 0,0-25 16,0 0-16,0 24 15,0-23-15,0-1 0,0 0 16,0 0-16,0 0 16,-24-24-1,-1 0-15,1 0 16,0 25-16,-24-25 16,24 0-16,-49 0 15,25 0-15,-49 24 0,0-24 16,0 0-16,-24 0 15,-24 24-15,0-24 0,-24 0 16,-1 0-16,-23 24 0,-1-24 16,1 0-16,-1 24 15,1-24-15,23 0 0,-23 24 16,24-24-16,-1 25 16,1-25-16,24 0 0,0 24 15,-1-24-15,26 0 0,-1 24 16,24-24-16,-24 0 15,24 0-15,25 0 0,-25 0 16,24 0-16,1 0 16,-1 0-16,0 0 0,1 0 15,24 0-15,-25 24 0,25-24 16,-1 0-16,25 0 16,-24 24-16,23-24 0,1 0 15,0 0-15,0 0 16,24 25-16,-24-25 15,24-25 110</inkml:trace>
  <inkml:trace contextRef="#ctx0" brushRef="#br0" timeOffset="241531">11974 8273 0,'-24'0'15,"24"24"32,0 1-47,0-1 16,0 0-16,0 0 15,24 0-15,-24 1 0,24-1 16,-24 0-16,24-24 0,-24 24 16,25-24-16,-1 0 15,0 0-15,0 0 16,0 0-16,1-24 16,-1 24-16,0-24 0,0 0 15,0-1-15,0 1 0,1 0 16,-1 0-16,0 0 15,-24-1-15,24 1 0,-24 0 16,24 24-16,-24-24 16,25 24-16,-1 0 15,0 0-15,0 24 16,0 0 0,1-24-16,-25 24 0,24-24 15,0 25-15,0-25 16,0 24-16,1-24 15,-1 0-15,0 0 16,0 0-16,0-24 16,0 24-16,1 0 0,-1 0 15,0-25-15,0 25 16,0-24-16,1 24 0,-1-24 16,0 24-16,0-24 0,-24 0 15,24 24-15,1 0 16,-25-25-16,24 25 0,0 0 15,0 25 1,0-1 0,1-24-16,-1 0 15,-24 24-15,24-24 16,0 0-16,0 0 0,25 0 16,-25 0-16,24 0 0,1 0 15,-1 0-15,0 0 16,1 0-16,-25 0 0,24 0 15,-23-24-15,23 24 16,-24 0-16,0-24 0,0 24 16,1-25-16,-1 25 15,-24-24-15,24 24 0,0 0 16,0 0-16,1-24 0,47 24 31,-48 0-31,1 24 0,-1-24 16,0 0-16,0 24 0,0-24 15,25 0-15,-25 0 16,0 0-16,0 0 0,0 0 16,25 0-16,-25 0 15,0 0-15,25 0 0,-25 0 16,0-24-16,0 24 0,0 0 16,1-24-16,-1 24 15,0 0-15,-24-24 0,24 24 16,0 0-16,-24-24 15,25 24-15,-1 0 16,-24 24 0,24-24-16,0 24 15,0-24 1,0 24-16,1-24 16,23 24-16,-24-24 15,0 0-15,1 0 0,23 0 16,-24 0-16,0-24 15,25 24-15,-1 0 0,-24-24 16,25 24-16,-25-24 16,24 24-16,1 0 0,-25-24 15,0 24-15,24 0 0,-23 0 16,-1 0-16,0 0 16,24 0-16,-23 0 0,23 0 15,-24 0-15,25 0 16,-1 24-16,0-24 0,-24 0 15,25 24-15,-1-24 0,-24 0 16,25 0-16,-25 0 16,0 0-16,25-24 0,-25 24 15,0 0-15,24-24 0,-23 24 16,23-25-16,0 25 16,1 0-16,-1 0 0,0 0 15,1-24-15,-1 24 16,-24 0-16,1 0 0,-1 0 15,0 0-15,-24-24 47,24 24-15</inkml:trace>
  <inkml:trace contextRef="#ctx0" brushRef="#br0" timeOffset="243041">11926 7209 0,'0'-24'16,"0"-1"-1,0 1 1,0 0-16,0 0 16,0 0-16,0-1 15,24 1 1,-24 0-16,0 0 0,0 0 15,24 24-15,-24-24 0,24-1 16,0 1 0,1 24-16,-1-24 15,0 24 1,0 0-16,0 0 0,1 0 16,-1 24-16,0-24 0,0 0 15,24 24-15,-23-24 16,-1 0-16,24 0 0,-24 0 15,1 0-15,23 0 0,-24 0 16,0-24-16,1 24 16,23-24-16,-24 24 0,25-24 15,-25 24-15,24-24 16,-24-1-16,25 25 0,-1-24 16,-24 0-16,25 24 15,-25-24-15,0 24 0,24 0 16,-23-24-16,-1 24 0,0 0 15,0 0-15,0 24 16,25-24-16,-25 0 0,24 24 16,1-24-16,-1 24 0,25-24 15,-25 24-15,0-24 16,1 0-16,-25 25 0,24-25 16,1 0-16,-25 0 15,24 0-15,-24 0 0,25 0 16,-1 0-16,1 0 0,-1 0 15,0-25-15,1 25 16,23 0-16,-23-24 0,-1 24 16,73-24-1,-73 0-15,-23 24 0,23-24 16,0 24-16,1 0 0,-25 0 16,24-25-16,-23 25 15,23 0-15,0 0 0,1 0 16,-1 0-16,25 0 15,-1 0-15,-23 25 0,23-25 16,1 0-16,23 0 0,-23 0 16,-25 0-16,25 0 15,-25 0-15,1 0 0,-1 0 16,25 0-16,-49 0 16,24 0-16,1 0 0,-1-25 15,0 25-15,1 0 0,-1-24 16,1 24-16,-1-24 15,0 24-15,1-24 0,-1 24 16,0-24-16,1 24 16,-1-25-16,1 25 0,-1 0 15,0-24-15,-23 24 0,23 0 16,0 0-16,1 0 16,-1 0-16,0-24 0,-23 24 15,23 0-15,0 0 16,-23 0-16,-1 0 0,24 24 15,-24-24-15,1 24 16,-25 1 0,0-1-1,0 0 17,24 0-1,0-24-16,-24 24 1,24-24-16,0 0 16,-24 25-16,25-25 15,-1 24 1,0-24-16,-24 24 0,24-24 16</inkml:trace>
  <inkml:trace contextRef="#ctx0" brushRef="#br0" timeOffset="243655">17175 6822 0,'-24'0'16,"48"0"15,0 0-15,0 0-16,1 0 15,-1 0-15,0 0 16,0 0-16,0 24 16,-24 0-1,0 0-15,0 1 16,-24-25-16,0 24 16,0 0-16,0 0 0,-1 0 15,1-24-15,0 24 0,0 1 16,0-25-16,-1 24 15,25 0 1,25-24-16,-1 0 16,0 24-1,0-24-15,-24 24 0,24-24 16,1 25-16,-25-1 16,24-24-16,-24 24 15,0 0-15,-24 0 16,-1 1-1,25-1-15,-24-24 0,0 24 16,0 0 0,0 0-16,24 1 47,24-25-47,-24 24 15,24 0-15,-24 0 16,0 0-1,0 0-15,0 1 16,-24-1 0,0-24-16,-1 24 0,1-24 15,0 24-15,-24 0 0,23-24 16,-23 0-16,-25 25 16</inkml:trace>
  <inkml:trace contextRef="#ctx0" brushRef="#br0" timeOffset="244902">11418 7112 0,'-25'0'16,"25"-24"-1,-24 24 16,0 24-31,0-24 16,0 0 0,-1 24-16,1-24 0,0 24 15,0-24-15,24 25 0,-24-25 16,0 24-16,24 0 16,-25 0-16,25 0 15,25 1 1,-1-25-16,0 0 15,24 24 1,-24-24-16,1 0 0,23 0 16,-24 24-16,0-24 0,25 0 31,-25 24-31,-24 0 0,0 1 16,-24-1-16,0 0 15,-1 0-15,25 0 16,-24 0-16,0 1 0,0-1 15,24 0 1,0 0-16,24 0 16,0-24-16,-24 25 15,24-25-15,1 0 16,-1 24-16,0 0 16,0 0-1,-24 0 1,-24 1-16,24-1 15,-24-24-15,24 24 16,-24-24-16,24 24 0,-25 0 16,1 1-1,24-1-15,0 0 16,0 0 0,24 0-1,1-24-15,-25 24 16,24-24-16,0 25 0,0-1 15,25 0-15,-25-24 16,0 24-16,0 0 0,-24 1 16,24-1-16,1-24 15,-25 24-15,24 0 0,0 0 16</inkml:trace>
  <inkml:trace contextRef="#ctx0" brushRef="#br0" timeOffset="257541">5951 6338 0,'0'-24'15,"24"24"1,0 0-16,0 0 15,0 0-15,25 0 16,-1 24-16,0 0 0,1 0 16,-1-24-16,1 25 0,-1-1 15,0 0-15,-23 0 16,23 0-16,-24-24 0,-24 24 16,24-24-16,-24 25 15</inkml:trace>
  <inkml:trace contextRef="#ctx0" brushRef="#br0" timeOffset="257908">6096 6169 0,'0'24'16,"-24"0"-1,-1 0-15,1-24 16,0 49-16,0-25 0,0 0 16,-25 24-16,25-23 15,0-1-15,0 24 0,-1 0 16,1-23-16,0 23 16,0 0-16</inkml:trace>
  <inkml:trace contextRef="#ctx0" brushRef="#br0" timeOffset="258452">7886 5927 0,'0'-24'0,"-24"24"0,24-25 31,24 25-15,0 25-16,0-1 15,0-24-15,25 24 16,-25 0-16,24 0 0,1 0 16,-1 25-16,-24-25 15,25 0-15,-25 0 0,0-24 16,0 25-16,0-1 0</inkml:trace>
  <inkml:trace contextRef="#ctx0" brushRef="#br0" timeOffset="258627">8224 5854 0,'0'-24'0,"-24"0"16,0 24-16,0 0 15,24 24-15,-24 0 16,0 25-16,-1-1 0,1 24 16,-24 1-16,24 0 15,-25 23-15</inkml:trace>
  <inkml:trace contextRef="#ctx0" brushRef="#br0" timeOffset="264925">13909 2951 0,'24'0'47,"-24"-24"0,0 0-32,-24 24-15,0 0 32,0 0-32,0 0 15,-1 0-15,1 0 16,0 0-16,0 0 0,0 24 16,0-24-16,-1 24 0,1-24 15,0 24-15,24 1 16,-24-25-16,24 24 0,0 0 15,0 0-15,0 0 16,0 1-16,0-1 0,24 0 16,0-24-16,-24 24 15,24-24-15,1 0 16,-1 0-16,0 0 0,0 0 16,0-24-16,25 0 15,-25 0-15,0-1 0,0 1 16,0 0-16,-24 0 0,25-25 15,-25 25-15,0-24 16,0 24-16,0-25 0,0 1 16,0 24-16,0-25 0,-25 25 15,25 0-15,0 0 16,0 0-16,0 48 31,0 0-31,0 0 16,0 0-16,25 1 15,-25 23-15,0 0 0,0 1 16,0-25-16,0 24 0,0 1 16,24-25-16,-24 0 15,0 0-15,0 0 0,0 1 16,0-1-16,24-24 16,-24 24-16</inkml:trace>
  <inkml:trace contextRef="#ctx0" brushRef="#br0" timeOffset="265195">14103 2903 0,'0'24'46,"24"0"-30,-24 0-16,24 1 16,-24-1-16,24 0 0,-24 0 15,0 0-15,25 1 16,-25-1 0,0-48 15</inkml:trace>
  <inkml:trace contextRef="#ctx0" brushRef="#br0" timeOffset="265831">14538 2927 0,'0'-24'16,"0"0"15,-24 24-15,0-24 0,0 24-1,-1 0-15,1 0 16,0 0-16,0 0 15,24 24-15,-24-24 0,-1 24 16,1 0 0,24 0-1,0 0-15,24-24 16,1 25 0,-1-25-16,0 0 0,-24 24 15,24-24-15,0 0 0,1 0 16,-1 0-16,0 24 15,0-24 1,-24 24 0,-24-24-1,24 24-15,-24-24 0,0 0 16,24 25-16,-25-25 16,1 0-16,0 24 0,0-24 15,0 0-15,-1 0 16,1 0-16,0 0 15</inkml:trace>
  <inkml:trace contextRef="#ctx0" brushRef="#br0" timeOffset="266197">14683 2637 0,'0'-24'16,"0"48"15,25-24-15,-25 24-16,0 0 15,24 0-15,-24 1 16,24-1-16,-24 24 15,0-24-15,24 1 16,-24-1-16,0 0 0,0 24 16,0-24-16,0 1 0,24-1 15,-24 0 1,24-24-16,-24 24 16,25-24-16,-1 0 15,0 0-15,0-24 16,-24 0-16</inkml:trace>
  <inkml:trace contextRef="#ctx0" brushRef="#br0" timeOffset="266377">14780 2830 0,'-24'0'0,"0"0"16,48 0 30,0-24-46,0 24 0,0 0 16,1-24-16,-1 24 0,0-24 16,24 24-16,-23 0 15,-1 0-15</inkml:trace>
  <inkml:trace contextRef="#ctx0" brushRef="#br0" timeOffset="266964">14175 2734 0,'0'-25'0,"0"50"78,25-25 31,-1 0-93,0 0-1</inkml:trace>
  <inkml:trace contextRef="#ctx0" brushRef="#br0" timeOffset="267583">13716 3411 0,'-24'0'0,"48"0"31,0 0-16,24 0-15,-24 0 0,49 0 16,0-24-16,-1 24 16,49 0-16,-24-24 0,24 24 15,0-25-15,0 1 16,-24 24-16,23-24 0,-23 0 16,-24 24-16,-1-24 15,-23 24-15,-1 0 0,-24 0 16,-48 0-1,-24 0-15</inkml:trace>
  <inkml:trace contextRef="#ctx0" brushRef="#br0" timeOffset="272012">0 10087 0,'24'25'78,"-24"-1"-62,0 0-16,0 0 15,0 25-15,24-1 16,-24 0-16,0 1 0,0-1 15,24 1-15,-24-1 16,0-24-16,0 24 0,0 1 16,-24-25-16,24 0 0,0 0 15,-24-24-15,24 25 16</inkml:trace>
  <inkml:trace contextRef="#ctx0" brushRef="#br0" timeOffset="272443">193 9967 0,'0'-25'15,"0"1"1,24 24 0,1 24 15,-1-24-31,0 25 0,0-1 16,0 0-16,1 0 15,23 24-15,0 1 0,-23-1 16,23 1-16,-24 23 15,0-23-15,0 23 0,1 1 16,-25-25-16,0 25 0,-25-25 16,1 0-16,0 1 15,0-1-15,-24 1 0,23-25 16,-23 0-16,0 0 16,23 0-16,-23 1 0,24-25 15,0 0-15,-1 0 0,1 0 16</inkml:trace>
  <inkml:trace contextRef="#ctx0" brushRef="#br0" timeOffset="273109">967 10160 0,'0'-24'16,"0"48"15,0 0-15,0 0-16,0 25 15,0-25-15,0 24 16,0 1-16,25-1 0,-25-24 16,24 25-16,-24-1 15,24-24-15,0 0 0,0 1 16,0-1-16,1-24 0,-1 0 15,0 0-15,24 0 16,-23 0-16,-1-24 0,0-1 16,0 1-16,-24-24 15,24 24-15,1-25 0,-25 1 16,0 0-16,0-1 0,0 1 16,-25-1-16,25 25 15,-24-24-15,0 24 0,24-1 16,-24 1-16,0 24 15,24 24 17</inkml:trace>
  <inkml:trace contextRef="#ctx0" brushRef="#br0" timeOffset="273415">1572 10087 0,'0'25'63,"24"-1"-48,-24 0-15,24 0 16,-24 25-16,25-25 0,-25 24 16,24 1-16,-24-25 0,24 24 15,-24-24-15,24 25 16,-24-25-16,0 0 0,0 0 16</inkml:trace>
  <inkml:trace contextRef="#ctx0" brushRef="#br0" timeOffset="274195">2032 10039 0,'0'-24'0,"-24"24"15,24-24-15,-25 24 16,25-24-16,-24 24 16,0 24-1,0 0-15,0 0 0,-1 0 16,25 0-16,-24 1 16,24 23-16,0-24 0,0 0 15,0 1-15,24 23 16,1-24-16,-1-24 15,24 24-15,-24-24 0,25 0 16,-1 0-16,-24 25 16,25-25-16,-25 0 0,0 24 15,24-24-15,-48 24 16,25-24-16,-25 24 0,0 0 16,0 1-16,-25-1 15,1 0-15,0 0 16,-24 0-16,23-24 0</inkml:trace>
  <inkml:trace contextRef="#ctx0" brushRef="#br0" timeOffset="274393">1935 10087 0,'0'-24'0,"0"0"16,0 0-16,24 24 15,0 0-15,1-24 16,23 24-16,0 0 0,1 0 16,23 0-16,-23-24 0,23 24 15,-23 0-15,-1 0 16,-24 0-16</inkml:trace>
  <inkml:trace contextRef="#ctx0" brushRef="#br0" timeOffset="277388">3072 10087 0,'0'-24'16,"24"24"-16,-24-24 15,0 0-15,0 0 32,0 48-17,24-24 1,-24 24-1,0 0-15,24-24 16,-24 24-16,-24-24 31,0-24-15,0 24 0,24-24-16,-24 0 0,24 0 15,-24 0-15,24-1 16,0-23-16,0 24 0,0-25 15,0 25-15,0 0 0,0 0 16,24 0-16,-24-1 16,24 25-16,0 0 0,0 25 15,0-1-15,1 24 16,-25 1-16,24-1 16,0 25-16,0-25 0,-24 24 15,24 1-15,-24-25 16,25 25-16,-25-25 0,0 1 15,0-1-15,0 1 16,0-25-16,0 0 0,-25 0 16,1-24-16,0 0 15,0 0-15,-25 0 16,25 0-16,0-24 16,0 24-16,24-24 15,-24 24-15,0 0 0,-1 0 16,1 0-16,24 24 0,-24-24 15,24 24-15,0 0 16,0 0-16,0 1 0,0-1 16,24 0-16,0-24 15,1 0-15</inkml:trace>
  <inkml:trace contextRef="#ctx0" brushRef="#br0" timeOffset="277808">3386 10233 0,'0'-25'16,"0"-23"-16,0 24 15,0 0-15,0-1 0,25 25 16,-1 0 0,0 25-1,0-1-15,-24 0 0,24 0 16,1 25-16,-25-25 15,24 0-15,-24 0 0,0 0 16,0 1-16,0-1 0,0 0 16,-24-24-1,-1 0 1,25-24 0,0 0-16,0-1 0,0 1 15,25-24-15,-25 24 0,24-1 16,0 1-16,-24 0 15,24 0-15,0 0 0,0 24 16,1 0-16,-1 0 16,0 24-16,-24 0 0,24 0 15,0 0-15,-24 1 0,25-1 16,-25 0-16,24 0 16,-24 0-16,0 1 15,0-1-15,-24-24 16</inkml:trace>
  <inkml:trace contextRef="#ctx0" brushRef="#br0" timeOffset="278119">3919 9991 0,'0'-24'0,"0"-1"16,0 50 15,24-25-15,-24 24-16,24 0 0,-24 0 15,24 0-15,-24 0 16,0 1-16,24 23 0,-24-24 16,0 0-16,0 25 0,0-25 15,0 0-15,0 0 16,0 1-16,0-1 0,25-24 31,-1 0-31,0 0 16,-24-24-16,24-1 15</inkml:trace>
  <inkml:trace contextRef="#ctx0" brushRef="#br0" timeOffset="278305">3991 9749 0,'0'-24'16,"-24"-1"-16,0 25 0,0-24 16,-1 24-1,25 24 32,25-24-47</inkml:trace>
  <inkml:trace contextRef="#ctx0" brushRef="#br0" timeOffset="278617">4160 9652 0,'25'24'47,"-1"0"-32,0 1-15,-24 23 0,24 0 16,0 1-16,1-1 16,-25 25-16,24-25 0,-24 0 15,0 25-15,24-25 16,-24-23-16,0 23 0,0-24 15,24 0-15,-24 1 0,24-1 16,1-24-16,-1 0 16,24 0-16</inkml:trace>
  <inkml:trace contextRef="#ctx0" brushRef="#br0" timeOffset="278798">4402 10015 0,'-48'0'0,"24"0"16,0 0 0,48-24 15,0 0-31,0 24 16,25 0-16,-25-25 0,0 25 15</inkml:trace>
  <inkml:trace contextRef="#ctx0" brushRef="#br0" timeOffset="279804">72 11853 0,'-24'0'0,"0"0"15,24-24 1,0 0-16,0 0 16,0 0-16,0-1 15,0 1-15,24 0 16,0 0-16,0 0 0,1-1 16,-1 1-16,24 24 0,-24 0 15,25 0-15,-1 0 16,-24 24-16,1 1 0,-1-1 15,0 24-15,0 1 16,-24-1-16,0 0 0,-24 1 16,0-1-16,0 1 0,-1-1 15,-23 0-15,24 1 16,-25-25-16,25 0 0,0 0 16,0-24-16,0 0 15,24-24 1,0 0-16,24 0 15,0 24-15,0-25 16,0 1-16,25 24 0,-25 0 16,24 0-16,1 0 15,-25 0-15,24 0 0,-23 0 16,-1 24-16,0 1 0,0-25 16,0 24-1</inkml:trace>
  <inkml:trace contextRef="#ctx0" brushRef="#br0" timeOffset="280117">508 11587 0,'0'-48'15,"0"24"-15,0 0 16,24-1-16,-24 1 0,24 24 15,0 0-15,0 0 0,1 0 16,23 24-16,0 1 16,1-1-16,-1 0 0,1 24 15,-25 1-15,24-1 0,-24 0 16,1 1-16,-1-1 16,-24 25-16,0-25 0,0 1 15,-24-1-15,-1 0 16,1 1-16,0-1 0,-24 0 15,23-23-15,-23-1 0,24 0 16,0 0-16,-25-24 16,25 24-16</inkml:trace>
  <inkml:trace contextRef="#ctx0" brushRef="#br0" timeOffset="281094">1500 11781 0,'-25'-24'0,"1"-1"16,0 1-1,24 48 1,24 1 0,-24-1-16,24 24 15,-24 1-15,25-1 0,-25-24 16,24 25-16,0-1 15,-24 0-15,24-24 0,-24 1 16,0-1-16,24-24 16,-48-24-1,24-1-15,-24 1 16,24 0-16,-24-24 16,24-1-16,-24 1 0,24 0 15,-25-25-15,1 0 0,24 1 16,-24-1-16,24 25 15,0-25-15,0 25 0,24 0 16,-24 23-16,49 1 16,-25 0-16,24 0 0,0 24 15,1 0-15,48 24 16,-49 0-16,0 25 16,-23-25-16,-1 24 0,0-24 15,0 25-15,-24-1 16,0 0-16,0-23 0,-24 23 15,0-24-15,0 25 0,-1-25 16,-23 0-16,24 0 16,0-24-16,-1 24 0,1-24 15,0 0-15,24-24 32,24 0-32,0 24 15,1 0-15,-1 0 16,24 0-16,-24 0 0,25 0 15,-1 24-15,-24 0 16,25 1-16,-25-1 0,0-24 16,0 24-16,0 0 0,-24 0 15,0 1-15,-24-1 16,0 0-16,-24 0 0,24-24 16,-146 48-1,122-48-15,-1 0 16,1 0-16,0 0 0,23-24 15,1 24-15,0-24 16,0 0-16</inkml:trace>
  <inkml:trace contextRef="#ctx0" brushRef="#br0" timeOffset="281504">2249 11684 0,'0'-24'31,"0"48"1,-24-24-32,24 24 0,0 0 15,0 1-15,0-1 0,0 0 16,24 24-16,-24-23 0,0 23 15,25-24-15,-25 25 16,24-25-16,0 0 0,0-24 16,0 24-16,1-24 15,-1 0-15,0 0 0,0 0 16,0-24-16,1 24 16,-1-24-16,0 0 0,0-25 15,-24 25-15,24-24 0,-24 23 16,0-23-16,-24 0 15,24 23-15,-24-23 0,0 24 16,0 0-16,-1-1 16,1 25-16,0 0 15</inkml:trace>
  <inkml:trace contextRef="#ctx0" brushRef="#br0" timeOffset="281748">2782 11587 0,'-25'0'16,"25"24"15,0 1-15,0-1-16,25 0 0,-1 0 15,-24 0-15,24 25 16,-24-1-16,24-24 0,-24 1 16,0 23-16,0-24 0</inkml:trace>
  <inkml:trace contextRef="#ctx0" brushRef="#br0" timeOffset="281923">2733 11297 0,'0'-24'0,"-24"24"16,24 24 0,24 0-1,-24 0-15</inkml:trace>
  <inkml:trace contextRef="#ctx0" brushRef="#br0" timeOffset="282278">3024 11394 0,'0'-24'15,"0"-1"1,0 1 0,0 48-1,0 1 1,0-1-1,0 0-15,0 24 0,24 1 16,-24-1-16,24 25 16,-24-25-16,24 0 0,-24 25 15,24-25-15,-24 1 0,24-25 16,-24 24-16,0-23 16</inkml:trace>
  <inkml:trace contextRef="#ctx0" brushRef="#br0" timeOffset="282913">3652 11636 0,'25'0'0,"-25"-25"0,24 1 15,-24 0 1,0 0-16,0 0 16,-24 0-16,-1-1 15,1 25 1,0 0-16,-24 0 0,24 0 16,-1 0-16,1 25 15,-24-1-15,24 0 0,24 0 16,-25 24-16,1-23 0,24-1 15,0 0-15,0 24 16,24-23-16,1-25 0,-1 24 16,0-24-16,0 0 15,0 0-15,25 0 0,-25 0 16,0-24-16,24-1 0,-23-23 16,-1 24-16,0 0 15,0-25-15,-24 1 0,0 0 16,0-1-16,0 1 0,-24-1 15,24-23-15,-24 23 16,0 1-16,-1 24 0,25 0 16,-24-1-16,24 1 15,0 48 1,0 1-16,0-1 0,0 24 16,0 1-16,0-1 15,24 0-15,1 25 0,-25-25 16,24 25-16,0-25 15,0 25-15,0-25 0,1 1 16,-1-1-16,0-24 0,0 25 16,0-25-16,1-24 15,23 24-15,-24 0 0,0-24 16,1 0-16,-1 0 16,24-24-16,-48 0 0</inkml:trace>
  <inkml:trace contextRef="#ctx0" brushRef="#br0" timeOffset="331834">26392 7789 0,'0'-24'0,"0"0"16,0 0-16,0 0 15,0-1-15,0 1 16,0 0-16,0 0 16,-25 0-1,1 24-15,0 0 16,0 0-16,-25 0 0,25 24 15,-24-24-15,-1 24 0,1 0 16,0 0-16,23 1 16,1-1-16,0 0 0,0 0 15,0 0-15,24 1 0,0-1 16,24 0-16,0 0 16,0 0-16,25 1 0,-1-1 15,0 0-15,25 0 16,-25 0-16,1 0 0,-1 1 15,1-1-15,-1 0 0,-24 0 16,0 0-16,-24 25 16,0-25-16,0 0 0,-24 0 15,0 1-15,0-1 16,-25 0-16,1-24 0,0 0 16,-1 0-16,1 0 0,-1 0 15,1-24-15,0 0 16,23-1-16,1 1 0,0 0 15,24-24-15</inkml:trace>
  <inkml:trace contextRef="#ctx0" brushRef="#br0" timeOffset="332380">27141 7693 0,'0'-25'0,"0"1"16,-24 0-1,0 24-15,0-24 16,-25 24-1,25 0-15,0 0 0,0 0 16,0 0-16,-25 0 0,25 0 16,0 0-16,0 0 15,0 0-15,24 24 0,-25-24 16,1 0 0,24 24-16,0 0 15,0 1 1,0-1-16,0 0 15,0 0-15,0 0 16,0 1-16,0-1 16,0 0-16,0 0 0,24 0 15,-24 1-15,0-1 0,0 0 16,0 0-16,0 0 16,0 0-16,0 1 0,0-1 15,0 0-15,0 0 0,25 0 16,-25 1-16,24-1 15,0-24-15,0 0 0,25 0 16,-1 0-16,-24 0 16,24-24-16,1 24 0,-25-25 15,0 1-15</inkml:trace>
  <inkml:trace contextRef="#ctx0" brushRef="#br0" timeOffset="332560">26803 7983 0,'-24'-24'0,"24"0"31,24 24-31,0 0 16,0-25-16,25 25 0,-25 0 16,24 0-16,0 0 0,1-24 15,-1 24-15,1 0 16</inkml:trace>
  <inkml:trace contextRef="#ctx0" brushRef="#br0" timeOffset="333118">27553 7814 0,'-25'0'16,"1"0"-16,0 24 0,0-24 16,24 24-16,-24 0 15,0-24-15,-1 24 0,25 1 16,0-1-16,0 0 0,0 0 16,0 0-16,25 0 15,-1-24-15,0 25 0,0-1 16,24-24-16,-23 24 15,23-24-15,-24 0 0,25 0 16,-25 0-16,0-24 0,0 24 16,0 0-16,-24-24 15,0-1-15,0 1 16,-24 24-16,0-24 16,-24 0-16,23 0 0,-23 0 15,0-1-15,-1-23 0,1 24 16,24-25-16,-25 25 15,25-24-15,24 24 0,0-25 16,0 1-16,24 24 16,1-1-16,-1 1 0,24 0 15,0 0-15,1 24 0,-1 0 16,1 0-16,23 0 16,-48 24-16,25-24 0,-25 48 15,0-23-15,0-1 16,-24 24-16,0-24 0,-24 25 15,0-25-15,0 24 0,0-23 16,-25-1-16,1 24 16,24-24-16,-1-24 0</inkml:trace>
  <inkml:trace contextRef="#ctx0" brushRef="#br0" timeOffset="333532">28206 7717 0,'0'-24'15,"-24"24"17,-1 0-17,1 24 1,24 0-16,-24-24 0,0 48 15,24-23-15,-24-1 16,24 24-16,0-24 0,0 1 16,0-1-16,0 0 0,24 0 15,0 0-15,24 0 16,-23-24-16,23 0 0,-24 0 16,25 0-16,-1 0 15,-24 0-15,0-24 0,1 24 16,-1-24-16,0 0 0,-24 0 15,0-25-15,-24 25 16,0 0-16,-1-24 0,-23 23 16,0 1-16,-1 0 15,1 24-15,-1-24 0,-23 24 16,23 0-16,1 0 0,24 24 16</inkml:trace>
  <inkml:trace contextRef="#ctx0" brushRef="#br0" timeOffset="341090">20126 6628 0,'-24'0'0,"0"0"0,0 0 15,24 24 48,0 1-48,0-1 1,0 0-16,24 0 0,-24 25 16,24-25-16,-24 24 0,24 1 15,-24-1-15,24 0 16,-24 1-16,0-1 0,0-24 15,0 25-15,0-25 16</inkml:trace>
  <inkml:trace contextRef="#ctx0" brushRef="#br0" timeOffset="341708">19884 6798 0,'-24'-49'0,"0"1"0,0-1 16,0 1-16,-1 24 0,1-25 16,24 25-16,-24 0 15,24 0-15,0 0 16,0 0-16,24-1 0,0 1 16,25 0-16,-25 0 15,24-25-15,25 25 0,-25 0 16,25 24-16,-25-24 15,25 24-15,-25 0 0,1 24 16,-1 0-16,0 0 0,1 25 16,-25-25-16,0 24 15,-24 1-15,0-1 0,0 0 16,-24 1-16,0-1 16,-1 1-16,1-1 0,-24 0 15,0 1-15,-1-25 0,1 24 16,24-23-16,-25-1 15,25-24-15,0 24 0,0-24 16,24-24 0,0 0-1,24-1-15,0 25 0,0-24 16,0 0-16,25 0 16,-25 24-16,24 0 0,1 0 15,-1 0-15,-24 24 16,25 0-16,-1 0 0,-24 1 15,0-1-15,1 24 0,-1-24 16,-24 0-16,24 25 16,-24-25-16,0 0 0,0 0 15,0 1-15,-24-1 16,0 0-16,-25 0 0,25-24 16,-24 24-16,-1-24 0,-23 25 15,23-25-15,1 0 16,0-25-16,-1 1 0,1 24 15,24-48-15</inkml:trace>
  <inkml:trace contextRef="#ctx0" brushRef="#br0" timeOffset="342231">21118 6290 0,'-24'-25'16,"0"25"-1,24-24-15,-25 24 0,1 0 16,24-24-16,-24 24 0,0 0 15,0 0-15,-1 24 16,25 0-16,-24-24 0,0 25 16,0-1-16,0 0 15,0 0-15,24 0 16,0 1-16,0-1 16,24 0-16,24 0 15,-24 0-15,0 0 16,25 1-16,-1-25 15,1 24-15,-25 0 0,24 0 16,-24-24-16,1 24 16,-1 1-16,-24-1 0,0 0 15,-24 0-15,-1 0 16,1 1-16,-24-1 16,-1 0-16,1 0 0,0 0 15,23-24-15,-23 25 0,0-25 16,24 0-16,-1 0 15,1-25-15,24 1 16,0 0-16,0 0 16</inkml:trace>
  <inkml:trace contextRef="#ctx0" brushRef="#br0" timeOffset="342799">21408 6241 0,'0'-24'16,"-24"24"-1,24 24 17,0 0-32,0 1 15,0-1-15,24 24 16,-24-24-16,0 25 0,0-1 15,0 0-15,24 1 16,-24 23-16,0-23 0,0-1 16,0-24-16,0 25 0,0-25 15,0 0-15,0 0 16,0-48 0,0 0-1,-24 0-15,24-25 16,-24 1-16,24 0 0,0-25 15,-24 0-15,24 1 16,0-1-16,0 1 0,0-1 16,24-24-16,0 49 0,0-25 15,1 25-15,-1 0 16,0 24-16,24 24 0,-23 0 16,23 0-16,-24 0 15,25 24-15,-25 0 0,0 0 16,0 0-16,0 0 0,-24 25 15,0-25-15,0 24 16,0-23-16,-24-1 0,-24 24 16,24-24-16,-25 1 15,1-1-15,-1 0 0,1-24 16,0 24-16,-1-24 0,25 0 16,-24 0-16,24 0 15,-1 0-15</inkml:trace>
  <inkml:trace contextRef="#ctx0" brushRef="#br0" timeOffset="343519">20078 7862 0,'0'-24'15,"24"24"1,-24 24 0,0 0-16,0 0 0,0 1 15,24-1-15,-24 24 16,0 0-16,0 1 0,24 23 15,-24-23-15,0 23 16,0-23-16,25-1 0,-25 1 16,0-25-16,0 24 0,24-24 15,-24 0 1,0-48 0,0-24-1,0 24-15,0-25 0,-24-23 16,24 23-16,-25-23 0,25-25 15,0 24-15,0-23 16,0 23-16,0 1 0,0-1 16,0 25-16,25-1 15,-25 25-15,24 0 0,24 0 16,-24 24-16,1 24 0,23-24 16,0 24-16,-24 24 15,25-23-15,-25 23 0,24 0 16,-23 1-16,-1-25 0,-24 24 15,24 1-15,-24-1 16,24 0-16,-24 1 0,0-1 16,0-24-16,0 25 15,0-25-15,0 0 0,0 0 16,-24-24-16</inkml:trace>
  <inkml:trace contextRef="#ctx0" brushRef="#br0" timeOffset="344209">20150 8080 0,'-24'0'0,"0"-25"15,0 25-15,24-24 16,0 0 0,24 24-16,0-24 15,25 24-15,-25-24 0,48 24 16,-23-24-16,-1-1 15,25 1-15,-25 0 0,25 0 16,-25 0-16,25-1 16,-25 1-16,-24 0 0,25 24 15,-25-24-15,-24 0 0,24-1 16,-24 1 0,0 0-16,-24 0 15,24 0-15,-24 24 16,24-25-16,0 50 31,0-1-31,0 0 16,0 0-16,24 25 0,-24-1 15,0 0-15,0 1 16,24-1-16,-24 25 0,0-1 16,0-23-16,0 23 0,0-23 15,0 23-15,0-23 16,0-1-16,0-24 0,0 25 15,0-25-15,0 0 16,0-48 0,-24 0-1,24-25-15,0 1 16,0-1-16,-24-23 0,24-1 16,0 1-16,0-1 0,0 1 15,48-98 1,-24 98-1,24 72-15,-23-25 16,-1 25-16,24 0 0,-24 0 16,1 25-16,-1-1 0,0-24 15,0 24-15,-24 0 16,0 25-16,0-25 0,0 0 16,0 0-16,-24 0 15,0 25-15,-25-25 0,25-24 16,-24 24-16,-1-24 0,25 0 15,0 0-15</inkml:trace>
  <inkml:trace contextRef="#ctx0" brushRef="#br0" timeOffset="344707">21191 7451 0,'24'-24'16,"-24"48"15,0 0-15,0 0-16,0 0 15,24 25-15,-24-1 0,24 0 16,-24 1-16,24-1 16,1 1-16,-25 23 0,24-23 15,-24 23-15,24 1 0,-24-1 16,0-23-16,0-1 15,0 0-15,0 1 0,0-25 16,0 0-16,0 0 16,-24-24-16,24-24 15,0 0-15,0 0 0,0-25 16,-24-23-16,24 23 16,0-47-16,0 23 0,0 1 15,24-25-15,-24 24 0,24 1 16,0 23-16,-24 1 15,24-1-15,0 25 0,25 24 16,-25 0-16,0 0 16,25 0-16,-25 24 0,0-24 15,0 25-15,0-1 16,1 0-16,-25 24 0,0-23 16,0-1-16,0 0 0,-49 0 15,25 0-15,0 1 16,-25-1-16,1-24 0,24 0 15,-25 0-15</inkml:trace>
  <inkml:trace contextRef="#ctx0" brushRef="#br0" timeOffset="344881">21795 7644 0,'25'0'0,"-1"0"16,0 0-16,0 0 0,0 0 31,-24 24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6:45:22.6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73 291 0,'-24'0'0,"24"-24"15,-24 24-15,24-24 0,-25 0 16,25 0-16,0-1 0,0 1 31,25 24-15,-1 0-1,24-24-15,1 24 0,23 0 16,1-24-16,24 24 0,23-24 16,-23 24-16,24-25 15,0 25-15,-24-24 0,0 24 16,-25 0-16,1 0 15,-25-24-15,-24 24 0,1 0 16,-50 0 0</inkml:trace>
  <inkml:trace contextRef="#ctx0" brushRef="#br0" timeOffset="246">702 146 0,'0'24'16,"24"-24"15,-24 25-15,24-1-16,-24 0 16,25 24-16,-25-24 0,24 49 15,-24-25-15,24 25 0,-24-25 16,24 25-16,-24 0 15,24-1-15,-24-24 0,0 1 16,25-1-16,-25 1 16</inkml:trace>
  <inkml:trace contextRef="#ctx0" brushRef="#br0" timeOffset="678">1186 630 0,'0'-24'16,"24"24"15,0 0-15,0 0-16,1 0 15,23 0-15,-24 0 16,25 0-16,-25-24 0,0 24 15,24-25-15,-24 25 16,1-24-16,-25 0 0,24 0 16,-24 0-1,0-1-15,-24 1 0,-1 0 16,1 24-16,-24-24 0,24 0 16,-25 24-16,1 0 15,0 0-15,23 0 0,-23 0 16,24 24-16,0 24 0,-1-24 15,25 25-15,0-1 16,25 1-16,-25 23 0,24-23 16,24-1-16,-24 0 0,25 1 15,-1-25-15,-24 0 16,25 0-16,-1 0 0,0-24 16,1 0-16</inkml:trace>
  <inkml:trace contextRef="#ctx0" brushRef="#br0" timeOffset="1116">1984 436 0,'0'-24'0,"24"0"16,-24 0-16,0 0 16,0-1-16,0 1 0,-24 24 15,0-24-15,0 24 16,-25 24-16,25-24 15,0 24-15,0 25 0,0-25 16,-1 24-16,1-23 16,0 23-16,24 0 0,-24-23 15,24 23-15,0-24 0,24 25 16,-24-25-16,24 0 16,0-24-16,1 24 0,-1-24 15,0 0-15,0 0 0,0 0 16,1-24-16,-1 0 15,0-25-15,0 25 0,-24-24 16,24-1-16,-24 1 16,24 0-16,-24-1 0,0 25 15,0 0-15,25 0 0,-1 24 32,-24 24-32,24 0 15,-24 24-15,24-23 16,0 23-16,-24-24 0,25 25 15,-1-25-15,0 24 0,-24-24 16,24-24-16</inkml:trace>
  <inkml:trace contextRef="#ctx0" brushRef="#br0" timeOffset="1746">2347 315 0,'0'-48'0,"0"24"16,0 0-16,24 48 31,-24 0-31,24-24 16,1 24-16,-1 25 0,-24-25 16,24 24-16,0 1 15,-24-25-15,24 24 0,-24 1 16,24-25-16,-24 24 0,0-24 15,0 1 1,-24-50 0,24-23-1,0 0-15,0-1 0,0 1 16,0-1-16,0 1 0,0-25 16,0 25-16,24 24 15,-24 0-15,25 0 0,-1-1 16,0 25-16,0 0 15,0 0-15,1 25 0,-1-1 16,0 0-16,0 0 0,0 0 16,1 0-16,-1 1 15,-24-1-15,0 0 0,0 0 16,0 0 0,0-48 15,0 0-16,0-24-15,0 23 0,0-23 16,24 0-16,0-1 0,0 25 16,25-24-16,-25 24 15,24-1-15,-24 25 0,25 0 16,-25 25-16,24-1 16,-23 0-16,-1 24 0,-24 1 15,24-1-15,0 0 0,-24 1 16,0-1-16,0 1 15,0-1-15,0-24 0,-24 25 16,24-25-16,-24 0 16</inkml:trace>
  <inkml:trace contextRef="#ctx0" brushRef="#br0" timeOffset="2099">3460 195 0,'-24'0'16,"24"24"-16,-25-24 0,50 0 31,-1 0-16,0 0-15,0 0 16,24 0-16,1-24 0,-1 24 16,1 0-16,-1 0 0,0-25 15,-23 25-15,-1 0 16,0 0-16,0 0 0,-48 0 47,0 0-32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6:45:27.6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0 270 0,'0'-25'15,"0"1"17,0 0-17,0 0 1,0 0-16,24-1 16,-24 1-1,0 0-15,24 24 0,-24-24 16,24 0-16,0 24 0,1-24 15,-1 24 1,0 0-16,0 0 0,0 0 16,1 0-16,-1 0 15,0 0-15,0 24 0,0 0 16,-24 0-16,25-24 16,-25 24-16,0 0 15,0 1-15,0-1 0,0 0 16,0 0-1,0 0-15,0 1 16,-25-25-16,25 24 0,-24-24 16,24 24-1,-24-24 1,24 24 343,-24-24-327,24 24-1,-24-24-16,24 25 1,0-1 0,-25-24-16,25 24 15,-24 0 1,24 0-16,-24-24 16,24 25-16,-24-1 15,24 0-15,-24 0 16,24 0-1,-25 0-15,25 1 16,0-1 0,-24-24-16,24 24 15,0 0 1,-24-24-16,24 24 16,0 1-1,0-1 1,24-24 78,-24-24-94,24 24 15,1-25-15,-1 25 0,0-24 16,0 24-16,0-24 15,25 24-15,-1 0 0,-24 0 16,1-24-16,23 24 16,-24 0-16,0 0 0,1 0 15,-1 0-15,0 0 16,-24-24 109,-24-1-109,24 1-1,0 0 1,0 0-16,0 0 15,0 48 48,24-24-32,-24 24-31,0 0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6:46:47.6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82 290 0,'-24'-24'0,"0"24"16,24-24-1,0 0 1,-24 24-16,24-25 16,0 1-16,0 0 15,24 24-15,-24-24 0,24 0 16,0-1-16,-24 1 0,25 24 16,-1-24-16,0 24 15,0 0-15,0 24 0,1-24 16,-1 49-1,-24-25-15,0 0 0,0 0 16,0 0-16,0 25 0,-24-25 16,-1 0-1,25 0-15,0 1 16,0-50 15,25 1-15,-1 0-1,0 24-15,0 0 16,0 0 0,1 0-16,-1 24 15,0 0-15,0 1 16,-24-1-16,0 0 16,0 0-16,0 0 0,-24 1 15,0-25-15,0 24 0,-1 0 16,-23-24-16,24 0 15,-25 24-15,25-24 0,-24 0 16</inkml:trace>
  <inkml:trace contextRef="#ctx0" brushRef="#br0" timeOffset="283">324 48 0,'0'-24'0,"0"0"16,25 24 15,-1 0-15,0 24-16,0 0 16,0-24-16,0 49 0,1-25 15,23 24-15,-24 1 16,0-1-16,1-24 0,-1 25 15,-24-1-15,0 0 16,0 1-16,0-25 0,-24 24 16,-1-24-16,1 1 0,0-1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6:47:07.3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371 121 0,'0'24'79,"0"1"-79,0-1 15,0 0-15,25 24 0,-25-24 16,0 25-16,24-1 0,-24 1 15,24-1-15,0 0 16,-24-23-16,24 23 0,-24-24 16,24 0-16,-24 1 15</inkml:trace>
  <inkml:trace contextRef="#ctx0" brushRef="#br0" timeOffset="445">33 508 0,'-25'0'16,"25"-24"0,0 0-1,0 0 1,25-1-16,-1 1 15,0 0-15,0 0 0,0-25 16,25 25-16,-25 0 0,24 0 16,1 24-16,-1-24 15,1 24-15,-1 0 0,0 24 16,-24-24-16,25 24 16,-1 0-16,-24 25 0,25-25 15,-25 24-15,-24-24 0,24 25 16,-24-1-16,0 1 15,-24-1-15,0-24 0,0 25 16,-1-1-16,-23-24 16,0 24-16,23-23 0,-23-1 15,0-24-15,-1 24 0,25-24 16,-24 0-16,24 0 16,-1-24-16,1 0 15,24-1-15,24 1 16</inkml:trace>
  <inkml:trace contextRef="#ctx0" brushRef="#br0" timeOffset="925">976 387 0,'24'0'15,"-48"0"17,24 24-17,24-24 32,0 0-31,-24-24-16,25 24 0,-1 0 15,-24-24-15,24 24 16,-24-24-16,24 0 0,0-1 16,-24 1-1,-24 0 1,0 0-16,0 24 16,0 0-16,-1 0 15,1 0-15,0 0 16,0 24-16,24 0 0,-24 0 15,24 1-15,-24-1 16,24 0-16,0 0 0,0 0 16,24 1-16,-24-1 15,24 0-15,-24 0 0,24-24 16,0 0-16,0 24 0,25-24 16,-25 0-16,24-24 15,-23 24-15</inkml:trace>
  <inkml:trace contextRef="#ctx0" brushRef="#br0" timeOffset="1429">1291 49 0,'-25'-25'0,"1"1"15,24 48 16,24 25-15,1-25-16,-25 0 16,24 25-16,0-1 0,0 0 15,-24 1-15,24-1 16,1 0-16,-25-23 0,24 23 16,0-24-16,-24 25 0,0-25 15,24 0-15,-24 0 16,0 0-16,-24-48 31,24 0-15,-24 0-16,24-25 0,-24 25 15,24-24-15,0-1 16,0 1-16,0 0 0,0-1 16,24 25-16,-24 0 0,24 0 15,0 0-15,0 24 16,0 0-16,1 0 15,-1 24-15,-24 0 16,24-24-16,-24 24 0,24 0 16,-24 0-16,0 1 15,-24-1 1,0-24-16,24 24 0,-24-24 16,-1 0-16,1 0 15,0 0-15</inkml:trace>
  <inkml:trace contextRef="#ctx0" brushRef="#br0" timeOffset="1644">1847 145 0,'0'25'0,"24"-25"31,-24-25-15,24 1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6:45:36.2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3895 10548 0,'-24'-25'0,"24"1"15,0 0-15,-24 0 16,24 0-16,-24 24 0,24 24 16,-25-24-1,25 24-15,0 24 16,0-23-16,0 23 0,0 0 15,0 1-15,0-1 16,0 0-16,0 1 0,0-25 16,25 0-16,-25 0 0,0 1 15,0-50 1,0 1 0,0-24-1,0 24-15,-25-25 0,25 1 16,0-25-16,0 25 0,0-25 15,0 25-15,0 0 16,0-1-16,0 25 0,25 0 16,-1 24-16,0 0 15,0 24-15,0 0 0,1 25 16,23-1-16,-24 0 16,24 1-16,-23-1 0,-1 0 15,0-23-15,0-1 0,0 0 16,1 0-16,-1-24 0,0 0 15,-24-24 1,0 0-16,0 0 0,24-25 16,-24 1-16,0 0 15,0-25-15,-24 0 0,24 1 16,-24 23-16,0 1 16,24 0-16,-25-1 0,1 25 15,24 48 1,0 25-16,24-25 15,-24 24-15,25 1 0,-1-1 16</inkml:trace>
  <inkml:trace contextRef="#ctx0" brushRef="#br0" timeOffset="233">4548 10451 0,'24'0'15,"-24"24"17,0 0-17,25 0-15,-25 1 0,24-1 16,-24 24-16,24-24 16,-24 25-16,24-25 0,0 24 15,-24-24-15,0 1 16,0-1-16</inkml:trace>
  <inkml:trace contextRef="#ctx0" brushRef="#br0" timeOffset="811">5032 10451 0,'24'0'0,"0"0"16,-24-24-1,0-1-15,25 1 16,-25 0-16,0 0 16,-25 0-1,1 24-15,0 0 16,0 24-16,-24-24 0,23 24 15,1 0-15,-24 0 16,24 1-16,-1-25 0,25 24 16,0 0-16,0 0 15,25 0-15,-1-24 16,0 0-16,0 25 0,25-25 16,-25 24-16,24-24 15,-24 0-15,0 0 0,25 24 16,-25-24-1,-24 24-15,-24 0 16,0 0 0,-25-24-16,25 25 0,0-25 15,0 24-15,-25-24 0,25 0 16,0 0 0</inkml:trace>
  <inkml:trace contextRef="#ctx0" brushRef="#br0" timeOffset="1194">5177 10136 0,'0'-48'15,"0"24"-15,0 0 0,0 48 32,0 0-17,0 0-15,24 24 16,-24 1-16,25-1 0,-25 1 15,24-1-15,0 0 0,-24 1 16,24-1-16,-24 1 16,0-25-16,24 0 0,-24 0 15,0-48 1,0-24 0,0 23-16,25 1 15,-25-24-15,0-1 16,24 25-16,-24-24 0,24 24 15,0-1-15,0 25 16,1 0-16,-1 25 16,0-1-16,-24 0 15,24 24-15,0-23 16,-24 23-16,24-24 0,-24 0 16,25 1-16</inkml:trace>
  <inkml:trace contextRef="#ctx0" brushRef="#br0" timeOffset="1596">5879 10306 0,'0'-49'0,"0"1"0,0 24 16,-24-1-16,24 1 15,-25 0-15,1 24 0,0 0 16,0 0-16,0 24 15,24 0-15,-25 1 16,25-1-16,0 24 0,0-24 16,0 25-16,0-25 15,25 0-15,-25 0 0,24-24 16,-24 25-16,24-25 16,0 0-1,0-25-15,-24 1 16,25 24-16,-25-24 15,0-24-15,24 23 0,-24 1 16,24 0-16,-24 0 16,24 24-1,-24 24 1,0 0 0,24 0-16,-24 1 0,25-1 15,-25 0-15,24-24 16</inkml:trace>
  <inkml:trace contextRef="#ctx0" brushRef="#br0" timeOffset="1933">6145 10112 0,'0'-48'0,"24"24"16,-24-1-16,0 1 0,24 24 31,0 24-16,-24 1-15,25-1 16,-25 24-16,24-24 16,-24 0-16,0 1 0,24-1 15,-24 0-15,24-24 16,0 0 0,-24-24-16,25 0 15,-25-25 1,24 25-16,-24 0 0,24-24 15,0 23-15,0 1 16,1 0-16,-1 24 16,0 0-16,0 24 15,0 0-15,0 1 0,1 23 16,-1 0-16,-24 1 0</inkml:trace>
  <inkml:trace contextRef="#ctx0" brushRef="#br0" timeOffset="2393">4572 10185 0,'0'-25'15,"25"25"48</inkml:trace>
  <inkml:trace contextRef="#ctx0" brushRef="#br0" timeOffset="-6260">4258 1960 0,'-24'-24'16,"24"0"0,-24 24 15,-1 0-31,1 0 15,0 0-15,0 0 16,0 24-16,-1 0 0,1 0 16,0 0-16,-24 25 15,24-1-15,-25 0 0,25 1 16,0 23-16,0 1 0,-1 0 16,1-25-16,24 24 15,0 1-15,0 0 0,24-25 16,1 25-16,23-25 15,-24 0-15,25 1 0,23-25 16,-24 24-16,25-24 0,0-24 16,23 25-16,-23-25 15,0 0-15,23-25 0,-23 25 16,24-48-16,-25 24 16,1-24-16,-1-1 0,1 1 15,-25-25-15,1 25 0,-25-25 16,0 1-16,0-25 15,-24 24-15,-24 1 0,0-1 16,0 1-16,-1-1 16,-23 25-16,0-1 0,-1 25 15,1 0-15,-25 0 16,25 24-16,-25 0 0,25 0 16,-25 24-16,25-24 0,0 24 15,-1-24-15,25 24 16,0-24-16,0 0 0,0 0 15,24 24-15</inkml:trace>
  <inkml:trace contextRef="#ctx0" brushRef="#br0" timeOffset="-5391">4185 3194 0,'-24'0'0,"24"24"31,-24-24-31,24 24 16,0 0-16,-24 0 15,24 1-15,-24-1 0,-1 0 16,25 24-16,-24 1 15,24-25-15,-24 24 0,0 1 16,24-25-16,-24 24 0,24 1 16,0-25-16,-24 0 15,24 24-15,-25-23 0,25-1 16,0 0-16,0 0 16,0 0-1,25 1 1,-1-25-1,0 24 1,24-24-16,-24 0 16,1 0-16,23 0 15,25 0-15,-1 0 0,1 0 16,24 0-16,-1-24 16,1 24-16,0 0 0,0-25 15,-1 25-15,1-24 16,0 24-16,0-24 0,-25 24 15,1 0-15,-25-24 0,1 24 16,-1 0-16,-24 0 16,0 0-16,-24-24 15,-24-1 1,24 1 0,-24 0-16,0 0 0,0-25 15,24 25-15,-49-24 16,25-1-16,0-23 0,0 24 15,-25-1-15,25 1 0,0-1 16,-25 1-16,25 0 16,0 23-16,0 1 0,24 0 15,-24 0-15,-1 24 16,1 0 0</inkml:trace>
  <inkml:trace contextRef="#ctx0" brushRef="#br0" timeOffset="-4551">4960 7233 0,'-25'-24'0,"1"24"16,0 0-1,0 0-15,0 0 0,-25 0 16,1 24-16,-1 1 16,-23 23-16,-1-24 0,1 25 15,-1-1-15,25 25 0,-25-25 16,25 24-16,-1-23 16,25 23-16,0-23 15,24 23-15,0-23 0,0 23 16,24-23-16,25 23 0,-1-23 15,0-1-15,25 25 0,0-49 16,-1 24-16,1 1 16,23-25-16,-23-24 0,0 24 15,23-24-15,-23 0 16,-1-24-16,25 0 0,-48-1 16,23-23-16,1 0 0,-25-1 15,1-23-15,-1 23 16,0-23-16,-24-1 0,-24 1 15,0-25-15,0 24 16,-24 1-16,0-1 0,-24 25 16,24-1-16,-49 1 0,25 24 15,-1 0-15,-23 24 16,23 0-16,-23 24 0,23-24 16,-23 24-16,23 0 15</inkml:trace>
  <inkml:trace contextRef="#ctx0" brushRef="#br0" timeOffset="-3663">4645 8636 0,'0'-24'0,"-24"24"31,24 24-31,0 1 16,-24-1-16,24 0 16,-25 24-16,1 1 0,24-1 15,-48 25-15,24-25 0,0 25 16,-1-1-16,1-23 16,-24 23-16,24-23 0,-1 23 15,1-23-15,0-25 0,0 24 16,24-24-16,-24 1 15,24-1-15,0 0 0,24 0 32,0-24-32,0 0 15,0 0-15,1 0 16,23 0 0,-24 0-16,25 0 0,-1 0 15,0-24-15,25 24 16,-1 0-16,25 0 0,0 0 15,0-24-15,-1 24 0,25 0 16,-24 0-16,0 0 16,0 0-16,-1 0 15,-23 0-15,-25 0 0,25-24 16,-25 24-16,-23 0 0,-1 0 16,0 0-16,0 0 0,-24-25 15,0 1 1,-24 24-16,24-24 0,-24 0 15,24 0-15,0-1 0,-24-23 16,-1 24-16,25-25 16,-24 25-16,24-24 0,-24-25 15,0 25-15,0 0 16,-1-1-16,1 1 0,0-1 16,24 1-16,-24 0 15,0 23-15,-1-23 0,25 24 16,-24 24-16,0-24 0,0-1 15,0 25 1,0 0-16,-1 0 16,25-24-1,-24 24-15</inkml:trace>
  <inkml:trace contextRef="#ctx0" brushRef="#br0" timeOffset="-2148">3798 4766 0,'0'-24'0,"0"0"31,0 48 0,-24 0-15,24 0-16,0 0 16,-24 25-16,24-25 15,0 24-15,0-23 0,0 23 16,-24-24-16,24 0 15,0 0-15,0 1 0,0-1 16,0-48 15,0-1-31,0 1 16,0-24-16,0 24 0,24-25 16,-24 1-16,0 0 15,0-25-15,24 25 0,-24-1 16,24 25-16,1-24 15,-1 23-15,0 1 0,0 24 16,0 0-16,1 0 0,23 0 16,-24 24-16,0 1 15,0-1-15,1 24 0,23 1 16,-48-25-16,24 24 16,0 25-16,1-25 0,-25-24 15,0 25-15,24-1 0,-24 0 16,0-23-16</inkml:trace>
  <inkml:trace contextRef="#ctx0" brushRef="#br0" timeOffset="-1950">3919 4911 0,'0'-24'16,"-24"24"-16,0 0 0,24-24 15,24 0 17,0 24-32,1 0 0,-1-25 15,24 25-15,0-24 16,1 0-16</inkml:trace>
  <inkml:trace contextRef="#ctx0" brushRef="#br0" timeOffset="-1554">4427 4693 0,'0'25'47,"0"-1"-31,25 0-1,-1 0-15,-24 0 0,0 1 16,24-1-16,-24 0 0,24 0 15,-24 0-15,0 1 16,0-1-16,0 0 16,-24-24-16,24-24 15,0 0 1,0-1 0,0-23-16,0 24 15,0 0-15,0-25 0,24 25 16,-24 0-16,24-25 15,0 49-15,1-24 0,-1 24 16,0 0-16,0 0 0,0 24 16,1 1-16,-1-1 15,0 0-15,0 0 0,-24 25 16,24-25-16,-24 0 16,25 24-16</inkml:trace>
  <inkml:trace contextRef="#ctx0" brushRef="#br0" timeOffset="-1176">4984 4645 0,'0'24'46,"0"0"-46,24 1 16,-24-1 0,24 24-16,-24-24 0,24 1 15,0-1-15,1 0 0,-25 0 16,24-24-16,0 24 16,0-24-16,0 0 15,1-24-15,-25 0 16,24 0-16,-24 0 0,0-1 15,0-23-15,0 24 0,0-25 16,0 25-16,-24-24 16,-1 24-16,25-1 0,-24 25 15,24-24-15,-24 24 16,24 24 0,0 1-16</inkml:trace>
  <inkml:trace contextRef="#ctx0" brushRef="#br0" timeOffset="9646">7717 7524 0,'0'-24'16,"-24"24"-1,24 24 32,0 0-47,0 0 16,0 0-16,0 25 15,24-25-15,-24 24 0,0 1 16,0-25-16,0 24 16,24 1-16,-24-1 0,0-24 15,0 25-15,0-25 0,0 0 16,0 24-16,0-24 16,0 1-16,0-1 15,25-24 1,-1 0-1,0-24-15,0 24 16,0 0-16,1 0 16,23-25-16,0 25 0,1 0 15,23-24-15,25 24 16,-24 0-16,23-24 0,1 24 16,0 0-16,0-24 0,-1 24 15,1 0-15,-24 0 16,-1 0-16,-23 0 0,-1-24 15,-24 24-15,0 0 0,1 0 16,-1 0 0,-24-24 46,0-1-46,0 1-16,0 0 15,0 0 1,-24 0-16,24-25 0,-25 1 16,25-1-16,-24 1 15,24 0-15,-24-25 0,0 1 16,0-1-16,0 0 0,24 1 16,-25-1-16,25 25 15,0-25-15,-24 25 0,24 24 16,0-25-16,0 25 15,0 0-15,-24 24 63,0 24-47,0-24-16,-1 0 0,1 24 15,-24 1-15,-25-25 0,1 24 16,-1 0-16,-24 0 15,25 0-15,-25-24 0,0 24 16,0 1-16,1-1 16,-1-24-16,24 24 0,1-24 15,23 24-15,25-24 0,-24 0 16,24 24-16,-1-24 16,50 0 15,-25 25-16,24-25-15,-24 24 16,24-24 0,-24 24-1,0 0 1,0 0 31,0 1 15,0-1-46,0 0-16,0 0 16,24 25-16,-24-25 0,0 0 15,0 24-15,24-24 16,-24 25-16,0-25 0,0 0 15,25 0-15,-25 1 16,24-1-16,0-24 16</inkml:trace>
  <inkml:trace contextRef="#ctx0" brushRef="#br0" timeOffset="10023">8298 7596 0,'-24'0'16,"24"24"15,24 1-15,-24-1-16,0 0 15,0 24-15,24-23 16,-24-1-16,0 0 15,0 0-15,0 0 0,0 1 16,0-1 0,24-24-16</inkml:trace>
  <inkml:trace contextRef="#ctx0" brushRef="#br0" timeOffset="10329">8225 7620 0,'-24'-24'0,"24"0"16,0 0-16,0 0 15,0 0-15,24 24 16,0-25-16,1 25 16,-1 0-16,0 0 0,0 0 15,25 25-15,-25-25 16,0 24-16,0-24 0,-24 24 15,24-24-15,-24 24 0,0 0 16,0 0 0,-24-24-16,0 25 0,0-25 15,0 0-15,-1 24 16,-23-24-16,24 0 0,0 0 16,-1 0-16</inkml:trace>
  <inkml:trace contextRef="#ctx0" brushRef="#br0" timeOffset="5283">6750 1645 0,'0'-24'16,"0"48"31,0 1-32,0-1-15,24 0 16,-24 24-16,0-23 0,0 47 16,0-23-16,0 23 15,0-24-15,0 25 0,24-25 16,-24 25-16,0-25 0,0 1 15,0-25-15,0 0 16,0 0-16,0 1 0,0-1 16,0 0-1,24-24 1,0 0 15,1 0-31,-1-24 0,0 24 16,0 0-16,25 0 15,-1-24-15,0 24 0,1-25 16,23 25-16,-23-24 0,23 24 16,25-24-16,-24 24 15,-1 0-15,25-24 0,-25 24 16,25 0-16,-24 0 0,-1 0 16,-23 0-16,-1 0 15,0 0-15,1 0 0,-1 0 16,-24 24-16,1-24 15,-1 0-15,0 0 16,-48 0 31,24-24-31,0 0-1,0-1-15,0 1 16,0-24-1,0 24-15,0-1 0,-24-23 16,24 0-16,0-1 16,-25-23-16,25 23 0,-24-23 15,24 23-15,0-23 0,-24 23 16,24 1-16,0 0 16,0 23-16,0-23 0,0 24 15,0 0-15,0 0 16,-24 24-1,0 0 1,-1 0 0,1 0-16,0 0 15,0 0-15,-24 0 16,23 0-16,-23 0 0,-25 24 16,1-24-16,-1 24 0,1-24 15,-25 24-15,24-24 16,-23 24-16,-1-24 0,24 24 15,1-24-15,-1 25 16,25-25-16,24 0 0,-25 24 16,25-24-16,0 0 15,0 24 32,-1-24-31,25 24-16,-24-24 15</inkml:trace>
  <inkml:trace contextRef="#ctx0" brushRef="#br0" timeOffset="5955">7185 1936 0,'0'24'32,"0"0"-17,0 0-15,0 0 0,0 1 16,0-1-16,0 0 16,0 0-16,0 0 0,0 1 15,0-1-15,0 0 0,0 0 16,0-48 31,0 0-47,0 0 15,0-1-15,0-23 16,0 24-16,0-25 16,0 25-16,0-24 0,0 0 15,0-1-15,0 25 16,24-24-16,0 23 0,-24 1 15,25 0-15,-1 24 0,0-24 16,0 24-16,0 24 16,1-24-16,-25 24 15,24 0-15,-24 1 16,0-1-16,0 0 16,0 0-16,-24 0 15,-1-24-15,1 25 16,0-25-16,0 0 15,0 24-15,-1-24 16,25-24 0,25 24 31,-25 24-32</inkml:trace>
  <inkml:trace contextRef="#ctx0" brushRef="#br0" timeOffset="7672">7548 2589 0,'0'-24'0,"24"24"46,-24 24-30,24-24-16,0 24 16,1 0-16,-1 0 0,0 1 15,24-1-15,-23 24 16,23-24-16,-24 25 0,25-1 16,-1 1-16,0 23 0,1-24 15,-1 25-15,0 0 16,1-25-16,-25 25 0,24-1 15,1 25-15,-25-25 0,24 1 16,-23 24-16,-1-25 16,0 1-16,24 24 0,-23-25 15,-25 25-15,24-24 16,0-1-16,0 25 0,0-24 16,-24 23-16,0-23 0,24-1 15,-24 25-15,0-24 16,0-1-16,0 25 0,-24 0 15,0-25-15,24 25 16,-24 0-16,0 0 0,24-1 16,-24-23-16,24 24 15,-25-25-15,25 1 0,-24-25 16,24 25-16,-24-25 0,24 1 16,0-25-16,-24 24 15,24 1-15,0-25 0,-24 24 16,24-24-16,-25 25 15,25-25-15,0 0 0,-24 25 16,24-25-16,-24 0 0,24 0 16,0 0-1,0-48 1</inkml:trace>
  <inkml:trace contextRef="#ctx0" brushRef="#br0" timeOffset="8013">8225 6217 0,'-24'0'16,"24"25"-16,24-25 31,-24 24-31,24 0 16,1 0-1,-1 0-15,-24 1 0,24-1 16,-24 0-16,24-24 16,-24 24-16,24 0 0,1-24 15,-1 0 1,0 0-16,0 0 16,0 0-16,1-24 0,-1 24 15,0-24-15,0 24 16,0-24-16,0 24 0,1 0 15,-1 0-15</inkml:trace>
  <inkml:trace contextRef="#ctx0" brushRef="#br0" timeOffset="16205">8709 1936 0,'24'0'47,"0"0"-47,1-24 15,-1 24 1,24 0-16,-24 0 0,1-25 15,23 25-15,-24 0 16,25-24-16,-25 24 0,0 0 16,0 0-16,-24-24 0,24 24 15</inkml:trace>
  <inkml:trace contextRef="#ctx0" brushRef="#br0" timeOffset="16553">8927 1718 0,'0'24'63,"0"0"-48,0 1-15,-24-1 16,24 0-16,0 0 0,0 0 16,-25 25-16,25-25 15,0 24-15,0-24 0,0 25 16,-24-25-16,24 0 15,0 0-15,0 1 16,0-1-16,24-24 31</inkml:trace>
  <inkml:trace contextRef="#ctx0" brushRef="#br0" timeOffset="16818">9024 1815 0,'-25'0'32,"1"0"-32,0 0 15,24 24 1,-24-24-16,24 24 15,-24-24-15,24 24 0,-25-24 16,25 25-16,-24-1 16,0-24-16,0 24 0,0 0 15,-1-24-15,25 24 16,-24-24-16,0 0 0,24 24 16,-24-24-16</inkml:trace>
  <inkml:trace contextRef="#ctx0" brushRef="#br0" timeOffset="17208">8685 1815 0,'24'24'62,"0"0"-46,0 0 0,1 1-16,-1-25 15,24 24-15,-24 0 0,1 0 16,23-24-16,-24 24 0,0 0 16,1-24-16,-1 25 15,0-25-15,0 24 0,0-24 16,-24 24-1</inkml:trace>
  <inkml:trace contextRef="#ctx0" brushRef="#br0" timeOffset="21573">9144 2468 0,'25'24'125,"-25"0"-62,24-24-63,-24 24 15,24-24 1,-24 25 0,24-25-16,-24 24 15,0 0-15,24-24 16,1 24-16,-25 0 0,24 1 15,-24-1-15,24 0 0,0 0 16,-24 0-16,24 1 16,1-1-16,-25 0 0,24 0 15,0 0-15,0 1 16,-24-1-16,24 24 0,-24-24 16,25 0-16,-1 1 0,-24 23 15,24-24-15,-24 0 16,24 25-16,0-25 0,-24 24 15,24-23-15,1 23 16,-25-24-16,24 25 0,-24-25 16,24 24-16,-24 0 0,24 1 15,-24-1-15,0 1 16,24-1-16,-24 0 0,25 1 16,-25-1-16,0 1 15,24-1-15,-24 0 0,24 1 16,-24-25-16,24 24 0,-24 1 15,0-1-15,24 0 16,-24 1-16,25-1 0,-25 1 16,0-25-16,24 24 15,-24 0-15,0 1 0,24-25 16,-24 24-16,0 1 0,0-1 16,24 1-16,-24-1 15,0 0-15,0-23 0,0 23 16,0 0-16,24 1 15,-24-1-15,0 0 0,0 1 16,0-1-16,0-24 0,0 25 16,0-1-16,0 1 15,0-1-15,25 0 0,-25 25 16,0-25-16,0 1 16,0-1-16,0 25 0,0-25 15,0 0-15,0 1 0,-25-1 16,25 0-16,0 1 15,0-1-15,0 1 0,-24-25 16,24 24-16,0-24 16,0 1-16,0 23 0,0-24 15,0 0-15,-24 1 0,24-1 16,0 24-16,-24-24 16,24 0-16,0 1 0,-24-1 15,24 0-15,0 0 0,-25 0 16,25 1-16,-24-1 15,24 0-15,0 0 16,-24 0 0,24 1-16,0-1 15,-24-24-15,24 24 16,0 0 0,0 0-1,-24-24 16,24-24 48</inkml:trace>
  <inkml:trace contextRef="#ctx0" brushRef="#br0" timeOffset="22204">9652 6653 0,'25'0'47,"-1"0"-31,-24 24-1,0 0 1,0 0-1,0 1 1,0-1-16,24 0 16,-24 0-16,0 0 15,24 1-15,-24-1 16,0 0 0,24-24-16,-24 24 15,0 0 1,25-24-1,-1-24 1,0 24 0,-24-24-1,24 24-15,-24-24 0,24 24 16,1-24-16,-1-1 16,0 25-16,-24-24 15,24 0-15,0 24 16,-24-24-16,25 24 31,-25 24 47</inkml:trace>
  <inkml:trace contextRef="#ctx0" brushRef="#br0" timeOffset="24958">9725 7524 0,'-24'0'31,"48"0"32,0-24-63,0 24 16,1 0-16,-1-25 15,0 25-15,24 0 0,1-24 16,-25 24-16,24-24 0,-23 24 15,-1 0-15,0 0 16,0 0-16,-48 0 47,0 0-31</inkml:trace>
  <inkml:trace contextRef="#ctx0" brushRef="#br0" timeOffset="25762">9822 7282 0,'24'0'141,"-24"24"125,0 0-251,0 0-15,0 1 16,0-1-16,0 0 15,0 24-15,24-23 0,-24-1 16,0 24-16,0-24 0,24 0 16,-24 1-16,0-1 15,0 0-15,25 0 0,-25 0 16,0 1 0,0-50 46</inkml:trace>
  <inkml:trace contextRef="#ctx0" brushRef="#br0" timeOffset="26145">9991 7330 0,'-24'0'16,"24"24"31,-24 1-47,24-1 15,-24 0-15,-1 0 16,1 0 0,24 1-16,-24-25 0,24 24 15,-24-24-15,24 24 16,-24-24 0,24 24-16,0 0 46</inkml:trace>
  <inkml:trace contextRef="#ctx0" brushRef="#br0" timeOffset="26554">9701 7354 0,'0'25'0,"24"-1"15,0 0 1,0 0-1,1 0-15,-1-24 16,0 25-16,-24-1 0,24-24 16,0 24-16,1 0 15,-1-24-15,0 24 0,0 0 16,0 1-16,1-25 16,-25 24-16,24-24 15,-24 24-15,24-24 16</inkml:trace>
  <inkml:trace contextRef="#ctx0" brushRef="#br0" timeOffset="29223">11080 7064 0,'0'-24'0,"0"48"78,24-24-78,-24 24 16,0 0-16,24 1 0,-24-1 15,0 24-15,0-24 16,0 25-16,24-25 0,-24 24 16,0-23-16,0-1 0,24 24 15,-24-24-15,0 1 16,0-1-16,25-24 16,-25 24-16</inkml:trace>
  <inkml:trace contextRef="#ctx0" brushRef="#br0" timeOffset="29625">10886 7330 0,'-24'0'16,"48"0"31,0-24-32,1 24 1,-1 0-16,24-24 15,-24 24-15,25-24 0,-25 24 16,24-25-16,1 25 16,-25 0-16,24-24 0,1 24 15,-25 0-15,0-24 0,0 24 16,0 0 0,1 0-16,-50 0 46,1 0-46</inkml:trace>
  <inkml:trace contextRef="#ctx0" brushRef="#br0" timeOffset="30040">11273 7040 0,'0'24'62,"-24"0"-62,0 0 16,24 1-16,-24-1 15,-1 0-15,1 0 16,0 0-16,0 1 0,0-1 16,0 0-16,-1 0 15,25 0-15,-24 1 0,0-25 16,24 24-16,-24 0 0,24 0 15</inkml:trace>
  <inkml:trace contextRef="#ctx0" brushRef="#br0" timeOffset="30465">10935 7161 0,'24'0'31,"-24"24"-31,24-24 16,0 24-16,0-24 16,-24 24-16,25-24 15,-1 25-15,0-25 0,0 24 16,0-24-16,0 24 16,1 0-16,-1 0 0,0-24 15,0 25-15,0-1 0,1-24 16,-1 24-16,0-24 15,0 24-15,0-24 16,1 0 0,-1 0-1,-48 0 32</inkml:trace>
  <inkml:trace contextRef="#ctx0" brushRef="#br0" timeOffset="31863">11322 6822 0,'24'-24'32,"-24"0"-17,0 0 32,24 24-47,-24-25 16,24 25-16,-24-24 15,24 24-15,-24-24 0,25 24 16,-1-24-16,-24 0 16,24-1-16,0 1 0,-24 0 15,24-24-15,-24 24 0,25-25 16,-25 25-16,24-24 15,-24 23-15,0-23 0,24 0 16,-24-1-16,0 1 16,24-25-16,-24 25 0,0-25 15,0 1-15,0-1 0,0 1 16,-24-1 0,24 0-16,0 1 0,0-25 0,-24 25 15,24-1-15,0 0 16,-24 1-16,24-1 0,0 25 15,-25-25-15,25 1 0,-24 23 16,24-23-16,-24 23 16,24-23-16,-24-1 0,0 1 15,24-1-15,-25 1 0,1-1 16,24 0-16,-24 1 16,0-1-16,0 25 0,-1-25 15,1 1-15,24-1 16,-24 25-16,0-25 0,24 25 15,-24-1-15,-1 1 16,1 0-16,24-1 0,-24 25 16,0-24-16,0 24 0,0-25 15,-1 25-15,25-24 16,-24 23-16,0 1 0,0-24 16,-25-1-1,25 25-15,0 0 0,24 0 16,-24 0-16,0 0 0,-1 24 15,1-25-15,0 1 16,0 24-16,24-24 0,-24 0 16,-1 0-16,1 24 0,0-25 15,0 1-15,0 0 16,24 0-16,-24 0 0,-1-1 16,1 1-1,0 0-15,24 0 0,-24 24 16,24-24-16,-24-1 15,-1 1-15,1 0 16,0 24 0,24-24-1,-24 24 1,24-24 0,-24 24-1,-1 0 16,25-24 1,-24 24 46</inkml:trace>
  <inkml:trace contextRef="#ctx0" brushRef="#br0" timeOffset="32541">10160 2371 0,'-24'24'94,"24"1"-94,0-1 15,0 0 1,0 0-16,0 0 0,24 0 16,-24 1-16,0-1 0,0 0 15,25-24-15,-25 24 16,0 0 0,0-48 30,0 0-30,0 0-16,0 0 16,0-1-16,0 1 15,0 0-15,0 0 0,0 0 16,0 0-16,0-1 16,0 1-16,24 24 15,-24-24-15,24 0 16,0 24-1,0-24 1,1 24-16,-1 0 16,0 24-1,0-24-15,-24 24 0,24-24 16,1 24-16,-1-24 0,0 24 16,0-24-16,0 25 15,1-25-15,-1 24 0,0-24 16,-24 24-16,24-24 15,0 0-15,0 0 16,-24-24 15</inkml:trace>
  <inkml:trace contextRef="#ctx0" brushRef="#br0" timeOffset="33088">9798 1645 0,'24'0'32,"0"0"-17,0-24-15,0 24 0,1 0 16,23 0-16,-24 0 0,25 0 15,-1 0-15,-24-24 16,24 24-16,-23 0 0,-1 0 16,0 0-16,-48 0 62</inkml:trace>
  <inkml:trace contextRef="#ctx0" brushRef="#br0" timeOffset="33502">9870 1476 0,'24'0'15,"-24"-24"-15,25 24 16,-1 0 0,-24 24 15,0 0-16,0 0-15,0 25 16,0-25 0,24 0-16,-24 0 0,0 1 15,0-1-15,24 0 0,-24 0 16,0 0-16,24-24 16,-24 25-16,25-1 15,-25 0 1</inkml:trace>
  <inkml:trace contextRef="#ctx0" brushRef="#br0" timeOffset="33837">10185 1476 0,'-25'0'16,"1"0"-16,24 24 16,-24-24-16,0 24 15,0 1-15,0-1 0,-1 0 16,1 0-16,0 0 0,0 1 15,0-1-15,-1-24 16,1 24-16,24 0 0,-24 0 16,0 1-1,24-1 1,-24-24-16</inkml:trace>
  <inkml:trace contextRef="#ctx0" brushRef="#br0" timeOffset="34227">9773 1524 0,'25'0'16,"-1"0"0,0 0-16,0 25 15,0-25-15,25 24 0,-25-24 16,0 0-16,25 24 16,-25-24-16,24 0 0,-24 24 15,0-24-15,1 24 0,-1-24 16,0 25-16,0-25 15,-24 24-15,24 0 16,-24 0 0</inkml:trace>
  <inkml:trace contextRef="#ctx0" brushRef="#br0" timeOffset="45580">6096 3871 0,'25'0'15,"-1"0"-15,-24 24 16,24 0 0,-24 1-16,0-1 15,0 24-15,0-24 0,0 25 16,-24-25-16,24 24 15,0 1-15,0-1 0,0 0 16,0-23-16,0 23 16,0 0-16,0 1 0,0-25 15,0 24-15,24-24 0,-24 25 16,24-25-16,-24 0 16,0 0-16,0 1 0,24-25 15,-24 24-15,0 0 16,0 0-1,25-24 1,-1 0 15,-24-24-15,24 24-16,0 0 0,25-24 16,-25 24-16,24-24 0,1 24 15,23 0-15,-24-25 16,25 25-16,0-24 0,-25 24 15,25-24-15,-1 24 16,-23 0-16,-1-24 0,0 24 16,1 0-16,-1 0 0,-24 0 15,25 0-15,-25-24 16,0 24-16,0 0 16,-24-25 30,-24 25-30,24-24-16,-24 0 16,24 0-1,-24 0-15,24 0 16,0-1-16,0 1 0,-25 0 16,25-24-16,-24 23 15,24-23-15,-24 0 0,24-1 16,-24 1-16,24-1 0,-24 1 15,24 0-15,0-1 16,-25 1-16,25 0 0,0 23 16,0-23-16,0 24 15,0 0-15,0-1 0,0 1 16,0 0-16,-24 0 16,24 0-16,0-1 15,-24 25 32,24-24-31,-24 24 15,24 24-15,-24-24-16,0 0 15,-1 25-15,1-25 16,0 24-16,-24-24 0,-1 24 15,1-24-15,-1 24 0,1 0 16,-25-24-16,25 25 16,0-25-16,-1 24 0,1-24 15,0 0-15,23 0 0,1 24 16,0-24 0,48 0 15,-24-24 0,24 24-15,-24 24 46</inkml:trace>
  <inkml:trace contextRef="#ctx0" brushRef="#br0" timeOffset="46420">6145 4016 0,'24'-24'31,"0"0"1,0 24 14,1 0-30,-1 24 0,0-24-1,0 24-15,0-24 16,-24 24 0,25-24-16,-1 0 15,-24 24-15,24-24 31,-24-24-15,0 0 0,0 0-1,0 0-15,0 0 16,0-1 0,0 1-16,0 0 0,0 0 15,0 0 1,-24 24-16,24-25 0,0 1 15,0 0 1,0 0 93,0 0-77,-24 24-17</inkml:trace>
  <inkml:trace contextRef="#ctx0" brushRef="#br0" timeOffset="46882">6363 3702 0,'-25'0'47,"1"0"-47,0 0 16,0 0-1,0 0-15,-1 24 0,1-24 16,0 0-16,0 0 15,0 24-15,-1-24 16,50 0 47,-1 0-48,0 24 16,-24 0 1,24-24-32,-24 25 15,0-1 17,0 0-1,0 0-31,-24 0 15,24 1 1,0-1-16</inkml:trace>
  <inkml:trace contextRef="#ctx0" brushRef="#br0" timeOffset="48501">6290 7983 0,'24'0'0,"-24"-24"16,0 0-1,0 48 16,0 0-15,0 1-16,0 23 0,0-24 16,0 24-16,0 25 0,0-25 15,0 1-15,0 23 16,0-23-16,24 23 0,-24-23 16,0-1-16,0 0 0,25 1 15,-25-1-15,24-24 16,-24 1-16,24-1 0,-24 0 15,0 0-15,24-24 16,-24 24-16,24-24 0,1 0 16,-1 0-16,0 0 15,0-24-15,24 24 16,1-24-16,-25 24 0,24 0 16,1-24-16,-1 24 15,1-24-15,-1 24 0,0 0 16,1-25-16,-1 25 0,0 0 15,1 0-15,-1 0 16,-24 0-16,1 0 0,-1 0 16,0 0-16,0 0 15,0 0-15,-48-24 47,24 0-47,-24 24 16,24-24-16,-24 0 0,24-1 15,0 1-15,-24 0 16,24-24-16,-25-1 0,25 1 16,-24 0-16,24-1 15,-24-23-15,24 23 0,-24 1 16,24-25-16,-24 25 0,24 0 16,0 23-16,0-23 15,0 24-15,0 0 0,0-1 16,0 1-1,0 0-15,-25 24 79,1 0-64,24 24 1,-24-24-16,0 0 0,0 24 15,0-24-15,-25 25 0,25-25 16,-24 24-16,-1-24 16,1 0-16,-1 24 0,1-24 15,24 0-15,-25 0 0,25 0 16,-24 0-16,24 0 16,0 0-16,-1 0 31</inkml:trace>
  <inkml:trace contextRef="#ctx0" brushRef="#br0" timeOffset="49216">6435 8008 0,'0'-25'0,"24"25"16,1 0 62,-25 25-62,24-1-1,0 0-15,-24 0 16,24 0-16,-24 0 16,24-24-16,-24 25 15,0-1 1,0-48 31,-24 24-47,0 0 15,0-25-15,0 25 16,-1 0 0,1 0-16,0 0 0,0 0 15,0 0-15,-1 0 16,1 0-16,48 0 47,1 0-32,-25-24 1,24 24 0</inkml:trace>
  <inkml:trace contextRef="#ctx0" brushRef="#br0" timeOffset="49581">6314 7959 0,'24'0'16,"1"0"0,-1 0-1,0 0 1,0 0-16,0 0 15,1-24-15,-1 24 16,0 0 0,-48 0 31,24 24-47,-24-24 15</inkml:trace>
  <inkml:trace contextRef="#ctx0" brushRef="#br0" timeOffset="53860">49 12096 0,'-24'0'0,"24"-24"0,-25 24 16,25-25 31,25 50-16,-25-1-15,0 0-16,0 0 0,0 0 15,0 0-15,24 25 16,-24-25-16,0 24 0,0 1 16,0-25-16,24 24 0,-24-23 15,0-1-15,0 0 16,0 0-16,24 0 0,-24 1 15</inkml:trace>
  <inkml:trace contextRef="#ctx0" brushRef="#br0" timeOffset="54251">291 11902 0,'24'0'16,"0"24"15,0 1-31,1-1 16,-1 0-1,24 24-15,-24-23 0,0-1 16,1 24-16,23-24 0,-24 25 16,0-25-16,-24 0 15,25 24-15,-25-23 0,0-1 16,0 0-16,-25 0 0,25 0 16,-24 1-16,0-1 15,0 0-15,0-24 0,24 24 16,-25 0-16,1-24 15,0 25-15,0-25 16</inkml:trace>
  <inkml:trace contextRef="#ctx0" brushRef="#br0" timeOffset="55001">1307 11781 0,'-24'0'15,"-1"0"1,1 0 31,0 24-47,0-24 15,0 0 1,-1 0-16,25-24 16,-24 24-16,24-24 0,-24 0 15,0 0 1,24-1-16,0 1 0,-24 0 15,24 0-15,0-24 16,24 23-16,-24 1 16,24 24-16,-24-24 0,24 24 15,0 0-15,-24 24 16,25 0-16,-1 1 0,24-1 16,-24 24-16,1 0 0,-1 1 15,0-1-15,0 1 16,0-1-16,1 25 0,-25-25 15,24 0-15,-24 1 16,24-25-16,-24 24 0,0-24 16,24 1-16,-24-1 15,0 0-15,0 0 0,0 0 16,0 1 0,0-1 30,-24-24-46,0 0 16,0 0-16,-1 0 16,1 0-16,0 0 15,0 0-15,-25 24 0,25-24 16,-24 24-16,-1 0 0,25 1 16,0-1-16,0 0 15,0-24-15,24 24 0,0 0 16,24 1-1,0-25 1</inkml:trace>
  <inkml:trace contextRef="#ctx0" brushRef="#br0" timeOffset="55469">1621 11975 0,'0'-24'0,"-24"24"0,24-25 15,0 50 32,24-25-47,-24 24 16,24 0-16,1 0 0,-25 0 15,0 1-15,24-1 0,-24 0 16,0 0-16,24 0 16,-24-48 31,0 0-47,0 0 0,0 0 15,0-1-15,0 1 16,0-24-16,24 24 0,0-1 15,1 1 1,-1 24-16,0 0 0,0 0 16,0 0-16,-24 24 0,25 1 15,-1 23-15,0-24 16,-24 25-16,24-25 0,-24 24 16,0-24-16,0 0 15,0 1-15,0-1 0,0 0 16</inkml:trace>
  <inkml:trace contextRef="#ctx0" brushRef="#br0" timeOffset="55894">2347 11830 0,'0'-25'0,"-24"25"15,24-24-15,-24 24 16,-1 0-16,1 0 16,0 24-1,24 1-15,-24-1 16,24 0 0,0 24-16,0-23 0,0-1 15,0 24-15,0-24 0,0 1 16,24-1-16,-24 0 15,24 0-15,0 0 0,1 0 16,-1-24-16,0 0 16,24 0-16</inkml:trace>
  <inkml:trace contextRef="#ctx0" brushRef="#br0" timeOffset="56795">2710 11830 0,'0'-25'16,"-24"25"-16,-1-24 16,1 24-16,0 0 15,0 0-15,24 24 16,-24 1-16,24-1 16,0 0-16,0 24 15,0-23-15,0-1 16,0 24-16,0-24 0,24 1 15,-24-1-15,24 0 16,0 0-16,0-24 16,1 0-16,-1 0 15,0-24-15,0 0 16,0 0-16,-24-25 16,0 25-16,0 0 15,0-25-15,-24 25 0,24 0 16,-24 0-16,0 0 0,0-1 15,24 1-15,-25 24 16,25-24-16,-24 24 16,48 0-1,1 0-15,-1 0 16,0 0-16,0 0 0,0-24 16,25 24-16,-25 0 15,0 0-15,0 0 0,1 0 16,-1 0-16,0 24 0,-24 0 15,24 0-15,-24 1 16,0-1-16,0 24 0,0-24 16,0 25-16,0-25 15,0 0-15,0 0 0,0 1 16,0-1-16,24-48 31,-24-1-15,0-23-16,0 24 15,24-25-15,-24 1 0,25 24 16,-25-25-16,24 25 16,-24-24-16,24 24 0,0-1 15,0 25-15,1 0 16,-25 25 0,24-1-16,-24 0 0,0 0 15,24 0-15,-24 25 0,0-25 16,0 0-16,24 0 15,-24 1-15,0-1 0,24-24 16,1-24 15,-25-1-31,0 1 0,24-24 16,-24 24-16,24-25 16,-24 25-16,24-24 0,-24 23 15,24 25-15,-24-24 16,25 24-16,-25 24 0,0 25 15,0-25-15,24 0 16,-24 25-16,0-25 16,0 24-16,0-24 0,0 1 15,0-1-15,24-24 16</inkml:trace>
  <inkml:trace contextRef="#ctx0" brushRef="#br0" timeOffset="57286">3508 11467 0,'0'24'32,"0"0"-17,0 0-15,24 1 0,-24-1 16,0 24-16,24 0 0,1 1 15,-25-1-15,24 25 16,0-25-16,-24 25 0,24-1 16,0-23-16,-24 23 15,25-23-15,-25-1 0,0-24 16,0 25-16,0-25 0,-25-48 31,25-25-15,0 25-16,0-49 15,-24 25-15,24-24 0,0-1 16,0 0-16,0 1 0,0 23 16,24 1-16,1 0 15,-25-1-15,24 25 0,0 0 16,0 24-16,0 24 16,1 0-1,-25 0-15,24 1 0,-24 23 16,0-24-16,0 25 15,0-25-15,0 0 0,0 0 16,-24 0-16,-1 1 16,1-25-16,0 0 15</inkml:trace>
  <inkml:trace contextRef="#ctx0" brushRef="#br0" timeOffset="57735">4258 11636 0,'0'-24'0,"-24"24"16,0-24-16,-1 24 16,1-24-16,0 24 15,0 0 1,0 0-16,-1 0 15,1 24-15,24 0 16,-24 0 0,24 0-16,0 0 0,0 1 15,-24-1-15,24 0 16,0 0-16,0 0 0,24-24 16,-24 25-16,24-25 0,0 0 15,1-25 1,-1 25-16,0-24 0,-24 0 15,24 0-15,0 24 16,-24-24-16,0-1 0,25 25 16,-1 0 15,-24 25-31,0-1 16,0 0-16,24-24 15,-24 24-15,0 0 16,24-24-16</inkml:trace>
  <inkml:trace contextRef="#ctx0" brushRef="#br0" timeOffset="57945">4403 11394 0,'0'-24'0,"0"48"31,-24 0-31,24 1 16,0-1-16,0 24 0,0 1 16,24-25-16,-24 24 15,24-24-15,-24 25 0,25-25 16,-25 0-16,24 0 16,-24 0-16</inkml:trace>
  <inkml:trace contextRef="#ctx0" brushRef="#br0" timeOffset="58288">4355 11684 0,'0'-24'0,"0"0"15,0 0 1,24 24-16,0 0 16,0 0-16,1-24 15,-1 24-15,24 0 0,-24 0 16,25-24-16,-25 24 15,0 0-15,0-25 0,0 25 16,1 0-16,-1 0 16,-24-24-16,-24 24 15,24-24 1,-25 24-16,25 24 47,0 0-47,0 1 15,0-1-15,0 0 0,25 24 16,-25 1-16,24-25 16,-24 24-16,24-24 0,-24 1 15,0-1-15</inkml:trace>
  <inkml:trace contextRef="#ctx0" brushRef="#br0" timeOffset="58462">4790 11370 0,'-24'0'15</inkml:trace>
  <inkml:trace contextRef="#ctx0" brushRef="#br0" timeOffset="58936">5008 11249 0,'-24'0'16,"24"24"-1,0 0 1,0 1-16,0-1 16,0 24-16,0-24 15,24 25-15,-24-25 0,0 24 16,0 1-16,24-25 16,-24 0-16,0 0 0,0 0 15,0 1-15,0-1 16,0-48-1,0-1-15,0 1 16,0 0-16,0 0 0,0 0 16,24-25-16,0 25 15,-24 0-15,25 0 0,-1 0 16,0 24-16,0-25 16,0 25-16,1 0 0,-25 25 15,24-1-15,0-24 0,-24 24 16,0 0-16,24 0 15,-24 1-15,-24-1 16,24 0-16,-24-24 16,0 24-16,-1-24 0,1 24 15,0-24-15,-24 0 0,23 0 16,25-24-16,-24 24 16</inkml:trace>
  <inkml:trace contextRef="#ctx0" brushRef="#br0" timeOffset="59176">5443 11225 0,'0'24'47,"0"0"-47,0 0 15,0 1 1,25 23-16,-25-24 0,0 25 16,0-25-16,0 24 0,0-24 15,0 1-15,24 23 16</inkml:trace>
  <inkml:trace contextRef="#ctx0" brushRef="#br0" timeOffset="59561">5685 11515 0,'24'0'0,"1"0"62,-25-24-62,24 24 16,-24-24-16,24 24 15,0-24-15,0 24 0,-24-25 16,25 25-16,-25-24 0,24 0 16,-24 0-1,0 0-15,-24-1 16,-1 25-16,1 0 16,0 0-1,0 0-15,0 25 0,-1-1 16,1 0-16,0 0 15,0 25-15,24-25 0,-24 0 16,24 0-16,24 0 0,-24 1 16,24-1-16,24-24 15,-23 24-15,23-24 0,0 0 16,1 0-16,-1-24 16</inkml:trace>
  <inkml:trace contextRef="#ctx0" brushRef="#br0" timeOffset="60597">291 13378 0,'-24'-24'15,"-1"-1"-15,1 1 16,24 0-1,-24 24-15,24-24 0,0 0 16,-24-1-16,24 1 16,0 0-16,0 0 15,0 0-15,24 24 0,0-24 16,0 24 0,1 24-16,-1 0 15,0-24-15,0 24 0,0 0 16,-24 25-16,25-25 15,-25 0-15,0 24 0,0 1 16,0-25-16,0 24 16,-25-23-16,1 23 0,0-24 15,0 0-15,0 1 0,-1-25 16,1 24-16,0-24 16,24-24-16,0-1 15,0 1-15,0 0 16,24 0-16,0 0 0,1-1 15,23 1-15,-24 24 16,25-24-16,-25 24 0,0 0 16,0 24-16,24-24 0,-23 24 15,-1 1-15,0-25 16,-24 24-16,24 0 0,0-24 16,1 24-16,-1 0 15</inkml:trace>
  <inkml:trace contextRef="#ctx0" brushRef="#br0" timeOffset="60951">605 13160 0,'0'-24'0,"-24"-24"16,0 23-16,24 1 15,-24 24-15,24-24 0,0 48 31,24 0-15,-24 1-16,24-1 0,0 0 16,0 0-16,25 0 15,-25 0-15,0 1 0,0-1 16,1 0-16,23 49 16,-24-25-16,0-24 15,-24 25-15,0-25 0,0 24 16,0-24-16,-24 1 15,24-1-15,-24 0 0,0 0 16,24 0 0,-24-24-16,24 24 31</inkml:trace>
  <inkml:trace contextRef="#ctx0" brushRef="#br0" timeOffset="66390">1791 12870 0,'0'-24'31,"0"-1"-15,0 1 0,-25 24-1,25-24 1,-24 24 0,0 0-16,24 24 15,-24-24-15,0 0 0,-1 24 16,1 1-1,0-1-15,0 0 16,24 0-16,0 0 16,0 1-1,24-25-15,0 24 16,0-24 0,1 0-16,-25 24 15,24-24-15,-24 24 16,0 0-1,0 1-15,-24 23 16,24-24-16,-25 0 16,25 25-16,-24-25 0,0 0 15,24 24-15,0-23 16,0-1-16,0 24 0,0-24 16,0 1-16,24-1 15,0 0-15,1-24 16,-1 0-16,0 0 0,0-24 15,25 24-15,-25-24 16,24-1-16,-24 1 0,25-24 16</inkml:trace>
  <inkml:trace contextRef="#ctx0" brushRef="#br0" timeOffset="66744">1863 13136 0,'0'-24'0,"0"0"16,24 24 31,1 24-47,-1-24 16,0 24-1,0-24-15,0 24 0,0 0 16,1 0-1,-1-24-15,-24 25 16,0-1 0,-24-24-16,-1 0 15,1 0 1,24-24 0,-24 24-16,24-25 0,0 1 15,0 0-15,24 24 0,-24-24 16,24 0-16,1 0 15,-1-1-15,0 25 0</inkml:trace>
  <inkml:trace contextRef="#ctx0" brushRef="#br0" timeOffset="67517">2274 12991 0,'25'0'63,"-25"24"-48,24-24-15,-24 24 16,24-24-16,0 24 16,0 1-16,1-1 0,-1-24 15,-24 24-15,24 0 16,0 0-16,-24 0 15,-24 1 1,0-25 0,0 0-16,-1-25 15,1 25-15,24-24 16,0 0-16,-24 0 0,24 0 16,0 0-16,24-25 0,0 25 15,1 0-15,-1 0 16,0-1-16,0 1 0,0 0 15,0 24-15,1 0 16,-1-24-16,0 24 0,0 0 16,-24 24-1,24-24-15,-24 24 16,25-24 15,-25 24 0,0 1-15,0-1 0,0 0-16,0 0 15,0 0-15,0 1 16,0-1-16,24-24 16,0 24-16,0-24 15,25 0-15,-25 0 16,0-24-16,0 24 0,0-24 15,1-1-15,-1 1 16,-24 0-16,0 0 16,0 0-16,-24-1 15,-1 1-15,-23 24 16,24-24-16,0 24 0,-1-24 16,1 24-16,0 0 15,24 24 16,24-24-15,0 0 0</inkml:trace>
  <inkml:trace contextRef="#ctx0" brushRef="#br0" timeOffset="67895">2952 12870 0,'0'-24'16,"24"24"0,0-25-1,0 25-15,0 0 16,1 0-16,-1 0 16,0 25-16,0-25 0,0 24 15,1 0-15,-1 0 16,0 0-16,0 1 0,-24-1 15,24 0-15,-24 0 16,0 0-16,-24-24 16,0 0-16,0 0 15,0 0 1,24-24-16,0 0 0,-25 0 16,25 0-16,0-1 0,25-23 15,-25 24-15,24 0 16,0-1-16,0 1 0,0 24 15,1-24-15,-1 24 16,0 0-16,0 0 0,0 0 16</inkml:trace>
  <inkml:trace contextRef="#ctx0" brushRef="#br0" timeOffset="68741">3944 12628 0,'-25'-24'0,"1"0"16,0 24-16,24-25 16,0 50-1,24-1-15,-24 0 16,24 24-16,1 1 16,-25-1-16,24 0 0,0 25 15,0-25-15,-24 1 16,24 23-16,-24-23 0,24-1 15,-24 0-15,25-23 0,-25-1 16,0 0-16,24 0 16,-24 0-16,-24-24 15,24-24 1,0 0-16,-25 0 0,25 0 16,-24-25-16,24 1 0,0 0 15,-24-1-15,24 1 16,0-1-16,-24-23 0,24 48 15,0-25-15,0 1 16,0 24-16,0-1 0,0 1 16,24 0-16,0 24 15,0 0 1,1 24-16,-1-24 0,0 24 16,0-24-16,0 25 15,-24-1-15,25 0 0,-25 0 16,-25 0-16,1 1 15</inkml:trace>
  <inkml:trace contextRef="#ctx0" brushRef="#br0" timeOffset="69140">4282 12676 0,'-24'0'31,"24"-24"-31,0 0 32,24 24-32,0 0 15,1 24-15,-1-24 16,0 24-16,0-24 15,0 24-15,1 1 0,-25-1 16,24 0-16,-24 0 16,0 0-1,0-48 17,0 0-32,0 0 15,0 0-15,0-1 16,24-23-16,-24 24 0,0 0 15,24 0-15,0-1 16,0 25 0</inkml:trace>
  <inkml:trace contextRef="#ctx0" brushRef="#br0" timeOffset="70140">4742 12555 0,'24'0'47,"-24"25"-16,0-1-31,0 0 16,-24 24-16,24-24 15,0 1-15,0-1 16,0 0-16,24 0 15,0-24 1,0 0-16,1-24 16,-1 0-16,0 0 15,-24-1 1,0 1-16,0 0 0,0 0 16,-24 0-16,24 0 15,-24 24-15,-1-25 0,1 25 16,24-24-16,-24 24 0,0 0 15,0 0-15,24 24 16,-25-24-16,25 25 16,25-25-1,-1 0 1,0 0-16,0 0 16,0 0-1,1 0-15,-1-25 0,0 25 16,0-24-16,0 24 0,1-24 15,-1 24 1,0 0-16,0 0 16,0 24-1,0 0-15,-24 1 16,0-1 0,0 0-16,0 24 31,0-24-31,25-48 47,-25 0-47,24 0 15,0 0-15,-24 0 0,24-1 16,0 1-16,1 0 16,-25 0-16,24 24 0,0 0 15,0 0 1,-24 24-16,0 0 15,24-24-15,-24 24 0,0 1 16,25-1-16,-25 0 16,24 0-16,0 0 15,0-24 1,0-24 0,1 0-16,-1 24 15,-24-24-15,24 0 16,0-1-16,-24-23 15,24 0-15,-24 23 0,0 1 16,0 0-16,0 0 16,0 0-16,-24 24 15,0 0-15,0 0 16,24 24-16,-24 0 16,-1 0-16,25 0 0,0 1 15,0-1-15,0 0 16,25 0-16,-1-24 15,24 0-15,-24 0 0,25 0 16,-25 0-16,24-24 16</inkml:trace>
  <inkml:trace contextRef="#ctx0" brushRef="#br0" timeOffset="104691">388 6604 0,'0'-24'15,"0"0"17,0 0-17,0 0 1,24 0-16,-24-1 0,24 1 15,0 0-15,0 0 16,0 0-16,25-1 0,-25 1 16,24 0-16,-23 24 0,-1 0 15,0 0-15,0 0 16,0 24-16,1 0 0,-1 1 16,-24 23-16,0-24 15,0 25-15,-24-1 0,24 0 16,-25 1-16,1-1 0,0 0 15,-24 1-15,23-25 16,1 24-16,24-23 0,-24-1 16,0 0-16,24 0 15,-24-24-15,24 24 0,0-48 32,24 24-17,0-24-15,0 24 0,0-24 16,1 24-16,23-24 0,0 24 15,1-25-15,-1 25 16,1 0-16,-1-24 0,0 24 16,-24 0-16,1 0 15,23 0-15,-24 24 0,0-24 16,-24 25 0</inkml:trace>
  <inkml:trace contextRef="#ctx0" brushRef="#br0" timeOffset="105128">1258 6387 0,'0'-24'0,"-24"24"16,24 24 15,0 0-31,0 24 16,0-23-16,0-1 15,0 24-15,24-24 0,-24 25 16,25-25-16,-25 0 16,24 0-16,0 0 0,0-24 15,0 0-15,1 0 16,-1 0-16,0 0 0,0-24 15,0 24-15,0-24 0,-24 0 16,25 0-16,-25-1 16,0 1-16,-25-24 0,1 24 15,0 0-15,0-1 16,0 1-16,-25 0 0,25 24 16,0-24-16,-24 24 0,23 0 15,1 0 1,24 24-16,0 0 15,24-24 1</inkml:trace>
  <inkml:trace contextRef="#ctx0" brushRef="#br0" timeOffset="105710">2057 6435 0,'0'-24'0,"0"0"16,0 0-16,-25 24 16,1-25-1,0 1-15,0 24 16,0 0-16,0 0 15,-25 24-15,25-24 16,0 25-16,0-1 0,-1 0 16,1 0-16,24 0 15,-24 25-15,24-25 0,0 0 16,0 0-16,24 0 16,0 1-16,-24-1 0,25 0 15,-1-24-15,0 0 0,0 0 16,0 0-16,1-24 15,-1 0-15,0-1 0,0 1 16,0 0-16,-24 0 0,24-24 16,-24 23-16,0-23 15,0 0-15,0-1 0,0 1 16,0-1-16,-24 1 16,24 0-16,0-1 0,-24 25 15,24 0-15,0 48 31,0 0-31,0 0 0,24 1 16,-24 23-16,24-24 16,-24 25-16,25-1 0,-25-24 15,0 25-15,24-25 0,-24 24 16,24-24-16,-24 1 16,24-1-16,-24 0 0,0 0 15,24-24-15</inkml:trace>
  <inkml:trace contextRef="#ctx0" brushRef="#br0" timeOffset="106130">2299 6363 0,'-25'-25'0,"50"25"47,-1 0-31,0 0-16,0 25 0,0-25 15,1 0-15,-1 0 16,0 0-16,-24-25 16,24 25-16,-24-24 15,0 0 1,0 0-16,-24 24 0,0-24 15,0-1-15,-1 25 16,1-24-16,0 24 0,-24 0 16,23 0-16,1 0 15,0 0-15,0 24 0,24 1 16,0-1-16,0 0 0,0 24 16,24-23-16,-24-1 15,24 0-15,0 0 0,25 0 16,-25 1-16,0-1 15,25-24-15,-25 0 0,24 24 16,-24-24-16</inkml:trace>
  <inkml:trace contextRef="#ctx0" brushRef="#br0" timeOffset="106496">2565 6121 0,'-25'-25'16,"50"25"0,-25 25-1,24-25-15,-24 24 0,24 0 16,0 0-16,0 0 16,1 1-16,-1 23 0,-24-24 15,24 0-15,0 1 16,0-1-16,-24 0 15,25-24-15,-25-24 32,24 24-32,-24-49 0,0 25 15,0 0-15,0-24 0,0-1 16,24 1-16,-24-1 16,0 25-16,0 0 0,24 0 15,-24 0-15,24 24 16,-24 24-16,0 0 15,25 0 1</inkml:trace>
  <inkml:trace contextRef="#ctx0" brushRef="#br0" timeOffset="106766">3145 6363 0,'0'-25'0,"0"1"31</inkml:trace>
  <inkml:trace contextRef="#ctx0" brushRef="#br0" timeOffset="107337">581 7330 0,'-24'0'15,"0"0"-15,-1 0 16,50 0 0,-1 0-1,24 0 1,1-24-16,-1 24 0,49-24 16,-25 0-16,49-1 0,24-23 15,1 0-15,-1-1 16,0 1-16,24 0 0,-24-1 15,-24 1-15,24-1 0,-48 25 16,0 0-16,-24 0 16,-25 0-16,0 24 0,-24 0 15,-48 0 17,24 24-32,-24-24 15,0 24-15</inkml:trace>
  <inkml:trace contextRef="#ctx0" brushRef="#br0" timeOffset="121293">12241 0 0,'0'218'0,"0"24"0,0-24 15,0 0-15,-24-1 0,24 25 16,-25-24-16,1 0 15,-24-1-15,24 1 0,0 0 16,-1-25-16,1 25 16,0-25-16,24-23 0,-24 23 15,24-23-15,0-1 0,0 0 16,0 1-16,0-25 16,0 0-16,0 0 0,0 0 15,0 0-15,0 25 16,0-25-16,-24 0 0,24 0 15,0 0-15,-25 0 0,1 1 16,24-25-16,-24-1 16,24 1-16,-24 0 0,24-24 15,0 24-15,-24-24 0,24 24 16,-25 0-16,25-24 16,0 23-16,-24 1 0,24 0 15,0 0-15,0 0 16,-24 0-16,24-24 0,0 24 15,0-24-15,-24-1 16,24 1-16,0-24 0,0 24 16,0-1-16,0-23 0,0 24 15,0-25-15,0 1 16,0 24-16,0-25 0,0 1 16,-24-1-16,24 1 0,0-1 15,0-23-15,0 23 16,0 1-16,0-25 0,0 25 15,0-25-15,0 25 16,0-25-16,-25 1 0,25-1 16,0 0-16,0 1 0,0-1 15,0 1-15,0-1 16,0 0-16,0 25 0,0-25 16,0 25-16,25-1 15,-25-23-15,0 23 0,0 1 16,0-25-16,0 1 0,24 23 15,-24-48-15,0 25 16,0-1-16,0 1 0,0-25 16,0 24-16,0-24 0,0 25 15,0-25-15,0 0 16,0 24-16,0 1 0,0-25 16,0 24-16,0 1 15,0 23-15,0-23 0,0-1 16,0 1-16,0 23 15,0-24-15,0 1 0,0-1 16,0 1-16,24-1 0,-24 0 16,0-23-16,0-1 15,0 24-15,0-24 0,0 1 16,0-1-16,0 0 16,0 0-16,0 0 0,0 25 15,0-25-15,0 0 0,0 0 16,0 0-16,0 1 15,0-1-15,0 0 16,0-48 0,0 0-1,0-1-15,-24-23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3:10:15.5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1137 0,'24'-24'47,"-24"0"-31,24 0-1,-24-1-15,25 1 0,-1-24 16,0-1-16,0 1 15,0-25-15,1 25 0,23-25 16,-24 1-16,24-1 0,-23 1 16,-1-1-16,0 25 15,0-1-15,0 1 0,-24 24 16,25 0-16,-25-1 16,-25 25-1,1 25-15,24-1 16,0 0-16,-24-24 15,24 24-15,-24 0 0</inkml:trace>
  <inkml:trace contextRef="#ctx0" brushRef="#br0" timeOffset="366">194 339 0,'-25'0'0,"1"-24"0,0-1 32,24 1-17,24 0-15,0 24 16,-24-24-16,25 0 0,-1-1 16,0 25-16,24-24 0,-24 0 15,1 0-15,-1 0 16,0 0-16,0-1 0,0 1 15,1 24 1,-25 24 15,24 1-15,-24-1-16,0 0 16,24 24-16,-24 1 15,24-25-15,-24 24 0,24 1 16,-24-1-16,25-24 0,-1 25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6:51:04.2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13958 654 0,'0'-24'0,"-25"24"0,1 0 16,0 24 0,24 0-1,0 1-15</inkml:trace>
  <inkml:trace contextRef="#ctx0" brushRef="#br0" timeOffset="52310">15941 920 0,'0'24'47</inkml:trace>
  <inkml:trace contextRef="#ctx0" brushRef="#br0" timeOffset="-1547">11805 1332 0,'-25'0'16,"1"0"0,24 24-1,24 0-15,-24 0 16,25 0-16,-1 25 0,-24-25 16,24 24-16,0-24 0,0 25 15,1-25-15,-1 0 16,-24 0-16,24 1 0,0-1 15,0-24 1,1-24-16,-1-1 16,0 1-16,-24 0 15,24-24-15,0-1 0,1 1 16,-25-1-16,24 1 16,-24 0-16,0-1 0,24 25 15,-24-24-15,0 24 0,0 48 31</inkml:trace>
  <inkml:trace contextRef="#ctx0" brushRef="#br0" timeOffset="-1121">12530 1380 0,'0'24'0,"-24"-24"15,0 0-15,0 0 16,0 0 0,48 24 15,0-24-15,0 0-16,0 0 15,1 0 1,-1 0-16,0-24 15,0 0-15,-24 0 16,24 0-16,-24-1 16,0 1-16,0-24 0,-24 24 15,0-1-15,0 1 0,0 24 16,-1-24-16,-23 24 16,24 0-16,0 24 0,-1 0 15,25 1-15,-24-1 16,24 24-16,0-24 0,24 25 15,-24-1-15,25 0 0,-1-23 16,0 23-16,0-24 16,25 0-16,-25-24 0,0 25 15,24-25-15,-23 0 16</inkml:trace>
  <inkml:trace contextRef="#ctx0" brushRef="#br0" timeOffset="-803">12869 1259 0,'-24'-48'0,"24"23"0,-24 1 16,24 0-16,0 0 15,24 24-15,0 0 16,-24 24-16,24 0 0,0 0 16,25 25-16,-25-25 15,0 24-15,0-23 0,1 23 16,-1-24-16,-24 0 0,0 0 15,0 1-15,0-1 16,-24-24 0,-1-24-16,25-1 15,-24 1-15,24 0 16,0 0-16,0-24 0,0 23 16,0-23-16,24 0 15,1 23-15,-1-23 0,0 24 16,0 0-16,0-1 15,-24 1-15</inkml:trace>
  <inkml:trace contextRef="#ctx0" brushRef="#br0" timeOffset="-396">13619 993 0,'-24'0'16,"0"-24"-16,-25 24 0,25 0 15,0-25-15,0 25 0,-1 0 16,1 0-16,0 0 16,0 0-16,24 25 0,-24-25 15,24 24-15,0 0 16,0 0-16,0 0 15,24 1-15,0-1 0,-24 0 16,24 0-16,0 0 16,25 1-16,-25-1 0,0-24 15,0 24-15,25 0 16,-25-24-16,0 24 0,-24 1 16,0-1-1,-24 0-15,0-24 16,0 24-16,-1-24 0,1 0 15,0 0-15,0 0 0,0 0 16,-1-24 0</inkml:trace>
  <inkml:trace contextRef="#ctx0" brushRef="#br0" timeOffset="-161">13885 896 0,'24'-24'16,"0"24"0,-24 24-1,0 0-15,25 0 16,-25 25-16,24-1 0,-24-24 16,0 25-16,24-1 15,-24 1-15,0-25 0,24 24 16,-24-24-16,0 1 0,0-1 15,0 0-15</inkml:trace>
  <inkml:trace contextRef="#ctx0" brushRef="#br0" timeOffset="800">14345 872 0,'-25'0'0,"1"0"16,0 0-16,0 0 15,24 24-15,0 0 16,0 0-16,0 25 15,0-25-15,0 24 0,0 1 16,0-1-16,24 1 16,0-25-16,0 24 0,-24-24 15,49 1-15,-25-1 0,0 0 16,0-24-16,1 0 16,-1 0-16,0 0 0,0-24 15,0 0-15,-24-25 16,0 25-16,0-24 0,0-1 15,0 1-15,-24-1 0,0-23 16,0 48-16,0-25 16,-25 25-16,25 0 0,0 0 15,0 24-15,-1-24 16,1 24-16,0 0 0,24 24 16,0 0-16,0 0 15,24 0 1,0-24-16,1 24 15,-1-24-15,0 0 16,0 0-16,0 0 0,1 0 16,-1-24-16,0 24 0,0 0 15,0-24-15,1 24 16,-1-24-16,0 24 16,0 0-1,0 24-15,1 0 16,-25 0-1,0 1-15,24-1 16,-24 0-16,0 0 0,24 0 16,-24 1-16,24-1 15,-24 0-15,24-24 16,0 0 0,1 0-1,-1-24-15,-24 0 0,24 24 16,0-25-16,0 1 0,-24-24 15,25 24-15,-1-1 16,-24 1-16,24 0 0,0 24 16,0-24-1,1 24-15,-1 0 0,0 0 16,-24 24-16,24 24 16,0-23-16,-24 23 0,0 0 15,25 1-15,-25-1 0</inkml:trace>
  <inkml:trace contextRef="#ctx0" brushRef="#br0" timeOffset="50118">15506 920 0,'0'24'266,"24"-24"-125</inkml:trace>
  <inkml:trace contextRef="#ctx0" brushRef="#br0" timeOffset="51555">15361 1017 0,'0'24'125,"0"-48"-47</inkml:trace>
  <inkml:trace contextRef="#ctx0" brushRef="#br0" timeOffset="51932">15627 944 0,'0'25'0,"0"-1"93</inkml:trace>
  <inkml:trace contextRef="#ctx0" brushRef="#br0" timeOffset="-3828">9023 1791 0,'24'-24'15,"-24"0"1,0 0-16,0-1 16,-24 25-1,0 0-15,-1 0 16,-23 0-16,24 0 0,-25 25 15,25-25-15,0 24 16,0-24-16,0 24 0,-1 0 16,1 0-16,24 1 15,0-1-15,0 0 16,24 0-16,1 0 16,-1-24-16,0 24 15,24 1-15,1-25 0,-1 24 16,-24-24-16,25 0 15,-25 24-15,0-24 0,0 0 16,-24 24-16,-24-24 16,-24 24-16,24-24 15,-25 0-15,1 25 0,-1-25 16,1 0-16,0 0 0,23 0 16,1 0-16,0 0 15,24-25-15</inkml:trace>
  <inkml:trace contextRef="#ctx0" brushRef="#br0" timeOffset="-3570">9289 1549 0,'24'-24'15,"-24"0"-15,24 0 16,-24 48 15,0 0-31,0 0 16,24 0-16,-24 25 15,0-1-15,25 1 0,-25-1 16,0 0-16,24 1 16,-24-25-16,0 24 0,24 1 15,-24-25-15,0 0 0,0 0 16</inkml:trace>
  <inkml:trace contextRef="#ctx0" brushRef="#br0" timeOffset="-3017">9361 1840 0,'-24'0'15,"24"-25"-15,24 1 16,1 24-1,-1 0-15,24 0 0,1 0 16,-1-24-16,25 24 16,-25 0-16,24-24 0,-23 24 15,-1 0-15,-24-24 16,1 24-16,-1 0 0,-24-25 16,-24 25-1,-1-24 1,1 24-16,0 0 0,0 0 15,-25 0-15,25 0 16,0 24-16,0 1 16,0-1-16,0 24 15,24-24-15,0 1 16,0 23-16,0-24 0,24 0 16,-24 0-16,24 1 15,0-1-15,0-24 0,0 0 16,25 0-16,-25 0 0,0 0 15,0 0-15,25-24 16,-25-1-16,0 1 0,-24 0 16,24 0-16,-24-24 15,25 23-15,-25 1 0,0 0 16,0 0-16,0 48 31,0 0-15,0 25-16,0-25 15,0 0-15,0 0 0,24 0 16,0 0-16,0-24 16</inkml:trace>
  <inkml:trace contextRef="#ctx0" brushRef="#br0" timeOffset="-2578">10160 1501 0,'0'-49'16,"-24"25"-16,24 0 0,0 0 16,-25 0-16,25 48 15,25 24 1,-25-24 0,24 25-16,-24-1 0,24 1 15,-24-1-15,24 0 0,-24 1 16,0-25-16,24 24 15,-24-23-15,0-1 0,0 0 16,0 0-16,24-24 16,-24-24 15,0 0-31,0 0 0,0-25 16,0 25-16,25 0 0,-1-25 15,0 25-15,0 0 16,0 24-16,1 0 0,-1 0 15,0 0-15,0 0 0,0 24 16,-24 0-16,25 1 16,-25-1-16,0 24 0,0-24 15,0 1 1,-25-1-16,1-24 0,0 24 16,0-24-16,-25 0 0,25 0 15,0-24-15</inkml:trace>
  <inkml:trace contextRef="#ctx0" brushRef="#br0" timeOffset="-2339">10595 1307 0,'24'0'15,"-24"-24"-15,25 24 31,-25 24-31,0 1 16,0-1-16,0 0 16,24 24-16,-24 1 15,0-1-15,0 0 0,0 1 16,0-1-16,0 1 0,0-1 16,0-24-16,0 0 15</inkml:trace>
  <inkml:trace contextRef="#ctx0" brushRef="#br0" timeOffset="-1918">11006 1598 0,'0'-25'16,"0"50"30,25-25-30,-1 0-16,0 0 16,24 0-16,-23 0 15,-1 0-15,0 0 0,0 0 16,0-25-16,-24 1 16,24 24-16,-24-24 15,0 0-15,0 0 0,-24-1 16,0 1-16,0 0 15,0 0-15,0 0 16,-25 24-16,25 0 16,0 0-16,0 24 0,-1 0 15,25 0-15,0 0 0,0 25 16,0-1-16,0 1 16,25-1-16,-1 0 0,0 1 15,0-25-15,25 24 16,-25-23-16,24-25 0,-24 24 15,25-24-15,-1 0 16</inkml:trace>
  <inkml:trace contextRef="#ctx0" brushRef="#br0" timeOffset="-116064">24 1041 0,'0'-24'0,"-24"24"32,24 24 14,0 0-46,0 25 16,24-25-16,-24 24 16,0 1-16,0 23 15,24 1-15,-24-25 0,24 25 16,-24-25-16,0 1 16,0-1-16,24 0 0,-24-23 15,0-1-15,0 0 16</inkml:trace>
  <inkml:trace contextRef="#ctx0" brushRef="#br0" timeOffset="-115639">484 944 0,'0'-24'16,"-25"24"-16,25-24 0,0 0 15,0 48 1,25 0-1,-1 0 1,0 25-16,0-1 0,0 1 16,0 23-16,1-23 0,-1 23 15,0 1-15,-24-1 16,24-23-16,-24 23 0,0-23 16,0 23-16,-24-23 15,0-1-15,0-24 0,-1 25 16,1-25-16,0-24 0,-24 24 15,24 0-15,-1-24 16,-23 0-16,24 0 0,0 0 16,-1-24-16</inkml:trace>
  <inkml:trace contextRef="#ctx0" brushRef="#br0" timeOffset="-115085">1427 1186 0,'0'-24'0,"0"0"16,0 0 0,0 0-16,0-1 0,-24 1 15,0 24 1,-1 0-16,1 24 16,-24 1-16,24-1 0,-1 24 15,-23 1-15,24-1 16,0 0-16,-1 1 0,25-1 15,0 25-15,0-49 0,0 24 16,0 1-16,25-25 16,-1 0-16,24 0 0,-24 0 15,25-24-15,-1 0 16,1 0-16,-1 0 16,25 0-16,-25-24 0,-24 0 0,24 0 15</inkml:trace>
  <inkml:trace contextRef="#ctx0" brushRef="#br0" timeOffset="-114815">1838 993 0,'-24'-24'16,"0"-1"-1,0 25 1,48 25 15,-24-1-31,24 0 0,-24 24 16,24 1-16,0-1 15,-24 1-15,25-1 0,-25 0 16,0 1-16,24-1 0,-24 0 16,0 1-16,0-25 15,0 0-15,0 0 0,24-24 16</inkml:trace>
  <inkml:trace contextRef="#ctx0" brushRef="#br0" timeOffset="-114419">2225 1186 0,'0'-24'16,"-24"24"-1,0 24 1,24 1 0,0-1-16,-24 24 15,24-24-15,0 25 0,0-25 16,0 24-16,0-24 16,0 25-16,24-25 0,-24 0 15,24 0-15,0 1 0,0-25 16,25 0-16,-25 0 15,0 0-15,0-25 0,25 1 16,-25 0-16,-24 0 16,24-25-16,-24 25 0,0-24 15,0 0-15,-24-1 0,24 25 16,-24-24-16,0 23 16,-1 1-16,1 24 0,0 0 15,0 0 1,0 0-16,-1 24 15</inkml:trace>
  <inkml:trace contextRef="#ctx0" brushRef="#br0" timeOffset="-113921">2588 1138 0,'0'-24'0,"-24"0"15,48 24 17,-24 24-17,24 0-15,0 0 0,1 0 16,-1 25-16,0-25 0,-24 24 15,24-23-15,0 23 16,-24-24-16,0 0 0,0 0 16,0 1-16,0-1 15,-24-24 1,24-24-16,0-1 16,0-23-1,0 24-15,0-24 0,0 23 16,24-23-16,1 0 0,-1-1 15,0 25-15,0 0 16,0 0-16,1 24 0,-1 24 16,0-24-1,-24 24-15,24 24 0,0 1 16,-24-25-16,0 24 16,25 1-16,-25-1 0,0-24 15,0 25-15,24-25 0,-24 0 16,0 0-16,0 0 15</inkml:trace>
  <inkml:trace contextRef="#ctx0" brushRef="#br0" timeOffset="-113328">3338 1186 0,'-24'0'0,"0"0"15,24 25 17,24-25-17,0 24 1,0-24-16,0 0 15,1 0-15,23 0 0,-24 0 16,0 0-16,1-24 16,-1 24-16,-24-25 0,24 1 15,0 0 1,-24 0-16,0 0 0,0-1 16,0 1-16,0 0 0,-24 0 15,0 24-15,0-24 16,-1-1-16,1 25 15,0 0-15,0 25 16,0-25-16,24 24 0,-25 0 16,1 24-16,24-23 0,0 23 15,0 0-15,0-23 16,0 23-16,0 0 0,24-23 16,-24-1-16,25 0 15,-1 0-15,0 0 0,0 0 16,0-24-16,1 25 0,-1-25 15,0 0-15,0 0 16,0 0-16,0 0 0,1 0 16,-1-25-16,0 25 15,0 0-15,-24-24 16,24 24 0</inkml:trace>
  <inkml:trace contextRef="#ctx0" brushRef="#br0" timeOffset="-12565">96 2831 0,'-24'-24'0,"24"0"16,0 0-16,0 0 15,0-25-15,0 25 0,24 0 16,-24 0-16,25-1 0,-1 25 16,0-24-16,0 24 15,0 0-15,1 0 0,-1 24 16,0-24-16,-24 25 15,24 23-15,-24-24 0,24 0 16,-24 25-16,0-1 0,-24-24 16,24 25-16,-24-1 15,0 0-15,-25-23 0,25 23 16,0-24-16,0 0 16,0 1-16,-1-25 0,50-25 46,-1 1-46,0 0 0,0 24 16,25-24-16,-1 24 16,-24-24-16,25 24 0,-1 0 15,-24 0-15,25 0 0,-25 0 16,0 0-16,0 0 16,0 24-16</inkml:trace>
  <inkml:trace contextRef="#ctx0" brushRef="#br0" timeOffset="-12280">629 2541 0,'0'-48'0,"-25"23"16,25 1-16,0 0 0,-24 24 15,24-24-15,24 48 16,1 0 0,-1 0-16,0 25 15,0-25-15,0 24 16,1 1-16,-1-1 0,0 1 16,0-1-16,-24 0 0,0 1 15,0-1-15,0 0 16,-24-23-16,0 23 0,0-24 15,-1 25-15,-23-25 16,24 0-16,-25 0 0</inkml:trace>
  <inkml:trace contextRef="#ctx0" brushRef="#br0" timeOffset="-11903">1451 2541 0,'0'-24'15,"-24"24"-15,24-24 0,-24-1 16,0 25-1,-1 0-15,1 0 16,0 0-16,0 25 0,0-1 16,-1 0-16,1 0 15,0 25-15,0-1 0,24-24 16,0 25-16,0-1 16,0 0-16,0 1 0,24-1 15,0-24-15,0 0 0,25 1 16,-25-1-16,24 0 15,-23-24-15,23 0 0,0 0 16,-23 0-16,23-24 16</inkml:trace>
  <inkml:trace contextRef="#ctx0" brushRef="#br0" timeOffset="-11478">1983 2638 0,'0'-24'0,"-24"24"16,0 0 0,0 0-16,0 0 0,-1 24 15,1-24-15,24 24 16,-24 0-16,0-24 0,0 24 15,24 1-15,-25-1 0,25 0 16,0 0-16,25 25 16,-25-25-16,24 0 0,0 0 15,0-24-15,0 24 16,1-24-16,23 24 0,-24-24 16,0 0-16,1 0 0,-1-24 15,0 0-15,0 24 16,-24-24-16,0 0 0,0 0 15,0-1-15,0-23 0,-24 24 16,24 0-16,-24-1 16,0 1-16,-1 0 0,1 24 15,0-24-15,0 24 16,0 0-16,24 24 16</inkml:trace>
  <inkml:trace contextRef="#ctx0" brushRef="#br0" timeOffset="-10756">2298 2638 0,'-24'0'0,"24"-24"0,-25 24 16,25-25-16,-24 25 0,24-24 15,0 0 1,24 24-16,1 0 16,-1 24-1,0-24-15,-24 24 0,24 1 16,0 23-16,1-24 16,-25 0-16,24 25 0,-24-25 15,24 0-15,-24 25 0,0-25 16,0 0-1,0 0-15,-24-24 32,24-24-32,0 0 0,0 0 15,0-1-15,0-23 0,0 0 16,24 23-16,-24-23 16,24 0-16,0 23 0,-24-23 15,25 24-15,-1 24 16,0-24-16,0 24 0,0 0 15,0 0-15,-24 24 0,25-24 16,-1 24-16,-24 24 16,24-23-16,-24-1 0,0 0 15,0 24-15,0-23 16,0-1-16,0 0 0,0 0 16,0-48 15,0 0-16,0 0-15,24-25 16,-24 25-16,24-24 0,1-1 16,-1 1-16,0 24 0,0-1 15,-24-23-15,24 48 16,1-24-16,-1 24 16,0 24-1,0 0-15,0 0 16,-24 25-16,25-25 0,-25 0 15,24 0-15,-24 1 16,0-1-16,0 0 0,0 0 16,0 0-16,-24 1 15</inkml:trace>
  <inkml:trace contextRef="#ctx0" brushRef="#br0" timeOffset="-9768">3241 2468 0,'-24'0'0,"24"-24"0,-24 24 16,24-24-16,-24 24 15,48 0 16,-24 24-31,24 0 16,0 1 0,-24-1-16,0 0 15,24-24-15,-24 24 0,0 0 16,0 1-16,0-1 16,0 0-16,25-24 15,-25-24 1,0 0-1,0-1-15,24 1 16,-24-24-16,24 24 16,-24-1-16,24 1 0,-24 0 15,24 0-15,1 0 0,-1 24 16,0 0 0,-24 24-16,24-24 0,-24 24 15,24 0-15,-24 25 16,0-25-16,25 0 0,-25 0 15,0 0-15,0 25 0,0-25 16,0 0 0,24-24-16,-24-24 15,24 24 1,-24-24-16,0 0 16,24-1-16,0-23 0,-24 24 15,24 0-15,1-1 16,-1 1-16,-24 0 0,24 0 15,0 24-15,-24-24 0,24 24 16,1 0-16,-1 24 16,0 0-1,-24 0-15,0 0 16,24 1-16,-24-1 16,24 24-16,-24-24 0,25 1 15,-25-1-15,24 0 16,0 0-16,0-24 15,0 0-15,1 0 16,-1 0-16,0 0 0,0 0 16,0-24-16,-24 0 0,24 0 15,1-1-15,-25 1 16,0 0-16,0 0 0,0-25 16,0 25-16,0 0 15,-25 0-15,25 0 0,-24 24 16,24-24-16,-24 24 0,0-25 15,24 50 17,0-1-17,24 0 1,0 0-16,-24 0 16,24 0-16,1 1 15,-25-1-15,24 0 16,-24 0-16,24 0 15,-24 1 1</inkml:trace>
  <inkml:trace contextRef="#ctx0" brushRef="#br0" timeOffset="-9587">4112 2154 0,'0'-24'16,"-24"24"-16,24-24 0,-24 24 15,0 0-15</inkml:trace>
  <inkml:trace contextRef="#ctx0" brushRef="#br0" timeOffset="-9287">4427 2009 0,'-25'0'16,"1"0"-16,0 0 15,24 24-15,0 0 16,24 0-16,-24 1 16,24-1-16,1 24 0,-1 1 15,0-25-15,0 24 16,0 1-16,1-1 0,-25-24 16,24 24-16,0 1 0,-24-25 15,24 0-15,-24 0 16,24 1-16,-24-1 0,24-24 15,1 0-15,-1 0 16</inkml:trace>
  <inkml:trace contextRef="#ctx0" brushRef="#br0" timeOffset="-9114">4548 2299 0,'-25'0'16,"1"0"-16,48 0 31,1 0-15,-1 0-1,24 0-15,-24 0 0,0-24 16,25 24-16</inkml:trace>
  <inkml:trace contextRef="#ctx0" brushRef="#br0" timeOffset="-8184">5805 1936 0,'0'-24'15,"0"0"1,0 0-16,0 0 15,0 48 32,25 0-47,-25 0 0,0 0 16,0 25-16,0-25 0,0 48 16,0-23-16,-25-1 15,25 1-15,0-1 0,-24 0 16,24 1-16,0 23 15,0-23 1,24-25-16,-24 0 0,25-24 0,-1 0 16,0 0-16,0 0 15,25 0-15,-25 0 0,24-24 16,1 24-16,-25 0 16,24-24-16,-24 24 0,0 0 15,1 0-15,-1 0 0,0-25 16</inkml:trace>
  <inkml:trace contextRef="#ctx0" brushRef="#br0" timeOffset="-7775">6459 2154 0,'-25'0'16,"1"-24"-16,0 24 16,0 0-16,0 0 15,-1 24 1,1 0-16,24 0 0,-24 1 16,24-1-16,0 0 0,-24 0 15,24 25-15,0-25 16,24 0-16,0 0 0,0-24 15,-24 24-15,49-24 0,-25 0 16,0 0-16,0 0 16,25 0-16,-25-24 0,0 0 15,0 24-15,1-24 16,-25 0-16,0-25 0,0 25 16,0 0-16,0 0 0,-25-1 15,1 25-15,0-24 16,0 24-16,0-24 0,-1 24 15,1 0-15,0 0 16,0 24-16,0-24 0</inkml:trace>
  <inkml:trace contextRef="#ctx0" brushRef="#br0" timeOffset="-7422">7088 2081 0,'-25'0'0,"1"-24"16,0 24-1,0-24-15,0 24 16,-1 0-16,1 0 15,0 0-15,0 24 16,0-24-16,24 24 0,-25 1 16,25-1-16,-24 0 15,24 0-15,0 0 0,0 1 16,0-1-16,24 0 16,-24 0-16,25 0 0,-1-24 15,0 25-15,24-25 0,-23 0 16,23 0-16,0 0 15,-23 0-15,23 0 0</inkml:trace>
  <inkml:trace contextRef="#ctx0" brushRef="#br0" timeOffset="-6646">7475 2106 0,'0'-25'0,"0"1"16,0 0-16,0 0 15,-25 24-15,25-24 16,-24 24-16,0 0 16,0 0-16,0 0 15,-1 0-15,25 24 0,-24-24 16,0 24-16,0 0 16,24 0-16,-24 1 0,24-1 15,0 0-15,-25 0 16,25 0-16,0 1 0,25-25 15,-25 24-15,24-24 0,0 24 16,0-24-16,0 0 16,1 0-16,-1 0 0,24 0 15,-24-24-15,1 24 16,-1-24-16,0-1 0,-24 1 16,24 24-16,-24-24 0,24 0 15,-24 0-15,0-1 16,0 1-16,0 48 47,0 1-47,0-1 15,0 0-15,25 0 16,-1 0-16,0 1 16,-24-1-16,24-24 15,0 0-15,0 0 0,1 0 16,-1 0-16,0 0 0,24-24 15,-23-1-15,-1 1 16,0 0-16,-24 0 0,24-25 16,-24 25-16,0-24 15,0-1-15,0 1 0,0 0 16,-24-25-16,24 25 0,-24-1 16,0 1-16,24 0 15,-25 23-15,1 1 0,0 24 16,0 24-1,24 1-15,0 23 16,-24 0-16,24 1 0,0-1 16,24 1-16,0-1 15,0 0-15,0-24 0,1 25 16,23-25-16,-24 24 16,49-23-16,-25-1 15,-24-24-15,1 24 0,-1-24 16,0 0-16,0 0 15,-48 0 17</inkml:trace>
  <inkml:trace contextRef="#ctx0" brushRef="#br0" timeOffset="-8903">5249 2299 0,'-24'0'16,"0"0"-16,48 0 31,0 0-15,0 0-1,0 0-15,1 0 16,-1 0 0</inkml:trace>
  <inkml:trace contextRef="#ctx0" brushRef="#br0" timeOffset="-4727">5152 2299 0,'0'24'32,"0"1"-1,24-25 16,-24-25-47,25 25 0,-1 0 15,0 0-15,0-24 0,0 24 16,1 0 0,-1 0-16,-24-24 31,-24 24-31,-1 0 16,1 0-16,0 0 15,0 24-15,0-24 16,-1 0-16,1 24 0,0-24 15,0 0 1,0 25-16,48-25 47,0-25-47,0 25 16</inkml:trace>
  <inkml:trace contextRef="#ctx0" brushRef="#br0" timeOffset="35420">5056 2372 0,'24'0'94,"0"0"-47,0 0-31,-24-24-16,24 24 0,0 0 15,1 0-15,-1-25 16,0 25-16,0 0 0,0 0 16,1-24-16,-1 24 15,0 0-15,0 0 16,-48 0 187,0 0-187,0 0-1,-1 0 1,1 0-16,0 0 15,0 0 1,0 0 0,48 0 93,0 0-109,0 0 16,0 0-16,1 0 0,-1-24 15,0 24-15,24 0 16,-23 0-16,-1 0 0,0-24 16,0 24-16,-48 0 46,0 0-30,0 0-16,-1 24 16,1-24-1,0 0 1,0 0 15,0 0 0,-1 0 16,1 0-31,0 0 0,24 24-1,-24-24 1,48 0 31,0 0 31,-48 0-16,0 0-30,0 0-17,48 0 110</inkml:trace>
  <inkml:trace contextRef="#ctx0" brushRef="#br0" timeOffset="56002">8249 848 0,'24'0'0,"-24"-24"0,24 24 15,-24-25-15,24 25 16,-24-24-16,24 24 0,-24-24 16,25 0-16,-50 24 31,1 0-16,24 24 1,-24-24-16,0 24 0,0 0 16,24 1-16,-25-1 0,25 0 15,0 24-15,0-24 16,0 1-16,0-1 0,25 0 16,-1 0-16,24 0 15,-24-24-15,25 0 0,-1 0 16,1 0-16,23-24 0,-23 24 15,-1-24-15,-24-24 16,24 23-16,-23 1 0,-1 0 16,-24 0-16,0 0 0,0 0 15,0-1-15,-24 1 16,-1 0-16,1 0 0,0 0 16,-24 24-16,24-25 15,-25 25-15,25 0 0,0-24 16,-25 24-16,25 0 15,24 24-15,-24-24 16,24 25-16,0-1 31,24 0-31</inkml:trace>
  <inkml:trace contextRef="#ctx0" brushRef="#br0" timeOffset="56427">8805 824 0,'24'0'31,"0"0"-15,-24-25-16,25 25 0,-1 0 15,24 0-15,-24-24 0,25 24 16,-1 0-16,1-24 16,-1 24-16,0 0 0,1 0 15,-1-24-15,-24 24 16,0 0-16,1 0 0,-1 0 16,-24-24-16,-24 24 31</inkml:trace>
  <inkml:trace contextRef="#ctx0" brushRef="#br0" timeOffset="56930">9265 557 0,'-25'0'15,"1"0"-15,0 0 16,48 0 31,0 0-31,1 25-16,-1-25 15,0 0-15,0 0 0,0 0 16,1 24-16,-1-24 15,0 0 1,-24 24-16,-24 0 16,0 0-1,24 1-15,-25-25 16,25 24-16,-24 0 16,24 0-16,-24-24 0,24 24 15,0 1-15</inkml:trace>
  <inkml:trace contextRef="#ctx0" brushRef="#br0" timeOffset="57476">9773 461 0,'0'-25'16,"-25"25"-16,1 0 15,0 0-15,24 25 16,-24-25-16,0 24 0,0 0 16,-25 0-16,49 0 0,-24 1 15,0-1-15,24 24 16,-24-24-16,24 1 0,0-1 16,24 0-16,-24 0 15,48-24-15,-24 24 0,1-24 16,23 0-16,0 0 0,-24 0 15,25 0-15,-1 0 16,1-24-16,-25 24 0,0-24 16,0 0-16,0 24 0,-24-24 15,0-1-15,0 1 16,-24 0-16,24 0 0,-24 0 16,0-1-16,0 1 15,-1 0-15,1 0 0,0 24 16,0-24-16,0 24 15,-1 0-15,1 0 16,24 24 0</inkml:trace>
  <inkml:trace contextRef="#ctx0" brushRef="#br0" timeOffset="57759">10136 582 0,'0'24'15,"24"-24"1,0 0 0,0 0-16,0-24 0,25 24 15,-1 0-15,0-25 0,-23 25 16,23-24-16,0 24 15,-23-24-15,-1 24 0,0 0 16,0 0-16,-24-24 16,-24 24 15</inkml:trace>
  <inkml:trace contextRef="#ctx0" brushRef="#br0" timeOffset="58048">10498 364 0,'0'24'62,"25"-24"-46,-25 24-1,24 0 1,-24 1-16,24-25 0,0 24 16,-24 0-16,0 0 0,24-24 15,-24 24-15,0 1 16,-24-1 0,0-24-1,0 0-15</inkml:trace>
  <inkml:trace contextRef="#ctx0" brushRef="#br0" timeOffset="58550">10934 267 0,'-24'-24'15,"-1"24"-15,1 0 0,0-24 16,0 24-16,0 0 16,24 24-1,-25 0-15,25 0 0,-24 1 16,0-1-16,24 0 15,-24 0-15,24 0 0,0 0 16,0 1-16,0-1 0,24 0 16,-24 0-16,24 0 15,25-24-15,-25 25 0,24-25 16,1 0-16,-25 0 16,24 0-16,1 0 0,-25 0 15,0-25-15,0 25 0,0-24 16,-24 0-1,0 0-15,-24 0 16,0-1-16,0 1 16,0 0-16,-1 0 0,1 24 15,24-24-15,-24 24 0,0 0 16,0 0-16,-1 0 16,1 24-1</inkml:trace>
  <inkml:trace contextRef="#ctx0" brushRef="#br0" timeOffset="58887">11369 388 0,'-24'0'0,"0"0"16,0 0-16,24-24 31,24 24-15,0 0-16,0 0 15,0 0-15,1-24 0,23 24 16,0 0-16,-23 0 0,23-24 15,-24 24-15,0 0 16,1 0-16,-1 0 0,0-25 16,-48 25 15</inkml:trace>
  <inkml:trace contextRef="#ctx0" brushRef="#br0" timeOffset="59288">11926 146 0,'0'-24'16,"-25"24"-16,1 0 46,24 24-46,-24-24 16,24 24 0,-24-24-16,24 25 0,-24-25 15,24 24-15,0 0 0,0 0 16,0 0 0,24-24-16,-24 25 0,24-25 15,0 24-15,0-24 16,1 0-16,-1 0 15,0 0-15,0-24 16,-24-1 0,0 1-1,-24 0 1,0 24 0,24-24-16</inkml:trace>
  <inkml:trace contextRef="#ctx0" brushRef="#br0" timeOffset="59762">11684 74 0,'-24'0'0,"-1"0"0,1 0 16,48 0 15,-24 24-15,25-24-16,-1 0 15,0 24-15,24 0 16,-24-24-16,1 24 0,-1-24 15,0 0-15,0 25 16,0-25-16,1 24 0,-25 0 31,0 0-31,-25 0 16,1 1 0,24-1-1,-24-24-15,24 24 16,0 0-1,-24-24 1</inkml:trace>
  <inkml:trace contextRef="#ctx0" brushRef="#br0" timeOffset="60598">12313 49 0,'0'-24'15,"-25"24"1,1 0-16,0 0 15,0 0-15,0 0 16,0 24-16,-1-24 16,1 25-16,0-1 15,24 0-15,0 0 16,0 0-16,0 1 16,24-1-16,0 0 15,1-24-15,23 24 16,-24-24-16,49 24 15,-49-24 1,0 0-16,0 0 0,0-24 0,1 24 16,-1-24-16,0 0 15,-24 0-15,0-1 16,0 1-16,-24 0 0,24 0 16,-24 0-16,-1-1 15,1 1-15,0 0 0,0 24 16,0 0-16,-1 0 15,1 0-15,0 0 0,24 24 16,-24-24-16,0 24 16</inkml:trace>
  <inkml:trace contextRef="#ctx0" brushRef="#br0" timeOffset="88160">290 3992 0,'0'-24'16,"0"0"0,-24 24-16,24-24 15,0 0 1,0 0 0,24 24-16,-24-25 15,0 1-15,24 0 16,0 0-1,1 24-15,-1-24 0,0-1 16,0 25-16,0-24 16,25 24-16,-25-24 0,0 24 15,0 0-15,0 0 16,1 0-16,-1 24 0,0 0 16,-24 1-1,-24-1-15,24 0 16,-24 0-16,-1 0 0,25 1 15,-24-25-15,0 24 0,24 0 16,-24-24-16,24 24 16,-24-24-16,24 24 0,-24-24 15,-1 0 1,25 24-16,25-24 47,-25-24-47,24 24 0,0 0 15,0 0-15,24 0 16,-23-24-16,-1 24 0,0 0 16,0 24-16,0-24 0,1 24 15,-25 1 1,24-1-16,-24 0 0,0 0 16,-24 0-1,24 1-15,-25-25 16,1 24-16,0-24 0,0 24 15,0-24-15,-1 0 16,1 24-16,-24-24 0,24 0 16,0 0-16,-1 0 15,1 0-15,0 0 0,0 0 16,24-24-16</inkml:trace>
  <inkml:trace contextRef="#ctx0" brushRef="#br0" timeOffset="88568">846 3605 0,'0'-24'0,"25"24"16,-1 24 15,0 1-15,-24-1-16,24 0 16,0 0-16,1 0 0,-1 25 15,-24-25-15,24 24 0,0-23 16,0 23-16,0-24 15,-24 24-15,0-23 0,0-1 16,0 0-16,0 24 16,0-23-16,-24-1 0,0 0 15,0 24-15,24-23 16,-24-1-16,0 0 0,24 0 16,-25 0-16,1 1 15,24-50 1</inkml:trace>
  <inkml:trace contextRef="#ctx0" brushRef="#br0" timeOffset="94414">1645 3799 0,'0'24'63,"0"0"-48,24 1-15,-24-1 0,24 24 16,-24 0-16,24 25 16,0 0-16,1-1 0,-1-23 15,0 23-15,0 1 16,0-25-16,1 25 0,-1-49 16,0 24-16,0-24 15</inkml:trace>
  <inkml:trace contextRef="#ctx0" brushRef="#br0" timeOffset="94787">1717 3992 0,'-24'-24'0,"24"-24"0,-24 24 16,0 0-16,-1-1 0,25-23 15,0 24-15,0 0 16,0-25-16,25 25 0,-1 0 16,0 0-16,24-1 15,1 1-15,-1 24 0,1 0 16,-1 0-16,0 0 0,1 24 16,-1 1-16,0 23 15,-23-24-15,-1 25 0,0-25 16,-24 24-16,0-24 15,0 25-15,0-25 0,-48 0 16,23 0-16,-23 0 0,0 1 16,-1-25-16,1 0 15,0 0-15,-1 0 0,25 0 16,-24-25-16,23 25 16,25-24-16,-24 24 0,24-24 15</inkml:trace>
  <inkml:trace contextRef="#ctx0" brushRef="#br0" timeOffset="95255">2395 3799 0,'-25'-24'16,"25"0"-16,-24 24 15,24-25-15,0 50 32,24-1-17,-24 0-15,25 24 16,-25-23-16,24 23 0,0-24 15,0 0-15,0 25 0,1-25 16,-1 0-16,24 0 16,-24-24-16,0 24 0,25-24 15,-25 0-15,24-24 16,-23 24-16,-1-24 0,0 0 16,0 0-16,0-25 0,-24 25 15,0-24-15,0-1 16,0 25-16,-24-24 0,24-1 15,-24 25-15,0-24 16,0 24-16,24-1 0,-25 25 16,1 0-16,24 25 15</inkml:trace>
  <inkml:trace contextRef="#ctx0" brushRef="#br0" timeOffset="95693">3314 3654 0,'0'-24'15,"24"24"-15,-24-25 16,0 1-16,-24 24 15,24-24-15,-24 24 16,-1 0-16,1 0 0,0 0 16,-24 0-16,23 24 15,-23-24-15,24 24 0,0 1 16,0-25-16,-1 24 0,1 0 16,24 0-1,24 0-15,1 1 0,23-1 16,-24-24-16,24 24 15,25-24-15,-25 24 0,1-24 16,-1 24-16,1-24 0,-25 25 16,0-1-16,0-24 15,-24 24-15,0 0 0,-24 0 16,0-24-16,-25 24 16,1 1-16,24-1 0,-25-24 15,1 24-15,24-24 16,-25 0-16,25-24 0</inkml:trace>
  <inkml:trace contextRef="#ctx0" brushRef="#br0" timeOffset="96215">3507 3364 0,'0'-25'16,"-24"1"-16,0 24 15,24 24 17,0 1-32,24-1 0,0 0 15,1 24-15,-1-24 16,0 25-16,0-1 0,24 1 16,-23-1-16,-25 0 0,24 1 15,0-25-15,-24 24 16,24 1-16,-24-25 0,0 0 15,0 0-15,0-48 47,0 0-47,0 0 0,0-25 16,0 25-16,0-24 0,0 24 16,24-25-16,-24 1 15,25 24-15,23-1 0,-24 1 16,0 24-16,25 0 0,-25 0 15,0 24-15,25 1 16,-25-1-16,0 24 0,0-24 16,0 25-16,0-25 15,1 0-15,-1 25 0,0-25 16,0-24-16,0 24 0,1-24 16,-1 0-16,0 0 15,0 0-15,25-24 0,-25 24 16,0-24-16,0-1 15,0 1-15,1 0 0,-1 0 16,-24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6:47:42.6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13524 6957 0,'25'0'16,"-25"24"-16,24-24 16,0 0-16,0 0 15,24 0-15,-23 0 0,23 0 16,0 0-16,25 0 16,0 0-16,-1-24 0,25 24 15,0 0-15,24 0 0,24 0 16,0 0-16,24-24 15,25 24-15,-25 0 0,25 0 16,-1 0-16,-24 0 0,25 0 16,-25 0-16,-24 0 15,1 0-15,-1 0 0,-24 0 16,0 0-16,-25 0 16,1 0-16,-24 0 0,-1 0 15,-23 0-15,-25 0 16,0-25-16,-48 25 15,0 0-15,-25 0 16,1 0-16</inkml:trace>
  <inkml:trace contextRef="#ctx0" brushRef="#br0" timeOffset="2867">13669 6933 0,'-24'0'15,"24"24"1,-24-24 15,24-24-15,-24 24-1,0-25-15,0 25 16,-1-24-16,1 0 16,0 0-16,0 0 15,0 0-15,-25-1 0,25-23 16,0 0-16,-25-1 16,25 1-16,0-25 0,0 25 15,-25-25-15,49 1 0,-24-1 16,0 25-16,24-25 15,0 25-15,0-25 0,24 25 16,0-1-16,1 25 16,-1-24-16,0 24 0,0 0 15,25-1-15,-1 1 0,-24 0 16,25 0-16,-1 0 16,0 24-16,-23-25 0,23 25 15,-24-24-15,24 24 16,-23 0-16,-1 0 15,0 0-15,-24 24 16,24-24 0,-24 25-16,0-50 47,0 1-32,0 0 1,0 0-16,0 0 15,0-1-15,0-23 16,24 24-16,-24-25 0,25 1 16,-25 0-16,24-25 0,0 25 15,0-25-15,0 25 16,25-25-16,-1 25 0,1-1 16,-1 1-16,0 24 15,25 0-15,-25 0 0,25-1 16,-1 1-16,1 24 0,0 0 15,-25-24-15,24 24 16,-23 0-16,-1 0 0,1 0 16,-25 24-16,24-24 15,-24 0-15,-24 24 0,25-24 16,-1 0-16,-48-24 31,-1 0 0,25 0-31,0 0 16,0-1 0,0 1-16,25 0 15,-1 0-15,0 0 0,0-1 16,25-23-16,-1 24 0,0 0 16,25-1-16,-25 1 15,25 0-15,-1 0 0,1 0 16,24 24-16,-25 0 15,1 0-15,-25 0 0,25 0 16,-25 0-16,1 24 0,-1-24 16,0 24-16,1 0 15,-25-24-15,0 24 0,0 1 16,0-25-16,-24 24 16,25-24-16,-25 24 0,0 0 46,24-24-14,0-24-32,0 24 15,0 0-15,25 0 0,-1-24 16,1 24-16,23 0 16,-23 0-16,23 0 0,1 0 15,-1 24-15,-23-24 16,23 24-16,-23 0 0,23 1 15,-23-1-15,-1 0 0,0 0 16,1 0-16,-25 25 16,24-25-16,-24 0 0,25 0 15,-49 1-15,24-1 16,0 0-16,-24 0 0,0 0 16,0 0-1,-24-24 1,24 25-1,24-1 17,0-24-17,1 24-15,23-24 16,-24 24-16,25 0 0,-1 1 16,0 23-16,1-24 15,-1 25-15,0-1 0,1 0 16,-1 1-16,25-1 0,-25 25 15,-24-25-15,25 25 16,-1-25-16,-24 0 0,-24 1 16,24-1-16,-24 1 0,0-25 15,-24 0-15,0 0 16,0 0-16,-24 0 0,23 1 16,-23-1-16,24 0 15,0-24-15,-1 24 0,1 0 16,24 1-1,24-25 17,1 24-17,-1-24-15,0 24 16,0-24-16,-24 24 16,24-24-16,1 24 15,-1-24-15,-24 25 0,24-1 16,-24 0-16,24-24 15,-24 24-15,24 0 0,-24 1 16,0-1-16,0 0 0,0 0 16,0 24-16,0-23 15,0-1-15,0 0 0,0 24 16,-24-23-16,24-1 16,0 0-16,-24 0 0,24 0 15,-24-24-15,24 25 16,-24-1-16,-1-24 0,25 24 15,-24-24-15,0 24 0,0-24 16,0 24-16,-1-24 16,1 0-16,-24 0 0,24 0 15,-25 0-15,25 0 0,-24 0 16,23 0-16,-23 0 16,24 0-16,0 0 0,0 0 15,-1 0-15,1-24 16,0 24-16,0 0 15,24 24 32,24-24 47,-24 25 0,-24-25-94,24 24 15,-24-24-15,-1 24 16,1-24-16,0 0 16,0 0-16,0 24 0,-1-24 15,-23 0-15,24 0 16,-25 0-16,25 0 0,-24 0 16,24 0-16,-25 0 15,25 0-15,0 0 0,-24 0 16,23 0-16,1 0 15,-24 0-15,24-24 0,-1 24 16,1 0-16,0 0 0,0 0 16,0 0-16,-1 0 15,25 24 63,-24-24-78</inkml:trace>
  <inkml:trace contextRef="#ctx0" brushRef="#br0" timeOffset="3612">14347 5651 0,'0'24'31,"0"0"0,0 0-31,0 0 16,0 1-1,0 23-15,0-24 0,24 24 16,-24 1-16,0-1 16,0-24-16,24 25 0,-24-1 15,0-24-15,0 25 0,24-25 16,-24 0-16,0 0 15,0 1-15</inkml:trace>
  <inkml:trace contextRef="#ctx0" brushRef="#br0" timeOffset="4074">14395 5989 0,'-24'-24'15,"24"0"1,24 0 0,0 24-1,1 0-15,23-25 0,-24 25 16,25 0-16,-1 0 16,0-24-16,1 24 0,-1 0 15,-24-24-15,25 24 16,-25 0-16,-24-24 0,24 24 15,-24-24-15,0 0 0,-24 24 16,24-25-16,-24 1 16,-1 0-16,1 0 0,24 0 15,-24-1-15,24 1 16,-24 24-16,24-24 0,0 48 16,0 0-1,24 25 1,-24-25-16,24 0 0,-24 25 15,24-1-15,-24-24 16,0 24-16,25 1 0,-25-25 16,0 24-16,24-23 0,-24-1 15,0 0-15,0 0 16,0 0-16,0 1 16,24-25-16</inkml:trace>
  <inkml:trace contextRef="#ctx0" brushRef="#br0" timeOffset="4343">15097 5868 0,'-24'0'0,"-1"0"31,25 24-15,25-24 0,-25 25-16,0-1 15,0 0-15,24 0 0,-24 0 16,0 1-16,24-1 0,-24 0 16,0 0-16,0 0 15,0 1-15,0-1 0</inkml:trace>
  <inkml:trace contextRef="#ctx0" brushRef="#br0" timeOffset="6348">15097 5965 0,'-24'0'62,"24"24"-30,0 0-1,0 1-16,24-1 1,-24 0 0,0 0-16,24-24 0,-24 24 15,0 1-15,24-1 0,-24 0 16,24-24-16,-24 24 16,24 0-16,1-24 15,-1 25-15,0-25 16,0 0-16,0 0 15,1 0 1,-1 0-16,0 0 0,0-25 16,0 1-16,1 24 15,-25-24-15,24 0 16,-24 0-16,0-1 0,0 1 16,0 0-16,0-24 0,0 23 15,0 1-15,0 0 16,0 0-16,0 0 0,0-1 15,0 1-15,0 48 63,0 1-47</inkml:trace>
  <inkml:trace contextRef="#ctx0" brushRef="#br0" timeOffset="7157">15701 5675 0,'-24'-24'0,"24"-1"16,-24 1-1,24 48 17,0 1-17,24-1-15,-24 0 16,0 0-16,0 0 15,24 25-15,-24-1 0,0-24 16,0 25-16,0-25 16,25 24-16,-25-24 0,0 25 15,0-25-15,0 0 0,0 0 16,0 1-16,0-1 16,24-24-16,-24 24 0,0-48 46,0 0-30,0-1 0,0 1-1,24 0-15,-24 0 16,24 0-16,0-1 16,-24 1-16,25 0 0,-1 24 15,0-24-15,24 24 16,-23-24-16,-1 24 0,0 0 15,0 0-15,0 0 0,1 0 16,-1 24-16,0 0 16,0 0-16,0 0 15,-24 1-15,0-1 16,0 0-16,0 0 16,0 0-16,-24-24 0,24 25 15,-24-1-15,0-24 16,24 24-16,-24-24 0,-1 24 15,1-24-15,0 0 16,0 0-16,0 0 16,-1 0-16,1-24 15,0 24-15,24-24 16,-24 24-16,24-24 16,-24 24-16,24-25 15,-25 25 48</inkml:trace>
  <inkml:trace contextRef="#ctx0" brushRef="#br0" timeOffset="8761">15435 4659 0,'0'-24'31,"-24"24"-15,0 0-16,0 0 16,0 0-1,-1 24-15,1-24 0,0 24 16,-24 0-16,23 0 15,1 1-15,-24 23 0,24-24 16,0 24-16,24 1 16,-25-1-16,25 1 0,0-1 15,0-24-15,0 25 0,0-1 16,25-24-16,-1 25 16,0-25-16,0 0 0,0 0 15,25 0-15,-25 0 0,24 1 16,1-25-16,-1 24 15,0-24-15,1 0 0,-25 0 16,24-24-16,-23 24 16,-1-25-16,0 25 0,0-24 15,0 0-15,-24 0 0,0 0 16,0 0-16,0-25 16,-24 25-16,0 0 0,0-25 15,0 25-15,-1 0 16,1 0-16,-24 0 0,24 24 15,-1-25-15,1 25 0,0 0 16,0 0-16,0 0 16,-1 25-16,25-1 31,25-24-31,-1 0 16,0 24-16,0-24 15,25 0-15,-1 0 16,0 0-16,-23 0 0,47 0 15,-24 0-15,1 0 16,-25-24-16,24 24 0,1 0 16,-25 0-16,0 0 0,0 0 15,-24-24-15,25 24 16,-25 24 15,-25-24-15,25 24-16,0 0 31,0 0-31,0 1 16,0-1-16,0 0 15,0 24-15,0-23 16,0-1-16,0 0 0,0 24 16,0-24-16,0 1 15,0-1-15,25 0 0,-25 0 16,0 0-16,0 1 15,0-1 1,0 0 0</inkml:trace>
  <inkml:trace contextRef="#ctx0" brushRef="#br0" timeOffset="9089">16113 5167 0,'-24'-24'16,"24"48"15,0 0-15,0 0-1,24 0-15,-24 25 16,0-25-16,24 0 16,-24 0-16,0 0 0,0 1 15,0-1-15,0 0 0,0 0 16,0 0-16,0 1 16</inkml:trace>
  <inkml:trace contextRef="#ctx0" brushRef="#br0" timeOffset="9269">16161 4852 0,'-24'0'16,"24"24"31</inkml:trace>
  <inkml:trace contextRef="#ctx0" brushRef="#br0" timeOffset="9683">16355 4828 0,'-25'0'0,"25"24"47,0 0-32,25-24-15,-25 25 16,0-1-16,24 24 0,-24-24 16,0 25-16,0-25 15,0 24-15,0 1 0,0-1 16,0 1-16,0-1 16,0 0-16,0-24 0,0 25 15,0-25-15,0 0 0,24 0 16,-24 1-16,0-1 15,24-24-15,-24 24 0,24-24 16,1 0-16,-1 0 16,0 0-16,0 0 15,0 0-15,-24-24 0,25 24 16,-25-24-16,24 24 16,-24-25-16</inkml:trace>
  <inkml:trace contextRef="#ctx0" brushRef="#br0" timeOffset="9959">16379 5143 0,'-24'-25'0,"-1"25"16,1 0 0,48 0 15,1 0-16,-1 0 1,0 0-16,0 0 16,0 0-16,1 0 0,-1 0 15,0 0 1,0 0-16,-24-24 16</inkml:trace>
  <inkml:trace contextRef="#ctx0" brushRef="#br0" timeOffset="12540">2760 3981 0,'-25'0'0,"1"0"15,0 0-15,24 25 16,-24-25-16,0 0 16,-1 24-16,1-24 0,0 24 15,0-24-15,0 24 16,24 0-16,-25 25 0,1-25 16,24 24-16,0-23 0,-24 23 15,24 0-15,0 1 16,24-1-16,-24 0 0,24 1 15,1-25-15,-1 24 16,24-23-16,-24-1 0,25 24 16,-1-48-16,1 24 0,23 1 15,-23-25-15,23 0 16,1 0-16,-1 0 0,1-25 16,-1 25-16,1-24 0,0 0 15,-1 0-15,-24-25 16,1 25-16,-1 0 0,1-24 15,-49 23-15,24-23 16,-24 24-16,-24-25 0,24 1 16,-25 0-16,-23-1 15,24 1-15,-25 0 0,1 23 16,0-23-16,-1 0 0,25 23 16,-24 1-16,-1 0 15,25 0-15,-24 24 0,24-24 16,-1 24-16,-23 0 15,24 0-15,0 0 0,-1 0 16,1 0-16,0 0 0,0 0 31,24 24-15</inkml:trace>
  <inkml:trace contextRef="#ctx0" brushRef="#br0" timeOffset="13308">2881 4780 0,'-25'0'15,"1"0"1,0 24 0,0 0-1,0 0-15,-1 25 16,1-1-16,0 0 0,0 1 15,0-1-15,-1 1 0,1-1 16,0 0-16,0-23 16,24 23-16,-24-24 0,-1 24 15,25-23-15,0-1 16,0 0-16,0 0 31,25-24-31,-1 0 16,0 0-16,0-24 15,0 24-15,25 0 0,-25 0 16,24 0-16,1 0 16,-1 0-16,25 0 0,-25 0 15,25 0-15,-25 0 16,25 24-16,-25-24 0,25 0 16,-25 0-16,0 0 15,1 0-15,-1 0 0,-24 0 16,0 0-16,1-24 0,-1 24 15,0-24 1,-24 0 0,0-1-16,0 1 15,0 0-15,0 0 0,0-24 16,0 23-16,0-23 0,0 0 16,-24-1-16,0 1 15,-1-1-15,1 1 0,0 0 16,-24 23-16,24-23 15,-1 24-15,1 0 0,0 0 16,0 24-16,0 0 0,24-25 16,0 50 31</inkml:trace>
  <inkml:trace contextRef="#ctx0" brushRef="#br0" timeOffset="14392">2590 10295 0,'0'-24'16,"-24"24"-16,-24 0 16,23 0-16,-23 0 15,24 0-15,0 24 16,0 0-16,-25 1 0,25-1 16,0 24-16,24 0 0,-24 1 15,24-1-15,0 25 16,24-25-16,-24 25 0,24-1 15,24-23-15,-23 23 16,23-23-16,0-1 0,1 0 16,-1-23-16,25-1 15,-25 0-15,25 0 0,-1-24 16,1 0-16,-25 0 0,25 0 16,-25-24-16,25 0 15,-25 0-15,0-1 0,1-23 16,-1 24-16,-24-25 15,1 1-15,-1-24 0,0 23 16,-24 1-16,0-1 0,-24-23 16,0 23-16,-25 1 15,25 0-15,-24-1 0,-1 25 16,25 0-16,-24-24 16,-1 48-16,1-25 0,-1 1 15,25 24-15,-24 0 0,24 0 16,0 0-16,-1 0 15,1 0-15,24 24 0,-24-24 16,24 25 0,-24-25-16,24 24 0</inkml:trace>
  <inkml:trace contextRef="#ctx0" brushRef="#br0" timeOffset="15160">2808 11263 0,'0'-24'0,"-24"24"16,24-25 0,-24 50-1,24-1-15,0 0 16,-25 0-16,25 25 0,-24-25 16,0 24-16,0 0 15,24 1-15,-24-1 0,-1 25 16,25-25-16,-24 1 0,0-1 15,0-24-15,0 25 16,24-1-16,-25 0 0,1-24 16,24 25-16,-24-25 0,24 0 15,0 0-15,0 1 16,24-25 0,0-25-1,1 25-15,-1 0 16,24-24-16,1 24 0,-1-24 15,0 24-15,1 0 16,-1 0-16,25-24 0,-25 24 16,25 0-16,-1 0 15,1 0-15,-1 0 0,-23 0 16,23 0-16,-23 0 0,-1 0 16,0 0-16,1 0 15,-25 0-15,0 0 0,0 0 16,-24-24-1,0-1-15,0 1 16,0 0-16,-24-24 16,24 24-16,0-25 15,-24 1-15,24-1 0,0-23 16,-24 23-16,24-23 0,-24-1 16,24 25-16,-25 0 15,25-1-15,-24 1 0,24 24 16,-24-1-16,24 1 15,-24 24-15,0 0 16,0 0-16,-1 0 16,1 0-1,24 24-15</inkml:trace>
  <inkml:trace contextRef="#ctx0" brushRef="#br0" timeOffset="18228">4284 11384 0,'24'0'31,"0"0"-15,0 0-16,0 0 16,1 0-16,-1 0 0,24 0 15,-24 0-15,25 0 16,23 0-16,-23 0 0,23-24 15,1 24-15,24 0 16,-1 0-16,1-25 0,24 25 16,0 0-16,0-24 0,0 24 15,24 0-15,-24-24 16,24 24-16,-24 0 0,24-24 16,25 24-16,-25 0 15,24 0-15,0-24 0,25 24 16,-25 0-16,25 0 15,-1 0-15,-23 0 0,23 0 16,-24 0-16,25 0 0,-25 0 16,25 0-16,-25 0 15,25 0-15,-25 0 0,25 0 16,-25 0-16,24 24 0,-23-24 16,-1 0-16,-24 0 15,0 0-15,0 0 0,1 0 16,-25 0-16,-25 0 0,25 0 15,-24 0-15,0 0 16,-25 0-16,25 0 0,0 24 16,-25-24-16,1 0 15,24 0-15,-25 0 0,1 0 16,-25 0-16,25 24 0,-49-24 16,24 0-16,-23 0 15,-1 0-15,0 0 0,0 0 16,-24-24 46,-24 24-30,24-24-32,0 0 15,0-1 1,0 1-1,0 0-15,24 0 16,-24 0-16,24-1 16,-24-23-16,0 0 0,25 23 15,-25-23-15,0-24 0,24 23 16,-24-23-16,0 23 16,24-23-16,-24-1 0,0-24 15,0 25-15,0-25 16,0 24-16,0-23 0,24-1 15,-24 24-15,0-23 0,0 23 16,0-24-16,-24 25 16,24-1-16,-24 0 0,24 1 15,-24-1-15,24 1 16,0-1-16,-25 25 0,25-25 16,0 1-16,-24 23 0,24-23 15,0 23-15,0-23 16,0 23-16,0-23 0,0 23 15,0 1-15,0 0 16,0-1-16,0 1 0,0 0 16,0 23-16,0 1 0,0 0 15,0 0-15,0 0 16,0-1-16,0 1 16,0 0-1,0 0 48,24 24-32,1 0-15,-1 0-1,0 24-15,24-24 0,1 0 16,-1 24-16,1-24 0,23 0 15,1 24-15,23-24 16,-23 0-16,48 25 0,-24-25 16,-1 0-16,25 0 15,-24 0-15,24 0 0,-24 0 16,-25 0-16,25 0 0,-24 0 16,-1 0-16,-23 0 15,-1-25-15,1 25 0,-1 0 16,-24 0-16,0 0 15,0-24-15,1 24 0,-1 0 32,-24-24 30,0 0-46,0 0-1,0-1-15,0 1 16,0 0 0,0 0-16,0 0 0,0-1 15,0 1-15,0-24 16,0 24-16,0-25 0,0 25 16,0-24-16,0 24 0,0-25 15,0 1-15,0-1 16,-24 1-16,24 0 0,0 23 15,0-23-15,0 24 0,0-24 16,-25 23-16,25 1 16,0 0-16,0 0 15,-24 24 1,24 24 15,0 0-15</inkml:trace>
  <inkml:trace contextRef="#ctx0" brushRef="#br0" timeOffset="18857">14008 7199 0,'0'-24'16,"-24"24"-1,0 24 1,0 0-16,-1 0 15,1 0 1,0 1-16,0-1 0,0 0 16,24 0-16,-25 0 15,1 0-15,24 1 16,0-1-16,24-48 31,1-1-15,-1 1-1,0 0-15,-24 0 16,24 0-16,0 0 0,1-25 16,-1 25-16,0 0 15,-24 0-15,24-25 0,0 25 16,1 0-16,-1 0 16,0 24-16,0-25 0,0 25 15,0-24-15,1 24 0,-1 24 16,0-24-1,0 25-15,0-1 0,1 0 16,-1 0-16,0 0 16,0 1-16,0-1 0,1 0 15,-25 0-15,24 0 0,-24 1 16,24-1-16,-24 0 16,24 0-16,0 0 15,-24 0 1,25 1-1</inkml:trace>
  <inkml:trace contextRef="#ctx0" brushRef="#br0" timeOffset="20444">3945 4586 0,'24'0'16,"0"0"-1,0 0-15,25 0 16,-1 0-16,1 0 0,-1 0 16,49 0-16,-25-24 15,25 24-15,24-24 0,0 24 16,24 0-16,0-24 0,25 24 15,-1 0-15,0-25 16,1 25-16,23 0 0,1-24 16,-1 24-16,1 0 15,-1-24-15,1 24 0,23 0 16,1-24-16,-24 24 16,23 0-16,-23 0 0,-1-24 15,-23 24-15,-1 0 0,-24 0 16,0 0-16,1 0 15,-25-25-15,-1 25 0,-23 0 16,24 0-16,-24 0 0,0 0 16,-25 0-16,1 0 15,-25 0-15,1 0 0,-25 0 16,0 0-16,0 25 16,0-25 15,-24 24 16,0 0-32,0 0 1,0 0 0,0 1-16,0-1 15,0 0-15,0 0 16,0 0-16,0 1 0,0 23 15,0 0-15,0 1 0,-24-1 16,24 25-16,0-1 16,0-23-16,-24 23 0,24 1 15,0-1-15,0-23 16,0 23-16,-24 1 0,24-25 16,0 25-16,-24-25 0,24 1 15,0-1-15,-25 0 16,25 1-16,-24-1 0,24-24 15,0 0-15,-24 1 16,24-1-16,0 0 16,24-24-1,0 0 1,1-24-16,-1 24 16,0 0-16,0-24 15,25 24-15,-25 0 0,24 0 16,1 0-16,23 0 0,1 0 15,-1 0-15,1 0 16,24 0-16,24 0 0,-1 0 16,1 0-16,0 0 15,25 0-15,-1 0 0,0 0 16,0 0-16,0 0 0,-24 0 16,0 0-16,0 0 15</inkml:trace>
  <inkml:trace contextRef="#ctx0" brushRef="#br0" timeOffset="20575">12557 5868 0,'24'0'15</inkml:trace>
  <inkml:trace contextRef="#ctx0" brushRef="#br0" timeOffset="21403">12291 5578 0,'-25'0'15,"1"0"-15,48 0 63,1 24-63,-1-24 15,0 0-15,0 0 16,0 0-16,1 24 16,-1-24-16,0 0 0,0 0 15,0 25-15,1-25 16,-25 24 0,24-24-1,-24 24 95,0 0 30,0 0-124,0 1-16,0-1 15,-24 0 1,24 0-16,0 0 0,0 0 16,-25-24-16,25 25 15,0-1-15,-24 0 0,0-24 16,0 24-16,0 0 16,-1-24-16,1 25 0,0-1 15,-24-24-15,23 24 0,1 0 16,-24-24-16,24 0 15,-1 24-15,1-24 0,0 0 16,0 25-16,0-25 16</inkml:trace>
  <inkml:trace contextRef="#ctx0" brushRef="#br0" timeOffset="22561">11589 5989 0,'24'0'0,"0"0"15,1 0-15,-1 0 16,24 0-16,1 0 0,-25 0 15,48 0-15,-23 0 0,-1 0 16,1 0-16,-1 0 16,0 0-16,1 0 0,-1 0 15,0 0-15,1 0 16,-25 0-16,24 0 0,-23 0 16,-1 0-16,0 0 0,0 0 15,0 0 16</inkml:trace>
  <inkml:trace contextRef="#ctx0" brushRef="#br0" timeOffset="32406">2929 3957 0,'-24'0'62,"0"0"-46,-1 0 31,25 24-32,-24-24-15,24 25 16,-24-25-16,0 24 31,0-24-31,-1 0 32,25 24-17,25-24 126,-25-24-141,24 0 15,0-1 17,0 25-1,-24-24-31,24 24 16,-24-24-1,25 0 16</inkml:trace>
  <inkml:trace contextRef="#ctx0" brushRef="#br0" timeOffset="37127">4138 4078 0,'25'49'0,"-25"-25"0,0 0 16,0 24-16,0-23 16,0-1-16,0 0 15,0 0-15,0 0 16,24-24 31,0 0-47,0 0 15,25 0-15,-25 0 16,24 0-16,25 0 0,-1 0 16,1 0-16,-1 0 0,25-24 15,0 24-15,0 0 16,24 0-16,-25 0 0,25 0 15,-24 0-15,0 0 16,0 0-16,-1 0 0,-23 0 16,-25 0-16,1-24 0,-1 24 15,-24 0-15,1 0 16,-25-24 78,24 24-79,-24-24 17,24 24-17,-24-25 1,24 1-1,-24 0-15,24 24 16,-24-24-16,0 0 0,0-1 16,0 1-1,0 0-15,-24 0 0,24 0 16,-24-25-16,24 25 0,-24-24 16,0-1-16,24 1 15,-25 0-15,25-1 0,0 1 16,-24-25-16,24 25 15,-24 24-15,24-25 0,-24 1 16,24 24-16,0-1 0,-24 1 16,24 0-1,0 0-15,-25 24 16,1 0 31,0 0-32,0 24-15,-25-24 16,25 24-16,-48-24 16,23 24-16,-47-24 0,23 25 15,-24-25-15,0 24 0,1-24 16,-1 24-16,0-24 16,0 24-16,1-24 0,-1 0 15,24 24-15,1-24 16,23 0-16,1 0 0,0 0 15,23 0-15,1 0 16,24 25 62,0-1-62,-24-24-16,24 24 15,-24 0 1,24 0-16,0 1 0,0-1 16,-24 0-16,24 24 15,0-23-15,-25 23 0,25 0 16,0-24-16,-24 25 0,24-1 16,0-24-16,0 25 15,0-25-15,0 0 0,0 25 16,24-25-16,1 0 0,-1 0 15,-24 0 1,24-24-16,-24 25 0</inkml:trace>
  <inkml:trace contextRef="#ctx0" brushRef="#br0" timeOffset="37877">4598 3933 0,'-24'0'0,"0"0"0,-1-24 16,1 24 0,24-24-1,24 48 1,-24 0-1,25-24-15,-25 24 0,24 0 16,-24 1-16,0-1 16,0 0-16,0 0 15,0 0 1,0-48 31,0 0-47,0 0 15,0 0-15,0-1 0,0 1 16,0-24-16,0 24 16,0-25-16,0 1 0,24 24 15,-24 0-15,24-1 0,-24 1 16,24 0-16,1 24 16,-1 0-16,0 0 15,0 24 1,0 0-16,-24 1 15,0-1-15,0 0 16,0 0 0,0 0-16,-24-24 0,0 24 15,0 1 1,0-25-16,24 24 0,-25-24 16,25 24 15,25-24-31,-1 0 0,0 0 15,0 24-15,0-24 16,1 24-16,-1-24 0,0 25 16,0-1-16,0 0 15,-24 0-15,0 0 16,-24-24-16,24 25 0,-24-25 16,0 24-16,0-24 15,-1 0-15,1 0 0,0 0 16,0 0-16,0 0 0,-1-24 15,1-1-15,0 25 16,24-24-16,0 0 0</inkml:trace>
  <inkml:trace contextRef="#ctx0" brushRef="#br0" timeOffset="38359">4888 3788 0,'0'24'47,"0"0"-15,0 0-32,25 1 15,-25-1-15,0 0 0,0 0 16,24 0-16,-24 1 15,0-1-15,0 0 16,0-48 31,0 0-31,0-1-16,0 1 15,0-24-15,0 24 16,0-1-16,0-23 0,24 0 15,-24 24-15,0-25 0,24 25 16,-24 0-16,24 24 16,0 0-16,1 24 15,-25 0-15,24 0 16,0 25-16,-24-1 16,24-24-16,0 25 0,-24-1 15,25-24-15,-25 25 16,24-25-16,-24 0 0,24 0 15,-24 0-15</inkml:trace>
  <inkml:trace contextRef="#ctx0" brushRef="#br0" timeOffset="38520">5009 3885 0,'-24'0'16,"48"0"15,-24-25-15,24 25-16,1 0 0</inkml:trace>
  <inkml:trace contextRef="#ctx0" brushRef="#br0" timeOffset="38868">5396 3667 0,'0'-24'16,"-24"24"-1,0 0 1,0 0-16,0 24 16,-1 0-1,1-24-15,0 24 16,24 1-16,-24-25 0,24 24 15,0 0 1,0 0-16,24-24 16,0 0-16,0 24 15,1-24-15,23 24 0,-24-24 16,25 25-16,-25-25 0,0 24 16,0-24-16,0 24 15,-24 0 1,-24-24-16,0 0 15,-24 0-15,23 0 0,-23 0 16</inkml:trace>
  <inkml:trace contextRef="#ctx0" brushRef="#br0" timeOffset="39936">4550 2675 0,'-25'-24'0,"25"0"16,-24 24-1,24 24 32,0 0-31,0 0-16,-24 1 16,24-1-16,0 0 15,-24 24-15,24-24 0,0 1 16,0-1-16,0 24 0,0-24 15,0 1 1,0-1-16,24 0 47,0-24-31,0 0-16,1 0 15,-1 0-15,0 0 0,24 0 16,1 0-16,-1 0 0,1 0 15,-1 0-15,25 0 16,-25 0-16,0-24 0,25 24 16,-25 0-16,1 0 15,-1 0-15,-24 0 0,0 0 16,1 0-16,-1 0 16,0 0-16,-24-24 46,0-1-30,0 1 0,0 0-16,0 0 15,0 0-15,0-1 0,0 1 16,0 0-16,0 0 16,0-24-16,-24 23 0,24 1 15,0 0-15,-24-24 16,24 23-16,0 1 0,-25 0 15,25 0-15,-24 0 16,0-1 0,0 25-1,0 0-15,-1 0 16,1 0-16,-24 0 16,24 25-16,-25-25 0,1 0 15,0 0-15,-1 0 16,25 0-16,-24 24 0,23-24 15,1 0-15,0 0 0,0 0 16,0 0-16,-1 0 16,25 24-16,-24-24 15,0 0-15,24 24 16,-24-24 0</inkml:trace>
  <inkml:trace contextRef="#ctx0" brushRef="#br0" timeOffset="40508">4816 2651 0,'0'24'47,"0"0"-31,0 1-1,0-1-15,0 0 16,0 0-16,0 0 0,0 0 16,0 1-1,0-1 1,0-48 15,0-1-15,0 1-1,0 0 1,0 0-16,0 0 16,0 0-16,0-1 0,0 1 15,0 0-15,0 0 0,0 0 16,0-1-1,0 1-15,24 24 16,0 24 0,0 1-1,1-1-15,-25 0 16,24-24-16,-24 24 16,0 0-16,0 1 15,-24-25 1,24 24-16,-25-24 15,1 0 1,24-24 0</inkml:trace>
  <inkml:trace contextRef="#ctx0" brushRef="#br0" timeOffset="41572">5445 2796 0,'-24'0'15,"-1"-24"1,25 0 15,0 0-31,25-1 16,-25 1-16,24 24 16,-24-24-16,48 0 15,-24 0-15,0 24 0,25-25 16,23 1-16,1 24 0,0-24 15,-1 24-15,25 0 16,0-24-16,-25 24 0,25 0 16,0 0-16,0 0 15,-1 0-15,1 0 0,-24 0 16,23 24-16,1-24 0,0 24 16,-25 0-16,25 1 15,0-1-15,0 0 0,24 0 16,-25 0-16,1 25 15,0-25-15,0 24 0,0-24 16,-1 25-16,-23-25 16,24 24-16,-25 1 0,1-1 15,-1-24-15,1 25 0,-1 23 16,1-23-16,-25-1 16,25 25-16,-25-25 0,25 25 15,-25-1-15,25 1 16,-25-25-16,1 25 0,23-1 15,-23-23-15,-1 23 0,25-23 16,-25 23-16,25-23 16,-25 23-16,24-23 0,-23-1 15,23 0-15,-23 1 0,23-1 16,-23 0-16,23 1 16,1-1-16,-1 1 0,1-1 15,0 0-15,-1 1 16,25-1-16,0 0 0,-25 1 15,25-1-15,0-24 0,0 25 16,-1-25-16,1 0 16,24 0-16,-24 1 0,0-1 15,-1-24-15,25 24 16,-24-24-16,0 0 0,0 0 16,-1 0-16,-23 0 0,24 0 15,-1 0-15,-23 0 16,0 0-16,-1 0 0,1 0 15,-25 0-15,0-24 16,-23 24-16,-1-24 0,0 24 16,-24-25-16,0 1 15,-24 24 1,24-24-16,-24 24 16,-1-24-1</inkml:trace>
  <inkml:trace contextRef="#ctx0" brushRef="#br0" timeOffset="41886">12533 4683 0,'24'24'47,"-24"0"-31,24 1-16,0-1 15,0 0-15,0 0 0,25 24 16,-25-23-16,0 23 0,-24-24 16,24 25-16,1-25 15,-25 24-15,0-24 0,0 1 16,-25-1-16,1 0 15,0 0-15,0-24 0,0 24 16,-1 1-16,-23-1 0,24-24 16</inkml:trace>
  <inkml:trace contextRef="#ctx0" brushRef="#br0" timeOffset="46454">13379 3594 0,'0'-24'15,"0"48"1,0 1-1,0-1-15,0 0 0,0 0 16,0 25-16,0-1 16,0 0-16,0 1 0,24-1 15,-24 0-15,0 1 16,0-1-16,0 1 0,0-25 16,0 24-16,0-24 0,0 25 15,0-25-15</inkml:trace>
  <inkml:trace contextRef="#ctx0" brushRef="#br0" timeOffset="47053">12944 3570 0,'-49'-48'16,"25"-1"-16,0-23 15,0 23-15,0-23 0,24-25 16,0 25-16,0-1 0,0-24 16,24 25-16,0-1 15,0 1-15,25-1 0,-1 25 16,25-1-16,-1 25 0,1 0 15,-1 0-15,25 24 16,-24 0-16,23 24 0,-23 0 16,-1 24-16,1 1 15,-25 23-15,1 1 0,-25-1 16,0 1-16,0 24 0,-24 0 16,0-1-16,-24-23 15,0 24-15,0-25 0,0 1 16,-25-1-16,1-23 15,-1-1-15,1-24 0,24 1 16,-24-1-16,23-24 0,-23 0 16,24 0-16,0 0 15,24-24-15,0-1 16,0 1 0,24 24-16,24 0 0,-24 0 15,25 0-15,-1 24 0,0 1 16,1-1-16,-1 24 15,1 0-15,-1-23 0,0 23 16,-23 0-16,23 1 16,-24-1-16,25-24 0,-25 25 15,0-25-15,0 0 0,0 0 16</inkml:trace>
  <inkml:trace contextRef="#ctx0" brushRef="#br0" timeOffset="47498">14202 3836 0,'-25'0'16,"1"0"-1,48 0 32,1 24-47,-1-24 16,0 0-16,0 0 0,0 0 15,1 0-15,-25-24 16,24 24-16,0 0 0,0-24 16,0 0-16,1 0 15,-25 0-15,0-1 16,-25 25-16,1-24 0,0 0 15,-24 24 1,23-24-16,1 24 0,0 0 16,0 0-1,24 24-15,0 0 16,0 0-16,0 25 0,0-25 16,0 24-16,24-24 15,-24 25-15,24-25 0,0 0 16,-24 0-16,25 1 15,-1-1-15,0-24 0,0 0 16,0 0-16</inkml:trace>
  <inkml:trace contextRef="#ctx0" brushRef="#br0" timeOffset="48008">14565 3401 0,'-25'-49'0,"1"1"15,24 0-15,-24 24 0,24-25 16,-24 49 0,24 24-1,0 25-15,0-25 0,24 24 16,-24 25-16,24-1 16,-24 1-16,24 0 0,-24 23 15,25-23-15,-25-1 16,0 1-16,24 0 0,-24-1 15,0-23-15,0-1 0,0 0 16,0 1-16,-24-25 16,24 0-16,0 0 15,0-48 1,0 0-16,0 0 16,0-25-16,0 25 15,0-24-15,0-1 16,0-23-16,24 23 0,-24 1 15,0-25-15,24 25 0,0 0 16,-24 24-16,24-25 16,0 25-16,1 24 0,-1 0 15,0 0-15,0 0 16,0 24-16,1 0 0,-25 1 16,24-1-16,-24 0 0,0 0 15,0 0-15,-24 0 16,-1 1-16,1-1 0,0 0 15,0-24-15,-25 0 16,25 24-16,-24-24 0,24 0 16</inkml:trace>
  <inkml:trace contextRef="#ctx0" brushRef="#br0" timeOffset="48446">15048 3643 0,'25'0'15,"-25"-24"-15,24-1 16,0 25 0,-48 25 15,24-1-31,-24 0 15,24 0-15,-25 0 0,1 1 16,24-1-16,-24 24 0,24-24 16,0 0-16,0 1 15,24-25-15,-24 24 0,24-24 16,1 24-16,-1-24 16,24 0-16,-24 0 0,0-24 15,1 24-15,-1-24 0,0-1 16,0 1-16,-24 0 15,0 0-15,0 0 0,0 0 16,-24-25-16,0 25 16,0 0-16,-1 24 0,1-24 15,0 24-15,0 0 0,0 0 16,0 0 0,-1 0-16,25 24 0</inkml:trace>
  <inkml:trace contextRef="#ctx0" brushRef="#br0" timeOffset="48860">15677 3619 0,'24'-25'15,"-24"1"1,0 0-1,-24 0-15,0 24 16,0 0 0,0 0-16,0 0 15,-1 0-15,1 0 16,0 24-16,0 0 0,0-24 16,24 24-16,0 1 0,0-1 15,24 0 1,0 0-16,0-24 0,25 24 15,-25 1-15,24-25 16,-24 24-16,0-24 0,1 24 16,-1-24-16,0 24 15,-24 0 1,-24 0-16,0-24 0,-1 0 16,1 25-16,-24-25 15,24 24-15,-25-24 0,25 0 16,0 0-16,0 0 0,24-24 15</inkml:trace>
  <inkml:trace contextRef="#ctx0" brushRef="#br0" timeOffset="49100">15919 3570 0,'0'-24'15,"0"48"17,24 0-17,-24 1-15,25-1 16,-25 0-16,0 0 16,24 0-16,-24 25 0,0-25 15,0 0-15,0 0 16</inkml:trace>
  <inkml:trace contextRef="#ctx0" brushRef="#br0" timeOffset="49273">15943 3207 0,'0'-24'0,"-24"0"0,24 0 15,-24 24-15,24 24 16,0 0 0,0 0-16</inkml:trace>
  <inkml:trace contextRef="#ctx0" brushRef="#br0" timeOffset="49537">16137 3159 0,'0'-24'0,"-24"24"15,24 24 17,0 24-17,0-23-15,0-1 0,24 24 16,-24 0-16,24 25 0,-24-25 15,0 1-15,24 23 16,-24-23-16,0-1 0,24 1 16,-24-1-16,0-24 0,0 0 15,0 0-15</inkml:trace>
  <inkml:trace contextRef="#ctx0" brushRef="#br0" timeOffset="51542">16064 3619 0,'0'-25'0,"0"1"16,-24 24-1,24-24-15,24 24 16,1 0-16,-1 0 0,0 0 16,0 0-16,24-24 15,1 24-15,-1 0 0,-24 0 16,25 0-16,-1 0 15,1-24-15,-1 24 0,-24 0 16,0 0-16,1 0 0,-1-25 16,-24 1-1,-24 24 1,-1 0-16,1-24 16,0 24-16,0 0 0,0 24 15,-1-24-15,1 24 0,0 1 16,24-1-16,-24 0 15,24 0-15,0 0 16,0 1-16,0-1 16,24-24-16,-24 24 15,24-24-15,0 0 16,1 0 0,-1-24-16,0 24 15,-24-24 1,-24 24 109,24 24-110,0 0 95,-24-24 15,-1 0-78,25 24-32,0 0-15,-24-24 0,24 25 16,0-1-16,0 0 0,0 0 16,0 0-1,24 0-15,1-24 16,-1 25-1,0-25-15,0 0 0,0-25 16,1 25-16,-1-24 16,-24 0-1,24 0-15,-24 0 0,0 0 16,-24-1-16,24 1 16,-24 0-16,-1 0 15,1 24-15,24-24 0,-24-1 16,0 25-16,24-24 15,24 24 17,0 0-32,0-24 15,1 24-15,-1 0 16,0 0-16,0 0 16,0-24-16,0 24 0,1 0 15,-1 0 1,0 24-16,0-24 15,-24 24-15,24 0 0,1-24 16,-25 25-16,24-1 16,-24 0-16,24 0 0,0 0 15,-24 1-15,0-1 16,-24-24 31,0 0-47,24-24 15,0-1-15,0 1 16,0 0 0,24 0-16,-24 0 0,24-1 15,0 1-15,1 0 16,-1 24-16,0-24 0,0 24 16,0 0-16,1 0 15,-1 24-15,0 0 16,0-24-16,0 24 15,0-24 1,1 0 0,-25 25 62,0-1-63,0 0 1,0 0-16,0 0 16,24-24-1,-24 25-15,24-25 16,0 0-16,0 0 0,1 0 16,-1 0-16,0 0 15,0 0-15,0-25 0,1 1 16,-1 0-1,-24 0-15,0 0 16,0-1 0,-24 25-16,24 25 15,0 23 1,24-24-16,-24 25 16,24 23-16,-24-24 0,24 25 15,-24 0-15,24-25 0,1 25 16,-25-25-16,24 0 15,-24 1-15,0-1 0,0-24 16,-24 0-16,-1 1 16,1-25-16,0-25 15,0 25-15,0-24 0,-1 0 16,1-24-16,24-1 16,0 1-16,0 0 0,24-25 15,1 25-15,-1-25 16,0 25-16,24 23 0,-23-23 15,-1 24-15,0 24 0,0 0 16,-24 24 15</inkml:trace>
  <inkml:trace contextRef="#ctx0" brushRef="#br0" timeOffset="59150">14661 2095 0,'0'-25'15,"24"25"1,1 0 0,-25 25 31,0-1-32,-25 0 16,1 0-31,0 0 16,-24 1-16,24-1 16,-1 0-16,-23 0 0,24 0 15,-25 0-15,25 1 0,0-1 16,0 0-16,0-24 16,-1 24-16,25 0 15,25-24 16,-1 0-31,0 0 16,0 0-16,0 0 16,1 0-16,-1 25 0,0-25 15,24 0-15,-23 24 0,23-24 16,-24 0-16,0 24 16,25-24-16,-25 0 0,0 24 15,0-24-15,0 0 16,-24 24-1,0-48 17</inkml:trace>
  <inkml:trace contextRef="#ctx0" brushRef="#br0" timeOffset="59642">15024 2191 0,'0'-24'0,"-24"24"16,24 24 30,0 1-30,-24-1-16,24 0 16,0 0-16,0 0 15,0 0-15,0 1 16,24-1-16,0 0 16,-24 0-16,24-24 15,-24 24-15,25-24 0,-1 0 16,0 0-16,0 0 0,0 0 15,0 0 1,1-24-16,-1 24 0,0-24 16,0 0-1,-24 0-15,0-1 0,0 1 16,0 0-16,0 0 16,0 0-16,-24 0 15,24-1-15,-24 25 16</inkml:trace>
  <inkml:trace contextRef="#ctx0" brushRef="#br0" timeOffset="60301">15460 2143 0,'-25'0'0,"25"-24"16,0 0 77,0-1-61,0 50-1,25-1-16,-1 0 1,0 0-16,0 0 0,0 1 16,1-1-16,-1 0 15,0 0-15,-24 0 16,24 0-16,-24 1 0,0-1 16,0 0-16,0 0 15,0 0-15,-24-24 0,24 25 16,-24-25-16,0 0 15,24-25-15,-25 1 16,25 0-16,0 0 16,0 0-16,0-1 15,25 1-15,-25 0 0,24-24 16,0 24-16,0-1 0,-24 1 16,24 0-16,0 24 15,1-24-15,-1 24 0,0 0 16,0 0-16,0 0 15,-24 24 17</inkml:trace>
  <inkml:trace contextRef="#ctx0" brushRef="#br0" timeOffset="60764">15992 1901 0,'0'-24'16,"-24"0"-16,-1-1 31,25 50-16,0-1 1,25-24-16,-25 24 16,0 0-16,24 0 0,-24 1 15,0-1-15,0 24 0,24-24 16,-24 25-16,0-25 16,0 0-16,0 25 0,0-25 15,0 0-15,24 0 16,-24 0-16,0 0 0,24 1 15,1-1 1,-1-24 0,0 0-1,0 0 1,-24-24 46,0-1-46</inkml:trace>
  <inkml:trace contextRef="#ctx0" brushRef="#br0" timeOffset="61441">16330 1901 0,'-24'-24'0,"24"48"46,24-24-30,-24 24-16,25-24 16,-1 0-1,0 24-15,0-24 0,-24 25 16,24-25-16,1 24 0,-25 0 16,24-24-16,0 24 15,-24 0-15,24 1 16,-24-1-1,0 0-15,0 0 32,24-24-17,-24 24 32,-24-24-31,0 0 15,24 25-15,-24-1-1,24 0 1,-24-24 0,24 24-16,-25-24 0,25 24 15,-24 0 1,24 1-16,-24-1 15,24 0 1,0 0 0,-24-48 15,24 0-15</inkml:trace>
  <inkml:trace contextRef="#ctx0" brushRef="#br0" timeOffset="63768">2421 12763 0,'0'-25'16,"-24"1"-16,24 0 15,-24 0 1,24 48-1,0 0 1,0 0-16,0 1 0,0-1 16,0 24-16,0 1 0,0-1 15,0 0-15,0 1 16,0-1-16,0-24 0,0 25 16,0-25-16,0 0 15,0 0-15,0 0 0,-25-24 16,25-24-1,0 0 1,25-24-16,-25 23 0,24-23 16,-24 0-16,0-25 15,24 25-15,0-25 0,-24 25 16,24-1-16,0 1 0,1 0 16,-1-1-16,0 25 15,0 0-15,0 24 0,1 0 16,-1 0-16,0 24 0,24 0 15,-23 0-15,-1 1 16,-24-1-16,24 24 0,0-24 16,-24 1-16,24-1 15,-24 0-15,0 0 0,25 0 16,-25 1-16,24-25 31,-24-25-15,0 1-16,24 0 15,-24 0-15,0 0 0,24-1 16,-24 1-16,0-24 0,0 24 16,0-25-16,0 1 15,0 24-15,0-1 0,0-23 16,0 24-16,0 0 16,0 0-16,0 48 15,0 0 1,24 0-16,-24 0 15,24 0-15,-24 1 16,0-1-16,25 0 16,-1 0-16</inkml:trace>
  <inkml:trace contextRef="#ctx0" brushRef="#br0" timeOffset="64049">3413 12714 0,'-24'0'0,"-1"-24"16,1 24 0,0 0-1,24 24 1,0 0-16,0 1 15,0 23-15,0-24 16,0 0-16,0 1 0,0-1 16,0 0-16,0 0 0,24 0 15,-24 0 1</inkml:trace>
  <inkml:trace contextRef="#ctx0" brushRef="#br0" timeOffset="64213">3364 12472 0,'0'-24'15,"-24"0"-15,0 0 0,0 24 16,24-24-16,-24 24 0,24 24 31,0 0-31,0 0 16</inkml:trace>
  <inkml:trace contextRef="#ctx0" brushRef="#br0" timeOffset="64601">3751 12593 0,'0'-24'0,"25"24"16,-25-24-16,24 24 15,-24-24-15,-24 24 32,24 24-32,-25-24 15,1 24-15,0 0 0,-24 0 16,23 1-16,1-1 16,0 0-16,24 0 15,0 0-15,24 1 16,0-25-16,25 0 15,-25 24-15,24-24 0,1 0 16,-1 0-16,-24 0 16,1 24-16,-1-24 0,0 24 15,-24 0 1,-24-24-16,0 25 0,-1-1 16,1-24-16,-24 24 0,24-24 15,-25 24-15,25-24 16,0 0-16,24-24 0,0 0 15</inkml:trace>
  <inkml:trace contextRef="#ctx0" brushRef="#br0" timeOffset="65009">4090 12376 0,'0'-25'0,"0"1"15,-24 0 1,0 24-16,24 24 15,-25-24 1,25 24-16,0 1 0,0-1 16,25 0-16,-25 24 0,0-24 15,24 25-15,-24-25 16,24 24-16,-24 1 0,0-25 16,0 0-16,0 0 15,0 1-15,0-1 0,0 0 16,24-24-16,0-24 31,-24 0-31,25 24 16,-1-25-16,-24-23 0,24 24 15,0 0-15,0 24 16,1-25-16,-1 25 16,0 0-16,0 25 15,-24-1-15,0 0 16,24 0-16,-24 0 0,0 1 15,0-1-15,25 0 16,-25 0-16</inkml:trace>
  <inkml:trace contextRef="#ctx0" brushRef="#br0" timeOffset="65814">4792 12521 0,'0'-25'16,"0"1"0,-25 0-16,1 24 15,24-24-15,-24 24 0,0 0 16,0 24 0,-1-24-16,1 24 0,0 0 15,24 1-15,-24-1 16,0 0-16,24 0 0,0 0 15,0 1-15,0-1 0,0 0 16,0 0-16,24 0 16,0-24-16,-24 25 0,24-25 15,0 24-15,1-24 16,-1 0-16,0 0 0,0-24 16,0 24-16,-24-25 0,25 1 15,-25 0 1,0 0-16,0 0 0,0-1 15,0 1-15,24 24 16,-24 24 15,24 1-31,-24-1 16,24 0-16,-24 0 0,24-24 16,1 24-16,-25 1 0,24-1 15,0-24-15,0 0 16,0 0-16,0 0 15,-24-24-15,25-1 16,-1 1-16,0 0 0,0-24 16,-24-1-16,24 1 0,-24 24 15,25-49-15,-25 25 16,0-1-16,0 1 0,-25 24 16,25-25-16,-24 25 15,24 0-15,-24 24 16,24 24-1,0 0-15,0 1 16,0 23-16,0-24 0,0 25 16,24-1-16,-24 0 0,24-24 15,-24 25-15,25-25 16,-25 24-16,24-23 0,-24-1 16,24 0-16,0 0 15,0 0-15,1-24 16,-25 25-16,24-25 0,0 0 15,0 0 17,-24-25-17,-24 25 17</inkml:trace>
  <inkml:trace contextRef="#ctx0" brushRef="#br0" timeOffset="67638">5203 12545 0,'0'-24'16,"24"24"-16,0-25 15,0 25-15,-24-24 16,25 24-16,-1 0 0,0 0 16,0-24-16,0 24 15,1 0-15,-1 0 0,0 0 16,0 0-16,0 24 16,0-24-16,1 0 0,-1 24 15,-24 1-15,24-25 0,0 24 16,-24 0-16,0 0 15,24 0-15,-24 1 16,0-1-16,0 0 16,25 0-16,-25 0 0,24-24 15,-24 25-15,24-25 0,0 0 16,0 0 0,25 0-16,-25 0 0,0-25 15,0 25-15,1-24 16,-1 0-16,0 24 0,-24-24 15,24 24-15,-24-24 0,0-1 16</inkml:trace>
  <inkml:trace contextRef="#ctx0" brushRef="#br0" timeOffset="74053">12823 7175 0,'-24'0'157,"-1"0"-142,1 0-15,0 0 16,0 0-16,-25 0 16,25 0-16,-24 0 0,0 0 15,-1 0-15,-23 0 0,23 0 16,-23 0-16,-1 0 15,-24 0-15,1 24 0,-1-24 16,0 0-16,0 24 16,-24-24-16,25 24 0,-25-24 15,0 24-15,0-24 16,0 25-16,0-1 0,-24-24 16,24 24-16,0 0 0,0 0 15,-24-24-15,24 24 16,-24 1-16,-1-1 0,1 0 15,-24 0-15,24 0 0,0 1 16,-25-1-16,25 0 16,0 24-16,0 1 0,0-25 15,0 24-15,-1 1 16,1-1-16,0 25 0,-24-25 16,24 25-16,0-25 0,-1 25 15,1-1-15,0 1 16,24-1-16,0-23 0,0 23 15,0 1-15,0-25 16,25 25-16,-25-25 0,24 25 16,-24-25-16,24 0 15,-24 25-15,0 0 0,24-25 16,-23 25-16,-1-1 0,0-23 16,24 23-16,0 1 15,-24-25-15,24 25 0,25-1 16,-25-23-16,24 23 0,1-23 15,-1 23-15,1 1 16,-1-25-16,25 25 0,-25-25 16,25 0-16,24 1 15,-25-1-15,25 1 0,0-25 16,0 24-16,0-24 0,24 0 16,-25 1-16,25-1 15,0 0 1,0-48 15,0 0 0,0-1-15,25 1 0</inkml:trace>
  <inkml:trace contextRef="#ctx0" brushRef="#br0" timeOffset="74525">4066 9932 0,'0'-24'0,"-24"24"15,-1 0 1,25-24-16,0 48 31,0 0-15,0 0-16,0 1 0,0-1 15,0 24-15,0-24 0,0 25 16,-24-1-16,24-24 16,0 25-16,0-1 0,-24 1 15,24-25-15,0 24 16,-24-24-16,24 0 0,0 1 15,0-1-15,0 0 0,24-24 16,-24 24 0,24-24-16,0 0 15,1 0-15,23-24 16,-24 24-16,25-24 0,-1 24 16,-24-24-16,25 24 0,-1 0 15,0-25-15,1 25 16,-25 0-16,0 0 0,0 0 15,0 0-15</inkml:trace>
  <inkml:trace contextRef="#ctx0" brushRef="#br0" timeOffset="74903">5106 9981 0,'0'-25'15,"24"50"17,-24-1-17,24 0-15,-24 0 16,25 25-16,-25-25 16,0 24-16,24 1 0,0-1 15,-24 0-15,0-23 0,24 23 16,-24-24-16,0 24 15,24-23-15,-24-1 0,0 0 16,0 0 0,25-24-16,-25-24 15</inkml:trace>
  <inkml:trace contextRef="#ctx0" brushRef="#br0" timeOffset="75365">5179 10005 0,'0'-24'0,"-25"24"0,1-25 15,0 25-15,24-24 0,-24 0 16,24 0-16,0 0 16,0-25-16,0 25 0,24-24 15,-24 24-15,24-25 16,0 25-16,25-24 0,-25 23 15,24 25-15,-23-24 0,23 24 16,0 0-16,-23 24 16,23-24-16,-24 49 0,24-25 15,-23 0-15,-1 0 16,-24 25-16,24-25 0,-24 0 16,0 25-16,0-25 0,-24 0 15,24 0-15,-24 0 16,-25-24-16,25 24 0,0 1 15,-24-1-15,23 0 16,1-24-16,0 24 0,0-24 16,0 0-16,24 24 0,-25-24 15,50 0 32,-1 0-16,-24 25-31</inkml:trace>
  <inkml:trace contextRef="#ctx0" brushRef="#br0" timeOffset="76819">5614 9594 0,'24'-25'16,"-24"1"-1,-24 24 16,0 0-15,0 0 0,-1 0-16,1 0 0,0 0 15,0 0-15,-24 24 0,23-24 16,1 25-16,0-1 16,0 24-16,0-24 0,-1 1 15,1 23-15,0 0 0,24 1 16,-24-1-16,24-24 15,-24 25-15,24-1 0,0 0 16,0 1-16,0-25 16,0 24-16,0-23 0,0 23 15,0-24-15,0 0 0,24 1 16,-24-1-16,0 0 16,24 0-16,-24 0 0,24 0 15,0 1-15,1-25 16,-1 24-16,24-24 0,-24 0 15,25 0-15,23 0 0,-23 0 16,23 0-16,-23-24 16,23-1-16,-23 25 0,23-24 15,-48 24-15,25-24 16,-1 0-16,-24 24 0,-24-24 16,24 24-16,-24-24 0,25 24 15,-25-25 1,0 1-16,0 0 15,0 0 1,-25 24 0,25-24 46</inkml:trace>
  <inkml:trace contextRef="#ctx0" brushRef="#br0" timeOffset="77334">6074 9618 0,'0'-24'16,"-25"-1"-16,25 1 16,-24 24-16,24-24 15,24 48 16,-24 0-31,25 1 0,-25 23 16,24 0-16,0 25 16,0-25-16,-24 25 0,24-25 15,1 1-15,-1-1 0,0 0 16,-24 1-16,24-1 16,-24-24-16,24 1 0,-24-1 15,25-24 1</inkml:trace>
  <inkml:trace contextRef="#ctx0" brushRef="#br0" timeOffset="77755">6509 9715 0,'-24'0'31,"0"0"-15,24 24-16,0 0 16,0 0-16,0 25 15,0-25-15,0 24 16,0-24-16,0 25 0,24-1 16,0-24-16,-24 25 0,24-25 15,0 0-15,1-24 16,-1 24-16,0-24 0,0 0 15,0-24-15,1 24 16,-1-24-16,-24 0 0,24-25 16,-24 25-16,0-24 15,0-1-15,0 1 0,0 0 16,-24-1-16,0 1 0,-1-1 16,1 1-16,0 24 15,-24 0-15,23 24 0,1 0 16,0 0-16,0 0 15,0 24-15,24 0 16,0 0-16,0 0 0</inkml:trace>
  <inkml:trace contextRef="#ctx0" brushRef="#br0" timeOffset="78330">6799 9594 0,'0'-25'0,"-24"1"15,24 0 1,24 24 0,1 0-1,-1 0-15,0 24 0,0 0 16,0 25-16,1-25 15,-1 24-15,0-23 0,-24 23 16,24 0-16,-24 1 16,24-25-16,-24 0 0,0 0 15,0 0-15,0 1 0,0-1 16,-24-48 0,24-1-1,0 1 1,0-24-16,0 0 0,24-1 15,-24 1-15,24-1 0,1 1 16,-1 0-16,0 23 16,0-23-16,0 24 0,1 24 15,-1-24-15,0 24 16,0 0-16,0 0 16,-24 24-16,25-24 0,-25 24 15,24 0-15,-24 0 16,24 1-16,-24-1 0,24 24 15,0-24-15,1 25 16,-25-25-16,24 0 0,0 25 16,0-25-16,-24 0 0,24-24 15,0 24-15,1-24 16,-25 24-16,24-24 0,0 0 16,0-24-16,0 0 15,1 0-15</inkml:trace>
  <inkml:trace contextRef="#ctx0" brushRef="#br0" timeOffset="78929">7791 9473 0,'0'24'0,"-24"-24"16,24 24-1,0 0 32,24-24-31,0 0-16,1 0 16,23-24-16,-24 24 15,0-24-15,25 24 16,-25-24-16,0 24 0,0-25 15,0 1-15,1 24 0,-25-24 16,0 0-16,0 0 16,-25 0-16,1-1 15,0 1-15,-24 24 16,24 0-16,-1-24 16,-23 24-16,24 0 0,0 24 15,-1-24-15,1 24 0,0 1 16,0 23-1,24-24-15,0 0 0,24 0 16,0 25-16,-24-25 16,49 0-16,-25 25 0,0-25 15,24 0-15,-23 0 0,23 0 16,0-24-16,1 25 16,-1-25-16,0 0 0,-23-25 15,23 25-15,-24-24 16,0 0-16,1 0 0,-1 0 15,0-1-15,-24 1 0,24 24 16,-24-24-16,0 0 16,0 0-16,-24 24 15,24-25 1,-24 25-16</inkml:trace>
  <inkml:trace contextRef="#ctx0" brushRef="#br0" timeOffset="98243">316 11771 0,'-24'0'15,"24"24"-15,-24 0 0,24 0 16,0 1-16,-24-1 0,24 0 16,0 24-16,0-24 15,0 25-15,0-1 0,0 1 16,0-1-16,0-24 15,0 25-15,0-1 0,0-24 16,0 25-16,-24-25 0,24 0 16,0 0-16,0 0 15,0 0-15,0 1 16,24-25 0,0 0-1,0 0-15,0 0 0,25 0 16,-1 0-16,0 0 15,25 0-15,0 0 0,-1 0 16,25 0-16,-24 0 16,23 0-16,1 0 0,-24 0 15,23 0-15,-23 0 0,0 0 16,-1 24-16,-24-24 16,25 0-16,-49 0 0,25 0 15,-25 0-15,0 0 16,0 0-16,0 0 0,1 0 15,-25-24-15,24 24 0,0 0 32,-24-25-1,0 1 0,-24 24-31,24-24 16,0 0-16,-24 0 15,24 0-15,0-1 0,0 1 16,0-24-16,0-1 16,0 1-16,0 0 0,0-25 15,0 25-15,0-25 16,24 1-16,-24 23 0,0-23 16,24 23-16,-24 1 0,0-1 15,0 1-15,0 24 16,0 0-16,0-1 0,0 1 15,-24 24 17,0 0-32,-1 0 15,1 0-15,0 24 16,-24-24-16,-1 0 0,1 25 16,-25-25-16,1 24 15,-1-24-15,-24 0 0,1 24 16,23-24-16,-24 0 0,25 24 15,-1-24-15,1 0 16,-1 0-16,25 0 0,-1 0 16,25 24-16,0-24 15,0 0-15,-1 0 0,25 25 94</inkml:trace>
  <inkml:trace contextRef="#ctx0" brushRef="#br0" timeOffset="98950">607 12037 0,'0'24'16,"0"0"-1,0 0 1,0 1-1,0-1-15,0 0 0,-25 0 16,25 25-16,0-25 16,0 0-16,0 0 15,0 0-15,0-48 32,0 0-17,0 0 1,0 0-16,0-1 0,0-23 15,0 24-15,0-25 16,0 25-16,25-24 0,-25-1 16,24 25-16,0-24 0,-24 24 15,24 0-15,0 24 16,1-25-16,-1 25 0,0 0 16,0 25-16,0-25 0,-24 24 15,0 0-15,0 0 16,0 0-16,-24 0 15,24 1-15,-24-1 16,0-24-16,24 24 0,-24 0 16,-1-24-16,25 24 0,-24-24 15,0 0 1,48 25 0,0-25-1,1 0-15,-1 0 16,-24 24-16,24-24 0,0 24 15,-24 0 1,0 0 0,-24 1-16,0-25 15,0 24-15,-1-24 0,1 24 16,0-24-16,0 24 16,0-24-16,-1 0 0,25-24 15</inkml:trace>
  <inkml:trace contextRef="#ctx0" brushRef="#br0" timeOffset="99400">921 11916 0,'0'24'47,"0"0"-32,0 0-15,0 1 0,0-1 16,0 0-16,0 0 16,0 0-16,0 25 0,0-25 15,0 0-15,0 0 0,0 1 16,0-1-16,0-48 47,0-1-47,0 1 15,24 0-15,-24-24 0,0 23 16,24-23-16,-24 0 16,0-1-16,25 25 0,-25-24 15,0 24-15,24-1 0,0 25 16,0 0 0,-24 25-16,24-1 15,1 0-15,-1 24 16,0-24-16,-24 1 0,24 23 15,0-24-15,1 25 0,-25-25 16,24 0-16,-24 0 16,0 0-16,0 1 15</inkml:trace>
  <inkml:trace contextRef="#ctx0" brushRef="#br0" timeOffset="99562">969 12182 0,'0'-24'15,"-24"0"-15,24-1 16,0 1-16,24 24 16,1-24-16,-1 24 0,0 0 15,0-24-15,25 24 16,-25 0-16,24-24 0,1 24 16,-1 0-16</inkml:trace>
  <inkml:trace contextRef="#ctx0" brushRef="#br0" timeOffset="99855">1623 11868 0,'24'-25'16,"0"1"-16,0 24 0,-24-24 16,-24 0-1,0 24-15,0 0 0,-1 0 16,1 0-16,0 0 0,0 0 16,0 0-16,-1 0 15,1 24-15,0 0 16,0-24-16,24 24 15,0 1-15,0-1 0,0 0 16,24 0-16,0 0 0,0 0 16,25 1-1,-25-1-15,0 0 0,0 0 16,1-24-16,-25 24 0,0 1 16,0-1-1,-25 0-15,1 0 0,0-24 16,-24 24-16,-1-24 15,1 25-15</inkml:trace>
  <inkml:trace contextRef="#ctx0" brushRef="#br0" timeOffset="100720">873 10779 0,'0'-24'0,"-24"0"16,-1 24-1,25 24 17,0 0-32,0 0 0,0 0 15,-24 1-15,24 23 16,0-24-16,0 0 0,-24 25 15,24-25-15,0 0 16,0 24-16,0-23 0,-24-25 16,24 24-16,0 0 0,0 0 31,24-24-15,0 0-1,0 0-15,1 0 0,-1 0 16,24 0-16,-24 0 0,25 0 15,-1 0-15,25 0 16,-25 0-16,0 0 0,1 0 16,-1 0-16,1 0 15,-25 0-15,0 0 0,0 0 16,-24-24 0,0 0-1,0 0 1,0-1-1,0 1-15,0 0 0,0 0 16,0 0-16,0-1 0,0-23 16,0 24-16,0-24 15,0 23-15,0 1 0,0 0 16,0 0-16,0 0 0,0-1 31,-24 25 0,0 0-15,0 0 0,-1 0-16,-23 0 0,0 0 15,-1 0-15,-23 25 0,23-25 16,-23 24-16,-1-24 16,25 0-16,-1 24 0,1-24 15,24 0-15,0 0 16,-1 0-16,25 24 0</inkml:trace>
  <inkml:trace contextRef="#ctx0" brushRef="#br0" timeOffset="140682">4525 4925 0,'0'-24'78,"25"24"-47,-50 0 48,1 0-48,24 24 0,-24-24-15,0 24-1,0-24 1,24 24 0,-24-24-1,24 24 1,0 1 15,0-1-15,-25-24-16,25 24 15,0 0 1,0 0 0,0 1-16,0-1 31,0 0-31,0 0 15,0 0 1,25 1 0,-25-1 15,24-24-15,-24 24-1,24-24 1,-24 24-16,24-24 15,0 0 1,0 0 0,1 0-1,-1 0 1,0 0 0,0 0-16,0 0 15,1 0 1,-1-24-1,0 24 1,-24-24-16,24 24 16,-24-24-1,24 24-15,-24-25 16,25 1 0,-25 0-1,0 0 1,0 0-1,0-1-15,0 1 16,0 0 0,0 0-1,0 0 1,0-1 0,0 1-1,0 0 16,0 0 1,-25 24-17,1 0 17,24-24-32,-24 24 31,0 0-16,24-25 1,-24 25 0,-1 0 15,1 0 0,0 0-15,0 0 15,0 0-31,24 25 16,-25-25-16,1 0 31,24 24-15,-24-24-16,0 0 78,24 24-63</inkml:trace>
  <inkml:trace contextRef="#ctx0" brushRef="#br0" timeOffset="143710">4816 5118 0,'24'0'47,"0"0"-31,0 0-1,1 0-15,-1 0 16,0 0-16,0 0 16,0-24-16,0 24 15</inkml:trace>
  <inkml:trace contextRef="#ctx0" brushRef="#br0" timeOffset="144340">4187 5820 0,'0'-24'16,"24"24"-16,-24-24 15,24-1 1,-24 1 0,-24 0-1,0 24 1,0 0-16,-1 0 16,1 24-16,0-24 0,0 24 15,0 1-15,-1-25 16,1 24-16,0 0 0,0 24 15,0-24-15,0 1 0,24-1 16,0 0-16,0 0 16,0 0-16,0 1 0,24-1 15,0 0-15,0-24 0,0 24 16,25-24-16,-25 0 16,24 0-16,-24 0 0,25-24 15,-25 24-15,0-24 16,0 0-16</inkml:trace>
  <inkml:trace contextRef="#ctx0" brushRef="#br0" timeOffset="144801">4356 5844 0,'0'-24'16,"0"48"15,0 0-15,-24 0 0,24 1-1,0-1-15,-24 0 0,24 0 16,0 0-16,24 1 15,0-25 1,0 0-16,1 0 16,-1 0-1,0 0-15,0-25 0,-24 1 16,24 24-16,0-24 0,-24 0 16,0 0-16,0-1 15,0 1-15,-24 24 16,0-24-16,0 24 15,0 0-15,0 0 16,-1 0-16,1 0 31,48 0-15</inkml:trace>
  <inkml:trace contextRef="#ctx0" brushRef="#br0" timeOffset="145882">4622 5796 0,'24'0'47,"1"0"-32,-25 24 1,24 0 0,-24 0-1,0 0-15,24-24 16,-24 25-16,0-1 16,-24-24 15,24-24 0,0-1-15,0 1-16,0 0 0,0 0 15,24 0-15,-24 0 16,24 24-16,-24-25 0,24 1 16,1 24-16,-25 24 31,0 1-16,0-1 1,0 0-16,0 0 16,0 0-16,0 0 31,0-48 16,0 0-47,0 0 15,24 0 1,-24 0-16,24-1 0,-24 1 16,24 24-16,0-24 15,-24 0-15,25 24 0,-1 0 16,0 0-16,0 24 31,-24 0-15,24 0-16,-24 1 15,0-1 1,24 0-16,-24 0 16,0 0 15,0-48 0,0 0-15,25 0-1,-25 0-15,24-1 16,-24 1-16,0 0 0,24 24 16,-24-24-16,24 0 15,0 48 48,-24 0-48,0 0 1,25-24-16,-25 24 16,0 1-16,0-1 15,24 0 1,0-24 0,0 0 15,-24-24-16,24 24-15,-24-24 0,0-1 16,0 1 0</inkml:trace>
  <inkml:trace contextRef="#ctx0" brushRef="#br0" timeOffset="146139">5082 5481 0,'0'24'94</inkml:trace>
  <inkml:trace contextRef="#ctx0" brushRef="#br0" timeOffset="146535">5275 5457 0,'0'-24'16,"25"24"-16,-1-24 15,0 24 16,-24 24-15,0 0-16,0 0 16,0 0-16,0 1 15,0-1-15,0 24 0,0-24 16,0 1-16,0-1 16,0 0-16,24 0 0,-24 0 15,24-24-15,-24 25 0,25-25 16,-25 24-16,24-24 15,0 0-15,0 0 16,0-24 0,0-1-16,-24 1 15,0 0-15</inkml:trace>
  <inkml:trace contextRef="#ctx0" brushRef="#br0" timeOffset="146709">5372 5554 0,'-24'0'15,"0"0"-15,48 0 32,0 0-17,0 0 1,1 0-16,-1-24 0,0 24 16,0 0-16,0-25 0,0 25 15</inkml:trace>
  <inkml:trace contextRef="#ctx0" brushRef="#br0" timeOffset="148762">2252 4683 0,'-25'0'63,"1"0"-63,0 0 16,0 0-16,-25 0 15,1 0-15,24 0 0,-25 24 16,1-24-16,-24 0 15,23 0-15,1 0 0,-1 0 16,1 0-16,0 0 0,-1 0 16,1 24-16,24-24 15,-25 0-15,25 0 0,0 0 16</inkml:trace>
  <inkml:trace contextRef="#ctx0" brushRef="#br0" timeOffset="149277">1453 4054 0,'0'-24'16,"24"24"31,-24 24-47,0 0 16,0 0-1,0 1-15,0-1 16,0 0-16,0 0 0,0 25 15,0-25-15,0 24 16,0-24-16,0 25 0,-24-25 16,24 24-16,0-24 15,0 1-15,0-1 0,0 0 16,0 0-16,0 0 16,0 1-16,24-25 15,-24 24 1</inkml:trace>
  <inkml:trace contextRef="#ctx0" brushRef="#br0" timeOffset="150009">1550 4586 0,'0'24'63,"-24"-24"-48,24 25-15,-24-25 16,24 24-16,-25 0 16,25 0-1,0 0 1,0-48 15,25 24-31</inkml:trace>
  <inkml:trace contextRef="#ctx0" brushRef="#br0" timeOffset="150509">1502 4610 0,'0'25'47,"-25"-1"-16,1-24-15,24 24-16,-24-24 15,24 24-15,0 0 31,24-48-15</inkml:trace>
  <inkml:trace contextRef="#ctx0" brushRef="#br0" timeOffset="151846">921 3522 0,'0'-24'0,"0"48"79,0 0-64,0 0-15,0 25 16,0-25-16,0 0 15,0 24-15,0-23 0,0 23 16,-24-24-16,24 24 16,0-23-16,-24-1 0,24 0 15,0 0-15,0 0 16,-24 1-16,24-1 16,24 0-1,0-24 16,0 0-31,0 0 16,0 0-16,1 0 0,23 0 16,0 0-16,1 0 0,23 0 15,1 0-15,0 0 16,-1 0-16,1 0 0,-25 0 16,25 0-16,-25 0 15,0 0-15,1 0 0,-25 0 16,0 0-16,-24-24 78,0 0-47,0-1-31,0 1 16,0 0-1,0 0-15,24-25 0,-24 25 16,0 0-16,0-24 0,0-1 16,0 25-16,0-24 15,0 24-15,0-25 0,0 25 16,0-24-16,0 23 0,-24 1 16,24 0-16,-24 0 15,24 0 1,0-1-1,-24 25-15,0 0 32,-1-24-32,1 24 15,-24 0-15,24 0 16,-25 0-16,1 0 16,-1 24-16,-23-24 0,24 0 15,-25 0-15,25 0 0,-25 25 16,25-25-16,-1 0 15,1 0-15,24 0 0,-1 0 16,1 0-16,48 0 47,1 0-16,-1 24-15</inkml:trace>
  <inkml:trace contextRef="#ctx0" brushRef="#br0" timeOffset="152890">1332 3111 0,'0'-25'0,"0"1"31,0 48 0,0 1-15,0-1-16,0 0 0,0 24 15,0 1-15,0-25 16,-24 24-16,24 1 0,0-1 16,0-24-16,0 25 15,0-25-15,0 24 0,0-24 16,-24 1-16,24-1 0,0 0 16,0 0-1,0 0-15,24-24 16,0 0-1,1 0 1,-1 0-16,0 0 16,0 0-16,24-24 15,-23 24-15,23 0 0,0 0 16,1 0-16,-1 0 16,1 0-16,-1 0 0,0 0 15,1 0-15,-25 0 0,24 0 16,-24 0-16,1 24 15,23-24-15,-24 0 0,25 0 16,-25 0-16,24 0 16,-24 0-16,1 0 0,-1 0 15,0 0-15,0 0 0,0 0 16,1 0 0,-25-24-16,-25 24 31,25-24-16,-24 24-15,24-24 16,0 0 0,0-1-16,0 1 15,0-24-15,0 24 0,0-25 16,0 25-16,0-24 16,0-1-16,0 1 0,0 0 15,0 23-15,0-23 16,0 0-16,0 23 0,0 1 15,0 0-15,0 0 16,0 0 0,-24 24 15,24-25-31,-24 25 16,0 0 15,-1 0-16,1 0-15,0 0 0,-24 0 16,23 0-16,-23 0 16,-25 25-16,25-25 0,-24 0 15,-1 0-15,25 24 16,-25-24-16,0 0 0,25 0 16,0 0-16,-1 0 15,1 0-15,24 0 0,0 24 16,-1-24-16,1 0 15,24 24-15,-24-24 16,24 24-16</inkml:trace>
  <inkml:trace contextRef="#ctx0" brushRef="#br0" timeOffset="153431">2421 3812 0,'-24'0'0,"0"0"15,-1 0-15,1 24 16,0 0-16,0-24 0,-25 25 16,1-1-16,24-24 0,-25 24 15,1 0-15,24 0 16,-25 1-16,25-25 0,0 24 15,0 0-15,0-24 0,0 24 16,-1-24-16,25 24 16,-24-24-16,0-24 47</inkml:trace>
  <inkml:trace contextRef="#ctx0" brushRef="#br0" timeOffset="154005">2131 3014 0,'0'-24'0,"24"24"16,0 0 0,-48 0 30,24 24-46,-24 0 0,-1-24 16,1 48-16,0-23 0,-24-1 16,23 0-16,-23 0 15,24 0-15,0 1 0,-25-1 16,25 0-16,0 0 16,0 0-16,0 0 15,-1 1 1</inkml:trace>
  <inkml:trace contextRef="#ctx0" brushRef="#br0" timeOffset="154474">1308 3014 0,'-24'24'47,"0"-24"-47,24 24 15,-24 0-15,-1 1 16,-23-1-16,24 0 0,0 0 16,-1 0-16,1 25 15,0-25-15,0 0 0,0-24 16,-1 24-16,25 0 0,-24-24 16,48 0 30</inkml:trace>
  <inkml:trace contextRef="#ctx0" brushRef="#br0" timeOffset="154954">1381 3788 0,'0'-24'32,"-24"24"-17,-1 24 1,1-24-16,0 24 16,0-24-16,0 24 0,-1 0 15,1-24-15,0 25 16,0-1-16,0 0 0,-1-24 15,1 24-15,0 0 16,24 1 0,-24-25-16,24-25 62</inkml:trace>
  <inkml:trace contextRef="#ctx0" brushRef="#br0" timeOffset="157041">1453 4175 0,'-24'0'47,"24"24"-47,-24-24 16,24 24-16,-24-24 15,24 25 1,-24-1-16,-1 0 15,25 0-15,-24-24 16,24 24 0</inkml:trace>
  <inkml:trace contextRef="#ctx0" brushRef="#br0" timeOffset="157437">1526 4102 0,'0'25'62,"24"-25"-62,-24 24 16,24-24-16,-24 24 15,24-24-15,-24 24 16,25-24-16,-25 24 0,24-24 16,-24 25-16,24-25 15,-24 24-15,24-24 16,-24 24-1</inkml:trace>
  <inkml:trace contextRef="#ctx0" brushRef="#br0" timeOffset="168215">4840 5118 0,'24'0'93,"0"0"-77,1 0 0,-1 0-16,0 0 0,0 0 15,24 0-15,-23 0 0,-1 0 16,24-24-16,-24 24 16,1 0-16,-1 0 0,0 0 15,0 0-15,0 0 16,-24-24 109</inkml:trace>
  <inkml:trace contextRef="#ctx0" brushRef="#br0" timeOffset="168906">5469 4901 0,'0'-25'0,"-24"25"0,24 25 47,-24-25-32,24 24 1,-25-24-16,25 24 0,-24 0 16,0 0-1,24 1-15,0-1 0,-24 0 16,24 0 0,0 0-16,0 1 0,0-1 15,0 0-15,24 0 0,0 0 16,0 1-1,1-25-15,-1 24 0,0-24 16,0 24-16,0-24 16,0 0-16,1 0 15,-1 0 1,-24-24 0,24 24-16,-24-24 0,0-1 15,24 1-15,-24 0 0,0 0 16,0 0-16,0-1 15,0 1-15,0 0 0,0 0 16,-24 0-16,24-1 16,-24 25-16,0-24 0,-1 0 15,1 24 1,0 0-16,0 0 31,24 24 32,-24-24-48</inkml:trace>
  <inkml:trace contextRef="#ctx0" brushRef="#br0" timeOffset="169409">5662 5118 0,'25'0'109,"-1"0"-109,0 0 16,0 0-16,0 0 0,1 0 16,-1 0-16,0 0 15,0 0-15,0 0 0,-24-24 16,25 24-16,-1 0 16,0 0-1,-24-24 63</inkml:trace>
  <inkml:trace contextRef="#ctx0" brushRef="#br0" timeOffset="170051">6146 4852 0,'0'24'47,"-24"1"-32,24-1 1,-24 0-16,0 0 16,24 0-16,-25 1 15,25-1-15,-24 0 16,24 0-16,0 0 0,0 1 15,0-1 1,0 0-16,0 0 16,24-24-16,-24 24 0,25-24 15,-1 25 1,0-25-16,0 0 16,0 0-16,1 0 15,-1 0-15,0 0 16,0-25-16,0 1 15,1 0 1,-25 0-16,0 0 0,24-1 16,-24 1-16,0 0 15,0-24-15,0 23 0,-24 1 16,24 0-16,-25 0 0,25 0 16,-24 24-16,24-25 15,-24 25-15,0-24 16,0 24-16,-1 0 15,1 0-15,24 24 16,-24-24-16,24 25 47</inkml:trace>
  <inkml:trace contextRef="#ctx0" brushRef="#br0" timeOffset="171602">4308 6328 0,'0'-24'0,"0"0"16,-24 24 15,-1 0-16,25 24 1,-24 0-16,0 0 16,24 0-16,-24 0 0,24 25 15,0-1-15,0-24 16,0 25-16,0-25 0,24 24 16,0-23-16,0-1 0,1 0 15,23 0-15,-24-24 16,0 0-16,25 0 0,-25 0 15</inkml:trace>
  <inkml:trace contextRef="#ctx0" brushRef="#br0" timeOffset="171962">4574 6280 0,'-24'0'0,"24"24"63,0 0-48,0 0-15,0 0 16,0 0-16,0 25 0,0-25 15,0 0-15,0 0 16,0 1-16,0-1 0,0 0 16,0 0-16,0 0 15,24-24-15,0 0 16,-24 25-16,24-25 0,0 0 16,1-25-16,-1 25 15,0-24-15,0 0 16</inkml:trace>
  <inkml:trace contextRef="#ctx0" brushRef="#br0" timeOffset="172405">4816 6376 0,'0'-24'0,"0"48"79,0 0-64,0 1 1,0-1-16,0 0 15,0 0-15,0 0 0,0 1 16,24-25 0,-24 24-16,24-24 0,0 0 15,1 0-15,-25-24 0,24 24 16,0-25-16,0 1 16,-24 0-16,24 0 15,-24 0-15,0-1 16,-24 1-16,0 24 0,24-24 15,-24 24-15,0-24 0,-1 24 16,1 0-16,0 0 16,24 24-16,-24-24 0,24 24 15</inkml:trace>
  <inkml:trace contextRef="#ctx0" brushRef="#br0" timeOffset="172745">5203 6304 0,'0'-24'15,"-24"24"16,-1 0-15,1 0-16,0 0 16,0 24-16,0-24 0,24 24 15,-25 0-15,25 0 16,0 0 0,0 1-16,0-1 0,0 0 15,25 0-15,-25 0 16,24-24-16,0 25 15,0-25-15,0 0 0,1 0 16</inkml:trace>
  <inkml:trace contextRef="#ctx0" brushRef="#br0" timeOffset="173541">5566 6304 0,'0'-24'15,"-25"24"-15,1 0 32,24-25-32,0 1 15,-24 24 1,0 0 0,0 0-1,0 24 1,24 1-1,-25-25-15,25 24 16,-24-24-16,24 24 16,0 0-1,24-24 1,-24 24-16,25-24 16,-1 0-16,0 24 15,0-24 1,0-24-1,0 0-15,1 0 16,-25 0 0,24 24-1,-24-24-15,0 48 32,24-24-32,-24 24 15,0 0-15,0 0 16,24-24-16,-24 24 0,0 1 15,24-25-15,1 24 16,-1-24-16,0 0 16,0-24-16,-24-1 15,24 25-15,-24-24 16,25 0-16,-25 0 0,0 0 16,0 0-16,0-1 15,0 1-15,0 0 0,0 0 16,-25-25-16,25 25 0,-24 0 15,24-24-15,0 23 16,-24 1-16,24 0 16,-24 24 15,24 24-31,0 0 0,0 1 16,0-1-1,0 0-15,0 24 0,0-23 16,0-1-16,24 0 15,-24 0-15,24-24 0,-24 24 16,24 1-16,1-1 16,-1-24-1,0 24-15,0-24 16</inkml:trace>
  <inkml:trace contextRef="#ctx0" brushRef="#br0" timeOffset="173804">6001 5892 0,'-24'0'0,"24"-24"16,0 48 15,24-24-31,-24 25 16,24-1-16,0-24 0,1 24 15,-1 24-15,0-23 0,0-1 16,-24 0-16,24 24 16,-24-23-16,0-1 0,0 0 15,0 24-15,-24-23 0,0-1 16,0 0-16,-25 0 16</inkml:trace>
  <inkml:trace contextRef="#ctx0" brushRef="#br0" timeOffset="183398">6509 5457 0</inkml:trace>
  <inkml:trace contextRef="#ctx0" brushRef="#br0" timeOffset="184688">6509 5457 0,'-24'0'47,"0"0"-32,24 24 64,0 0-33,24-24 17,0 0-63,0 0 16,0 0-16,1 0 15,23 0-15,-24 0 16,0 0-16,25 0 0,-25 0 15,24 0-15,-23 0 16,-1-24-16,24 24 0,-24 0 16,1 0-16,-1 0 15,0 0 1,-24-24-16,0 48 172,0 0-141,0 1-15,0-1-16,0 0 15,0 0-15,0 25 0,0-1 16,0 0-16,0-23 16,0 23-16,0 0 0,0 1 15,0-1-15,0 0 0,0-23 16,0-1-16,0 24 15,0-24-15,0 1 0,0-1 16,0 0-16,0 0 16,24-24-16,-24 24 0,0 1 15,0-1 1,0 0 0,24-24 109,0 0-110,1-24 1,-1 24-16,0 0 0,24 0 15,1 0-15,-1 0 16,1 0-16,23 0 0,1 0 16,-1 0-16,25 0 0,0 0 15,0 0-15,24 0 16,-1 0-16,26 0 0,-1 0 16,24-24-16,-24 24 0,25 0 15,-1 0-15,-24 0 16,0 0-16,0 0 0,0 24 15,1-24-15,-25 0 16,0 24-16,-1-24 0,1 0 16,-24 24-16,0-24 0,0 0 15,-1 0-15,-47 0 16,23 0-16,-23 0 0,-1 24 16,-24-24-16,1 0 15,-1 0-15,0 0 16,-48 0 62,0-24-62</inkml:trace>
  <inkml:trace contextRef="#ctx0" brushRef="#br0" timeOffset="185048">10718 6255 0,'-24'0'0,"0"0"31,48 25 16,0-25-31,0 0-16,1 0 0,-1 0 15,0 24-15,0-24 0,0 0 16,1 24 0,-1-24-16,-24 24 15,24-24 1,-24 24-1,-24-24-15,0 24 0,-1 1 16,-23-1 0,24 0-16,0 0 0,-1 0 15,-23 1-15,24-1 0,0 0 16,-25 0-16</inkml:trace>
  <inkml:trace contextRef="#ctx0" brushRef="#br0" timeOffset="185828">8057 6667 0,'-24'-25'16,"0"25"0,24 25 30,0-1-30,0 0-16,0 0 0,0 25 16,0-25-16,0 0 15,0 24-15,0-24 0,0 1 16,0-1-16,0 0 16,0 0-1,0-48 16,0 0-31,0 0 16,0-1-16,0 1 0,0-24 16,0 0-16,0-1 15,0 1-15,0-1 0,24 1 16,-24 0-16,24-1 16,-24 25-16,24 0 0,1 24 15,-1 0-15,0 0 16,-24 24-1,24 0-15,0 0 0,-24 1 16,0-1-16,0 0 16,0 0-16,0 0 0,0 1 15,0-1-15,-24-24 0,24 24 16,-24-24-16,0 0 16,0 0-16</inkml:trace>
  <inkml:trace contextRef="#ctx0" brushRef="#br0" timeOffset="186266">8420 6642 0,'24'-24'16,"-24"48"0,0 1 15,0-1-31,0 0 16,0 0-1,0 0-15,0 1 0,0-1 16,0 0-16,0 0 0,25-24 15,-25 24-15,24-24 16,0 0 0,0 0-1,-24-24-15,24 24 0,0-24 16,-24 0-16,0 0 0,25-25 16,-25 25-16,0-24 15,0 23-15,24 1 0,-24 0 16,0 0-16,0 0 15,-24 48 17</inkml:trace>
  <inkml:trace contextRef="#ctx0" brushRef="#br0" timeOffset="186680">8977 6570 0,'-25'-24'32,"1"24"-17,0 0-15,0 0 0,0 0 16,24 24-16,-25-24 15,1 0-15,0 24 0,0-24 16,24 24 0,0 0-1,24-24 1,0 25-16,0-1 16,1-24-16,-25 24 15,24-24-15,0 24 16,0 0-16,-24 1 15,0-1 1,0 0-16,-24-24 16,0 24-16,0-24 15,-1 0-15,1 0 16,0-24 0</inkml:trace>
  <inkml:trace contextRef="#ctx0" brushRef="#br0" timeOffset="187160">9073 6425 0,'24'0'15,"-24"24"32,0 0-31,0 0-16,0 0 15,0 1-15,0-1 16,0 24-16,0-24 0,0 1 16,0-1-16,0 0 15,0 0-15,0 0 0,0 1 16,25-25 31,-25-25-32,24 1-15,0 24 0,-24-24 16,24 0-16,0 0 0,1 24 16,-1-25-16,0 25 15,0-24-15,0 24 16,1 24-16,-25 1 0,24-25 16,-24 24-16,24 0 15,-24 0-15,24-24 0,0 24 16,-24 1-16,25-25 15,-25 24-15,24-24 0,-24-24 63</inkml:trace>
  <inkml:trace contextRef="#ctx0" brushRef="#br0" timeOffset="272168">13113 1393 0,'-24'-24'0,"24"0"0,0-1 16,24 25 0,0 0-16,-24 25 15,0-1 1,24 24-16,-24-24 0,25 25 15,-25 23-15,0-23 0,24 23 16,-24-23-16,0 23 16,24-23-16,-24-1 0,0-24 15,0 25-15,-24-25 16,24 0-16</inkml:trace>
  <inkml:trace contextRef="#ctx0" brushRef="#br0" timeOffset="272577">13137 1393 0,'-24'-73'16,"0"-23"-16,0-1 0,24 24 15,-24 1-15,24-1 16,0 25-16,0-25 0,24 49 16,24-24-16,0 24 15,1 24-15,23-25 0,25 25 16,-24 25-16,24-1 0,-25 0 15,1 0-15,-1 24 16,-23 1-16,-1-1 0,-24 25 16,-24-25-16,-24 25 15,0-25-15,-25 25 0,-23-25 16,-1 0-16,-23 1 0,23-1 16,0 1-16,1-25 15,-1 0-15,49 0 0,-24-24 16,72 0-1,24 0-15,1 0 16,-1 0-16,25 0 0,-25 24 16,25-24-16,23 49 15,-47-25-15,23 24 0,1-23 16,-25 23-16,1 0 16,-25-24-16,24 25 0,-24-25 15,1 0-15</inkml:trace>
  <inkml:trace contextRef="#ctx0" brushRef="#br0" timeOffset="273003">14250 1466 0,'0'-25'0,"-24"25"0,24 25 31,24-25-15,-24 24-16,24-24 0,0 0 15,1 24-15,-1-24 0,0 0 16,-24-24-16,24 24 16,0-24-16,1-1 15,-25 1-15,0 0 16,-25 0-16,1 0 15,0-1-15,0 1 0,0 24 16,-25-24-16,25 24 16,0 0-16,0 0 0,-1 24 15,1 0-15,0 1 16,24-1-16,0 0 0,24 24 16,-24-23-16,24 23 0,1 0 15,23 1-15,-24-25 16,25 24-16,-25-23 0,24-1 15,-24-24-15,1 0 16,23 0-16,-24 0 0</inkml:trace>
  <inkml:trace contextRef="#ctx0" brushRef="#br0" timeOffset="273800">14661 1030 0,'0'-24'0,"0"0"15,0 0-15,-24 24 16,24 24 0,0 0-16,0 0 15,0 0-15,0 25 0,0-25 16,24 0-16,-24 0 0,24 1 16,-24-1-16,0 0 15,0 0-15,0 0 16,25-24 31,-25 24 15,0 1-46,0-1-1,24 0-15,-24 0 0,0 0 16,0 1-16,0-1 16,0-48 31,0-1-47,0 1 15,24-24-15,-24 24 16,24-25-16,-24 25 0,24-24 15,-24 24-15,25-25 0,-1 25 16,-24 0-16,24 0 16,0 24-1,-24 24-15,24 0 0,-24 0 16,0 25-16,25-25 16,-1 24-16,-24-24 0,24 0 15,-24 25-15,0-25 16,24 0-16,-24 0 0,0 1 15,0-50 17,0 1-17,0 0-15,24 0 16,-24 0-16,25-25 0,-1 25 16,0 0-16,0-24 0,0 23 15,0 25-15,1-24 16,-1 24-16,0 0 0,0 24 15,0-24-15,1 25 16,-1 23-16,-24-24 0,24 0 16,-24 0-16,24 1 0,-24-1 15,0 0-15,24 0 16,-24 0-16</inkml:trace>
  <inkml:trace contextRef="#ctx0" brushRef="#br0" timeOffset="274161">15750 1151 0,'24'-24'15,"-24"0"-15,-24 24 16,0 24 0,-1-24-16,25 24 15,-24 0-15,24 1 0,-24-1 16,24 0-16,0 0 15,0 24-15,0-23 0,24-1 16,-24 0-16,24-24 0,-24 24 16,25-24-16,-1 24 15,0-24-15,0-24 16,0 24-16,1-24 0,-25 0 16,24 0-16,-24-25 15,0 25-15,0 0 0,0-24 16,0 23-16,-24 1 15,-1 0-15,1 24 0,0 0 16,0 0 0,0 0-16,24 24 0,-25 0 15,25 1-15</inkml:trace>
  <inkml:trace contextRef="#ctx0" brushRef="#br0" timeOffset="274448">16064 909 0,'0'-24'0,"0"0"0,0 0 15,0-1-15,0 1 16,0 48 0,0 25-1,0-25 1,25 24-16,-25 1 0,24-1 15,-24 1-15,24-1 0,-24 0 16,24 25-16,-24-49 16,24 24-16,-24-23 0,24 23 15,-24-24-15,25-24 16,-25 24-16,0 1 16,24-25-16,-24-25 15</inkml:trace>
  <inkml:trace contextRef="#ctx0" brushRef="#br0" timeOffset="274633">16161 1103 0,'-24'-24'0,"0"24"16,0 0-16,-1 0 16,50 0-1,-1 0 1,0 0-16,24 0 0,-24 0 15,25 0-15,-25 0 16,24 0-16,-23 0 0,-1 0 16</inkml:trace>
  <inkml:trace contextRef="#ctx0" brushRef="#br0" timeOffset="275133">16693 1127 0,'-24'0'0,"24"24"63,24-24-48,0 0 1,1 0-1,-1 0-15,0-24 0,0 24 16,0 0-16,1-24 16,-1 24-16,-24-24 0,24-1 15,0 1-15,-24 0 16,0 0 0,-24 0-16,24-1 0,-24 25 15,0-24-15,-1 24 16,1 0-16,-24 0 0,24 24 15,-1 1-15,1-1 16,0 24-16,24-24 0,-24 25 16,24-1-16,0-24 0,24 25 15,-24-1-15,24-24 0,0 0 16,1 1-16,23-1 16,-24-24-16,25 24 0,-25-24 15,24 0-15,1 0 16,-1-24-16,-24 24 0,25-24 15,-25 24-15,0-25 0,0 1 16,0 24-16,-24-24 16</inkml:trace>
  <inkml:trace contextRef="#ctx0" brushRef="#br0" timeOffset="276656">171 1054 0,'0'-24'0,"-24"0"16,24 0-16,0 0 0,0-1 15,0 1-15,0 0 16,-24 48-1,24 0-15,-24 1 16,24 23-16,-25 0 16,1 25-16,0 0 0,24-1 15,-24 25-15,24-25 0,0 1 16,0 0-16,0-1 16,0 1-16,24-25 0,0 0 15,25-23-15,-25-1 16,24-24-16,25 0 0,-25 0 15,25-24-15,-25-1 0,25 1 16,-25 24-16,0-24 16,-23 0-16,23 24 15,-48-24-15,24 24 0</inkml:trace>
  <inkml:trace contextRef="#ctx0" brushRef="#br0" timeOffset="277041">824 1393 0,'25'0'0,"-25"-24"0,-25 24 16,1-24 0,0 24-16,0 0 15,24 24 1,-24-24-16,24 24 0,0 0 15,0 0-15,0 25 16,24-25-16,-24 24 0,24-23 16,-24-1-16,24 0 15,0 0-15,1-24 0,-1 0 16,0 0-16,0-24 0,0 0 16,0 0-16,-24-1 15,25-23-15,-25 24 0,0 0 16,0-1-16,0 1 15,0 0-15,-25 0 0,1 24 16,0 0-16,0 0 16,0 0-16,0 0 15,24 24 1</inkml:trace>
  <inkml:trace contextRef="#ctx0" brushRef="#br0" timeOffset="277304">1405 1320 0,'0'-24'15,"-24"24"-15,0 0 16,-1 0 0,1 0-16,0 0 15,24 24-15,-24-24 0,0 25 16,24-1-16,-25 0 15,25 0-15,-24 0 0,24 25 16,0-1-16,0-24 16,0 25-16,0-25 0,24 0 15,1 0-15,-1-24 0,24 0 16,1 0-16,-25-24 16</inkml:trace>
  <inkml:trace contextRef="#ctx0" brushRef="#br0" timeOffset="277964">1768 1369 0,'0'-24'0,"-24"24"15,24-25 1,-25 25-16,25-24 0,-24 24 16,24-24-16,-24 24 0,0 0 15,0 24 1,-1 0-16,1-24 15,24 25-15,-24 23 16,24-24-16,0 0 0,0 1 16,0-1-16,0 0 0,0 0 15,0 0-15,24-24 16,0 0-16,1 0 16,-1 0-1,0-24-15,-24 0 16,24 24-16,0-24 0,-24 0 15,25-1-15,-1 1 16,-24 0 0,24 24-1,-24 24 1,24-24-16,-24 24 16,0 1-16,24-25 15,-24 24-15,25 0 0,-1-24 16,0 0-1,0 0-15,0 0 0,0 0 16,1-24-16,-1 0 0,0-1 16,0 1-16,0-24 15,-24-1-15,25 25 0,-25-24 16,0 0-16,0-25 16,0 25-16,0-1 0,-25 1 15,25-1-15,-24 25 0,24 0 16,-24 0-16,0 24 15,24 24-15,-24 0 16,24 0-16,0 25 16,0-1-16,24-24 0,-24 25 15,24 23-15,0-47 0,0 23 16,1 0-16,-25-24 16,24 1-16,0-1 0,0-24 15,0 24-15,1-24 16,-1 0-16</inkml:trace>
  <inkml:trace contextRef="#ctx0" brushRef="#br0" timeOffset="279109">607 2433 0,'0'-24'0,"-25"0"16,25 0-1,0-1-15,0 50 47,0-1-47,0 0 16,25 0-16,-25 25 0,0-1 15,0 0-15,0-23 0,0 23 16,24-24-16,-24 0 16,0 1-16,0-1 15,-24-48 1,24-1 0,0 1-16,-25 0 15,25-24-15,0-1 16,0 1-16,0-1 0,0 1 15,0-25-15,0 25 0,0 0 16,25-1-16,-1 1 16,-24 24-16,24 0 0,0 24 15,0 0-15,1 0 16,-1 24-16,0 24 16,-24-24-16,0 1 0,0-1 15,-24 0-15,24 24 16,-24-24-16,-1-24 0,1 25 15,-24-1-15,24-24 16,24 24-16,-25-24 0,1 0 16,24 24-1,24-24-15,1 0 16,-1 24-16,24 1 0,-24-25 16,25 24-16,-1 0 15,-24 0-15,25 0 0,-25 1 16,0-25-16,24 24 15,-23-24-15</inkml:trace>
  <inkml:trace contextRef="#ctx0" brushRef="#br0" timeOffset="279495">1090 2409 0,'-24'0'16,"48"0"31,1 0-32,-1 0-15,24 0 0,-24 0 16,25-24-16,-25 24 16,24-24-16,-23 24 0,-1-25 15,0 1-15,-24 0 16,0 0-16,-24 0 15,0 0-15,-1 24 16,1-25-16,0 25 16,-24 0-16,23 0 0,1 0 15,0 25-15,0-1 16,24 24-16,0-24 16,0 0-16,24 25 0,-24-25 15,24 24-15,0-23 16,1-1-16,-1 0 0,0 0 15,0-24-15,0 0 0,25 0 16</inkml:trace>
  <inkml:trace contextRef="#ctx0" brushRef="#br0" timeOffset="279920">1623 2216 0,'-25'-49'0,"25"25"15,-24 0-15,24-25 16,-24 49-16,24-24 0,0 48 31,0 1-31,24-1 16,-24 24-16,24-24 0,1 49 15,-25-25-15,24 1 16,0 23-16,-24-23 0,24-1 16,-24 0-16,24 1 0,-24-25 15,0 0-15,0 0 16,0-48-1,-24 24-15,24-24 16,-24-24-16,24 23 16,-24-23-16,24 0 0,-24-25 15,24 25-15,0-25 16,24 25-16,0-1 0,0 25 16,0 0-16,1 0 15,23 24-15,-24 0 0,25 24 16,-25-24-16,0 24 0,0 0 15,0 1-15,-24-1 16,0 0-16,0 0 0,0 0 16,-24 0-16,0-24 15,0 25-15,0-25 0,-25 24 16,25-24-16</inkml:trace>
  <inkml:trace contextRef="#ctx0" brushRef="#br0" timeOffset="280298">2203 2046 0,'-24'0'32,"0"0"-32,24 24 15,-24-24-15,-1 25 0,1-25 16,24 24-16,0 0 15,-24 0-15,24 0 0,0 1 16,0-1-16,24 0 16,-24 0-16,24-24 0,1 24 15,-1-24-15,0 0 16,0 0-16,0 0 16,1-24-16,-1 24 0,0-24 15,-24 0-15,24 0 0,-24-1 16,0 1-16,0 0 15,-24 0-15,0 0 0,0-1 16,-1 25-16,1 0 16,0-24-16,0 24 0,0 0 15,-1 0-15</inkml:trace>
  <inkml:trace contextRef="#ctx0" brushRef="#br0" timeOffset="280580">2373 1828 0,'0'-24'0,"0"0"16,0 0-16,0 0 16,0 0-16,0 48 31,24 0-16,-24 24-15,0 1 16,24-1-16,-24 0 0,24 1 16,-24 23-16,24-23 0,0 23 15,-24-23-15,25-1 16,-1-24-16,-24 0 0,24 1 16,0-1-16,0-24 15,1-24-15</inkml:trace>
  <inkml:trace contextRef="#ctx0" brushRef="#br0" timeOffset="280712">2493 2046 0,'-24'-24'0,"0"24"16,48 0 15,0 0-31,1 0 16</inkml:trace>
  <inkml:trace contextRef="#ctx0" brushRef="#br0" timeOffset="280867">2977 2046 0,'24'24'16,"1"-24"-1</inkml:trace>
  <inkml:trace contextRef="#ctx0" brushRef="#br0" timeOffset="307504">4671 11722 0,'0'-24'0,"-25"24"16,25-24-16,-24 24 15,24-24-15,-24 24 32,0 24-32,0 0 15,24 0 1,-25 1-16,1-1 0,24 0 16,-24 0-16,24 25 15,0-25-15,0 24 0,0-24 16,24 25-16,0-25 0,1 0 15,-1-24-15,24 24 16,1-24-16,-25 0 0,24-24 16,-24 24-16,25-24 15,-25 0-15,0-1 0,0 1 16,-24-24-16,25 24 0,-25 0 16,0-1-16,-25-23 15,25 24-15,-24 0 0,0-1 16,0 1-16,0 24 15,-1-24-15,1 24 0,0 0 16,0 0-16,0 0 0</inkml:trace>
  <inkml:trace contextRef="#ctx0" brushRef="#br0" timeOffset="307810">4864 11795 0,'0'24'15,"-24"-24"-15,48 0 16,-24-24 0,24 24-16,25 0 0,-25 0 15,24 0-15,-24 0 16,25 0-16,-1 0 0,1 0 15,-1 0-15,-24 0 0,0 0 16,25 0-16,-25 0 16,0 0-1,-48 0 17</inkml:trace>
  <inkml:trace contextRef="#ctx0" brushRef="#br0" timeOffset="308188">5251 11674 0,'-24'0'0,"0"-24"16,0 24 0,48 0-1,0 0 1,0 0-16,0 24 0,1-24 16,-1 24-16,0-24 15,0 24-15,0 1 0,-24-1 16,25 0-16,-25 0 15,0 0-15,0 1 16,-25-1-16,1 0 16,0-24-16,0 24 15,0 0-15,-1-24 0,1 0 16,0 24-16,0-24 16</inkml:trace>
  <inkml:trace contextRef="#ctx0" brushRef="#br0" timeOffset="308627">5759 11674 0,'-24'0'0,"24"-24"15,-24 24-15,0 0 0,-1 0 16,1 0 0,0 24-16,0-24 0,24 24 15,-24 0-15,24 1 0,0-1 16,0 0-16,0 0 16,0 0-16,0 1 0,24-1 15,0 0-15,0 0 16,0 0-16,1-24 0,-1 0 15,0 24-15,24-24 0,-23 0 16,-1-24-16,0 0 16,0 24-16,-24-24 15,0 0-15,0 0 0,0-1 16,-24 1-16,0 0 16,24 0-16,-24 0 0,-1-1 15,1 1-15,0 0 16,0 24-16,0 0 0,-1 0 15,1 0-15,24 24 16</inkml:trace>
  <inkml:trace contextRef="#ctx0" brushRef="#br0" timeOffset="308931">5953 11771 0,'-24'0'16,"48"0"15,0 0-15,0 0-16,0 0 15,25 0-15,-25 0 0,24 24 16,-24-24-16,25 0 0,-25 0 15,0 0-15,0 0 16,-48 0 31,24-24-31</inkml:trace>
  <inkml:trace contextRef="#ctx0" brushRef="#br0" timeOffset="309226">6219 11601 0,'0'-24'0,"-24"24"16,-1 0 15,25 24-31,0 1 16,25-25-16,-1 24 15,-24 0-15,24 0 0,0 0 16,0 1-16,1-1 16,-1 0-16,0 0 0,0-24 15,-24 24-15,0 1 0,0-1 16,0 0-16,0 0 16,-24 0-16,0-24 0,-25 24 15,25 1-15,0-25 16,-24 24-16,23-24 0,1 24 15</inkml:trace>
  <inkml:trace contextRef="#ctx0" brushRef="#br0" timeOffset="309983">7065 11747 0,'-24'0'0,"0"0"0,0 0 16,0 0-16,24 24 16,-24-24-16,24 24 15,0 0-15,0 25 0,0-25 16,24 24-16,-24 0 0,24-23 16,-24 23-16,24 0 15,-24 1-15,0-25 0,24 0 16,-24 0-16,24 1 15,-24-1-15,0 0 0,0 0 16,-24-48 15,24 0-31,-24 0 16,24-25-16,0 25 0,0-24 16,0-25-16,-24 25 15,24-25-15,0 1 0,24 23 16,-24-23-16,24 23 15,0 1-15,1-1 0,23 25 16,-24 24-16,0 0 16,25 0-16,-25 0 0,0 24 15,0 1-15,-24 23 0,0-24 16,0 0-16,0 25 16,-24-25-16,0 0 0,0 0 15,0 1-15,-25-1 0,25 0 16,0-24-16,-25 24 15</inkml:trace>
  <inkml:trace contextRef="#ctx0" brushRef="#br0" timeOffset="310374">7428 11916 0,'-24'0'32,"24"24"-32,-24 0 15,24 0 1,0 1-16,0-1 0,24 0 16,-24 0-16,24 0 0,-24 1 15,25-1-15,-25 0 16,24-24-16,0 24 0,0-24 15,0 0 1,0 0-16,1 0 0,-1-24 16,0 0-16,0 0 15,-24-25-15,24 25 16,-24 0-16,0-25 0,0 25 16,0 0-16,0-24 15,-24 48-15,24-24 0,-24-1 16,0 25-16,0 25 15,24-1 1</inkml:trace>
  <inkml:trace contextRef="#ctx0" brushRef="#br0" timeOffset="310727">7985 11868 0,'24'0'0,"-24"-25"16,-24 1 0,0 24-1,-1 0-15,1 0 16,0 24-16,0-24 16,0 25-16,-1-1 15,1 0-15,24 0 16,0 0-1,24-24-15,-24 24 0,25-24 16,23 25-16,-24-25 16,0 24-16,1-24 0,-1 0 15,0 24-15,-24 0 16,0 0 0,-24-24-16,0 0 15,-25 25-15,25-25 0,0 0 16,0 0-16,-1 0 15</inkml:trace>
  <inkml:trace contextRef="#ctx0" brushRef="#br0" timeOffset="311169">8057 11674 0,'0'-24'0,"24"0"15,-24-1-15,0 1 16,0 48 0,0 1-1,0-1-15,0 0 16,0 0-16,25 0 0,-25 25 16,0-25-16,24 24 0,-24-23 15,24 23-15,-24-24 16,0 0-16,0 25 0,24-25 15,-24 0 1,0 0-16,24-48 31,-24 0-15,0 0-16,25-1 0,-25 1 16,24 0-16,-24 0 0,24-24 15,0 48-15,0-25 16,-24 1-16,25 24 0,-1 0 15,-24 24-15,24-24 16,-24 25-16,24-1 0,0 0 16,1 24-16,-25-24 15,24 1-15,0-1 0,0 0 16,0-24-16</inkml:trace>
  <inkml:trace contextRef="#ctx0" brushRef="#br0" timeOffset="319770">8904 11964 0,'24'-24'31,"0"24"0,1 0-31,-1 0 31,0 24-31,0-24 16,0 24-16,25-24 16,-1 0-16,0 25 15,1-25-15,23 0 0,1 0 16,0 0-16,23 0 15,1 0-15,0 0 0,0 0 16,-1 0-16,25 0 0,-24 0 16,24 0-16,0 0 15,24 0-15,-24 0 0,24 0 16,0 0-16,25 0 16,-1 0-16,0 0 0,1 0 15,-1 0-15,0 0 0,1 0 16,-25 0-16,0 0 15,0 24-15,0-24 0,-24 0 16,0 0-16,-24 0 16,24 24-16,-24-24 0,-1 0 15,1 0-15,0 0 0,0-24 16,-1 24-16,-23 0 16,0 0-16,-1-24 0,1 24 15,-25 0-15,0 0 0,-23-25 16,23 25-16,-24 0 15,0 0-15,1 0 16,-25-24 0,24 24-16,0 0 172,0 0-157,-24-24 1,0 0-1,0 0 17</inkml:trace>
  <inkml:trace contextRef="#ctx0" brushRef="#br0" timeOffset="321371">14758 8553 0,'0'-24'16,"-24"48"31,24 1-47,0-1 15,0 0-15,-24 0 0,24 25 16,0-1-16,0 0 16,-25 25-16,25-1 0,0 1 15,0 0-15,0-1 16,0 1-16,0 24 0,0-25 15,0 25-15,0-25 0,0 25 16,0-24-16,0-1 16,0 25-16,0-24 0,0-1 15,-24 1-15,24-1 16,0 1-16,0 0 0,-24-25 16,24 24-16,0-23 0,0-1 15,0 1-15,0-1 16,-24 0-16,24-23 0,0 23 15,0-24-15,0 0 16,0 25-16,-24-25 0,24 0 16,0 0-16,0 0 0,0 1 15,0-1-15,0 0 16,0 0-16,0 0 0,0 1 16,0-1-16,0 0 15,24-24-15,-24 24 16,0 0-16,0 1 15,0-1 1,0 0 0,24-24-16,-24 24 15,24-48 17,-24 0-17,0 48 32,-24-24-47,24 24 16,-24-24-1,24 24 17,-24 1-17,0-1 1,-1 0-1,1 0 1,24 0 0,-24-24-1,24 24 1,0 1 0,0-1-16,0 0 15,0 0 1,0 0-1,0 1 110,-24-25-109,24 24-16,-24-24 16,24 24-16,-25-24 0,1 24 15,0 0 1,0-24-16,0 25 0,-1-25 16,1 24-1,0-24-15,0 24 0,0-24 16,24 24-16,-25-24 15,25 24-15,0 1 16,-24-25-16,24 24 16,0 0-16,0 0 15,0 0-15,0 0 16,24 1 0,1-25-1,-25 24-15,24-24 16</inkml:trace>
  <inkml:trace contextRef="#ctx0" brushRef="#br0" timeOffset="322147">14831 8989 0,'0'-24'0,"-25"24"16,1-25-16,0 25 15,0 0 1,0 0-1,-1 0 1,25 25-16,-24-25 16,0 24-16,0-24 0,24 24 15,-24 0-15,0-24 16,-1 24-16,1 1 0,24-1 16,-24-24-16,24 24 0,-24 0 15,0 0 1,24 1-16,-25-25 15,50-25 17,-1 1-32,-24 0 15,24 0-15,0 0 16,-24-1-16,24-23 0,1 24 16,-1 0-16,0-1 15,0 1-15,0 0 0,-24 0 16,24 24-16,1 0 0,-1 0 15,0 0 1,0 24-16,0 0 0,1 0 16,-1 1-16,0-1 15</inkml:trace>
  <inkml:trace contextRef="#ctx0" brushRef="#br0" timeOffset="322878">14976 7804 0,'0'-25'0,"-24"25"16,24-24-16,-25 24 0,-23 0 15,24 0-15,0 24 0,-25-24 16,1 25-16,-1-1 16,1 24-16,24-24 0,-24 25 15,23-1-15,1 0 16,24 25-16,-24 0 0,24-25 15,0 25-15,24-1 0,-24-24 16,24 25-16,1-25 16,-1 1-16,24-25 0,0 24 15,-23-23-15,23-1 16,25-24-16,-25 0 0,25 0 16,-25 0-16,0 0 0,25-24 15,-25-1-15,1-23 16,-1 24-16,-24-25 0,0-23 15,1 23-15,-1-23 16,-24-1-16,0 1 0,0-25 16,0 24-16,-24 1 0,-1-1 15,1 1-15,0 23 16,0 1-16,0 24 0,-1-25 16,1 49-16,0-24 15,-24 24 1,24 24-16,-1-24 0,1 25 0,0-1 15,24 0 1,-24-24-16</inkml:trace>
  <inkml:trace contextRef="#ctx0" brushRef="#br0" timeOffset="323321">14710 7876 0,'-25'0'0,"1"0"16,0 0-1,24 24 1,24 0 0,0 25-16,1-25 15,23 24-15,-24 1 0,25-1 16,-1 25-16,0-25 16,1 1-16,-1-1 0,1 0 15,-1 1-15,-24-25 16,0 0-16,0 0 0,1 0 15,-1 1-15,-24-1 0,24-24 16,-24 24-16,24-24 16,-24-24 31</inkml:trace>
  <inkml:trace contextRef="#ctx0" brushRef="#br0" timeOffset="333454">15919 7900 0,'0'24'15,"0"1"1,0-1-16,24 0 15,-24 0-15,0 0 0,0 1 16,0-1-16,0 24 16,0-24-16,25 25 0,-25-25 15,0 24-15,0 25 16,0-25-16,0 1 0,0 23 16,24 1-16,-24-1 0,0 1 15,0 0-15,0-1 16,24 1-16,-24-1 0,0 25 15,0-24-15,0-1 16,0 25-16,24-25 0,-24 1 16,0 0-16,0-1 0,0 25 15,0-24-15,0-1 16,0 25-16,0-25 0,0 1 16,0 0-16,0-1 15,0 1-15,-24-1 0,24-23 16,0 23-16,0-23 0,-24-1 15,24 0-15,0 1 16,0-1-16,-24 1 0,24-1 16,0 0-16,-25 1 15,25-1-15,0 0 0,-24 1 16,24-1-16,0 1 0,-24-25 16,24 24-16,0 1 15,0-1-15,0 0 0,0-24 16,0 25-16,0-1 15,0-24-15,24 25 0,-24-25 16,0 24-16,0-23 0,0-1 16,0 24-16,0-24 15,0 1-15,0-1 0,-24 0 16,24 24-16,0-24 16,0 1-16,0-1 15,0 0-15,0 0 16,0 0-1,0 1-15,0-1 16,0 0 0,0 0-16,0 0 0,0 1 15,-24-25-15,24 24 0,0 0 16,0 0-16,0 0 16,0 1-1,0-1-15,0 0 16,0 0-1,0 0 1,0 0-16,0 1 16,0-1-16,0 0 15,0 0-15,0 0 16,0 1 0,24-25 15,-24 24 0,-24-24 0,0 0-15,24-24 0,-25 24-16,1-25 15,0 25-15,-24 0 16,23 0-16,-23 0 0,0 0 15,-25 0-15,1 0 16,23 0-16,-23 0 0,-1 0 16,0 25-16,1-25 15,-1 0-15,-23 0 0,23 0 16,0 0-16,1 0 0,-25 0 16,25 0-16,-25 0 15,24 24-15,-24-24 0,1 0 16,-1 0-16,0 0 0,-24 0 15,24 0-15,-24 24 16,1-24-16,-26 0 0,25 0 16,0 0-16,1 0 15,-1 0-15,0 0 0,0 0 16,0-24-16,0 24 0,24 0 16,-24 0-16,24 0 15,1 0-15,-1 0 0,0 0 16,0 0-16,0 0 15,25 0-15,-25-24 0,25 24 16,-1 0-16,-24 0 0,25 0 16,-25 0-16,24 0 15,-23 0-15,23 0 0,0 0 16,-23 0-16,23 0 16,1 0-16,-25 0 0,24 24 15,-24-24-15,1 0 0,23 0 16,-24 0-16,25 0 15,-25 24-15,24-24 0,-23 0 16,23 0-16,-24 0 16,25 0-16,-1 0 0,-24 0 15,25 0-15,-1 0 0,25 0 16,-25-24-16,25 24 16,0 0-16,-1 0 0,25 0 15,-24-24-15,23 24 0,1 0 16,0 0-16,0 0 15,0 0-15,-1 24 16,1-24 0,0 0-16,0 24 0,0-24 15,0 0-15,-1 24 16,1-24-16,0 0 0,-24 0 16,23 0-16,1 0 0,0 0 15,0 0-15,0 0 16,-1 0-16,1-24 15,0 24 48,24-24-47</inkml:trace>
  <inkml:trace contextRef="#ctx0" brushRef="#br0" timeOffset="333887">8469 12424 0,'-25'0'0,"1"0"31,24 24-15,-24 0-16,0 0 16,0 1-16,-1-1 15,1 0-15,-24 0 0,24 0 16,-25 1-16,25-25 15,-24 24-15,23 0 0,1-24 16,0 0-16,0 0 0,24 24 16,24-24 15,0 0-31,0 0 16,25 0-16,-25 24 0,24-24 15,1 25-15,-1-25 0,1 24 16,-1-24-16,0 24 15,1 0-15,-25-24 0,24 24 16,-24 1-16,1-25 0,-1 24 16</inkml:trace>
  <inkml:trace contextRef="#ctx0" brushRef="#br0" timeOffset="335392">16209 12061 0,'0'-24'16,"0"48"15,0 0-31,0 0 15,-24 1 1,24-1-16,0 24 0,0-24 16,0 1-16,0 23 0,0-24 15,0 0-15,24 1 16,-24-1-16,0 0 0,0 0 16,0 0-1,0-48 16,0 0-15,0 0-16,0 0 16,0-1-16,0 1 15,0-24-15,0 24 0,0-25 16,25 1-16,-25-25 0,0 1 16,24 23-16,-24-23 15,24-1-15,0 25 0,-24-1 16,24 1-16,1 24 15,-25 0-15,24 24 0,0 0 16,0 0-16,-24 24 16,24 0-16,-24 0 15,0 0-15,0 1 0,0 23 16,0-24-16,0 0 16,0 1-16,0-1 0,-24 0 15,24 0-15,-24 0 0,24 0 16,-24-24-1,0 25 1,24-50 0</inkml:trace>
  <inkml:trace contextRef="#ctx0" brushRef="#br0" timeOffset="336592">16621 11843 0,'0'25'47,"0"-1"-32,-24 0-15,24 0 16,0 0-16,-25 0 0,25 25 15,0-25-15,0 0 0,0 0 16,0 1-16,0-1 16,25-24-16,-25 24 15,24-24-15,0 0 16,0 0-16,0-24 16,0 0-16,1-1 15,-1 1-15,-24 0 16,24 0-16,-24-25 0,0 25 15,0-24-15,0 24 16,0 0-16,0-1 0,0 1 16,0 0-1,0 48 1,0 0-16,0 1 16,0-1-16,-24 0 15,24 0-15,0 0 0,0 0 16,0 25-16,0-25 0,24 0 15,-24 0 1,24 1-16,-24-1 0,24 0 16,1-24-1,-1 0 1,0 0-16,0 0 0,0-24 16,1 0-16,-1 24 15,0-49-15,0 25 0,0 0 16,-24-25-16,25 1 15,-1 0-15,-24-1 0,24-23 16,-24 23-16,0 1 0,0-25 16,0 25-16,0 0 15,0 23-15,0-23 0,-24 48 16,24-24-16,-24 24 16,24 24-16,-25 0 15,25 25-15,-24-25 16,24 24-16,-24 1 15,24-1-15,0 0 0,0 1 16,0-25-16,0 24 16,24 1-16,-24-1 0,24-24 15,1 25-15,-1-25 0,-24 0 16,24 0-16,0-24 16,0 24-16,0-24 0,1 25 15,-1-25-15,0 0 0,0-25 16,0 25-1,1-24-15,-1 0 0,0 0 16,0 0-16,0-1 16,-24-23-16,25 0 0,-25 24 15,0-25-15,0-23 16,24 23-16,-24 1 0,0-25 16,0 25-16,0-1 0,0 1 15,0 24-15,0 0 16,0 0-1,0 48-15,-24 0 0,-1 24 16,25-24 0,-24 25-16,24-25 0,-24 24 15,24 1-15,-24-1 16,24-24-16,0 25 0,0-1 16,0 1-16,0-1 0,0-24 15,0 24-15,0-23 16,24 23-16,-24-24 0,0 0 15,24-24-15,-24 25 16,24-1-16,1-24 16,-1 0-16,0 0 15,0-24 1,0 24-16,1 0 16,-1 0-1,-24-25-15,-24 25 16</inkml:trace>
  <inkml:trace contextRef="#ctx0" brushRef="#br0" timeOffset="356682">4405 11166 0,'0'-24'32,"-25"24"-17,1 24 1,24 0 0,-24 0-16,24 1 15,0-1-15,-24 0 16,24 0-16,0 0 0,0 1 15,24-1-15,-24 0 16,24 0-16,0 0 16,1-24-16,-1 0 0,0 0 15,24 0-15,-24 0 16,1 0-16,-1-24 0,0 0 16,-24 0-16,24 0 15,-24-1-15,24 1 0,-24 0 16,0 0-16,0 0 15,-24-1-15,0 1 16,0 24-16,0-24 16,-1 24-16,1 0 15,0 0-15,0 0 0,0 24 16,0-24-16,24 24 16</inkml:trace>
  <inkml:trace contextRef="#ctx0" brushRef="#br0" timeOffset="357103">4840 11093 0,'-24'0'15,"0"0"1,24 25-16,-25-25 15,1 24-15,0 0 16,24 0 0,0 0-16,0 1 15,0-1-15,0 0 0,24-24 16,0 24-16,1-24 16,-1 0-1,0 0-15,0-24 16,0 24-16,1-24 0,-25 0 15,24-1-15,0 25 0,-24-24 16,0 0-16,-24 0 16,0 24-1,-1 0-15,1 0 0,0 0 16,0 0 0,0 0-16,-1 24 15,25 0 1,0 0-1</inkml:trace>
  <inkml:trace contextRef="#ctx0" brushRef="#br0" timeOffset="357494">5251 11069 0,'-24'0'0,"0"24"16,0-24-16,-1 25 16,1-25-16,24 24 15,-24 0-15,24 0 16,0 0-16,0 1 16,0-1-16,0 0 15,0 0-15,0 0 0,24 1 16,0-25-16,1 0 15,-1-25-15,0 25 16,0-24-16,0 0 0,1 0 16,-25 0-16,24-1 15,0 1-15,-24 0 16,0 0-16,-24 0 0,0 24 16,-1-25-16,-23 25 15,24 0-15,0 0 0,-1 0 16,1 25-16,0-25 15,24 24-15,0 0 16</inkml:trace>
  <inkml:trace contextRef="#ctx0" brushRef="#br0" timeOffset="358038">5662 11166 0,'-24'0'0,"0"0"31,48 0-15,0 0-1,1 0 1,23 0-16,-24 0 0,0 0 15,25 0-15,-25 0 0,0-24 16,0 24-16,1 0 16,-1 0-16,-24-24 0</inkml:trace>
  <inkml:trace contextRef="#ctx0" brushRef="#br0" timeOffset="358344">5783 10948 0,'-24'0'47,"24"24"-47,0 1 15,0-1-15,0 0 0,0 24 16,0-23-1,0-1-15,0 0 16,0 0-16,24 0 0,-24 1 16,0-1-16,0 0 15,0 0-15,25-24 16,-25 24-16,0 1 16</inkml:trace>
  <inkml:trace contextRef="#ctx0" brushRef="#br0" timeOffset="362387">7815 13343 0,'25'0'46,"-25"24"-30,24-24 0,0 0-16,0 0 15,25 0-15,-1 25 16,0-25-16,1 0 0,23 0 16,1 0-16,-1 0 15,25 0-15,0-25 0,0 25 16,-1 0-16,1 0 15,24 0-15,-24-24 0,24 24 16,0 0-16,0 0 0,0 0 16,0 0-16,0 0 0,0 0 15,0-24-15,24 24 16,-24 0-16,24 0 0,-24 0 16,0 0-16,0 0 15,0 0-15,0 0 0,-1 0 16,-23 0-16,24 0 15,-24 0-15,24 0 0,0 0 16,-24 0-16,24-24 0,-25 24 16,25 0-16,-24 0 15,0-24-15,0 24 0,24 0 16,-25 0-16,1 0 16,0 0-16,-25 0 0,25 0 15,0 0-15,-25 0 0,25 0 16,0 0-16,-24 0 15,23 0-15,1 0 0,0 0 16,-25 0-16,25 0 16,-24 0-16,24 0 0,-25 0 15,1 0-15,-1 0 0,1 0 16,24 0-16,-25 0 16,1-25-16,23 25 0,-23 0 15,24 0-15,-25 0 0,1 0 16,24 0-16,-25-24 15,1 24-15,-1 0 0,1 0 16,0 0-16,-1 0 16,1-24-16,-1 24 0,-23 0 15,23 0-15,25 0 16,-49 0-16,49 0 0,-48-24 16,23 24-16,1 0 0,-1 0 15,-23 0-15,23 0 16,-23 0-16,23-24 0,-23 24 15,-1 0-15,0 0 0,25 0 16,-49-25-16,24 25 16,1 0-16,-1 0 0,-24-24 15,1 24-15,-1 0 16,0 0-16,-24-24 31,-24 24 0,24-24 79,0 0-79,0-1-31,0 1 16,0 0-1,0 0 1,0 0-16,0 0 16,-24-1-1,24 1-15,0 0 16,0 0-16,0 0 15,24-1 1,0 25 187,-24 25-203,24-25 31,0 0-15,1 0 0,-1 0-1,-24-25 1,-24 25 31,-1 0-16,25-24-31,-24 24 16</inkml:trace>
  <inkml:trace contextRef="#ctx0" brushRef="#br0" timeOffset="363467">17129 11142 0,'0'-24'63,"0"-1"-48,0 1-15,24 0 16,-24 0-16,0 0 16,0-1-16,0 1 0,0-24 15,24 24-15,-24-25 0,0 25 16,0-24-16,24 24 16,-24-25-16,0 1 0,0 24 15,0-25-15,0 1 0,0 24 16,0-25-16,0 1 15,0 24-15,0-25 0,0 1 16,0 24-16,0-25 16,0 1-16,0 24 0,0-25 15,0 1-15,24 0 0,-24 23 16,0-23-16,0 0 16,25-1-16,-25 1 0,0 0 15,0-1-15,24 1 16,-24 24-16,0-25 0,24 1 15,-24-1-15,24 1 0,-24 0 16,0-1-16,24 1 16,-24 0-16,0-25 0,25 25 15,-25-1-15,0 1 16,24-1-16,-24 1 0,0 0 16,0-1-16,0 1 0,0 0 15,24 23-15,-24-23 16,0 0-16,0-1 0,24 25 15,-24-24-15,0 23 16,24-23-16,-24 24 0,25 0 16,-25-25-16,0 25 0,0 0 15,0 0-15,24 0 16,-24-1-16,0 1 16,0 0-1,0 0-15,0 0 31,0-1-15,0 1 15,0 0-15,-24 24 0,24-24-1</inkml:trace>
  <inkml:trace contextRef="#ctx0" brushRef="#br0" timeOffset="363930">17395 7828 0,'0'-24'0,"-24"24"15,-1 0 1,25 24 0,-24 0-16,0 0 0,0 24 15,0-23-15,-25 47 0,25-23 16,-24-1-16,24 25 16,-25-25-16,25 0 0,24 1 15,-24-25-15,0 0 0,24 0 16,0-48 15,24 24-31,-24-24 16,24-24-16,0 23 0,0-23 15,1 0-15,-1-1 0,24 1 16,-24-1-16,0 25 16,1-24-16,-1 24 0,0-1 15,0 25-15,0-24 16,1 24-16,-1 0 15,0 24-15,0 1 0,0 23 16,1 0-16,-1 1 16,0-1-16,24 25 0,-23-1 15,-1 1-15,0-25 16,0 25-16,24-25 0,-23 1 16</inkml:trace>
  <inkml:trace contextRef="#ctx0" brushRef="#br0" timeOffset="364523">17879 9231 0,'0'24'0,"0"0"31,0 0-15,24 1-16,-24-1 16,0 0-16,0 24 15,24-24-15,-24 25 0,0-1 16,24 1-16,-24-1 15,24 0-15,-24 1 0,0-25 16,25 24-16,-25-23 0,0-1 16,0-48 15,0-1-15,-25 1-16,25-24 15,0 24-15,0-25 0,-24 1 16,24 24-16,0-25 15,0 1-15,0-1 0,0 1 16,0 0-16,0 24 16,24-25-16,-24 25 0,0 0 15,25 0-15,-25-1 0,24 25 16,0-24-16,0 24 16,0 24-16,1-24 15,-1 25-15,-24-1 16,0 0-16,0 0 15,-24 0-15,-1-24 0,1 25 16,0-1-16,0-24 16,0 24-16,-1-24 0,1 0 15</inkml:trace>
  <inkml:trace contextRef="#ctx0" brushRef="#br0" timeOffset="364908">18145 9352 0,'0'24'31,"0"0"-15,0 0-1,0 0-15,0 1 16,0-1-16,0 0 0,24 0 15,-24 0-15,0 1 16,24-1-16,-24 0 16,24 0-16,-24-48 31,24 24-31,-24-24 0,25 0 16,-25-1-16,24 1 15,0 0-15,-24 0 0,0 0 16,0-25-16,24 25 0,-24 0 15,0 0-15,-24 24 16,0-24-16,0 24 16,-1 0-16,25 24 15,-24-24-15,24 24 0</inkml:trace>
  <inkml:trace contextRef="#ctx0" brushRef="#br0" timeOffset="365246">18483 9376 0,'0'-24'15,"0"0"1,-24 24 0,0-25-16,0 25 15,0 0 1,24 25-1,0-1 1,0 0 0,24 0-16,-24 0 15,24 0-15,0 1 16,-24-1-16,24-24 16,-24 24-16,0 0 15,-24-24-15,24 24 16,-24-24-1,0 0 1</inkml:trace>
  <inkml:trace contextRef="#ctx0" brushRef="#br0" timeOffset="365609">18532 9207 0,'24'-49'15,"-24"25"-15,24 0 16,-24 0-16,0-1 0,0 50 31,0-1-15,0 0-16,0 0 0,0 25 15,0-25-15,0 24 16,0-24-16,24 25 0,-24-25 16,0 24-16,0-24 0,25 1 15,-25-1 1,24-24 15,-24-24-15,24-1-16,-24 1 15,0 0-15,24 24 16,-24-24-16,24 24 0,-24-24 16,24 48-1,1 0-15,-1 0 16,0 0-16,0 1 0,0 23 15,1-24-15</inkml:trace>
  <inkml:trace contextRef="#ctx0" brushRef="#br0" timeOffset="369647">18266 909 0,'24'-24'0,"-24"0"15,-24 24 17,24-24-32,-25 24 31,1 24-16,0-24 1,0 24-16,0 0 16,0-24-16,24 24 0,-25 1 15,25-1-15,-24 0 16,24 0-16,0 0 0,0 1 16,0-1-16,0 0 0,24 0 15,1 0-15,-1-24 16,0 25-16,0-25 0,0 24 15,0-24-15,1 0 16,-1 0-16,0 0 0,0 0 16,0-24-16,1-1 0,-1 1 15,0 0-15,0 0 16,-24 0-16,24-25 0,1 25 16,-25-24-16,0 23 15,0 1-15,-25 0 0,25 0 16,-24 0-16,0 24 0,0 0 15,0 0 1,-1 0-16,25 24 16,-24 0-1</inkml:trace>
  <inkml:trace contextRef="#ctx0" brushRef="#br0" timeOffset="370041">18338 1296 0,'0'-24'16,"0"48"31,0 0-32,0 1 1,0-1-16,0 24 16,0-24-16,0 25 0,24-25 15,-24 24-15,0 1 16,0-1-16,25-24 0,-25 25 15,0-25-15,0 0 0,0 0 16,0 0-16,0 1 16,24-25-16</inkml:trace>
  <inkml:trace contextRef="#ctx0" brushRef="#br0" timeOffset="370523">18435 1828 0,'-24'0'0,"0"0"15,-1 25 1,1-1 0,24 0-1,0 0-15,-24 0 16,24 1-16,0-1 0,0 0 16,0 0-16,0 0 15,0 1-15,24-1 16,-24 0-16,24-24 0,1 24 15,-1-24-15,0 0 16,0 0-16,0-24 0,1 24 16,-1-24-16,0 24 15,0-24-15,0-1 0,1 1 16,-25 0-16,0-24 0,0 23 16,0 1-16,-25 0 15,25-24-15,-24 48 0,0-25 16,24 1-16,-24 24 0,0 0 15,-1 0 1,1 24 0,0 1-1</inkml:trace>
  <inkml:trace contextRef="#ctx0" brushRef="#br0" timeOffset="371055">18411 2264 0,'0'-24'0,"0"48"78,0 0-63,0 0 1,0 0 0,24 1-16,-24-1 0,0 0 15,0 0-15,0 0 16,0 1-16,0-1 0,0 0 15,0 0-15,0 0 16,0 1-16,0-1 0,0 0 16,0 0-1,0 0 1</inkml:trace>
  <inkml:trace contextRef="#ctx0" brushRef="#br0" timeOffset="371578">18411 2772 0,'-24'0'63,"24"24"-63,-25-24 15,25 24-15,-24 0 16,0 1-1,24-1-15,-24 0 16,24 0-16,0 0 16,0 1-16,24-25 15,-24 24-15,24-24 0,0 0 16,1 24-16,-1-24 16,0 0-16,0 0 0,0-24 15,1 24-15,23-24 0,-24 24 16,0-25-16,-24 1 15,25 0-15,-25-24 0,0 23 16,0 1-16,0 0 16,0 0-16,-25 0 0,1 0 15,0 24-15,-24 0 16,23 0-16,1 0 0,0 0 16,0 0-16,0 0 0,-1 24 15</inkml:trace>
  <inkml:trace contextRef="#ctx0" brushRef="#br0" timeOffset="372063">18387 3207 0,'0'-24'0,"0"0"16,24 24-1,-24 24 32,0 0-31,0 1-16,0-1 16,0 0-16,0 0 15,0 24-15,0-23 0,0 23 16,0 0-16,0 1 15,24-25-15,-24 24 0,0 1 16,0-25-16,0 24 0,24-23 16,-24-1-16,0 0 15,0 0-15,0 0 16</inkml:trace>
  <inkml:trace contextRef="#ctx0" brushRef="#br0" timeOffset="372543">18483 3860 0,'-24'0'47,"0"0"-32,24 25-15,-24-25 0,24 24 16,-24 0-16,-1 0 16,25 0-16,0 1 15,-24-1-15,24 0 16,0 0-16,0 0 0,24 1 15,-24-1-15,25-24 16,-1 0-16,0 24 16,0-24-16,25 0 0,-25-24 15,24 24-15,-24-24 16,1-1-16,23 1 0,-24 0 16,0 0-16,-24 0 0,24-1 15,-24 1-15,0 0 16,-24 0-16,24 0 0,-24-1 15,-24 25-15,24 0 16,-1 0-16,1 0 0,-24 0 16,24 0-16,24 25 15,-25-25-15,1 0 0,24 24 16</inkml:trace>
  <inkml:trace contextRef="#ctx0" brushRef="#br0" timeOffset="382372">16306 111 0,'0'-24'0,"0"0"0,0-1 15,0 1-15,0 0 16,0 48 62,0 0-62,0 1-16,0-1 0,0 0 15,0 24-15,0-23 16,0 23-16,24 0 0,-24-24 15,0 25-15,0-25 0,0 24 16,0-23-16,0 23 16,0-24-16,0 0 0,0 1 15,0 23-15,0-24 16,0 0-16,0 1 16,0-1-1,0-48 1,0-1-16,0 1 15,0 0-15,25 0 16,-25 0-16,0-1 16,24 1-16,-24 0 0,0 0 15,0 0-15,24-1 16,-24 1-16,24 24 16,0 0-16,1 0 15,-1 0 1,0 24-16,0-24 0,0 25 15,1-1 1,-1 0-16,0 0 16,-24 0-16,0 1 0,0-1 15,0 0-15,-24-24 16,24 24-16,-24 0 0,-1-24 16,1 25-16,0-25 15,-24 0-15,23 0 0,1 0 16,0 0-16,0 0 0,0-25 15</inkml:trace>
  <inkml:trace contextRef="#ctx0" brushRef="#br0" timeOffset="382810">16766 377 0,'0'-24'15,"-24"24"-15,24-24 0,-25 24 16,50 0 15,-25 24-31,24-24 0,-24 24 16,24 0-16,0 0 15,0 1-15,-24-1 0,25 0 16,-1 0-16,-24 0 16,24 1-16,-24-1 0,0 0 15,0 0-15,0 0 32,-24-24-32,24-24 31,0 0-31,0 0 15,0 0-15,0-1 0,0 1 16,0 0-16,24 0 16,0 0-16,-24-1 0,24 1 15,1 0-15,-1 0 0,0 24 16,0-24-16,0 24 16</inkml:trace>
  <inkml:trace contextRef="#ctx0" brushRef="#br0" timeOffset="383349">17322 450 0,'-24'0'0,"24"-25"0,-24 1 16,0 24-1,-1-24-15,1 24 16,0 0-16,0 24 16,0 0-1,0 1-15,-1-1 16,25 0-16,0 0 0,0 0 15,0 1-15,0-1 16,0 0-16,25 0 16,-1-24-1,-24 24-15,24-24 0,0 0 16,-24-24-16,24 24 16,0-24-1,1 0-15,-25 0 0,24 24 16,-24-25-16,0 1 15,24 0-15,-24 0 0,0 0 16,24 24 0,-24 24-1,24 0 1,-24 0 0,25 0-16,-25 1 15,0-1-15,24 0 16,-24 0-16</inkml:trace>
  <inkml:trace contextRef="#ctx0" brushRef="#br0" timeOffset="383847">17467 401 0,'0'-24'16,"0"0"0,25 48 15,-1 0-31,0 0 16,0 1-16,-24-1 15,24 0-15,1 0 16,-25 0-16,0 1 15,0-1-15,0 0 16,0-48 31,0 0-31,0-1-16,0 1 0,24 0 15,-24 0-15,0 0 16,24-1-16,0 1 0,-24 0 15,24 0-15,0 24 16,1 0-16,-1 0 16,-24 24-16,24 0 15,-24 0 1,24 1-16,-24-1 0,0 0 16,0 0-1,0 0-15,24 1 0,-24-1 16</inkml:trace>
  <inkml:trace contextRef="#ctx0" brushRef="#br0" timeOffset="384611">18169 425 0,'0'-24'0,"-24"0"16,0 24-1,-1 0 1,1 0 0,24 24-16,-24-24 15,24 24-15,-24 1 16,24-1-1,0 0-15,0 0 0,0 0 16,0 1-16,0-1 16,24-24-16,-24 24 15,24-24-15,-24 24 0,24-24 16,1 0-16,-1 0 16,0-24-16,0 0 15,0 24-15,-24-24 16,24-25-16,1 25 0,-25 0 15,0-25-15,24 1 0,-24 24 16,0-25-16,0 1 16,24 0-16,-24 24 0,0-1 15,0 1-15,0 0 0,0 48 32,24-24-32,-24 24 0,0 1 15,0 23-15,0-24 16,0 24-16,0 1 0,0-25 15,0 24-15,0-23 0,0-1 16,0 0-16,0 0 16,0 0-16,0 1 0,0-1 15,24-48 48,-24-1-63,25 1 15,-25 0 1,24 0-16,0 0 0,0 24 16,0-25-16,1 25 15,-1 0 1,-24 25-16,24-25 0,-24 24 16,24 0-1,-24 0-15,24-24 0,-24 24 16,25 1-16,-25-1 0,24-24 15,-24 24-15</inkml:trace>
  <inkml:trace contextRef="#ctx0" brushRef="#br0" timeOffset="385402">17032 885 0,'24'0'62,"0"0"-62,1 0 16,-1 0-16,24 0 0,0 0 16,25 0-16,0 0 0,-1 0 15,25 0-15,0 0 16,-1 0-16,-23 0 0,24 0 16,-25 0-16,1 0 15,0 0-15,72-24 16,-121 24-1,0 0-15,-48 0 32,0 0-17</inkml:trace>
  <inkml:trace contextRef="#ctx0" brushRef="#br0" timeOffset="386547">15822 595 0,'0'-24'16,"-24"24"47,0 0-63,0 0 15,0 0-15,-25 0 16,1 0-16,-25 0 0,25 0 15,-49 0 1,49 0-16,24 0 0,-1 0 16,1 0-16,24-25 15</inkml:trace>
  <inkml:trace contextRef="#ctx0" brushRef="#br0" timeOffset="386890">15435 377 0,'-24'0'47,"24"24"-47,-24-24 15,24 24 1,-24 1-16,0-25 0,24 24 16,-25 0-16,1-24 0,0 24 15,0-24-15,24 24 16,-24-24-16,24 25 31,24-1 0,0 0-31,0 0 16,0-24-16,25 24 0,-25 1 16,24-1-16</inkml:trace>
  <inkml:trace contextRef="#ctx0" brushRef="#br0" timeOffset="388212">11105 280 0,'24'0'32,"-24"-24"-32,0 48 31,25-24-15,-25 24-16,0 1 15,0-1-15,24 0 16,-24 0-16,0 0 15,0 1-15,0-1 16,0 0-16,0-48 63,24 24-63,-24-24 15,24-1-15,-24 1 0,24 0 16,1-24-16,-1 23 15,0-23-15,0 24 0,0-24 16,1 23-16,-1 25 0,0-24 16,0 24-1,0 0-15,1 24 16,-1 1-16,-24 23 16,24-24-16,-24 0 0,0 0 15,24 25-15,-24-25 0,0 0 16,0 0-16,0 1 15,0-1-15,0 0 16,0-48 15,0 0-15,24-1-16,-24 1 16,0-24-16,24 24 0,-24-1 15,25-23-15,-1 24 16,0 0-16,24 0 0,-23-1 15,-1 1-15,24 24 0,-24 0 16,1 24-16,-1 1 16,0-1-16,0 0 0,0 0 15,1 0-15,-25 25 16,24-25-16,-24 0 0,0 0 16,24 0-16,-24 1 0,0-1 15,0 0 1</inkml:trace>
  <inkml:trace contextRef="#ctx0" brushRef="#br0" timeOffset="388714">12508 232 0,'0'-24'16,"-24"24"-16,24-24 0,-24 24 15,0 0-15,0-25 16,-1 25-16,1 0 16,0 0-16,0 0 15,24 25-15,-24-1 0,24 0 16,-25 0-16,25 0 0,0 0 15,0 25-15,0-25 16,0 0-16,0 0 0,0 1 16,25-1-16,-1 0 15,0-24 1,0 0-16,0-24 31,1 24-31,-25-24 0,24-1 16,-24 1-16,24 0 15,0 0-15,-24 0 0,24-1 16,-24 1-16,0 0 16,25 24-16,-25 24 31,24 0-15,-24 1-16,0-1 0,0 0 15,24 0-15,-24 0 16,24 1-16</inkml:trace>
  <inkml:trace contextRef="#ctx0" brushRef="#br0" timeOffset="388913">12992 184 0,'-24'0'15,"24"-25"-15,-24 1 0,0 0 16,-1 24 0,1 24-16,0-24 15,0 24-15,0-24 16</inkml:trace>
  <inkml:trace contextRef="#ctx0" brushRef="#br0" timeOffset="389068">12750 232 0,'24'24'16,"1"-24"-1,-1 0-15,0 0 16,0 24-16,0-24 0,1 24 16,-1-24-1,0 25-15,-24-1 16,0 0-16,-24-24 0,24 24 16,-24-24-16,-1 24 15</inkml:trace>
  <inkml:trace contextRef="#ctx0" brushRef="#br0" timeOffset="389752">13161 304 0,'0'-24'0,"25"24"47,-1 0-47,0 0 16,0 0-16,25 0 0,-1 0 16,-24 0-16,25 0 0,-25 0 15,0 0-15,24-24 16,-23 24-16,-1 0 15,-24-24 1</inkml:trace>
  <inkml:trace contextRef="#ctx0" brushRef="#br0" timeOffset="390263">13234 63 0,'0'-25'15,"-24"25"1,24 25 0,0-1-1,0 0 1,0 0-1,24 0-15,-24 1 0,0-1 16,24 24-16,-24-24 0,0 25 16,0-25-16,24 24 15,-24-24-15,25 1 0,-25-1 16,0 0-16,0 0 16,24 0-16,-24 1 15,24-25 1,-24 24-1,24-48 17</inkml:trace>
  <inkml:trace contextRef="#ctx0" brushRef="#br0" timeOffset="390803">13742 377 0,'-24'0'16,"48"0"31,0 24-32,0-24 1,1 0 0,-1 0-1,0 0-15,0-24 16,0 24-16,-24-24 15,0 0 1,0-1 0,-24 25-16,0-24 15,0 24-15,0 0 16,-1 0-16,1 0 16,24 24-16,-24-24 15,24 25-15,-24-1 16,24 0-16,0 0 15,0 0-15,24-24 0,-24 25 16,24-1-16,-24 0 0,24 0 16,1-24-16,-1 24 15,0-24-15,0 25 0,25-25 16,-25 0-16,0 0 16</inkml:trace>
  <inkml:trace contextRef="#ctx0" brushRef="#br0" timeOffset="391164">14226 280 0,'0'-24'0,"-24"24"0,24-24 16,0 0 0,24 48-1,0 0 1,0 0-16,0 0 15,1 1-15,-1-1 0,0 0 16,0 0-16,-24 0 16,0 1-16,0-1 15,-24-24 1,0-24 0,24-1-1,0 1 1,0 0-16,0 0 0,24-25 15,0 25-15,0 0 0,-24 0 16,25 0-16,-1 0 16,-24-1-16,24 25 0,0 0 15,-24 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3:09:55.1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1358 225 0,'-48'-25'16,"48"1"-1,0 0 1,24 24 15,-48 0 16,0 0-31,0 0-1,0 0 1,-1 0-16,1 0 16,0 0-16,0 0 15,-25 0-15,25 0 0,-24 0 16,24 24-16,-25-24 15,25 0-15,-24 0 0,23 24 16,-23-24-16,24 0 0,-24 25 16,23-25-16,1 24 15,-24-24-15,24 0 0,-25 24 16,25-24-16,-24 0 0,23 24 16,1-24-16,-24 24 15,-1-24-15,25 25 0,-24-25 16,24 24-16,0 0 15,-25 0-15,25-24 0,0 24 16,0 1-16,-1-1 16,1 0-16,24 0 0,-24 0 15,0 1-15,24-1 16,0 0-16,0 0 16,0 0-16,0 0 0,0 1 15,0-1-15,0 0 0,24 24 16,0-23-16,-24-1 15,24 0-15,1 0 0,-1 0 16,0 1-16,0-1 16,0 0-16,-24 0 0,25 0 15,-1 1-15,0-25 0,0 24 16,0-24-16,0 24 16,1 0-16,-1-24 0,0 24 15,0-24-15,0 24 0,25-24 16,-25 0-16,24 25 15,1-25-15,-1 0 0,1 0 16,-1 0-16,0 0 16,25 0-16,-25 0 0,1-25 15,23 25-15,-23-24 16,-1 24-16,25-24 0,-25 24 16,0-24-16,25 0 0,-25 24 15,25-24-15,-25-1 16,25 1-16,-25 24 0,25-24 15,-25-24-15,25 23 0,-25 1 16,0 0-16,-23 0 16,-1-25-16,24 25 0,-48 0 15,24-24-15,1 23 16,-25-23-16,0 24 0,0-24 16,0 23-16,0-23 15,0 24-15,0-25 0,-25 1 16,25 24-16,0 0 0,-24-25 15,24 25-15,-24 0 16,0 0-16,24-1 0,-24 1 16,-1 0-16,-23 24 15,24-24-15,0 0 0,-25 0 16,25 24-16,0-25 0,-24 25 16,23-24-16,1 24 15,0 0-15,-24-24 0,23 24 16,1 0-16,-24 0 0,-1 0 15,25 0-15,-24 0 16,-1 0-16,1 0 0,0 0 16,24 0-16,-25 24 15,1-24-15,-1 0 0,25 0 16,0 24-16,0-24 0,0 25 16,-1-1-16,1 0 15</inkml:trace>
  <inkml:trace contextRef="#ctx0" brushRef="#br0" timeOffset="21495">2254 902 0,'24'0'0,"-24"-24"0,0 0 15,24 24-15,-24-25 16,0 50 15,0-1-15,0 0-16,0 24 0,-24-23 15,24 23-15,-24-24 16,24 25-16,0-25 0,0 24 16,0-24-16,0 0 15,0 25 1,24-49-1,0 0-15,0 0 0,0-24 16,0 24-16,25-25 16,-1 25-16,1-24 0,-1 0 15,25 24-15,-25-24 16,0 0-16,-23 24 0,-1-24 16,0 24-16,0-25 0</inkml:trace>
  <inkml:trace contextRef="#ctx0" brushRef="#br0" timeOffset="21818">2520 1144 0,'-25'0'15,"1"0"-15,24-24 16,24 0 15,1-1-31,-1 1 0,0 0 16,0 0-16,73-49 15,-49 25-15,1-1 16,-1 25-16,0-24 0,-23 24 16,-1-1-16,0 1 15,0 0-15,-48 24 47,24 24-47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3:10:17.8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0 461 0,'0'25'16,"0"-1"-16,0 0 15,0 0-15,24 97 16,0-72 0,-24 23-16,0-23 0,25-1 15,-25-24-15,24 24 16,0 1-16,-24-25 0,24 0 15,-24 0 1,24-24-16,1-24 31,-1 0-31,-24 0 0,24-25 16,0 25-16,0-24 0,1 0 16,-1 23-16,0-47 15,0 23-15,24 1 0,-23 0 16,-1-1-16,24 25 0,-24-24 15,1 23-15,-1 1 16,0 0-16,0 24 0,-24 24 31,0 0-15</inkml:trace>
  <inkml:trace contextRef="#ctx0" brushRef="#br0" timeOffset="342">387 969 0,'-24'0'0,"0"-24"16,24 0-1,0 0-15,24 0 16,-24 0-16,24-1 16,0-23-16,0 0 0,1-1 15,23-23-15,0-1 0,1-24 16,-1 25-16,1-1 16,23 1-16,-23-1 0,-1 25 15,0-1-15,-24 25 16,1 0-16,-1 24 0,-24 24 31,-24 0-31,-1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3:10:19.1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1814 0,'0'-24'0,"0"0"15,25 48 32,-25 0-31,24 0-16,0 25 0,-24-25 15,24 24-15,0-24 0,0 1 16,1 23-16,-25-24 16,24-24-16,0 24 0,0-24 15,0-24 1,1 24-16,-1-24 0,0 0 15,0-25-15,0 25 0,1-24 16,-1-1-16,0 1 16,0 0-16,-24-1 0,24 25 15,1-24 1,-25 24-16,24-1 0,0 50 31</inkml:trace>
  <inkml:trace contextRef="#ctx0" brushRef="#br0" timeOffset="312">436 1887 0,'-24'0'16,"24"-25"-16,0 1 15,0 0 1,0 0-16,0-25 16,0 25-16,24-24 15,-24 0-15,24-1 0,0-23 16,25-49-16,-25 48 16,0 25-16,0-25 15,0 25-15,0 24 0,-24-25 16,25 25-16,-25 48 31,-25 0-15,25 1-16</inkml:trace>
  <inkml:trace contextRef="#ctx0" brushRef="#br0" timeOffset="1020">1089 338 0,'0'-24'0,"0"0"16,0 0-16,-24 24 0,24-24 15,-24-1 1,-1 25-16,1 0 0,-24 25 15,24-1-15,-25 0 0,1 0 16,24 25-16,-25-1 16,1 0-16,24 1 0,-1-1 15,25 1-15,0-1 16,0 0-16,25-24 0,-1 25 16,0-25-16,0 0 0,25-24 15,-1 24-15,0-24 16,25 0-16,-25 0 0,1-24 15,-1 0-15,0 24 16,-23-24-16,-1 0 0,0-1 16,-24 1-16,0 0 15,0 0-15,-24 0 16,0 0-16,-1 24 0,1 0 16,0-25-16,48 25 31,0 0-31,1 0 15,-1-24-15,0 24 16,0 0-16,25 0 0,-25 24 16,24-24-16,-24 25 15,25 23 1,-25-24-16,0 0 0,0 0 0,-24 1 16,25-1-16,-25 0 15,0 0-15,0 0 16</inkml:trace>
  <inkml:trace contextRef="#ctx0" brushRef="#br0" timeOffset="1417">1645 484 0,'-24'0'15,"48"0"32,0 0-47,-24 24 0,25 0 16,-1 0-16,24 25 16,-24-25-16,1 0 15,-25 0-15,24 0 16,-24 0-16,0 1 0,0-1 15,-24-24 17,24-24-32,-25-1 15,25 1-15,0 0 0,0 0 16,0-24-16,0-1 16,0 1-16,25 24 0,-1-25 15,-24 25-15,24 0 16,-24 0-16,24 24 0,0 0 15,1 0 1</inkml:trace>
  <inkml:trace contextRef="#ctx0" brushRef="#br0" timeOffset="1807">2081 459 0,'24'-24'15,"-24"0"1,-24 48 15,24 0-15,0 1 0,0-1-16,0 0 0,0 0 15,0 0-15,24 1 16,-24-1-16,24 0 0,0 0 15,0-24 1,1 0-16,-1 0 0,0 0 16,-24-24-1,0 0-15,0 0 16,0-1-16,0 1 0,-24 0 16,0 0-16,-1 0 15,1 24-15,0-25 0,0 25 16,24-24-16,-24 24 0,0 0 15,48 0 17</inkml:trace>
  <inkml:trace contextRef="#ctx0" brushRef="#br0" timeOffset="2177">2419 314 0,'-24'0'16,"0"0"-16,0 0 16,24 24-1,0 1 1,24-1 0,-24 0-16,24 0 15,0 0-15,-24 1 0,25-1 16,-1 0-16,0 0 15,-24 0-15,24-24 16,0 0-16,1 0 16,-1-24-16,-24 0 15,24 0-15,-24 0 0,0-1 16,0-23-16,0 24 16,-24 0-16,24-1 0,-24 1 15,24 0-15,-25 24 16,1-24-16,0 24 15</inkml:trace>
  <inkml:trace contextRef="#ctx0" brushRef="#br0" timeOffset="2676">2637 72 0,'-24'-24'0,"0"0"16,24 0 0,-24 24-16,24 24 15,0 0-15,24 0 16,0 25-16,-24-1 0,24 0 16,0 25-16,0 0 15,1-1-15,-1 1 0,0-1 16,0 1-16,0-1 0,1 1 15,-1-25-15,-24 1 16,0-1-16,24-24 0,-24 1 16,0-1-16,-24-24 15,24-24 1,0-1-16,-24 1 0,-1 0 16,25-24-16,-24-1 15,24 1-15,-24-1 0,24 1 16,-24-24-16,24 23 15,0 1-15,24-1 0,-24 25 16,24-24-16,0 24 0,1-1 16,-1 25-16,0 0 15,0 0-15,0 0 0,1 0 16,-25 25-16,24-25 16,0 24-16,-24 0 0,0 0 15,0 0-15,-24 1 0,0-1 16,-1 0-1,1 0-15,0-24 0,0 24 16,0-24-16,-1 0 16</inkml:trace>
  <inkml:trace contextRef="#ctx0" brushRef="#br0" timeOffset="3097">3290 193 0,'24'0'0,"1"0"15,-25-24-15,24 24 16,-24-24-16,0 0 31,-24 24-31,-1 0 16,1 0-16,0 24 15,0-24-15,0 0 16,-1 24-16,1-24 0,24 24 16,-24-24-16,24 24 15,24-24 1,0 25-16,1-25 0,-1 24 16,0 0-16,24-24 0,-23 24 15,23-24-15,-24 24 16,25 1-16,-25-25 0,0 24 15,-24 0-15,0 0 16,-24 0 0,0-24-16,-1 25 0,1-25 15,-24 24-15,-1-24 16,25 0-16,0 0 0</inkml:trace>
  <inkml:trace contextRef="#ctx0" brushRef="#br0" timeOffset="3378">3411 169 0,'0'-24'16,"-24"24"15,0 24-31,24 0 0,-24-24 16,-25 49-16,25-25 15,0 24-15,0-24 0,-25 25 16,25-1-16,0 1 0,0-1 16,24 0-16,-24 1 15,-1-1-15,25-24 0,0 0 16,0 1-16,0-1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3:10:26.8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30 124 0,'-24'0'0,"24"-24"15,0 0-15,0 0 16,24 24-16,0-25 16,1 25-16,-1 0 15,0-24-15,24 24 0,1 0 16,-1 0-16,1 0 0,-1 0 16,0 0-16,25 0 15,-25 0-15,1 24 0,-1 1 16,0-1-16,-23 0 15,-1 0-15,0 0 0,-24 25 16,0-25-16,-24 24 16,0 1-16,-25-1 0,1 0 15,-1 1-15,1-1 0,0 25 16,-1-1-16,1 1 16,24-1-16,0 1 0,-1 0 15,25 23-15,0-23 0,0 0 16,0-1-16,25 1 15,-1-1-15,24 1 0,-24-25 16,25 1-16,-1-1 16,25 0-16,-25 1 0,25-25 15,-1 0-15,-23 0 16,23-24-16,-23 24 0,-1-24 16,0 0-16,-24 25 0,1-25 15,-50 0 16,1 0-31,-24 24 16,0-24-16,-25 24 0,25 0 16,-25 0-16,25 1 0,-1 23 15,1-24-15,-1 25 16,25-25-16,24 24 0,0 1 16,0-1-16,0 0 15,24 1-15,1 23 0,23 1 16,0-1-16,1 1 0,-1 0 15,1-1-15,-1 1 16,-24-1-16,25 1 0,-49-1 16,0 1-16,0 0 0,0-1 15,-25 1-15,-23-1 16,0-23-16,-1 23 0,1 1 16,-25-25-16,25 1 15,-25-1-15,25 0 0,0-24 16,23 1-16,1-1 0,0 0 15,24 0-15,24-48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3:10:28.4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25 417 0,'24'0'62,"-24"25"-46,24-25-16,25 0 16,-25 0-1,0 0-15,0-25 0,0 25 16,1-24-16,-1 24 0,0-24 16,0 0-16,-24 0 15,0-1-15,0 1 0,0 0 16,0 0-16,-24 0 0,0 24 15,0-25-15,-1 25 16,-23 0-16,24 25 0,0-25 16,-25 24-16,25 24 15,0-24-15,24 25 0,-24-1 16,24-24-16,0 25 0,0-25 16,24 24-16,0-24 15,0 1-15,0-1 0,25-24 16,-1 0-16,1 0 15,23 0-15</inkml:trace>
  <inkml:trace contextRef="#ctx0" brushRef="#br0" timeOffset="337">751 127 0,'0'-24'0,"0"0"15,0-1-15,0 1 0,-25 0 16,1 24-16,0 0 15,0 0-15,0 0 16,-1 24-16,-23-24 16,24 24-16,24 1 0,-24-1 15,0 0-15,24 0 0,0 0 16,0 1-16,24-1 16,-24 0-16,24 0 0,24-24 15,-24 24-15,1 1 0,23-1 16,-24 0-16,0-24 15,25 24-15,-49 0 0,24-24 16,-24 25-16,0-1 16,-24-24-16,0 24 0,-1 0 15,1 0-15,-24-24 0,24 24 16,-1 1-16,1-25 16,0 0-16,0 0 0</inkml:trace>
  <inkml:trace contextRef="#ctx0" brushRef="#br0" timeOffset="611">823 127 0,'0'-24'0,"-24"24"16,0 0 0,0 24-16,-1 0 15,1 0-15,-24 1 0,24 23 16,-25 0-16,1 1 0,24-1 15,-25 1-15,25-1 16,-24 73-16,24-73 16,24 1-16,-25-25 0,25 24 15,0 1-15,0-25 16,0 0-16,25 0 0,-25 0 16,24 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3:10:27.2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121 48 0,'-24'-24'16,"0"24"-16,24-24 15,-25 24-15,25 24 32,0 0-32,25 0 15,-25 25-15,0-25 16,0 24-16,0 1 16,24 23-16,-24-23 0,0 23 15,24-23-15,-24 23 16,24 1-16,-24-25 0,24 25 15,1-25-15,-1 0 0,0 1 16,0-1-16,-24-24 16,24 1-16,1-25 0,-1 0 15,0 0-15,24 0 16,-24-25-16</inkml:trace>
  <inkml:trace contextRef="#ctx0" brushRef="#br0" timeOffset="359">121 556 0,'-48'0'0,"23"0"16,-23-24-16,72 24 31,0 0-31,1 0 16,23-24-16,0 24 15,1 0-15,23-24 0,1 24 16,-25 0-16,25-25 0,-25 25 15,1 0-15,-1-24 16,-24 24-16,0-24 16,-48 24-1,0 0 1,24 24 15,0 0-31,0 1 16,0-1-16,24 0 0,-24 24 15,0-24-15,24 25 16,-24-25-16,25 24 0,-25-23 16,24-25-16,-24 24 15</inkml:trace>
  <inkml:trace contextRef="#ctx0" brushRef="#br0" timeOffset="522">750 242 0,'-24'-25'0,"0"1"0,-1 0 16,1 24-1</inkml:trace>
  <inkml:trace contextRef="#ctx0" brushRef="#br0" timeOffset="768">895 72 0,'0'-24'16,"24"48"15,-24 0-31,24 1 15,-24-1-15,0 24 0,25-24 16,-25 25-16,24 23 16,-24-23-16,24-1 0,-24 1 15,24 23-15,-24-24 16,24 1-16,-24-25 0,0 24 16,0-23-16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2T13:10:30.6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943 0 0,'24'0'47,"-24"25"-31,0-1-16,0 0 16,0 24-16,0 1 15,0-1-15,25 25 0,-25 23 16,0 1-16,0 0 15,24 0-15,0 24 0,-24-25 16,24 1-16,0 0 16,1-25-16,-25 1 0,24 0 15,-24-25-15,24 0 0,-24 1 16,24-1-16,-24-24 16,0 1-16,24-1 15,-48-48 32</inkml:trace>
  <inkml:trace contextRef="#ctx0" brushRef="#br0" timeOffset="1074">556 2129 0,'0'-24'0,"0"0"16,0 0-16,-24 24 15,24 24 1,0 0 0,0 24-16,0 1 15,0 23-15,0 1 0,-24-1 16,24 25-16,0 0 0,0 0 16,0-25-16,0 25 15,0-24-15,0-1 0,24 1 16,-24-1-16,0-23 15,24-1-15,-24-24 0,0 0 16,24 1-16,-24-1 0,25-24 16,-1 0-1,24 0-15,1-24 0,-1 24 16,0-25-16,25 25 16,24-24-16,-1 24 0,1-24 15,24 0-15,24 24 0,0-24 16,1 24-16,23-25 15,0 25-15,1-24 0,-1 24 16,-24 0-16,0-24 16,-24 24-16,-24 0 0,-25 0 15,-23 0-15,-25 0 0,0 0 16,-24-24 0,-24 24-16,24-24 0,-24 24 15,0-24-15,-1-1 0,1 1 16,0 0-16,0-24 15,0-1-15,24 1 0,-24-1 16,24-23-16,0-1 16,0-23-16,0 23 0,0-24 15,0 0-15,0 25 0,0-25 16,24 25-16,-24-1 16,0 25-16,0-25 0,0 25 15,24-1-15,-24 25 16,0 0-16,0-25 0,-24 25 15,0 0 1,-1 24-16,1 0 0,-24 0 16,-1 0-16,1 0 0,-49 0 15,0 24-15,-144 0 16,95 1-16,-23-1 16,0 0-16,-25-24 0,-23 24 15,23 0-15,-24 1 16,25-25-16,23 24 0,25 0 15,24 0-15,0-24 16,49 24-16,23-24 0,25 25 16,0-25-16,0 0 0,48 24 31,0-24-31,0 0 0,1 0 16,23 0-16,-24 24 15</inkml:trace>
  <inkml:trace contextRef="#ctx0" brushRef="#br0" timeOffset="1614">967 2637 0,'0'24'16,"0"0"-1,25-24 1,-25 25-16,0-1 16,0 0-16,24 24 15,-24-23-15,0-1 0,0 24 16,24-24-16,-24 1 15,0 23-15,0-24 0,0 0 16,0 1 0,-24-25-1,24-25-15,0 1 16,0 0-16,0 0 16,0-25-16,0 1 0,0-25 15,24 1-15,-24-1 0,0 1 16,24-1-16,-24 1 15,24 23-15,1 1 0,-25-1 16,24 25-16,0 24 16,0 0-16,0 0 0,-24 49 15,49-25-15,-25 24 0,0 25 16,0-25-16,1 25 16,-1-1-16,0 1 0,0-25 15,-24 25-15,24-25 16,-24 1-16,24-25 0,-24 0 15,0 0-15</inkml:trace>
  <inkml:trace contextRef="#ctx0" brushRef="#br0" timeOffset="2215">1113 2758 0,'-25'0'0,"25"24"16,-24-24-16,48-24 15,1 0 1,23 24-16,-24-24 16,25-1-16,-1 25 0,0-24 15,1 0-15,-1 0 16,0 0-16,1 0 0,-1-1 16,-24 25-16,1-24 15,-25 0-15,24 0 0,-24 0 16,0-1-16,0 1 0,0 0 15,0 0 1,0 48-16,0 0 16,0 0-16,0 1 15,0 23-15,0 0 0,0 1 16,24-1-16,-24 25 0,24-25 16,-24 0-16,24 1 15,-24-1-15,25-24 0,-25 1 16,24-1-16,-24 0 15,0 0-15,0-48 16,0 0 0,-24 0-16,-1-1 15,25 1-15,-24-24 0,0-1 16,24 1-16,-24 0 0,24-1 16,-24-23-16,24-1 15,0 25-15,0-1 0,0-23 16,24 48-16,-24-25 15,24 25-15,0 24 0,0 0 16,1 0-16,-1 0 0,0 24 16,0 0-16,0 1 15,1 23-15,-25 0 0,0-23 16,0 23-16,0-24 16,0 0-16,-25 1 0,1-1 15,24 0-15,-24-24 16</inkml:trace>
  <inkml:trace contextRef="#ctx0" brushRef="#br0" timeOffset="2749">2201 2371 0,'0'-24'16,"-24"24"0,24 24-1,0 24 1,24-23-16,-24 23 15,0 0-15,24 1 16,-24-1-16,25 0 0,-1 25 16,-24-25-16,24-23 0,-24 23 15,24-24-15,-24 0 16,0 1-16,24-25 0,-48-25 31,0 1-31,24-24 16,-24-1-16,0-23 0,24 23 15,-25-23-15,25-1 16,-24-23-16,24 23 0,0 25 16,24-25-16,1 25 15,-25 23-15,24-23 0,24 48 16,-24 0-16,1 0 0,-1 0 16,0 24-16,0 0 15,0 1-15,-24 23 0,-24-24 16,0 25-16,-24-25 15,-1 24-15,1-24 0,-25 1 16</inkml:trace>
  <inkml:trace contextRef="#ctx0" brushRef="#br0" timeOffset="3366">1596 1089 0,'-24'0'16,"24"-24"-16,0 48 47,0 0-47,24 0 16,-24 0-16,25 1 15,-25-1-15,0 24 0,24-24 16,-24 25-16,24-25 0,-24 0 15,0 0-15</inkml:trace>
  <inkml:trace contextRef="#ctx0" brushRef="#br0" timeOffset="3618">2008 1282 0,'0'-24'31</inkml:trace>
  <inkml:trace contextRef="#ctx0" brushRef="#br0" timeOffset="3845">2419 1186 0,'-24'0'16</inkml:trace>
  <inkml:trace contextRef="#ctx0" brushRef="#br0" timeOffset="4105">2637 895 0,'-25'0'15,"25"-24"1,0 48 15,0 1-15,25-25-16,-25 24 0,24 0 16,-24 0-16,24 25 15,0-25-15,-24 24 0,24-24 16,1 25-16,-25-1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FE74-0AB0-4799-A213-998A7B97D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54305-5E5A-43D0-93D5-D71458441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E0318-2A93-4AE3-8A56-59653A84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F44B-8A36-4857-86A2-992A7BF5D2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CE1F-7947-47BE-9520-F474D67F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96B7E-67F7-4CAB-A07F-21EC6B62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FBA-7567-4D17-8D29-8E19FF3F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B921-F005-43AF-BCB4-CCE9E1AE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C9AFF-8B4B-4779-A0BC-C456FC63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BCB3-998E-4899-82C2-8DE7BEF5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F44B-8A36-4857-86A2-992A7BF5D2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55957-B7F6-4742-BB78-63B91FE2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15B1-04C4-41C7-BC5A-1D413D52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FBA-7567-4D17-8D29-8E19FF3F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127DE-05C9-4D2F-A5F3-A04D1648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1CD32-F4CB-449E-A9E7-388F082BE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CA9F-C99A-425F-8AD0-DEDE2972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F44B-8A36-4857-86A2-992A7BF5D2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DFEF-859D-4E50-9102-B8B9FCB5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43E0-1631-4DB8-8BDE-205FC5CC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FBA-7567-4D17-8D29-8E19FF3F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25B7-13CD-43B2-969F-3A522736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5653-1F41-401F-9198-1D74BEFD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3FE2-CAC0-426D-9C20-499639CC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F44B-8A36-4857-86A2-992A7BF5D2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14F5-F6ED-4D63-95FB-74620874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EBB8-E114-4C08-98BB-D5A6F15D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FBA-7567-4D17-8D29-8E19FF3F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4403-46B6-4906-A86C-2F516AB3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83AC-B095-40BF-B671-1A50B9FA5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B9307-8B08-4FD3-9B7C-81CE8489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F44B-8A36-4857-86A2-992A7BF5D2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B618-4236-4AC5-84AB-0E01056A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80138-E37D-46C4-ADCE-5C331B4F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FBA-7567-4D17-8D29-8E19FF3F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C985-849D-49F0-8D47-249A23B6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399D-BC32-4630-81DF-07CE8F2CA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BB91E-6202-45D4-ABE7-AECFF1841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2DE2B-F9F5-405C-B6EA-9A020B2C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F44B-8A36-4857-86A2-992A7BF5D2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B7AC7-D011-4AA4-B8E3-1493E40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84770-8F6F-47B6-A512-1353C3E1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FBA-7567-4D17-8D29-8E19FF3F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8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7B8C-D936-4C04-ACF1-334EB332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2AE5-6425-44B8-8A6A-ADA7C050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6BFC9-9BAE-4308-BEBC-07DF3906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9BA06-3C18-457A-A945-411C825B3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52552-1F4A-417F-A362-707BD6C62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1EF2D-40A3-4848-9CC0-AEC0E6D8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F44B-8A36-4857-86A2-992A7BF5D2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CEFF6-3F09-4950-BCC5-8BBF7379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03E9E-DF4A-4D17-8498-F5EE30A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FBA-7567-4D17-8D29-8E19FF3F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B64E-6A83-4365-AD00-B98F5DB5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089E6-1E21-44B4-9EF4-A6A2CEA7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F44B-8A36-4857-86A2-992A7BF5D2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81D96-88CB-4721-ACBA-F3C32735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B3E12-D9BF-43C8-AF63-F37BA9D9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FBA-7567-4D17-8D29-8E19FF3F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5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2C014-4468-433A-8FB5-243B7C0A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F44B-8A36-4857-86A2-992A7BF5D2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7E4CA-F1AD-4310-943B-D0B6077A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B0129-D818-4CEE-8ED5-27DEA590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FBA-7567-4D17-8D29-8E19FF3F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4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212F-3FF6-40C6-AA1C-8C906D82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B1F8-0A4C-4726-83F8-6B6CF8E0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6722A-B7DD-4030-BD95-E660DE39B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861D-5CFF-4881-BE34-F096719C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F44B-8A36-4857-86A2-992A7BF5D2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8EE9B-E866-4BAB-91E5-B2156D6D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215AB-0A57-4CF0-A8D6-AFEF9892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FBA-7567-4D17-8D29-8E19FF3F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9FC0-BC00-4EAF-9A08-7341C054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ACD93-90FD-41DF-B835-CB4B73EE6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6C68A-4878-44DD-8223-2A7AF9353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73CA3-9C6C-4349-8D39-0C71F834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F44B-8A36-4857-86A2-992A7BF5D2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5B3A-59BE-4289-8963-2DEDE5E2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DED4C-87A5-4071-8A9F-4B1013B8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FBA-7567-4D17-8D29-8E19FF3F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7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87ECD-55DF-4F52-A422-9AAA3828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31077-46A3-4195-8692-B46C30AB2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C91C-3687-47AD-BA4D-8CA8EDC26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FF44B-8A36-4857-86A2-992A7BF5D2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63C35-B859-4F03-A73C-06FFE4514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A0C2-28E2-4774-AB75-FD65BD07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7FBA-7567-4D17-8D29-8E19FF3F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12" Type="http://schemas.openxmlformats.org/officeDocument/2006/relationships/customXml" Target="../ink/ink20.xml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19.emf"/><Relationship Id="rId14" Type="http://schemas.openxmlformats.org/officeDocument/2006/relationships/customXml" Target="../ink/ink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81531-24A3-49BC-B0A0-E25B07B2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394"/>
            <a:ext cx="12192000" cy="59652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1188993-B507-478F-B92A-E3CC25DC2C36}"/>
                  </a:ext>
                </a:extLst>
              </p14:cNvPr>
              <p14:cNvContentPartPr/>
              <p14:nvPr/>
            </p14:nvContentPartPr>
            <p14:xfrm>
              <a:off x="10431497" y="25971"/>
              <a:ext cx="1847880" cy="1237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1188993-B507-478F-B92A-E3CC25DC2C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22497" y="16971"/>
                <a:ext cx="1865520" cy="12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858F279-84B3-4436-8A49-AD1700BE313C}"/>
                  </a:ext>
                </a:extLst>
              </p14:cNvPr>
              <p14:cNvContentPartPr/>
              <p14:nvPr/>
            </p14:nvContentPartPr>
            <p14:xfrm>
              <a:off x="200297" y="1201731"/>
              <a:ext cx="218160" cy="409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858F279-84B3-4436-8A49-AD1700BE31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297" y="1192731"/>
                <a:ext cx="2358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6778387-22A0-46B6-AD94-8212DE473828}"/>
                  </a:ext>
                </a:extLst>
              </p14:cNvPr>
              <p14:cNvContentPartPr/>
              <p14:nvPr/>
            </p14:nvContentPartPr>
            <p14:xfrm>
              <a:off x="921737" y="459051"/>
              <a:ext cx="1064880" cy="455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6778387-22A0-46B6-AD94-8212DE4738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2737" y="450051"/>
                <a:ext cx="10825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58993CC-27BF-4568-9E08-B7C28BD93AC3}"/>
                  </a:ext>
                </a:extLst>
              </p14:cNvPr>
              <p14:cNvContentPartPr/>
              <p14:nvPr/>
            </p14:nvContentPartPr>
            <p14:xfrm>
              <a:off x="4180097" y="547971"/>
              <a:ext cx="357480" cy="392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58993CC-27BF-4568-9E08-B7C28BD93A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71097" y="538971"/>
                <a:ext cx="3751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E4C7A6C-9153-41AC-ADFA-777F7758000C}"/>
                  </a:ext>
                </a:extLst>
              </p14:cNvPr>
              <p14:cNvContentPartPr/>
              <p14:nvPr/>
            </p14:nvContentPartPr>
            <p14:xfrm>
              <a:off x="5381777" y="270051"/>
              <a:ext cx="1265760" cy="758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E4C7A6C-9153-41AC-ADFA-777F7758000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72777" y="261051"/>
                <a:ext cx="128340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B2FB00-C568-4635-84FB-9E8544DE6CB7}"/>
                  </a:ext>
                </a:extLst>
              </p14:cNvPr>
              <p14:cNvContentPartPr/>
              <p14:nvPr/>
            </p14:nvContentPartPr>
            <p14:xfrm>
              <a:off x="8523497" y="1522851"/>
              <a:ext cx="385560" cy="1412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B2FB00-C568-4635-84FB-9E8544DE6C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14497" y="1513851"/>
                <a:ext cx="403200" cy="14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517FC9-954F-4741-9D34-143D8C20B842}"/>
                  </a:ext>
                </a:extLst>
              </p14:cNvPr>
              <p14:cNvContentPartPr/>
              <p14:nvPr/>
            </p14:nvContentPartPr>
            <p14:xfrm>
              <a:off x="9605297" y="1974651"/>
              <a:ext cx="296640" cy="342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517FC9-954F-4741-9D34-143D8C20B8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96297" y="1965651"/>
                <a:ext cx="3142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8A0EC9D-3AE7-4F1D-A470-D0685C70E69E}"/>
                  </a:ext>
                </a:extLst>
              </p14:cNvPr>
              <p14:cNvContentPartPr/>
              <p14:nvPr/>
            </p14:nvContentPartPr>
            <p14:xfrm>
              <a:off x="9117857" y="1959531"/>
              <a:ext cx="383400" cy="358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8A0EC9D-3AE7-4F1D-A470-D0685C70E69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08857" y="1950531"/>
                <a:ext cx="4010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5D4E67D-2502-4007-B289-605703E0C87D}"/>
                  </a:ext>
                </a:extLst>
              </p14:cNvPr>
              <p14:cNvContentPartPr/>
              <p14:nvPr/>
            </p14:nvContentPartPr>
            <p14:xfrm>
              <a:off x="7097537" y="2856291"/>
              <a:ext cx="1114920" cy="1211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5D4E67D-2502-4007-B289-605703E0C87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88537" y="2847291"/>
                <a:ext cx="1132560" cy="12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48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761FB15-58F8-4DE2-A66E-5EE4AE062941}"/>
                  </a:ext>
                </a:extLst>
              </p14:cNvPr>
              <p14:cNvContentPartPr/>
              <p14:nvPr/>
            </p14:nvContentPartPr>
            <p14:xfrm>
              <a:off x="7479137" y="4632171"/>
              <a:ext cx="4507560" cy="18475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761FB15-58F8-4DE2-A66E-5EE4AE0629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0137" y="4623171"/>
                <a:ext cx="4525200" cy="18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2BC56E7-04C8-4DB0-A6E9-85FC2B4B95A3}"/>
                  </a:ext>
                </a:extLst>
              </p14:cNvPr>
              <p14:cNvContentPartPr/>
              <p14:nvPr/>
            </p14:nvContentPartPr>
            <p14:xfrm>
              <a:off x="5320937" y="4667811"/>
              <a:ext cx="1994760" cy="2012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2BC56E7-04C8-4DB0-A6E9-85FC2B4B95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1937" y="4658811"/>
                <a:ext cx="2012400" cy="20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68646A0-0F23-4194-8521-66682BB22625}"/>
                  </a:ext>
                </a:extLst>
              </p14:cNvPr>
              <p14:cNvContentPartPr/>
              <p14:nvPr/>
            </p14:nvContentPartPr>
            <p14:xfrm>
              <a:off x="3133937" y="4745211"/>
              <a:ext cx="1865160" cy="20653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68646A0-0F23-4194-8521-66682BB226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4937" y="4736211"/>
                <a:ext cx="1882800" cy="20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73BA91C5-F81D-403D-AF17-A93ABE33BF29}"/>
                  </a:ext>
                </a:extLst>
              </p14:cNvPr>
              <p14:cNvContentPartPr/>
              <p14:nvPr/>
            </p14:nvContentPartPr>
            <p14:xfrm>
              <a:off x="26057" y="4511006"/>
              <a:ext cx="2909160" cy="185544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73BA91C5-F81D-403D-AF17-A93ABE33BF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57" y="4502006"/>
                <a:ext cx="2926800" cy="18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6C9AC13C-2DB2-475E-AEF6-AB4AE14C5F27}"/>
                  </a:ext>
                </a:extLst>
              </p14:cNvPr>
              <p14:cNvContentPartPr/>
              <p14:nvPr/>
            </p14:nvContentPartPr>
            <p14:xfrm>
              <a:off x="278777" y="-17589"/>
              <a:ext cx="11400120" cy="4450475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6C9AC13C-2DB2-475E-AEF6-AB4AE14C5F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777" y="-26589"/>
                <a:ext cx="11417760" cy="44681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555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DEA961-AF53-4A90-84E6-73DA26BD2E69}"/>
                  </a:ext>
                </a:extLst>
              </p14:cNvPr>
              <p14:cNvContentPartPr/>
              <p14:nvPr/>
            </p14:nvContentPartPr>
            <p14:xfrm>
              <a:off x="1593497" y="417651"/>
              <a:ext cx="1400400" cy="349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DEA961-AF53-4A90-84E6-73DA26BD2E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497" y="408651"/>
                <a:ext cx="14180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DF667C-3DFF-4120-BD41-5ACD317FD39C}"/>
                  </a:ext>
                </a:extLst>
              </p14:cNvPr>
              <p14:cNvContentPartPr/>
              <p14:nvPr/>
            </p14:nvContentPartPr>
            <p14:xfrm>
              <a:off x="3204857" y="303531"/>
              <a:ext cx="191880" cy="289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DF667C-3DFF-4120-BD41-5ACD317FD3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5857" y="294531"/>
                <a:ext cx="2095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3D5FCC0-315F-442F-8C07-8FB7FAA5EAE5}"/>
                  </a:ext>
                </a:extLst>
              </p14:cNvPr>
              <p14:cNvContentPartPr/>
              <p14:nvPr/>
            </p14:nvContentPartPr>
            <p14:xfrm>
              <a:off x="876017" y="6174411"/>
              <a:ext cx="233280" cy="2268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3D5FCC0-315F-442F-8C07-8FB7FAA5EA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017" y="6165411"/>
                <a:ext cx="2509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44F4A2D-2BFA-43DC-8211-273B7C0592F1}"/>
                  </a:ext>
                </a:extLst>
              </p14:cNvPr>
              <p14:cNvContentPartPr/>
              <p14:nvPr/>
            </p14:nvContentPartPr>
            <p14:xfrm>
              <a:off x="1224857" y="6095931"/>
              <a:ext cx="682560" cy="315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44F4A2D-2BFA-43DC-8211-273B7C0592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5857" y="6086931"/>
                <a:ext cx="7002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E4C041E-5ABC-4518-868F-D1E573316DDB}"/>
                  </a:ext>
                </a:extLst>
              </p14:cNvPr>
              <p14:cNvContentPartPr/>
              <p14:nvPr/>
            </p14:nvContentPartPr>
            <p14:xfrm>
              <a:off x="679097" y="1079691"/>
              <a:ext cx="4407480" cy="4938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E4C041E-5ABC-4518-868F-D1E573316D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0097" y="1070691"/>
                <a:ext cx="4425120" cy="49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8ABC9626-A4D7-410B-9125-4AB0FD9EAA48}"/>
                  </a:ext>
                </a:extLst>
              </p14:cNvPr>
              <p14:cNvContentPartPr/>
              <p14:nvPr/>
            </p14:nvContentPartPr>
            <p14:xfrm>
              <a:off x="5948057" y="4946091"/>
              <a:ext cx="5739120" cy="166392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8ABC9626-A4D7-410B-9125-4AB0FD9EAA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39057" y="4937091"/>
                <a:ext cx="575676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2F29DDBA-B516-49EC-A878-3EB96CC781CC}"/>
                  </a:ext>
                </a:extLst>
              </p14:cNvPr>
              <p14:cNvContentPartPr/>
              <p14:nvPr/>
            </p14:nvContentPartPr>
            <p14:xfrm>
              <a:off x="5268017" y="55851"/>
              <a:ext cx="6802560" cy="482256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2F29DDBA-B516-49EC-A878-3EB96CC781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59017" y="46851"/>
                <a:ext cx="6820200" cy="48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74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47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80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03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5</cp:revision>
  <dcterms:created xsi:type="dcterms:W3CDTF">2021-06-02T13:18:58Z</dcterms:created>
  <dcterms:modified xsi:type="dcterms:W3CDTF">2021-06-02T16:57:52Z</dcterms:modified>
</cp:coreProperties>
</file>