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41B4-23A5-400F-989D-9BFDD77E5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420F2-A23C-4404-9DD0-62E8C8087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32B6-6E18-440E-BDC1-DDADDE05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A924-99B4-4C7C-AF2A-D7CD5614DA8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27B97-2BC7-4D81-A561-CF4E3342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ED1B-4B51-43CF-BFEF-EFFAA540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26A-EDE0-4DDF-BF65-C95F73EE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8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71E9-2756-4362-BDC8-A68D2390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16D2B-EA19-484E-9DBC-24B3AA305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DE389-BE34-4EA3-9244-0E0DAD58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A924-99B4-4C7C-AF2A-D7CD5614DA8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D2F36-604B-486F-9ABE-2BEFE2B3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84EE-C9AE-49EC-BF6D-35494191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26A-EDE0-4DDF-BF65-C95F73EE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8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EE41-9EE6-43B7-B4D1-A8D3724F8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C6F5-697A-4C65-98FA-AE637ABA7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97D5-E657-455B-AEEC-618B77F0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A924-99B4-4C7C-AF2A-D7CD5614DA8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5AD88-8CF1-49E6-A96A-7A90781D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B6A14-B380-4512-A350-39C47FB0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26A-EDE0-4DDF-BF65-C95F73EE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2210-3281-4605-B954-18FF3F5F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4796-935D-40A3-9A3A-67E43A6F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31570-A03D-4FCF-8643-6765560F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A924-99B4-4C7C-AF2A-D7CD5614DA8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D928-A08F-45EB-8428-6951A09A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6747-E276-4230-BC7E-7466AD50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26A-EDE0-4DDF-BF65-C95F73EE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2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9DB3-2EC5-4CFB-AC3D-35B0C6E5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B8CFB-7F31-489E-8CAF-68247E014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8F368-29BA-4BDD-B792-3603BDF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A924-99B4-4C7C-AF2A-D7CD5614DA8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47CE7-B73D-49ED-AB4C-7CBBCD4C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E788-A24C-4DDF-83D4-928ED654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26A-EDE0-4DDF-BF65-C95F73EE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CB9B-6467-495F-BC11-7C9114D5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AD0F7-1AE2-4F76-A435-68F12EC6D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54D73-894E-4821-968D-0F502BCAA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8E434-3E59-4903-BA8F-85DF9B16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A924-99B4-4C7C-AF2A-D7CD5614DA8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9C7D5-896D-4683-8483-856ADC32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85823-D035-457E-9811-8A23AFFF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26A-EDE0-4DDF-BF65-C95F73EE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6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F003-9EE8-4117-8495-AABA2A9B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4CF9B-6C4D-4AA2-B5EB-6844A932C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D3513-CB92-4FAD-95DC-3D984928E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6927C-B23C-4248-B19D-9C5EABF1D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97175-EF91-4E2A-9624-A907019F3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0D7A6-6267-4CEE-9447-33F7BA2B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A924-99B4-4C7C-AF2A-D7CD5614DA8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89B9E-1C39-4FA5-AE4E-3B065391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6E8FF-D42F-4AAA-81D6-6AF0451E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26A-EDE0-4DDF-BF65-C95F73EE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0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FFE8-B030-49BE-94D1-3A009AE2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64048-D439-456A-856E-14CB1B6B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A924-99B4-4C7C-AF2A-D7CD5614DA8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7166-2608-4424-9FA4-71DD88D5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45FA0-77C7-4750-BF7F-8AFB85BB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26A-EDE0-4DDF-BF65-C95F73EE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4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DC77E-8267-4422-A0B5-D85D4A11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A924-99B4-4C7C-AF2A-D7CD5614DA8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8DDB2-64C4-4468-9738-6E149D08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30FB6-45B2-401D-A0BD-33416C98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26A-EDE0-4DDF-BF65-C95F73EE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299A-54C4-4E68-A2E5-596037D1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D00D-6DCB-4279-BED7-15B0CAD1A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DF43F-D49B-498F-A7CE-9FF51AB88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E1DDE-81DC-48A1-A758-B57D6B18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A924-99B4-4C7C-AF2A-D7CD5614DA8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95D78-0561-4D93-9918-3EA22738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F1353-AFDD-4E92-9482-71E34330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26A-EDE0-4DDF-BF65-C95F73EE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F2F9-27E7-4FE4-B5B6-70BF67CD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7CCC6-2D82-4495-A432-E416E5D28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31B2C-659B-4E5A-B0E0-F001CD557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E713F-FC43-4AE8-97AD-76F5EBB9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A924-99B4-4C7C-AF2A-D7CD5614DA8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6533E-4D6B-4305-BB04-85E5814C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489E3-ADEC-452F-915D-B0B7223F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126A-EDE0-4DDF-BF65-C95F73EE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5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08A22-6B18-4AE7-8C37-5B68BB2A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1985B-273B-4C46-A859-163B50268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6EDA8-B30C-4A0B-88D2-4D6EF970A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6A924-99B4-4C7C-AF2A-D7CD5614DA8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FB6A3-99F9-4CC6-835D-6DA831679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207A8-8A78-44C0-978A-A1DE7BD10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E126A-EDE0-4DDF-BF65-C95F73EE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8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91D45C-1CC1-48D3-940C-4A285A83DFC9}"/>
              </a:ext>
            </a:extLst>
          </p:cNvPr>
          <p:cNvSpPr/>
          <p:nvPr/>
        </p:nvSpPr>
        <p:spPr>
          <a:xfrm>
            <a:off x="2812869" y="513806"/>
            <a:ext cx="4371703" cy="211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Fiori Launchpad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D0E8E9-B775-4EEE-978D-861128614987}"/>
              </a:ext>
            </a:extLst>
          </p:cNvPr>
          <p:cNvSpPr/>
          <p:nvPr/>
        </p:nvSpPr>
        <p:spPr>
          <a:xfrm>
            <a:off x="4093028" y="3050177"/>
            <a:ext cx="1811383" cy="75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39E749-61A8-44F8-8400-20070D138C4B}"/>
              </a:ext>
            </a:extLst>
          </p:cNvPr>
          <p:cNvSpPr/>
          <p:nvPr/>
        </p:nvSpPr>
        <p:spPr>
          <a:xfrm>
            <a:off x="2621280" y="4101737"/>
            <a:ext cx="4693920" cy="1471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Server</a:t>
            </a:r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EBECABD5-0B9A-4439-890F-080EF7D7A412}"/>
              </a:ext>
            </a:extLst>
          </p:cNvPr>
          <p:cNvSpPr/>
          <p:nvPr/>
        </p:nvSpPr>
        <p:spPr>
          <a:xfrm>
            <a:off x="4968240" y="2481941"/>
            <a:ext cx="182880" cy="6270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0AED6A30-0663-4170-9345-411403C16E88}"/>
              </a:ext>
            </a:extLst>
          </p:cNvPr>
          <p:cNvSpPr/>
          <p:nvPr/>
        </p:nvSpPr>
        <p:spPr>
          <a:xfrm>
            <a:off x="4998719" y="3600994"/>
            <a:ext cx="182880" cy="6270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4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647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45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10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2</cp:revision>
  <dcterms:created xsi:type="dcterms:W3CDTF">2021-06-03T14:43:51Z</dcterms:created>
  <dcterms:modified xsi:type="dcterms:W3CDTF">2021-06-03T15:55:44Z</dcterms:modified>
</cp:coreProperties>
</file>