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4:07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27628 15289 0,'-25'0'0,"1"0"15,48-25 17,1 25-32,23 0 15,0 0-15,1 0 0,-1 0 16,0 0-16,-23 0 0</inkml:trace>
  <inkml:trace contextRef="#ctx0" brushRef="#br0" timeOffset="120">27821 15385 0,'-48'25'16,"-1"-1"-16,1 0 0,24 0 15,0 0-15,-1-24 16,50 0 0,-1 0-16,0 0 15,24 0-15,25 0 0,-25-24 16,25 24-16</inkml:trace>
  <inkml:trace contextRef="#ctx0" brushRef="#br0" timeOffset="-569">26394 15216 0,'-24'0'31,"-1"0"-15,-23 24-16,24 0 0,0-24 16,-25 49-16,25-25 0,0 0 15,0 25-15,24-1 16,0-24-16,0 25 0,24-1 16,0-24-16,0 0 15,25 1-15,-25-1 0,24 0 16,1-24-16,-1 0 15,0 0-15,-23-24 0,-1 24 16,-24-24-16,0-1 0,0 1 16,-49 0-1,25 24-15,-24 0 0,24 0 16,-25 0-16,25 0 0,-24 24 16,23 0-16,1-24 15,0 25-15,24-1 0,0 0 16,24-24-1,0 0-15</inkml:trace>
  <inkml:trace contextRef="#ctx0" brushRef="#br0" timeOffset="-197">26781 15264 0,'0'-24'0,"-24"0"0,-1 0 16,1 24-1,24 24 1,-24 0 0,24 0-16,0 1 0,0-1 15,0 24-15,0-24 0,0 1 16,0-1-16,24 0 16,0-24-16,1 24 0,23-24 15,-24 0-15,25-24 16,-25 24-16,24-24 0,-24 0 15,1-1-15,-1 1 0,0 0 16,-24 0-16,0 0 16,0-1-16,0 1 0,-24 48 31,24 1-31,0 23 0,-24 0 16,24 1-16,0-1 0,-25 25 15,25-25-15,0 1 16,0-1-16,25-24 0,-25 0 15</inkml:trace>
  <inkml:trace contextRef="#ctx0" brushRef="#br0" timeOffset="-1733">23999 15579 0,'0'-24'0,"0"0"15,0-1-15,24 25 16,-24-24-16,0 48 15,0 1-15,24-1 16,-24 0-16,0 24 16,0-23-16,0 23 0,25 0 15,-25-24-15,0 25 16,0-25-16,24 24 0,-24-23 16,0-1-16,24 0 0</inkml:trace>
  <inkml:trace contextRef="#ctx0" brushRef="#br0" timeOffset="-1380">24289 15845 0,'24'-48'16,"-24"23"-16,25-23 0,-25 0 15,24-1-15,-24 1 16,24 0-16,-24 23 0,48-23 16,-23 24-16,-1 0 0,24-1 15,1 25-15,-1 0 16,-24 0-16,0 25 0,25-1 15,-49 0-15,0 24 16,0 1-16,0-25 0,-25 24 16,1 1-16,-24-1 0,24 0 15,-25-23-15,25-1 16,0 0-16,0 0 0,0-24 16,24 24-16,24-24 15,0 0 1,0 0-16,25 0 0,-1 0 15,24 0-15,-23 0 16,-1 0-16,25 0 0,-25 0 16,-24 0-16,25 0 15,-25 0-15,0 0 0,0 0 16</inkml:trace>
  <inkml:trace contextRef="#ctx0" brushRef="#br0" timeOffset="-1140">25305 15482 0,'-24'-72'16,"48"96"15,0-24-15,25 24-16,-25 0 15,24 0-15,25 1 0,-25-1 16,1 0-16,-1 0 16,0 0-16,-23 1 0,23-25 15,-24 0-15</inkml:trace>
  <inkml:trace contextRef="#ctx0" brushRef="#br0" timeOffset="-955">25692 15313 0,'-24'-24'16,"24"-1"-16,0 1 0,-24 24 16,24 24-16,-24 1 0,0-1 15,-1 0-15,1 24 16,0 1-16,0-1 0,0 1 16,-1-1-16,1 0 0,0 1 15,0-1-15,0-24 16,-1 25-16</inkml:trace>
  <inkml:trace contextRef="#ctx0" brushRef="#br0" timeOffset="174920.729">4114 11733 0,'0'-25'0,"25"50"62,-25-1-46,0 0 0,24 0-16,-24 25 0,0-25 15,24 24-15,-24 1 0,0-25 16,0 24-16,0 1 16,0-25-16,0 24 0,0-24 15,0 25-15,0-25 0,0 0 16,0 0-16,0 0 15,0 1-15,0-1 32,0 0-1,24-24 63,0 0 109,1 0-188,-1 0-15,0 0 16,0 0-16,0 0 0,25 0 16,-1 0-16,0 0 15,1 0-15,23 0 0,1 0 16,24 0-16,-1-24 16,1 24-16,24-24 0,0-1 15,0 25-15,0-24 0,0 0 16,0 24-16,0-24 15,0 24-15,-24 0 0,-25 0 16,25 0-16,-49-24 0,1 24 16,-1 0-16,-24 0 15,0 0-15,-24-25 141,0 1-125,0 0-1,0 0-15,0-24 16,0-1-16,0 25 0,-24-24 15,24-1-15,0 1 0,0-1 16,-24-23-16,24 23 16,0 25-16,0-24 0,0 0 15,-24 23-15,24 1 0,0 0 16,0 0-16,0 0 16,0-1-1,0 1 63,-24 24-62,0 0 0,-1 0-1,1 0-15,-24 0 16,24 0-16,-49 0 0,25 24 15,-25-24-15,-24 25 16,1-1-16,-1-24 0,0 24 16,-24 0-16,0-24 15,0 24-15,0 1 0,24-1 16,-24-24-16,1 24 0,23 0 16,-24-24-16,24 24 15,0-24-15,25 0 0,-25 24 16,24-24-16,25 0 0,0 0 15,-1 25-15,25-25 16,0 0-16,0 0 16,48 0 62</inkml:trace>
  <inkml:trace contextRef="#ctx0" brushRef="#br0" timeOffset="175700.729">4308 12410 0,'24'0'16,"-24"24"-1,24-24-15,-24 24 16,24-24 0,-24 25-16,25-25 0,-1 0 31,-24-25-15,24 25-16,-24-24 15,24 0-15,-24 0 16,24-25-16,-24 1 0,25 0 15,-25-1-15,24 1 16,-24 0-16,0-1 0,0 1 16,0-1-16,0 1 0,0 24 15,0 0-15,-24-1 16,24 1-16,0 48 31,24 1-31,-24 23 16,0-24-16,0 25 0,24-25 15,-24 24-15,0 1 16,24-25-16,-24 24 0,0-24 16,24 0-16,-24 1 0,25-25 15,-25 24 1,24-24-16,0-24 16,0-1-16,0 1 15,1 0-15,-25 0 0,24 0 16,0 0-16,0-1 0,-24 1 15,0 0-15,0 0 16,0 0-16,0-1 16,0 50-1,24-1 1,-24 0-16,0 0 16,24 0-16,-24 1 15,0 23-15,25-24 0,-25 0 16,0 0-16,24 1 15,0-1-15,0-24 16</inkml:trace>
  <inkml:trace contextRef="#ctx0" brushRef="#br0" timeOffset="175971.729">5179 11902 0,'-24'0'16,"24"24"-1,24-24 1,-24 24-16,0 1 16,24-1-16,-24 0 0,0 0 15,24 25-15,-24-25 16,0 0-16,0 0 0,0 0 15,0 0-15,0 1 16</inkml:trace>
  <inkml:trace contextRef="#ctx0" brushRef="#br0" timeOffset="176275.729">5130 11999 0,'0'-24'0,"0"-25"15,0 25-15,0 0 16,0 0-16,0-1 0,25 1 16,-1 0-16,0 0 15,0 24-15,0 0 16,1 0-16,-1 24 0,0 0 16,0-24-16,-24 24 15,24 1-15,0-1 0,1 0 16,-25 0-16,0 0 15,0 1-15,-25-25 16,1 24-16,0-24 0,0 0 16,0 24-16,0-24 15,-1 0-15,1 0 16,0 0-16,0 0 16</inkml:trace>
  <inkml:trace contextRef="#ctx0" brushRef="#br0" timeOffset="166614.729">4598 10668 0,'0'-24'31,"0"48"16,0 0-47,-24 1 16,24 23-16,0-24 0,0 25 15,-24-25-15,24 24 16,0-24-16,0 25 0,0-25 16,0 0-16,0 25 15,0-25-15,0 0 16,24-24 15,0 0-15,0 0-16,1 0 15,-1 0-15,24-24 0,1 24 16,23 0-16,-24-24 0,25 24 16,-25-25-16,25 25 15,0-24-15,-1 24 0,-23 0 16,23-24-16,-24 24 15,1 0-15,-25 0 0,0-24 16,0 24-16,1 0 0,-1 0 16,-48 0 31,-1 0-32,1-24 1,0-1-1,0 1-15,24 0 16,0 0-16,-24 0 16,24-1-16,0 1 0,0-24 15,0 24-15,24-1 0,-24 1 16,0 0-16,24 0 16,-24 0-16,0 0 0,0-1 15,24 1-15,-24 0 16,0 0-16,0 0 15,0-1 1,-24 25 0,0 0-16,0 0 15,-1 0 1,1 0-16,-24 0 0,24 0 16,-73 0-1,49 0-15,-98 25 16,74-25-16,-1 0 0,1 24 15,-1-24-15,1 24 16,-1-24-16,25 24 0,-1-24 16,25 0-16,0 24 0,0-24 15</inkml:trace>
  <inkml:trace contextRef="#ctx0" brushRef="#br0" timeOffset="167065.729">5977 10620 0,'0'-24'15,"-24"0"1,0 24-1,24-25-15,-25 25 16,1 0-16,0 25 16,0-1-1,0 0-15,0 24 16,24-24-16,-25 1 16,25-1-16,0 0 0,25 0 15,-25 0-15,24 1 0,0-25 16,0 0-16,0 0 15,25 0-15,-25 0 0,24-25 16</inkml:trace>
  <inkml:trace contextRef="#ctx0" brushRef="#br0" timeOffset="167303.729">6340 10451 0,'0'-25'0,"-24"25"16,24-24 0,0 48 15,0 1-31,0-1 16,0 0-16,24 0 0,-24 0 15,0 25-15,0-25 16,0 0-16,0 0 0,0 0 15</inkml:trace>
  <inkml:trace contextRef="#ctx0" brushRef="#br0" timeOffset="149129.729">24967 6024 0,'24'0'47,"0"0"-16,0 0-15,0 0 0,1 0-1,-1 0-15,0 0 16,0 0-16,0 0 16,0-24-16,1 24 15,-1 0-15,0 0 16</inkml:trace>
  <inkml:trace contextRef="#ctx0" brushRef="#br0" timeOffset="103368.729">4018 2758 0,'0'24'32,"0"0"-17,0 1 16,0-1 16,0 0-31,0 0 0,0 0-16,-25 1 15,25 23-15,0 0 0,-24 1 16,24-1-16,-24 25 15,24-25-15,0 25 0,-24-25 16,24 25-16,0-1 0,0 1 16,0-25-16,0 25 15,-24-1-15,24 1 0,0-1 16,0 25-16,0-24 0,0 23 16,-25 1-16,25 0 15,-24 0-15,24-25 0,0 25 16,-24-24-16,24 23 15,0-47-15,0 23 0,0-23 16,0-1-16,0-24 16,0 0-16,0 1 0,0-1 15,0 0-15,24-48 125,0 24-109,1 0 0,-1-24-16,24 24 0,1-25 15,23 1-15,1 24 16,-1-24-16,25 0 0,24 24 15,0-24-15,0 0 0,48 24 16,-24-25-16,1 1 16,23 24-16,24 0 0,-23-24 15,-1 24-15,25 0 16,-25 0-16,0 0 0,1 0 16,-25 0-16,0 24 15,0-24-15,-24 0 0,-24 24 16,0-24-16,-1 0 0,-47 0 15,-1 0-15,0 0 16,-23 0-16,-50 0 31,25-24-15,-24 24-16,24-24 16,-24 24-16,24-24 15,0 0 1,-24 24-1,24-25-15,0 1 16,0 0-16,0 0 16,0 0-16,0-1 15,-24 1-15,24-24 0,0-1 16,0-23-16,0 24 0,0-25 16,0-24-16,0 25 15,0-25-15,0 0 0,0 0 16,0 1-16,0-1 15,0-24-15,0 24 0,0 0 16,0 1-16,0-1 16,0 0-16,0 0 0,0 25 15,0-1-15,-25 25 0,25-1 16,0 25-16,-24 0 16,24 0-16,0 0 15,-24 24-15,24-25 63,0 1-16,-24 24-16,24-24-31,-24 24 15,0 0-15,-1 0 16,1 0-16,-24 0 16,-1 0-16,1 0 0,0 0 15,-25 0-15,0 0 16,1 0-16,-25 24 0,-24-24 16,0 24-16,0-24 0,-24 25 15,0-25-15,0 24 16,0-24-16,0 24 0,-25-24 15,25 0-15,0 24 0,24-24 16,-24 0-16,24 24 16,-24-24-16,24 0 0,24 0 15,0 25-15,1-25 16,23 0-16,0 0 0,25 0 16,0 0-16,23 0 15,1 0-15,0 0 0,24 24 16,-24-24-16,0 0 31,24 24 16,-25-24 0,25 24-32,25-24 48</inkml:trace>
  <inkml:trace contextRef="#ctx0" brushRef="#br0" timeOffset="103888.729">4768 3653 0,'0'-24'0,"0"0"15,24 24-15,-24-25 16,0 1-16,0 0 15,-24 24-15,24-24 0,-25 24 16,1 0-16,0 0 16,-24 24-16,-1 0 0,25 0 15,-24 1-15,-1 23 16,1 0-16,24 1 0,-25 23 16,25-23-16,0 23 0,24-23 15,0-1-15,24 0 16,0 1-16,0-1 0,25 1 15,-1-25-15,1 0 16,-1-24-16,25 24 0,-1-24 16,1 0-16,-1 0 0,-23-24 15,23 0-15,-48 24 16,25-24-16,-25-1 0,0 1 16,-24 0-16,0 0 0</inkml:trace>
  <inkml:trace contextRef="#ctx0" brushRef="#br0" timeOffset="104482.729">5227 3750 0,'0'-24'15,"-24"24"1,24 24 15,0 0-31,24 0 16,-24 25-16,0-1 0,0-24 16,24 25-16,-24-1 15,0 0-15,0 1 0,25-1 16,-25 0-16,0-23 15,0 23-15,0-24 0,0 0 16,0-48 15,0-24-31,0-1 0,0 1 16,0-25-16,-25 1 16,25-1-16,0-23 0,-24 23 15,24 0-15,0 1 0,0-1 16,0 25-16,24 0 15,-24 23-15,25 1 0,-1 24 16,0 0-16,24 0 16,-24 0-16,25 0 0,-1 24 15,-24 25-15,25-25 0,-25 0 16,0 24-16,0 1 16,1-1-16,-25-24 0,0 25 15,0-25-15,-25 24 16,1-23-16,0-1 0,0 0 15,-25-24-15,25 24 0,-24-24 16,24 0-16,-25 0 16,25 0-16,0-24 15</inkml:trace>
  <inkml:trace contextRef="#ctx0" brushRef="#br0" timeOffset="104968.729">5977 3556 0,'24'-24'0,"-24"0"16,0 48 15,0 0-15,0 0-16,0 25 0,24-25 15,-24 24-15,25 1 16,-25-1-16,24 1 0,0-1 16,-24 0-16,24 1 15,0-25-15,1 0 0,-25 24 16,24-23-16,0-25 0,0 24 15,0-24-15,1 0 16,-1 0-16,24-24 0,-24-1 16,25 1-16,-25-24 15,24 0-15,-24-1 0,1-23 16,-1-1-16,0 0 0,-24 25 16,0-25-16,0 1 15,0 24-15,0 23 0,-24-23 16,24 24-16,-24 0 15,-1 24 1,25 24-16,0 0 16,0 0-16</inkml:trace>
  <inkml:trace contextRef="#ctx0" brushRef="#br0" timeOffset="105436.729">7356 3339 0,'-24'-25'15,"0"25"-15,48 0 32,0 0-17,24 0-15,1 0 0,-1 0 16,25 0-16,23-24 0,1 24 16,0-24-16,-25 24 0,25 0 15,-48-24-15,23 24 16,-48 0-16,25-24 0</inkml:trace>
  <inkml:trace contextRef="#ctx0" brushRef="#br0" timeOffset="105773.729">8130 3097 0,'24'0'16,"-48"0"15,0 0-31,24 24 16,-24 0-1,24 0-15,-25 0 0,25 1 16,-24 23-16,24-24 16,0 25-16,0-1 0,24-24 15,-24 25-15,25-25 0,-1 0 16,0 0-16,0-24 15,25 0-15,-25 0 0,24-24 16,-24 24-16,1-24 0,23-25 16,-48 25-16,24-24 15,-24-1-15,0 1 0,0 24 16,-24-25-16,-24 25 16,23 0-16,-47 24 0,23 0 15,-23 24-15</inkml:trace>
  <inkml:trace contextRef="#ctx0" brushRef="#br0" timeOffset="106167.729">7453 4355 0,'24'0'0,"0"0"31,0-25-15,0 25-16,25 0 15,-25 0-15,24 0 16,1 0-16,23-24 0,-23 24 16,23 0-16,-23 0 0,-1 0 15,0 0-15,-23 0 16,23 0-16</inkml:trace>
  <inkml:trace contextRef="#ctx0" brushRef="#br0" timeOffset="106541.729">8154 4161 0,'0'-24'15,"0"0"1,-24 24 0,0 24-1,0 0 1,24 0-16,-25 0 0,25 25 16,-24-25-16,24 24 15,0-23-15,0 23 0,24-24 16,-24 25-16,25-25 15,23 0-15,-24-24 0,25 0 16,-1 0-16,0 0 0,-23-24 16,23-25-16,0 25 15,-24-24-15,1-1 0,-25 25 16,0-24-16,-25-1 16,1 25-16,-24-24 0,0 48 15,-25-24-15,0 24 0,-23 0 16,-1 0-16</inkml:trace>
  <inkml:trace contextRef="#ctx0" brushRef="#br0" timeOffset="107266.729">3219 3435 0,'-24'0'0,"0"0"0,0 0 16,0 0-16,-1 0 0,1 25 16,0-1-16,24 0 15,-24 0-15,0 0 0,-1 0 16,25 1-16,0-1 0,0 24 16,0-24-16,0 25 15,0-25-15,25 0 0,-1 0 16,0 1-16,0-25 15,0 24-15,25-24 0,-25 0 16,0-24-16,25-1 0,-25 1 16,0 0-16,0-24 15,-24 23-15,0-23 0,0 0 16,0 23-16,-24-23 16,0 24-16,0 0 0,-25 0 15</inkml:trace>
  <inkml:trace contextRef="#ctx0" brushRef="#br0" timeOffset="107562.729">3195 3580 0,'-24'0'15,"0"0"-15,48 0 32,0 0-32,25 0 15,-25 0-15,24 0 16,25 0-16,-25 0 0,25 0 16,-25 0-16,25-24 0,-25 24 15,0 0-15,1 0 16,-25-24-16,0 24 0</inkml:trace>
  <inkml:trace contextRef="#ctx0" brushRef="#br0" timeOffset="108125.729">2953 4572 0,'0'-24'0,"-24"24"15,24 24 1,-24 0-1,24 1-15,-24 23 0,24-24 16,0 25-16,0-25 0,0 24 16,0-24-16,24 25 15,0-25-15,0 0 0,0-24 16,1 0-16,23 0 16,0 0-16,-23 0 0,23-24 15,-24-24-15,25 23 0,-25-23 16,0 24-16,-24-25 15,0 1-15,-24 0 0,24-1 16,-49 1-16,25 24 16,0 0-16,-24-1 0,-1 25 15,25 0-15,0 25 0,0-25 16,-1 24-16,25 0 16</inkml:trace>
  <inkml:trace contextRef="#ctx0" brushRef="#br0" timeOffset="108442.729">3219 4742 0,'25'0'47,"23"0"-47,-24 0 16,0 24-16,25-24 0,-1 0 15,0 0-15,1 0 16,-1-24-16,1 24 0,-1-25 16,0 25-16,1 0 15,-25-24-15,0 24 0,0 0 16,0-24-16,-48 24 31,0 0-31</inkml:trace>
  <inkml:trace contextRef="#ctx0" brushRef="#br0" timeOffset="112783.729">7936 3605 0,'-24'24'63,"0"0"-48,0-24-15,0 24 0,0 0 16,-1 1-16,1-1 0,0-24 16,0 24-16,0-24 15,24 24-15,-25-24 0,1 0 16,24 24-1,24-24 17,1 0-32,-1 0 15,0 0-15,0 0 16,0 0 0,1 25-1</inkml:trace>
  <inkml:trace contextRef="#ctx0" brushRef="#br0" timeOffset="113336.729">7719 3726 0,'24'0'15,"0"0"1,0 0 0,1 0-1,23 0-15,0 0 16,25 0-16,-1 0 0,1-25 15,48 25-15,-24-24 16,24 24-16,0-24 0,24 24 16,-24 0-16,0-24 0,0 24 15,24-24-15,-24 24 16,24-25-16,-24 25 0,24-24 16,0 24-16,0-24 15,-24 24-15,0 0 0,0-24 16,-24 24-16,-25 0 0,1 0 15,0-24-15,-25 24 16,-24 0-16,0 0 0,1 0 16,-1 0-16,-24-24 125</inkml:trace>
  <inkml:trace contextRef="#ctx0" brushRef="#br0" timeOffset="113726.729">10791 3266 0,'-24'0'16,"0"0"0,48 0 15,0 0-16,0 24-15,0-24 16,1 24-16,-1-24 16,0 0-16,0 25 0,0-25 15,0 24-15,1-24 0,-25 24 16,24-24-16,-24 24 16,24-24-16,-24 24 15,-24 1 1,0-1-16,-1 0 15,1-24-15,0 24 0,0 0 16,0 0-16,0 1 16,-1-1-16,1-24 15,24 24-15</inkml:trace>
  <inkml:trace contextRef="#ctx0" brushRef="#br0" timeOffset="117674.729">11251 2710 0,'0'-25'0,"24"25"16,-24-24-16,0 48 63,0 1-63,0 23 15,0 0-15,0 1 0,0 23 16,0 1-16,0-1 15,0 25-15,0-24 0,0 24 16,24-1-16,-24-23 0,0 24 16,0-25-16,0 1 15,-24-1-15,24 1 0,0 0 16,0-1-16,0 1 16,0 120-1,0-120-15,0-25 0,0 1 16,0-1-16,0-24 15,0 24-15,0-23 0,0-1 16,0 0-16,0 0 16,24-24 124,0-24-140,0 24 16,1 0-16,-1-24 16,24 24-16,-24 0 0,49 0 15,-25-24-15,25 24 16,-1 0-16,194-25 15,-145 1-15,0 24 16,0 0-16,0 0 16,-24-24-16,24 24 0,-24 0 15,0 0-15,-1 0 16,-23 0-16,-25 24 0,25-24 16,-49 0-16,0 0 0,0 24 15,1-24 1,-50 0 15,1-24 0,24 0 16,-24 24-47,0 0 47,24-24-47,0 0 16,0 0-16,0-1 15,0 1-15,0 0 16,0 0-16,24 0 0,-24-1 16,24 25-16,-24-24 15,24 0-15,1 0 0,-1 24 16,0-24-16,0 24 15,0-25-15,1 25 0,-1 0 16,0 0-16,0 0 16,0 0-16,0 0 15,1 25-15,-25-1 16,24 0-16,-24 0 16,0 0-16,0 1 15,0-1-15,0 0 0,0 0 16,0 0-16,0 1 15,0-1-15,0 0 32,24-24 61,0-24-77,0 24 0,1 0-16,-1 0 0,0 0 15,73 0 1,-49 0-16,25 0 0,-1 0 16,1 0-16,-1 0 0,25 0 15,0 0-15,0 0 16,-1 0-16,1 0 0,24 0 15,-24 24-15,24-24 16,-24 0-16,-1 24 0,1-24 16,0 0-16,0 0 0,-25 24 15,25-24-15,-24 0 16,-25 0-16,25 0 0,-25 24 16,0-24-16,1 0 0,-25 0 15,0 0-15,0 0 16,0-24 171,-24 0-171,25 24 0,-1-24-1,0 0-15,0 0 16,0-1-1,1 1-15,-25 0 16,24 24-16,-24-24 16,0 0-1,24 24-15,-24-25 16,24 25 0,0 0-1,1 0 1,-1 0-1,0 0-15,0 25 16,0-25 0,1 0-16,-1 0 0,-24 24 15,24-24-15,0 24 16,-24 0 0,0 0-1,0 1 1,0-1-1,0 0 1,0 0 15,24-24 16,-24-24-31,24 24-16,1 0 0,-1-24 15,0 24 1,0 0-16,0 0 0,1-24 16,23 24-16,-24 0 0,25 0 15,-1 0-15,0-25 16,1 25-16,-1 0 0,0 0 16,25-24-16,-25 24 15,1 0-15,23 0 0,1 0 16,0 0-16,-1 0 0,1 0 15,-1 0-15,1 0 16,24 0-16,-25 24 0,1-24 16,23 0-16,-23 0 0,0 25 15,-1-25-15,1 0 16,-25 0-16,1 0 0,23 0 16,-48 0-16,25 0 15,-1 0-15,-24 0 0,0 0 16,1 0-16,-1 0 15,0 0-15,0 0 47,-24-25 31,0 1-46,0 0-17,0 0-15,24 0 16,-24-1-16,0 1 16,0-24-16,25-1 0,-25 1 15,0-25-15,0 25 0,0-24 16,0-25-16,0 24 15,0 1-15,0-25 0,0 24 16,-25 1-16,25-25 16,0 24-16,-24 1 0,24-1 15,-24 1-15,24-1 0,-24 1 16,0-1-16,24 25 16,-25-25-16,1 25 0,24-25 15,-24 25-15,24-1 16,0 25-16,-24-24 0,24 24 15,0-1-15,0 1 16,0 0 0,-24 24-16,24-24 31,-25 24 156,1 0-171,-24 0-16,0 0 16,-1 0-16,-23 24 15,-1-24-15,-24 0 0,-24 0 16,0 24-16,-24-24 0,0 0 16,0 0-16,0 0 15,-25 0-15,25 0 0,-24 24 16,24-24-16,-25 0 0,25 0 15,-24 0-15,24 0 16,0 0-16,-25 0 0,49 0 16,-24 25-16,24-25 15,0 0-15,0 0 0,0 0 16,1 0-16,-1 0 0,0 0 16,24 0-16,-24 0 15,24 0-15,0 0 0,-24 0 16,25 0-16,-1 0 15,24 0-15,-23 0 0,23 0 16,-24 0-16,25 0 0,-1 0 16,1 0-16,-25 0 15,24 24-15,1-24 0,-1 0 16,25 0-16,-25 0 16,1 0-16,23 0 0,1 24 15,-25-24-15,25 0 0,-1 0 16,1 24-16,0-24 15,-1 0-15,1 24 0,0-24 16,-1 0-16,25 0 16,-24 24-16,23-24 0,-23 0 15,24 0-15,0 0 0,-1 25 16,1-25-16,-24 0 16,24 0-16,-1 0 0,1 24 15,-24-24-15,24 0 0,-25 0 16,25 0-16,0 0 15,-24 0-15,23 0 0,1 0 16,0 0-16,0 0 16,0 0-16,-1 0 15,1 0-15,0 24 16,0-24-16,0 24 0,-1-24 16,-23 0-16,24 0 0,0 24 15,0-24-15,-1 0 16,1 0-16,0 0 0,0 25 15,48-25 79,0 0-78,0-25-16</inkml:trace>
  <inkml:trace contextRef="#ctx0" brushRef="#br0" timeOffset="118155.729">12533 3290 0,'0'-24'0,"0"0"15,0 48 16,0 0-15,0 0-16,0 1 16,0-1-16,0 24 0,0-24 15,0 25-15,0-25 0,0 0 16,0 0-16,0 0 16,0 1-16,0-1 0,0 0 31</inkml:trace>
  <inkml:trace contextRef="#ctx0" brushRef="#br0" timeOffset="118634.729">12460 3266 0,'0'-48'0,"0"-1"16,0 1-16,0-1 0,24 1 15,-24 0-15,24-1 16,-24 25-16,25-24 0,-1 24 15,0-1-15,24 1 0,-23 24 16,23 0-16,0 0 16,1 0-16,-1 0 0,-24 24 15,25 1-15,-25 23 16,0-24-16,-24 25 0,0-1 16,0 0-16,0-24 0,-24 25 15,0-1-15,0-24 16,-1 25-16,-23-25 0,0 0 15,23 0-15,-23-24 16,24 25-16,0-25 0,-1 24 16,1-24-16,0 0 15,48 0 1,0 0 0,1 0-1,-1 24-15,0-24 16,24 24-16,-23-24 0,-1 24 15,24 1-15,-24-1 16,25 0-16,-25 0 0,0 0 16,0 0-16,0 1 15,1-25-15,-25 24 0,24 0 16,-24 0-16,0 0 16,24-24-16</inkml:trace>
  <inkml:trace contextRef="#ctx0" brushRef="#br0" timeOffset="119173.729">13307 3193 0,'0'-24'0,"0"0"15,-24 24-15,24-24 0,0 0 16,0 48 15,0 0-31,0 0 16,0 0-16,0 25 0,0-1 15,0 1-15,0-25 0,0 24 16,0 1-16,0-1 16,0-24-16,-25 0 0,25 0 15,0 1-15,0-1 16,-24-24-16,24-24 31,0-1-15,0-23-16,0 24 0,24-24 15,-24-25-15,25 25 16,-25-25-16,24 25 0,-24-25 16,24 25-16,0-1 0,-24 1 15,24 0-15,1 23 16,23 1-16,-24 24 0,0 0 15,0 0-15,1 24 16,-25 1-16,24-1 0,0 24 16,0-24-16,-24 25 0,0-1 15,24 0-15,-24 25 16,25-25-16,-25 1 0,0-1 16,0 1-16,0-1 15,0-24-15,-25 24 0,25-23 16,0-1-16,-24-24 0,24 24 15</inkml:trace>
  <inkml:trace contextRef="#ctx0" brushRef="#br0" timeOffset="119373.729">13355 3411 0,'0'-24'0,"0"0"31,24 24-31,1-24 16,-1 24-16,0-25 0,24 25 16,-24-24-16,25 24 15,-1-24-15,1 0 0,-1 24 16,0-24-16,1 24 0</inkml:trace>
  <inkml:trace contextRef="#ctx0" brushRef="#br0" timeOffset="120020.729">13936 3169 0,'24'-24'0,"0"0"16,-24 0-16,0-1 15,0 1 1,0 48 15,0 25-15,0-25-16,0 0 16,0 25-16,-24-1 0,24 0 15,0 1-15,0-1 0,-24 1 16,24-1-16,0-24 15,0 0-15,-24 0 0,24 1 16,0-1-16,0-48 31,0-1-31,0 1 16,24-24-16,-24 0 16,24-1-16,-24 1 0,24-25 15,-24 25-15,24-25 16,-24 25-16,24 24 0,1-25 15,-25 25-15,24 0 0,0 0 16,0 24-16,0 0 16,1 0-16,-1 0 0,0 24 15,0-24-15,-24 48 16,24-24-16,1 25 0,-1-25 16,-24 24-16,0 1 0,24-1 15,-24 1-15,0-1 16,0-24-16,0 25 0,0-25 15,-24 0 1,24-48 15,0 0-31,0-25 16,0 25-16,0-24 0,0-1 16,24 1-16,0-25 15,0 25-15,1-1 0,-1 25 16,0-24-16,0 24 0,0 0 15,0 24-15,1 0 16,-1 0-16,0 24 0,0 0 16,0 24-16,1-24 15,-1 49-15,0-25 0,0 1 16,-24 23-16,24-23 0,-24-1 16,25 1-16,-25 23 15,0-48-15</inkml:trace>
  <inkml:trace contextRef="#ctx0" brushRef="#br0" timeOffset="122370.729">19330 3024 0,'0'-24'16,"0"0"-16,0 0 16,24 24-16,-24-25 15,0 50 1,0-1-16,-24 24 15,24-24-15,-24 25 16,0-1-16,0 0 16,-25 1-16,25-25 0,-24 24 15,23-23-15,1 23 16,0-48-16,24 24 0,-24-24 16,24 24-16,24-24 15,0-24 1,25 24-16,-25 0 15,0 0-15,0 0 16,25 0-16,-25 24 0,24 1 16,-24-1-16,25 0 0,-25 0 15,24 0-15,-23 0 16,-1 1-16,0-1 0</inkml:trace>
  <inkml:trace contextRef="#ctx0" brushRef="#br0" timeOffset="122845.729">19306 3314 0,'24'0'31,"0"0"-15,1 0-16,-1 0 0,24-24 16,1 24-16,23 0 15,1-24-15,23 24 0,25-24 16,0 0-16,0 24 0,24-25 16,25 1-16,-25 24 15,0-24-15,24 0 0,1 0 16,-1-1-16,25 25 15,-25-24-15,24 0 0,-23 0 16,23 0-16,-48 0 0,25-1 16,-49 25-16,24-24 15,-24 24-15,-24-24 0,-1 0 16,-23 24-16,-1-24 16,1 24-16,-25-25 0,1 25 15,-25 0-15,0 0 0,-48 0 31,0 0-15,0 0 0,-1 0-16,1 0 15</inkml:trace>
  <inkml:trace contextRef="#ctx0" brushRef="#br0" timeOffset="123229.729">23104 2540 0,'-48'-24'0,"23"24"0,1-24 15,0 24 1,48 0-1,0 24-15,25-24 16,-25 24-16,0 0 16,24-24-16,-23 25 0,23-1 15,-24 0-15,25 0 16,-25 0-16,0 1 0,-24-1 16,24 24-16,-24-24 0,0 1 15,0-1-15,0 24 16,-24-24-16,0 1 0,0 23 15,24-24-15,-49 0 16,25 0-16,0 25 0,0-25 16,-1 0-16,1 0 15,0 1-15</inkml:trace>
  <inkml:trace contextRef="#ctx0" brushRef="#br0" timeOffset="124987.729">23660 1911 0,'-24'0'0,"24"-24"15,24 24 17,-24 24-32,0 1 0,0 23 15,0 0-15,0 1 0,0 23 16,0 1-16,0-1 15,24 1-15,-24 24 0,0-1 16,25 25-16,-25-24 16,24 24-16,-24 0 0,24 0 15,-24 0-15,0-24 0,24 24 16,-24-25-16,0 1 16,0 0-16,0 0 0,0-25 15,0 1-15,0-25 16,0 25-16,0-25 0,0 1 15,0-1-15,0 0 0,0-23 16,24 23-16,-24-24 16,0 0-16,25 25 0,-25-25 15,24 0 1,-24 0-16,0 0 16,24-24-1,0 0 1,0 0-1,25 0-15,-25 0 16,24-24-16,25 24 16,72-24-1,-48 0-15,0 24 0,24-24 16,-1 24-16,26 0 0,-1-24 16,0 24-16,24 0 0,-24 0 15,25 0-15,-25 0 16,24 0-16,-24 24 0,-24-24 15,24 0-15,-24 24 16,-24-24-16,0 0 0,0 24 16,-1-24-16,-47 0 0,23 0 15,-23 24-15,-25-24 16,0 0-16,0 0 0,1 0 16,-25-24 15,0 0-16,0 0-15,0 0 16,0-1-16,0 1 16,0-24-16,0 24 15,0-25-15,0 1 0,0-1 16,0-23-16,-25 23 0,25-47 16,0 23-16,-24-24 15,24 1-15,-24-25 0,24 24 16,-24-24-16,24 0 0,0 24 15,-24-24-15,24 0 16,0 0-16,0 25 0,0-1 16,0 0-16,-25 0 15,25 1-15,0 23 0,0 0 16,0 1-16,-24 23 16,24 1-16,-24 0 0,24-1 15,-24 25-15,24-24 0,-24 24 16,-1-1-16,25 1 15,-24 0-15,0-24 0,24 23 16,-24 1-16,24 0 16,-24 0-16,24 0 0,-25-1 15,25 1-15,0 0 16,0 0 0,-24 24-16,24-24 0,0 0 15,0-1 16,0 1 16,-24 0-15,0 24-1,0 0-31,0 0 0,-1 24 15,1-24-15,-24 0 0,-1 24 16,1 1-16,-25-25 16,1 24-16,-25 0 0,-24 0 15,24-24-15,-24 24 16,-24 0-16,24 1 0,-24-25 16,0 24-16,24 0 15,0-24-15,0 24 0,0 0 16,24-24-16,1 25 0,23-25 15,-24 24-15,25-24 16,-1 24-16,25-24 0,-25 24 16,25-24-16,0 0 15,-1 24-15,25-24 0,0 0 16,0 0-16,-1 0 0,1 0 16,0 0-1,0 0 32,24 25-47,-24-25 31,-1 0-15,25 24-16,-24-24 16,0 0-1,24 24 1,-24-24-16,24 24 15,-24 0 1,24 1-16,-25-25 0,25 24 16,-24 0-16,0 0 15,24 0 1</inkml:trace>
  <inkml:trace contextRef="#ctx0" brushRef="#br0" timeOffset="125928.729">26950 3484 0,'-24'0'31,"0"0"-15,0 0-1,-1 24-15,1-24 16,-24 24-16,24 0 0,-25 0 16,1 1-16,0 23 15,-1-24-15,-23 49 16,47-25-16,-23-24 16,24 25-16,0-25 0,-1 24 15,1-23-15,24-1 0,-24 24 16,24-24-16,0 0 15,-24 1-15,24-1 0,0 0 16,0 0-16,0 0 16,0 1-16,24-1 15,-24 0 1,24 0 0,-24 0-1,0 1 1,24-25-1</inkml:trace>
  <inkml:trace contextRef="#ctx0" brushRef="#br0" timeOffset="126909.729">27047 2589 0,'-24'0'16,"24"-25"-16,-24 25 15,-1 0-15,1 0 16,0 0-1,0 0-15,-25 0 16,25 0-16,0 0 0,0 0 16,-25 0-16,25 25 15,-24-25-15,0 24 0,-1-24 16,1 24-16,-1-24 0,1 24 16,0 0-16,-1-24 15,1 25-15,24-1 0,-25 0 16,1 0-16,0 0 15,23 1-15,-23-1 0,0 0 16,-1 24-16,1-23 16,-1-1-16,1 24 15,24 0-15,-25-23 0,1 23 0,24-24 16,-24 25-16,23-25 16,1 24-16,0-24 0,0 25 15,0-25-15,-1 24 0,1-23 16,24 23-16,-24 0 15,24-24-15,-24 25 0,24-1 16,-24-24-16,24 25 16,0-25-16,-25 0 0,25 25 15,0-25-15,0 0 0,0 0 16,0 25-16,0-25 16,0 0-16,0 0 0,25 0 15,-25 25-15,0-25 16,24 0-16,-24 0 0,0 25 15,24-25-15,-24 0 0,0 0 16,24 0-16,-24 1 16,24-1-16,-24 0 0,0 0 15,25 0-15,-25 1 16,24-25-16,-24 24 0,0 0 16,0 0-16,24-24 0,-24 24 15,24 0 1,-24 1-16,24-1 15,-24 0 1,25-24-16,-25 24 16,24 0-1,0-48 32,-24 0-31</inkml:trace>
  <inkml:trace contextRef="#ctx0" brushRef="#br0" timeOffset="128478.729">24338 2298 0,'0'-24'16,"0"0"0,-25 24-16,25-24 0,0 0 31,0 48-15,0 0-16,0 0 15,25 0-15,-25 25 16,0-1-16,0 25 0,0-25 15,0 25-15,0-1 0,24 1 16,-24-25-16,0 25 16,0-25-16,0 1 0,0-25 15,24 0-15</inkml:trace>
  <inkml:trace contextRef="#ctx0" brushRef="#br0" timeOffset="128901.729">24410 2564 0,'0'-24'15,"24"24"1,1-24-16,-1 24 16,0 0-16,24-24 15,-23 24-15,23 0 0,0-24 16,1 24-16,-1 0 0,-24-24 15,0 24-15,1 0 16,-1 0-16,-24-25 16,0 1-1,0 0 1,-24 0-16,24 0 0,-25-1 16,25 1-16,-24 0 15,24 0-15,0 48 31,0 0-31,0 0 16,0 25-16,24-25 0,-24 49 16,0-25-16,0 24 15,25-23-15,-25-1 0,24 25 16,-24-25-16,0 1 0,24-25 16,-24 24-16,0-24 15,24 1-15</inkml:trace>
  <inkml:trace contextRef="#ctx0" brushRef="#br0" timeOffset="129160.729">25208 2274 0,'0'-24'0,"0"0"16,25 24 15,-25 24-31,0 0 16,0 0-16,0 1 0,24 23 15,-24 0-15,0 1 0,0-1 16,0 0-16,24 1 16,-24-1-16,0-24 0,0 25 15,0-25-15,0 0 16,0 0-16</inkml:trace>
  <inkml:trace contextRef="#ctx0" brushRef="#br0" timeOffset="129474.729">25160 2298 0,'0'-24'16,"0"0"-16,0 0 15,0 0-15,24-1 0,0 1 16,1 24-16,-1 0 16,0 0-16,24 24 0,-23-24 15,23 25-15,-24 23 16,25-24-16,-25 25 0,0-1 16,0 0-16,-24 1 15,24 23-15,-24-48 0,0 25 16,-24-1-16,0-24 0,-24 25 15,23-25-15,-23 0 16,0 0-16,-1-24 0,25 25 16,-24-25-16,-1 0 15,25-25-15</inkml:trace>
  <inkml:trace contextRef="#ctx0" brushRef="#br0" timeOffset="129783.729">26055 2056 0,'-24'0'0,"0"-24"16,0 24-1,24 24-15,0 1 16,0 23-16,0-24 16,0 25-16,0-1 15,0 25-15,0-25 0,0 0 16,0 1-16,0-1 16,0 0-16,0 1 0,0-25 15,0 0-15,0 0 0</inkml:trace>
  <inkml:trace contextRef="#ctx0" brushRef="#br0" timeOffset="130114.729">25910 2056 0,'0'-24'0,"-24"0"16,24 0-16,-24 0 0,24 0 15,0-1-15,24 25 0,-24-24 16,24 24-16,0 0 16,25 0-16,-25 0 0,24 0 15,1 24-15,-1 1 16,24-1-16,-23 24 0,-1 0 16,-24 1-16,25-1 0,-25 1 15,-24-1-15,0 0 16,0 1-16,0-1 0,-24 1 15,-25-25-15,1 0 0,0 24 16,-25-24-16,1 1 16,-1-25-16,0 24 0,1-24 15,23 0-15,-23 0 16,23-24-16</inkml:trace>
  <inkml:trace contextRef="#ctx0" brushRef="#br0" timeOffset="135978.729">752 629 0,'24'0'16,"0"0"-1,-24 24 17,24-24-32,-24 25 15,0 23-15,25-24 16,-25 49-16,24-25 0,0 25 15,-24-1-15,24 25 0,0-24 16,-24 23-16,25 1 16,-25-24-16,24-1 0,-24 1 15,0-1-15</inkml:trace>
  <inkml:trace contextRef="#ctx0" brushRef="#br0" timeOffset="136510.729">171 1113 0,'-48'-48'0,"0"23"0,23-23 16,1 0-16,0-1 0,24-23 15,0 23-15,0 1 16,0 0-16,48-1 0,1 1 16,23-1-16,1 1 0,48 0 15,-24 24-15,24-1 16,0 1-16,-1 24 0,1 24 16,-24 1-16,0 23 15,-24 0-15,-1 1 0,-24 23 16,-23-23-16,-1 23 0,-24 1 15,0-1-15,-24 1 16,-1-25-16,-23 25 0,0-25 16,-1 25-16,1-25 15,-25-24-15,25 1 0,-25-1 16,25-24-16,0-24 0,23-1 16,1 1-16,24 0 15,0-24-15,0 23 0,24 1 16,1 0-16,23 0 15,0 24-15,1 0 0,23 0 16,-23 0-16,-1 24 0,25 24 16,-25-23-16,25 23 15,-25-24-15,0 25 0,-23-1 16,23 0-16,-24-23 16,0 23-16,1-24 0</inkml:trace>
  <inkml:trace contextRef="#ctx0" brushRef="#br0" timeOffset="136834.729">1744 750 0,'-24'-24'16,"-1"24"-16,25-24 15,25 24 1,-25 24-16,24 0 16,-24 0-16,24 1 0,0 23 15,-24-24-15,24 25 16,0-1-16,1 24 0,-1-23 15,0-1-15,-24 1 16,24-25-16,-24 24 0,0-24 16,0 1-16</inkml:trace>
  <inkml:trace contextRef="#ctx0" brushRef="#br0" timeOffset="137164.729">1623 920 0,'-24'-25'0,"-1"1"16,1 0-16,24 0 0,-24 0 16,24-1-16,0-23 0,0 24 15,24 0-15,0-1 16,1 1-16,23 0 0,0 0 16,1 24-16,-1 0 15,25 0-15,-25 24 0,25 0 16,-1 0-16,1 25 0,-25-1 15,1 1-15,-1 23 16,-24-23-16,0-1 0,-24 24 16,-24-23-16,0 23 15,-24-23-15,-1-25 0,1 24 16,-25-23-16,1-1 0,23 0 16,1-24-16,-1 0 15,1 0-15,0-24 0,24 24 16,-1-24-16</inkml:trace>
  <inkml:trace contextRef="#ctx0" brushRef="#br0" timeOffset="137867.729">2542 629 0,'-24'-24'0,"0"0"15,48 24 17,-24 24-32,24 0 15,0 25-15,-24-25 16,24 24-16,1-24 0,-25 25 15,24-1-15,-24-24 0,24 25 16,-24-25-16,0 0 16,0 0-16,0 0 0,0-48 31,0 0-15,0-24-16,0-1 0,-24 1 15,24 0-15,0-1 16,0-23-16,0 23 0,0-23 15,24 23-15,-24 1 0,24 24 16,-24 0-16,24-1 16,1 1-16,-1 24 0,0 0 15,0 24-15,0 1 16,0-1-16,1 24 0,23-24 16,-24 25-16,0-1 0,1 0 15,-25 1-15,24-25 16,-24 24-16,24-23 0,-24-1 15,0 0-15,-24-24 32,0-24-17,24 0-15,-25-25 0,25 25 16,0-24-16,0-25 0,0 25 16,0-1-16,25 1 15,-1 24-15,0-25 0,24 49 16,-23-24-16,23 24 0,-24 24 15,25 1-15,-25-1 16,24 0-16,-24 24 0,0 1 16,1-1-16,-25 0 15,0 1-15,0-1 0,0 1 16,0-1-16</inkml:trace>
  <inkml:trace contextRef="#ctx0" brushRef="#br0" timeOffset="138394.729">3897 412 0,'0'-25'16,"0"1"-16,0 0 0,0 0 15,0 0-15,0-1 0,-25 1 16,1 24 0,0 0-16,0 0 15,0 0-15,-25 0 0,25 24 16,0-24-16,-24 25 16,48-1-16,-25-24 0,1 24 15,24 0-15,-24-24 16,24 24-16,0 1 0,24-1 15,-24 0-15,24 0 0,1 0 16,23-24-16,-24 24 16,25 1-16,-25-1 0,24 0 15,-24 0-15,25-24 16,-25 24-16,24 1 0,-24-1 16,1-24-16,-1 24 0,-24 0 15,24 0-15,-24 1 16,0-1-16,-24 0 0,0-24 15,-1 24-15,1 0 16,-24-24-16,24 25 0,-25-25 16,25 0-16,-24-25 0,24 25 15,-1-24-15,1 0 16,0 0-16,0 24 0,0-24 16,24-1-16</inkml:trace>
  <inkml:trace contextRef="#ctx0" brushRef="#br0" timeOffset="147642.729">25039 4984 0,'-48'0'16,"-1"0"-1,74 24 32,-1-24-31,0 0-16,0 0 15,0 0-15,1-24 0,-1 24 16,24 0-16,-24 0 16,0 0-16,1-25 0,-1 25 15,0 0-15</inkml:trace>
  <inkml:trace contextRef="#ctx0" brushRef="#br0" timeOffset="147996.729">24967 5298 0,'0'-24'16,"24"24"-1,0 0 1,0 0-16,0 0 16,1-24-1,-1 24-15,0 0 0,0 0 16,0 0-16,0 0 0,1 0 15,-1-25-15,0 25 16,0 0-16,0 0 16,-48 0 15</inkml:trace>
  <inkml:trace contextRef="#ctx0" brushRef="#br0" timeOffset="148364.729">24967 5564 0,'24'0'16,"0"0"15,0-24-31,0 24 16,1 0-16,-1 0 16,0 0-16,0-24 0,0 24 15,0 0-15,25 0 0,-25 0 16,-24-24-16,24 24 15,0 0-15</inkml:trace>
  <inkml:trace contextRef="#ctx0" brushRef="#br0" timeOffset="148710.729">24991 5733 0,'0'25'15,"24"-25"1,0 0 0,0 0-16,1 0 15,-1 0-15,0 0 16,0-25-16,0 25 16,0 0-1,1 0-15,-1 0 16,0 0-16,0 0 15</inkml:trace>
  <inkml:trace contextRef="#ctx0" brushRef="#br0" timeOffset="155443.729">24676 5492 0,'-24'-25'1610,"0"25"-1595,24-24-15,-24 0 16,0 0-1,-1 0-15,1-1 0,-24 1 16,24 0-16,-1 0 0,-23-25 16,0 25-16,-1 0 15,1 0-15,-1 0 0,1-1 16,0 1-16,-1 0 16,1 0-16,0 0 0,-1-25 15,1 25-15,-25 0 0,25 0 16,-1 0-16,1-1 15,-24 1-15,23 0 0,1 0 16,-25 0-16,25-1 16,-1 1-16,1 0 0,-25 0 15,25 0-15,0 24 0,-25-25 16,1 1-16,-1 0 16,0 0-16,-23 0 0,23 0 15,-24-1-15,1 25 16,-1-24-16,0 0 0,0 24 15,1-24-15,-1 24 0,0-24 16,0 24-16,0-25 16,1 25-16,-1-24 0,0 24 15,0-24-15,1 0 16,-1 24-16,0-24 0,0 24 16,1-25-16,23 25 0,-24 0 15,1-24-15,23 24 16,0 0-16,-23 0 0,23-24 15,0 24-15,-23 0 16,23 0-16,1 0 0,-25 0 16,24 0-16,1 0 0,-1 0 15,1 0-15,-1 0 16,0 0-16,25 0 0,-25 0 16,1 0-16,-1 0 0,1 0 15,23 24-15,-23-24 16,-1 0-16,25 0 0,-25 24 15,25-24-15,-1 0 16,1 0-16,-24 25 0,47-25 16,-23 0-16,0 0 0,23 0 15,1 24-15,0-24 16,0 0-16,0 0 0,-1 0 16,1 24-1</inkml:trace>
  <inkml:trace contextRef="#ctx0" brushRef="#br0" timeOffset="156417.729">18411 4040 0,'-24'0'15,"24"24"48,-24-24-48,-1 24 1,1-24-16,0 0 16,0 25-16,0-1 0,-1 0 15,1-24 1,0 24-16,0-24 0,0 0 16,24 24-16,-25-24 0,25 25 31,0-1 0,25-24-15,-25 24-1,24-24-15,0 24 16,0-24 0,-24 24-16,24-24 0,-24 25 15,25-25 1,-1 0-1,-24 24 1,24-24 0,0 0 77,0 0-46,-24 24-31,25-24-16,-1 24 31,0 0-15,0-24-1,-24 25 1,24-25 0,1 0 31</inkml:trace>
  <inkml:trace contextRef="#ctx0" brushRef="#br0" timeOffset="159015.729">11662 4355 0,'0'-25'32,"0"50"61,0-1 79,0 0-140,0 0-17,-24 0-15,24 1 16,-25-1-1,25 0-15,-24 0 16,0 0-16,0 0 16,24 1-16,-24-1 15,-1 0 1,25 0-16,-24-24 0,24 24 16,-24 1-16,0-25 0,24 24 15,-24 0-15,0 0 16,-1 0-16,25 1 15,-24-1-15,0-24 0,0 24 16,0 0-16,-25 0 16,25 1-16,0-25 0,-25 24 15,25 0-15,0 0 16,-24-24-16,23 24 0,-23 0 16,0-24-16,24 25 15,-25-1-15,1-24 0,24 24 16,-25-24-16,1 24 0,-1-24 15,1 24-15,0 1 16,-25-25-16,25 24 0,-25-24 16,25 24-16,-1 0 0,-23-24 15,23 24-15,-23-24 16,23 25-16,-23-25 0,24 24 16,-1 0-16,-23-24 15,23 0-15,1 24 0,-1-24 16,1 24-16,0-24 0,-1 0 15,-23 0-15,23 25 16,1-25-16,-25 0 0,25 0 16,-25 0-16,1 0 15,23 24-15,-23-24 0,-1 0 16,1 0-16,23 0 0,-23 0 16,-1 0-16,1 0 15,-1 0-15,25 0 0,-25 0 16,25 0-16,-25 0 15,25 0-15,-1-24 0,25 24 16,-24 0-16,-1-25 0,25 25 16,-24 0-16,24 0 15,0-24-15,-1 24 0,1 0 16,0-24-16,0 24 16,-25-24-16,25 24 15,0 0-15,0-24 0,0 24 16,-25 0-16,25-25 15,0 25-15,0 0 0,-1-24 16,-23 24-16,24 0 16,0-24-16,0 24 0,-1 0 15,1-24-15,0 24 16,0 0-16,24-24 16,-24 24-16,-1 0 0,1 0 15,24-25 1,-24 25-16,0 0 15,24-24 1,-24 24 0,-1 0-1,25-24 1,-24 24 0,24-24-16,-24 24 46,24-24-30,0-1 47,-24 25-63,0-24 140</inkml:trace>
  <inkml:trace contextRef="#ctx0" brushRef="#br0" timeOffset="159458.729">6703 4814 0,'-24'0'31,"48"24"32,-24 1-48,0-1-15,24 0 16,-24 0-16,0 0 15,24 1-15,-24-1 0,0 0 16,24 0-16,-24 0 0,0 0 16,0 1-16,25-25 15,-25 24-15,0 0 0,24 0 16,-24 0 0,0 1 15</inkml:trace>
  <inkml:trace contextRef="#ctx0" brushRef="#br0" timeOffset="159884.729">6751 4717 0,'-24'0'16,"24"-24"-16,-24 24 15,48 0 16,-24 24-31,24-24 16,0 0-16,-24 25 16,25-25-16,-1 24 15,24-24-15,-24 24 0,0-24 16,25 24-16,-25 0 0,0-24 16,25 25-16,-25-25 15,0 24-15,0-24 0,0 0 16,-24 24-16,25-24 0,-1 0 15</inkml:trace>
  <inkml:trace contextRef="#ctx0" brushRef="#br0" timeOffset="161940.729">3872 6169 0,'0'-24'16,"-24"24"-1,24-25-15,-24 25 16,24 25 15,24-25-31,-24 24 16,0 0-1,0 0-15,24 25 0,-24-1 16,0 0-16,0 1 0,0 23 16,0-23-16,0 23 15,0 1-15,0-25 0,-24 25 16,24-25-16,0 1 16,-24-1-16,24 0 0,0-23 15,0 23-15,-24-24 0,24 0 16,0 0-16,0 1 15,24-25 32,0-25-31,0 25-16,25 0 16,-1-24-16,1 24 0,23-24 15,25 24-15,0-24 16,48 0-16,-24 24 0,24-24 15,24 24-15,-24-25 0,49 1 16,-25 0-16,1 24 16,23-24-16,1 24 0,-25-24 15,0 24-15,1-25 16,-1 25-16,-24-24 0,0 24 16,-48 0-16,24 0 0,-48 0 15,-1 0-15,1 0 16,-25 0-16,-24 0 0,0 0 15,1 0-15,-1 0 16,-48 0 15,24-24-15,-25 24 0,25-24-16,-24 0 15,0-1 1,24 1-16,-24 0 0,0-24 15,24 23-15,-24-23 16,-1 0-16,25-1 0,-24 1 16,0-25-16,24 1 0,-24 23 15,24-23-15,0 23 16,-24-23-16,24 24 0,0 23 16,0-23-16,0 24 15,-25 0-15,25-1 0,0 1 16,0 0-16,0 0 31,-24 24 0,0 0-15,0 0-16,-25 0 16,25 0-16,-48 0 15,-1 0-15,1 0 0,-49 0 16,0 24-16,0-24 15,-24 24-15,-1-24 0,-23 24 16,0-24-16,-1 25 0,1-25 16,24 24-16,-24-24 15,23 0-15,1 24 0,0-24 16,24 0-16,0 24 16,0-24-16,0 24 0,25-24 15,-1 0-15,24 25 0,1-25 16,-1 0-16,25 24 15,-1-24-15,25 0 0,0 24 16,0-24-16,0 24 16,-1-24-16,50 0 31,-1 0-15,0 0-1,0 0 16,-24 24-15</inkml:trace>
  <inkml:trace contextRef="#ctx0" brushRef="#br0" timeOffset="163295.729">4090 7644 0,'0'25'47,"0"-1"-32,0 0 1,24 0-16,-24 0 0,0 25 16,0-1-16,0 1 15,0-1-15,0-24 0,0 25 16,25-1-16,-25-24 0,0 24 16,0-23-16,0-1 15,0 0-15,24-24 31,0 0 1,0 0-17,0-24-15,1 24 0,23 0 16,0-24-16,25 24 16,-25-25-16,49 1 0,0 0 15,0 24-15,23-24 16,1 0-16,25 0 0,-1-1 15,-24 1-15,24 0 0,0 0 16,-24 24-16,0-24 16,0 24-16,-24 0 0,-1 0 15,-23-25-15,24 25 0,-49 0 16,0 0-16,1 0 16,-25 0-16,0 0 0,0 0 15,-24-24 1,0 0 15,0 0-15,0 0-1,0-1 1,0 1-16,0 0 16,0 0-16,0 0 0,0-1 15,0 1-15,0 0 16,0 0-16,0-24 0,0 23 15,-24 1-15,24-24 16,0 24-16,0-1 0,0 1 16,-24 0-16,24 0 0,0 0 15,0-1 1,0 1 15,-24 24-31,24-24 16,-24 24-1,-1 0 1,25-24-16,-24 24 0,-24 0 16,-1 0-16,1 0 0,-24 0 15,-1 0-15,0 24 16,-23-24-16,-1 0 0,-24 24 16,24-24-16,-24 24 15,0-24-15,24 25 0,-23-25 16,-1 24-16,24-24 0,0 24 15,0-24-15,1 24 16,23-24-16,0 0 0,1 24 16,23-24-16,-23 0 15,23 25-15,25-25 0,-24 0 16,24 0-16,0 0 0,-1 0 16,1 0-16,0 0 15,0 24 1,0-24-1,-1 0 1,50 24 62</inkml:trace>
  <inkml:trace contextRef="#ctx0" brushRef="#br0" timeOffset="164417.729">4308 8515 0,'-24'0'0,"0"25"15,24-1 1,-25 0-16,25 24 16,0-24-16,0 1 15,0 23-15,0 0 16,0 1-16,0-25 0,0 24 15,25 1-15,-25-1 16,0 1-16,0-25 0,0 0 16,0 24-16,0-24 0,0 1 15,24-1 1,0-24 15,0-24-15,0-1-16,0 25 15,25-24-15,-1 0 16,1 24-16,23-24 0,1 0 16,-1 24-16,25-24 15,0-1-15,0 25 0,24-24 16,0 0-16,-1 24 0,1-24 16,0 24-16,-24-24 15,24 24-15,-24-25 0,0 25 16,-25-24-16,25 24 15,-49 0-15,25 0 0,-49-24 16,24 24-16,-23 0 0,-1-24 16,-48 24-1,24-24 1,-25 24-16,25-25 16,-24 25-16,0 0 0,24-24 15,-24 24-15,0-24 16,0 0-16,-1 0 15,25-1-15,-24 1 16,24 0-16,0 0 16,0 0-16,0 0 0,-24-1 15,24 1-15,0 0 0,0 0 16,0 0-16,0-1 16,0 1-16,24 24 15,-24-24 1,0 0-16,-24 24 15,0-24 1,0 24 0,-1-25-16,1 25 0,0 0 15,0 0-15,-25-24 16,25 24-16,-24 0 0,-146 0 31,122 24-31,-25-24 0,0 0 16,0 25-16,1-25 0,-1 24 15,0-24-15,0 0 16,25 24-16,-25-24 0,25 24 16,-1-24-16,25 0 0,-1 24 15,1-24-15,24 0 16,-25 25-16,25-25 0,0 0 16,0 0-1,-1 24 1</inkml:trace>
  <inkml:trace contextRef="#ctx0" brushRef="#br0" timeOffset="165548.729">4574 9604 0,'-24'-24'15,"24"0"1,0-1 0,-24 25-16,24 25 31,0-1-31,0 0 15,-25 0-15,25 24 0,0 1 16,0-1-16,0 1 16,0-1-16,0-24 0,0 25 15,0-25-15,25 24 0,-25-24 16,0 1-16,24-1 16,-24 0-1,24-24 1,-24-24-16,24 24 15,0-24-15,1 24 16,23-25-16,-24 1 16,25 24-16,-25-24 15,48 24-15,-23-24 0,-1 0 16,97 24-16,-72-25 16,-1 25-16,1-24 0,24 24 15,-25 0-15,1 0 16,-25 0-16,25-24 0,-25 24 15,1 0-15,-1 0 16,-24 0-16,0-24 0,0 24 16,1 0-16,-1 0 0,-24-24 15,24 24 1,-24-25 0,0 1-1,0 0 16,-24 24-31,24-24 16,0 0-16,-24 24 16,24-25-16,0-23 15,0 24-15,0-24 0,0-1 16,0 25-16,0-24 0,0-1 16,0 1-16,0-1 15,0 25-15,0 0 0,0 0 16,0 0-16,24-1 0,-24 1 15,0 0 17,-24 24-17,-1 0 1,1 0 0,-48 24-1,-49-24 1,48 0-16,1 24 0,-1-24 15,-24 0-15,1 0 0,23 0 16,-48 0-16,48 0 0,-23 0 16,23 0-16,1 0 15,-1 0-15,25 0 0,-1 0 16,25 0-16,0 0 16,0 0-1,24 25 1,24-25-1</inkml:trace>
  <inkml:trace contextRef="#ctx0" brushRef="#br0" timeOffset="167742.729">6533 9265 0,'-24'0'16,"0"0"-1,0 0-15,0 0 16,-1 24-16,1-24 16,24 25-16,-24-1 15,0 0-15,24 0 0,0 0 16,0 1-16,0-1 0,0 0 15,24 0-15,0-24 16,0 24-16,1 1 0,23-25 16,-24 0-16,0 0 15,25 0-15,-25 0 0,24 0 16,-23-25-16</inkml:trace>
  <inkml:trace contextRef="#ctx0" brushRef="#br0" timeOffset="168085.729">6824 9289 0,'-24'-24'0,"48"0"32,0 24-17,-24-24-15,24 24 16,0 0-1,-24 24 1,0 0 0,0 0-16,0 1 0,0-1 15,-24 0-15,24 0 16,0 0-16,-24 1 16,24-1-16,24-24 31,0 0-31,0 0 15,25-24-15,-25 24 16,24-25-16,-23 1 0,23 0 16,-24 0-16</inkml:trace>
  <inkml:trace contextRef="#ctx0" brushRef="#br0" timeOffset="168450.729">6945 8443 0,'-25'0'0,"1"24"16,0 0-16,0-24 16,0 24-16,24 1 15,-24-25-15,24 24 0,-25 0 16,25 0-16,0 0 0,0 0 16,0 1-16,25-1 15,-1 0-15,0 0 0,0-24 16,0 24-16,0 1 15,25-25-15,-1 0 0,-24 0 16,25 0-16,-1-25 0</inkml:trace>
  <inkml:trace contextRef="#ctx0" brushRef="#br0" timeOffset="168877.729">7235 8370 0,'-24'0'0,"24"-24"15,24 24 1,0-24 0,0 24-16,1 0 0,-1 0 15,0-24-15,0 24 16,0 0-16,0 0 15,-24 24 1,0 0 0,-24-24-16,24 24 0,-24 0 15,0 1-15,0-1 16,0 0 0,24 0-1,24-24-15,0 0 16,0 0-16,0 24 15,0-24-15,25 0 16,-25 0-16,0 25 0,0-25 16,-24 24-1,-24-24-15,-24 24 16,24-24-16,-25 0 16</inkml:trace>
  <inkml:trace contextRef="#ctx0" brushRef="#br0" timeOffset="169230.729">7549 7354 0,'-24'0'16,"0"0"-16,0 0 15,0 0-15,-1 0 16,25 24-16,-24-24 0,0 25 16,24-1-16,0 0 15,-24 0-15,24 0 0,0 25 16,0-25-16,0 0 15,0 0-15,0 0 0,24 1 16,0-1-16,0-24 0,1 24 16,-1-24-16,24 0 15,-24 0-15,25-24 0</inkml:trace>
  <inkml:trace contextRef="#ctx0" brushRef="#br0" timeOffset="169628.729">7743 7233 0,'0'24'16,"-24"-24"-16,24 25 15,0-1 1,0 0-1,0 0-15,24 0 16,0 1 0,-24-1-16,24-24 0,1 0 15,-1 0-15,0 0 16,0-24-16,0 24 16,0-25-16,-24 1 0,25 0 15,-1 0-15,-24 0 16,24-1-16,-24 1 0,0 0 15,0 48 1,0 0 0,0 1-16,0-1 0,0 0 15,24 24-15,-24-23 16,24 23-16,-24-24 0,25 0 16</inkml:trace>
  <inkml:trace contextRef="#ctx0" brushRef="#br0" timeOffset="170095.729">7936 6072 0,'-24'0'0,"24"-24"0,-24 24 16,0 0-1,0 0-15,0 0 16,24 24 0,-25-24-16,25 24 0,-24 0 15,24 1-15,0 23 0,0-24 16,0 25-16,0-1 15,0-24-15,0 25 0,0-25 16,24 24-16,1-24 16,-1 1-16,0-25 0,0 0 15</inkml:trace>
  <inkml:trace contextRef="#ctx0" brushRef="#br0" timeOffset="170388.729">8033 6000 0,'0'24'15,"0"0"1,0 0-16,24 0 15,-24 0-15,25 1 0,-25 23 16,24-24-16,0 0 16,0 25-16,0-25 0,1 0 15,-25 0-15,24 1 16,0-1-16,-24 0 16</inkml:trace>
  <inkml:trace contextRef="#ctx0" brushRef="#br0" timeOffset="170544.729">8082 6024 0,'24'-24'0,"-24"-1"16,24 1-16,0 0 0,-24 0 16,24 24-16,1 0 15,-1 0-15,0 0 16,0 24-1</inkml:trace>
  <inkml:trace contextRef="#ctx0" brushRef="#br0" timeOffset="195940.729">27748 5854 0,'0'-24'0,"0"0"31,-24 24 0,24-24-15,-24 24-16,0 0 15,0 0-15,0 0 0,-1 0 16,-23 0-16,0 0 16,-1 0-16,1 0 0,-1 0 15,1 0-15,0 0 16,23 0-16,-23 24 0,0-24 15,24 0-15,-25 24 0,25 0 16,-24-24-16,23 25 16,-23-1-16,24 0 0,0 0 15,-25 0-15,25 1 16,-24-1-16,23 24 0,1-24 16,0 0-16,0 1 0,-24-1 15,23 24-15,1-24 16,0 1-16,24-1 0,-24 24 15,0-24-15,-1 1 0,1 23 16,0-24-16,24 25 16,-24-25-16,0 24 0,24-24 15,-25 0-15,25 25 16,-24-25-16,24 0 0,0 0 16,-24 1-16,24-1 15,0 24-15,0-24 0,0 1 16,0-1-16,0 0 0,0 24 15,0-23-15,0-1 16,0 0-16,0 0 0,0 0 16,0 0-16,0 1 0,24-1 15,-24 24-15,0-24 16,24 1-16,-24-1 0,25 0 16,-25 0-16,24 0 15,-24 1-15,24-1 0,-24 0 16,24 24-16,0-23 15,-24-1-15,25 0 0,-1 0 16,0 0-16,24 25 0,-23-25 16,-1 0-16,0 0 15,0 0-15,0 1 0,0-1 16,1 0-16,-1 0 0,24 0 16,-24 1-16,1-1 15,-1-24-15,0 24 0,24-24 16,-23 24-16,-1-24 15,24 0-15,1 0 0,-25 24 16,24-24-16,0 0 0,1 0 16,23 0-16,-23 0 15,-1 0-15,1 0 0,23 0 16,-23 0-16,-1 0 16,0 0-16,1-24 0,-1 24 15,0 0-15,1-24 0,-1 24 16,-24 0-16,25-24 15,-1 24-15,1-24 0,-1 24 16,0-25-16,-24 25 16,25-24-16,-1 24 0,-24 0 15,25-24-15,-25 24 0,0-24 16,0 24-16,1-24 16,-1-1-16,0 25 0,0-24 15,0 0-15,1 0 16,-1 0-16,0-1 0,0 1 15,0 0-15,0 0 0,1 0 16,-1 0-16,0-1 16,0 1-16,0 0 0,-24 0 15,25 0-15,-25-1 16,24-23-16,-24 24 0,0 0 16,24-1-16,-24-23 0,0 24 15,24-25-15,-24 1 16,24 24-16,-24-24 0,0-1 15,0 25-15,25-24 16,-25 23-16,0 1 0,0 0 16,0 0-16,0 0 0,0-1 15,0 1-15,0 0 16,-25 0-16,25 0 0,-24-1 16,24 1-16,0-24 15,-24 24-15,24 0 0,-24-1 16,0 1-16,24 0 0,-25 0 15,1 0-15,24-1 16,-24 1-16,0 0 0,0 0 16,-1 0-16,25-1 15,-24 25-15,0-24 0,24 0 16,-24 0-16,0 0 16,24-1-16,-24 1 15,-1 0-15,25 0 16,-24 24-16,24-24 0,-24 24 15,0 0-15,24-24 16,-24 24-16,-1 0 0,1-25 16,0 25-1,0 0-15,24-24 0,-24 24 16,-1-24-16,1 24 16,0 0-1,24-24-15,-24 24 16,0 0-16,-1 0 15,1-24-15,0 24 16,0 0-16,0 0 16,24-25-16,-24 25 15,-1 0-15,1 0 16,0 0-16,0 0 16,0 0-16,-1 0 0,1 0 15,-24 0-15,24 0 0,-1 0 16,-23 0-16,24 0 15,0 0-15,-1 0 0,1 0 16,0 0 0,0 0-1,24-24 17,-24 24-32,0 0 15,-1 0 16</inkml:trace>
  <inkml:trace contextRef="#ctx0" brushRef="#br0" timeOffset="197119.729">27555 6919 0,'0'-24'15,"0"-1"17,0 1-17,0 0 17,-24 24-17,24-24 1,-24 24-1,-1 0 17,1 0-32,24 24 15,-24-24-15,0 24 16,0 0 0,-1 1-1,25-1 1,0 0 15,0 0-15,0 0 15,25-24-31,-25 25 16,24-25-16,0 0 31,-24 24-31,24-24 0,0 0 31,1 0-31,-1 0 16,-24-24-16,24 24 0,0 0 15,-24-25-15,24 25 16,1 0-16,-25-24 0,24 24 16,-24-24-16,24 24 15,-24-24 1,0 0-16,24 24 15,-24-25 1,0 1-16,0 0 16,-24 24-1,24-24 1,-24 24-16,0-24 16,-1 24-1,1 0 1,0 0-16,0 0 15,0 0 1,24 24 31,-25-24-47</inkml:trace>
  <inkml:trace contextRef="#ctx0" brushRef="#br0" timeOffset="204688.729">27894 6314 0,'24'0'47,"-24"24"-32,24-24 1,0 24-16,0-24 15,1 25-15,-1-25 16,24 24-16,-24 0 0,1 0 16,23 0-16,-24 1 15,0-1-15,0 0 0,1 0 16,-1 0-16,-24 0 0,24-24 16,-24 25-16,24-1 15,-24 0-15,0 0 0,0 0 16,0 1-16,0-1 15,0 0-15,0 0 0,0 25 16,0-25-16,0 0 0,-24 0 16,24 0-16,0 1 15,-24-25-15,24 24 0,-24 0 16,-1 0-16,25 0 16,-24-24-1,0 0 1,24 24-16,0-48 31</inkml:trace>
  <inkml:trace contextRef="#ctx0" brushRef="#br0" timeOffset="205197.729">28063 6967 0,'0'24'46,"0"1"-14,0-1-32,0 0 15,0 0-15,0 0 16,0 0-16,0 1 16,-24-1-16,24 0 0,0 0 15,0 0 1,24-24-1,0 0 1,0 0-16,1 0 16,-1 0-16,0 0 0,0 0 15,0 0-15,0 0 16,1 0-16,-1 0 0,0 0 16,0 0-1,0 0 1</inkml:trace>
  <inkml:trace contextRef="#ctx0" brushRef="#br0" timeOffset="206038.729">27289 7403 0,'-24'0'62,"-1"0"-46,1 0 0,0-25-16,0 25 15,0 0 1,0-24-16,-1 24 16,1-24-16,0 24 15,0-24-15,0 24 16,24-24-16,-25-1 0,1 1 15,0 0-15,0 0 16,0-25-16,24 25 0,-25 0 16,25 0-16,-24 0 0,24-25 15,0 25 1,0 0-16,24 0 0,-24 0 16,25 24-16,-25-25 0,24 25 15,-24-24-15,24 0 16,-24 0 15,0 0 47</inkml:trace>
  <inkml:trace contextRef="#ctx0" brushRef="#br0" timeOffset="206550.729">26805 6895 0,'0'-25'16,"0"1"-1,0 0 1,0 0-1,0 0-15,24 24 16,-24-25-16,0 1 16,24 0-16,1 0 15,-25 0-15,24 24 0,0-25 16,0 25 0,0 0-1,1 0 16,-25 25 1,24-25-32,-24 24 15,24-24-15,-24 24 16,24 0 0,-24 0-16,24-24 15,-24 25-15,25-1 16,-25 0-1</inkml:trace>
  <inkml:trace contextRef="#ctx0" brushRef="#br0" timeOffset="212616.729">28619 5516 0,'-24'-24'32,"0"24"-32,48 0 31,0 0-16,1 0 1,-1 0 0,0 0-16,0 24 0,0 0 15,0 0 1,1 0-16,-1 0 0,0 1 16,-24-1-16,0 0 15,0 0-15,0 0 16,-24-24-16,0 25 15,-1-1 1,1-24-16,0 0 0,0 0 16,0-24-16,24-1 15,0-23 1,24 24-16,-24 0 0,24-25 16,0 1-16,0 0 15,25 23-15,-25-23 0,0 24 16,25 0-16,-25-1 0,0 1 15,0 24 1,-24 24 0,0 1-1,0-1-15</inkml:trace>
  <inkml:trace contextRef="#ctx0" brushRef="#br0" timeOffset="213319.729">29103 5153 0,'0'-24'0,"0"48"46,0 0-46,0 0 16,0 0-16,0 25 16,24-1-16,-24 1 0,0-1 15,0 25-15,25-25 0,-25 24 16,0-23-16,0-1 16,0 25-16,0-25 0,0 1 15,0-25-15,0 24 16,0-24-16,0 1 0,0-1 15,0 0 1,-25-24 0,25-24-16,0 0 15,0-1 1,0-23-16,0 24 16,-24-25-16,24 1 0,0 0 15,0-1-15,0 1 16,24-1-16,-24 25 0,25-24 15,-25 24-15,24 0 16,0-1-16,0 1 16,0 24-16,0 0 15,1 0-15,-1 0 16,-24 24-16,24-24 0,-24 25 16,0-1-1,0 0-15,-24 0 16,0-24-16,-1 0 15,1 24-15,0-24 16</inkml:trace>
  <inkml:trace contextRef="#ctx0" brushRef="#br0" timeOffset="214230.729">29490 5395 0,'-24'0'0,"24"-24"15,-24 24 1,48 0 31,0 24-32,0-24 17,-24 24-32,25-24 15,-25 24 126,0 0-125,0 1-1,0-1-15,24 0 16,-24 0-16,0 0 15,0 0 1,0 1 0,-24-25-16,24-25 31,0 1-31,0 0 16,0 0-1,24 0-15,-24 0 16,0-1-16,24 1 0,-24 0 15,24 0 1,-24 0-16,24 24 16,-24 24-1,25 0 1,-25 0-16,24-24 16,-24 24-16,0 1 15,24-1-15,-24 0 31,0-48 16,0 0-47,24-1 16,-24 1 0,24 24-16,0-24 0,1 0 15,-1 24-15,0 0 16,0 0-1,-24 24-15,24 0 0,-24 0 16,0 1-16,25-1 0,-25 0 16,0 0-16,0 0 15,24 0-15,-24 1 0</inkml:trace>
  <inkml:trace contextRef="#ctx0" brushRef="#br0" timeOffset="-195444">24313 363 0,'25'0'32,"-25"-24"-17,-25 24 17,25-24-32,-24 24 15,0 0-15,0 0 0,-25 0 16,1 0-16,0 0 0,-1 24 15,1-24-15,0 24 16,23 0-16,-23-24 0,24 25 16,0-1-16,-1 0 15,1 0-15,24 0 16,24 0-16,1-24 0,-1 0 16,24 25-16,1-25 15,23 24-15,1-24 0,-25 0 16,25 0-16,-1 0 15,-23 0-15,-1 24 0,-24-24 16,25 0-16,-25 24 0,-24 0 16,0 1-1,-24-1-15,-1 0 16,1 0-16,-24-24 16,24 24-16,-25-24 0,25 25 15,-24-25-15,23 0 0,1 0 16,-24 0-16,24 0 15,0-25-15</inkml:trace>
  <inkml:trace contextRef="#ctx0" brushRef="#br0" timeOffset="-195030">24096 24 0,'-24'0'0,"24"-24"16,0 48-1,-25 1 1,25-1-16,0 0 0,0 24 15,0 1-15,0-1 16,25 25-16,-25-25 0,24 25 16,-24-1-16,24 1 0,-24-25 15,24 25-15,-24-25 16,0 25-16,24-25 0,-24 1 16,0-1-16,24-24 15,-24 0-15,0 0 0,0 1 16,0-1-16,25-24 0,-25 24 15,0-48 17</inkml:trace>
  <inkml:trace contextRef="#ctx0" brushRef="#br0" timeOffset="-194532">24725 170 0,'0'-25'16,"0"1"15,0 48 0,24 1-31,-24-1 0,0 0 16,24 0-16,-24 25 16,0-1-16,24 0 0,-24 25 15,0-25-15,24 1 16,-24-1-16,25 0 0,-25-23 15,0 23-15,0-24 0,24 0 16,-24 1-16,0-1 16</inkml:trace>
  <inkml:trace contextRef="#ctx0" brushRef="#br0" timeOffset="-194303">24628 653 0,'0'25'31,"24"-25"-15,-24 24 0,24-24-16,0 24 15,1-24-15,-25 24 0,24-24 16,0 0-16,0 24 0,0 1 15,1-25 1</inkml:trace>
  <inkml:trace contextRef="#ctx0" brushRef="#br0" timeOffset="-194101">24967 702 0,'0'-24'0,"24"24"16,-48 24 31,-1 0-32,1 0 1,0 0-16,0 1 0,0-1 16,24 0-16,-25 0 15</inkml:trace>
  <inkml:trace contextRef="#ctx0" brushRef="#br0" timeOffset="-192589">14613 653 0,'0'-24'31,"24"0"-15,-24 0-16,0 0 15,0-1 1,0 1 0,-24 24-1,0 0-15,0 0 0,-1 0 16,-23 0-16,0 0 0,24 0 16,-25 24-16,1 1 15,-1-25-15,1 24 0,24 0 16,0-24-16,-1 24 15,1 0-15,24 1 0,0-1 16,24 0-16,1 0 16,23 0-16,-24-24 15,49 25-15,-25-1 0,1 0 16,23-24-16,-24 24 16,1 0-16,-25-24 0,0 25 15,0-1-15,1-24 0,-25 24 16,0 0-1,0 0-15,-25-24 0,1 24 16,0 1-16,-24-25 16,23 24-16,-23-24 0,0 0 15,-1 0-15,1 0 0,0 0 16,23 0-16,-23-24 16,0 24-16,23-25 0,-23 1 15,24 24-15,0-24 16</inkml:trace>
  <inkml:trace contextRef="#ctx0" brushRef="#br0" timeOffset="-192219">14371 412 0,'-24'-49'0,"24"25"16,0 48 15,0 0-15,0 1-16,0 23 15,24 0-15,-24 1 0,0-1 16,0 25-16,24-1 0,-24-23 15,0 23-15,0-23 16,25-1-16,-25 0 0,0 1 16,0-1-16,0-24 0,0 0 15,0 1-15,0-1 16,0 0-16,24-24 16,-24-24-1</inkml:trace>
  <inkml:trace contextRef="#ctx0" brushRef="#br0" timeOffset="-191884">15073 532 0,'0'-24'0,"0"48"63,0 1-47,0-1-16,0 24 0,0-24 15,0 25-15,0-1 0,0 1 16,0-1-16,0 0 15,0-23-15,-25 23 0,25-24 16,0 24-16,-24-23 16,24-1-16</inkml:trace>
  <inkml:trace contextRef="#ctx0" brushRef="#br0" timeOffset="-191368">15000 387 0,'0'-24'16,"0"48"15,-24-24-31,24 25 16,-24-25-16,0 24 0,-1 0 15,1 0 1,0 0-16,0 0 0,24 1 16,-24-1-16,-1-24 0,25 24 15,-24-24-15,24 24 16,24-48 15,1 0-31,-1 0 16,-24-1-16,24 1 0,0 0 15,0 0-15,1-24 16,-1 23-16,0 1 0,0 0 16,0 0-16,0 0 0,1-1 15,-1 25 1,0 0 0,-24 25-1,24-25-15,0 24 0,1 0 16,-1 0-16,0 0 15,0-24-15,0 25 0,1 23 16,-1-24-16,0 0 16,0 0-16,-24 1 15,0-1-15,24-24 0,-24 24 16,0 0-16</inkml:trace>
  <inkml:trace contextRef="#ctx0" brushRef="#br0" timeOffset="-176612">20491 1500 0,'0'-24'0,"25"24"78,-25 24-78,0 0 47,0 0-31,0 1 0,24-25-16,-24 24 0,0 0 15,0 0-15,0 0 16,0 1-16,24-1 15,-24 0-15,0 0 0,24-24 16,-24 24-16,24 1 16,-24-1-16,24-24 0,-24 24 15,25-24-15,-25 24 0,24 0 16,0-24-16,0 25 16,0-25-16,-24 24 15,25-24-15,-1 0 16,-24 24-16,24-24 0,0 0 15,-24 24-15,24-24 0,1 0 32,-25 24-32,24-24 15,0 0 17,-24 24-1,24-24-16,0 0 32,-24 25 188,0-1-220,-24-24 1,24 24-16,0 0 16,-24 0-1,24 1 1,0-1-1,0 0 1,-24-24 140,0 0-124,-1 24-1,1-24-16,24 24 1,-24-24 0,0 0-1,24 25-15,-24-1 16,-1-24 0,25 24-16,-24 0 15,0 0 1,24 1-16,-24-1 15,24 0 1,-24 0 0,24 0-16,0 0 15,-25-24 1,25 25-16,0-1 0,0 0 16,-24-24-16,24 24 15,0 0 1,0 1-16,0-1 31,-24 0-15,24 0-1,0 0-15,0 1 16,0-1 0,0 0-1,0 0 32,24-24 172,0 0-204,-24-24 1,25 24-16,-1 0 16,0 0-16,0 0 0,0-24 15,1 24-15,-1 0 0,0 0 16,24 0-16,-23-24 16,-1 24-16,24 0 0,-24 0 15,1 0-15,-1 0 16,24 0-16,-24 0 0,0 0 15,1 0-15,-1 0 0,0 0 16,0 0-16,25 0 16,-25 0-16,0 0 0,0 0 15,0 0-15,1 0 0,-1 0 16,0 0 0,0 0-16,0 0 0,1 0 15,-1 0-15,0 0 16,0-25-16,0 25 15,0 0-15,1 0 16,-1 0 0,-24-24 156,0 0-157,0 0 1,0 0-1,0-1 1,0 1-16,0 0 0,0 0 16,-24 0-16,24-1 15,-25 1-15,25 0 16,0 0-16,-24 0 0,0 0 16,24-1-1,-24 1-15,24 0 0,-24 24 16,24-24-16,-24 0 15,24-1-15,-25 25 16,25-24-16,-24 24 0,24-24 16,-24 24-16,0-24 15,0 24 1,-1 0 0,1-24-16,0 24 15,0 0 1,24-25-1,-24 25 1,-1 0 31,50-24 234,-25 0-265,0 0 15,0 0-31,24-1 16,-24 1-1,0 0 1,0 0 31,0 48 140,24-24-124,0-24-48,0 24 1,1 0 0,-1-24-16,0 24 0,0 0 15,0-24-15,1 24 16,-1 0 0,-24-25-16,24 25 0,0-24 15,0 24 1,-24-24-16,24 24 15,-24-24-15,25 24 0,-1-24 16,-24-1-16,24 25 16,0-24-16,0 0 0,-24 0 15,25 24-15,-25-24 16,24-1-16,-24 1 0,24 0 16,-24 0-16,24 0 15,-24-1 1,0 1-16,24 0 0,-24 0 15,0 0-15,0 0 16,25-1-16,-25 1 0,0 0 16,0 0-16,0 0 15,0-1 1,0 1 15,-25 24-15,25-24-16,0 0 31,0 0-15,0-1 15,-24 25-15,24-24-1,0 0 16,-24 24 157,0 0-172,0 24-16,-1-24 15,1 0-15,0 0 0,0 24 16,-25-24-16,25 0 15,-24 0-15,24 0 0,-25 25 16,25-25-16,-24 0 16,24 0-16,-25 24 0,25-24 15,-24 0-15,23 24 16,-23-24-16,24 0 0,-25 0 16,25 24-16,-24-24 0,24 0 15,0 0-15,-25 0 16,25 0-16,0 0 0,0 0 15,-1 24-15,1-24 16,0 0 0,0 0-16,0 0 15,-1 0 1,1 0-16,24 25 16,-24-25-16,0 0 15,0 0 1,24 24-1,-25-24 1,1 0 62,24 24-62,-24-24-16,0 0 31,24 24-31,24-24 109,-24 24-109,0 1 16,24-25 0,-24 24-16,24 0 15,-24 0 1,25 0 0</inkml:trace>
  <inkml:trace contextRef="#ctx0" brushRef="#br0" timeOffset="-175455">20903 1500 0,'0'24'62,"24"-24"-46,-24 24 0,24-24-1,-24 25 17</inkml:trace>
  <inkml:trace contextRef="#ctx0" brushRef="#br0" timeOffset="-154974">10718 7016 0,'0'24'125,"0"0"-109,0 0-16,0 24 16,0-23-16,0 23 15,25 0-15,-25-23 0,0 23 16,24 0-16,-24 1 16,24-1-16,-24-24 0,0 25 15,24-25-15</inkml:trace>
  <inkml:trace contextRef="#ctx0" brushRef="#br0" timeOffset="-154589">10767 6774 0,'24'0'0,"0"0"16,0 24-16,1-24 0,-1 24 15,24 0-15,-24 25 16,25-1-16,-1 0 0,0 1 15,1 23-15,-25-23 16,24 23-16,-23 1 0,-1-25 16,0 1-16,0 23 0,0-23 15,-24-1-15,0 0 16,-24 1-16,-24-1 0,-1 0 16,1 1-16,-49 23 15,25 1-15,-25-25 0,0 1 16</inkml:trace>
  <inkml:trace contextRef="#ctx0" brushRef="#br0" timeOffset="-151518">12121 6895 0,'25'0'46,"-1"0"95,0-25-125,0 25-16,0-24 15,1 24-15,-1 0 16,-24-24-16,24 24 0,0-24 16,0 24-16,1 0 15,-1-24-15,0 24 16,-24-25-16,24 25 0,0 0 15,-24-24 1,24 24-16,1 24 47,-1 1-31,0-1-1,0 0-15,0 0 16,1 25-16,-1-25 15,0 0-15,0 24 0,0-23 16,1 23-16,-1-24 0,0 0 16,0 25-16,0-25 15,1 0-15,-1 0 16,-24 0-16,24-24 16,-24 25-16,24-25 15,-24-25 16,24 25-31,-24-24 0,24 0 16,1 0-16,-25 0 16,24-1-16,0 1 0,0 0 15,0 0-15,-24 0 0,25 0 16,-25-1-16,24 25 16,-24-24-1,24 24 32,-24 24-47,24-24 31,-24 25-31,24-1 0,1-24 16,-25 24-16,24-24 16,0 24-16,0 0 0,-24 0 15,24-24-15,1 25 16,-1 23-16,0-24 0,0 0 15,0 1-15,-24-1 16,24 24-16,1-24 0,-25 25 16,24-25-16,-24 24 0,24-23 15,0-1-15,-24 24 16,24-24-16,-24 0 0,25 1 16,-1-1-16,-24 0 15,24 0-15,-24 0 0,24 1 16,-24-1-16,24-24 62,-24-24 1,25 24 31,-25-25-79,24 25-15,-24-24 16,24 24-16,0-24 15,-24 0 95,24 24-63,-24-24-32,25 24-15,-25-25 16,24 25 0,0-24-1,0 24 32,-24 24-31,24-24-1,0 0-15,1 25 16,-1-25-16,0 24 16,-24 0-16,24-24 0,0 24 15,1 0-15,-1 1 16,0-25-16,-24 24 0,24 0 15,0-24-15,-24 24 16,25 0-16,-1 1 16,0-1-16,0 0 15,0 0 1,1-24 15,-25 24-15,-25-24 31,25-24-47</inkml:trace>
  <inkml:trace contextRef="#ctx0" brushRef="#br0" timeOffset="-151212">14274 8056 0,'25'0'63,"-25"24"-48,24-24-15,0 0 16,0 24-16,0-24 16,1 0-16,-1 0 15,-24 24-15,24-24 0,0 0 16,-24 24-16,24-24 16,0 0-16</inkml:trace>
  <inkml:trace contextRef="#ctx0" brushRef="#br0" timeOffset="-150799">14613 7983 0,'0'-24'0,"24"24"46,-24 24 48,0 0-78,0 1-1,0-1-15,0 0 16,0 0 0,0 0-16,0 0 31,-24-24 16,0 0-16</inkml:trace>
  <inkml:trace contextRef="#ctx0" brushRef="#br0" timeOffset="-150258">13524 8806 0,'0'24'15,"-24"-24"-15,48 0 31,1 0-15,-1 0-16,0 0 16,24-24-16,25 24 0,-25 0 15,25-25-15,0 25 16,23-24-16,-23 24 0,-1 0 16,-23 0-16,23 0 0,-23-24 15,-1 24-15,-24 0 16,1 0-16,23 0 0,-24 0 15,-24-24 32,-24 24-31</inkml:trace>
  <inkml:trace contextRef="#ctx0" brushRef="#br0" timeOffset="-149939">14274 8588 0,'0'24'32,"25"-24"-17,-1 0 1,0 0-1,-24 24-15,24-24 0,0 0 16,1 24-16,-1-24 0,0 25 16,0-25-16,-24 24 15,24-24 1,-24 24-16,0 0 16,-24 0-1,0 1 1,0-25-16,0 24 0,-1-24 15,1 0-15</inkml:trace>
  <inkml:trace contextRef="#ctx0" brushRef="#br0" timeOffset="-149543">14855 8491 0,'24'0'16,"-24"24"46,24-24-62,-24 25 0,0-1 16,0 0 0,0 0-16,25 0 0,-25 0 15,0 1-15,0-1 0,24 0 16,-24 0-16,24 0 16,0 1-16,0-25 15,0 24-15,1-24 16,-1 0-16,0 0 15,0 0-15,0 0 0,1 0 16,-1-24-16,0 24 16</inkml:trace>
  <inkml:trace contextRef="#ctx0" brushRef="#br0" timeOffset="-149357">14855 8685 0,'-24'0'16,"24"24"-16,24-24 31,0 0-15,0-24-16,25 24 16,-25 0-16,0-25 15</inkml:trace>
  <inkml:trace contextRef="#ctx0" brushRef="#br0" timeOffset="-148554">11952 7378 0,'-24'0'16,"0"0"-16,24 25 16,0-1-1,0 0-15,0 24 16,0 1-16,0-1 0,24 0 16,-24 1-16,24 23 15,-24-23-15,24-1 0,-24 1 16,24-1-16,-24 0 0,25-23 15,-25-1-15,0 0 16</inkml:trace>
  <inkml:trace contextRef="#ctx0" brushRef="#br0" timeOffset="-148176">11880 7330 0,'0'-24'15,"-25"24"-15,25 24 16,-24-24-16,24 24 0,-24 0 16,24 1-16,-24-25 15,0 24-15,24 0 0,-25 0 16,1 0-1,24 1-15,-24-25 16,24-25 0,0 1-1,24 0-15,-24 0 16,0 0-16,24-1 16,-24 1-16,25 0 15,-1 24-15,0 0 16,0 24-16,0-24 15,25 24-15,-25 1 0,24-1 16,1 0-16</inkml:trace>
  <inkml:trace contextRef="#ctx0" brushRef="#br0" timeOffset="-147779">11275 8152 0,'0'-24'0,"-24"0"16,48 48 15,-24 0-15,24 25-16,-24-25 0,24 24 15,-24-23-15,0 23 16,24 0-16,-24-23 0,0 23 16,25-24-16,-25 0 0</inkml:trace>
  <inkml:trace contextRef="#ctx0" brushRef="#br0" timeOffset="-147486">11323 8007 0,'24'0'31,"1"0"-31,-1 0 16,0 0-1,0 0-15,0 0 16,-24 25-16,-24-1 31,0-24-31,0 24 16,0-24 0,-1 24-16,1-24 0</inkml:trace>
  <inkml:trace contextRef="#ctx0" brushRef="#br0" timeOffset="-138335">13162 9362 0,'0'-24'16,"0"48"46,0 0-46,0 0-16,0 1 0,24-25 15,-24 48-15,0-24 16,0 0-16,24 1 0,-24-1 16,0 0-16,0 0 0,24 0 15,-24 0 1</inkml:trace>
  <inkml:trace contextRef="#ctx0" brushRef="#br0" timeOffset="-137902">13500 9338 0,'0'-49'15,"0"25"-15,0 0 16,0 0-16,24 24 16,-24-24-16,25 24 15,-1 0-15,0 0 16,0 0-16,0 0 0,1 24 16,-1-24-1,-24 24-15,0 0 0,0 0 16,0 25-1,-24-1-15,-1-24 16,25 1-16,-24-1 0,0 0 16,0 0-1,0 0-15,48-24 47,0 0-47,0 0 16,0 0-1,1 0-15,-1 0 0,24 0 0,-24 0 16,1 0-16,23 0 16,-24 0-16,0 25 0</inkml:trace>
  <inkml:trace contextRef="#ctx0" brushRef="#br0" timeOffset="-137332">14202 9410 0,'-24'-24'15,"-1"24"1,1 24-1,0 1 1,24-1-16,-24 0 16,0 0-16,24 0 0,-25 1 15,25-1-15,0 0 16,0 0-16,0 0 16,25-24-16,-25 24 0,24-24 15,0 0-15,0 0 16,0 0-16,1 0 0,-1 0 15,0-24-15,0 24 16,-24-24-16,0 0 16,-24 0-1,0 0-15,0-1 16,-1 1-16,1 0 0,0-24 16,-24 23-16,23 1 15,1-24-15,24 24 0,-24-1 16,24 1-16,0 0 0,24 0 15,0 0-15,25-1 16,-1 25-16,-24-24 0,25 24 16,-1 0-16,1 0 15,-25 0-15,0 0 0,24 0 16,-48 24-16,25 25 16,-25-25-16,-25 24 15,1-23 1,0-1-16,0 24 0</inkml:trace>
  <inkml:trace contextRef="#ctx0" brushRef="#br0" timeOffset="-136595">14613 9217 0,'0'24'47,"0"0"-31,0 0-1,0 1-15,0-1 16,24 24-16,-24 49 15,0-73-15,0 0 16,0 1-16,0-1 16,0 0-16,-24-24 31,24-24-15,-24 0-16,24-1 15,0 1-15,0-24 16,-24 24-16,24-25 0,0 25 15,0-24-15,0 23 16,0 1-16,0 0 0,0 0 16,24 0-16,0-1 0,0 25 15,0 0 1,-24 25-16,25-25 0,-1 24 16,-24 0-16,24 0 15,-24 0-15,24 1 0,-24-1 16,24 0-16,-24 0 0,0 0 15,0 1 1,0-50 15,0 1-15,0 0-16,0 0 16,25 0-16,-25-1 15,24-23-15,0 24 16,-24 0-16,24 24 0,-24-25 15,24 25-15,1 25 16,-1-1 0,-24 0-16,24 0 15,-24 0-15,24 1 0,-24-1 16,24 0-16,-24 0 0,0 0 16,0 1-16,0-1 15,0 0-15</inkml:trace>
  <inkml:trace contextRef="#ctx0" brushRef="#br0" timeOffset="-136072">15315 9193 0,'-25'0'15,"25"24"17,0 0-32,0 0 15,0 0-15,25 1 16,-25 23-16,0-24 16,24 0-16,-24 1 0,0-1 15,0 0-15,0 0 16,0 0-16,-24-48 31,24 0-15,-25 0-16,25 0 15,0-1-15,-24-23 16,24 24-16,0-25 0,0 1 16,0 24-16,0-25 0,0 25 15,24 0-15,-24 0 16,25 0-16,-1 24 0,0 0 15,0 0-15,0 0 16,1 0-16,-1 24 0,0-24 16,0 24-16,0 0 0,-24 0 15,24 1-15,-24-1 16,0 0 0,-24-24-16,0 0 15,0 24-15,-24-24 16,23 0-16,1 0 0,-24 0 15</inkml:trace>
  <inkml:trace contextRef="#ctx0" brushRef="#br0" timeOffset="-122723">13379 10281 0,'-24'0'16,"24"-24"-1,-24 24 1,24-24-1,24 0 1,0-1 0,1 25-16,-1-24 15,0 0-15,0 24 0,0-24 16,0 24 0,1 0-16,-1 0 0,0 0 15,-24 24-15,24 0 16,-24 0-1,0 1-15,0-1 16,-24 0-16,24 0 0,-24-24 16,24 24-16,-24 1 15,-1-25-15,1 24 16,0-24 0,48 0 15,0 0-16,1 0-15,-1 0 16,0 24 0,0-24-16,0 0 0,1 24 15,-1-24-15,0 24 0,0 1 16,-24-1 0,0 0-16,-24 0 15,0-24-15,0 24 16,-1 1-16,1-25 0,0 24 15,0-24-15,0 24 0,-1-24 16,1 0-16,0 0 16,0-24-16,0 24 0,0 0 15,-1-24-15,1 24 16,24-25 0,-24 25-16</inkml:trace>
  <inkml:trace contextRef="#ctx0" brushRef="#br0" timeOffset="-121539">14153 10112 0,'-24'-24'47,"0"24"-31,0 0-1,0 24-15,-1-24 16,1 24-16,0 0 16,0 0-16,0 1 15,24-1-15,-24 0 16,24 0-16,0 0 15,24-24-15,-24 25 16,24-25-16,24 0 16,-24 24-16,1-24 15,23 0-15,0 0 0,-23 0 16,23 0-16,0 0 0,-23 0 16,-1 0-16,0 24 15,0-24-15,-24 24 16,0 0-16,0 1 15,-24-1-15,0-24 0,0 24 16,-1-24-16,-23 24 0,24-24 16</inkml:trace>
  <inkml:trace contextRef="#ctx0" brushRef="#br0" timeOffset="-121353">14008 10184 0,'0'-24'15,"24"0"-15,1 0 16,-1 24 0,0 0-16,24 0 0,-23-24 15,23 24-15,0-24 0,1 24 16,-1-25-16,1 25 16,-1 0-16,-24-24 0,0 24 15</inkml:trace>
  <inkml:trace contextRef="#ctx0" brushRef="#br0" timeOffset="-120934">14637 10160 0,'0'24'63,"-24"1"-63,24-1 15,-24 24-15,24-24 16,-24 25-16,24-25 0,0 0 16,0 25-16,0-25 0,24 0 15,-24 0-15,24-24 16,0 24-16,0-24 0,1 0 15,23-24-15,-24 24 16,25-24-16,-25 0 0,0 0 16,0-25-16,-24 25 0,0-24 15,0 23-15,0-23 16,-24 24-16,0-25 0,0 25 16,-25 0-16,25 24 15,0-24-15,0 24 0,-1 0 16,1 0-16,0 24 0,0-24 15,24 24-15</inkml:trace>
  <inkml:trace contextRef="#ctx0" brushRef="#br0" timeOffset="-120495">15097 10064 0,'-24'0'15,"24"24"17,0 0-17,0 0-15,0 0 16,0 0-16,24 1 15,-24 23-15,0-24 0,0 0 16,24 1-16,-24-1 16,24 0-16,0 0 0,-24 0 15,25-24-15,-1 0 0,0 0 16,0 0-16,0 0 16,1-24-16,-1 0 0,0-24 15,0 23-15,0-23 0,-24 0 16,0-1-16,0 1 15,0 0-15,0 23 0,0-23 16,0 24-16,0 0 16,-24 48-1,24 0 1,-24 0-16</inkml:trace>
  <inkml:trace contextRef="#ctx0" brushRef="#br0" timeOffset="-120112">15798 9918 0,'0'-24'16,"0"0"-16,-24 24 15,0 0 1,0 0-1,0 24 1,-1 0-16,25 1 16,-24-25-16,24 24 0,0 0 15,24 0 1,1 0-16,-1-24 0,0 25 16,0-1-16,0-24 15,25 24-15,-25-24 0,0 0 16,0 24-16,-24 0 15,0 0 1,-24 1-16,0-25 0,-24 24 16,23 0-16,-23-24 15,24 24-15,-25-24 0,25 0 16,0 0-16,0 0 0,24-24 16,0 0-16</inkml:trace>
  <inkml:trace contextRef="#ctx0" brushRef="#br0" timeOffset="-119883">16113 9894 0,'0'-24'16,"24"24"15,-24 24-15,24 0-1,-24 1-15,0-1 0,24 0 16,-24 24-16,0-23 16,0 23-16,0-24 0,0 0 15,0 25-15,0-25 16</inkml:trace>
  <inkml:trace contextRef="#ctx0" brushRef="#br0" timeOffset="-119588">16040 9894 0,'-24'-24'15,"24"0"-15,-24 0 0,24-1 16,-24 25-16,24-24 16,24 24-16,0 0 0,24 0 15,-23 0 1,23 24-16,0-24 0,25 25 15,-25-1-15,1 0 0,-1 0 16,-24 0-16,1 1 16,-1-1-16,0 24 0,-24-24 15,0 1-15,-24-1 16,0 24-16,-25-24 0,1 0 16,-1 1-16,-23 23 0,23-24 15,-23 0-15,-1 1 16</inkml:trace>
  <inkml:trace contextRef="#ctx0" brushRef="#br0" timeOffset="-110023">13500 11200 0,'-24'0'31,"24"-24"-16,0 0 1,24 24 0,-24-24-16,24 24 15,-24-24-15,25 0 0,-1 24 16,0-25-16,0 25 16,0 0-16,1 0 0,-1 0 15,0 0-15,0 25 16,-24-1-16,24-24 0,-24 24 15,0 24-15,25-24 0,-25 1 16,0-1-16,-25 0 16,1 0-16,24 0 0,-24 1 15,0-25-15,0 24 16,24 0-16,-25-24 0,1 0 16,24 24-16,-24-24 0,48 0 46,0 0-30,1 0-16,-1 0 0,0 0 16,0 0-16,0 24 15,1-24-15,-1 25 0,0-25 16,0 24-16,-24 0 0,0 0 16,0 0-16,-24 1 15,0-1-15,0 0 0,-1 0 16,-23 0-16,24-24 0,-25 24 15,1-24-15,24 0 16,0 0-16,-25 0 0,25 0 16,24-24-16,-24 0 0,0 24 15</inkml:trace>
  <inkml:trace contextRef="#ctx0" brushRef="#br0" timeOffset="-109554">14081 11225 0,'0'-25'0,"0"1"0,0 0 16,0 0-16,0 0 15,24 0-15,0-1 0,-24 1 16,24 0-16,1 0 0,-1 24 16,0 0-16,0 0 15,-24 24-15,24-24 0,1 48 16,-25-23-16,0 23 16,24-24-16,-24 24 0,0 1 15,0-25-15,-24 24 0,-1 1 16,25-25-16,-24 0 15,0 0-15,0 1 0,0-1 16,-1-24-16,1 24 16,48-24 15,1 0-31,-1 0 16,24 0-16,1-24 0,-25 24 15,24 0-15,1 0 16,-1 0-16,-24 0 0,0 0 15,0 0-15,1 0 16</inkml:trace>
  <inkml:trace contextRef="#ctx0" brushRef="#br0" timeOffset="-109022">14903 11007 0,'0'-24'0,"0"0"0,-24 24 16,0-25-16,0 25 31,24 25-15,-24-1-16,24 0 0,0 0 15,-25 25-15,1-1 16,24 0-16,-24 1 0,24-1 16,0 0-16,0 1 0,0-25 15,0 24-15,24-23 16,-24-1-16,24 0 0,1-24 16,-25 24-16,24-24 15,0 0-15,0-24 16,0 24-16,-24-24 0,25 0 15,-25-1 1,0 1-16,24 0 0,-24-24 16,0 23-16,0 1 15,24 0-15,-24 0 0,24 24 16,-24-24-16,24 24 16,0 0-16,-24 24 15,25-24-15,-25 24 0,0 0 16,24 0-16,-24 25 15,0-25-15,0 0 0,0 0 16,0 1-16,24-25 0,-24 24 16,0 0-1</inkml:trace>
  <inkml:trace contextRef="#ctx0" brushRef="#br0" timeOffset="-108289">15290 11055 0,'25'0'16,"-25"25"15,0-1-15,0 0-16,0 24 0,0-24 15,0 25-15,0-1 0,0-24 16,0 25-16,0-1 16,0-24-16,0 1 0,0-1 15,0 0-15,0 0 16,-25-24 0,25-24-1,0 0-15,0 0 16,-24-25-16,24 1 0,0-1 15,0 1-15,0-25 16,0 25-16,0 0 0,24-1 16,-24 1-16,25 0 0,-1 23 15,0 25-15,0-24 16,0 24-16,1 0 16,-1 0-16,0 24 15,0 1 1,-24-1-16,0 0 0,0 0 15,0 0-15,-24 25 16,24-25-16,-24 0 0,24 0 16,-24-24-16,24 24 15,-25-24 1,25 25-16,25-50 31,-1 25-31,-24-24 16,24 24-16,0 0 15,0 0-15,0 0 0,1 24 16,-1-24-16,-24 25 0,24-1 16,0-24-16,-24 24 15,0 0-15,0 0 0,-24 25 16,24-25-16,-24 0 0,0 0 16,-1-24-16,-23 25 15,24-25-15,-24 24 0,23-24 16,1 0-16,0 0 15,0-24-15,0 24 0,-1-25 16,1 25 0,24-24-16</inkml:trace>
  <inkml:trace contextRef="#ctx0" brushRef="#br0" timeOffset="-97080">17903 6628 0,'0'-24'31,"24"24"-31,-24-24 47,24 0-47,1 0 16,-1 0-1,24-1-15,-24 1 16,0 0-16,25 24 0,-25-24 15,24 24-15,-23 0 16,23 0-16,0 0 0,-23 0 16,23 24-16,-24 0 15,0 0-15,1 1 0,-25-1 16,0 24-16,0-24 0,-25 25 16,-23-1-16,24 0 15,-25-23-15,1 23 0,0-24 16,-1 0-16,25 1 15,0-1-15,-25 0 0,25-24 16,48 0 15,1 0-15,-1-24-16,0 24 16,24-24-16,-23 24 0,23 0 15,0-25-15,1 25 0,-1 0 16,1 0-16,-1 0 15,-24 0-15,0 25 0,25-25 16,-25 0-16,-24 24 16,24-24-16,0 0 15,-24 24-15,24-24 32,-24-24-1,-24 24-31</inkml:trace>
  <inkml:trace contextRef="#ctx0" brushRef="#br0" timeOffset="-96533">18580 6120 0,'0'-24'0,"24"24"47,1 0-47,-1 0 15,0 24-15,24 1 16,1-1-16,-25 0 0,24 0 16,25 25-16,-25-25 15,-23 24-15,23 1 0,0-1 16,-24 0-16,1 1 0,-1-1 16,0 0-16,-24 25 15,0-25-15,0 1 0,0-1 16,-24 1-16,24-1 15,-24 0-15,-25 1 0,25-25 16,0 24-16,0-24 0,0 1 16,-1-1-16,1-24 15,0 24-15,0-24 16,0 0 0,-1 0 15</inkml:trace>
  <inkml:trace contextRef="#ctx0" brushRef="#br0" timeOffset="-93211">19620 7451 0,'25'0'16,"-25"-24"15,24 24 0,-24-24-31,0-1 0,0 1 16,24 0-16,-24 0 0,24-25 16,0 1-16,-24-25 15,25 25-15,-25-49 0,24 25 16,-24-49-16,24 24 0,-24-24 16,0-24-16,24 24 15,-24 0-15,0 0 0,0 24 16,0 1-16,0 23 15,0 25-15,0 23 0,0 50 16,-24 23 0,24 0-16,-24 25 15,24 24-15,0-1 0,0 25 16,0 0-16,24-24 16,0 24-16,0-24 0,1-25 15,-1 1-15,0 0 0,24-25 16,-48 0-16,25-23 15,-1-25-15,-24 24 0,24-24 16,0 0-16,0-24 16,0-1-16,-24 1 15,25-24-15,-1-1 0,0 1 16,0-25-16,0 25 16,-24-25-16,25 25 0,-25 0 15,0-1-15,0 25 0,0 0 16,0 72 15,0-23-31,0 23 16,0 0-16,24 1 0,-24-1 15,24 25-15,-24-25 0,24 0 16,0-23-16,1 23 16,-1-24-16,-24 0 0,24 1 15,0-25-15,0 0 16</inkml:trace>
  <inkml:trace contextRef="#ctx0" brushRef="#br0" timeOffset="-92747">20612 6459 0,'0'-24'0,"0"0"16,0 0-16,0-1 16,0 1-1,0 48 1,0 1-1,0 23-15,0 0 0,0 1 16,0 23-16,0-23 0,0 23 16,0 1-16,0-1 15,0-23-15,0-1 0,24 1 16,-24-25-16,25 0 16</inkml:trace>
  <inkml:trace contextRef="#ctx0" brushRef="#br0" timeOffset="-91932">20685 6798 0,'0'24'31,"0"0"31,0 0-46,-24-24-16,24 25 16,0-1-16,0 0 15,0 0-15,0 0 16,0 1-16,0-1 0,0 0 16,24-24-16,-24 24 15,24 0-15,-24 0 16,24-24-16,0 25 15,1-25 1,-1-25-16,0 25 16,0 0-16,-24-24 15,24 24-15,1-24 0,-1 0 16,0 0-16,-24 0 16,24-1-16,-24-23 15,0 24-15,0-25 0,0 25 16,0-24-16,0-1 15,0 25-15,0-24 0,0 24 16,0-1-16,0 1 16,0 0 31</inkml:trace>
  <inkml:trace contextRef="#ctx0" brushRef="#br0" timeOffset="-91620">21265 6290 0,'0'-24'16,"0"-1"-16,-24 1 0,24 0 16,0 48-1,0 0 1,0 1-16,0 23 0,0 0 15,0 25-15,0 0 16,0-1-16,24 1 0,-24-1 16,0-23-16,25 23 0,-25-23 15,0-25-15,0 24 16,24-24-16,-24 1 0</inkml:trace>
  <inkml:trace contextRef="#ctx0" brushRef="#br0" timeOffset="-91374">21725 6217 0,'0'-48'0,"-24"48"0,24-24 16,-24 24-16,-1 0 15,25 24-15,-24 24 0,24-24 16,0 25-16,0 23 0,0 1 15,0 0-15,0-1 16,24 1-16,-24-25 0,25 25 16,-25-25-16,24 0 15,-24 1-15,24-25 0,-24 0 16,0 0-16,0 1 16</inkml:trace>
  <inkml:trace contextRef="#ctx0" brushRef="#br0" timeOffset="-91188">21580 6774 0,'-24'0'15,"0"0"-15,24-25 0,-25 25 16,50 0 0,-1-24-16,0 24 15,24-24-15,1 24 0,-1-24 16,25 24-16,-25 0 15,25-24-15,-25 24 0</inkml:trace>
  <inkml:trace contextRef="#ctx0" brushRef="#br0" timeOffset="-91018">22064 6580 0,'-24'0'16,"24"48"30,0-23-46,0 23 0,24 0 16,-24 1-16,0-1 16,0 1-16,0-25 0,24 24 15,-24-24-15</inkml:trace>
  <inkml:trace contextRef="#ctx0" brushRef="#br0" timeOffset="-90858">22088 6217 0,'0'-48'15,"-24"24"-15,24-1 16,-24 25-16,24 25 16,0-1-16,0 0 15</inkml:trace>
  <inkml:trace contextRef="#ctx0" brushRef="#br0" timeOffset="-90625">22451 6701 0,'-24'24'15,"-1"-24"-15,1 0 0,24-24 16,24 24-1,1 0-15,-1-24 16,0 24-16,24 0 0,1-24 16,-1 24-16,0-25 15,1 25-15,-25 0 0,0 0 16,0 0-16</inkml:trace>
  <inkml:trace contextRef="#ctx0" brushRef="#br0" timeOffset="-90288">23249 6459 0,'0'-24'31,"0"0"-31,-24 0 16,24-1 0,-24 25-16,24-24 0,-25 24 15,1 0-15,0 24 16,0 1-16,0 23 16,0 0-16,-1 1 0,1-1 15,0 25-15,24-25 16,0 25-16,0-25 0,0 0 15,24-23-15,0-1 0,1 0 16,23 0-16,0-24 16,1 0-16</inkml:trace>
  <inkml:trace contextRef="#ctx0" brushRef="#br0" timeOffset="-89916">23612 6508 0,'-24'-25'0,"0"25"16,24 25 15,-25-25-31,25 24 16,0 0-16,-24 0 0,24 0 16,-24 25-16,24-25 0,-24 24 15,24 1-15,0-25 16,0 24-16,0-24 0,24 1 15,-24-1-15,24-24 16,25 24-16,-25-24 0,0 0 16,24-24-16,-24 0 15,1 24-15,-1-25 0,0 1 16,0-24-16,-24 24 0,0-1 16,0-23-16,0 24 15,-24-25-15,0 25 0,0 0 16,-1 0-16,1 24 0,0-24 15,0 24-15,0 0 16,24 24-16,-24-24 16</inkml:trace>
  <inkml:trace contextRef="#ctx0" brushRef="#br0" timeOffset="-89544">23975 6556 0,'-24'-24'16,"-1"24"-16,1-24 0,24-1 15,0 1-15,24 24 32,1 0-32,-1 0 0,0 24 15,24 1-15,-23-1 0,23 0 16,-24 0-16,0 0 15,0 25-15,1-25 0,-25 0 16,0 0-16,0 0 16,0 1-16,-25-25 15,1-25 1,24 1 0,-24 0-16,24-24 0,0 23 15,0-23-15,0 0 0,24-1 16,-24 1-16,0 0 15,24 23-15,-24 1 0,25 24 16</inkml:trace>
  <inkml:trace contextRef="#ctx0" brushRef="#br0" timeOffset="-89082">24531 6508 0,'-24'0'31,"24"24"16,24-24-31,0 0-1,1 0 1,-1 0-16,0 0 16,0-24-16,0 24 15,0 0-15,-24-25 0,25 1 16,-25 0-16,0 0 16,0 0-16,-25-1 15,25 1-15,-24 24 0,0-24 16,0 24-16,0 0 0,0 0 15,-1 0-15,1 24 16,0 0-16,0 1 0,24-1 16,-24 24-16,24 1 15,0-1-15,0-24 0,24 24 16,-24-23-16,48 23 0,-24-24 16,25 0-16,23-24 15,-23 0-15,23 0 0,1-24 16,-1 0-16</inkml:trace>
  <inkml:trace contextRef="#ctx0" brushRef="#br0" timeOffset="-80689">20782 8128 0,'0'-24'0,"0"0"16,0 0-16,-25 0 15,25-1 1,-24 25 0,24 25-1,0-1-15,0 0 16,0 24-16,0 25 0,0-1 15,0 1-15,0 24 16,0 0-16,0-1 0,-24 25 16,24-24-16,0 0 15,-24 0-15,24-25 0,-24 25 16,24 0-16,-25-25 0,1 1 16,24-1-16,-24-23 15,24-1-15,-24 0 0,24-23 16,0-1-16,0 0 0,0 0 15,0 0 1,24-24 31,0 0-31,0 0-1,1 0-15,-1-24 16,24 24-16,-24 0 15,49 0-15,-25-24 0,25 24 16,0 0-16,23-24 0,25 24 16,0-24-16,0 24 15,24 0-15,0 0 0,25 0 16,-25 0-16,0 0 16,0 0-16,0 24 0,0-24 15,-24 24-15,0-24 0,0 0 16,0 24-16,0-24 15,-24 0-15,24 24 0,-24-24 16,-25 0-16,25 0 16,-49 0-16,25 0 0,-25 0 15,-23 0-15,23 0 0,-24 0 16,0 0 0,-24-24 140,0 0-109,0 0-16,0 0 0,0-1-31,0 1 16,0 0-16,0 0 15,0 0-15,0 0 16,0-25-16,0 25 0,0-24 16,25-1-16,-25 1 0,0-25 15,0 1-15,0 23 16,0-23-16,-25-25 0,25 24 16,0 1-16,-24-1 15,24-24-15,-24 25 0,24-1 16,0-23-16,-24 23 0,24 0 15,0 1-15,0-1 16,0 1-16,0-1 0,0 1 16,0 23-16,0 1 15,0-1-15,0 25 0,0 0 16,0 0-16,0 0 16,-24 24-1,24-25 126,-25 25-126,1 0 1,0 0-16,-24 0 16,23 0-1,-23 0-15,0 0 0,-25 0 0,1 0 16,-1 0-16,-24 0 16,0 0-16,1 0 0,-1 0 15,-24 0-15,0 0 16,0 0-16,24 25 0,-24-25 15,0 0-15,25 0 0,-25 0 16,24 0-16,0 0 16,0 0-16,1 0 0,23 0 15,-24 0-15,25 0 16,23 0-16,-23 0 0,-1 0 16,25 0-16,-25 0 0,25 0 15,-1 0-15,1 0 16,24 0-16,-24 0 0,23 0 15,1 0-15,0 0 16,0 0-16,0 0 0,-1 0 16,1 0-1,0 24 1,0-24-16,0 0 16,24 24-1,-25-24-15,1 0 16,0 0-1,24 24 79,0 0-47,-24-24-47,24 25 31,0-1-31,0 0 16,0 24 0,0-23-16,0-1 0,0 24 15,0 1-15,0-1 0,0-24 16,0 24-16,0 1 15,0-25-15,0 24 0,0 1 16,0-25-16,24 0 0,-24 25 16,0-25-16,0 0 15,0 0-15,0 0 0,0 1 16,0-1 0,-24 0-16,24 0 15,-24-24 1</inkml:trace>
  <inkml:trace contextRef="#ctx0" brushRef="#br0" timeOffset="-78505">20951 7935 0,'-24'0'62,"24"24"-46,0 0-16,0 0 0,0 1 16,0-1-16,0 0 15,0 0-15,0 24 0,0-23 16,0 23-16,0-24 15,24 25-15,-24-25 0,0 0 16,0 24-16,0-23 0,0-1 16,0 24-16,-24-24 15,24 1-15,0-1 16,0 0-16,0 0 31,24-48 0,0 24-15,-24-24 0,24 24-16,1 0 15,-25-24-15,24 24 16,0 0-16,24 0 16,-24 0-16,1 0 0,23 0 15,-24 0-15,0 0 16,1 0-16,-1 0 0,0 24 15,0-24 1,0 0 0,-24 24-16,25-24 15,-1 0 17,-24-24-1,0 0 0,0-1-31,-24 1 16,24 0-16,0 0 15,0 0-15,-25-1 16,25-23-16,0 24 0,0-25 16,0 25-16,0-24 0,0 24 15,0-25-15,0 25 16,0 0-16,0 0 0,0 0 15,0-1 1,0 1 15,0 0-15,-24 0 15,0 24 0,24-24-31,-24 24 16,0 0-16,-1 0 16,1-25-1,0 25-15,0 0 0,0 0 16,-1 0-16,1 0 0,0 0 16,0 25-16,0-25 15,0 0-15,-1 0 0,1 0 16,24 24-1,24-24 48</inkml:trace>
  <inkml:trace contextRef="#ctx0" brushRef="#br0" timeOffset="-77142">21749 7983 0,'0'-24'31,"0"0"16,0 48 15,0 0-46,0 0 0,0 1-16,0-1 15,24 0-15,-24 0 16,0 0-16,0 0 0,0 1 15,0 23-15,0-24 16,0 25-16,0-25 0,0 24 16,0-24-16,0 25 15,0-25-15,0 0 0,0 0 16,0 25-16,0-25 0,0 0 16,0 0-1,0 0-15,0 1 16,25-25 15,-1 0 16,0 0-31,0 0-1,-24-25-15,24 25 16,1 0-16,-1 0 15,0 0-15,0 0 0,0 0 16,1 0-16,23 0 16,-24 0-16,0 0 0,0 25 15,1-25-15,-1 0 16,0 24 0,-24-48 30,0-25-14,0 25-17,0 0-15,0 0 16,0 0-16,0-1 0,0-23 16,0 24-16,0 0 0,0-1 15,0 1-15,0 0 16,0 0-16,-24 0 0,24-1 15,0 1-15,0 0 16,0 0-16,0 0 16,0-1-16,0 1 15,0 0-15,0 0 16,0 0 0,0 0-1,0-1 1,0 1 15,-24 24-31,-1-24 31,1 24-31,-24 0 32,24 0-32,0 0 0,-1 0 15,1 24-15,0-24 0,0 0 16,0 24-16,-1-24 15,1 0 1,0 0 0</inkml:trace>
  <inkml:trace contextRef="#ctx0" brushRef="#br0" timeOffset="-76153">22475 7983 0,'0'-24'31,"0"48"16,0 0-31,-24 1-16,24-1 0,0 24 15,0-24-15,0 25 0,0-1 16,0 0-16,-24 1 16,24-1-16,0 1 0,0-25 15,0 24-15,0-24 16,0 1-16,0-1 0,0 0 16,0 0-16,0 0 15,24-24 1,0 0 31,-24-24-47,24 24 15,0 0 1,1 0-16,-1 0 16,24 0-1,-24 0-15,0 0 0,1 0 16,-1 0-16,0-24 0,0 24 15,0 0 1,1 0-16,-1 0 16,0-24 62,-24 0-63,0-1-15,0-23 0,0 24 16,0-25-16,0 25 0,0-24 16,0-1-16,-24 1 15,24-25-15,0 25 0,0 24 16,0-24-16,0-1 16,24 25-16,-24 0 0,0 0 15,0-1 1,-24 25 31,0 0-32,-1 25-15,1-25 16,0 0-16,0 0 16,-25 0-16,25 0 0,-24 24 15,24-24-15,0 0 0,-1 0 16,1 0-16,0 0 15,48 0 17</inkml:trace>
  <inkml:trace contextRef="#ctx0" brushRef="#br0" timeOffset="-75210">23080 7959 0,'-24'0'15,"24"24"17,0 0-17,0 1 1,0 23-16,0-24 0,0 24 16,0 1-16,0-1 15,0 1-15,0-1 0,0 0 16,0 1-16,24-1 0,-24-24 15,0 25-15,0-25 16,0 0-16,0 0 0,0 0 16,0-48 46,24 24-62,0-24 16,0 24-16,0-24 15,1 24-15,-1 0 16,0 0-16,0 0 0,0 0 16,1 0-16,-1 0 15,24 0-15,-24 0 0,1 24 16,-1-24-16,0 24 16,0-24-16,0 0 15,1 0 16,-1 0 1,-24-24-32,24 24 15,-24-24-15,24 24 16,-24-24-16,0 0 16,0-1-16,0 1 15,0 0-15,0 0 0,0-25 16,0 25-16,0-24 15,0 24-15,0-25 0,0 25 16,0-24-16,0 23 16,0 1-16,0 0 0,0 0 15,0 0-15,0 0 0,0-1 16,24 25 0,-24-24-16,0 0 15,0 0 1,-24 24-1,0-24 1,0 24 0,0 0-16,-1 0 15,1 0-15,0 0 16,0 0-16,-25 0 0,25 0 16,0 0-16,-24 0 0,23 0 15,1 24-15,-24-24 16,24 24-16</inkml:trace>
  <inkml:trace contextRef="#ctx0" brushRef="#br0" timeOffset="-74004">21024 9023 0,'0'-24'0,"-25"0"15,1 0 16,24 48-15,-24 0-16,24 0 16,0 1-16,0 23 0,0 0 15,0 1-15,0-1 16,24 0-16,-24 1 0,0-1 16,0 1-16,0-1 0,24 0 15,-24-23-15,0-1 16,0 0-16,25-24 31,-25-24-31,24 0 16,0 24-16,0-25 15,0 1-15,0 0 16,1 24-16,23-24 0,-24 24 16,0 0-16,1 0 15,-1 0-15,0 0 0,0 0 16,0 24-16,1 0 31,-25-48 32,0 0-48,-25 0-15,25-1 0,0 1 16,0-24-16,0 24 15,0-25-15,-24 1 0,24-1 16,0 25-16,0-24 0,0 0 16,0 23-16,0-23 15,0 24-15,0 0 16,0-1-16,-24 25 31,0 0 0,0 0-15,-1 0 0,1 0-16,0 0 15,-24 0-15,23 0 0,1 0 16,0 0-16</inkml:trace>
  <inkml:trace contextRef="#ctx0" brushRef="#br0" timeOffset="-72900">21798 8999 0,'-25'0'0,"1"-24"16,0 24-1,24 24 16,-24 0-15,24 1 0,0-1-16,-24-24 15,24 24-15,0 0 63,24-24-48,-24 24-15,0 0 16,0 1-16,0-1 0,0 0 16,24 24-16,-24-23 0,0-1 15,0 0-15,24 0 16,-24 0-16,0 1 0,24-25 16,-24 24-16,0 0 15,25-24 1,-1 0 46,0 0-46,0-24-16,0 24 16,1 0-16,-1 0 15,0 0-15,24 0 0,-23 0 16,-1 0-16,24 0 15,-24 0-15,0 0 0,1 0 16,-1 0-16,0 0 16,0 0-1,-24-24 17,0-1-17,0 1 1,0 0-1,0 0-15,0 0 16,0-1-16,0 1 16,0 0-16,0 0 15,0 0-15,0-1 0,0 1 16,0 0-16,0 0 16,0 0-16,0 0 15,0-1-15,-24 1 16,24 0 15,-24 24 0,0-24-15,-1 0 0,1 24-16,0 0 15,0 0-15,0 0 16,0 0-16,-1 0 0,1 0 15,-24 0-15,24 0 16,-25 0-16,25 0 0,-24 0 16,23 0-16,1 0 0,0 0 15</inkml:trace>
  <inkml:trace contextRef="#ctx0" brushRef="#br0" timeOffset="-71784">22717 8951 0,'-24'0'31,"24"-24"-15,-25 24-16,1 0 16,0 0-1,0 0-15,0 0 16,0 0-16,-1 0 16,1 0-16,0 0 0,0 0 15,0 0 1,24 24-1,24-24 1,0 0 0,-24 24-16,24 0 15,-24 0 1,0 1-16,0-1 16,0 0-16,0 0 0,0 0 15,0 0-15,0 1 16,0 23-16,0-24 0,0 0 15,0 1-15,0-1 0,0 0 16,0 0-16,0 0 16,0 1-16,0-1 0,0 0 15,0 0 1,24-24-16,-24 24 16,25-24 15,-1 0-16,0-24 1,0 24 0,0 0-16,0 0 0,1 0 15,-1 0-15,0 0 16,0 0-16,0 0 0,1 0 16,-1 0-16,0 0 15,0 24-15,0-24 16,1 0-16,-1 0 31,-24-24 0,24 0-15,-24 0-16,0 0 0,0-1 16,0 1-16,0 0 15,24 0-15,-24 0 0,0-25 16,0 25-16,-24-24 15,0-49 1,24 49 0,-24 23-16,24 1 0,0 0 15,-25 24-15,1-24 16,0 24 0,0 0-16,24-24 15,-24 24-15,-1 0 16,1 0-1,0 0-15,0-25 0,0 25 16,-1 0-16,1 0 16</inkml:trace>
  <inkml:trace contextRef="#ctx0" brushRef="#br0" timeOffset="-70433">23346 8951 0,'-24'0'63,"-1"0"-63,1 0 15,0 0 1,0 0-16,0 0 31,-1 0-15,25 24 31,0 0-16,25-24-15,-25 24-1,0 1-15,24-25 16,-24 24-16,0 0 0,0 0 15,24 0-15,-24 0 16,0 1-16,0-1 0,0 24 16,0-24-16,0 1 15,0-1-15,0 0 0,0 0 16,0 0-16,0 1 0,0-1 16,0 0-1,0 0-15,0 0 16,0 1-16,0-1 15,0 0 17,24-24-1,0 0 0,1 0-31,-1 0 16,0 0-1,0 0-15,0 0 0,25 0 16,-25 0-16,24 0 16,-23 0-16,23 0 0,-24 0 15,0-24-15,25 24 0,-25 0 16,0 0-16,0 0 16,0 0-16,1 0 31,-25-24-31,0-1 47,0 1-32,0 0-15,-25 24 16,25-24-16,0 0 16,-24-1-16,24 1 0,0-24 15,0 24-15,0-1 16,0-23-16,0 24 0,0-25 15,0 25-15,0-24 0,0 24 16,0 0-16,0-1 16,0 1-16,0 0 15,-24 24 1,24-24 0,0 0 15,-24-1 16,0 25-32,-1 0 1,1 0-16,0 0 0,0 0 16,-24 0-16,23 0 15,-23 0-15,0 0 0,-1 0 16,1 0-16,-1 0 0,1 25 15,24-25-15,0 24 16</inkml:trace>
  <inkml:trace contextRef="#ctx0" brushRef="#br0" timeOffset="-67588">21290 8104 0,'-25'0'16,"1"0"15,0 0-15,0 0-1,0 0-15,24 24 16,-25-24-16,1 0 0,24 24 15,-24-24-15,24 25 0,-24-1 16,24 0 0,0 0-16,0 0 0,24-24 15,-24 25-15,24-1 16,0-24-16,1 24 0,-1-24 16,0 0-16,0 0 0,0 0 15,1-24-15,-1 24 16</inkml:trace>
  <inkml:trace contextRef="#ctx0" brushRef="#br0" timeOffset="-64376">20999 8225 0,'0'-24'16,"-24"24"-1,0 0 1,-24 0-16,-1 0 16,1 0-16,-49 0 0,0 0 15,1 0-15,-25 24 16,0-24-16,-25 0 0,26 0 15,-1 24-15,0-24 16,24 0-16,24 0 0,1 0 16,23-24-16,1 24 0,24 0 15,24-24 1</inkml:trace>
  <inkml:trace contextRef="#ctx0" brushRef="#br0" timeOffset="-64051">19620 7983 0,'0'-24'16,"0"0"-16,0 0 16,0-1-16,-24 25 31,24 25-31,-24-1 15,24 24-15,-24-24 16,0 25-16,0-1 0,-1 0 16,1 1-16,0-25 15,24 0-15,-24 0 0,24 1 16,24-25 15,0 0-31,0 0 16,1 24-16,23 0 15,0 0-15,25 25 0,-25-1 16,25 0-16</inkml:trace>
  <inkml:trace contextRef="#ctx0" brushRef="#br0" timeOffset="-63542">21120 9289 0,'-24'0'15,"24"-24"-15,-24 24 63,0 0-48,-25 0-15,-23 0 16,-1 0-16,-48 24 0,24-24 16,-23 0-16,-26 0 15,25 0-15,0 0 0,1 0 16,-1 0-16,24 0 0,24 0 15,25 0-15,-1 0 16,25-24-16,0 24 0</inkml:trace>
  <inkml:trace contextRef="#ctx0" brushRef="#br0" timeOffset="-63199">19838 9168 0,'0'-24'0,"0"0"16,0 0-1,-24 24-15,0-24 16,0 24-16,24 24 16,-25 0-16,25 0 15,-24 0-15,0 1 0,0-1 16,0 0-16,-1 24 15,1-23-15,0-1 0,0 0 16,24 24-16,-24-23 16,0-25-16,-1 24 0,25 0 15,25-24 1,-1 0 0,0 0-16,24 0 0,1 24 15,-1-24-15,25 24 16,-25 1-16,25-1 0,-25 24 15</inkml:trace>
  <inkml:trace contextRef="#ctx0" brushRef="#br0" timeOffset="-62586">22064 9338 0,'0'-24'0,"0"-1"16,-24 25-1,24 25 1,0-1-1,0 24-15,24-24 16,-24 25-16,24 23 0,0-23 16,-24 23-16,24 1 15,-24-1-15,24 1 0,1 0 16,-25-25-16,0 25 0,24-25 16,-24 0-16,0 1 15,0-1-15,0-24 0,0 0 16</inkml:trace>
  <inkml:trace contextRef="#ctx0" brushRef="#br0" timeOffset="-62186">22064 10233 0,'-24'0'0,"-1"0"15,25-24-15,0 48 32,25 0-17,-25 0-15,24-24 16,-24 24-16,0 1 16,24-25-16,-24 24 15,24 0-15,0-24 31,0 0-31,-24-24 16,25 24-16,-1-24 16,0 24-16,-24-25 0,24 1 15,0 24-15,1-24 16,-1 0-16,0 0 16,-24-1-1,0 1 1</inkml:trace>
  <inkml:trace contextRef="#ctx0" brushRef="#br0" timeOffset="-61454">22040 8322 0,'0'-24'0,"0"-1"16,0 1-16,0 0 0,0 0 15,0-25-15,0 1 16,0 0-16,24-25 0,-24 1 15,0-1-15,0 0 0,0-23 16,0 23-16,0-24 16,0 49-16,0-25 0,0 25 15,0 0-15,0 23 16,0 1-16,0 0 0,0 48 47,0 0-47</inkml:trace>
  <inkml:trace contextRef="#ctx0" brushRef="#br0" timeOffset="-60992">21919 7475 0,'-25'0'31,"25"-24"16,25 24-47,-25-24 0,24 0 16,-24-1-1,24 1-15,0-24 0,-24 24 16,24-1-16,1 1 15,-1 0-15,0 0 16,0 24-16,0 24 16,0 0-1,-24 0-15,49 25 0,-25-1 16,0 1-16,25 23 16,-25 1-16</inkml:trace>
  <inkml:trace contextRef="#ctx0" brushRef="#br0" timeOffset="-60242">22814 8056 0,'-25'-24'16,"25"-1"-1,-24-96 1,0 0 0,24 73-1,0 0-15,0-1 0,-24-23 16,24 23-16,0 1 15,0 24-15,0-25 0,0 25 16,0 0-16,0 48 31,24-24-31,-24 24 16,0 1-16,0-1 16,24 0-16</inkml:trace>
  <inkml:trace contextRef="#ctx0" brushRef="#br0" timeOffset="-59774">22572 7596 0,'0'-24'16,"0"0"-1,0 0 17,24 24-32,-24-25 15,0 1 1,0 0-16,0 0 15,0 0 1,24-1-16,-24 1 0,0 0 16,24-24-16,-24 23 0,0 1 15,24 0-15,-24 0 16,0 0-16,25-1 16,-1 25-1,0 25 1,0-1-1,-24 0-15,24 0 16,1 25-16,-1-1 0,0 0 16,0 1-16,-24 23 0,24-23 15</inkml:trace>
  <inkml:trace contextRef="#ctx0" brushRef="#br0" timeOffset="-59058">22886 9241 0,'0'-24'0,"0"0"31,-24 24 0,24 24-31,0 0 16,0 0-16,24 25 0,-24-25 15,0 48-15,24-23 16,-24 23-16,25 1 0,-25-1 16,0 1-16,0-25 15,24 25-15,-24-25 0,0 1 16,0-1-16,0-24 0,0 25 15,0-25 1</inkml:trace>
  <inkml:trace contextRef="#ctx0" brushRef="#br0" timeOffset="-58795">22741 10136 0,'0'24'47,"24"-24"-32,0 24 1,1-24-16,-25 25 0,24-25 15,0 24-15,0-24 0,0 24 16,1-24-16</inkml:trace>
  <inkml:trace contextRef="#ctx0" brushRef="#br0" timeOffset="-58627">23056 10160 0,'24'-24'0,"0"0"15,-24 0-15,24 0 16,-24 48 31,-24-24-47,0 24 0,0 0 15,-1 0-15,1 0 0,0 1 16,0-1-16</inkml:trace>
  <inkml:trace contextRef="#ctx0" brushRef="#br0" timeOffset="-58160">23709 9265 0,'-25'0'0,"25"-24"15,-24 24-15,48 0 32,1 0-17,23 0-15,0 0 0,25 0 16,0 24-16,-1-24 0,25 0 16,0 0-16,-25 0 15,1 0-15,-1 0 0,-23 0 16,-25 0-16,0 0 15,0 0-15,-48 0 16,0-24-16,0 24 16,0 0-16</inkml:trace>
  <inkml:trace contextRef="#ctx0" brushRef="#br0" timeOffset="-57914">24386 9048 0,'24'0'47,"0"0"-31,25 24-16,-25-24 15,24 24-15,-23-24 0,23 24 16,-24-24-16,0 24 15,0 0-15,-24 1 0,-24-1 16,0 0-16,-24 0 16,-25 0-16</inkml:trace>
  <inkml:trace contextRef="#ctx0" brushRef="#br0" timeOffset="-57463">23515 8249 0,'-24'0'0,"0"0"16,48 0-1,0 24-15,0-24 16,25 0-16,-1 0 0,25 0 16,-1 0-16,1 0 0,24 0 15,-25 0-15,25 0 16,-25 0-16,1 0 0,0-24 16,-25 24-16,-24 0 15,0 0-15,1 0 0</inkml:trace>
  <inkml:trace contextRef="#ctx0" brushRef="#br0" timeOffset="-57243">24241 8128 0,'0'-24'0,"-24"24"0,24-24 15,0 0 1,24 24-1,0 0-15,0 0 16,25 24-16,-25-24 0,24 24 16,1 0-16,-1 0 15,0 25-15,1-25 0,-25 24 16,-24-23-16,-48 23 16,-1-24-16</inkml:trace>
  <inkml:trace contextRef="#ctx0" brushRef="#br0" timeOffset="-52491">11226 12337 0,'-24'0'15,"0"-24"-15,0 24 0,24-24 16,-24 0-16,24 0 0,0-1 16,0 1-16,24 0 15,0 24-15,0-24 16,0 24-16,25-24 0,-25 24 16,24 0-16,1 0 15,-25 0-15,0 0 0,24 0 16,-23 24-16,-1 0 15,-24 0-15,-24 25 16,-1-25-16,1 0 16,0 0-16,-24 0 0,-1 1 15,25-1-15,-24 0 16,24 0-16,-1-24 0,1 0 16,48 0-1,1 0 1,-1 0-1,0 0-15,0 0 0,25 0 16,-1 0-16,-24 0 0,24 0 16,1 0-16,-25 24 15,0-24-15,0 25 0,1-1 16,-1-24-16,-24 24 0,0 0 16,0 0-16,-24 1 15,-1-1-15,1 0 0,0 0 16,-24 0-16,-1 0 15,1-24-15,0 25 0,-1-25 16,1 0-16,24-25 0,-25 1 16,1 0-16,24 24 15,-1-24-15,1 0 0,24 0 16,-24-1-16,24 1 16</inkml:trace>
  <inkml:trace contextRef="#ctx0" brushRef="#br0" timeOffset="-52113">11759 12047 0,'0'-24'16,"-25"24"-16,1-24 15,48 24 1,-24 24-16,25-24 16,-1 24-16,0 0 0,0 25 15,0-25-15,25 24 16,-25 1-16,24-1 0,-24 0 16,1 25-16,-1-25 0,0 25 15,-24 0-15,0-25 16,0 0-16,0 1 0,-24-1 15,0 0-15,-1 1 0,-23-25 16,24 0-16,-24 0 16,-1-24-16,1 0 0,24 0 15,-25 0-15,25 0 16,0 0-16,0 0 0,-1 0 16,25-24-16</inkml:trace>
  <inkml:trace contextRef="#ctx0" brushRef="#br0" timeOffset="-50318">13113 12168 0,'-24'-24'15,"-24"24"1,-1 0 0,1 0-16,24 24 0,0 0 15,-1 0-15,1 25 0,0-1 16,0 1-16,0-1 15,24 0-15,0 25 0,0 0 16,24-25-16,0 24 0,0-23 16,0-1-16,1 1 15,-1-1-15,24-24 0,-24 0 16,0 1-16,1-25 16,23 0-16,-24 0 0,0-25 15,1 1-15,-1 0 0,-24 0 16,24 0-16,-24-25 15,0 25-15,0-24 0,0 23 16,-24-23-16,0 24 16,-1-24-16,1 48 0,-24-25 15,24 25-15,-1 0 0,1 25 16,0-25-16,0 24 16,0 0-16,0 24 0,24-24 15,0 1-15,0-1 16,0 0-16,24 0 15,0-24-15</inkml:trace>
  <inkml:trace contextRef="#ctx0" brushRef="#br0" timeOffset="-49850">13476 12313 0,'0'-24'0,"0"0"16,-24 0-16,24-1 0,-24 25 16,24 25-1,0 23 1,0-24-16,0 0 16,0 25-16,0-1 15,0-24-15,24 25 0,-24-25 16,24 0-16,0 25 0,0-25 15,1 0 1,-1-24-16,0 0 0,0 0 16,0 0-16,1-24 0,-1 0 15,0 24-15,-24-49 16,24 25-16,0 0 0,-24-25 16,0 25-16,0-24 15,0 24-15,0-25 0,0 25 16,0 0-16,0 0 15,-24 24-15,24 24 16,0 0-16,0 0 0,0 0 16,0 25-16,0-1 15,0 1-15,24-1 0,-24 0 16,0 25-16,25-49 0,-25 24 16,0 1-16,0-1 15,24-24-15</inkml:trace>
  <inkml:trace contextRef="#ctx0" brushRef="#br0" timeOffset="-49364">14299 12216 0,'-25'-24'16,"1"24"-16,24-24 15,-24 24-15,24 24 16,0 0 0,0 1-16,24 23 15,-24-24-15,24 25 0,-24-1 16,25 0-16,-25 1 16,24-25-16,-24 24 0,0 1 15,24-25-15,-24 24 16,0-24-16,0 1 0,0-1 15,24-24 17,-24-24-32,0-1 0,0 1 15,24-24-15,-24 24 16,25 0-16,-1-25 0,0 25 16,0 0-16,24 24 0,-23-24 15,-1 24-15,24 0 16,-24 0-16,1 24 0,-1 0 15,-24 0-15,24 0 0,-24 1 16,0 23-16,0-24 16,-24 0-16,0 25 0,-1-25 15,1-24-15,0 24 16,0-24-16,0 0 0,-25 0 16,25-24-16</inkml:trace>
  <inkml:trace contextRef="#ctx0" brushRef="#br0" timeOffset="-49137">14782 12386 0,'25'0'0,"-1"0"16,0 24 15,-24 0-31,24 0 15,-24 1-15,24 23 16,1-24-16,-25 0 0,24 1 16,-24-1-16,24 0 15,-24 0-15,0 0 0</inkml:trace>
  <inkml:trace contextRef="#ctx0" brushRef="#br0" timeOffset="-48948">14879 12168 0,'0'-24'0,"-24"24"0,0-24 16,24 0-16,-24 24 16,24-25-16,0 50 31,24-25-16</inkml:trace>
  <inkml:trace contextRef="#ctx0" brushRef="#br0" timeOffset="-48692">15024 12120 0,'0'-24'0,"24"24"0,1 0 15,-25 24 16,0 0-15,0 0-16,0 0 16,24 25-16,-24-1 0,0 0 15,24 1-15,-24-1 16,24 1-16,0-1 0,-24 0 16,25 1-16,-1-1 0,0-24 15,0 0-15,0-24 16,1 0-16,-1 0 0,0 0 15,-24-24-15</inkml:trace>
  <inkml:trace contextRef="#ctx0" brushRef="#br0" timeOffset="-48541">15145 12434 0,'-24'0'16,"0"-24"-16,0 24 15,48 0 1,0-24-1,24 24-15,-23 0 16,23 0-16,0-24 0,1 24 16</inkml:trace>
  <inkml:trace contextRef="#ctx0" brushRef="#br0" timeOffset="-48109">15968 12216 0,'-24'0'0,"-1"0"16,1 0-1,0 0-15,0 0 0,0 0 16,-1 25-16,25-1 15,-24 0-15,24 24 0,-24-23 16,24 23-16,0 0 0,0 1 16,0-1-16,24-24 15,0 25-15,1-25 0,23 24 16,0-24-16,1-24 16,-1 25-16,25-25 0,-25-25 15,0 25-15,25-24 0,-49 0 16,25 0-16,-25-24 15,-24-1-15,0 1 0,0-1 16,0 1-16,-24 24 16,-1-25-16,1 1 0,-24 24 15,24 0-15,-25 24 0,1 0 16,24 0-16,-25 0 16,25 0-16,-24 24 0</inkml:trace>
  <inkml:trace contextRef="#ctx0" brushRef="#br0" timeOffset="-47604">16911 12192 0,'0'-24'16,"0"0"-16,-24 24 16,24-24-16,-24 24 0,0-24 15,-1 24-15,1-25 16,0 25-16,0 0 0,-25 0 16,25 0-16,0 0 0,0 25 15,0-25-15,-1 24 16,1 0-16,24 0 0,-24 0 15,24 0-15,0 1 16,0-1-16,0 0 0,0 0 16,24 0-16,0 1 15,1-1-15,23-24 0,-24 0 16,25 24-16,-1-24 0,0 0 16,1 24-16,-1-24 15,1 0-15,-25 24 0,0 1 16,0-25-16,-24 24 0,0 0 15,-24 0-15,0 0 16,0-24-16,-25 25 0,1-1 16,-1 0-16,1-24 15,0 0-15,-1 0 0,-23 0 16,23 0-16,1 0 0,24-24 16,-25 0-16,25 24 15</inkml:trace>
  <inkml:trace contextRef="#ctx0" brushRef="#br0" timeOffset="-29548">19209 11926 0,'-24'0'15,"24"-24"-15,0 48 63,0 0-63,0 1 15,0 23-15,0-24 0,0 0 16,-24 1-16,24 23 16,0-24-16,0 0 0,0 0 15,0 1-15,24-25 47,0 0-31,0 0-16,1-25 0,-1 25 15,0-24-15,24 24 0,-23 0 16,23 0-16,-24-24 16,25 24-16,-25 0 0,0 0 15,0 0-15,0 0 16,0 0-16,1 0 15,-1-24-15,-24 0 32,0 0-17,0-1 1,0 1-16,-24 24 16,24-24-16,0 0 0,0 0 15,-25-1 1,25 1-16,0 0 0,0 0 15,0 0 1,-24 24-16,48 0 31,-24 24-31,25 0 16,-25 0-16,0 0 0,0 25 16,24-25-16,-24 24 15,0 1-15,0-25 0,0 24 16,0-24-16,0 25 0,0-25 15,0 0-15,0 25 16,0-25-16</inkml:trace>
  <inkml:trace contextRef="#ctx0" brushRef="#br0" timeOffset="-29201">19887 11636 0,'-25'-24'16,"1"0"-16,48 48 31,1-24-31,-1 24 16,24 0-16,-24 24 15,25-23-15,-1 23 0,0 0 16,-23 1-16,-1 23 0,0-23 16,0 23-16,-24-23 15,0 23-15,-24-23 0,0-1 16,0 25-16,-25-25 16,25 0-16,-24-23 0,-1-1 15,1 0-15,24 0 0,0 0 16,-1-24-16</inkml:trace>
  <inkml:trace contextRef="#ctx0" brushRef="#br0" timeOffset="-28250">21338 11636 0,'0'-24'0,"0"-25"16,0 1-16,24 0 0,-24-25 16,0 25-16,0-25 15,0 25-15,-24-25 0,24 25 16,0 24-16,-24-1 0,0 25 16,-1 25-1,25 23-15,-48 24 0,24 25 16,0 0-16,-1 24 0,1 0 15,24 24-15,0-24 16,0 0-16,0 24 0,0-24 16,24-24-16,1 24 0,-25-24 15,0-1-15,0-23 16,0-1-16,0 1 0</inkml:trace>
  <inkml:trace contextRef="#ctx0" brushRef="#br0" timeOffset="-27644">20903 12192 0,'24'-24'0,"-24"0"0,0 0 16,24 24-16,-24-24 15,24 24-15,0-25 0,25 25 16,-1 0-16,0-24 15,25 24-15,-25 0 0,25 0 16,0 0-16,-1 0 0,-23 0 16,23 0-16,-24 0 15,1 0-15,-25 0 16,0 0-16,0 0 0,1 0 16,-1 0-16,-24-24 15,0 0-15,0 0 16,-24-1-16,-1 1 15,1 24-15,24-24 0,-24 24 16,0-24-16,0 24 16,-1 0-16,-23 24 0,24-24 15,0 24-15,24 25 0,-24-25 16,-1 24-16,25-24 16,0 25-16,0-1 0,0 0 15,25-23-15,-1 23 16,0-24-16,0-24 0,0 24 15,25-24-15,-25 0 0,0 0 16,24 0-16,-23-24 16,-1 0-16,0 0 0,0 0 15,-24-1-15,24-23 0,-24 24 16,0 0-16,-24 0 16,24-1-16,-24 1 0,24 48 31,0 1-31,0-1 15,24 0-15,-24 0 0,24 24 16,1-23-16,-1-1 16,-24 0-16,24 0 0,0-24 15,0 24-15</inkml:trace>
  <inkml:trace contextRef="#ctx0" brushRef="#br0" timeOffset="-27229">22160 11829 0,'-24'-72'0,"24"23"16,-24 25-16,24 48 31,0 1-31,24-1 0,-24 24 16,24 1-16,1-25 15,-1 24-15,0 25 0,0-25 16,0 1-16,-24-25 15,25 24-15,-25 0 0,0-23 16,0-1-16,0 0 0,0 0 16,-25-48-1,25 0 1,0 0-16,0-25 0,25 25 16,-25-24-16,24 24 15,0-25-15,0 25 0,25 0 16,-25 0-16,24-1 15,-24 25-15,1 0 0,23 25 16,-48-1-16,24 0 0,-24 24 16,0-23-16,0 23 15,-24-24-15,24 24 0,-48-23 16,23-1-16,1 0 16,-24 0-16,-1-24 0,25 24 15</inkml:trace>
  <inkml:trace contextRef="#ctx0" brushRef="#br0" timeOffset="-26864">22668 11926 0,'25'0'16,"-1"0"-16,0 0 15,0 0 1,0 0-1,1 0-15,23 0 0,0 0 16,-23 24-16,23-24 16,0 25-16,1-1 0,-25 0 15,0 24-15,0-23 16,-24-1-16,0 0 0,-24 0 16,0-24-16,0 24 0,0-24 15,-1 0-15,1 0 16,0-24-16,0 0 15,24-24 1,0 23-16,24 1 0,0-24 16,0 24-16,25-25 0,-25 25 15,24 0-15,-24 24 16,25-24-16,-25 24 0,0 0 16</inkml:trace>
  <inkml:trace contextRef="#ctx0" brushRef="#br0" timeOffset="-26673">23418 11854 0,'25'0'0,"-25"-25"15,24 25-15,-24 25 16,0-1 0,24 0-1,-24 0-15,0 25 0,0-25 16,24 48-1,-24-47-15,0-1 16,0 0-16,0 0 0</inkml:trace>
  <inkml:trace contextRef="#ctx0" brushRef="#br0" timeOffset="-26534">23539 11612 0,'0'-24'0,"0"-1"0,0 50 32</inkml:trace>
  <inkml:trace contextRef="#ctx0" brushRef="#br0" timeOffset="-25592">24144 11902 0,'24'0'16,"0"0"-16,1-24 16,-1 24-16,-24-24 0,0-1 15,0 1-15,0 0 16,0 0 0,-24 24-16,-1-24 0,1 24 15,0 0-15,0 0 16,-24 0-16,-1 0 0,25 24 15,-24 0-15,23 0 0,-23 0 16,24 1-16,0 23 16,24-24-16,0 25 15,0-25-15,24 0 0,0 0 16,0 25-16,25-49 0,-1 24 16,0-24-16,1 24 0,-1-24 15,25 0-15,-25-24 16,0 0-16,25-1 0,-25 1 15,-23 0-15,23 0 16,-24-25-16,0 25 0,1 0 16,-1-24-16,-24 23 0,0 1 15,0 0-15,0 0 16,-24 24 0,-1 0-16,1 0 15,0 24-15,0-24 0,0 24 16,-1 0-16,1 1 0,0-1 15,24 0-15,-24 0 16,24 0-16,-24 1 0,24-1 16,24 0-16,0-24 15,0 0 1,0 0-16,1 0 0,23 0 16,-24 0-16,0-24 15,1 24-15,-25-24 0,24-1 16,-24 1-16,0 0 15,0 0 1,-24 24 0,24 24-1,0 0-15,0 0 16,0 1-16,0-1 0,0 0 16,0 0-16,24 0 15,-24 1-15,24-25 0,-24 24 16,24-24-16,0 0 15,0 0-15,1 0 0,-25-24 16,48-1-16,-24 1 0,25-48 31,23-146-15,-48 97 0,-24 48-16,0 25 0,0 0 15,-24 23-15,0 1 0,0 24 16,0 24-1,24 1-15,-25 23 0,25 0 16,0 1-16,0 23 16,0 1-16,0-25 0,0 25 15,0-25-15,0 25 0,25-49 16,-25 24-16,24 1 16,-24-25-16,24 0 0,0-24 15</inkml:trace>
  <inkml:trace contextRef="#ctx0" brushRef="#br0" timeOffset="-25189">24918 11805 0,'-24'-24'0,"0"24"16,48 24 15,0-24-15,0 0-16,1 0 0,23 0 15,0 0-15,1 0 0,-1-24 16,0 24-16,1-24 16,-1 24-16,1 0 0,-25-24 15,0 24-15,0-25 16,0 25-16,-24-24 0,0 0 16,0 0-16,-24 24 15,0-24-15,0 0 16,0 24-16,-1 0 0,-23 0 15,24 0-15,0 0 16,-1 24-16,25 0 0,-24 24 16,0 1-16,0-25 0,24 48 15,0-23-15,0-1 16,0 1-16,24-1 0,0-24 16,0 25-16,1-49 15,-1 24-15,24-24 0,1 0 16,-1 0-16,0-24 0,-23-1 15,23 1-15</inkml:trace>
  <inkml:trace contextRef="#ctx0" brushRef="#br0" timeOffset="-24079">26152 12071 0,'0'25'16,"24"-25"31,0 0-31,-24 24-16,24-24 15,-24 24 1,25-24-16,-1 0 15,-24-24-15,24 24 16,-24-24-16,24-25 0,0 25 16,-24-24-16,25-1 15,-25 1-15,0-25 0,0 1 16,0-1-16,-25 1 16,1-25-16,24 24 0,-24-24 15,0 25-15,0-1 0,-1 25 16,25 0-16,-24 48 15,0 0-15,24 24 16,0 24-16,0 0 16,0 25-16,0 0 0,24-1 15,0 1-15,1 24 0,-1-25 16,0 1-16,0-25 16,25 0-16,-25 1 0,0-1 15,0 1-15,25-25 16,-25-24-16,0 24 0</inkml:trace>
  <inkml:trace contextRef="#ctx0" brushRef="#br0" timeOffset="-23696">26708 11757 0,'0'-49'0,"0"25"0,24-24 16,-24 0-16,0 23 0,0 1 15,0 0-15,-24 24 16,0 0-16,0 24 15,0 0-15,24 1 16,-24-1-16,-1 24 0,25-24 16,-24 25-16,24-1 0,0-24 15,0 25-15,0-25 16,0 0-16,24 0 0,1 0 16,-1-24-1,0 0-15,0 0 0,0 0 16,0 0-16,-24-24 0,25 0 15,-1 0-15,-24 0 16,24-1-16,-24 1 0,0 0 16,0 0-16,0 0 0,0-1 15,0 50 1,0-1 0,0 0-16,0 0 15,24 0-15,-24 1 0,24-1 16,-24 0-16,25 0 0,-1-24 15</inkml:trace>
  <inkml:trace contextRef="#ctx0" brushRef="#br0" timeOffset="-23366">27071 11636 0,'-24'-24'15,"24"0"-15,-24-1 0,24 1 16,0 0-16,0 48 31,24 0-31,0 25 0,-24-25 16,24 24-16,-24 1 15,25-1-15,-25-24 0,0 0 16,0 1-16,0-1 16,0 0-16,-25-24 15,1 0-15,24-24 16,0 0-16,0-1 15,0-23-15,24 0 0,-24-1 16,25 1-16,-1 0 16,0-1-16,0 25 0,0 0 15,0 0-15,25 24 0,-25 0 16,0 0-16,0 24 16,1 0-16</inkml:trace>
  <inkml:trace contextRef="#ctx0" brushRef="#br0" timeOffset="-22833">27628 11708 0,'24'0'0,"0"0"16,0 0-16,0 0 16,-24-24-16,24 0 0,-24 0 15,0 0-15,0 0 16,0-1-16,0-23 0,-24 24 16,0 0-16,0-1 0,0 1 15,0 24-15,-25 0 16,25 0-16,0 24 0,-25 1 15,25-1-15,0 24 16,0-24-16,24 25 0,0-25 16,0 24-16,0-24 0,24 1 15,0-1-15,0 0 16,1 0-16,23-24 0,-24 0 16,25 0-16,-25-24 0,24 0 15,-24 24-15,-24-49 16,24 25-16,-24 0 0,0 0 15,0 0-15,-24 0 16,0-1-16,0 25 0,0 25 16,0-1-16,-1 24 0,1 0 15,0 25-15,0 24 16,24-25-16,-24 25 0,24 0 16,0 0-16,0-25 15,24 1-15,-24-1 0,0-23 16,0-1-16,-24-24 0,-1 1 15,1-25-15,0 0 16,-24-25-16,-1 1 0,25-24 16,-24-1-16,23 1 15,1-25-15,24 1 0,0-1 16,0 1-16,24-1 16,1 25-16,-1-1 0,24 25 15,1 0-15,-25 0 0,24 24 16,1-24-16</inkml:trace>
  <inkml:trace contextRef="#ctx0" brushRef="#br0" timeOffset="-22572">27845 11781 0,'24'0'0,"1"-24"16,-50 24 15,50 0 16,-1 0-31,0 0-16,0 0 0,25 0 15,-25 0-15,0-24 0,24 24 16,-23-25-16,-1 1 16,0 24-16,-24-24 0,0 0 15,0 0-15,-24 0 16,0-25-16,-1 25 0,1 0 15</inkml:trace>
  <inkml:trace contextRef="#ctx0" brushRef="#br0" timeOffset="-22463">27966 11467 0,'-24'0'0,"0"24"16,0 0-16,24-24 0,-25 48 0,1 1 15,24-1-15,0 0 16,0 1-16,0-1 0,24 1 16,1-1-16,23 0 15,-24-23-15,25-1 0,-1 0 16</inkml:trace>
  <inkml:trace contextRef="#ctx0" brushRef="#br0" timeOffset="-22167">28136 12023 0,'48'0'15,"0"-24"-15,1 0 0,-1-25 16,0 1-16,1 24 0,-1-25 16,-24 1-16,25-1 15,-25 25-15,0-24 0,0 48 16,1-24-16,-1 24 16,-24 24-16,0 0 15,0 0 1,-24-24-1,24 24-15,24-48 32,-24 0-17,0 24-15,0-24 16,0 0-16,0-25 16,0 25-1,0 0-15,24 24 16,0 0-1,0 24 1,-169-24 0</inkml:trace>
  <inkml:trace contextRef="#ctx0" brushRef="#br0" timeOffset="-22152">28764 11708 0</inkml:trace>
  <inkml:trace contextRef="#ctx0" brushRef="#br0" timeOffset="-22049">28764 11733 0,'25'0'46,"-25"-25"-46,24 1 16</inkml:trace>
  <inkml:trace contextRef="#ctx0" brushRef="#br0" timeOffset="-19134">21338 13232 0,'0'25'47,"0"-1"-32,0 0 1,0 0-16,0 0 0,0 25 16,0-25-16,0 24 15,0 1-15,0-25 0,0 24 16,0 1-16,0-25 0,0 24 16,0-24-16,0 1 15,0 23-15,0-24 0,0 0 16,0 1-1,0-1 1,24-24 47,0-24-48,1 24-15,-1 0 16,24 0-16,1 0 15,-1-25-15,0 25 0,1 0 16,23 0-16,-23 0 16,23 0-16,-23 0 0,23 0 15,-23 0-15,-1 0 0,-24 0 16,24 0-16,-23 25 16,-1-25-16,0 0 0,0 0 15,0 0 48,-24-25-48,0 1 1,0 0 0,0 0-16,0 0 15,0-1-15,0 1 16,0 0-16,0-24 0,0-1 15,0 25-15,0-24 16,0-1-16,0 1 0,0 0 16,0-1-16,-24 1 0,24 24 15,0-25-15,0 25 16,-24 0-16,24 0 16,0 0-16,-24 24 15,24 24 79,-24-24-94,-1 0 16,1 0-1,0 24-15,-24-24 16,24 0-16,-1 0 15,-23 0-15,24 0 0,-25 0 16,1 0-16,0 24 0,-1-24 16,1 0-16,-1 0 15,1 0-15,-24 0 0,23 0 16,25 0-16,-24 0 0,23 0 16,1 0-16,0 0 15,48 0 16,0 0-31,1 0 16,-1 0-16,0 0 16,0 0-1,-24 24-15,24-24 16,-48 0 46,24 24-15</inkml:trace>
  <inkml:trace contextRef="#ctx0" brushRef="#br0" timeOffset="-10846">24217 13426 0,'0'-24'63,"-25"24"-32,25 24-31,-24 0 0,0-24 16,-24 24-16,24 25 15,-1-25-15,-23 24 0,24 1 16,0-25-16,24 24 16,0-24-16,0 1 0,24-1 15,0 0-15,24 0 0,1-24 16,-1 0-16,25 0 16,-25 0-16,0-24 0,1 24 15,-1-24-15,-24 0 16,1-1-16,-25 1 15,-25 0-15,1 0 0,-24 0 16,-1 0-16,-23-1 16,-1 1-16,-23 0 0,23 0 15,0-25-15,1 25 16,23 0-16,25-24 0,0 23 16,24-23-16,0 0 0,24-1 15,0 1-15,25 0 16,-1-1-16,1 25 0,-1 0 15,25 0-15,-25 24 16,-24 0-16,0 0 0,0 24 16,1 0-16,-25 24 0,0-23 15,0 23-15,0 0 16,-25-24-16,25 25 0,0-25 16,-24 24-16,24-23 15,0-1-15,0 0 0</inkml:trace>
  <inkml:trace contextRef="#ctx0" brushRef="#br0" timeOffset="-10097">24797 13087 0,'0'-24'16,"-24"0"-16,0 0 0,0 24 16,-1-24-16,25 48 31,25 0-31,23 0 15,-24 25-15,25-1 16,-1 0-16,0 1 0,1 23 16,-1-23-16,-24 23 0,25-23 15,-25 23-15,0-23 16,0-1-16,-24 0 0,24-24 16,-24 1-16,25-1 15</inkml:trace>
  <inkml:trace contextRef="#ctx0" brushRef="#br0" timeOffset="-9874">25184 13039 0,'0'-24'0,"-24"24"0,0 0 15,0 24 1,24 0-16,-24 25 0,-1-25 15,1 24-15,0 0 16,0 25-16,0-25 0,-1 25 16,1-25-16,0 1 15,0 23-15,24-23 0,-24-1 16,24-24-16,-25 0 16</inkml:trace>
  <inkml:trace contextRef="#ctx0" brushRef="#br0" timeOffset="-8931">25862 13305 0,'24'-24'15,"0"24"-15,-24-24 16,-24 48 0,0-24-1,-1 24-15,1 0 0,0 0 16,-24 1-16,48 23 0,-25-24 16,25 25-16,0-25 15,0 0-15,25 24 0,-1-23 16,0-1-16,24-24 15,1 24-15,-1-24 0,-24 0 16,25 0-16,-1 0 0,-24 0 16,1 0-16,-1-24 15,0 0-15,-24-1 16,-24 1-16,0 0 0,-25 0 16,25-25-16,-49 25 15,25-24-15,0-1 0,-1 1 16,1 0-16,-1-1 15,25-23-15,0 23 0,24-23 16,0 23-16,24 1 0,0 0 16,25-1-16,-1 25 15,1 0-15,-1 0 0,0 24 16,1 0-16,-25 24 16,0 0-16,0 0 0,1 25 15,-25 23-15,0-23 0,-25 23 16,1 1-16,0-1 15,0-23-15,0 23 0,-1-23 16</inkml:trace>
  <inkml:trace contextRef="#ctx0" brushRef="#br0" timeOffset="-8619">26587 13160 0,'-24'0'0,"24"-24"16,-24 24-16,24-24 0,0-1 15,24 25-15,0-24 16,1 24-16,-1 0 0,24 0 16</inkml:trace>
  <inkml:trace contextRef="#ctx0" brushRef="#br0" timeOffset="-8455">26660 13353 0,'0'25'0,"-24"-1"15,0 0-15,48-24 32,0 0-17,0 0-15,0-24 16,25 24-16</inkml:trace>
  <inkml:trace contextRef="#ctx0" brushRef="#br0" timeOffset="-7899">27531 13015 0,'0'-24'0,"0"-1"15,0 1-15,-24 0 16,-1 24 0,1 0-16,-24 0 15,24 24-15,-25 0 0,1 25 16,-1-1-16,25 1 16,-24-1-16,24 0 0,0 1 15,24 23-15,0-23 16,0-1-16,24 0 0,0-23 15,24 23-15,1-24 0,-1-24 16,0 24-16,25-24 16,-25 0-16,1-24 0,-1 24 15,1-24-15,-25 0 0,-24 0 16,0-1-16,0 1 16,-24-24-16,-1 24 0,-23 24 15,0-25-15,23 25 16,-23 0-16,24 0 0,0 0 15,-1 25-15,1-1 0,24 0 16,-24-24-16,24 24 16,0 0-16,24 1 15</inkml:trace>
  <inkml:trace contextRef="#ctx0" brushRef="#br0" timeOffset="-7497">27918 13087 0,'0'-24'16,"0"-24"-16,0-1 0,-24 1 15,24 24-15,-25 24 16,1 24-16,24 0 16,0 0-16,0 25 15,-24-25-15,24 24 0,0-23 16,24 23-16,-24-24 15,24 0-15,1 0 16,-1-24-16,0 0 0,0 0 16,0 0-16,1 0 15,-1-24-15,0 24 0,0-24 16,0 0-16,1-24 0,-25 23 16,24 1-16,-24 0 15,24 0-15,-24 0 0,0-1 16,0 50-1,0-1-15,-24 0 0,24 24 16,-24 1-16,24 23 0,0-23 16,-25 23-16,25-23 15,0-1-15,0 0 0,25 1 16,-25-25-16,24 0 16</inkml:trace>
  <inkml:trace contextRef="#ctx0" brushRef="#br0" timeOffset="-7143">28837 13136 0,'0'-24'0,"0"-1"16,-24 1-16,0 24 0,-1-24 15,1 24-15,0 0 16,0 0-16,0 24 0,0-24 15,-25 49-15,25-25 0,0 0 16,0 24-16,-1 1 16,1-1-16,24-24 0,0 25 15,0-25-15,24 24 16,1-24-16,-1 1 0,24-1 16,1-24-16,-1 0 0,24 0 15,-23 0-15,-1 0 16,1-24-16,-25-1 0,0 1 15,0 0-15,-24 0 16,-24 0-16,0-1 0,0 1 16,-1 0-16,-23 24 0,24 0 15,0 0-15</inkml:trace>
  <inkml:trace contextRef="#ctx0" brushRef="#br0" timeOffset="-5847">29224 13112 0,'-24'0'0,"0"0"16,24-25-16,-24 1 0,-1 24 15,25-24-15,-24 24 0,0 0 16,0 0-16,0 0 0,-1 24 15,25 0-15,-48 1 16,48-1-16,-24 24 0,0-24 16,24 25-16,0-25 15,0 0-15,0 24 0,24-23 16,0-1-16,0-24 0,0 24 16,25-24-16,-1 0 15,-24 0-15,25-24 0,-25 0 16,0-1-16,0 1 15,0 0-15,-24 0 0,0 0 16,0-25-16,-24 25 16,24 0-16,-48-24 0,24 23 15,0 25-15,24-24 0,-25 0 16,1 24-16,48 0 31,1 0-15,-1 0-16,0 0 15,0 0-15,0 0 0,0 0 16,1-24 0,-1 24-16,0 0 0,0 0 15,0 0-15,25 0 0,-25 0 16,24 24-16,-23 0 16,23 0-16,-24 1 0,0 23 15,1-24-15,-25 0 16,0 0-16,0 1 0,0-1 15,0 0-15,-25-24 16,1 0-16,0 0 16,0 0-16,24-24 0,0 0 15,0-1 1,0 1-16,0-24 0,24 24 16,0-25-16,25 25 0,-25 0 15,0 0-15,24 0 16,-24-1-16,1 25 0,-1 0 15,0 25 1,24 47 0,-48-48-16,25 1 15,-1-1 1,0-24 0,0 0-16,0 0 15,1 0 1,-25-24-16,24 24 15,0-25 1,0 25 0,0-24-16,1 0 15,-1 24 1,-24-24-16,24 0 0,-24-1 16,-24 1-1,24 0-15,-24 0 0,-1 0 16,-23 24-16,24 0 0,-25 0 15,25 24-15,0-24 16,0 24-16,0 24 0,-1 1 16,1-25-16,24 24 15,0 1-15,0-1 0,0 0 16,24-23-16,1-1 0,-1 24 16,24-48-16,1 24 15,-1-24-15,0 0 0,25-24 16,-25 24-16,25-24 15,-1 0-15,-23-25 0,23 25 16,-23-24-16,-1 0 0,-24-1 16,25 1-16,-25-1 15,-24 1-15,0 0 0,0 23 16,0-23-16,-24 24 16,0 24-16,-1-24 0,1 24 15,-24 24-15,24-24 0,-1 24 16,1 24-16,24-23 15,0-1-15,24 24 0,-24 1 16,49-1-16,-1-24 16,-24 25-16,25-25 0,-1 0 15,-24 0-15,0 0 0,-24 0 16,-48-24-16,0 25 16,-25-25-16,-48 24 0,-48-24 15,-25 24-15</inkml:trace>
  <inkml:trace contextRef="#ctx0" brushRef="#br0" timeOffset="-3978">27071 14103 0,'0'-24'0,"0"0"15,-24 0 1,24 48 15,0 0-31,0 0 16,24 1-16,-24-1 0,0 24 15,0 0-15,0 1 16,24-25-16,-24 24 0,0 1 16,0-1-16,0-24 0,25 25 15</inkml:trace>
  <inkml:trace contextRef="#ctx0" brushRef="#br0" timeOffset="-3520">27458 14369 0,'-24'-24'16,"0"0"-16,24 0 15,0 0-15,0-1 16,0 1-16,24 24 16,-24-24-16,24 24 15,0 0-15,1 0 0,-1 24 16,0-24-16,0 24 0,0 1 16,1 23-16,-25-24 15,24 0-15,0 25 0,-24-25 16,0 0-16,0 0 0,0 1 15,0-50 1,0 1 0,0 0-1,24 0-15,-24-25 0,24 25 16,0-24-16,1 24 0,-1-25 16,0 25-16,0 24 15,0-24-15,1 24 0,-1 24 16,24-24-16,-48 24 15,24 0-15,1 25 0,-25-25 16,24 24-16,-24-23 0,0 23 16,0-24-16,0 0 15,24-24-15</inkml:trace>
  <inkml:trace contextRef="#ctx0" brushRef="#br0" timeOffset="-2770">28450 14224 0,'0'-24'0,"24"0"16,-24 0-16,-24 0 16,0 24-1,0 0-15,24 24 16,-25 0-16,1-24 16,24 24-16,-24 0 0,24 0 15,0 1-15,0-1 16,24 0-16,-24 0 0,24-24 15,1 24-15,-1-24 0,0 0 16,0 0-16,0 0 16,1-24-16,-1 0 0,0 0 15,-24 0-15,0-1 16,0 1-16,0 0 16,-24 0-16,0 0 15,-1 24 1,50 0-1,-1 0-15,0 0 16,24 0-16,-23 0 16,47 0-16,-24 0 0,1 0 15,23 0-15,-23 0 16,-25 0-16,24 0 0,-23 0 16,-1 0-16,-24-24 15,-24 24 16,-1 0-15,1 0-16,0 24 0,0-24 16,0 0-16,24 24 0,-25 0 15,-23 49 1,48-1 0,24-48-1,0-24-15,1 25 0,-1-25 16,24 0-16,-24 0 0,25-25 15,-25 1-15,24 0 16,-23 0-16,-1-25 0,24 25 16,-24-24-16,-24 0 15,24-1-15,1 25 0,-25-24 16,0-1-16,0 25 0,0 0 16,0 48 15,-25 24-31,25-23 15,0 23-15,-24 0 0,24 1 16,0-1-16,0 0 0,24 1 16,-24-1-16,25-24 15,-1 1-15</inkml:trace>
  <inkml:trace contextRef="#ctx0" brushRef="#br0" timeOffset="-2424">29635 14200 0,'25'0'15,"-25"-24"-15,24 24 0,0 0 63,0 0-47,0 0-16,0 0 15,25 0-15,-25 0 16,0 0-16,25-24 0,-25 24 15,-24-24-15,24-1 0,-24 1 16,-24 24-16,0-24 16,-1 0-16,1 0 0,-24-1 15,24 25-15,-25 0 16,1 25-16,24-1 0,0 0 16,-1 24-16,1 1 0,24-1 15,0 0-15,24 1 16,1-1-16,-1 1 0,24-1 15,0-24-15,1 0 0,23 1 16,-23-25-16</inkml:trace>
  <inkml:trace contextRef="#ctx0" brushRef="#br0" timeOffset="1105">28813 15410 0,'-24'0'15,"-1"-25"-15,1 25 16,24-24-16,0 0 16,0 0-16,0 0 0,24 24 15,25-25-15</inkml:trace>
  <inkml:trace contextRef="#ctx0" brushRef="#br0" timeOffset="1255">29587 15289 0,'0'24'0,"24"-24"0,-24 24 16,24-24-16,1 0 15,-1 0 1,0 0-16,0-24 0,0 24 16</inkml:trace>
  <inkml:trace contextRef="#ctx0" brushRef="#br0" timeOffset="1350">30119 15313 0,'24'0'0</inkml:trace>
  <inkml:trace contextRef="#ctx0" brushRef="#br0" timeOffset="5304">19693 14926 0,'0'-24'15,"-24"24"-15,24-25 0,0 1 16,0 0-1,24 48 48,-24 0-47,24-24-16,-24 25 0,24-1 15,1 0-15,-25 24 0,24-23 16,0 23-16,0 0 15,0-23-15,1 23 0,-1 0 16,0-24-16,0 1 16,0-1-16,-24 0 0,25 0 15,-1 0-15,0-24 16,-24-24 0,24 0-16,0 0 15,-24-25-15,24 25 16,-24-24-16,25 24 0,-25-25 15,24 1-15,-24 24 0,0-25 16,24 25-16,-24 0 16,0 0-16,0 0 0,0-1 15,-24 25 313</inkml:trace>
  <inkml:trace contextRef="#ctx0" brushRef="#br0" timeOffset="6613">20225 14490 0,'24'-48'16,"-24"72"15,-24 0-31,0 1 16,0 23-16,-25 0 15,25-23-15,-24 23 0,0 0 16,-1 1-16,25-1 16,-24 0-16,-1 1 0,25-1 15,0-24-15,0 1 0,-1-1 16,25 0-16,0 0 16,25-24-16,-25 24 0,24-24 15,24 25-15,1-25 16,-1 0-16,25 0 0,-25 0 15,24 24-15,-23-24 0,-1 0 16,1 24-16,-1-24 16,-24 24-16,0 0 0,1 0 15,-1 1-15,0-1 16,0 0-16,-24 0 0,24 0 16,-24 1-16,25-25 15,-25 24-15,24-24 16,-24-24 31,0-1-16</inkml:trace>
  <inkml:trace contextRef="#ctx0" brushRef="#br0" timeOffset="7212">20806 14781 0,'24'-25'16,"-24"1"-1,-24 0-15,0 0 16,-1 24-1,1 0-15,0 0 0,24 24 16,-24 0-16,0 0 16,24 1-16,0 23 0,0-24 15,0 25-15,24-25 0,0 0 16,24 24-16,1-23 16,-1-1-16,1 0 0,-1 0 15,0 0-15,-23 1 16,-1-1-16,0 0 0,-24 0 15,-24 0-15,0-24 0,-1 24 16,-23 1-16,0-25 16,-1 24-16</inkml:trace>
  <inkml:trace contextRef="#ctx0" brushRef="#br0" timeOffset="7716">20830 14829 0,'24'-24'0,"0"0"15,-24-1-15,25 25 16,-25-24-16,24 24 16,0 0-16,0-24 0,0 24 15,25 0-15,-1 0 16,0-24-16,1 24 0,-1 0 16,1-24-16,-1 24 15,0 0-15,-23-24 0,23 24 16,-24 0-16,0 0 15,-48 0 1,0 24 0,0-24-16,0 24 15,-1 0-15,1 24 16,0-23-16,0 23 0,24 0 16,-24 1-16,24-1 15,0 1-15,0-1 0,24 0 16,0-23-16,-24-1 0,48 0 15,-23-24-15,23 0 16,0 0-16,1 0 0,-1-24 16,0 0-16,1-1 15,-25 1-15,0 0 0,-24-24 16,0-1-16,0 1 0,-24 24 16,0-25-16,-25 1 15,1 24-15,0-25 0,-1 25 16,1 24-16,0-24 15,23 24-15,1 0 0,0 0 16,0 24-16,24 0 16,24-24-16</inkml:trace>
  <inkml:trace contextRef="#ctx0" brushRef="#br0" timeOffset="7932">22015 14611 0,'0'-24'16,"0"0"0,-24 0-16,24 48 31,0 0-31,0 25 16,24-25-16,-24 48 0,0-23 15,0 23-15,25 1 0,-25-25 16,0 1-16,0-1 15,0 0-15</inkml:trace>
  <inkml:trace contextRef="#ctx0" brushRef="#br0" timeOffset="8239">22306 14732 0,'0'-24'0,"0"0"16,-25 48-1,1 0-15,0 0 16,0 25-16,0-25 16,-1 0-16,1 25 0,0-25 15,0-24-15,24 24 16,-24-24-16,48 0 16,0 0-1,0 0-15,25 0 16,-25 0-16,0 0 0,0 0 15,25 0-15,-25 24 16,0 0-16,0-24 0,0 25 16,1-1-16,-1-24 15,0 24-15,0-24 0,-24 24 16</inkml:trace>
  <inkml:trace contextRef="#ctx0" brushRef="#br0" timeOffset="8659">23031 14781 0,'0'-25'15,"-24"1"-15,0 0 0,0 0 16,0 0-16,-1 0 15,1-1-15,0 1 0,0 0 16,0 0-16,-1 24 16,1 0-16,0 0 15,0 24-15,0 0 0,-1 25 16,1-25-16,0 24 16,0-24-16,24 25 0,0-25 15,0 24-15,24-24 0,24 1 16,1-25-16,-1 24 15,25-24-15,-25 24 0,25-24 16,-25 0-16,25 24 16,-49-24-16,24 24 0,-24-24 15,-24 25-15,-24-1 0,0 0 16,0 0-16,-24 0 16,-1 1-16,-23-1 0,23-24 15,1 0-15,-1 0 16</inkml:trace>
  <inkml:trace contextRef="#ctx0" brushRef="#br0" timeOffset="8874">22910 14442 0,'0'-48'16,"0"23"-16,0 1 0,0 48 31,0 1-31,0 23 0,0 25 15,0-1-15,0 25 16,0 0-16,0-1 0,25 1 16,-25 0-16,24 0 0,0-1 15,-24-23-15,24 0 16,-24-1-16,0 1 0</inkml:trace>
  <inkml:trace contextRef="#ctx0" brushRef="#br0" timeOffset="24756">15363 2952 0,'-24'0'32,"48"0"-1,0 0-15,0-25-16,25 25 15,-1-24-15,25 24 0,-1-24 16,25 0-16,-24 24 0,23-24 15,-23 24-15,-1 0 16,1-25-16,-25 25 0,-23 0 16,-1 0-16,0 0 0,0 0 15,-48 0 1</inkml:trace>
  <inkml:trace contextRef="#ctx0" brushRef="#br0" timeOffset="25106">15508 3145 0,'-24'24'16,"48"-24"46,0 0-62,0-24 0,25 24 16,23 0-16,1-24 16,0 0-16,23 24 0,1-25 15,0 25-15,0-24 0,-25 24 16,1-24-16,-25 24 15,1 0-15,-1-24 0,-24 24 16,0 0-16,-48 0 31,0 24-31</inkml:trace>
  <inkml:trace contextRef="#ctx0" brushRef="#br0" timeOffset="25469">15629 3411 0,'-24'24'0,"0"-24"16,24 25-16,-25-25 15,50 0 16,-1 0-15,0 0-16,0 0 16,0-25-16,25 25 0,23 0 15,-23-24-15,23 24 16,1 0-16,24-24 0,-25 24 16,1 0-16,-25-24 15,25 24-15,-25 0 0,-24-24 16,25 24-16,-25 0 0,0 0 15,0 0 1</inkml:trace>
  <inkml:trace contextRef="#ctx0" brushRef="#br0" timeOffset="25825">15605 3774 0,'-24'24'0,"-1"-24"0,25 24 16,25-24 15,-1 0-31,24 0 16,-24-24-16,25 24 15,-1 0-15,1 0 0,23-24 16,1 24-16,-25 0 0,25 0 16,-1 0-16,1-24 15,-25 24-15,1 0 0,-1 0 16,0 0-16,1 0 16,-25 0-16,0 0 0,0 0 15,-48 0 32,0 0-47</inkml:trace>
  <inkml:trace contextRef="#ctx0" brushRef="#br0" timeOffset="26124">15677 4064 0,'0'24'16,"-24"-24"0,48 0-1,1 0 1,-1 0-16,24 0 16,25 0-16,-1 0 0,1-24 15,24 24-15,-1-24 16,1 24-16,0 0 0,-24 0 15,-1-24-15,1 24 16,-49 0-16,24 0 0,-24-24 16,1 24-16</inkml:trace>
  <inkml:trace contextRef="#ctx0" brushRef="#br0" timeOffset="26544">16911 3000 0,'-24'-24'0,"24"0"16,24 24 15,0 0-15,1 0-16,-1-25 15,24 25-15,0 0 0,-23 0 16,23 0-16,0 0 0,1-24 16,-1 24-16,-24 0 15,25 0-15,-25 0 0,0 0 16,0 0 0,-24-24-16</inkml:trace>
  <inkml:trace contextRef="#ctx0" brushRef="#br0" timeOffset="26837">16960 3266 0,'0'24'15,"24"-24"17,0 0-32,0 0 15,0 0-15,0 0 16,25-24-16,-1 24 0,1 0 16,23-24-16,-23 24 15,-1 0-15,-24 0 0,25 0 16,-25-24-16,0 24 0,0 0 15,0 0 1</inkml:trace>
  <inkml:trace contextRef="#ctx0" brushRef="#br0" timeOffset="27146">16984 3774 0,'-24'48'16,"24"-23"-16,24-25 16,0 0-1,24-25-15,-24 25 0,25 0 16,23 0-16,-23-24 0,23 24 15,-23 0-15,-1 0 16,1 0-16,-1 0 0,0 0 16,-24 0-16,1 0 15,-1 0-15,0 0 0,-48 0 47</inkml:trace>
  <inkml:trace contextRef="#ctx0" brushRef="#br0" timeOffset="27384">17129 4161 0,'0'24'15,"0"0"-15,24-24 31,24 0-15,-23 0-16,-1-24 16,48 24-16,-23 0 0,23 0 15,1 0-15,-25-24 0,25 24 16,-25 0-16,1 0 16,-25-24-16</inkml:trace>
  <inkml:trace contextRef="#ctx0" brushRef="#br0" timeOffset="33948">11420 14490 0,'-24'0'47,"0"0"-31,24 25 31,-25-25-47,1 24 15,0 0 1,24 0-16,-24 0 0,0 1 16,-1-1-1,1 0-15,24 0 0,0 0 16,0 0-1,0 1 1,24-25-16,1 24 0,-1-24 16,24 0-16,-24 24 15,1-24-15,23 0 0,-24 24 16,24-24-16,-23 0 16,-25 24-16,0 1 15,-25-1-15,1 0 16,0 0-16,-24 0 15,24 1-15,-25-25 0,25 0 16,-24 0-16</inkml:trace>
  <inkml:trace contextRef="#ctx0" brushRef="#br0" timeOffset="34229">11130 14611 0,'24'0'32,"0"-24"-32,24 0 15,-23 24-15,23-24 16,25 0-16,-25-1 16,0 1-16,1 0 0,-1 24 15,0 0-15,-23-24 16,-1 24-16,-24 24 31,0 0 0</inkml:trace>
  <inkml:trace contextRef="#ctx0" brushRef="#br0" timeOffset="34668">11613 14103 0,'-24'-24'0,"0"0"16,0 24-16,48 0 31,0 24-31,0 0 15,25 1-15,23-1 16,-23 24-16,23 0 0,-23 1 16,23-1-16,-23 25 15,-1-25-15,-24 25 0,0-1 16,-24 1-16,0-1 0,-24 1 16,0 0-16,0-25 15,-25 25-15,1-25 0,0-24 16,24 25-16,-25-25 0,25 0 15,0 0-15,0 0 16,-1-24-16,1 0 16</inkml:trace>
  <inkml:trace contextRef="#ctx0" brushRef="#br0" timeOffset="36314">12702 14442 0,'-24'0'16,"24"-24"-16,0 0 15,0 48 63,0 0-46,24-24-1,-24-24 0,24 24 578,-24-24-593,24-1 0,-24 1-16,0 0 31,0 48-15,0 0-1,0 1-15,0-1 0,-24 24 16,24 1-16,0-1 15,0 0-15,24 1 0,-24-1 16,25 0-16,-1-23 0,0 23 16,0-24-16,0 0 15,25 1-15,-25-25 0,0 24 16,24-24-16,-23 0 0,-1 0 16,24-24-16,-24 24 15,1-25-15,-25-23 0,24 24 16,-24-25-16,0 1 15,0-24-15,0 23 0,0-23 16,-24-1-16,-1 25 16,25-25-16,-24 25 0,24 23 15,0-23-15,0 24 16,0 48 15,0 0-31,0 0 16,0 1-1,24-25-15,-24 24 0</inkml:trace>
  <inkml:trace contextRef="#ctx0" brushRef="#br0" timeOffset="36899">13549 14224 0,'-25'-24'15,"1"0"1,24 48 0,0 0-16,0 0 15,0 25-15,0-1 16,24 1-16,-24-1 0,0 0 15,25 1-15,-25-1 16,0 1-16,24-1 0,-24 0 16,0-24-16,0 25 0,0-25 15,0 0-15,0 0 16,0-48 15,0 0-31,0 0 16,0-25-16,-24 1 0,24-24 15,-25-1-15,25 0 16,-24 1-16,24-1 0,0 1 16,0 23-16,0 1 0,24 0 15,-24 23-15,25 25 16,-1 0-16,0 0 0,0 0 16,0 25-16,25-1 15,-25 0-15,0 24 0,0-24 16,1 25-16,-1-25 0,-24 24 15,0-23-15,0-1 16,0 0-16,-24 0 0,-1 0 16,1 1-16,0-25 15,-24 0-15,23 0 0,1 0 16,0 0-16,0 0 0,0-25 16,-1 25-16,25-24 15</inkml:trace>
  <inkml:trace contextRef="#ctx0" brushRef="#br0" timeOffset="37507">14540 14321 0,'25'-24'0,"-1"0"15,-24-1-15,0 1 16,0 0-16,0 0 16,-24 0-1,-1 24 1,1 0-16,0 0 0,-24 0 15,24 0-15,-25 0 0,1 24 16,-1 0-16,1-24 16,0 24-16,-1 0 0,25 1 15,0-1-15,24 24 16,0-24-16,0 1 0,0-1 16,24 0-16,0 0 0,25 0 15,-25-24-15,24 25 16,1-1-16,-1-24 0,0 24 15,1 0-15,-25-24 0,24 24 16,-24-24-16,-24 25 16,25-1-16,-25 0 0,0 24 15,-25-24 1,1 1-16,0-1 0,0 0 16,0 0-16,-25 0 15,25-24-15,-24 25 0,24-25 16,-25 0-16,25 0 0,0-25 15,0 25-15,-1-24 16,1 24-16,0-24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7:55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0,'24'0'31,"0"-24"-31,0 24 0,0 0 16,1-25-16,23 25 15,25-24-15,-25 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7:55.8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0 169 0,'24'-24'31,"0"0"-31,24-1 16,1 1-16,48 0 0,-25 0 15,25 24-15,-24-24 16,-1 24-16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5:53.6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1212 193 0,'0'-48'0,"48"24"16,-48 0 0,0 0-16,0-1 15,0 1 1,-24 24-16,24-24 0,-24 24 31,0 0-31,-1 24 16,-23 0-16,24 1 0,-25 23 15,1 0-15,0 1 16,23 23-16,-23 1 0,24-1 16,0 1-16,24 0 15,0-1-15,24 1 0,0-25 16,0 0-16,25 1 0,-1-25 15,25 0-15,-1-24 16,1 0-16,23 0 0,1-24 16</inkml:trace>
  <inkml:trace contextRef="#ctx0" brushRef="#br0" timeOffset="323">1768 484 0,'0'-24'0,"0"-1"0,-24 25 16,0 0-16,0 0 16,24 25-1,-25-25-15,25 24 0,-24 24 16,24-24-16,-24 25 16,24-25-16,0 24 0,0 1 15,0-25-15,24 24 0,0-24 16,1-24-16,-1 25 15,0-25-15,0 0 0,24 0 16,-23-25-16,-1 1 0,0 0 16,0 0-16,0 0 15,-24-25-15,0 1 0,-24 0 16,24-1-16,-24 1 16,0 24-16,0-25 0,-1 25 15,1 24-15</inkml:trace>
  <inkml:trace contextRef="#ctx0" brushRef="#br0" timeOffset="929">2179 532 0,'25'-24'15,"-25"0"1,0 0-16,0-1 0,-25 25 15,25-24-15,0 48 32,25 1-32,-25-1 15,24 0-15,0 24 16,-24 1-16,24-1 0,-24 0 16,0 1-16,0-1 0,0-24 15,0 25-15,0-25 16,0 0-16,0-48 31,0 0-31,0 0 16,24-25-16,-24 1 0,0-1 15,24 1-15,-24 0 16,25 24-16,-25-25 0,24 25 16,-24 0-16,24 0 15,0 24-15,0 24 16,-24 0-16,25 0 0,-25 0 15,24 1-15,0-1 16,-24 0-16,0 0 0,24 0 16,-24 0-16,0-48 47,24 24-47,-24-24 0,0-24 15,25 24-15,-1-25 0,0 25 16,-24 0-16,24 0 0,0-1 15,1 25-15,-1 0 16,0 25-16,0-1 0,0 0 16,-24 24-16,24 1 15,-24-1-15,25 0 0,-25-23 16,0 23-16,0 0 0,0-23 16,0-1-16</inkml:trace>
  <inkml:trace contextRef="#ctx0" brushRef="#br0" timeOffset="1385">3050 363 0,'0'-49'16,"0"1"-16,0 0 16,-24 23-16,24 1 0,0 48 15,0 1 1,0 23-16,0 0 15,24 1-15,-24 23 0,24 1 16,-24 0-16,25-1 16,-25 1-16,24-1 0,-24 1 15,0-1-15,0-23 0,0-1 16,0 1-16,0-25 16,0 0-16,0 0 0,-24 0 15,-1-48 1,25-24-1,0-1-15,0-23 0,0-1 16,25 1-16,-25-25 16,24 24-16,-24 1 0,24 23 15,0 1-15,0 24 0,1 24 16,-1 0-16,0 48 16,-24-24-16,24 25 0,-24-1 15,0 0-15,0 25 16,0-49-16,0 25 0,-24-1 15,24-24-15,-24 0 16,0-24-16,-1 0 16,1 0-16,24-24 0</inkml:trace>
  <inkml:trace contextRef="#ctx0" brushRef="#br0" timeOffset="1714">3292 435 0,'24'0'0,"0"-24"0,1 24 15,-1 0 17,0 24-1,0-24-31,0 25 16,1-1-16,-1 0 15,0 24-15,0-23 0,-24-1 16,0 0-16,0 0 0,0 0 15,-24-24 1,0 0 0,24-24-1,-24 0-15,24 0 0,0-25 16,0 25-16,24-24 0,0-1 16,-24 1-16,24 0 15,0 23-15,1 1 0,23 24 16,-24 0-16,0 0 15</inkml:trace>
  <inkml:trace contextRef="#ctx0" brushRef="#br0" timeOffset="2116">3873 460 0,'0'24'31,"24"-24"1,0 24-17,0-24-15,0 0 16,1 0 0,-25-24-16,24 24 0,-24-24 15,0-1 1,0 1-16,0 0 0,-24 0 15,-1 0-15,1-1 0,24 1 16,-24 0-16,0 24 16,0 0-16,-1 0 15,25 24 1,0 0-16,0 25 0,0-25 16,0 0-16,25 25 0,-25-25 15,24 24-15,0-24 16,0-24-16,0 25 0,1-25 15,-1 0-15,0 0 16,24 0-16,-23 0 0</inkml:trace>
  <inkml:trace contextRef="#ctx0" brushRef="#br0" timeOffset="2717">4381 290 0,'24'-48'0,"0"-1"0,-24 25 15,24 0-15,-24 0 16,0 0-16,-24 48 31,0-24-31,0 24 16,-1 0-16,25 0 15,-24-24-15,24 25 0,0-1 16,0 0-16,0 0 0,24 0 16,1 1-16,-25-1 15,24 0-15,0 0 0,0-24 16,0 24-16,1-24 0,-1 0 15,0 25 1,-48-1 0,0-24-16,-1 0 15,1 24-15,0-24 0,0 0 16,0 0-16,24-24 16,24 0-1,24-1-15,-24 1 0,25-24 16,23 24-16,-23-1 15,-1-23-15,1 24 0,-1 0 16,-24-1-16,0 1 0,0 24 16,1-24-16,-25 0 15,-25 24 1,1 0 0,0 0-16,0 0 15,0 0 1,24 24-16,0 0 15,24 0-15,-24 1 16,24-1-16,0 0 16,-24 0-16,24 0 0,1 1 15,-25-1-15,0 0 0,0 0 16,0 0 0,0 1-16,-25-1 0,1-24 15,-24 24-15,24-24 16,0 0-16,-1 0 0,1 0 15</inkml:trace>
  <inkml:trace contextRef="#ctx0" brushRef="#br0" timeOffset="5491">3074 992 0,'-24'0'15,"0"24"63,24 0-78,-24 0 16,24 1-16,0-1 0,0 0 16,-24 0-16,24 0 15,0 0-15,0 25 0,0-25 16,0 0 0,0 0-16,0 1 0,0-1 15,24-24-15,-24 24 16,0 0-16,24-24 15,-24 24 1,0-48 31,24 0-31,-24 0-1,0 0 1,0-1-1,0 1 1</inkml:trace>
  <inkml:trace contextRef="#ctx0" brushRef="#br0" timeOffset="6481">3099 968 0,'-25'24'16,"1"0"0,24 0-16,0 0 0,0 1 15,0-1-15,0 24 16,-24-24-16,24 25 0,0-25 15,0 24-15,0 1 0,0-25 16,0 0-16,0 24 16,0-23-16,0-1 15,0 0-15,0 0 32,0-48-1,0 0-16,24 24-15,-24-24 0,0-1 16,0 1-16,24 0 16,-24-24-16,0 23 0,25-23 15,-25 0-15,24-1 16,-24 25-16,0-24 0,24 24 16,-24-1-16,0 1 0,0 0 15,0 0 1,-24 24-1,24 24 1,0 0-16,-24 0 16,24 1-16,0-1 0,-25 24 15,25-24-15,0 0 16,-24 25-16,24-25 0,0 24 16,0-23-16,0-1 0,0 24 15,-24-24 1,24 1-16,0-1 15,-24-24 1</inkml:trace>
  <inkml:trace contextRef="#ctx0" brushRef="#br0" timeOffset="122643">26 774 0,'-24'-24'16,"24"-25"-16,0 25 0,24-24 15,25 0-15,-1-1 16,25 1-16,23-1 0,1 25 16,0-24-16,24 24 15,-24 24-15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8:06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0 0,'0'0'16,"0"24"-16,-24-24 0,24 24 15,-24 1-15,24-1 16,24-24-16,24 24 16,1-24-16,23 0 0,-23 0 15,23 0-15,1 0 16,-25-24-16,0 24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8:07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218 267 0,'-24'-25'0,"0"1"16,0 24-1,24 24-15,-25-24 16,25 49-16,-24-1 0,24 0 16,-24 1-16,0 23 0,24-23 15,-24 23-15,24-23 16,0-1-16,-25-24 0,25 1 15,0-1-15,0-48 32,25-25-32,-25 25 0,24-24 15,0-25-15,0 0 16,0 1-16,1-1 0,-25-23 16,24 47-16,0-23 15,0 23-15,0 1 0,1 24 16,-1-1-16,0 25 0,0 25 15,0 23-15,0-24 16,1 49-16,-1-25 0,0 25 16,0-1-16,0 1 0,-24-1 15,0-23-15,25 23 16,-25-23-16,0-1 0</inkml:trace>
  <inkml:trace contextRef="#ctx0" brushRef="#br0" timeOffset="685">194 484 0,'0'-24'0,"-24"24"15,48 0 1,0 0 0,0 0-1,25 0-15,-1 0 0,25 0 16,-1 0-16,1-24 15,24 24-15,-25 0 0,1-24 16,-1 24-16,-23 0 0,-1 0 16,-24 0-16,0-25 15,1 25-15,-50-24 32,1 24-32,0 0 0,0-24 15,0 24-15,-1 0 0,1 0 16,0 0-16,0 0 15,0 0-15,0 24 0,-1 0 16,25 1-16,-24 23 16,24-24-16,0 25 0,0-25 15,0 24-15,0-24 0,24 1 16,1-1-16,-1 0 16,0-24-16,0 0 0,0 0 15,0 0-15,1-24 16,-1 0-16,0-1 0,0 1 15,-24-24-15,24 24 0,-24-1 16,0 1-16,0 0 16,0 48-1,0 0 1,-24 25-16,24-1 0,-24 25 16,24-25-16,0 25 0,-24-1 15,24 1-15,0-1 16,-24-23-16,24 23 0,0-23 15,-25-1-15,25-24 16,-24 1-16,24-1 0,-24 0 16,0-24-16,0 0 0,-25-24 15,25 0-15,0-1 16,0-23-16,0 0 0,24-1 16,0-23-16,0 23 15,0-23-15,24 23 0,0 1 16,24 24-16,-23-25 0,23 25 15,0 0-15</inkml:trace>
  <inkml:trace contextRef="#ctx0" brushRef="#br0" timeOffset="1314">1524 460 0,'25'-48'0,"-25"23"15,0 1-15,-25 0 16,1 24-16,0-24 0,-24 24 16,23 0-16,1 0 15,-24 0-15,24 0 0,0 0 16,-1 24-16,1-24 16,24 24-16,-24 0 0,24 25 15,0-25-15,0 0 0,0 25 16,0-25-16,24 0 15,-24 0-15,24 0 0,-24 1 16,25-25-16,-25 24 16,24-24-16,0-24 15,0-1-15,-24 1 16,24 0-16,-24 0 16,24 0-16,1 24 15,-25 24 1,24 0-16,-24 0 15,0 25-15,24-1 0,-24 0 16,0 1-16,0-1 16,0 0-16,0-23 0,0-1 15,-24 24-15,0-48 16,24 24-16,-49-24 0,25 25 16,0-25-16,0 0 0,0 0 15,-1-25-15,1 25 16,0 0-16,0 0 0,24-24 15,24 0 17,0 0-17,0 0 1,1-1 0,-25 1-16,24 24 0,-24-24 15,24 24-15,-24-24 16</inkml:trace>
  <inkml:trace contextRef="#ctx0" brushRef="#br0" timeOffset="1548">1815 581 0,'0'-24'16,"24"24"-16,-24-24 16,24 24-1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8:06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218 240 0,'0'-25'16,"0"1"-16,0 0 0,0 0 16,0 0-1,0 48 1,0 0 0,-24 24-16,0-23 0,24 47 15,-24 1-15,-1-1 0,1 1 16,0-1-16,0 1 15,0-25-15,24 1 0,-25-1 16</inkml:trace>
  <inkml:trace contextRef="#ctx0" brushRef="#br0" timeOffset="347">73 288 0,'0'-48'0,"-24"23"15,24-23-15,24 48 32,0 24-32,0 25 0,25-25 15,-25 24-15,24 25 0,1-25 16,23 0-16,-23 25 16,-25-25-16,24 1 0,1-1 15,-25 1-15,0-25 16,0 0-16,0-24 0,1 0 15,-1-48 1,-24-1-16,0 1 0,24-25 16,-24 1-16,0-25 0,0 24 15,0-23-15,0 23 16,0 0-16,0 25 0,24 24 16,-24 0-16,0 48 15,0 0-15,0 0 16,-24 25-16</inkml:trace>
  <inkml:trace contextRef="#ctx0" brushRef="#br0" timeOffset="703">992 336 0,'0'-24'15,"-24"24"-15,0 0 16,0 0-16,0 24 16,24 0-16,-25 25 15,1-1-15,24-24 0,-24 49 16,24-25-16,0 1 0,0-1 16,0 1-16,24-25 15,0 24-15,1-48 0,-1 24 16,0-24-16,0-24 15,24 24-15,-23-48 0,23 24 16,-24-25-16,0-23 0,-24 23 16,0 1-16,0-25 15,0 25-15,0-1 0,-24 25 16,0 0-16,0 0 16,0 24-16,-1 0 0,1 24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13.8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184 919 0,'-24'-24'0,"24"0"0,-24-1 16,0 25 0,-1 25 15,25-1-31,0 0 0,0 24 16,-24-24-16,24 25 15,0-1-15,0-24 0,0 1 16,0 23-16,0-24 15,0 0-15,0-48 16,0 0 0,-24-24-16,24 23 15,0-23-15,0 0 16,-24-25-16,24 25 0,0-25 16,0 25-16,0-25 15,0 25-15,0-1 0,0 25 16,24 0-16,0 0 0,0 24 15,25 0-15,-25 24 16,24 24-16,1-23 0,-1 23 16,-24 0-16,25 1 15,-1-1-15,-24 1 0,1-1 16,-1 0-16,0-24 0,-24 25 16</inkml:trace>
  <inkml:trace contextRef="#ctx0" brushRef="#br0" timeOffset="504">136 1064 0,'-24'-24'0,"-1"24"15,25-24-15,0-1 0,0 1 16,0 0-16,25 0 16,-1 0-16,0 0 15,0-1-15,25 1 0,-25 0 16,24 0-16,1 24 15,-25-24-15,0 24 0,0-25 16,0 25-16,1 0 0,-25-24 16,24 24-16,0 24 62,-24 1-46,24-25-16,0 24 15,-24 0-15,24 0 0,1 0 16,-25 1-16,0-1 16,24-24-16,-24 24 0,0-48 47,0 0-47,0-1 15,0 1-15,0 0 16,0 0-16,0-25 0,24 25 15,0 0-15,0 0 16,1 24-16,-1 0 16,-24 24-16,24-24 15,0 24-15,0 0 0,1 1 16,-1-25-16,-24 24 0,24 0 16,-24 0-16</inkml:trace>
  <inkml:trace contextRef="#ctx0" brushRef="#br0" timeOffset="848">910 701 0,'24'-24'0,"-24"0"0,0 0 16,24-1-16,1 1 16,-1 24-1,-24 24-15,0 1 16,24-1-16,-24 0 15,0 0-15,24-24 16,0 24-16,-24 1 0,24-25 16,1 0-16,-1 0 15,0 0-15,0 0 0,0 0 16,1-25-16,-25 1 16,24 0-16,-24 0 15,0 0-15,0-1 0,-24 1 16,24 0-16,-25 0 15,25 0-15,-24 24 16,24 24 0,0 0-1</inkml:trace>
  <inkml:trace contextRef="#ctx0" brushRef="#br0" timeOffset="1285">1345 411 0,'-24'-24'16,"24"0"-16,-24 24 15,24-25-15,24 50 32,0-25-32,1 24 15,-1 0-15,0 0 0,0 0 16,0 25-16,1-25 15,-1 0-15,-24 0 0,24 0 16,-24 1 0,0-1-16,0-48 31,0-1-31,0 1 16,0 0-16,0 0 0,0 0 15,24-1 1,0 1-16,0 24 15,1 0-15,-1 24 0,0 1 16,-24-1 0,0 0-16,0 0 0,0 0 15,0 1-15,0-1 16,-24 0-16,0 0 0,-1-24 16,1 0-16,0 0 15,0 0-15,24-24 0,-24 0 16,0 0-16</inkml:trace>
  <inkml:trace contextRef="#ctx0" brushRef="#br0" timeOffset="1668">1805 314 0,'0'-24'15,"-24"24"-15,24-24 16,-24 0-16,24-1 31,24 25-31,0 25 16,0-1-16,0 0 15,1 0-15,-1 25 16,0-25-16,-24 24 16,24-24-16,-24 0 0,0 1 15,0-1-15,0 0 0,0 0 16,0-48 15,0 0-31,0 0 16,0-1-16,0 1 15,24 24-15,-24-24 0,25 24 16,-25-24-16,24 24 16,0 24-16,0 0 15,0 0 1,0 1-16,1-25 15</inkml:trace>
  <inkml:trace contextRef="#ctx0" brushRef="#br0" timeOffset="2032">2386 314 0,'0'-24'0,"0"0"15,0 0-15,-25-1 16,25 1-16,-24 0 0,0 24 15,0 0-15,0 24 16,24 0 0,-25 1-16,25-1 0,0 0 15,0 0-15,0 0 16,25 1-16,-25-1 0,0 0 16,24-24-16,-24 24 0,24-24 15,0 0 1,-24-24-16,24 24 15,1-24-15,-25 0 16,24 24-16,-24-25 16,24 25 15,-24 25-15,0-1-1,24-24-15,0 24 16</inkml:trace>
  <inkml:trace contextRef="#ctx0" brushRef="#br0" timeOffset="2347">2507 193 0,'0'-24'0,"0"0"16,-25 24-1,25-24-15,25 48 16,-1 0-1,0 0 1,-24 0-16,24 1 0,0-1 16,0 0-1,1-24 1,-25-24 0,0 0-1,0-1-15,0-23 16,0 24-16,-25 0 15,25-25-15,0 25 0,0 0 16,0 0-16,25 48 31,-25 24-31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20.5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97 873 0,'-24'-24'0,"0"0"16,0 0 0,-1 0-16,50 48 47,-25 0-47,24 0 0,-24 25 15,24-25-15,0 0 16,0 24-16,-24-24 0,25 1 15,-1-1-15,-24 0 16,24-24-16,-24-24 31,0 0-31,0-1 16,-24 1-16,24-24 16,0 0-16,-24-1 0,24 25 15,-25-24-15,25-1 16,0 25-16,0 0 15,25 24 1,-25 24-16,24 0 0,0 25 16,0-25-16,24 24 0,-23-24 15,-1 25-15,0-25 16,0 0-16,25 0 0,-25-24 16,0 0-16,0 0 15,-24-24-15,24 0 16,-24 0-16,0-25 0,0 25 0,0-24 15,0-1-15,-24 1 16,0 0-16,0-25 0,0 25 16,-1 23-16,1-23 0,24 24 15,-24 0-15,24 48 32,24-24-17,-24 24-15,24-24 0</inkml:trace>
  <inkml:trace contextRef="#ctx0" brushRef="#br0" timeOffset="244">895 631 0,'-24'0'16,"0"0"-16,24 25 31,24-1-15,-24 0-16,24 0 15,1 0-15,-1 1 0,0-1 16,-24 0-16,24 0 16,-24 0-16,24-24 0,-24 25 15</inkml:trace>
  <inkml:trace contextRef="#ctx0" brushRef="#br0" timeOffset="391">847 390 0,'-24'-25'0,"0"25"16,-1 0-1,25 25 1,0-1-16</inkml:trace>
  <inkml:trace contextRef="#ctx0" brushRef="#br0" timeOffset="756">1307 510 0,'24'0'16,"-24"-24"-16,24 0 15,-24 0-15,-24 24 16,24-24 0,-24 24-16,-1 0 0,1 24 15,-24-24 1,24 24-16,0 0 0,-1 0 16,1-24-16,0 25 0,24-1 15,0 0-15,24-24 16,0 24-16,1-24 0,23 24 15,0-24-15,1 0 16,-1 25-16,0-25 0,1 24 16,-1-24-16,-24 0 15,1 24-15,-1-24 0,-24 24 16,-24-24-16,-1 0 0,1 24 16,0-24-16,0 0 15,0 0-15,-25 0 0</inkml:trace>
  <inkml:trace contextRef="#ctx0" brushRef="#br0" timeOffset="1128">1452 148 0,'24'-49'16,"-24"25"-16,0 48 15,0 0 1,0 25-1,0-25-15,0 0 16,24 25-16,-24-1 0,24-24 0,1 25 16,-1-1-16,0-24 15,-24 24-15,24-23 0,-24-1 16,24 0-16,-24 0 16,0-48-1,0 0 1,0 0-16,0-1 15,0 1-15,0-24 0,25 24 16,-25-25-16,24 25 0,0 0 16,0 24-16,0 0 15,0 0-15,1 0 0,-25 24 16,24 0-16,0 1 16,0-1-16,-24 24 0,24-24 15,1 0-15,-1 1 16</inkml:trace>
  <inkml:trace contextRef="#ctx0" brushRef="#br0" timeOffset="1510">2129 341 0,'0'-24'16,"0"0"-16,-24 0 0,24-25 16,-24 25-16,0 0 15,-25-25-15,25 49 16,24-24-16,-24 24 15,0 0-15,24 24 0,-25 1 16,25 23-16,0-24 0,0 25 16,0-1-16,25 0 0,-25-23 15,24 23-15,0-24 16,-24 0-16,24-24 0,0 24 16,1-24-16,-1 0 15,0-24-15,-24 0 0,24 0 16,0 0-16,-24 0 0,0-25 15,0 25-15,0 0 16,0-25-16,0 25 0,0 0 16,0 48-1,25 0 1,-25 1-16,24-1 16,-24 0-16,24 0 15,-24 0-15,24 1 0</inkml:trace>
  <inkml:trace contextRef="#ctx0" brushRef="#br0" timeOffset="1824">2250 123 0,'0'-24'0,"0"0"16,-24 0-16,48 48 31,-24 0-31,24-24 15,0 24-15,-24 1 0,25 23 16,-1-24-16,-24 0 0,24 1 16,0-1-1,0-24-15,-24-24 32,0-1-32,0 1 0,0 0 15,0-24-15,0 23 0,0-23 16,0 24-16,25 0 15,-1-1-15,0 25 0,0 0 16,0 25-16,1 23 16,23-24-16,-24 25 0,25 23 15,-25-23-15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11.8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708 29 0,'-24'0'0,"24"24"16,0-48 46,-25 24-31,25-24-31,-24 24 16,0 0 0,0 0-16,24 24 15,-24-24-15,-25 0 16,25 24-16,0-24 0,0 24 16,-25-24-16,25 24 15,0 1-15,0-25 0,-25 48 16,25-24-16,0 0 0,-24 1 15,23 23-15,1 0 16,0-23-16,0 23 0,0 0 16,0-23-16,-1 23 15,25 49-15,0-49 16,25 0-16,-1 1 0,0-1 16,0 1-16,24-1 15,-23 0-15,23 1 0,0-1 16,1-24-16,-1 25 0,25-25 15,-25 24-15,1-24 16,23 1-16,1-1 0,-1 0 16,1-24-16,-1 24 15,-23-24-15,23 0 0,1 0 16,-1 0-16,1-24 16,0 0-16,-25 0 0,0-25 15,25 25-15,-25-24 0,-23-1 16,23 1-16,-24-25 15,0 25-15,0-25 0,-24 1 16,0-1-16,0 1 16,0-1-16,0 25 0,-24-25 15,24 25-15,-24-1 0,0 1 16,0 0-16,24-1 16,-49 25-16,25 0 15,0 0-15,0-1 0,-25 1 0,1 0 16,0 0-16,-1 24 15,1-24-15,-1 24 0,1 0 16,0 0-16,-1 0 16,1 0-16,0 0 0,-1 0 15,1 24-15,24-24 0,-1 0 16,1 0-16,0 0 16,0 0-16,48 0 31</inkml:trace>
  <inkml:trace contextRef="#ctx0" brushRef="#br0" timeOffset="468">611 803 0,'24'0'47,"-24"24"-47,24 0 16,1 1-16,-25-1 16,24 0-16,0 0 15,24-24-15,-23 24 0,23 1 16,-24-25-16,25 0 15,-1 0-15,0 0 0,1-25 16,-1 25-16,-24-24 0,25 0 16,-25 0-16,0 0 15,0-1-15,0 1 0,-24 0 16,0 0-16,-24 24 16,0-24-16,0 24 0</inkml:trace>
  <inkml:trace contextRef="#ctx0" brushRef="#br0" timeOffset="889">490 513 0,'-24'0'16,"24"-24"-16,-24 24 15,48-25 1,0 25 0,0 0-16,1 0 0,-1 0 15,0 0 1,0 25-16,-24-1 15,-24 0 1,0-24 0,-25 24-16,25-24 15,0 0-15,0 0 16,0 0-16,24-24 0,-25 24 16,25-24-16,0 0 0,0-1 15,25 25-15,-1-24 16,0 0-16,0 0 0,0 24 15,1-24-15</inkml:trace>
  <inkml:trace contextRef="#ctx0" brushRef="#br0" timeOffset="1246">950 343 0,'24'0'16,"0"-24"-16,0 24 16,1 0-1,-1 24-15,0-24 0,-24 25 16,24-25-16,-24 24 0,0 0 15,-24-24 1,0 0-16,24 24 0,-24-24 16,-1 0-16,1 0 15,0 0-15,0-24 0,0 24 16,-1-24-16,25 0 0,0-1 16,0 1-1,25 24-15,-1 0 16,0-24-16,0 24 0</inkml:trace>
  <inkml:trace contextRef="#ctx0" brushRef="#br0" timeOffset="11631">1845 730 0,'-24'0'16,"48"0"31,24 0-47,1 0 15,23-24-15,1 24 0,23 0 16,1 0-16,0-24 0,24 24 16,-24 0-16,-25 0 0,25-24 15,-49 24-15,1 0 16,-1 0-16,-24 0 0,1 0 16,-50 0-1,1 0 1,0-24-16,0 24 0</inkml:trace>
  <inkml:trace contextRef="#ctx0" brushRef="#br0" timeOffset="11950">2837 513 0,'-25'0'0,"1"0"16,24-24-16,-24 24 0,48 0 31,0 0-15,1 0-16,-1 0 16,0 24-16,0-24 0,25 24 15,-25-24-15,0 24 0,0 0 16,-24 0-16,24 1 15,-24-1-15,0 0 16,0 0-16,-24 0 16,-24 1-16,24-25 0,-1 24 15,1 0-15,-24 0 0,24-24 16,-1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24.8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97 292 0,'0'-24'0,"0"48"47,0 1-47,-24-1 0,24 0 16,0 24-16,0-24 16,-24 25-16,-1 48 15,25-73 1,0 0-16,0 0 0,-24 0 15,24-48 17,0 0-32,24 24 15,-24-48-15,0 23 0,0 1 16,25-24-16,-25 24 16,0-25-16,24 1 0,-24-25 15,24 25-15,-24 0 16,24-1-16,0 1 0,-24-1 15,25 25-15,-1 0 0,0 24 16,0 24 0,-24 0-16,24 1 0,1 23 15,-1-24-15,0 25 0,-24-1 16,24 0-16,0 1 16,1-1-16,-25-24 0,24 25 15,0-1-15,-24-24 16,24 0-16,-24 1 0,0-1 15,0 0 1</inkml:trace>
  <inkml:trace contextRef="#ctx0" brushRef="#br0" timeOffset="223">145 437 0,'-24'0'0,"0"0"16,24-24-16,24 0 31,0 24-31,1 0 16,23-24-16,0 24 16,1 0-16,-1-24 0,1 24 15,-1 0-15,-24 0 0,24 0 16,-23 0-16,-1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04.9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368 529 0,'25'0'32,"-1"-24"-17,0 24 1,-24-24-16,24 24 15,-24-24-15,0 0 16,-24 0 0,0-1-16,-25 25 15,25-24-15,0 24 16,-24 0-16,-1 0 0,1 0 16,24 24-16,-25 1 0,25 23 15,0-24-15,0 24 16,0-23-16,24 23 0,0-24 15,0 0-15,0 25 16,0-25-16,24-24 0,0 24 16,0-24-16,0 24 0,1-24 15,-1 0-15,0 0 16,0 0-16,0-24 0,0 24 16,1-24-1,-1 24 1,-24-24-1,0 0 17,24-1-1,0 1-15,0 24-16,-24-24 15,25 24-15,-1-24 0,0 0 16,0-25-16,0 25 0,1-24 15,-25-1-15,24 1 16,-24 0-16,0-1 0,0 1 16,0-1-16,0 1 15,0 24-15,0 0 0,0-1 16,0 1-16,0 48 16,0 1-16,0-1 15,0 24-15,-24 1 0,24-1 16,0 0-16,0 25 15,0-25-15,0 25 0,0-25 16,-25 25-16,25-25 0,0-24 16,0 25-16,0-25 15,25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17.2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825 124 0,'0'-24'0,"0"0"15,-24 24-15,0 0 16,-1 0-16,1 0 16,-193 97-1,168-73 1,-23 24-16,-1 25 0,0-25 15,25 25-15,-24 23 0,23-23 16,25 24-16,0-1 0,0 1 16,24-24-16,0 24 15,24-25-15,24 25 0,1-25 16,-1 1-16,24-25 16,25 25-16,-24-25 0,48 1 15,-24-25-15,23 24 0,-23-23 16,24-1-16,0-24 15,0 0-15,-24-24 0,0 24 16,-1-49-16,1 1 16,-24-1-16,23 1 15,-47-49-15,23 25 0,-23-25 0,-25 0 16,0-24-16,-24 24 16,0-24-16,-24 1 0,-24 23 15,23 0-15,-23 0 16,0 25-16,-25-1 0,25 1 15,-25 23-15,25 25 0,-25 0 16,1 0-16,-1-1 16,0 25-16,25-24 0,-24 24 15,23 0-15,1 0 16,-1 24-16,1-24 16,0 25-16,23-25 0,-23 24 0,24-24 15,0 24-15,-1-24 16,1 24-16</inkml:trace>
  <inkml:trace contextRef="#ctx0" brushRef="#br0" timeOffset="824">656 1140 0,'0'-24'31,"0"48"0,0 0-31,0 1 16,24-25 0,-24 24-16,24 0 0,0 0 15,0-24 1,25 24-16,-25-24 0,24 0 15,-23 0-15,23 0 0,-24 0 16,25 0-16,-25-24 16,24 24-16,-24-24 0,1 24 15,-1-24-15,0 0 16,0-1-16,0 25 0,0-24 16,-24 0-16,0 0 0,25 0 15,-25-1-15,0 1 16,0 0-1,24 24 1</inkml:trace>
  <inkml:trace contextRef="#ctx0" brushRef="#br0" timeOffset="1411">511 681 0,'0'-25'15,"0"1"1,24 0 0,0 24-1,-24-24-15,24 24 0,0 0 16,1 24 0,-1 0-16,-24 0 15,0 1 1,0-1-1,-24-24-15,-1 24 0,1-24 16,0 0-16,-24 0 16,48-24-16,-25 24 15,1-24-15,24-1 0,0 1 16,-24 0-16,24 0 16,0 0-16,24-1 0,-24 1 15,24 24-15,-24-24 16,25 24-16,-1 0 0,0 24 15,0-24-15,-24 24 16,24 1-16,1-25 16</inkml:trace>
  <inkml:trace contextRef="#ctx0" brushRef="#br0" timeOffset="1892">1115 439 0,'0'-25'31,"25"25"-15,-1 0-1,0 0-15,0 25 16,0-1-16,0 0 16,1-24-16,-25 24 15,0 0-15,0 1 0,-25-1 16,1 0-1,0-24-15,0 0 0,0 0 16,0 0-16,-1 0 16,25-24-16,-24 24 15,24-24-15,0-1 0,0 1 16,0 0-16,0-24 0,0 23 16,24 1-16,1 0 15,-25-24-15,24 48 0,0-25 16,0 25-16,0 25 15,-24-1-15</inkml:trace>
  <inkml:trace contextRef="#ctx0" brushRef="#br0" timeOffset="8650">2035 729 0,'0'24'16,"24"-24"15,73-24-16,-49 24 1,0 0-16,25-24 0,24 24 16,-25 0-16,25-24 15,0 24-15,-1 0 0,1-25 16,-24 25-16,-1 0 0,1 0 16,-25 0-16,1 0 15,-25 0-15,-48 0 31,0 0-31,-25 0 0,25 0 16</inkml:trace>
  <inkml:trace contextRef="#ctx0" brushRef="#br0" timeOffset="8960">3002 414 0,'0'-24'15,"-24"24"-15,0 0 32,24 24-17,24-24-15,-24 25 0,24-25 16,0 24-16,1-24 16,-1 24-16,24 0 0,-24-24 15,25 24-15,-1 1 16,-24-1-16,25 0 0,-25 0 15,-24 0-15,0 1 16,0-1-16,-24 0 16,-25 0-16,25 0 0,-24 0 15,24-24-15,-25 25 16,25-25-16,0 0 0,0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26.9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24 185 0,'0'-24'16,"0"48"30,0 0-30,0 0-16,0 0 16,0 25-16,24-1 0,-24 1 15,0-1-15,0 0 0,0-23 16,0 23-16,0-24 16,0 0-16</inkml:trace>
  <inkml:trace contextRef="#ctx0" brushRef="#br0" timeOffset="384">0 209 0,'0'-24'0,"0"0"16,0-1-16,24 25 15,0 25 1,0-1-16,1 0 15,-1 0-15,0 0 16,0 1-16,0-1 0,1 24 16,23-24-16,-24 1 15,0-1-15,-24 0 0,25 0 16,-1-24-16,0 0 0,0 0 16,0-24-1,-24 0-15,0 0 16,24-1-16,-24-23 15,0 0-15,0 23 0,0-23 16,-24 0-16,24 23 0,-24-23 16,24 24-16,0 0 15,-24 0-15,24-1 0,0 50 47,0-1-47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28.9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26 0,'-24'-24'15,"0"24"1,24 24 62,0 1-78,0-1 16,0 0-16,0 0 15,0 25-15,0-25 16,0 0-16,0 0 16,0 25-16,24-25 0,-24 0 15,0 0-15,0 0 0,0 1 16,24-25-16,-24 24 15,24-24 1,1 0 0,-1 0-16,0-24 15,0 24-15,0-25 0,25 25 16,-25-24-16,24 24 0,-24-24 16,1 24-16,23 0 15,-24-24-15,0 24 16,1 0-16,-25 24 47,-25-24-32,25 24-15</inkml:trace>
  <inkml:trace contextRef="#ctx0" brushRef="#br0" timeOffset="1090">701 123 0,'-24'0'16,"24"-24"-1,24 24-15,1 0 16,-1 0 0,0 0-16,0 24 0,0 0 15,0-24-15,1 25 0,-1 23 16,0-24-16,24 0 16,-23 1-16,-1 23 0,24-24 15,-24 0-15,1 1 16,-1-25-16,-24 24 0,24-24 15</inkml:trace>
  <inkml:trace contextRef="#ctx0" brushRef="#br0" timeOffset="1429">1064 26 0,'-24'0'16,"0"0"31,24 25-47,-24-1 0,24 0 16,-25 0-16,1 25 15,0-1-15,-24-24 0,23 25 16,1-1-16,0-24 0,0 25 15,0-25-15,0 0 16,-1 0-16,25 0 16,0-48 15,25 24-31,-25-24 16,24 24-1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31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0 145 0,'24'-24'0,"-24"0"15,24-1-15,-24 1 32,25 0 15,-1 0-32,0 24 1,-24 24-1,0 0 1,-24 0 0,24 1-16,0-1 0,0 24 15,-24-24-15,24 25 16,0-1-16,0-24 0,0 25 16,0-1-16,0-24 0,0 25 15,0-25-15,24 0 16,-24 0-16,0 0 0,0 1 15,0-1 1,24-24-16,0-24 16,0 24-16,1-25 15,-1 25-15,0 0 16,0-24-16,25 24 0,-25-24 16,0 24-16,0 0 15,0 0-15,1 0 0,-1 0 16,0 0-16,0 0 15,0 0-15,0 0 16,1-24-16,-1 24 16,0 0-1,-48 0 1</inkml:trace>
  <inkml:trace contextRef="#ctx0" brushRef="#br0" timeOffset="328">653 314 0,'0'-24'15,"24"24"-15,1 0 16,-25 24 0,24-24-16,0 24 0,0 1 15,0-1-15,25 0 0,-25 0 16,24 0-16,1 1 16,-25-1-16,24 0 0,-24 0 15,1 0-15,23-24 16,-48 25-16,24-25 0,0 24 15,-48-24 1</inkml:trace>
  <inkml:trace contextRef="#ctx0" brushRef="#br0" timeOffset="653">1040 242 0,'-24'0'47,"0"24"-47,24 0 16,-24 0-16,0 0 15,-1 1-15,1 23 0,-24-24 16,24 25-16,-1-25 0,1 24 15,0 1-15,24-25 16,-24 24-16,24-24 0,0 0 16,0 1-16,-24-1 0,24 0 15,0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2:56.8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1040 0,'24'0'141,"0"0"-141,0 0 15,24 0-15,25 0 0,24 0 16,24 0-16,24 0 15,0-24-15,24 24 0,25 0 16,-25-24-16,25 24 0,193 0 16,-218 0-1,0 0-15,1 0 0,-25 0 16,-24 0-16,0 0 16,-24 0-16,-25 0 0,1 0 15,-25 0-15,-24 0 0,1 0 16,-1 0-16,0 0 15,-48 0 17,0 0-17,24-25-15,-25 25 16</inkml:trace>
  <inkml:trace contextRef="#ctx0" brushRef="#br0" timeOffset="293">2588 798 0,'-24'0'16,"48"0"15,24 24-15,1-24-1,-1 24-15,-24-24 0,25 0 16,-1 25-16,-24-1 0,25-24 16,-25 24-16,0 0 0,0 0 15,-24 1-15,0-1 16,0 24-16,-24-24 0,0 0 16,-25 1-16,25-1 0,-24 0 15,-1 0-15,1 0 16</inkml:trace>
  <inkml:trace contextRef="#ctx0" brushRef="#br0" timeOffset="1043">483 653 0,'0'-24'0,"25"24"0,-25-25 15,24 1-15,-24 0 16,24 24-16,-24-24 16,0 0-16,0 0 0,0-1 15,-24 1-15,0 0 16,-49 24 0,0 0-1,25 0-15,0 24 16,23 0-16,-23 1 0,24-1 15,-25 24-15,25-24 0,24 0 16,-24 25-16,24-25 16,0 0-16,0 0 0,24 1 15,0-25 1,1 0-16,-1 0 0,0-25 16,24 25-16,-23-24 15,-1 0-15,0 24 0,0-48 16,0 48-16,1-25 0,-1 1 15,-24 0-15,24 24 32,-24 24-32,0 0 15,0 1-15,0-1 16,0 0-16,24 0 0,-24 0 16,0 1-16,24-1 15,-24 0-15,25-24 0</inkml:trace>
  <inkml:trace contextRef="#ctx0" brushRef="#br0" timeOffset="1314">846 484 0,'0'-25'15,"0"1"1,-24 24-16,0 0 15,0 24-15,-1-24 16,1 25-16,0-25 0,0 24 16,24 0-16,-24 0 15,24 0-15,-25-24 0,25 24 16,0 1-16,0-1 0,0 0 16,25 0-1,-1 0-15,0-24 16,24 0-1,-23 0-15</inkml:trace>
  <inkml:trace contextRef="#ctx0" brushRef="#br0" timeOffset="1515">1016 363 0,'0'-49'0,"0"1"0,0-1 15,-25 25-15,25 0 0,-24 48 31,24 0-31,0 25 0,0-1 16,0 25-16,0-25 16,24 25-16,-24-25 0,0 25 15,25-25-15,-25-24 0,0 25 16,24-25-16,-24 0 16</inkml:trace>
  <inkml:trace contextRef="#ctx0" brushRef="#br0" timeOffset="1848">991 459 0,'-24'0'15,"0"25"-15,0-25 16,24 24-16,-24 0 16,48-24-1,0 0-15,0 0 16,0 0-16,25 0 15,23-48-15,-48 48 16,25-25-16,-25 1 0,0 0 16,0 24-16,-24-24 0,25 0 15,-25-1 1,-25 25 0,1 49-1,24-25-15,0 0 0,0 0 16,0 25-16,0-25 15,0 24-15,0-24 0,0 25 16,0-25-16,0 0 0,24 0 16</inkml:trace>
  <inkml:trace contextRef="#ctx0" brushRef="#br0" timeOffset="2022">1282 121 0,'-25'0'16,"1"0"-1,24 24-15,0 0 16,0 0 0,0 0-16</inkml:trace>
  <inkml:trace contextRef="#ctx0" brushRef="#br0" timeOffset="2344">1378 314 0,'-24'24'0,"24"1"16,0-1-1,0 0-15,0 0 16,0 0-16,0 1 15,24 23-15,1-24 0,-25 0 16,24 25-16,-24-25 0,24 0 16,0 0-16,0-24 15,1 0 1,-1-24 0,-24 0-16,24 0 0,0-25 15,-24 25-15,24-24 16,-24-1-16,24 25 0,-24 0 15,0-24-15,25 23 16</inkml:trace>
  <inkml:trace contextRef="#ctx0" brushRef="#br0" timeOffset="2992">1959 435 0,'24'0'16,"-24"-24"-16,24 24 16,-24-24-16,0 0 15,-24 24-15,0-25 16,24 1-16,-24 24 0,0-24 16,-1 24-16,1 0 0,0 0 15,0 24-15,0 0 16,-1-24-16,1 49 0,24-25 15,-24 0-15,24 0 16,0 25-16,0-25 0,0 0 16,0 0-16,24 0 15,0-24 1,25 0-16,-25 0 0,0 0 16,0 0-16,1-24 15,-1 24-15,-24-24 0,24 0 16,0 0-16,-24 0 15,0 48 32,0 0-47,0 0 0,0 0 16,0 0-16,24 1 16,1-1-1,-1-24-15,0 24 0,0-24 16,0-24-1,0 0-15,25-1 0,-25 1 16,0 0-16,-24 0 0,24-24 16,1-1-16,-25-23 15,0 23-15,0-23 0,0-1 16,0 25-16,0-1 16,0 1-16,0 24 0,-25 48 15,25 0-15,0 24 16,-24 1-16,24-1 15,0 25-15,0-25 0,0 25 16,0-1-16,0-23 16,0-1-16,24 0 0,-24-23 15,0-1-15,25-24 0</inkml:trace>
  <inkml:trace contextRef="#ctx0" brushRef="#br0" timeOffset="3316">2177 435 0,'-25'-24'15,"1"24"-15,24-24 0,24 24 32,-24 24-17,49-24-15,-25 0 16,0 0-16,25 0 0,-1 0 16,0 0-16,1-24 0,-25 24 15,24-24-15,-23-1 16,-1 25-16,0-24 0,0 0 15,-24 0-15,0 0 16,-24-1 0,0 25-16,0 0 0,-1 0 15,1 0-15,0 25 16,0-1-16,0 24 0,-1-24 16,1 25-16,24-1 0,0 1 15,0-1-15,24 0 16,1-24-16,-1 25 0,24-25 15,-24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3:08.0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1307 0,'0'-25'0,"-25"25"16,50 0 15,23 0-31,25-24 16,-1 24 0,1-24-16,23 24 0,1-24 15,24 24-15,0-24 16,0 24-16,24-25 0,0 25 15,1 0-15,-1 0 0,-24 0 16,24 0-16,-24 0 16,-25 0-16,25 0 0,-24 0 15,-24 0-15,-1 0 16,-23 0-16,-1-24 0,0 24 16,-23 0-16,-1 0 0,-24-24 15,0 0 1,-24 24-16,24-24 0</inkml:trace>
  <inkml:trace contextRef="#ctx0" brushRef="#br0" timeOffset="269">2153 847 0,'-24'0'0,"0"0"15,24-24-15,24 24 31,0 0-15,1 0-16,-1 24 0,24-24 16,-24 24-16,25 0 0,-1 0 15,0 1-15,-23-1 16,-1 0-16,24 24 0,-48-23 16,24 23-16,-24 0 15,0-23-15,0-1 0,-24 24 16,0-24-16,-24 1 0,-1-1 15,-23 0-15,-1 0 16</inkml:trace>
  <inkml:trace contextRef="#ctx0" brushRef="#br0" timeOffset="976">557 678 0,'24'0'16,"0"0"-16,-24-25 15,24 25-15,-24-24 16,25 24-16,-25-24 16,0 0-16,0 0 15,-25-1 1,1 25-16,0 0 0,0 0 16,0 0-16,-25 0 0,25 25 15,-24-25-15,23 24 16,1 24-16,0-24 0,24 1 15,-24 23-15,24-24 0,0 0 16,0 1-16,24-1 16,0 0-16,0-24 0,1 0 15,-1 0-15,0 0 16,0 0-16,0 0 0,1-24 16,-1 0-16,0-1 15,0 1-15,-24 0 0,24 0 16,-24 0-16,0-1 15,0 1 1,0 48 0,0 1-1,0-1-15,25 0 0,-25 0 16,24 0-16,-24 1 0,72 47 31</inkml:trace>
  <inkml:trace contextRef="#ctx0" brushRef="#br0" timeOffset="1233">1065 653 0,'24'-24'16,"-24"0"-16,24 0 16,-24 0-1,-24 24-15,24-25 0,-24 25 16,0 0-16,-1 0 15,1 0-15,0 0 0,0 25 16,0-1-16,-1 0 0,1 0 16,24 0-16,-24 1 15,24 47 1,0-48-16,24-24 0,0 25 0,-24-1 16,49-24-16,-25 24 15,24-24-15,-23-24 0</inkml:trace>
  <inkml:trace contextRef="#ctx0" brushRef="#br0" timeOffset="1439">1307 436 0,'-24'-25'0,"24"1"16,-25 0-16,25 0 16,0 0-16,-24 24 0,24 24 15,0 0-15,0 0 16,0 0-16,0 25 15,0-1-15,0 1 0,24-1 16,-24 0-16,0 1 16,25-25-16,-25 24 15,0-23-15,24-1 0,-24 0 16</inkml:trace>
  <inkml:trace contextRef="#ctx0" brushRef="#br0" timeOffset="1737">1234 678 0,'0'-25'0,"0"1"16,0 0-16,24 0 16,1 24-16,-1 0 15,24-24-15,-24 24 16,25-25-16,-25 25 0,0-24 16,24 24-16,-23-24 15,-1 24-15,-48 0 47,-1 0-47,25 24 16,0 0-16,0 1 15,0-1 1,0 0-16,25 24 0,-25-23 16,24-1-16,-24 0 15,24 0-15</inkml:trace>
  <inkml:trace contextRef="#ctx0" brushRef="#br0" timeOffset="1895">1645 291 0,'-24'0'15,"24"-25"-15,-24 25 0,24 25 31</inkml:trace>
  <inkml:trace contextRef="#ctx0" brushRef="#br0" timeOffset="2271">1718 411 0,'-24'0'0,"0"25"15,24-1 1,24-24 0,-24 24-16,24 0 0,-24 0 15,24 1-15,0-1 16,1 0-16,-1 24 0,0-48 15,-24 25-15,24-1 0,0-24 16,-24 24 0,24-48-16,-24 0 15,0-1 1,25-23-16,-25 24 16,0-25-16,0 25 0,24-24 15,-24 24-15,0-25 16,0 25-16,24 0 0,0 24 15</inkml:trace>
  <inkml:trace contextRef="#ctx0" brushRef="#br0" timeOffset="2944">2371 411 0,'24'0'0,"-24"-24"31,-24 24-15,24-24-1,-24 24-15,0 0 0,0-24 16,-1 24-16,1 0 16,0 0-16,0 24 15,0-24-15,24 24 0,-25-24 16,25 24-16,-24 1 15,24-1-15,0 0 0,0 0 16,24 0-16,-24 1 16,25-25-16,-1 0 15,0 0-15,0 0 16,0 0-16,1-25 16,-1 25-16,-24-24 15,24 0-15,-24 0 16,0 0-1,0 48 17,0 0-17,0 0-15,24 25 16,-24-25-16,24-24 16,-24 24-16,24-24 0,1 0 15,-1 0-15,0-24 0,24 24 16,-23-24-16,-1-1 15,24-23-15,-24 24 0,1-25 16,-25 25-16,24-24 16,-24-25-16,0 25 0,0 0 15,0-1-15,0 1 0,-24 24 16,24-1-16,0 1 16,-25 24-16,25 24 0,0 1 15,-24-1-15,24 24 16,0 1-16,0-1 0,0 0 15,0 1-15,24-1 0,-24 0 16,0-23-16,25 23 16,-25-24-16,0 0 15</inkml:trace>
  <inkml:trace contextRef="#ctx0" brushRef="#br0" timeOffset="3258">2661 484 0,'0'-24'0,"0"0"16,-24 24-16,24-25 0,0 1 15,24 24-15,1 0 16,-1-24 0,0 24-16,0 0 0,0-24 15,25 24-15,-1 0 16,-24-24-16,25 24 0,-25-24 16,24-1-16,-24 25 0,1-24 15,-1 0 1,-24 0-16,-24 0 15,-1 24 1,1 0-16,0 0 0,0 0 16,0 24-16,-1 0 0,25 0 15,-24 0-15,24 25 16,-24-1-16,24-24 0,0 25 16,24-1-16,-24-24 15,24 0-15,25 1 0,-25-1 16,0 0-16,25-24 0,-1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3:25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50 223 0,'0'-24'0,"0"0"0,0 0 16,0-1 0,-24 25-16,24 25 15,0-1 1,0 0-16,-24 0 0,24 25 15,0-25-15,0 24 0,0 0 16,0-23-16,0 23 16,24-24-16,0 0 0,0-24 15,1 25-15,-1-25 0,24 0 16,-24-25-16,25 25 16,-1-24-16,-24-24 0,25 24 15,-25-1-15,0-23 16,0 0-16,1 24 0,-25-25 15,0 1-15,0 24 16,-25-1-16,1 25 0,0 0 16,0 0-16,24 25 31</inkml:trace>
  <inkml:trace contextRef="#ctx0" brushRef="#br0" timeOffset="382">703 223 0,'0'24'0,"25"-24"0,-25 25 31,24-25 16,0 0-47,0 0 16,25 0-16,-25 0 0,24-25 15,-24 25-15,25-24 16,-25 24-16,0-24 0,0 0 16,-24 0-16,0-1 15,-24 1-15,0 0 0,0 0 16,0 0-16,-25-1 0,1 25 16,24 0-16,-25 0 15,25 25-15,-24-1 0,23 24 16,25 1-16,-24-1 15,24 0-15,0 25 0,24-25 16,-24 1-16,25-1 0,23 0 16,0-23-16,1-1 15,-1 0-15,25-24 0,-1 0 16,-23-24-16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5:53:12.6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352 2588 0,'-24'0'47,"24"24"-31,0 0-16,0 25 16,-24-25-16,24 24 0,0-23 15,0 23-15,-25 0 16,25 1-16,0-1 15,0 0-15,0-23 0,0 23 16,0-24-16,0 0 0</inkml:trace>
  <inkml:trace contextRef="#ctx0" brushRef="#br0" timeOffset="451">352 2709 0,'0'-24'0,"-24"0"16,0-1-16,24 1 16,24 48-1,0 1 1,24 23 0,-24-24-16,25 0 0,-25 25 15,24-25-15,1 24 0,-1-24 16,1 1-16,-1 23 15,-24-24-15,0 0 0,25 1 16,-49-1-16,24 0 0,0-24 16,-24 24-16,24-24 15,-24-24 1,0 0 0,0 0-16,0-1 0,0 1 15,0-24-15,0-1 16,0 1-16,0-24 0,0 23 15,0 1-15,0-1 0,0 1 16,0 24-16,0 0 16,0-1-16,0 50 31,0-1-15,0 0-1,24-24 1</inkml:trace>
  <inkml:trace contextRef="#ctx0" brushRef="#br0" timeOffset="800">1634 2394 0,'24'0'0,"-24"25"16,-24-1 0,0 24-1,0-24-15,-1 25 16,1-1-16,-24 1 0,24-1 16,-1 25-16,-23-1 15,24 1-15,0-1 0,-25 25 16,25-24-16,0-1 0,0 1 15,24-1-15,-24 1 16,-1-25-16,25-24 0,-24 25 16,24-25-16,0 0 15,0-48 1,24 0-16,-24-25 16</inkml:trace>
  <inkml:trace contextRef="#ctx0" brushRef="#br0" timeOffset="1110">1779 2878 0,'-24'0'31,"0"0"-31,48 24 32,0 1-17,0-1-15,25 0 0,-25 24 16,24 1-16,1-1 16,-1-24-16,0 25 0,1-1 15,-1 1-15,-24-25 0,1 24 16,-1-24-16,0-24 15,-24 24-15</inkml:trace>
  <inkml:trace contextRef="#ctx0" brushRef="#br0" timeOffset="1332">2190 2830 0,'0'-48'15,"-24"23"-15,24 1 16,-24 24-16,0 24 15,0 25-15,24-25 16,-25 24-16,1 1 16,0-1-16,0 25 0,-25-1 15,25 1-15,0-1 0,-24 1 16,24-25-16,-1 25 16,1-25-16,0 1 0,0-25 15,0 0-15,24 0 16</inkml:trace>
  <inkml:trace contextRef="#ctx0" brushRef="#br0" timeOffset="3607">2553 2153 0,'-24'0'16,"0"0"-1,48 0 32,0 0-31,0 0-16,25 0 15,-1 24-15,1-24 0,-1 0 16,25 0-16,-25 0 0,0 0 16,1 0-16,-25 0 15,0 0-15,0 24 0,-24 0 32,0 0-32,0 1 0,-24-1 15,24 0-15,0 24 0,0-24 16,0 25-16,0-1 15,0 1-15,0-1 0,24 25 16,0-25-16,-24 0 16,25 1-16,-1-1 0,0 0 15,0 1-15,-24-1 0,24 1 16,1-1-16,-25 0 16,24-23-16,-24 23 0,24-24 15,-24 25-15,24-25 16,-24 0-16,0 0 0,24 0 15,-24 0 1,-24-24 0,0 0-1,-24 0-15,23 0 16,-23 0-16,0 0 16,-25 25-16,25-25 15,-97 24-15,96-24 16,-23 0-16,23 24 0,1-24 15,-1 0-15,25 24 16</inkml:trace>
  <inkml:trace contextRef="#ctx0" brushRef="#br0" timeOffset="4817">424 3483 0,'-24'0'16,"0"0"-1,48 0 16,0 0-15,1-24-16,23 24 16,0-24-16,1 24 15,-1-25-15,25 25 0,-25 0 16,1-24-16,-1 24 16,0 0-16,-24 0 0,1-24 15</inkml:trace>
  <inkml:trace contextRef="#ctx0" brushRef="#br0" timeOffset="5012">473 3628 0,'0'24'0,"24"-24"15,0 0 1,0 0-16,1 0 0,23-24 15,-24 24-15,73-24 16,-49 0-16,1 24 16,-1-24-16,0 24 0</inkml:trace>
  <inkml:trace contextRef="#ctx0" brushRef="#br0" timeOffset="-8467">86 483 0,'24'-24'63,"-24"48"-16,0 1-32,0-1-15,0 0 16,0 0-16,0 0 0,0 25 15,-24-25-15,24 0 0,-24 25 16,24-25-16,-25 24 16,25-24-16,0 0 0,0 1 15,-24-1-15,24 0 16,0 0 0,0-48 15,0 0-16,24 24-15,-24-24 16,0-1-16,25-23 0,-25 24 16,24-24-16,-24-1 0,24 1 15,0-25-15,-24 25 16,24-1-16,-24 1 16,25 0-16,-1 23 0,0-23 15,-24 24-15,24 24 0,-24-24 16,24 24-16,1 24 31,-1 0-31,-24 0 16,24 0-16,-24 25 15,24-25-15,0 24 0,0-23 16,-24 23-16,25-24 16,-1 25-16,0-25 0,-24 0 15,24 24-15,-24-23 0,24-1 16,-24 0-16,25 0 15,-25 0-15,24-24 0,-24 24 16,0 1-16,24-25 16</inkml:trace>
  <inkml:trace contextRef="#ctx0" brushRef="#br0" timeOffset="-8173">279 677 0,'-24'0'0,"0"0"15,0 0-15,0 0 0,-1 0 16,50 0 15,-1 0-15,24-24-16,-24 24 0,25 0 15,-25 0-15,24-24 0,1 24 16,-1 0-16,-24-25 16,25 25-16,-25 0 0,0-24 15,0 24-15,-48 0 47,0 0-31</inkml:trace>
  <inkml:trace contextRef="#ctx0" brushRef="#br0" timeOffset="-7661">1199 169 0,'0'24'62,"-25"-24"-62,25 24 16,-24 1-16,24-1 15,-24 24-15,0-24 0,0 25 16,-1-1-16,1 0 0,0 1 16,0-1-16,0 1 15,-1-1-15,1 0 0,0-23 16,0 23-16,24 0 15,-24-24-15,24 1 0,0-1 16,0 0-16,0 0 0,0 0 16,0 1 15,0-50 0,24 25-15,-24-24-16</inkml:trace>
  <inkml:trace contextRef="#ctx0" brushRef="#br0" timeOffset="-7274">1513 483 0,'-24'0'16,"24"-24"0,0 48 15,24 1-16,0-1-15,0 0 16,1 0-16,-1 0 16,24 25-16,-24-25 0,25 24 15,-25-23-15,24 23 16,-23-24-16,-1 0 0,0 0 16,0-24-16,0 25 0,0-25 15,-24 24 1,25-24-16,-25-24 15</inkml:trace>
  <inkml:trace contextRef="#ctx0" brushRef="#br0" timeOffset="-6963">1924 435 0,'-24'0'15,"0"0"1,0 0 0,0 24-16,-1-24 15,1 49-15,0-25 16,0 0-16,0 0 16,-1 0-16,25 1 0,-24 23 15,0-24-15,0 0 0,24 25 16,-24-25-16,24 0 15,-25 0-15,25 0 0,-24 1 16,24-1-16,-24 0 16</inkml:trace>
  <inkml:trace contextRef="#ctx0" brushRef="#br0" timeOffset="2745">2142 24 0,'-24'0'16,"0"0"-16,-1-24 16,50 24 15,-1 0-31,0 0 15,0 0-15,25 24 16,-1-24-16,0 0 0,1 24 16,23-24-16,-23 0 15,-1 24-15,0-24 0,-23 0 16,23 0-16,-24 0 0,0 0 16,-24 24-1,-24 1 1,0-1-16,24 0 15,-24 0-15,0 0 0,-1 25 16,25-25-16,-24 24 0,24 1 16,0-1-16,0 0 15,24 25-15,-24-25 0,25 1 16,-25 23-16,24-23 16,0 23-16,-24-23 0,24-1 15,-24 0-15,0 1 0,24-1 16,-24-24-16,0 1 15,0-1-15,0-48 32,-24 24-17,24-25-15,-48 25 0,24-24 16,-49 24-16,25 0 16,-25 0-16,1 0 0,-1 0 15,25 24-15,-1 1 16,1-1-16,-1-24 0,49 48 15,-24-24-15,24 1 16,24-1-16</inkml:trace>
  <inkml:trace contextRef="#ctx0" brushRef="#br0" timeOffset="5764">304 1112 0,'-25'0'16,"1"0"-16,0 0 16,24-24-1,24 24 1,0 0-1,1-24-15,23 24 0,0 0 16,1-24-16,-1 24 16,0 0-16,-23 0 15</inkml:trace>
  <inkml:trace contextRef="#ctx0" brushRef="#br0" timeOffset="5904">400 1233 0,'-24'25'15,"0"-1"1,48-24 0,0 0-16,0-24 0,25 24 15,-1 0-15,1 0 16</inkml:trace>
  <inkml:trace contextRef="#ctx0" brushRef="#br0" timeOffset="11572">5142 2056 0,'0'-24'0,"0"-25"16,0 25-16,24-24 0,-24 23 15,0-23-15,0 24 0,0 0 16,0 0-1,0 48-15,0 0 0,0 24 16,-24 1-16,24 23 16,0 1-16,0-1 0,0 1 15,24 0-15,0-1 0,0-24 16,25-23-16,23 23 16,1-48-16,-1 0 0,1 0 15,-1-48-15,1 23 16,0-47-16,-1 24 0,-23-49 15,-25 0-15,0 0 0,0-24 16,-24 25-16,-24-1 16,0 0-16,0 24 0,-1 25 15,-23 24-15,24 24 16,-25 24-16,25 24 0,0 25 16,24-25-16,0 25 0,0 0 15,0-1-15</inkml:trace>
  <inkml:trace contextRef="#ctx0" brushRef="#br0" timeOffset="12154">6133 1959 0,'-24'-24'0,"24"0"16,0-1-16,24 25 0,1-24 15,-25 0-15,24 24 16,0-24-16,0 24 0,-24 24 16,24 0-1,-24 25-15,0-25 0,0 24 16,0 1-16,-24-1 0,24 0 16,0-23-16,0 23 15,-24-24-15,48-24 31,0-24-31,1 0 16,-1-25-16,0 1 0,0 0 16,25-1-16,-25 1 15,0-1-15,0 1 0,24 24 16,-48 0-16,25 0 0,-1 24 16,0 24-16,-24 0 15,24 24-15,-24-24 16,24 25-16,-24-1 0,25 1 15,-25-25-15,24 0 0,0 0 16,0 0-16,0-24 0,1 0 16,23-24-16,-24 24 15,0-24-15,25-24 0,-25 23 16,0 1-16,0-24 16,-24 24-16,0-1 0,24 1 15,-24 0-15,-24 48 31,24 0-31,0 1 16,0 23-16,0-24 16,0 0-16,0 1 0,24-1 15,-24 0-15,25 0 0</inkml:trace>
  <inkml:trace contextRef="#ctx0" brushRef="#br0" timeOffset="12316">7101 1548 0,'0'-73'16,"-24"25"-16,24 24 0,0-25 15,-24 49-15,24-24 16,0 48-16,0 0 16,0 1-16,0-1 15</inkml:trace>
  <inkml:trace contextRef="#ctx0" brushRef="#br0" timeOffset="12790">7585 1717 0,'24'0'16,"0"0"-16,0 0 15,-24-24 1,25 24-16,-25-24 0,0 0 15,0-1 1,-25 25-16,-23-24 16,24 24-1,0 0-15,-25 24 0,25 1 16,-24-25-16,24 48 0,-1-24 16,1 0-16,0 1 15,24 23-15,0-24 0,0 0 16,0 0-16,0 1 0,24-1 15,0 0 1,1-24-16,23 0 0,-24 0 16,0-24-16,25 24 15,-25-24-15,0-1 0,0 1 16,0 0-16,-24 0 0,25 24 16,-25-24-16,0 48 31,-25 24-31,25 1 15,-24-1-15,24 25 0,-24-25 16,24 49-16,-24-25 0,24 1 16,0-1-16,0-23 15,0-1-15,0 1 0,24-1 16,-24-24-16</inkml:trace>
  <inkml:trace contextRef="#ctx0" brushRef="#br0" timeOffset="8414">3569 604 0,'0'-24'16,"0"0"-1,-24 24-15,0 0 0,0-24 16,-25 24-16,49 24 16,-48 0-16,48 0 15,-48 1-15,23-1 0,25 24 16,-24 1-16,24-25 15,0 24-15,0-24 0,0 0 16,24 1-16,1-1 0,23 0 16,-24 0-16,24-24 15,1 0-15,-1 0 0,-24-24 16,25 0-16,-25 0 16,0-1-16,-24 1 0,0 0 15,0-24-15,0 24 16,0-25-16,-24 25 0,0-24 15,0 23-15,-1 1 0,1 24 16,0-24-16,0 24 16,0 0-16,-1 0 0,1 24 15,0-24-15,24 24 0</inkml:trace>
  <inkml:trace contextRef="#ctx0" brushRef="#br0" timeOffset="8872">3860 387 0,'0'-25'0,"0"1"15,-25 0-15,25 0 0,-24 0 16,24 0-16,-24-1 16,24 1-16,0 48 31,0 1-31,0 23 0,24 0 15,-24 1-15,24 23 16,-24-23-16,25 23 0,-25-23 16,0-1-16,24-24 0,-24 25 15,0-25-15,0 0 16,0 0-16,0-48 31,24 0-15,-24 0-16,24-1 15,-24 1-15,24 0 16,0 0-16,1 0 0,23-1 16,-24 1-16,25 24 0,-1 0 15,-24 0-15,25 0 16,-25 24-16,0 1 0,0-1 16,-24 0-16,-24 24 15,0-23-15,0-25 16,-25 24-16,25 0 15,-24-24-15,-1 0 0,25 0 16,-24 0-16,23 0 0</inkml:trace>
  <inkml:trace contextRef="#ctx0" brushRef="#br0" timeOffset="9112">4416 411 0,'24'0'0,"0"0"16,-24 24 0,24 0-1,-24 0-15,25 1 0,-1 23 16,0-24-16,0 25 16,0-1-16,1 0 0,-25 1 15,24-1-15,-24 0 0,-24-23 16,-1 23-16,1-24 15,0-24-15,-24 0 0,-1 0 16</inkml:trace>
  <inkml:trace contextRef="#ctx0" brushRef="#br0" timeOffset="9273">4247 96 0,'0'-24'15,"24"-24"-15,0 48 16,0 0 0,-24 24-16,24 0 0,-24 0 15,25 1-15</inkml:trace>
  <inkml:trace contextRef="#ctx0" brushRef="#br0" timeOffset="9752">4706 435 0,'49'0'47,"-25"0"-47,0 24 0,0 0 16,0 1-16,25-1 0,-25 0 15,0 24-15,-24-23 16,24 23-16,-24-24 0,0 0 16,0 1-16,0-1 15,0-48 16,0-1-31,24 1 16,-24 0-16,25 0 0,-25-25 16,24 1-16,0 24 15,0-25-15,0 1 0,1 24 16,-25 0-16,24-1 0,0 25 16,0 0-16,0 25 15,-24-1-15,25 0 0,-1 24 16,0-23-16,-24 23 15,24 0-15,0 1 16,-24-25-16,25 0 0,-25 0 0,24 1 16</inkml:trace>
  <inkml:trace contextRef="#ctx0" brushRef="#br0" timeOffset="10150">5746 459 0,'0'-24'0,"0"0"0,0-25 16,0 25-16,0 0 16,-24 24-16,0-24 0,0 24 15,0 24-15,-1-24 0,1 24 16,0 0-16,0 25 16,0-25-16,24 0 0,-25 25 15,25-25-15,0 0 0,0 0 16,0 0-16,0 1 15,25-25-15,-1 24 16,0-24-16,0 0 16,0-24-16,1 24 0,-1-25 15,0 1-15,0 0 16,-24 0-16,24 0 0,1-1 16,-25 1-16,24 0 0,-24 0 15,24 48 16,-24 0-31,0 25 16,0-25-16,24 24 16,-24 1-16,0-25 0,24 24 0,-24 1 15,25-25-15</inkml:trace>
  <inkml:trace contextRef="#ctx0" brushRef="#br0" timeOffset="10906">6133 556 0,'0'-48'0,"0"23"0,0-23 16,-24 24-16,24 0 0,0-1 15,0 50 17,24-1-17,1 0-15,-25 24 0,24-23 16,0 23-16,0-24 15,-24 0-15,0 25 0,24-25 16,-24 0-16,25-24 31,-25-24-15,0 0-16,24 0 16,-24-25-16,24 25 0,-24-24 15,24 23-15,0-23 0,-24 0 16,25 23-16,-1 1 15,0 24-15,0 0 16,-24 24 0,0 1-16,0-1 0,0 24 15,24-24-15,-24 1 0,0 23 16,0-24 0,24 0-16,1-24 15,-1 0-15,0-24 16,0 0-1,0 0-15,1 0 0,-1-1 16,-24-23-16,24 24 16,0 0-16,0-1 0,1 1 15,-1 24-15,0 0 16,-24 24 0,24 1-16,0 23 0,-24 0 15,0-23-15,25-1 16,-1 0-16,-24 0 0,24-24 15,0 24-15,0-24 0,25 0 16,-25-24-16,24 24 16,-24-24-16,25 0 0,-1 0 15,-24-1-15,1 1 16,-1-24-16,0-1 0,-24 25 16,0-24-16,0 0 0,-24 23 15,0-23-15,-1 48 16,-23 0-16,24 0 0,-25 24 15,25 0-15,0 49 16,24-25-16,24 25 0,25-25 16,168 146-1,-120-146-15,-24 1 16</inkml:trace>
  <inkml:trace contextRef="#ctx0" brushRef="#br0" timeOffset="25443">497 4064 0,'0'-25'16,"0"1"-16,24 0 16,-24 0-16,0 0 15,0-1-15,24 1 0,-24 0 16,0 0-16,0 0 15,0 0-15,-24 24 16,0 24 0,24 0-16,-24-24 15,24 48-15,-24-24 0,-1 1 16,25-1-16,-24 0 0,24 0 16,0 0-16,-24 1 15,24-1-15,0 0 0,0 0 16,-24-24-1,48 0 1,-24-24 0,24 0-16,-24 0 15,24-1-15,1-23 0,-1 24 16,0-25-16,0 1 16,0 0-16,-24-1 0,25 25 15,-1-24-15,0 24 16,0 24-16,0 24 15,1 0-15,-1 24 16,-24 1-16,24-25 16,0 24-16,0 1 0,1-25 15,-1 24-15,-24-24 0,24 1 16,-24-1-16,0 0 16,0 0-16</inkml:trace>
  <inkml:trace contextRef="#ctx0" brushRef="#br0" timeOffset="25836">642 3846 0,'-24'-24'0,"24"0"16,-24 24 0,24 24-1,0 0 1,0 24-16,0-24 0,24 25 15,-24-1-15,0 1 0,0-1 16,0 0-16,0 25 16,0 0-16,0-25 0,0 24 15,0 1-15,24-25 16,-24 25-16,24-25 0,-24 1 16,25-1-16,-1-24 15,0 25-15,0-25 0,0 0 16,1-24-16,23 24 0,0-24 15,1 0-15,23 0 16,-23 0-16,23 0 0,1-24 16,-1 24-16,1 0 0,-1 0 15,-23 0-15,-1 0 16,1 0-16,-25 0 0,0 0 16,-24 24-16,-24-24 31</inkml:trace>
  <inkml:trace contextRef="#ctx0" brushRef="#br0" timeOffset="26188">1973 4814 0,'-25'-25'0,"25"1"0,0 0 16,-24 0 0,24 0-16,-24-1 15,0 25 1,24 25-1,0-1-15,0 0 0,-24 0 16,24 25-16,-24-1 16,24-24-16,0 24 0,0 1 15,0-1-15,0-24 0,0 1 16,0-1-16,0 0 16,0 0-16</inkml:trace>
  <inkml:trace contextRef="#ctx0" brushRef="#br0" timeOffset="26536">1900 4838 0,'24'-49'0,"-24"1"15,0 0-15,0 23 0,0 1 16,24 24 0,1 24-16,-25 1 15,24 23-15,-24-24 16,24 25-16,0-25 0,-24 24 15,24-24-15,1 25 16,-1-25-16,0 0 0,0-24 16,0 24-16,1-24 0,-1 0 15,0 0-15,0-24 16,0 0-16,1 0 0,-1-25 16,0 1-16,0 0 0,0-1 15,-24-23-15,24 23 16,-24 1-16,0-1 0,25 25 15,-25 0-15,0 0 16,0 48 0,0 0-16,0 0 15,0 1 1,24-1-16</inkml:trace>
  <inkml:trace contextRef="#ctx0" brushRef="#br0" timeOffset="26968">2795 4717 0,'24'0'0,"1"0"0,-1 0 16,0 0-1,-24-24-15,24 24 0,-24-25 16,0 1-16,0 0 16,0 0-16,-24 0 15,0 24-15,0-25 0,-1 25 16,1 0-16,0 0 15,-24 0-15,23 0 0,-23 25 16,24-1-16,0 0 0,-1 0 16,1 0-16,24 25 15,-24-25-15,24 24 0,0-23 16,0-1-16,0 0 0,24 0 16,0 0-16,1 0 15,-1-24-15,0 0 0,0 0 16,25-24-16,-25 24 15,0-24-15,0 0 0,0 0 16,1-25-16,-1 25 16,-24 0-16,24 0 0,-24 0 15,0 48 1,0 0 0,0 0-16,0 0 0,0 1 15,0-1-15,0 0 16,0 0-16,24-24 15</inkml:trace>
  <inkml:trace contextRef="#ctx0" brushRef="#br0" timeOffset="27767">3134 4644 0,'0'-24'0,"0"0"0,0 0 15,0-1-15,-24 25 16,24-24-16,0 48 15,0 1 1,0-1-16,0 0 16,0 0-16,0 0 0,0 25 15,0-25-15,0 0 16,0 0-16,0 1 0,0-1 16,0 0-1,0-48 1,24 0-16,-24-1 15,24 1-15,-24-24 16,24-1-16,0 25 0,-24-24 16,25 24-16,-1-1 0,0 1 15,-24 0-15,24 24 16,0 24-16,-24 0 16,0 1-16,0-1 15,25 0-15,-25 0 0,0 25 16,0-25-16,0 0 15,0 0-15,0 0 0,0 1 16,24-50 15,0 1-31,-24 0 16,24 0-16,0 0 0,-24-1 16,24-23-16,1 24 15,-25 0-15,24 24 16,-24-25-16,24 25 15,-24 25 1,0-1-16,24 0 16,-24 0-16,0 0 15,24 1-15,1-1 16,-1 0-16,0-24 16,0 0-16,0 0 15,1 0-15,-1-24 0,0 0 16,0 24-16,-24-25 15,24 1-15,1-24 0,-1 24 16,-24-1-16,0 1 0,0-24 16,0 24-16,0-1 15,-24 25-15,24-24 0,-25 24 16,1 0-16,0 24 16,0 1-16,24-1 15,0 24-15,-24-24 16,24 25-16,0-25 0,0 24 15,24-23-15,-24-1 0,24 24 16,-24-24-16,24-24 16,25 0-16,-25 0 0,24 0 15</inkml:trace>
  <inkml:trace contextRef="#ctx0" brushRef="#br0" timeOffset="28203">4537 4426 0,'0'-24'31,"0"0"-15,0 0-1,-24 24-15,24-24 0,-25 24 16,1 0-16,-24 0 0,24 0 16,-25 0-16,25 0 0,-24 24 15,24-24-15,-1 24 16,1 0-16,0 0 0,24 1 16,0-1-16,24-24 15,25 24-15,-25 0 0,24 0 16,1 1-16,23-25 0,-24 24 15,1 0-15,-1-24 16,-24 24-16,25-24 0,-49 24 16,0 1-1,-24-25-15,-25 24 0,1 0 16,-1-24-16,1 0 0,0 24 16,-1-24-16,1 0 15,0 0-15,48-24 0,0 0 16</inkml:trace>
  <inkml:trace contextRef="#ctx0" brushRef="#br0" timeOffset="28703">4900 4136 0,'0'-24'15,"-24"0"1,-1 24-1,25 24-15,0 0 16,0 25-16,0-1 0,0 0 16,0 1-16,0 23 15,25 1-15,-25-1 0,0 1 16,0 0-16,0-1 16,0 1-16,0-1 0,-25-23 15,25-1-15,0 0 16,0 1-16,0-25 0,-24 0 15,48-48 17,-24-24-32,0 23 0,25-23 15,-25-25-15,0 1 16,24-1-16,-24 1 0,24-1 16,-24 1-16,24-1 0,0 25 15,-24-1-15,24 1 16,1 24-16,-1 24 15,24 0-15,-48 24 16,0 0-16,0 24 16,0-23-16,-24-1 0,0 24 15,0-24-15,-1 1 16,1-1-16,-24 0 0,24-24 16,0 0-16,-1 0 15,1 0-15,24-24 16</inkml:trace>
  <inkml:trace contextRef="#ctx0" brushRef="#br0" timeOffset="29145">5456 4354 0,'24'0'16,"0"0"-16,1 0 15,-25-24-15,0 0 16,0-1-16,0 1 15,0 0-15,0 0 16,-25 0-16,1-1 16,0 25-16,0 0 15,0 0-15,0 25 0,-1-1 16,1 0-16,0 0 16,0 0-16,0 25 0,-1-25 15,25 0-15,0 0 0,0 0 16,0 1-16,25-1 15,-1 0-15,0-24 0,0 24 16,0-24-16,1 0 16,-1-24-16,0 24 15,0-24-15,0 24 0,0-24 0,-24-1 16,25 1-16,-25 0 16,0 0-16,24 0 0,-24 48 31,0 0-16,0 0-15,0 25 16,0-25-16,0 0 0,0 0 16,24 0-1</inkml:trace>
  <inkml:trace contextRef="#ctx0" brushRef="#br0" timeOffset="29375">6012 4354 0,'49'-48'0,"-49"23"0,24-23 16,-24 24-16,0 0 16,0-1-16,0 1 0,-24 24 15,0 0-15,-1 24 16,-23 1-16,24-1 0,-24 0 16,-1 24-16,25-23 0,0 23 15,0-24-15,24 0 16,0 0-16,0 1 15,0-1-15,24-24 0,0 24 16,0-24-16,0 0 0,25 0 16</inkml:trace>
  <inkml:trace contextRef="#ctx0" brushRef="#br0" timeOffset="29772">6400 4330 0,'0'-24'16,"-25"24"-1,1 0-15,0 0 16,0 0-16,24 24 16,24-24 15,0 0-31,0 0 16,25 0-16,-25 0 15,24 0-15,-24-24 0,25 24 16,-25-25-16,24 25 0,-23-24 15,-1 0 1,-24 0-16,-24 0 16,24-1-16,-25 1 15,1 24-15,-24 0 0,24 0 16,-25 0-16,25 0 0,0 0 16,0 24-16,24 1 15,-24-1-15,24 24 0,0-24 16,24 1-16,-24-1 15,24 0-15,0 0 0,24 0 16,-23 0-16,-1-24 0,24 0 16,-24 0-16,25 0 15,-25-24-15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05.4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268 194 0,'0'-24'0,"24"0"15,-24 0-15,0 0 0,0-1 16,-24 25-16,24-24 16,-24 0-16,0 0 15,-1 24 1,1 0-16,0 24 0,0-24 15,0 24-15,-1 25 0,1-25 16,0 0-16,24 24 16,-24-24-16,24 25 0,0-25 15,0 0-15,0 0 16,0 1-16,24-25 0,0 24 16,0-24-16,25 0 15,-25-24-15,0 24 16,0-25-16,1 25 0,-1-24 15,-24 0-15,0 0 16,0 0-16,0-1 0,0 1 16,0 0-16,0 0 15,0 48 1,0 0 0,24 0-16,-24 1 15,24-1-15,0 0 0,1 24 16,-1-23-16,0-25 0,0 24 15,0-24-15,0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08.3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147 169 0,'0'73'47,"0"0"-47,0-25 15,0 25-15,0 23 0,0-23 16,0 24-16,0-25 16,0 1-16,0-25 0,0 1 15,0-1-15,0-24 16</inkml:trace>
  <inkml:trace contextRef="#ctx0" brushRef="#br0" timeOffset="323">26 653 0,'-24'-24'16,"24"0"-16,24 24 31,0 24-15,0-24-16,25 0 0,-25 0 15,24 0-15,0-24 0,-23 24 16,-1 0-16,0-24 0,0 24 15,0-25-15,1 1 16,-25 0-16,0 0 16,0 0-1,0 48 1,0 0-16,0 24 16,0-23-16,0 23 15,24 0-15,-24 1 0,0 23 16,24-23-16,-24-25 15,0 24-15,0-23 0</inkml:trace>
  <inkml:trace contextRef="#ctx0" brushRef="#br0" timeOffset="487">437 73 0,'-24'-25'0,"24"-23"15,-24 48-15,-1 0 16,25 24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06.3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122 487 0,'0'-24'0,"0"-25"16,0 25-16,-24 24 16,24 24-1,-24 25-15,24-1 0,0 1 16,0 23-16,0 1 15,0 24-15,0-1 0,24 1 16,-24 0-16,0-25 0,24 25 16,-24-24-16,0-25 15,24 25-15,-24-49 0,0 24 16</inkml:trace>
  <inkml:trace contextRef="#ctx0" brushRef="#br0" timeOffset="253">50 1285 0,'-25'-72'0,"25"-1"0,-24 1 16,24-1-16,0 0 0,0-23 16,0 23-16,24 25 15,-24-1-15,25 1 0,-1 24 16,24 24-16,-24 0 16,25 0-16,-1 24 0,-24 24 15,25 1-15,-1-1 16,-24 1-16,1-1 0,-1-24 15,-24 24-15,0-23 0,-24 23 16,-1-48-16,1 24 16,-24 0-16,24-24 0,-25 0 15,1-24-15,-1 24 0,25-24 16,-24 0-16,48 0 16</inkml:trace>
  <inkml:trace contextRef="#ctx0" brushRef="#br0" timeOffset="692">896 729 0,'0'-24'15,"-24"24"-15,0-24 0,24-1 16,-24 1-16,0 0 0,-1 0 15,1 0-15,0 24 16,24-25-16,-24 25 0,0 0 16,-1 25-16,25-1 0,-24 0 15,0 24-15,24 1 16,0-1-16,0 25 0,0-25 16,0 0-16,0 1 0,24-25 15,-24 24-15,24-23 16,1-25-16,-1 24 0,0-24 15,0 0-15,0-24 16,1 24-16,-1-25 0,0-23 16,-24 24-16,24-25 0,-24 1 15,0 0-15,0-1 16,0 1-16,0 0 0,0 23 16,0 1-16,0 48 31,0 25-31,24-25 15,-24 0-15,25 25 0,-1-1 16</inkml:trace>
  <inkml:trace contextRef="#ctx0" brushRef="#br0" timeOffset="1026">1114 777 0,'-24'-48'16,"24"0"-16,-24 23 15,24 1-15,0 0 0,0 0 16,0 0-16,0 48 16,24 0-1,0 24-15,-24-23 0,24-1 16,-24 24-16,24-24 16,-24 25-16,25-25 0,-25 0 15,0 0-15,0-48 31,0 0-31,0 0 16,0-25-16,24 25 16,-24-24-16,24-25 0,0 25 15,0-1-15,1-23 0,-1 48 16,0-25-16,0 25 16,0 0-16,1 0 0,-1 24 15</inkml:trace>
  <inkml:trace contextRef="#ctx0" brushRef="#br0" timeOffset="1284">1743 124 0,'0'-24'0,"-24"0"16,24 0-16,-24-1 0,24 1 15,-25 24-15,25 49 16,0-1 0,0 0-16,0 25 0,0 24 15,0-1-15,0 1 16,0 0-16,0-24 0,25-1 16,-25 1-16,0-25 0,0-24 15,0 25-15</inkml:trace>
  <inkml:trace contextRef="#ctx0" brushRef="#br0" timeOffset="1615">1525 560 0,'24'0'15,"1"0"1,-1 24-16,24-24 15,-24 0-15,25 0 0,-1 0 16,25 0-16,-25-24 0,1 24 16,-25-25-16,24 25 15,-24-24-15,0 24 0,-24-24 16,0 0-16,0 0 16,0-1-16,-24 1 15,24 48 16,0 25-31,0-25 16,0 24-16,24 1 0,-24-1 16,0 1-16,25-1 15,-25 0-15,0-23 0,0-1 16</inkml:trace>
  <inkml:trace contextRef="#ctx0" brushRef="#br0" timeOffset="1766">2130 221 0,'-24'-48'0,"24"-1"15,0 1-15,-24 24 0,24-1 16,0 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05.5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97 242 0,'0'-48'0,"0"-25"15,0 25-15,0-1 0,0 25 16,-24 24-16,24 24 0,0 0 15,-25 25-15,25-1 16,0 25-16,0-1 0,0 1 16,0 0-16,0-1 15,0 1-15,25-25 0,-25 25 16,24-49-16</inkml:trace>
  <inkml:trace contextRef="#ctx0" brushRef="#br0" timeOffset="504">24 556 0,'-24'-24'0,"24"0"31,24 48-15,25-24-1,-25 0-15,24 0 0,1 0 16,-1 0-16,0 0 15,25-24-15,-25 24 0,1-24 16,-1 0-16,-24 24 16,25-24-16,-25-1 15,-24 1-15,0 0 16,-24 24 0,-1 0-16,1 0 15,0 0-15,0 24 16,0 0-16,24 1 0,-25 23 15,1-24-15,24 24 16,0-23-16,0-1 0,0 24 16,24-24-16,1-24 0,-25 25 15,24-25-15,0 0 16,0 0-16,0 0 0,1 0 16,-1-25-16,0 1 0,-24 0 15,24 0-15,0 0 16,-24-1-16,0 1 0,25 0 15,-25 0-15,24 48 32,-24 0-32,24 0 15,-24 25-15,24-25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09.6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 2 0,'0'24'15,"0"1"1,0-1 0,-25 0-16,25 0 0,0 24 15,-24 1-15,24-1 16,0 25-16,-24-25 0,24 1 15,0-1-15,0 0 16,24-23-16,-24-1 0,24 0 16,-24 0-16,25 0 0,-1-24 15,0 0-15,0 0 16,0-24-16,1 0 0,-1 0 16,0 0-16,0-1 15,-24-23-15,0 0 0,0-25 16,-24 25-16,0-25 0,0 25 15,-1-1-15,-23 1 16,24 0-16,0 23 0,-1 1 16,1 24-16,0 0 15,0 24-15,24 1 0,-24-1 16,24 24-16,0-24 0,0 25 16,0-25-16,24 24 15,-24-24-15,24 1 0,0-25 16,0 24-16,1-24 15,-1 0-15,24-24 0,-24 24 16,1-25-16,-1 1 0,0-24 16,0 24-16,0-1 15,-24-23-15,25 24 0,-1 0 16,0 0-16,0 24 0,0 0 16,1 24-1,-25 24-15,24-24 0,0 25 16,-24-1-16,24 0 15,0-23-15,-24 23 0,24-24 16,-24 25-16,0-25 16,0 0-16,25-24 15,-25-24 1,24 0 0,-24-1-16,24 1 0,0-24 15,0-1-15,-24-23 16,25 23-16,-1 1 0,0 0 15,0 24-15,0-1 0,1 25 16,-1 25 0,0 23-16,-24 0 0,24 25 15,0-25-15,-24 25 0,25-1 16,-25-23-16,24-1 16,-24 25-16,24-49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6:12.6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460 193 0,'0'-24'16,"0"0"-16,0 0 15,0 48 32,24-24-47,-24 24 0,0 25 16,0-1-16,0 0 16,0 1-16,0 48 0,0-25 15,0 25-15,-24 0 0,24-1 16,-25 1-16,25 0 15,-24 0-15,24 24 0,0-49 16,0 25-16,0 0 16,0-1-16,0-23 0,0 24 15,0 0-15,0-1 0,0 1 16,0 0-16,0 0 16,0-1-16,-24 1 0,24 0 15,0-25-15,0 25 16,-24-24-16,24-1 0,0 1 15,0 0-15,0-1 0,-24-24 16,24 25-16,0-25 16,0 25-16,0-25 0,0 1 15,-25 23-15,25-23 16,0 23-16,0 1 0,-24-25 16,24 25-16,0-25 0,-24 25 15,24-25-15,0 1 16,0-1-16,-24-24 0,24 24 15,0-23-15,0 23 16,0-24-16,0 25 0,-24-25 16,24 24-16,0-24 0,0 1 15,0-1-15,0 0 16,0 0-16,0 0 31,0-48-15,0-24-1</inkml:trace>
  <inkml:trace contextRef="#ctx0" brushRef="#br0" timeOffset="1097">5298 460 0,'-25'-25'0,"1"1"16,24 0-16,-24 24 31,24 24-15,0 25-16,0-1 15,0 0-15,0 49 16,0 0-16,0 0 0,0 24 16,0-25-16,24 25 15,-24 0-15,0 0 0,24 0 16,-24-24-16,25 24 0,-25 0 15,24 0-15,-24 24 16,24-24-16,-24 0 0,24 0 16,-24 24-16,0-48 15,0 24-15,0 0 0,24-25 16,-24 1-16,0-24 0,0 23 16,0-23-16,0 0 15,0-25-15,0 24 0,0-23 16,0-1-16,0 1 0,0-25 15,0 24-15,0 1 16,0-25-16,0 0 0,0 0 16,0 0-16,0 1 15,0-1-15,0 0 16,0 0-16,0 0 16,0 0-1,0 1-15,0-1 0,0 0 16,0 0-1,0 0-15,-24-24 79</inkml:trace>
  <inkml:trace contextRef="#ctx0" brushRef="#br0" timeOffset="3501">508 0 0,'-24'0'15,"24"24"-15,-24-24 0,-1 0 16,1 0 0,48 0 15,-24 24 16,0 0-32,0 1 17,0-1 14,25-24-14,-1 0-17,0 0-15,0 0 0,25 0 16,-1 0-16,0 0 16,25 0-16,24 0 0,-25 0 15,49-24-15,-24 24 0,24 0 16,24-25-16,0 25 15,0 0-15,0 0 0,1 0 16,-1-24-16,0 24 16,0 0-16,-24 0 0,0 0 15,0 0-15,0 0 16,-24 0-16,-1 0 0,1 0 16,-24 24-16,-1-24 0,1 0 15,-25 0-15,25 0 16,-25 0-16,1 0 0,-1 0 15,24 0-15,-23 0 16,-1 0-16,1 0 0,-1 0 16,0 0-16,-23 0 0,-1 0 15,0 0-15,0 0 16,0 0 0,1 0-1,-1 0 1,0 0-16,0 0 0,0 0 15,0 0-15,1 0 16,-1 0-16,0 0 16,0 0-1,0 0 17,1 0-32,-1 0 15,0 25-15,0-25 16,0 0-16,1 0 15,-1 0 1,-24 24-16,24-24 0,0 0 16,0 0-1,1 0-15,-1 0 16,0 24-16,0-24 0,0 0 16,0 0-16,1 0 15,-1 0-15,0 0 0,0 0 16,-24-24 15,24 24 32,1 0-48,-1 0 1,0 0-16,0 0 15,0 0-15,1 0 16,-1 0 0,0 0 93,0 0-93,0 0-1,1 0-15,-25 24 16,24-24-16,-24 24 94,0 0-63,0 1-15,0-1-1,0 0-15,0 0 16,0 0-16,0 1 0,24-1 15,-24 0-15,0 24 16,0-23-16,0-1 0,0 0 16,0 0-16,0 0 15,0 0-15,0 1 0,0-1 16,0 0-16,0 0 0,0 0 16,0 1-16,0-1 15,0 0-15,0 0 16,0 0-1,0 1 1,0-1 15,-24-24 47</inkml:trace>
  <inkml:trace contextRef="#ctx0" brushRef="#br0" timeOffset="4699">5370 4064 0,'-24'0'32,"24"24"14,0 0-30,0 0 0,0 1-1,0-1-15,0 0 16,0 0-16,0 0 0,0 1 16,0-1-16,-24 0 15,24 0-15,-24 0 0,24 1 16,0-1-16,0 0 0,-25 0 15,25 0-15,0 1 16,0-1-16,0 0 16,0 0-16,0 0 15,0 0-15,0 25 0,0-25 16,0 0-16,0 25 0,0-25 16,0 0-16,0 0 15,0 25-15,-24-25 0,24 0 16,0 0-16,0 0 15,0 1-15,0-1 0,0 0 16,0 0 0,0 0-16,0 0 15,0-48 17</inkml:trace>
  <inkml:trace contextRef="#ctx0" brushRef="#br0" timeOffset="6719">218 4499 0,'0'25'47,"0"-1"-15,0 0-32,-25 24 15,25-24-15,-24 25 0,24-1 16,0 1-16,-24-1 15,24 0-15,0 1 0,-24-25 16,24 24-16,0 1 16,0-25-16,0 0 0,0 24 15,0-23-15,0-1 0,0 0 16,0 0-16,0 0 16,0 1-16,0-1 0,0 0 15,0 0 1,24-24 15,0 0-15,0-24-16,1 24 0,-1 0 15,24 0-15,1 0 16,-1 0-16,0 0 0,25 0 16,0 0-16,23 0 0,1 0 15,0 0-15,0 0 16,-1 0-16,25 24 0,0-24 15,-24 0-15,24 24 16,-24-24-16,24 0 0,-25 25 16,25-25-16,0 0 0,0 24 15,-24-24-15,24 0 16,0 24-16,0-24 0,0 24 16,-24 0-16,-1-24 15,1 25-15,0-25 0,-25 24 16,1-24-16,0 24 0,-1-24 15,-23 0-15,23 0 16,1 0-16,-25 0 0,0 0 16,25 0-16,-25 0 0,1 0 15,-1 0-15,25 0 16,-25 0-16,1 0 0,-1 0 16,0 0-16,1 0 15,-1 0-15,0 0 0,1 0 16,-25 0-16,24 0 0,-23 0 15,-1 24-15,0-24 16,0 0-16,0 0 16,1 0-1,-1 0-15,0 0 16,0 0 0,0 0-1,0 0-15,1 0 31,-1 0 1,0 0-17,0 0-15,0 0 16,1 0 0,-1 0-1,0 0 1,-24-24 31,0 0 0,24 24-47,-24-24 31,24 24-31,-24-25 15,0 1-15,25 0 16,-25 0 0,24 0-16,-24-1 0,24 25 15,-24-24-15,0 0 16,24 0-16,-24 0 16,0-1-16,0 1 15,0 0-15,24 0 16,-24 0-16,0-1 15,0 1 1,0 0 0,0 0-16,0 0 15,0 0 1</inkml:trace>
  <inkml:trace contextRef="#ctx0" brushRef="#br0" timeOffset="8183">145 5370 0,'0'-24'0,"0"0"16,0 0-1,24 24 1,-24 24-16,0 0 0,24 0 15,-24 25-15,0-1 16,0 25-16,0-1 0,0 1 16,0-1-16,-24 25 0,0-24 15,0 23-15,24-23 16,-24-1-16,0 1 0,-1-25 16,25 25-16,-24-25 0,24 1 15,0-1-15,-24 1 16,24-1-16,0-24 0,0 0 15,0 25-15,24-25 16,-24 0-16,24-24 16,-24 24-16,25-24 15,-1 0-15,24 0 0,0 0 16,1 0-16,23 24 0,25-24 16,0 0-16,0 0 15,24 25-15,0-25 0,0 0 16,24 24-16,24-24 15,-24 0-15,25 24 0,-1-24 16,0 0-16,1 24 0,23-24 16,-24 24-16,1-24 15,-25 25-15,24-25 0,1 24 16,-25-24-16,0 0 16,290 24-1,-217-24 1,-121 0-16,-1 0 0,-23 0 15,0 0-15,-25 0 0,0 0 16,1 0-16,-25 0 0,24 0 16,1 0-16,-1 0 15,0 0-15,1 0 0,-1 0 16,1 0-16,23 0 16,-23 24-16,-25-24 0,24 0 15,-24 0-15,1 0 0,-1 0 16,0 0-1,-24-24 64,0 0-79,0 0 15,0-1 1,24 1-16,-24-24 0,0-1 15,0 1-15,0 0 0,0-1 16,0-23-16,0-1 16,0 1-16,0-1 0,0 0 15,0 1-15,0-1 16,-24 1-16,24-1 0,0 1 16,0 23-16,-24 1 0,24-1 15,0 25-15,0 0 16,0 0-16,0 0 0,0-1 15,0 50 32</inkml:trace>
  <inkml:trace contextRef="#ctx0" brushRef="#br0" timeOffset="8794">2661 5370 0,'0'24'46,"0"25"-30,-24-25-16,24 24 16,0 25-16,-24-1 0,24 1 15,-25 24-15,25-25 0,-24 25 16,0 0-16,24-25 16,-24 1-16,24 24 15,0-25-15,-24 1 0,24-25 16,0 1-16,0 23 0,0-48 15,0 25-15,0-25 0,-25 0 16,25 0-16,0 1 16</inkml:trace>
  <inkml:trace contextRef="#ctx0" brushRef="#br0" timeOffset="9245">1693 5999 0,'-24'0'15,"24"-24"-15,-24 24 0,48 24 63,0-24-63,-24 24 0,24 1 16,-24-1-16,25 0 15,-25 0-15,24 0 0,-24 0 16,-24 1-1,-1-1-15,1-24 0,0 0 16,0 24-16,0-24 0,0 0 16,-1-24-16,1 24 15,24-24-15,0-1 16,0 1-16,24 0 0,-24 0 16,25 0-16,-1 0 15,0-1-15,0 1 0,0 24 16,0 0-16,1 0 15,-1 0-15</inkml:trace>
  <inkml:trace contextRef="#ctx0" brushRef="#br0" timeOffset="9780">3725 6193 0,'-24'0'0,"0"-25"0,24 1 47,24 24-47,0 0 16,0 0 0,1 0-16,-1 0 15,-24 24-15,24 1 16,0-1-16,0 0 0,-24 0 15,25 0-15,-25 1 16,0-1-16,0 0 0,0 0 16,-25 0-16,1-24 15,0 0 1,0 0-16,0 0 0,-1-24 16,1 24-16,24-24 15,-24 24-15,24-24 0,0 0 16,0-1-16,24 1 0,-24 0 15,24 24-15,-24-24 16,25 24-16,-1 0 0,0 0 16</inkml:trace>
  <inkml:trace contextRef="#ctx0" brushRef="#br0" timeOffset="10979">3338 6580 0,'0'-24'31,"0"-1"-15,-24 25 0,0 25-1,0-25-15,-1 24 16,1-24-16,0 24 16,0-24-16,24 24 0,-24-24 15,24 24-15,0 0 16,24 1-1,-24-1-15,24-24 0,0 24 16,0-24-16,-24 24 16,25-24-16,-25 24 15,0 1-15,-25-25 16,1 24-16,0-24 16,0 24-16,0-24 0,0 0 15,-25 0-15,25 0 16</inkml:trace>
  <inkml:trace contextRef="#ctx0" brushRef="#br0" timeOffset="11652">3629 6725 0,'-25'-24'31,"25"48"47,-24-24-62,24 24-16,0 0 16,-24 0-16,24 1 15,0-1-15,-24 0 0,24 0 16,0 0-16,0 1 16,0-1-16,-24 0 15,48-24 1,0-24-1,-24 0-15,24 24 0,0-25 16,1 1-16,-1 0 0,0 0 16,0 24-16,0-24 15,0-1-15,1 50 32,-25-1-17,24 0-15,-24 0 16,24 0-16,0 1 15,0-1-15,1-24 16,-1 24 0,0-24-16</inkml:trace>
  <inkml:trace contextRef="#ctx0" brushRef="#br0" timeOffset="12552">4064 6870 0,'0'-24'15,"24"0"-15,-24-1 16,0 1-16,0 0 15,-24 48 32,24 0-31,0 1 0,0-1-16,0 0 15,24 0 1,0-24-16,1 0 15,-1 0 1,0 0-16,0-24 16,-24 0-1,-24 0 1,0-1 0,0 1-1,48 48 32,0-24-31,0 0-1,0 0-15,0 0 0,25 0 16,-25 0-16,0 0 0,0 0 16,1-24-16,-1 24 15,0 0-15,0 0 16,-24-24 15,24 24-31,-24-24 16,25 24-1,-25-24-15,24 24 16,-24-25 0,-24 25-1,-1 0-15,25 25 16,-24-25-16,0 24 15,0 0-15,24 0 16,-24 0-16,24 1 16,0-1-16,0 0 15,24 0-15,0 0 0,0-24 16,0 25-16,1-25 16,-1 0-16,0 0 0,0 0 15,0-25-15,25 1 16,-25 0-16,0 0 0,24 0 15,-23-1-15,-25 1 0,24 0 16,0 0-16,-24 0 16,0-1-16,0 1 15,-24 24-15,-25 24 32,25 1-32,24-1 15,0 0-15,0 0 16,0 0-16,24-24 0,-24 25 15,25-1-15,-1 0 0,0 0 16,0 0-16,-24 1 16,-48-1-16,-1 0 15,-47 24-15,-49-23 16</inkml:trace>
  <inkml:trace contextRef="#ctx0" brushRef="#br0" timeOffset="14938">2903 3411 0,'0'-24'15,"-24"24"-15,24-25 16,-25 25-16,25 25 47,0-1-31,0 24-16,0 1 0,0-1 15,0 24-15,-24 1 0,24 0 16,0-1-16,0 1 15,0 24-15,0-25 0,0 1 16,0-1-16,0 1 16,0-25-16,0 25 0,0-25 15,0 25-15,0-25 0,0 0 16,0 1-16,0-1 16,0-24-16,0 25 0,0-25 15,0 0-15,0 25 16,0-25-16,0 0 0,0 0 15,0 0-15,0 1 16,0-1-16,0 0 16,0 0-16,0 0 0,0 0 15,0 1 1,0-1-16,0 0 62,0 0-30,-24-24-17,24-24 1</inkml:trace>
  <inkml:trace contextRef="#ctx0" brushRef="#br0" timeOffset="15875">2927 3314 0,'24'24'15,"0"-24"-15,1 0 0,-1 0 16,24 24-16,1-24 0,-25 0 16,48 25-16,-23-25 0,23 24 15,-23-24-15,23 24 16,25-24-16,-24 0 0,23 0 15,-23 0-15,24 24 16,-25-24-16,1 0 0,24 0 16,-25 0-16,1 24 0,-1-24 15,1 0-15,-1 0 16,1 25-16,0-25 0,-1 0 16,-24 0-16,25 0 15,0 0-15,-25 24 0,25-24 16,-25 0-16,0 0 0,1 0 15,-1 0-15,-24 0 16,25 0-16,-25 0 0,0 24 16,0-24-16,0 0 15,1 0 1,-1 0 15,0 0 0</inkml:trace>
  <inkml:trace contextRef="#ctx0" brushRef="#br0" timeOffset="17249">3145 4306 0,'24'0'47,"-24"24"-32,24-24-15,24 0 16,1 24-16,23-24 0,25 24 16,0 1-16,24-25 0,24 24 15,0 0-15,0 0 16,-24-24-16,24 24 0,-24-24 15,0 25-15,-24-25 16,-24 24-16,23-24 0,-23 0 16,-25 0-16,25 0 0,-25 0 15,1 24-15,-25-24 16,24 0-16,-24 0 0,1 0 16,-1 0-16,0 0 15,0 0-15,0 0 16,-24-24-1,-24 24-15</inkml:trace>
  <inkml:trace contextRef="#ctx0" brushRef="#br0" timeOffset="17754">4330 4064 0,'0'-24'15,"-24"24"-15,0 0 47,24 24-47,-25 0 32,1 0-32,24 0 15,-24 1-15,24-1 16,0 0-1,24-24-15,-24 24 0,24-24 16,1 0-16,-1 24 16,0-24-16,0 0 0,0-24 15,1 24-15,-1-24 0,0 0 16,-24 0 0,0-1-16,-24 1 15,0 24-15,24-24 16,-25 24-16,1-24 0,0 24 15,0 0-15,-25 24 0</inkml:trace>
  <inkml:trace contextRef="#ctx0" brushRef="#br0" timeOffset="18289">3943 5104 0,'24'-24'31,"0"24"-15,-24-24-16,0 48 62,0 0-46,25-24-16,-25 24 15,24-24-15,-24 24 16,24-24-16,0 0 0,0 25 16,1-25-16,-1 0 15,0 0-15,0 0 0,0-25 16,0 25-16,1-24 16,-1 0-16,-24 0 15,0 0-15,0 0 0,-24 24 16,24-25-16,-49 1 15,25 24-15,0 0 0,0 0 16,-25 0-16,25 24 0,0-24 16,0 25-16,0-1 15</inkml:trace>
  <inkml:trace contextRef="#ctx0" brushRef="#br0" timeOffset="19625">5394 4354 0,'-24'0'15,"0"0"1,48 0-1,0 0 1,1 0-16,71-24 16,-23 0-16,-25 0 15,25 24-15,-1-25 0,1 25 16,0-24-16,-25 24 0,-24-24 16,25 24-16,-25 0 15,0 0-15,-24-24 31</inkml:trace>
  <inkml:trace contextRef="#ctx0" brushRef="#br0" timeOffset="19974">5515 4136 0,'0'25'47,"-24"-1"-15,0 0-32,0 0 0,0 0 15,-1 1-15,1-1 0,-24 0 16,24 0-16,24 0 15,-25 1-15,1-25 0,24 24 16,24-24 0,1 0-1,23 0-15,-24 0 16,25 24-16,-1-24 16,-24 24-16,25 0 0,-1 1 15,0-25-15,1 24 16</inkml:trace>
  <inkml:trace contextRef="#ctx0" brushRef="#br0" timeOffset="20462">6386 4209 0,'0'-24'31,"0"48"0,0 0-15,0 0-16,-24 1 16,24-1-16,-24 24 15,24-24 1,0 1-16,-24-25 0,24 24 15,0-48 17,0-1-17,0 1-15,24 0 16,-24 0-16,24 0 0,-24-25 16,24 1-16,0-1 15,-24 1-15,25 0 0,-1-1 16,0 1-16,0 24 0,-24 0 15,24 24-15,1 24 16,-25 0-16,24 24 16,-24-23-16,24 23 15,0 24-15,-24-23 0,24-1 16,-24-24-16,25 25 16,-25-25-16,24 0 0,-24 0 15</inkml:trace>
  <inkml:trace contextRef="#ctx0" brushRef="#br0" timeOffset="20647">6459 4330 0,'-24'0'0,"-1"-24"16,25 0 0,25-1-1,-1 1-15,0 24 0,24-24 16,1 24-16,-1-24 15,1 24-15,-1-24 0,0 24 16,1 0-16,-25 0 16</inkml:trace>
  <inkml:trace contextRef="#ctx0" brushRef="#br0" timeOffset="20946">7136 4088 0,'0'-24'16,"0"0"15,-24 24 0,0 0-31,0 24 16,-1 0-16,1 0 0,0 0 15,0 1-15,24 23 0,-24-24 16,24 0-16,-25 1 16,25-1-16,25 0 0,-25 0 15,24 0-15,0-24 16,24 25-16,-23-25 0,23 0 16</inkml:trace>
  <inkml:trace contextRef="#ctx0" brushRef="#br0" timeOffset="21163">7547 4185 0,'25'0'0,"-25"-24"16,0-1-16,0 1 15,-25 0 1,1 24-16,0 0 16,0 0-16,0 24 15,-1 0-15,-23-24 0,24 25 16,0-1-16,24 0 15,0 0-15,0 0 16,24 1-16,0-1 0,0 0 16,0-24-16,25 24 15</inkml:trace>
  <inkml:trace contextRef="#ctx0" brushRef="#br0" timeOffset="21319">8055 4306 0,'25'0'15,"-1"-24"-15,-24-1 47</inkml:trace>
  <inkml:trace contextRef="#ctx0" brushRef="#br0" timeOffset="22916">3000 2371 0,'0'-25'0,"0"1"16,0 0-1,-25 24 17,25 24-32,-24 0 15,24 1-15,-24 23 0,0-24 16,0 49-16,24-25 0,-25 25 16,25-1-16,-24 1 15,24-1-15,0-23 0,0 23 16,0-23-16,0 23 0,0-48 15,0 25-15,24-1 16,-24-24-16,0 1 0,25-25 31</inkml:trace>
  <inkml:trace contextRef="#ctx0" brushRef="#br0" timeOffset="23355">2951 2274 0,'-24'-24'0,"24"-1"15,0 1 1,24 24-16,0-24 15,1 24-15,-1 0 16,0 0-16,24 0 16,25-24-16,-1 24 0,1 0 15,48 0-15,-24 0 0,48 0 16,-24 0-16,0 0 16,24 0-16,-24 0 0,0 0 15,-24 24-15,-1-24 16,-23 24-16,0-24 0,-1 24 15,-24-24-15,1 25 0,-25-1 16,24 0-16,-23-24 16,23 24-16,-24 0 0,0 1 15,-24-1-15,25-24 16,-1 48-16,-24-24 16,0 1-1,24-25 1</inkml:trace>
  <inkml:trace contextRef="#ctx0" brushRef="#br0" timeOffset="24873">3483 2830 0,'25'0'16,"-25"-24"15,24 24-15,-24-24-16,24 24 0,-24-24 15,24 24-15,-24-25 16,24 25-16,1 0 0,-1-24 15,0 24-15,0 0 16,0 0-16,0 0 16,1 0-16,-25 24 0,24-24 15,0 0-15,-24 25 16,24-25-16,-24 24 0,24 0 16,-24 0-1,25-24 1,-25 24-16,0 1 31,0-1-15,-25-24-1,25-24 17,0-1-17,-24 25 1,24-24-1,0 0-15,-24 24 16,24-24-16,0 0 16,-24 24-16,24-25 15,-24 25-15,24-24 0,-25 24 16,25-24-16,-24 24 16,0-24-16,0 24 15,0 0-15,0 0 16,24 24-1,-25-24-15,1 0 16,24 24-16,-24 0 16,24 1-1,0-1 1,-24-24-16,24 24 16,0 0-16,0 0 15,0 1-15,0-1 16,0 0-1,24-48 48,-24 0-63,24 24 16,-24-25-16,24 25 0,1-24 15,-25 0-15,24 24 16,0-24-16,-24 0 0,24 24 15,-24-25-15,24 25 0,0 0 16,1 0 0,-1 0-1,0 0 1,-24 25 0,24-1-1,-24 0 1,-24 0-1</inkml:trace>
  <inkml:trace contextRef="#ctx0" brushRef="#br0" timeOffset="30292">411 3653 0,'0'24'62,"24"-24"-46,1 0 0,-1 24-16,0-24 0,24 24 15,1-24-15,-1 0 16,25 24-16,-25-24 0,25 25 16,-1-25-16,1 0 0,-1 0 15,1 24-15,-1-24 16,1 0-16,0 24 0,23-24 15,-23 0-15,0 0 16,-1 24-16,1-24 0,-25 0 16,25 0-16,-25 0 0,0 24 15,1-24-15,-1 0 16,1 0-16,-25 0 0,24 0 16,-24 0-16,0 0 15,25 0-15,-25 0 0,0 25 16,0-25-16,1 0 0,-1 0 15,0 0-15,0 0 16,0 0-16,1 0 0,-1 0 16,0 0-16,24 0 15,-23 0-15,-1 0 0,0 0 16,0 0-16,0 24 0,0-24 16,1 0 15,-1 0-16,0 0 1,0 0 15,0 0 16,-48 0 31</inkml:trace>
  <inkml:trace contextRef="#ctx0" brushRef="#br0" timeOffset="30809">653 4378 0,'-24'0'0,"0"0"16,48 0 15,0 0-31,0 0 0,0 0 16,25-24-16,-1 24 0,1 0 15,23-24-15,-23 24 16,-1-24-16,0 24 0,1 0 16,-25-24-16,0 24 15</inkml:trace>
  <inkml:trace contextRef="#ctx0" brushRef="#br0" timeOffset="30990">943 4306 0,'0'24'16,"0"0"-1,0 0-15,0 1 16,0-1-16,0 24 0,0-24 16,0 1-16,25 23 15,-25-24-15,0 0 0,0 0 16,0 1-16,0-1 15</inkml:trace>
  <inkml:trace contextRef="#ctx0" brushRef="#br0" timeOffset="31338">1113 4548 0,'0'-24'15,"24"-1"16,0 25-15,0 0 0,0 25-16,-24-1 0,25-24 15,-1 24-15,0 0 0,0 0 16,0 0-16,-24 1 16,0-1-16,0 0 15,-24-48 16,24 0-31,0-1 16,0 1-16,24 0 16,-24-24-16,25 24 0,-1-1 15,0 1-15,0 0 16,0 24-16,1-24 0,-1 24 16,0 0-16,0 0 0,-24 24 15</inkml:trace>
  <inkml:trace contextRef="#ctx0" brushRef="#br0" timeOffset="31517">1693 4451 0,'0'-24'31,"-24"24"-31,0 0 47</inkml:trace>
  <inkml:trace contextRef="#ctx0" brushRef="#br0" timeOffset="32131">1645 4427 0,'24'0'31,"0"0"1,-48 0 46,24 24-63,-24-24 1,24 24-16,0 0 16,0 1-16,0-1 15,0 0-15,0 0 0,0 0 16,0 0 0,24 1-16,0-25 15,0 0-15,1 0 0,-1-25 16,0 25-16,0-24 15,-24 0-15,24 0 0,1-24 16,-25 23-16,0 1 16,0 0-16,-25 0 0,1 0 15,0 24-15,0-25 0,0 25 16,-1 0-16,1 25 16,0-25-1,24 24-15,24-24 16,0 0-1,1 0-15,-1 0 16,0 0-16,0 0 16,0 0-16,1 0 0,-25-24 15,24 24-15,0 0 16</inkml:trace>
  <inkml:trace contextRef="#ctx0" brushRef="#br0" timeOffset="33191">484 2806 0,'24'0'15,"24"0"1,-23 24-16,23-24 0,24 0 16,1 0-16,0 0 0,23 0 15,1 0-15,0 24 16,24-24-16,-24 0 0,24 25 16,-25-25-16,1 24 15,24 0-15,-24-24 0,-25 24 16,25-24-16,-24 24 0,23-24 15,-23 0-15,0 0 16,-25 25-16,25-25 0,-25 0 16,0 0-16,25 0 15,-49 0-15,24 0 16,-23 0-16,-1 0 0,0 0 16,0 0-1,0 0-15,1 0 31,-1 0 16</inkml:trace>
  <inkml:trace contextRef="#ctx0" brushRef="#br0" timeOffset="33958">1161 3145 0,'24'0'0,"-24"-25"32,-24 25-1,0 0-31,0 0 15,0 0 1,-1 0-16,1 25 0,0-25 16,0 24-16,0-24 15,24 24-15,0 0 16,24-24 0,0 24-16,0-24 15,0 25-15,1-25 0,-1 24 16,0 0-16,0-24 0,-24 24 15,24 0-15,-24 1 16,-24-1-16,0-24 16,0 24-16,-25 0 15,25-24-15,-24 24 0,24-24 16,-1 0-16,-23 0 0,24 0 16</inkml:trace>
  <inkml:trace contextRef="#ctx0" brushRef="#br0" timeOffset="35849">1403 3193 0,'0'-24'16,"0"0"-16,-24 24 16,24-25-16,0 50 31,0-1-15,0 0-16,0 0 15,0 25-15,0-25 0,0 24 16,0-24-16,0 25 15,0-25-15,0 0 0,-24 0 16,24 1-16,0-50 31,24 25-15,-24-24-16,0 0 16,24 0-16,-24 0 0,24-1 15,-24 1-15,0 0 0,24 24 16,-24-24-16,25 24 15,-25 24 1,0 0-16,24-24 16,-24 24-16,24 1 0,-24-1 15,24 0-15,-24 0 0,24 0 16,1-24 0,-1 0-1,0 0-15,0-24 16,0 0-16,0 0 15,1 0-15,-1 24 16,0 0 0,-24 24-1,0 0 1,0 0-16,24-24 0,-24 24 16,0 1-16,24-1 15</inkml:trace>
  <inkml:trace contextRef="#ctx0" brushRef="#br0" timeOffset="35993">1838 3241 0,'0'-24'0,"0"0"0,0 0 16,0 48 30</inkml:trace>
  <inkml:trace contextRef="#ctx0" brushRef="#br0" timeOffset="36368">1984 3266 0,'-25'0'0,"1"0"0,24 24 47,24-24-47,-24 24 16,25-24-16,-25 24 0,24-24 16,0 24-16,-24 1 15,24-1-15,-24 0 16,0 0-1,-24-24-15,24-24 32,0 0-17,24 0-15,0-1 16,1 25-16,-1-24 16,0 24-16,0-24 15,0 24-15,0 0 16,-24 24-16,25-24 15</inkml:trace>
  <inkml:trace contextRef="#ctx0" brushRef="#br0" timeOffset="37636">2564 339 0,'0'72'0,"-24"1"16,24-1-16,0 1 0,0 24 15,0-25-15,0 25 16,0-24-16,0-1 0,0 25 16,0-25-16,24 1 15,-24-25-15,0 25 0,24 0 16,-24-25-16,0 24 0,0-23 15,0-1-15,25 1 16,-25-1-16,0 0 0,0-23 16,0 23-16,0 0 0,-25-23 15,25 23-15,0-24 16,0 24-16,-24 1 0,24-25 16,0 0-16,0 0 15,0 1-15,0-1 0,0 0 16,-24 0-16,24 0 15</inkml:trace>
  <inkml:trace contextRef="#ctx0" brushRef="#br0" timeOffset="39479">1064 242 0,'0'24'125,"0"0"-109,0 0-16,0 1 15,0-1-15,0 24 16,0 1-1,0-25-15,0 0 0,0 0 16,0 0-16,0 0 16,0 1-16,0-1 0,0 0 15,0 0-15,0 0 0,0 1 16,0-1-16,0 0 16,0 0-1,0-48 48,-24 24 15,24-24-78,-24 24 15,0 0 1,24-24-16,-24 24 16,-1 0-16,1 0 15,0 0-15,0 24 16,0-24-16,-1 24 16,1-24-1,24 24-15,0 0 16,0 1-1,0-1 1,0 0-16,0 0 16,0 0-16,24-24 15,-24 25-15,25-1 16,-1-24 0,0 0-1,0 0 1,-24 24-1,24-24-15,1 0 32,-25-24 140,24 24-172,0-24 31</inkml:trace>
  <inkml:trace contextRef="#ctx0" brushRef="#br0" timeOffset="40493">1766 121 0,'-24'0'16,"24"24"31,0 0-32,0 0 1,0 1 0,-25-1-16,25 24 15,0 1-15,0-25 0,0 24 16,0 1-16,0 23 0,0-24 16,0 1-16,0-1 15,0-24-15,0 25 0,0-25 16,25 24-16,-25-23 15,0-1-15,0 0 0,0 0 16,0 0-16,0 1 16,0-50 62,0 1-47,0 0 32,-25 24-63,1 0 15,0 0 1,0 0-16,0 0 15,0 0-15,-1 24 16,1-24-16,24 24 16,-24 1-16,0-1 0,0 0 15,24 0 1,0 0-16,0 0 0,0 1 16,0-1-16,24 0 0,-24 0 15,24-24-15,0 24 16,0-24-16,1 25 0,-1-25 15,0 0-15,0 0 16,24 0-16,-23 0 0,-1-25 16,0 25-16,0 0 0,0-24 15,1 24 1,-25-24 0</inkml:trace>
  <inkml:trace contextRef="#ctx0" brushRef="#br0" timeOffset="41482">2201 266 0,'-24'-24'16,"24"48"62,0 0-47,0 0-31,0 1 0,0-1 16,0 24-16,0 1 16,0-25-16,0 24 0,0 25 15,0-25-15,0 0 0,0 1 16,0-1-16,0-24 16,0 25-16,0-1 0,0-24 15,24 1-15,-24-1 16,0 0-16,0 0 0,0 0 15,0-48 48,0 0-32,-24 24 32,24 24-48,-24-24 1,24 24-16,-24-24 0,24 24 16,0 1-16,-24-1 15,24 0 1,0 0-16,24 0 15,-24 1-15,24-25 16,0 0-16,0 24 0,0-24 16,1 0-16,-1 0 15,0 0-15,0 0 16,0 0-16,1 0 16,-25-24-16,24 24 15,-24-25 1,0 1-1,0 0 1,0 0 15,-24 24-31,-1 0 47</inkml:trace>
  <inkml:trace contextRef="#ctx0" brushRef="#br0" timeOffset="42274">1379 48 0,'0'24'31,"-24"-24"-31,24 25 0,0-1 16,-25 0-16,25 24 15,0 1-15,0-25 0,-24 49 16,24-25-16,0 0 15,0 25-15,0-25 0,-24 25 16,24-25-16,0 1 0,0-1 16,0 0-16,0-23 15,0-1-15,0 24 0,0-24 16,0 1-16,0-1 0,0 0 16,0 0-1,0 0 1,0-48 15</inkml:trace>
  <inkml:trace contextRef="#ctx0" brushRef="#br0" timeOffset="42605">1234 1016 0,'0'-24'15,"-25"24"16,1 0 1,0 24-17,0-24-15,24 24 16,-24-24-16,0 24 16,24 0-16,0 1 15,0-1 1,0 0-16,24 0 15,0 0 1,0-24-16,0 25 16,0-25-16,1 0 0,-1 0 15,0 0-15,0 0 16,0 0-16,-24-25 16</inkml:trace>
  <inkml:trace contextRef="#ctx0" brushRef="#br0" timeOffset="45061">2806 1161 0,'24'0'31,"-24"24"-31,49-24 0,-1 0 16,0 0-16,49 0 0,24 24 15,24-24-15,25 0 16,-1 0-16,24 25 0,1-25 16,-1 0-16,-23 0 15,-1 24-15,-24-24 0,-24 0 16,0 0-16,-48 0 0,-1 24 15,-23-24-15,-1 0 16,-24 0-16,-24-24 31,-24 24-15,0 0-16</inkml:trace>
  <inkml:trace contextRef="#ctx0" brushRef="#br0" timeOffset="46374">3822 580 0,'0'-24'16,"0"0"-16,0 0 16,0 0-1,0 48 17,0 0-32,-24 24 15,24-23 1,-24-1-16,-1 24 0,1-24 15,0 1-15,24-1 0,-24-24 16,24 24-16,-24-24 16,48 0-1,24 0 1,-24-24-16,25 24 16,-1-24-16,25 24 0,-1-25 15,1 25-15,0 0 16,-1 0-16,1 25 0,-25-25 15,0 24-15</inkml:trace>
  <inkml:trace contextRef="#ctx0" brushRef="#br0" timeOffset="46697">4040 677 0,'-24'0'16,"24"-24"-16,0 0 16,24 0-16,0 24 0,0-25 15,49-23-15,-1 24 16,25 0-16,0 0 0,24-25 16,24 25-16,-24 0 15,24 0-15,-24-1 0,24 1 16,-48 0-16,24 24 0,-24-24 15,-1 24-15,-23-24 16,-25 24-16,25-25 0,-49 25 16,0-24-16,0 24 15,1 0-15,-25-24 16</inkml:trace>
  <inkml:trace contextRef="#ctx0" brushRef="#br0" timeOffset="64862">4451 6386 0,'0'-24'0,"0"0"32,24 24 61,-24 24-46,49-24-15,23 0-17,25-24-15,24-25 16,48 1-16,1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4T12:17:46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320 729 0,'0'-24'0,"0"0"31,0 0-15,-24 24-16,24 24 31,0 0-15,0 0-16,0 24 15,0 1-15,0-1 0,0 1 16,0-1-16,0-24 0,0 25 16,0-1-16,0-24 15,-25 25-15</inkml:trace>
  <inkml:trace contextRef="#ctx0" brushRef="#br0" timeOffset="445">150 826 0,'-24'-49'0,"0"-23"15,-24-1-15,23 1 16,1-73 0,24 72-16,0 0 0,24 1 0,25-1 15,-1 25-15,25 0 16,-1 23-16,1 25 0,0 25 15,-1-1-15,1 0 0,-1 49 16,-23-25-16,-1 24 16,-24 1-16,0-25 0,-24 25 15,0 0-15,-24-25 0,-24 0 16,-1 1-16,1-1 16,0 0-16,-25 1 0,25-25 15,-1 0-15,1-24 16,0 0-16,-1 0 0,25 0 15,0-24-15,24 0 0,0 0 16,24-1 0,0 25-16,0 0 0,25 25 15,23-1-15,-23 0 16,-1 24-16,25 1 0,-25-1 16,0 1-16,1-1 0,-1 0 15,-24-23-15,1 23 16,-1-24-16,0 0 0</inkml:trace>
  <inkml:trace contextRef="#ctx0" brushRef="#br0" timeOffset="1333">1094 826 0,'0'-24'0,"-24"24"15,-1 0 1,1 0-16,0 0 16,24 24-1,0 24 1,0-24-16,0 1 0,0 23 16,0 0-16,0-23 15,24 23-15,-24-24 0,0 25 16,24-25-16,1 0 15,-1-24-15,0 0 16,-24-24-16,24 24 16,0-24-16,-24-1 15,0-23-15,0 24 0,-24-25 16,0 25-16,0-24 16,0 24-16,-1-1 0,1 1 15,0 0-15,0 0 0,48 24 31,24 0-15,-23 24-16,23-24 16,0 0-16,1 0 0,-1 0 15,1 0-15,-25-24 0,24 24 16,-24 0-16,1-24 16,-1 24-16,-24-25 15,-24 25 1,24 25-1,-25-1 1,25 0-16,0 24 16,0-23-16,0-1 0,25 24 15,-25-24-15,24 25 0,-24-25 16,24 0-16,-24 0 16,24-24-16,0 0 0,0 0 15,1 0 1,-25-24-16,24 0 15,-24 0-15,24-25 0,-24 25 16,24-24-16,-24 24 16,0-1-16,24 1 0,-24 0 15,25 24-15,-25 24 16,24-24-16,-24 24 16,24 25-16,0-25 0,0 0 15,1 25-15,-1-25 16,0 0-16,0 0 0,0 0 15,1-24-15,-1 25 16,0-25-16,0 0 0,0-25 16,0 1-16,-24 0 0,25-24 15,-1 23-15,-24-23 16,0 0-16,0-1 0,0 1 16,0-1-16,0 1 15,0 24-15,-24 0 0,-1 24 16,1 0-1,24 24-15</inkml:trace>
  <inkml:trace contextRef="#ctx0" brushRef="#br0" timeOffset="1724">2739 294 0,'0'-25'0,"0"1"16,0 0-16,-24 0 15,24 0-15,0 0 0,0 48 16,-25 0 0,1 24-16,0 25 15,0-1-15,-25 25 0,1 0 16,0 24-16,-1-24 16,-23 24-16,23-25 0,1 1 15,24 0-15,-25-25 0,25 1 16,0-25-16,0 1 15,0-1-15,24-24 0</inkml:trace>
  <inkml:trace contextRef="#ctx0" brushRef="#br0" timeOffset="2138">3392 487 0,'24'-24'0,"-24"0"16,0 0-16,-24-1 16,24 1-16,-24 0 0,0 24 15,-1-24-15,1 24 16,-24 0-16,-1 24 0,1 0 16,0 25-16,-1-1 15,1 25-15,0-1 0,-1 1 16,25-1-16,0 1 0,24-1 15,0 1-15,24 0 16,0-25-16,0-24 0,25 25 16,23-49-16,-23 0 0,23 0 15,1-25-15,-1 1 16</inkml:trace>
  <inkml:trace contextRef="#ctx0" brushRef="#br0" timeOffset="2641">3682 560 0,'-24'0'78,"24"24"-78,-24-24 0,0 24 15,-1 0-15,25 1 16,-24-1-16,0 0 16,24 0-16,0 24 0,-24 1 15,24-1-15,0-24 16,0 25-16,0-1 0,0-24 15,0 25-15,24-25 0,-24 0 16,24 0-16,0-24 16,1 0-16,-1 0 0,24 0 15,-24-24-15,1 0 16,-1-24-16,0 23 0,0-23 16,0 0-16,-24-1 0,0-23 15,0 23-15,-24 1 0,0 24 16,24-25-16,-48 25 15,23 0-15,1 24 0,0 0 16,0 0-16,0 0 16,-1 24-16,1-24 0,0 24 15,24 1-15,0-1 16</inkml:trace>
  <inkml:trace contextRef="#ctx0" brushRef="#br0" timeOffset="2911">3997 366 0,'0'-24'16,"0"0"-16,0 0 0,24 24 0,-24-25 15,24 25 1,-24 25-16,0-1 0,24 0 15,-24 24-15,0 1 16,0-1-16,0 25 0,0-1 16,0 1-16,0-1 15,0 1-15,0 0 0,0-25 16,0 0-16,0 1 0,0-25 16,0 0-16</inkml:trace>
  <inkml:trace contextRef="#ctx0" brushRef="#br0" timeOffset="3267">4408 632 0,'0'25'16,"0"-1"-1,0 0 1,0 0-16,0 0 15,0 0-15,0 25 0,0-1 16,0-24-16,0 25 16,24-1-16,-24-24 0,24 25 15,1-25-15,-1 0 0,0-24 16,0 0-16,0 0 16,25-24-16,-25 24 0,0-48 15,0 23-15,0-23 16,1-25-16,-1 25 0,-24 0 15,0-25-15,0 25 0,-24-1 16,-1 1-16,25 24 0,-24 0 16,0 24-16,0 0 15,0 24 1</inkml:trace>
  <inkml:trace contextRef="#ctx0" brushRef="#br0" timeOffset="3846">5037 632 0,'0'-24'0,"-24"0"16,24 0-1,0 48 1,0 0-1,0 25 1,24-25-16,-24 24 0,0 0 16,0 1-16,0-25 0,0 24 15,0-23-15,0-1 16,0 0-16,0 0 0,0-48 31,0 0-31,0-25 16,0 1-16,0 0 0,24-1 15,-24 1-15,0-25 16,24 25-16,-24 24 0,24-25 16,1 49-1,-1 49 1,-24-25-16,24 0 0,-24 25 16,24-1-16,-24-24 15,24 24-15,-24-23 0,0-1 16,25 0-16,-25 0 15,24-24-15,-24-24 16,24 0-16,-24 0 16,24-25-16,-24 25 15,24-24-15,1-1 0,-25 1 16,24 24-16,-24-25 0,24 49 16,0-24-16,0 48 15,-24 1-15,25-1 16,-25 0-16,24 24 15,-24 1-15,24-25 0,-24 24 16,0-24-16</inkml:trace>
  <inkml:trace contextRef="#ctx0" brushRef="#br0" timeOffset="4339">5859 439 0,'-24'-24'0,"0"24"16,24-25-16,-24 25 0,24 25 62,24-25-62,-24 24 0,0 0 16,0 0-16,0 25 15,0-25-15,0 24 16,0 1-16,0-25 0,0 24 16,0-24-16,0 25 0,0-25 15,0 0 1,24-24-1,0-24 1,1 0-16,-1-25 0,0 25 16,0-24-16,0-1 0,1 1 15,-1 0-15,0-1 16,0 1-16,0 24 0,0 24 16,1 0-1,-25 24-15,24 24 0,-24 1 16,24-1-16,-24 0 0,24 25 15,0-1-15,-24-23 16</inkml:trace>
  <inkml:trace contextRef="#ctx0" brushRef="#br0" timeOffset="5201">5109 1697 0,'0'-49'16,"0"25"-16,0 0 0,-24 0 15,24 0-15,-24-1 16,0 1-16,0 24 0,0-24 16,-1 24-16,-23 0 0,0 0 15,-1 24-15,1 0 16,-1 1-16,1-1 0,0 0 16,23 24-16,1-23 15,0-1-15,24 24 0,0-24 16,24 0-16,25 25 15,-25-25-15,73 24 16,-73-23-16,24-1 0,-24 0 16,1 0-16,-1-24 0,-24 24 15,-24 1-15,-1-1 16,-23-24-16,0 24 0,-1 0 16,-23-24-16,23 24 15,1-24-15,0 0 0,23-24 16,1 0-16,24 0 0,24-25 15</inkml:trace>
  <inkml:trace contextRef="#ctx0" brushRef="#br0" timeOffset="5402">4940 1552 0,'73'-49'0,"-25"1"16,0 24-16,1-1 0,-25 25 16,-24-24-16,24 24 15,-24 24 1,0 1-16,0-1 15,24 0-15,-24 24 0,0-23 16,25 23-16,-25 25 0,0-25 16,0 24-16,24-23 15,-24 23-15,0-23 0,0-1 16,0-24-16,-24 1 16</inkml:trace>
  <inkml:trace contextRef="#ctx0" brushRef="#br0" timeOffset="6073">5158 1890 0,'-24'-24'16,"24"0"-16,-25 24 0,25-24 15,25 24 17,-1 0-32,24 0 15,1 0-15,-1 0 16,0-25-16,25 25 0,-25-24 15,25 24-15,-25-24 0,-24 0 16,25 24-16,-49-24 16,0 0-1,-24 24 1,-1 0-16,1 0 0,-24 0 16,24 24-16,0 0 0,-1 0 15,25 0-15,-24 0 16,24 1-16,0-1 0,0 0 15,0 24-15,24-23 16,-24-1-16,25-24 0,-1 24 16,0-24-16,0 0 15,0 0-15,0 0 16,-24-24-16,25 24 0,-25-24 16,0-1-16,0 1 15,0 0-15,-25 0 0,25 0 16,-24-1-16,24 1 0,0 0 15,-24 0-15,48 0 16,0 24 0,1 0-16,23 24 15,-24-24-15,25 24 16,-25-24-16,24 24 0,-24 0 16,25 1-16,-25-1 15,-24 0-15,24 0 0,-24 0 16,0 1-16,0-1 15,0-48 1,-24 24-16,0-25 16,24 1-16,0-24 15,-24-1-15,24 25 0,0-24 16,24 0-16,-24-1 16,24 1-16,0 24 0,0-1 15,25 25-15,-25 0 0,0 0 16,24 0-16,-23 25 15</inkml:trace>
  <inkml:trace contextRef="#ctx0" brushRef="#br0" timeOffset="6451">6319 1793 0,'0'25'31,"24"-25"16,-24 24-47,24-24 15,1 0 1,-1-24 0,0-1-1,0 1-15,-24 0 16,24 0-16,-24-24 0,0 23 15,0-23-15,0 24 0,0-25 16,0 25-16,-24 0 16,0 24-16,0 0 0,0 24 15,-1 0-15,1 1 16,0 23-16,0 0 0,24 25 16,0-25-16,0 1 0,24-1 15,0 0-15,25-23 16,-1-1-16,0-24 0,25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5893-3D05-4FBB-9940-CCEFE968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E01D-557F-4A13-9086-5098461B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E8EF-B7B5-43F8-81A0-AE8CAC0E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4A80-6C29-448C-A1B8-00A6440C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4FC1-CAF6-4669-AFD3-EAC07445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46D-2A65-4214-B9E2-C5C87D0A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6FD1-3AB1-47D0-896B-5DA94553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3162-1A73-4DE7-939F-DCDFAC23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00E7-E7C4-48E7-A95E-21FAA318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7BBE-97F6-4A5B-B3D6-59D05BBC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3A3C1-5B06-4E4A-8D4A-A259C3D85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9A03-0794-463B-9C88-510955A5A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319F-A408-46A4-B712-AC10A151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3892-82EF-440E-A110-29791AD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B302-58FD-4834-844C-83C0A5F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F3C-57B9-439D-9144-124A05C1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2452-ED48-4EC2-9BA7-00EF32DA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3FED-D03C-4182-8C4A-F02D0129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739B-652F-4D84-A698-2AF0FDA2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75DB-B313-4570-8908-2BD03F0B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9E2D-2D56-4A6B-8332-9BC1DFEA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2706-8DC2-42BA-9E98-601136A0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9B50-A7F9-4FE6-9813-B008B0B6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D873-BA0B-40AB-A138-C0E5863A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25B4-FDF1-423B-B07C-3AFBE9A6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0979-FA78-42A5-A1DC-E57A93DC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131D-528B-4486-A138-70266D1E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C1A88-5342-4036-A7DB-87DA626F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AA1A-D6F2-4B60-B010-E943F854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4DCB-A5C0-45F5-AA49-1FB726F3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952B-991D-4F31-A806-D1AB5FB3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5832-F0DB-4A29-BE9C-1ED45672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8063-C212-482C-9D5B-34A53B31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1EB6-F1B7-411C-A87F-A322FF4BC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EBBB4-379B-402F-A98D-7ABF7289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A0A0A-CB8F-4A16-9FDE-8C612690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657C0-3DFF-4321-AB24-45C6813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FF50-360A-415F-90FE-DD96E500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755F4-B7C4-4401-8DB2-FE592CF3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D6C-63E7-479B-BE9C-40285103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C7686-BD32-4861-A6C6-EFD53B6B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B58E3-963B-486E-A6FE-65AF4D79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5EAB-2A9B-4307-8BEE-C3F4F195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1FD0-89AB-42E3-B613-E4562463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AEDA9-947A-4500-A640-7ADB8353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350E-EF39-44D8-9CBE-B0476B8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BAB8-BD46-4F2C-9875-D43A56F5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3A3-06B4-4BA9-A0A2-DFA7E322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92447-3958-468B-8CE7-004AF6FB1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4E9A6-1B76-4A1F-BC5C-99EFC3A8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D50F-8426-4048-9355-D9268790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6ED2-2068-4785-8422-8610E7B7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CA4-9F30-4EAD-ABE6-71214072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56CDD-34D9-472C-BDCE-222C2356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295E-3E95-4293-8A39-A7150F74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EA464-9608-4C1A-8F78-96C64D7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1062-E193-44E0-88CF-7A0AAC72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1357-8C41-47CF-9BE2-9D13D72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2C839-D2D0-42C7-B516-F25ED3D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C531-E72E-4749-B90D-5F1876A2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A82E-D3AB-426C-BDDC-BDF118260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D3DA-79CC-40A5-B2C7-2E4C4BB49B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2B8E-B990-454E-BC99-709C117D8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F142-81C6-41BC-A656-A83EE402A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7611-8DAC-418C-9CB2-59A6AD53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2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7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24" Type="http://schemas.openxmlformats.org/officeDocument/2006/relationships/customXml" Target="../ink/ink13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0.emf"/><Relationship Id="rId4" Type="http://schemas.openxmlformats.org/officeDocument/2006/relationships/customXml" Target="../ink/ink3.xml"/><Relationship Id="rId9" Type="http://schemas.openxmlformats.org/officeDocument/2006/relationships/image" Target="../media/image5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1.emf"/><Relationship Id="rId18" Type="http://schemas.openxmlformats.org/officeDocument/2006/relationships/customXml" Target="../ink/ink24.xml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customXml" Target="../ink/ink21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0.emf"/><Relationship Id="rId24" Type="http://schemas.openxmlformats.org/officeDocument/2006/relationships/customXml" Target="../ink/ink27.xml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10" Type="http://schemas.openxmlformats.org/officeDocument/2006/relationships/customXml" Target="../ink/ink20.xml"/><Relationship Id="rId19" Type="http://schemas.openxmlformats.org/officeDocument/2006/relationships/image" Target="../media/image24.emf"/><Relationship Id="rId4" Type="http://schemas.openxmlformats.org/officeDocument/2006/relationships/customXml" Target="../ink/ink17.xml"/><Relationship Id="rId9" Type="http://schemas.openxmlformats.org/officeDocument/2006/relationships/image" Target="../media/image19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3D0846F-F4D5-4E17-BE14-225DC3D761B9}"/>
                  </a:ext>
                </a:extLst>
              </p14:cNvPr>
              <p14:cNvContentPartPr/>
              <p14:nvPr/>
            </p14:nvContentPartPr>
            <p14:xfrm>
              <a:off x="16697" y="156651"/>
              <a:ext cx="11086920" cy="5748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3D0846F-F4D5-4E17-BE14-225DC3D76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7" y="147651"/>
                <a:ext cx="1110456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3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914D76-E6C7-4953-AF82-D8E537B72E72}"/>
                  </a:ext>
                </a:extLst>
              </p14:cNvPr>
              <p14:cNvContentPartPr/>
              <p14:nvPr/>
            </p14:nvContentPartPr>
            <p14:xfrm>
              <a:off x="773057" y="1255011"/>
              <a:ext cx="194040" cy="27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914D76-E6C7-4953-AF82-D8E537B72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057" y="1246011"/>
                <a:ext cx="211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A72D-9237-4729-ABE9-8B1A3E9D1369}"/>
                  </a:ext>
                </a:extLst>
              </p14:cNvPr>
              <p14:cNvContentPartPr/>
              <p14:nvPr/>
            </p14:nvContentPartPr>
            <p14:xfrm>
              <a:off x="1061777" y="1366971"/>
              <a:ext cx="166320" cy="14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A72D-9237-4729-ABE9-8B1A3E9D1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777" y="1357971"/>
                <a:ext cx="183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A1C6A72-01EA-410C-8F2E-3F6D3F315A20}"/>
                  </a:ext>
                </a:extLst>
              </p14:cNvPr>
              <p14:cNvContentPartPr/>
              <p14:nvPr/>
            </p14:nvContentPartPr>
            <p14:xfrm>
              <a:off x="2603297" y="1062411"/>
              <a:ext cx="157680" cy="366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A1C6A72-01EA-410C-8F2E-3F6D3F315A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297" y="1053411"/>
                <a:ext cx="1753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E778D7-7187-4312-B44D-937845E9DFED}"/>
                  </a:ext>
                </a:extLst>
              </p14:cNvPr>
              <p14:cNvContentPartPr/>
              <p14:nvPr/>
            </p14:nvContentPartPr>
            <p14:xfrm>
              <a:off x="1767377" y="1113531"/>
              <a:ext cx="767160" cy="550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E778D7-7187-4312-B44D-937845E9DF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8377" y="1104531"/>
                <a:ext cx="7848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972ED1-67C6-4463-960D-5C377FED884E}"/>
                  </a:ext>
                </a:extLst>
              </p14:cNvPr>
              <p14:cNvContentPartPr/>
              <p14:nvPr/>
            </p14:nvContentPartPr>
            <p14:xfrm>
              <a:off x="1297577" y="1245291"/>
              <a:ext cx="29628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972ED1-67C6-4463-960D-5C377FED88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8577" y="1236291"/>
                <a:ext cx="313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63103C-3330-4D74-A9BF-DC56827F9924}"/>
                  </a:ext>
                </a:extLst>
              </p14:cNvPr>
              <p14:cNvContentPartPr/>
              <p14:nvPr/>
            </p14:nvContentPartPr>
            <p14:xfrm>
              <a:off x="2836937" y="1201011"/>
              <a:ext cx="376920" cy="237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63103C-3330-4D74-A9BF-DC56827F99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7937" y="1192011"/>
                <a:ext cx="394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DE2235C-A2CE-44AE-8C16-4AC17039B106}"/>
                  </a:ext>
                </a:extLst>
              </p14:cNvPr>
              <p14:cNvContentPartPr/>
              <p14:nvPr/>
            </p14:nvContentPartPr>
            <p14:xfrm>
              <a:off x="3718577" y="1053771"/>
              <a:ext cx="2917800" cy="2543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DE2235C-A2CE-44AE-8C16-4AC17039B1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09577" y="1044771"/>
                <a:ext cx="2935440" cy="25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705F09-2A77-429A-BC69-7904431A3CE8}"/>
                  </a:ext>
                </a:extLst>
              </p14:cNvPr>
              <p14:cNvContentPartPr/>
              <p14:nvPr/>
            </p14:nvContentPartPr>
            <p14:xfrm>
              <a:off x="851537" y="1897251"/>
              <a:ext cx="2362320" cy="777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705F09-2A77-429A-BC69-7904431A3C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2537" y="1888251"/>
                <a:ext cx="237996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8E51DA6-6AA0-4B82-8B0C-9F8614A50817}"/>
                  </a:ext>
                </a:extLst>
              </p14:cNvPr>
              <p14:cNvContentPartPr/>
              <p14:nvPr/>
            </p14:nvContentPartPr>
            <p14:xfrm>
              <a:off x="461657" y="2072571"/>
              <a:ext cx="104760" cy="26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8E51DA6-6AA0-4B82-8B0C-9F8614A508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657" y="2063571"/>
                <a:ext cx="122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577C01D-3B0E-4E3A-828E-19C65C9A043F}"/>
                  </a:ext>
                </a:extLst>
              </p14:cNvPr>
              <p14:cNvContentPartPr/>
              <p14:nvPr/>
            </p14:nvContentPartPr>
            <p14:xfrm>
              <a:off x="461657" y="1315131"/>
              <a:ext cx="200520" cy="61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577C01D-3B0E-4E3A-828E-19C65C9A04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657" y="1306131"/>
                <a:ext cx="2181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721BAD5-D717-4408-932A-2124F2141C4E}"/>
                  </a:ext>
                </a:extLst>
              </p14:cNvPr>
              <p14:cNvContentPartPr/>
              <p14:nvPr/>
            </p14:nvContentPartPr>
            <p14:xfrm>
              <a:off x="391097" y="461571"/>
              <a:ext cx="1760400" cy="554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721BAD5-D717-4408-932A-2124F2141C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2097" y="452571"/>
                <a:ext cx="17780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0FB845-F30A-4DC0-8456-C6D7C343C727}"/>
                  </a:ext>
                </a:extLst>
              </p14:cNvPr>
              <p14:cNvContentPartPr/>
              <p14:nvPr/>
            </p14:nvContentPartPr>
            <p14:xfrm>
              <a:off x="548777" y="2934771"/>
              <a:ext cx="174240" cy="43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0FB845-F30A-4DC0-8456-C6D7C343C7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777" y="2925771"/>
                <a:ext cx="1918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21B79EE-53E5-4C70-8A81-B2B402D0CA48}"/>
                  </a:ext>
                </a:extLst>
              </p14:cNvPr>
              <p14:cNvContentPartPr/>
              <p14:nvPr/>
            </p14:nvContentPartPr>
            <p14:xfrm>
              <a:off x="1454177" y="2769171"/>
              <a:ext cx="671040" cy="48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21B79EE-53E5-4C70-8A81-B2B402D0CA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45177" y="2760171"/>
                <a:ext cx="6886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F6304AA-2CCB-47B2-A008-8F6C0220F619}"/>
                  </a:ext>
                </a:extLst>
              </p14:cNvPr>
              <p14:cNvContentPartPr/>
              <p14:nvPr/>
            </p14:nvContentPartPr>
            <p14:xfrm>
              <a:off x="861977" y="2778891"/>
              <a:ext cx="410400" cy="301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F6304AA-2CCB-47B2-A008-8F6C0220F6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2977" y="2769891"/>
                <a:ext cx="428040" cy="3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39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8AE67-C8C6-4585-BEB5-1D752EC499B3}"/>
              </a:ext>
            </a:extLst>
          </p:cNvPr>
          <p:cNvSpPr/>
          <p:nvPr/>
        </p:nvSpPr>
        <p:spPr>
          <a:xfrm>
            <a:off x="304800" y="1428206"/>
            <a:ext cx="2560320" cy="4789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SAPGUI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12CC7-87F9-47E0-A332-325A06622BDA}"/>
              </a:ext>
            </a:extLst>
          </p:cNvPr>
          <p:cNvSpPr/>
          <p:nvPr/>
        </p:nvSpPr>
        <p:spPr>
          <a:xfrm>
            <a:off x="6927669" y="1563189"/>
            <a:ext cx="4140926" cy="177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ABAP Layer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FB149CE-1D74-4C24-BBA8-03D9E44A42BD}"/>
              </a:ext>
            </a:extLst>
          </p:cNvPr>
          <p:cNvSpPr/>
          <p:nvPr/>
        </p:nvSpPr>
        <p:spPr>
          <a:xfrm>
            <a:off x="8103326" y="3979817"/>
            <a:ext cx="1802675" cy="10711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89E3A7-F287-4A4E-8D3B-251DFDE115F1}"/>
              </a:ext>
            </a:extLst>
          </p:cNvPr>
          <p:cNvCxnSpPr>
            <a:stCxn id="3" idx="2"/>
            <a:endCxn id="4" idx="1"/>
          </p:cNvCxnSpPr>
          <p:nvPr/>
        </p:nvCxnSpPr>
        <p:spPr>
          <a:xfrm>
            <a:off x="8998132" y="3335383"/>
            <a:ext cx="6532" cy="644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ED1C1EB-F882-4DF9-B6BE-ED7B7D12C5BC}"/>
              </a:ext>
            </a:extLst>
          </p:cNvPr>
          <p:cNvCxnSpPr>
            <a:stCxn id="2" idx="3"/>
          </p:cNvCxnSpPr>
          <p:nvPr/>
        </p:nvCxnSpPr>
        <p:spPr>
          <a:xfrm>
            <a:off x="2865120" y="1667692"/>
            <a:ext cx="4062549" cy="23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950AE9-064A-4B21-B4A2-C113CEFA8A85}"/>
              </a:ext>
            </a:extLst>
          </p:cNvPr>
          <p:cNvSpPr/>
          <p:nvPr/>
        </p:nvSpPr>
        <p:spPr>
          <a:xfrm>
            <a:off x="304800" y="2220686"/>
            <a:ext cx="2608216" cy="1332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68024C6-762D-43D5-996A-AD74FAAB6DAB}"/>
              </a:ext>
            </a:extLst>
          </p:cNvPr>
          <p:cNvSpPr/>
          <p:nvPr/>
        </p:nvSpPr>
        <p:spPr>
          <a:xfrm>
            <a:off x="1959429" y="3030583"/>
            <a:ext cx="905691" cy="522514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EAB9D7-5A8B-493B-A10D-8ED846F55BC7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2913016" y="2449286"/>
            <a:ext cx="4014653" cy="437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F28E8-BEEB-41C7-A093-0963624C3D4C}"/>
              </a:ext>
            </a:extLst>
          </p:cNvPr>
          <p:cNvSpPr/>
          <p:nvPr/>
        </p:nvSpPr>
        <p:spPr>
          <a:xfrm>
            <a:off x="304801" y="357051"/>
            <a:ext cx="2608216" cy="768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14E6DF4B-CFD8-4772-9785-41B3A067683D}"/>
              </a:ext>
            </a:extLst>
          </p:cNvPr>
          <p:cNvSpPr/>
          <p:nvPr/>
        </p:nvSpPr>
        <p:spPr>
          <a:xfrm>
            <a:off x="4206240" y="809897"/>
            <a:ext cx="940526" cy="618309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SCC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C2E98BC-ABF8-4D30-A447-3F03F1799A55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13017" y="741317"/>
            <a:ext cx="1293223" cy="377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8F269E9-F780-41A1-B4F6-CC606D9E59CD}"/>
              </a:ext>
            </a:extLst>
          </p:cNvPr>
          <p:cNvCxnSpPr>
            <a:stCxn id="15" idx="0"/>
          </p:cNvCxnSpPr>
          <p:nvPr/>
        </p:nvCxnSpPr>
        <p:spPr>
          <a:xfrm>
            <a:off x="5146766" y="1119052"/>
            <a:ext cx="1780903" cy="548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58BB400-27EC-43E8-83BE-E5D101B85FF0}"/>
              </a:ext>
            </a:extLst>
          </p:cNvPr>
          <p:cNvSpPr/>
          <p:nvPr/>
        </p:nvSpPr>
        <p:spPr>
          <a:xfrm>
            <a:off x="304800" y="4058194"/>
            <a:ext cx="2608216" cy="8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Studio</a:t>
            </a:r>
          </a:p>
          <a:p>
            <a:pPr algn="ctr"/>
            <a:r>
              <a:rPr lang="en-US" dirty="0"/>
              <a:t>(on top of eclipse)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174A7-AC91-4A87-AFF5-F6F3568C6E55}"/>
              </a:ext>
            </a:extLst>
          </p:cNvPr>
          <p:cNvCxnSpPr>
            <a:stCxn id="20" idx="3"/>
            <a:endCxn id="4" idx="2"/>
          </p:cNvCxnSpPr>
          <p:nvPr/>
        </p:nvCxnSpPr>
        <p:spPr>
          <a:xfrm>
            <a:off x="2913016" y="4502332"/>
            <a:ext cx="5190310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miley Face 23">
            <a:extLst>
              <a:ext uri="{FF2B5EF4-FFF2-40B4-BE49-F238E27FC236}">
                <a16:creationId xmlns:a16="http://schemas.microsoft.com/office/drawing/2014/main" id="{DD323D9D-DE38-496B-840E-BCF19B71BE2C}"/>
              </a:ext>
            </a:extLst>
          </p:cNvPr>
          <p:cNvSpPr/>
          <p:nvPr/>
        </p:nvSpPr>
        <p:spPr>
          <a:xfrm>
            <a:off x="9431383" y="3979817"/>
            <a:ext cx="474618" cy="5225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8055135-B597-4455-B089-E89C00EA7FCF}"/>
              </a:ext>
            </a:extLst>
          </p:cNvPr>
          <p:cNvSpPr/>
          <p:nvPr/>
        </p:nvSpPr>
        <p:spPr>
          <a:xfrm>
            <a:off x="9431383" y="1563189"/>
            <a:ext cx="474618" cy="5225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7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156600-1975-4185-B9F2-886CCEEA0184}"/>
              </a:ext>
            </a:extLst>
          </p:cNvPr>
          <p:cNvSpPr/>
          <p:nvPr/>
        </p:nvSpPr>
        <p:spPr>
          <a:xfrm>
            <a:off x="618308" y="1458685"/>
            <a:ext cx="1576251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ECC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9BC7D461-1A99-4B66-825F-D15047E00DCE}"/>
              </a:ext>
            </a:extLst>
          </p:cNvPr>
          <p:cNvSpPr/>
          <p:nvPr/>
        </p:nvSpPr>
        <p:spPr>
          <a:xfrm>
            <a:off x="857794" y="2991395"/>
            <a:ext cx="109728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DB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DA65C-07A5-4FAB-AD93-FAFBFD3E95A8}"/>
              </a:ext>
            </a:extLst>
          </p:cNvPr>
          <p:cNvCxnSpPr>
            <a:stCxn id="2" idx="2"/>
            <a:endCxn id="3" idx="1"/>
          </p:cNvCxnSpPr>
          <p:nvPr/>
        </p:nvCxnSpPr>
        <p:spPr>
          <a:xfrm>
            <a:off x="1406434" y="2438400"/>
            <a:ext cx="0" cy="552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2EEBD33-14AE-4991-B210-EB541E7120BE}"/>
              </a:ext>
            </a:extLst>
          </p:cNvPr>
          <p:cNvSpPr/>
          <p:nvPr/>
        </p:nvSpPr>
        <p:spPr>
          <a:xfrm>
            <a:off x="3361509" y="2438400"/>
            <a:ext cx="600891" cy="45284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8B787B-ADF9-4D6C-986A-F4C2E05B80C5}"/>
              </a:ext>
            </a:extLst>
          </p:cNvPr>
          <p:cNvSpPr/>
          <p:nvPr/>
        </p:nvSpPr>
        <p:spPr>
          <a:xfrm>
            <a:off x="4519749" y="1458685"/>
            <a:ext cx="1576251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ECC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B329FB8-F6DD-4DE1-810F-64321DD4F67A}"/>
              </a:ext>
            </a:extLst>
          </p:cNvPr>
          <p:cNvSpPr/>
          <p:nvPr/>
        </p:nvSpPr>
        <p:spPr>
          <a:xfrm>
            <a:off x="4759235" y="2991395"/>
            <a:ext cx="109728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9912D8-6EFF-4C63-B3B0-33281789712F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5307875" y="2438400"/>
            <a:ext cx="0" cy="552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72E8244-60DC-4198-A744-C43962789188}"/>
              </a:ext>
            </a:extLst>
          </p:cNvPr>
          <p:cNvSpPr/>
          <p:nvPr/>
        </p:nvSpPr>
        <p:spPr>
          <a:xfrm>
            <a:off x="7141029" y="2438400"/>
            <a:ext cx="600891" cy="45284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3E207A-3C13-450D-A4D1-3975BAF15716}"/>
              </a:ext>
            </a:extLst>
          </p:cNvPr>
          <p:cNvSpPr/>
          <p:nvPr/>
        </p:nvSpPr>
        <p:spPr>
          <a:xfrm>
            <a:off x="8786949" y="1458685"/>
            <a:ext cx="1576251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3EBA895C-E576-4861-A9FA-49FEE9DA6266}"/>
              </a:ext>
            </a:extLst>
          </p:cNvPr>
          <p:cNvSpPr/>
          <p:nvPr/>
        </p:nvSpPr>
        <p:spPr>
          <a:xfrm>
            <a:off x="9026435" y="2991395"/>
            <a:ext cx="109728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C0AEA4-5B55-4362-B9A6-B97A64E539B2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>
            <a:off x="9575075" y="2438400"/>
            <a:ext cx="0" cy="552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10A18A-87F3-4224-A93D-AE8F27781191}"/>
              </a:ext>
            </a:extLst>
          </p:cNvPr>
          <p:cNvSpPr txBox="1"/>
          <p:nvPr/>
        </p:nvSpPr>
        <p:spPr>
          <a:xfrm>
            <a:off x="2068285" y="3291840"/>
            <a:ext cx="252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just a database migration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6AEAF-3B2C-4D79-9654-5D404B3164DA}"/>
              </a:ext>
            </a:extLst>
          </p:cNvPr>
          <p:cNvSpPr txBox="1"/>
          <p:nvPr/>
        </p:nvSpPr>
        <p:spPr>
          <a:xfrm>
            <a:off x="6180908" y="3121074"/>
            <a:ext cx="252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a conversion to new ERP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E3D48-9531-4412-BDD6-283425F0B3A9}"/>
              </a:ext>
            </a:extLst>
          </p:cNvPr>
          <p:cNvSpPr txBox="1"/>
          <p:nvPr/>
        </p:nvSpPr>
        <p:spPr>
          <a:xfrm>
            <a:off x="8146869" y="148049"/>
            <a:ext cx="3165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S- Simplified</a:t>
            </a:r>
          </a:p>
          <a:p>
            <a:r>
              <a:rPr lang="en-US" b="1" dirty="0"/>
              <a:t>4 – 4</a:t>
            </a:r>
            <a:r>
              <a:rPr lang="en-US" b="1" baseline="30000" dirty="0"/>
              <a:t>th</a:t>
            </a:r>
            <a:r>
              <a:rPr lang="en-US" b="1" dirty="0"/>
              <a:t> generation ERP</a:t>
            </a:r>
          </a:p>
          <a:p>
            <a:r>
              <a:rPr lang="en-US" b="1" dirty="0"/>
              <a:t>Default DB is HANA DB</a:t>
            </a:r>
          </a:p>
          <a:p>
            <a:r>
              <a:rPr lang="en-US" b="1" dirty="0"/>
              <a:t>Default UX is Fiori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AFD07-7E61-4166-B5D4-787C755B1983}"/>
              </a:ext>
            </a:extLst>
          </p:cNvPr>
          <p:cNvSpPr txBox="1"/>
          <p:nvPr/>
        </p:nvSpPr>
        <p:spPr>
          <a:xfrm>
            <a:off x="6017623" y="4136571"/>
            <a:ext cx="5756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Brownfield implementation ~ 80-90%</a:t>
            </a:r>
          </a:p>
          <a:p>
            <a:pPr lvl="1"/>
            <a:r>
              <a:rPr lang="en-US" dirty="0"/>
              <a:t>There is already SAP ERP and our company will move all the code and data to new Solution which is s/4HANA</a:t>
            </a:r>
          </a:p>
          <a:p>
            <a:pPr marL="342900" indent="-342900">
              <a:buAutoNum type="arabicPeriod"/>
            </a:pPr>
            <a:r>
              <a:rPr lang="en-US" dirty="0"/>
              <a:t>Greenfield implementation ~ 10-15%</a:t>
            </a:r>
          </a:p>
          <a:p>
            <a:pPr lvl="1"/>
            <a:r>
              <a:rPr lang="en-US" dirty="0"/>
              <a:t>There is no prior data or ERP, no legacy. Fresh installation for first time use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778BE1-50ED-46CA-93A4-10B71F12ED14}"/>
              </a:ext>
            </a:extLst>
          </p:cNvPr>
          <p:cNvSpPr/>
          <p:nvPr/>
        </p:nvSpPr>
        <p:spPr>
          <a:xfrm>
            <a:off x="169818" y="4737462"/>
            <a:ext cx="1576251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S/4HANA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29105B6-C1B9-4986-97F3-901E3153D311}"/>
              </a:ext>
            </a:extLst>
          </p:cNvPr>
          <p:cNvSpPr/>
          <p:nvPr/>
        </p:nvSpPr>
        <p:spPr>
          <a:xfrm>
            <a:off x="2734491" y="4419601"/>
            <a:ext cx="1558835" cy="5442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Premise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A5DA8E22-BC56-4B70-A568-0EF521CD2CE6}"/>
              </a:ext>
            </a:extLst>
          </p:cNvPr>
          <p:cNvSpPr/>
          <p:nvPr/>
        </p:nvSpPr>
        <p:spPr>
          <a:xfrm>
            <a:off x="2734490" y="5597716"/>
            <a:ext cx="1558835" cy="5442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624D04-B066-4936-BEE2-0BB47640E19C}"/>
              </a:ext>
            </a:extLst>
          </p:cNvPr>
          <p:cNvCxnSpPr>
            <a:stCxn id="19" idx="3"/>
            <a:endCxn id="20" idx="3"/>
          </p:cNvCxnSpPr>
          <p:nvPr/>
        </p:nvCxnSpPr>
        <p:spPr>
          <a:xfrm flipV="1">
            <a:off x="1746069" y="4691744"/>
            <a:ext cx="988422" cy="5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9D8756-3D1E-4F49-A31F-680BB58EB10B}"/>
              </a:ext>
            </a:extLst>
          </p:cNvPr>
          <p:cNvCxnSpPr>
            <a:stCxn id="19" idx="3"/>
            <a:endCxn id="21" idx="3"/>
          </p:cNvCxnSpPr>
          <p:nvPr/>
        </p:nvCxnSpPr>
        <p:spPr>
          <a:xfrm>
            <a:off x="1746069" y="5227320"/>
            <a:ext cx="988421" cy="6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2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E080E705-91DC-471E-BFF4-E47BA7AE544F}"/>
              </a:ext>
            </a:extLst>
          </p:cNvPr>
          <p:cNvSpPr/>
          <p:nvPr/>
        </p:nvSpPr>
        <p:spPr>
          <a:xfrm>
            <a:off x="574766" y="853440"/>
            <a:ext cx="2055223" cy="74893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E4D20-4FEC-4859-B1A2-71B040F9C7A9}"/>
              </a:ext>
            </a:extLst>
          </p:cNvPr>
          <p:cNvSpPr/>
          <p:nvPr/>
        </p:nvSpPr>
        <p:spPr>
          <a:xfrm>
            <a:off x="2029097" y="1828800"/>
            <a:ext cx="205522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FM, Rep, RICEF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D9C8F5E-A0BF-40ED-B6C7-E66D48035138}"/>
              </a:ext>
            </a:extLst>
          </p:cNvPr>
          <p:cNvSpPr/>
          <p:nvPr/>
        </p:nvSpPr>
        <p:spPr>
          <a:xfrm>
            <a:off x="5050971" y="1166949"/>
            <a:ext cx="1114698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01783512-6E48-449A-AEF6-ABFA2048FBE1}"/>
              </a:ext>
            </a:extLst>
          </p:cNvPr>
          <p:cNvSpPr/>
          <p:nvPr/>
        </p:nvSpPr>
        <p:spPr>
          <a:xfrm>
            <a:off x="7345680" y="853440"/>
            <a:ext cx="2055223" cy="74893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0C9F1-BEF1-4F10-95E5-756EC4FC056D}"/>
              </a:ext>
            </a:extLst>
          </p:cNvPr>
          <p:cNvSpPr/>
          <p:nvPr/>
        </p:nvSpPr>
        <p:spPr>
          <a:xfrm>
            <a:off x="9135291" y="1828800"/>
            <a:ext cx="205522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Info.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10D7F-F839-42F8-8456-58F41F66B6D0}"/>
              </a:ext>
            </a:extLst>
          </p:cNvPr>
          <p:cNvSpPr txBox="1"/>
          <p:nvPr/>
        </p:nvSpPr>
        <p:spPr>
          <a:xfrm>
            <a:off x="348343" y="2569029"/>
            <a:ext cx="11373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Grouping of objects</a:t>
            </a:r>
          </a:p>
          <a:p>
            <a:pPr marL="342900" indent="-342900">
              <a:buAutoNum type="arabicPeriod"/>
            </a:pPr>
            <a:r>
              <a:rPr lang="en-US" dirty="0"/>
              <a:t>Security – Control who can develop/view objects inside of a package</a:t>
            </a:r>
          </a:p>
          <a:p>
            <a:pPr marL="342900" indent="-342900">
              <a:buAutoNum type="arabicPeriod"/>
            </a:pPr>
            <a:r>
              <a:rPr lang="en-US" dirty="0"/>
              <a:t>Allow us to move content from one system to another D</a:t>
            </a:r>
            <a:r>
              <a:rPr lang="en-US" dirty="0">
                <a:sym typeface="Wingdings" panose="05000000000000000000" pitchFamily="2" charset="2"/>
              </a:rPr>
              <a:t>QP, in HANA we have concept of </a:t>
            </a:r>
            <a:r>
              <a:rPr lang="en-US" b="1" dirty="0">
                <a:sym typeface="Wingdings" panose="05000000000000000000" pitchFamily="2" charset="2"/>
              </a:rPr>
              <a:t>delivery unit.</a:t>
            </a:r>
            <a:r>
              <a:rPr lang="en-US" dirty="0">
                <a:sym typeface="Wingdings" panose="05000000000000000000" pitchFamily="2" charset="2"/>
              </a:rPr>
              <a:t> Its mandatory to have a package to be able to create a delivery unit.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Package serve as a namespace for the object, which means you can have a view with name MARA inside your package and I can also have a view with name MARA in my package. Because when we create activate the </a:t>
            </a:r>
            <a:r>
              <a:rPr lang="en-US" b="1" dirty="0">
                <a:sym typeface="Wingdings" panose="05000000000000000000" pitchFamily="2" charset="2"/>
              </a:rPr>
              <a:t>object</a:t>
            </a:r>
            <a:r>
              <a:rPr lang="en-US" dirty="0">
                <a:sym typeface="Wingdings" panose="05000000000000000000" pitchFamily="2" charset="2"/>
              </a:rPr>
              <a:t>, the </a:t>
            </a:r>
            <a:r>
              <a:rPr lang="en-US" b="1" dirty="0">
                <a:sym typeface="Wingdings" panose="05000000000000000000" pitchFamily="2" charset="2"/>
              </a:rPr>
              <a:t>runtime object </a:t>
            </a:r>
            <a:r>
              <a:rPr lang="en-US" dirty="0">
                <a:sym typeface="Wingdings" panose="05000000000000000000" pitchFamily="2" charset="2"/>
              </a:rPr>
              <a:t>will create which will have our package name included. So this way at system level there is no conflict on names.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5CF4A-45DE-4A83-A446-066952FF2947}"/>
              </a:ext>
            </a:extLst>
          </p:cNvPr>
          <p:cNvSpPr/>
          <p:nvPr/>
        </p:nvSpPr>
        <p:spPr>
          <a:xfrm>
            <a:off x="7419703" y="2464526"/>
            <a:ext cx="284770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Top_secret_anubhav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26E75B-039A-4990-8C74-6733973690B4}"/>
                  </a:ext>
                </a:extLst>
              </p14:cNvPr>
              <p14:cNvContentPartPr/>
              <p14:nvPr/>
            </p14:nvContentPartPr>
            <p14:xfrm>
              <a:off x="1196417" y="4929171"/>
              <a:ext cx="956880" cy="441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26E75B-039A-4990-8C74-673397369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417" y="4920171"/>
                <a:ext cx="9745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36400F-B2CE-43C1-AD09-8ABB0A3E7706}"/>
                  </a:ext>
                </a:extLst>
              </p14:cNvPr>
              <p14:cNvContentPartPr/>
              <p14:nvPr/>
            </p14:nvContentPartPr>
            <p14:xfrm>
              <a:off x="1314857" y="6016731"/>
              <a:ext cx="975960" cy="39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36400F-B2CE-43C1-AD09-8ABB0A3E7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857" y="6007731"/>
                <a:ext cx="993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F6EAE20-6552-4D32-82EE-97CD8C499505}"/>
                  </a:ext>
                </a:extLst>
              </p14:cNvPr>
              <p14:cNvContentPartPr/>
              <p14:nvPr/>
            </p14:nvContentPartPr>
            <p14:xfrm>
              <a:off x="2270657" y="4883811"/>
              <a:ext cx="1100160" cy="483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6EAE20-6552-4D32-82EE-97CD8C4995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657" y="4874811"/>
                <a:ext cx="11178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6C2C19-0723-41B1-919E-62D85856677A}"/>
                  </a:ext>
                </a:extLst>
              </p14:cNvPr>
              <p14:cNvContentPartPr/>
              <p14:nvPr/>
            </p14:nvContentPartPr>
            <p14:xfrm>
              <a:off x="3596537" y="4762851"/>
              <a:ext cx="209520" cy="24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6C2C19-0723-41B1-919E-62D8585667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7537" y="4753851"/>
                <a:ext cx="227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859E85-226D-439E-A460-5ED5CF8C690D}"/>
                  </a:ext>
                </a:extLst>
              </p14:cNvPr>
              <p14:cNvContentPartPr/>
              <p14:nvPr/>
            </p14:nvContentPartPr>
            <p14:xfrm>
              <a:off x="2420057" y="5911971"/>
              <a:ext cx="1203120" cy="619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859E85-226D-439E-A460-5ED5CF8C69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1057" y="5902971"/>
                <a:ext cx="12207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BEFD023-53EE-4ED1-B7C8-8D2B5F26FDEB}"/>
                  </a:ext>
                </a:extLst>
              </p14:cNvPr>
              <p14:cNvContentPartPr/>
              <p14:nvPr/>
            </p14:nvContentPartPr>
            <p14:xfrm>
              <a:off x="3805697" y="5785611"/>
              <a:ext cx="165960" cy="223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BEFD023-53EE-4ED1-B7C8-8D2B5F26FD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6697" y="5776611"/>
                <a:ext cx="183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FD2078-BAF8-4A9E-BE72-1B513209221B}"/>
                  </a:ext>
                </a:extLst>
              </p14:cNvPr>
              <p14:cNvContentPartPr/>
              <p14:nvPr/>
            </p14:nvContentPartPr>
            <p14:xfrm>
              <a:off x="3666377" y="5093691"/>
              <a:ext cx="418320" cy="18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FD2078-BAF8-4A9E-BE72-1B51320922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7377" y="5084691"/>
                <a:ext cx="4359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6E82547-75D0-412E-B6E9-E00C5FA5C2EA}"/>
                  </a:ext>
                </a:extLst>
              </p14:cNvPr>
              <p14:cNvContentPartPr/>
              <p14:nvPr/>
            </p14:nvContentPartPr>
            <p14:xfrm>
              <a:off x="3953657" y="6122211"/>
              <a:ext cx="423000" cy="296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6E82547-75D0-412E-B6E9-E00C5FA5C2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4657" y="6113211"/>
                <a:ext cx="4406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0B963F6-6A24-4DE6-A35A-C810AD880D18}"/>
                  </a:ext>
                </a:extLst>
              </p14:cNvPr>
              <p14:cNvContentPartPr/>
              <p14:nvPr/>
            </p14:nvContentPartPr>
            <p14:xfrm>
              <a:off x="4293497" y="4702731"/>
              <a:ext cx="1115280" cy="444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0B963F6-6A24-4DE6-A35A-C810AD880D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84497" y="4693731"/>
                <a:ext cx="11329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CA43FB-58F8-45AA-8C60-4356A81E19D3}"/>
                  </a:ext>
                </a:extLst>
              </p14:cNvPr>
              <p14:cNvContentPartPr/>
              <p14:nvPr/>
            </p14:nvContentPartPr>
            <p14:xfrm>
              <a:off x="4380257" y="5503731"/>
              <a:ext cx="1123920" cy="496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CA43FB-58F8-45AA-8C60-4356A81E19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1257" y="5494731"/>
                <a:ext cx="11415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08B507-F1FD-460A-8183-3D266331D239}"/>
                  </a:ext>
                </a:extLst>
              </p14:cNvPr>
              <p14:cNvContentPartPr/>
              <p14:nvPr/>
            </p14:nvContentPartPr>
            <p14:xfrm>
              <a:off x="8516297" y="5327691"/>
              <a:ext cx="401760" cy="212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08B507-F1FD-460A-8183-3D266331D2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7297" y="5318691"/>
                <a:ext cx="419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C647D76-2AA2-42C7-9E2C-E0FA00F0EF16}"/>
                  </a:ext>
                </a:extLst>
              </p14:cNvPr>
              <p14:cNvContentPartPr/>
              <p14:nvPr/>
            </p14:nvContentPartPr>
            <p14:xfrm>
              <a:off x="5647097" y="4789851"/>
              <a:ext cx="2769840" cy="1856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C647D76-2AA2-42C7-9E2C-E0FA00F0EF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8097" y="4780851"/>
                <a:ext cx="2787480" cy="18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22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0E8828AB-9919-4BA7-A54A-9869A4BEE425}"/>
              </a:ext>
            </a:extLst>
          </p:cNvPr>
          <p:cNvSpPr/>
          <p:nvPr/>
        </p:nvSpPr>
        <p:spPr>
          <a:xfrm>
            <a:off x="644434" y="4249783"/>
            <a:ext cx="1706880" cy="123661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D252E-A481-4B13-8246-71404FFAD6C5}"/>
              </a:ext>
            </a:extLst>
          </p:cNvPr>
          <p:cNvSpPr txBox="1"/>
          <p:nvPr/>
        </p:nvSpPr>
        <p:spPr>
          <a:xfrm>
            <a:off x="383177" y="2769326"/>
            <a:ext cx="3503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-- DDL Command</a:t>
            </a:r>
          </a:p>
          <a:p>
            <a:r>
              <a:rPr lang="en-US" sz="1400" b="1" dirty="0"/>
              <a:t>ALTER TABLE </a:t>
            </a:r>
            <a:r>
              <a:rPr lang="en-US" sz="1400" b="1" dirty="0" err="1"/>
              <a:t>tabname</a:t>
            </a:r>
            <a:r>
              <a:rPr lang="en-US" sz="1400" b="1" dirty="0"/>
              <a:t> ( COL1 type, C3 type, COL2 </a:t>
            </a:r>
            <a:r>
              <a:rPr lang="en-US" sz="1400" b="1" dirty="0" err="1"/>
              <a:t>dtype</a:t>
            </a:r>
            <a:r>
              <a:rPr lang="en-US" sz="1400" b="1" dirty="0"/>
              <a:t>, PRIMARY KEY (COL1, C3));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C5972DC-B0AB-4404-8F79-5C9B9DDC964F}"/>
              </a:ext>
            </a:extLst>
          </p:cNvPr>
          <p:cNvSpPr/>
          <p:nvPr/>
        </p:nvSpPr>
        <p:spPr>
          <a:xfrm>
            <a:off x="1150620" y="3610792"/>
            <a:ext cx="55626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6C6AE-606E-4A79-A3FD-89AD27B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02998"/>
              </p:ext>
            </p:extLst>
          </p:nvPr>
        </p:nvGraphicFramePr>
        <p:xfrm>
          <a:off x="1399721" y="5116406"/>
          <a:ext cx="18235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46">
                  <a:extLst>
                    <a:ext uri="{9D8B030D-6E8A-4147-A177-3AD203B41FA5}">
                      <a16:colId xmlns:a16="http://schemas.microsoft.com/office/drawing/2014/main" val="1299101299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142295979"/>
                    </a:ext>
                  </a:extLst>
                </a:gridCol>
                <a:gridCol w="746759">
                  <a:extLst>
                    <a:ext uri="{9D8B030D-6E8A-4147-A177-3AD203B41FA5}">
                      <a16:colId xmlns:a16="http://schemas.microsoft.com/office/drawing/2014/main" val="230263627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264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5765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6095"/>
                  </a:ext>
                </a:extLst>
              </a:tr>
            </a:tbl>
          </a:graphicData>
        </a:graphic>
      </p:graphicFrame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214486F5-0F97-481A-BC0D-5B1703B3B4B3}"/>
              </a:ext>
            </a:extLst>
          </p:cNvPr>
          <p:cNvSpPr/>
          <p:nvPr/>
        </p:nvSpPr>
        <p:spPr>
          <a:xfrm>
            <a:off x="4423954" y="4249783"/>
            <a:ext cx="1706880" cy="1236617"/>
          </a:xfrm>
          <a:prstGeom prst="snip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0F77E-C59F-4CB9-960C-879CCAF1625F}"/>
              </a:ext>
            </a:extLst>
          </p:cNvPr>
          <p:cNvSpPr txBox="1"/>
          <p:nvPr/>
        </p:nvSpPr>
        <p:spPr>
          <a:xfrm>
            <a:off x="4162697" y="2769326"/>
            <a:ext cx="3178629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-- DDL Command</a:t>
            </a:r>
          </a:p>
          <a:p>
            <a:r>
              <a:rPr lang="en-US" sz="1400" b="1" dirty="0"/>
              <a:t>CREATE TABLE </a:t>
            </a:r>
            <a:r>
              <a:rPr lang="en-US" sz="1400" b="1" dirty="0" err="1"/>
              <a:t>tabname</a:t>
            </a:r>
            <a:r>
              <a:rPr lang="en-US" sz="1400" b="1" dirty="0"/>
              <a:t> ( COL1 type, COL2 </a:t>
            </a:r>
            <a:r>
              <a:rPr lang="en-US" sz="1400" b="1" dirty="0" err="1"/>
              <a:t>dtype</a:t>
            </a:r>
            <a:r>
              <a:rPr lang="en-US" sz="1400" b="1" dirty="0"/>
              <a:t>, PRIMARY KEY (COL1));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A990FB-E756-40E1-A061-9AE4F168B565}"/>
              </a:ext>
            </a:extLst>
          </p:cNvPr>
          <p:cNvSpPr/>
          <p:nvPr/>
        </p:nvSpPr>
        <p:spPr>
          <a:xfrm>
            <a:off x="4930140" y="3610792"/>
            <a:ext cx="55626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BA681-F03E-49A3-BF59-338098E36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63251"/>
              </p:ext>
            </p:extLst>
          </p:nvPr>
        </p:nvGraphicFramePr>
        <p:xfrm>
          <a:off x="5179241" y="5116406"/>
          <a:ext cx="11455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1299101299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0263627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264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5765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6095"/>
                  </a:ext>
                </a:extLst>
              </a:tr>
            </a:tbl>
          </a:graphicData>
        </a:graphic>
      </p:graphicFrame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0B347B3B-A868-4B8B-A55E-2AF297BA69F7}"/>
              </a:ext>
            </a:extLst>
          </p:cNvPr>
          <p:cNvSpPr/>
          <p:nvPr/>
        </p:nvSpPr>
        <p:spPr>
          <a:xfrm>
            <a:off x="8490857" y="4170793"/>
            <a:ext cx="1706880" cy="1236617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C4A80-300C-413B-BD3A-1B2661C99C8A}"/>
              </a:ext>
            </a:extLst>
          </p:cNvPr>
          <p:cNvSpPr txBox="1"/>
          <p:nvPr/>
        </p:nvSpPr>
        <p:spPr>
          <a:xfrm>
            <a:off x="8229600" y="2690336"/>
            <a:ext cx="3178629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-- DDL Command</a:t>
            </a:r>
          </a:p>
          <a:p>
            <a:r>
              <a:rPr lang="en-US" sz="1400" b="1" dirty="0"/>
              <a:t>ALTER TABLE </a:t>
            </a:r>
            <a:r>
              <a:rPr lang="en-US" sz="1400" b="1" dirty="0" err="1"/>
              <a:t>tabname</a:t>
            </a:r>
            <a:r>
              <a:rPr lang="en-US" sz="1400" b="1" dirty="0"/>
              <a:t> ( COL1 type, COL2 </a:t>
            </a:r>
            <a:r>
              <a:rPr lang="en-US" sz="1400" b="1" dirty="0" err="1"/>
              <a:t>dtype</a:t>
            </a:r>
            <a:r>
              <a:rPr lang="en-US" sz="1400" b="1" dirty="0"/>
              <a:t>, PRIMARY KEY (COL1));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CC01F48-30CC-4E8C-A5CA-ED456F00ABFF}"/>
              </a:ext>
            </a:extLst>
          </p:cNvPr>
          <p:cNvSpPr/>
          <p:nvPr/>
        </p:nvSpPr>
        <p:spPr>
          <a:xfrm>
            <a:off x="8997043" y="3531802"/>
            <a:ext cx="556260" cy="457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9A58AC-3C1B-4EE2-8891-C4D8EA18B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6087"/>
              </p:ext>
            </p:extLst>
          </p:nvPr>
        </p:nvGraphicFramePr>
        <p:xfrm>
          <a:off x="9246144" y="5037416"/>
          <a:ext cx="11455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1299101299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0263627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264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5765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6095"/>
                  </a:ext>
                </a:extLst>
              </a:tr>
            </a:tbl>
          </a:graphicData>
        </a:graphic>
      </p:graphicFrame>
      <p:sp>
        <p:nvSpPr>
          <p:cNvPr id="14" name="Smiley Face 13">
            <a:extLst>
              <a:ext uri="{FF2B5EF4-FFF2-40B4-BE49-F238E27FC236}">
                <a16:creationId xmlns:a16="http://schemas.microsoft.com/office/drawing/2014/main" id="{90E40B30-2B25-4926-B562-F7EFDC40EA30}"/>
              </a:ext>
            </a:extLst>
          </p:cNvPr>
          <p:cNvSpPr/>
          <p:nvPr/>
        </p:nvSpPr>
        <p:spPr>
          <a:xfrm>
            <a:off x="10660380" y="876300"/>
            <a:ext cx="601980" cy="5562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29404B-69FE-4890-8592-5D6A0353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7008"/>
              </p:ext>
            </p:extLst>
          </p:nvPr>
        </p:nvGraphicFramePr>
        <p:xfrm>
          <a:off x="5288279" y="5573606"/>
          <a:ext cx="18235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46">
                  <a:extLst>
                    <a:ext uri="{9D8B030D-6E8A-4147-A177-3AD203B41FA5}">
                      <a16:colId xmlns:a16="http://schemas.microsoft.com/office/drawing/2014/main" val="1299101299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142295979"/>
                    </a:ext>
                  </a:extLst>
                </a:gridCol>
                <a:gridCol w="746759">
                  <a:extLst>
                    <a:ext uri="{9D8B030D-6E8A-4147-A177-3AD203B41FA5}">
                      <a16:colId xmlns:a16="http://schemas.microsoft.com/office/drawing/2014/main" val="230263627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264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5765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60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6A7814-DC5E-46AE-9587-CF0BACD5C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62831"/>
              </p:ext>
            </p:extLst>
          </p:nvPr>
        </p:nvGraphicFramePr>
        <p:xfrm>
          <a:off x="10689590" y="4123016"/>
          <a:ext cx="114554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1299101299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0263627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264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5765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60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6AC9B-C77C-4271-95BE-45725472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03162"/>
              </p:ext>
            </p:extLst>
          </p:nvPr>
        </p:nvGraphicFramePr>
        <p:xfrm>
          <a:off x="9553303" y="5486400"/>
          <a:ext cx="1823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846">
                  <a:extLst>
                    <a:ext uri="{9D8B030D-6E8A-4147-A177-3AD203B41FA5}">
                      <a16:colId xmlns:a16="http://schemas.microsoft.com/office/drawing/2014/main" val="1299101299"/>
                    </a:ext>
                  </a:extLst>
                </a:gridCol>
                <a:gridCol w="468933">
                  <a:extLst>
                    <a:ext uri="{9D8B030D-6E8A-4147-A177-3AD203B41FA5}">
                      <a16:colId xmlns:a16="http://schemas.microsoft.com/office/drawing/2014/main" val="2142295979"/>
                    </a:ext>
                  </a:extLst>
                </a:gridCol>
                <a:gridCol w="746759">
                  <a:extLst>
                    <a:ext uri="{9D8B030D-6E8A-4147-A177-3AD203B41FA5}">
                      <a16:colId xmlns:a16="http://schemas.microsoft.com/office/drawing/2014/main" val="2302636273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0264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5765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06095"/>
                  </a:ext>
                </a:extLst>
              </a:tr>
            </a:tbl>
          </a:graphicData>
        </a:graphic>
      </p:graphicFrame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5D312344-28E5-4814-B100-9D693F50A204}"/>
              </a:ext>
            </a:extLst>
          </p:cNvPr>
          <p:cNvSpPr/>
          <p:nvPr/>
        </p:nvSpPr>
        <p:spPr>
          <a:xfrm>
            <a:off x="853440" y="306375"/>
            <a:ext cx="1706880" cy="16077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Table{</a:t>
            </a:r>
          </a:p>
          <a:p>
            <a:pPr algn="ctr"/>
            <a:r>
              <a:rPr lang="en-US" dirty="0"/>
              <a:t>Key col1,</a:t>
            </a:r>
          </a:p>
          <a:p>
            <a:pPr algn="ctr"/>
            <a:r>
              <a:rPr lang="en-US" dirty="0"/>
              <a:t>col2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718F59-4B30-4C9F-A5AE-4D1201818B05}"/>
              </a:ext>
            </a:extLst>
          </p:cNvPr>
          <p:cNvCxnSpPr>
            <a:stCxn id="21" idx="2"/>
          </p:cNvCxnSpPr>
          <p:nvPr/>
        </p:nvCxnSpPr>
        <p:spPr>
          <a:xfrm>
            <a:off x="1706880" y="1914075"/>
            <a:ext cx="0" cy="8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BC194A-0C9F-47CE-BD50-D3615722FF63}"/>
              </a:ext>
            </a:extLst>
          </p:cNvPr>
          <p:cNvSpPr txBox="1"/>
          <p:nvPr/>
        </p:nvSpPr>
        <p:spPr>
          <a:xfrm>
            <a:off x="1844040" y="2224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1C63005-ECB4-4C0A-8535-F23FE42E8A03}"/>
              </a:ext>
            </a:extLst>
          </p:cNvPr>
          <p:cNvSpPr/>
          <p:nvPr/>
        </p:nvSpPr>
        <p:spPr>
          <a:xfrm>
            <a:off x="3040380" y="675707"/>
            <a:ext cx="601980" cy="1153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0D09142B-9071-4167-8C88-09F24B293148}"/>
              </a:ext>
            </a:extLst>
          </p:cNvPr>
          <p:cNvSpPr/>
          <p:nvPr/>
        </p:nvSpPr>
        <p:spPr>
          <a:xfrm>
            <a:off x="4617901" y="266881"/>
            <a:ext cx="1706880" cy="16077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Table{</a:t>
            </a:r>
          </a:p>
          <a:p>
            <a:pPr algn="ctr"/>
            <a:r>
              <a:rPr lang="en-US" dirty="0"/>
              <a:t>Key col1,</a:t>
            </a:r>
          </a:p>
          <a:p>
            <a:pPr algn="ctr"/>
            <a:r>
              <a:rPr lang="en-US" dirty="0"/>
              <a:t>col2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27" name="Scroll: Vertical 26">
            <a:extLst>
              <a:ext uri="{FF2B5EF4-FFF2-40B4-BE49-F238E27FC236}">
                <a16:creationId xmlns:a16="http://schemas.microsoft.com/office/drawing/2014/main" id="{426F331B-3F70-4449-B3C2-2053CB38FF82}"/>
              </a:ext>
            </a:extLst>
          </p:cNvPr>
          <p:cNvSpPr/>
          <p:nvPr/>
        </p:nvSpPr>
        <p:spPr>
          <a:xfrm>
            <a:off x="8490857" y="278070"/>
            <a:ext cx="1706880" cy="16077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Table{</a:t>
            </a:r>
          </a:p>
          <a:p>
            <a:pPr algn="ctr"/>
            <a:r>
              <a:rPr lang="en-US" dirty="0"/>
              <a:t>Key col1,</a:t>
            </a:r>
          </a:p>
          <a:p>
            <a:pPr algn="ctr"/>
            <a:r>
              <a:rPr lang="en-US" dirty="0"/>
              <a:t>col2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8B0D385-3CD1-44F1-8BBD-335162D24FBB}"/>
              </a:ext>
            </a:extLst>
          </p:cNvPr>
          <p:cNvSpPr/>
          <p:nvPr/>
        </p:nvSpPr>
        <p:spPr>
          <a:xfrm>
            <a:off x="7106829" y="644658"/>
            <a:ext cx="601980" cy="1153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D10B46-3664-4514-A49D-7BCEABDC4D21}"/>
              </a:ext>
            </a:extLst>
          </p:cNvPr>
          <p:cNvCxnSpPr/>
          <p:nvPr/>
        </p:nvCxnSpPr>
        <p:spPr>
          <a:xfrm>
            <a:off x="5486400" y="1860243"/>
            <a:ext cx="0" cy="8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0963D1-35AA-44DA-8823-5692D836950B}"/>
              </a:ext>
            </a:extLst>
          </p:cNvPr>
          <p:cNvSpPr txBox="1"/>
          <p:nvPr/>
        </p:nvSpPr>
        <p:spPr>
          <a:xfrm>
            <a:off x="5623560" y="217108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0387A-78B1-4D13-9C90-8229084939EC}"/>
              </a:ext>
            </a:extLst>
          </p:cNvPr>
          <p:cNvCxnSpPr/>
          <p:nvPr/>
        </p:nvCxnSpPr>
        <p:spPr>
          <a:xfrm>
            <a:off x="9334500" y="1860243"/>
            <a:ext cx="0" cy="88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FA738A-3A64-4BB4-9510-A153AFE9E9EB}"/>
              </a:ext>
            </a:extLst>
          </p:cNvPr>
          <p:cNvSpPr txBox="1"/>
          <p:nvPr/>
        </p:nvSpPr>
        <p:spPr>
          <a:xfrm>
            <a:off x="9471660" y="217108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D5332-0B48-4746-B0C5-96C34DBAAA78}"/>
              </a:ext>
            </a:extLst>
          </p:cNvPr>
          <p:cNvSpPr txBox="1"/>
          <p:nvPr/>
        </p:nvSpPr>
        <p:spPr>
          <a:xfrm>
            <a:off x="2560320" y="0"/>
            <a:ext cx="27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time object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CEA16-8640-4726-9C5C-F3B2A89FD283}"/>
              </a:ext>
            </a:extLst>
          </p:cNvPr>
          <p:cNvSpPr txBox="1"/>
          <p:nvPr/>
        </p:nvSpPr>
        <p:spPr>
          <a:xfrm>
            <a:off x="2480311" y="4656179"/>
            <a:ext cx="27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Runtime 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EA1C85-5CB1-4545-8CA1-AB568AE4122E}"/>
              </a:ext>
            </a:extLst>
          </p:cNvPr>
          <p:cNvSpPr txBox="1"/>
          <p:nvPr/>
        </p:nvSpPr>
        <p:spPr>
          <a:xfrm>
            <a:off x="6133011" y="4652660"/>
            <a:ext cx="27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Runtime 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DA59C4-6B02-4799-8F3B-000222EE025F}"/>
              </a:ext>
            </a:extLst>
          </p:cNvPr>
          <p:cNvSpPr txBox="1"/>
          <p:nvPr/>
        </p:nvSpPr>
        <p:spPr>
          <a:xfrm>
            <a:off x="10197737" y="3782346"/>
            <a:ext cx="27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Runtime 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579DC-6332-40BB-98EE-001A26EF0B65}"/>
              </a:ext>
            </a:extLst>
          </p:cNvPr>
          <p:cNvSpPr txBox="1"/>
          <p:nvPr/>
        </p:nvSpPr>
        <p:spPr>
          <a:xfrm>
            <a:off x="6096000" y="0"/>
            <a:ext cx="27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time object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56BADC-D7CC-4062-8536-B99E509868B0}"/>
              </a:ext>
            </a:extLst>
          </p:cNvPr>
          <p:cNvSpPr txBox="1"/>
          <p:nvPr/>
        </p:nvSpPr>
        <p:spPr>
          <a:xfrm>
            <a:off x="9818914" y="-9398"/>
            <a:ext cx="27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time object</a:t>
            </a:r>
          </a:p>
        </p:txBody>
      </p:sp>
    </p:spTree>
    <p:extLst>
      <p:ext uri="{BB962C8B-B14F-4D97-AF65-F5344CB8AC3E}">
        <p14:creationId xmlns:p14="http://schemas.microsoft.com/office/powerpoint/2010/main" val="6077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ED442-2F4F-4ECA-BA42-6D18447C21D1}"/>
              </a:ext>
            </a:extLst>
          </p:cNvPr>
          <p:cNvSpPr txBox="1"/>
          <p:nvPr/>
        </p:nvSpPr>
        <p:spPr>
          <a:xfrm>
            <a:off x="160020" y="121920"/>
            <a:ext cx="11871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</a:t>
            </a:r>
          </a:p>
          <a:p>
            <a:endParaRPr lang="en-US" dirty="0"/>
          </a:p>
          <a:p>
            <a:r>
              <a:rPr lang="en-US" dirty="0"/>
              <a:t>Is a mandatory runtime object which exist in hana and HOME of all the RUNTIME objects generated by activation of design time object. Even when we activate a table in SE11, it is creating a runtime object which is stored in HANA schema.</a:t>
            </a:r>
          </a:p>
          <a:p>
            <a:r>
              <a:rPr lang="en-US" dirty="0"/>
              <a:t>All the schemas in hana are visible in the Catalog Section.</a:t>
            </a:r>
          </a:p>
          <a:p>
            <a:r>
              <a:rPr lang="en-US" dirty="0"/>
              <a:t>There are default schemas delivered by SAP like SYS, _SYS_BIC, _SYS_BI</a:t>
            </a:r>
          </a:p>
          <a:p>
            <a:r>
              <a:rPr lang="en-US" dirty="0"/>
              <a:t>Whenever a user is created inside system, a schema with same name as user name is also created, which will hold all the user specific runtime objects created for training and testing purpose.</a:t>
            </a:r>
          </a:p>
          <a:p>
            <a:endParaRPr lang="en-US" dirty="0"/>
          </a:p>
          <a:p>
            <a:r>
              <a:rPr lang="en-US" dirty="0"/>
              <a:t>In SAP ABAP on HANA, ABAP system connects to a Dedicated HANA box schema. This is the schema which will be provided at the time of installation, the ABAP system always write in this schema only. In our </a:t>
            </a:r>
            <a:r>
              <a:rPr lang="en-US"/>
              <a:t>system its SAPHANADB.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9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78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538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28</cp:revision>
  <dcterms:created xsi:type="dcterms:W3CDTF">2021-06-04T12:13:13Z</dcterms:created>
  <dcterms:modified xsi:type="dcterms:W3CDTF">2021-06-04T16:30:49Z</dcterms:modified>
</cp:coreProperties>
</file>