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E362B-EFB1-4559-963C-8C7ACF829404}" v="71" dt="2021-05-21T16:15:0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ta, Bhavik" userId="c3fde903-299e-4cfa-9bfb-8e5b4b348a9e" providerId="ADAL" clId="{D82E362B-EFB1-4559-963C-8C7ACF829404}"/>
    <pc:docChg chg="undo custSel addSld delSld modSld sldOrd">
      <pc:chgData name="Mehta, Bhavik" userId="c3fde903-299e-4cfa-9bfb-8e5b4b348a9e" providerId="ADAL" clId="{D82E362B-EFB1-4559-963C-8C7ACF829404}" dt="2021-05-21T16:15:02.563" v="984"/>
      <pc:docMkLst>
        <pc:docMk/>
      </pc:docMkLst>
      <pc:sldChg chg="addSp delSp modSp new mod">
        <pc:chgData name="Mehta, Bhavik" userId="c3fde903-299e-4cfa-9bfb-8e5b4b348a9e" providerId="ADAL" clId="{D82E362B-EFB1-4559-963C-8C7ACF829404}" dt="2021-05-21T16:09:50.278" v="973" actId="20577"/>
        <pc:sldMkLst>
          <pc:docMk/>
          <pc:sldMk cId="359174727" sldId="258"/>
        </pc:sldMkLst>
        <pc:spChg chg="mod">
          <ac:chgData name="Mehta, Bhavik" userId="c3fde903-299e-4cfa-9bfb-8e5b4b348a9e" providerId="ADAL" clId="{D82E362B-EFB1-4559-963C-8C7ACF829404}" dt="2021-05-21T14:32:16.547" v="262" actId="6549"/>
          <ac:spMkLst>
            <pc:docMk/>
            <pc:sldMk cId="359174727" sldId="258"/>
            <ac:spMk id="2" creationId="{06C2DB5E-3AAE-4486-A838-739F7B49F8E0}"/>
          </ac:spMkLst>
        </pc:spChg>
        <pc:spChg chg="add del mod">
          <ac:chgData name="Mehta, Bhavik" userId="c3fde903-299e-4cfa-9bfb-8e5b4b348a9e" providerId="ADAL" clId="{D82E362B-EFB1-4559-963C-8C7ACF829404}" dt="2021-05-21T09:23:16.705" v="107"/>
          <ac:spMkLst>
            <pc:docMk/>
            <pc:sldMk cId="359174727" sldId="258"/>
            <ac:spMk id="3" creationId="{372C98E9-D342-487E-8168-BC5E30770374}"/>
          </ac:spMkLst>
        </pc:spChg>
        <pc:spChg chg="add del mod">
          <ac:chgData name="Mehta, Bhavik" userId="c3fde903-299e-4cfa-9bfb-8e5b4b348a9e" providerId="ADAL" clId="{D82E362B-EFB1-4559-963C-8C7ACF829404}" dt="2021-05-21T14:30:27.471" v="244"/>
          <ac:spMkLst>
            <pc:docMk/>
            <pc:sldMk cId="359174727" sldId="258"/>
            <ac:spMk id="3" creationId="{86B6C5FF-70E7-4CBB-8F28-DE76BB0581F8}"/>
          </ac:spMkLst>
        </pc:spChg>
        <pc:spChg chg="add del mod">
          <ac:chgData name="Mehta, Bhavik" userId="c3fde903-299e-4cfa-9bfb-8e5b4b348a9e" providerId="ADAL" clId="{D82E362B-EFB1-4559-963C-8C7ACF829404}" dt="2021-05-21T16:05:56.866" v="925" actId="478"/>
          <ac:spMkLst>
            <pc:docMk/>
            <pc:sldMk cId="359174727" sldId="258"/>
            <ac:spMk id="4" creationId="{5DDFCEE3-B0F4-46B7-BCB3-343C947EE616}"/>
          </ac:spMkLst>
        </pc:spChg>
        <pc:spChg chg="add del mod">
          <ac:chgData name="Mehta, Bhavik" userId="c3fde903-299e-4cfa-9bfb-8e5b4b348a9e" providerId="ADAL" clId="{D82E362B-EFB1-4559-963C-8C7ACF829404}" dt="2021-05-21T09:23:54.631" v="116"/>
          <ac:spMkLst>
            <pc:docMk/>
            <pc:sldMk cId="359174727" sldId="258"/>
            <ac:spMk id="7" creationId="{27D13FF8-FD55-42C2-8EA8-87913A154883}"/>
          </ac:spMkLst>
        </pc:spChg>
        <pc:spChg chg="add mod">
          <ac:chgData name="Mehta, Bhavik" userId="c3fde903-299e-4cfa-9bfb-8e5b4b348a9e" providerId="ADAL" clId="{D82E362B-EFB1-4559-963C-8C7ACF829404}" dt="2021-05-21T16:09:23.872" v="951" actId="14100"/>
          <ac:spMkLst>
            <pc:docMk/>
            <pc:sldMk cId="359174727" sldId="258"/>
            <ac:spMk id="8" creationId="{E2C0D4F0-9DF2-4769-B75F-2BC8986F7652}"/>
          </ac:spMkLst>
        </pc:spChg>
        <pc:spChg chg="add del mod">
          <ac:chgData name="Mehta, Bhavik" userId="c3fde903-299e-4cfa-9bfb-8e5b4b348a9e" providerId="ADAL" clId="{D82E362B-EFB1-4559-963C-8C7ACF829404}" dt="2021-05-21T09:23:54.638" v="118"/>
          <ac:spMkLst>
            <pc:docMk/>
            <pc:sldMk cId="359174727" sldId="258"/>
            <ac:spMk id="9" creationId="{96DFA4E9-25DB-4E1F-8553-69C6A12C065B}"/>
          </ac:spMkLst>
        </pc:spChg>
        <pc:spChg chg="add del mod">
          <ac:chgData name="Mehta, Bhavik" userId="c3fde903-299e-4cfa-9bfb-8e5b4b348a9e" providerId="ADAL" clId="{D82E362B-EFB1-4559-963C-8C7ACF829404}" dt="2021-05-21T09:23:54.646" v="120"/>
          <ac:spMkLst>
            <pc:docMk/>
            <pc:sldMk cId="359174727" sldId="258"/>
            <ac:spMk id="10" creationId="{FFDBA892-D3F2-4D6A-9269-51B5CC93C461}"/>
          </ac:spMkLst>
        </pc:spChg>
        <pc:spChg chg="add mod">
          <ac:chgData name="Mehta, Bhavik" userId="c3fde903-299e-4cfa-9bfb-8e5b4b348a9e" providerId="ADAL" clId="{D82E362B-EFB1-4559-963C-8C7ACF829404}" dt="2021-05-21T09:28:45.513" v="132" actId="1076"/>
          <ac:spMkLst>
            <pc:docMk/>
            <pc:sldMk cId="359174727" sldId="258"/>
            <ac:spMk id="11" creationId="{4D9AEA52-6CFA-4DAB-8CCB-92FDD3901184}"/>
          </ac:spMkLst>
        </pc:spChg>
        <pc:spChg chg="add del mod">
          <ac:chgData name="Mehta, Bhavik" userId="c3fde903-299e-4cfa-9bfb-8e5b4b348a9e" providerId="ADAL" clId="{D82E362B-EFB1-4559-963C-8C7ACF829404}" dt="2021-05-21T09:23:15.407" v="106"/>
          <ac:spMkLst>
            <pc:docMk/>
            <pc:sldMk cId="359174727" sldId="258"/>
            <ac:spMk id="12" creationId="{9FAE9FBB-FEB1-4714-9641-D469B07EA178}"/>
          </ac:spMkLst>
        </pc:spChg>
        <pc:spChg chg="add mod">
          <ac:chgData name="Mehta, Bhavik" userId="c3fde903-299e-4cfa-9bfb-8e5b4b348a9e" providerId="ADAL" clId="{D82E362B-EFB1-4559-963C-8C7ACF829404}" dt="2021-05-21T16:09:28.972" v="958" actId="20577"/>
          <ac:spMkLst>
            <pc:docMk/>
            <pc:sldMk cId="359174727" sldId="258"/>
            <ac:spMk id="13" creationId="{10B3E386-1B8D-4E1E-BFC5-AEC218979987}"/>
          </ac:spMkLst>
        </pc:spChg>
        <pc:spChg chg="add mod">
          <ac:chgData name="Mehta, Bhavik" userId="c3fde903-299e-4cfa-9bfb-8e5b4b348a9e" providerId="ADAL" clId="{D82E362B-EFB1-4559-963C-8C7ACF829404}" dt="2021-05-21T09:25:04.330" v="130" actId="1076"/>
          <ac:spMkLst>
            <pc:docMk/>
            <pc:sldMk cId="359174727" sldId="258"/>
            <ac:spMk id="14" creationId="{33786C53-77D2-490B-9204-182452BACA60}"/>
          </ac:spMkLst>
        </pc:spChg>
        <pc:spChg chg="add mod">
          <ac:chgData name="Mehta, Bhavik" userId="c3fde903-299e-4cfa-9bfb-8e5b4b348a9e" providerId="ADAL" clId="{D82E362B-EFB1-4559-963C-8C7ACF829404}" dt="2021-05-21T14:26:16.682" v="177" actId="688"/>
          <ac:spMkLst>
            <pc:docMk/>
            <pc:sldMk cId="359174727" sldId="258"/>
            <ac:spMk id="16" creationId="{6A1C9840-C94C-4DA5-8492-CA0D15544816}"/>
          </ac:spMkLst>
        </pc:spChg>
        <pc:spChg chg="add mod">
          <ac:chgData name="Mehta, Bhavik" userId="c3fde903-299e-4cfa-9bfb-8e5b4b348a9e" providerId="ADAL" clId="{D82E362B-EFB1-4559-963C-8C7ACF829404}" dt="2021-05-21T09:40:44.971" v="161" actId="20577"/>
          <ac:spMkLst>
            <pc:docMk/>
            <pc:sldMk cId="359174727" sldId="258"/>
            <ac:spMk id="17" creationId="{16D00074-F5A7-4D41-84EB-CF1592871335}"/>
          </ac:spMkLst>
        </pc:spChg>
        <pc:spChg chg="add mod">
          <ac:chgData name="Mehta, Bhavik" userId="c3fde903-299e-4cfa-9bfb-8e5b4b348a9e" providerId="ADAL" clId="{D82E362B-EFB1-4559-963C-8C7ACF829404}" dt="2021-05-21T14:26:40.733" v="181"/>
          <ac:spMkLst>
            <pc:docMk/>
            <pc:sldMk cId="359174727" sldId="258"/>
            <ac:spMk id="18" creationId="{21DB909A-7BF3-4F42-B247-3AE0798232F2}"/>
          </ac:spMkLst>
        </pc:spChg>
        <pc:spChg chg="add mod">
          <ac:chgData name="Mehta, Bhavik" userId="c3fde903-299e-4cfa-9bfb-8e5b4b348a9e" providerId="ADAL" clId="{D82E362B-EFB1-4559-963C-8C7ACF829404}" dt="2021-05-21T09:42:18.503" v="164" actId="1076"/>
          <ac:spMkLst>
            <pc:docMk/>
            <pc:sldMk cId="359174727" sldId="258"/>
            <ac:spMk id="20" creationId="{B1704440-F004-4E25-826A-61B0EF2D035C}"/>
          </ac:spMkLst>
        </pc:spChg>
        <pc:spChg chg="add mod">
          <ac:chgData name="Mehta, Bhavik" userId="c3fde903-299e-4cfa-9bfb-8e5b4b348a9e" providerId="ADAL" clId="{D82E362B-EFB1-4559-963C-8C7ACF829404}" dt="2021-05-21T14:28:53.943" v="223" actId="1076"/>
          <ac:spMkLst>
            <pc:docMk/>
            <pc:sldMk cId="359174727" sldId="258"/>
            <ac:spMk id="21" creationId="{BCC2E802-2DE6-4CF8-BB09-87E3BF1C166A}"/>
          </ac:spMkLst>
        </pc:spChg>
        <pc:spChg chg="add mod">
          <ac:chgData name="Mehta, Bhavik" userId="c3fde903-299e-4cfa-9bfb-8e5b4b348a9e" providerId="ADAL" clId="{D82E362B-EFB1-4559-963C-8C7ACF829404}" dt="2021-05-21T14:26:31.521" v="180" actId="1076"/>
          <ac:spMkLst>
            <pc:docMk/>
            <pc:sldMk cId="359174727" sldId="258"/>
            <ac:spMk id="22" creationId="{B4321592-E583-4787-A5AF-6876FD809000}"/>
          </ac:spMkLst>
        </pc:spChg>
        <pc:spChg chg="add mod">
          <ac:chgData name="Mehta, Bhavik" userId="c3fde903-299e-4cfa-9bfb-8e5b4b348a9e" providerId="ADAL" clId="{D82E362B-EFB1-4559-963C-8C7ACF829404}" dt="2021-05-21T14:27:46.155" v="214" actId="1076"/>
          <ac:spMkLst>
            <pc:docMk/>
            <pc:sldMk cId="359174727" sldId="258"/>
            <ac:spMk id="23" creationId="{DD8F7367-CD24-4DB2-81A8-90C6889A2A8A}"/>
          </ac:spMkLst>
        </pc:spChg>
        <pc:spChg chg="add mod">
          <ac:chgData name="Mehta, Bhavik" userId="c3fde903-299e-4cfa-9bfb-8e5b4b348a9e" providerId="ADAL" clId="{D82E362B-EFB1-4559-963C-8C7ACF829404}" dt="2021-05-21T15:13:52.934" v="380" actId="20577"/>
          <ac:spMkLst>
            <pc:docMk/>
            <pc:sldMk cId="359174727" sldId="258"/>
            <ac:spMk id="26" creationId="{10E023D0-D197-4B09-8527-D76B5D06634E}"/>
          </ac:spMkLst>
        </pc:spChg>
        <pc:spChg chg="add mod">
          <ac:chgData name="Mehta, Bhavik" userId="c3fde903-299e-4cfa-9bfb-8e5b4b348a9e" providerId="ADAL" clId="{D82E362B-EFB1-4559-963C-8C7ACF829404}" dt="2021-05-21T16:09:50.278" v="973" actId="20577"/>
          <ac:spMkLst>
            <pc:docMk/>
            <pc:sldMk cId="359174727" sldId="258"/>
            <ac:spMk id="27" creationId="{852C1290-E17B-4EC8-95FD-1BCBFAFE7499}"/>
          </ac:spMkLst>
        </pc:spChg>
        <pc:spChg chg="add mod">
          <ac:chgData name="Mehta, Bhavik" userId="c3fde903-299e-4cfa-9bfb-8e5b4b348a9e" providerId="ADAL" clId="{D82E362B-EFB1-4559-963C-8C7ACF829404}" dt="2021-05-21T14:30:50.140" v="247" actId="1076"/>
          <ac:spMkLst>
            <pc:docMk/>
            <pc:sldMk cId="359174727" sldId="258"/>
            <ac:spMk id="28" creationId="{C8D43D7D-1753-4AC2-AB12-440B3DB3AE0C}"/>
          </ac:spMkLst>
        </pc:spChg>
        <pc:spChg chg="add mod">
          <ac:chgData name="Mehta, Bhavik" userId="c3fde903-299e-4cfa-9bfb-8e5b4b348a9e" providerId="ADAL" clId="{D82E362B-EFB1-4559-963C-8C7ACF829404}" dt="2021-05-21T15:27:33.903" v="424" actId="1076"/>
          <ac:spMkLst>
            <pc:docMk/>
            <pc:sldMk cId="359174727" sldId="258"/>
            <ac:spMk id="29" creationId="{3CB0C7A1-297C-4CA5-94B1-FF376ABE3374}"/>
          </ac:spMkLst>
        </pc:spChg>
        <pc:spChg chg="add mod">
          <ac:chgData name="Mehta, Bhavik" userId="c3fde903-299e-4cfa-9bfb-8e5b4b348a9e" providerId="ADAL" clId="{D82E362B-EFB1-4559-963C-8C7ACF829404}" dt="2021-05-21T15:26:47.709" v="419" actId="1076"/>
          <ac:spMkLst>
            <pc:docMk/>
            <pc:sldMk cId="359174727" sldId="258"/>
            <ac:spMk id="30" creationId="{DE57938E-3156-4FCD-9061-0947BBDD473D}"/>
          </ac:spMkLst>
        </pc:spChg>
        <pc:spChg chg="add mod">
          <ac:chgData name="Mehta, Bhavik" userId="c3fde903-299e-4cfa-9bfb-8e5b4b348a9e" providerId="ADAL" clId="{D82E362B-EFB1-4559-963C-8C7ACF829404}" dt="2021-05-21T15:28:45.462" v="455" actId="20577"/>
          <ac:spMkLst>
            <pc:docMk/>
            <pc:sldMk cId="359174727" sldId="258"/>
            <ac:spMk id="31" creationId="{1D4A9538-F719-4191-9901-43CC01BAEA86}"/>
          </ac:spMkLst>
        </pc:spChg>
        <pc:spChg chg="add mod">
          <ac:chgData name="Mehta, Bhavik" userId="c3fde903-299e-4cfa-9bfb-8e5b4b348a9e" providerId="ADAL" clId="{D82E362B-EFB1-4559-963C-8C7ACF829404}" dt="2021-05-21T15:31:30.958" v="481" actId="20577"/>
          <ac:spMkLst>
            <pc:docMk/>
            <pc:sldMk cId="359174727" sldId="258"/>
            <ac:spMk id="33" creationId="{3EC9D0B7-9B61-43B0-88C6-561C5C8C3002}"/>
          </ac:spMkLst>
        </pc:spChg>
        <pc:spChg chg="add mod">
          <ac:chgData name="Mehta, Bhavik" userId="c3fde903-299e-4cfa-9bfb-8e5b4b348a9e" providerId="ADAL" clId="{D82E362B-EFB1-4559-963C-8C7ACF829404}" dt="2021-05-21T15:28:21.124" v="432" actId="1076"/>
          <ac:spMkLst>
            <pc:docMk/>
            <pc:sldMk cId="359174727" sldId="258"/>
            <ac:spMk id="34" creationId="{D024A2F7-E4FB-4C2A-B165-20C21AE9E881}"/>
          </ac:spMkLst>
        </pc:spChg>
        <pc:cxnChg chg="add mod">
          <ac:chgData name="Mehta, Bhavik" userId="c3fde903-299e-4cfa-9bfb-8e5b4b348a9e" providerId="ADAL" clId="{D82E362B-EFB1-4559-963C-8C7ACF829404}" dt="2021-05-21T09:40:36.462" v="155" actId="14100"/>
          <ac:cxnSpMkLst>
            <pc:docMk/>
            <pc:sldMk cId="359174727" sldId="258"/>
            <ac:cxnSpMk id="6" creationId="{35C103FF-E1A2-4599-A902-4BC1DD237940}"/>
          </ac:cxnSpMkLst>
        </pc:cxnChg>
        <pc:cxnChg chg="add mod">
          <ac:chgData name="Mehta, Bhavik" userId="c3fde903-299e-4cfa-9bfb-8e5b4b348a9e" providerId="ADAL" clId="{D82E362B-EFB1-4559-963C-8C7ACF829404}" dt="2021-05-21T09:42:53.080" v="169" actId="14100"/>
          <ac:cxnSpMkLst>
            <pc:docMk/>
            <pc:sldMk cId="359174727" sldId="258"/>
            <ac:cxnSpMk id="15" creationId="{732080A7-79F5-42C2-AB14-82B389606F5E}"/>
          </ac:cxnSpMkLst>
        </pc:cxnChg>
        <pc:cxnChg chg="add mod">
          <ac:chgData name="Mehta, Bhavik" userId="c3fde903-299e-4cfa-9bfb-8e5b4b348a9e" providerId="ADAL" clId="{D82E362B-EFB1-4559-963C-8C7ACF829404}" dt="2021-05-21T14:25:48.782" v="174" actId="1076"/>
          <ac:cxnSpMkLst>
            <pc:docMk/>
            <pc:sldMk cId="359174727" sldId="258"/>
            <ac:cxnSpMk id="19" creationId="{85BFDFD8-501F-4708-BD39-1F958A8FABDB}"/>
          </ac:cxnSpMkLst>
        </pc:cxnChg>
        <pc:cxnChg chg="add mod">
          <ac:chgData name="Mehta, Bhavik" userId="c3fde903-299e-4cfa-9bfb-8e5b4b348a9e" providerId="ADAL" clId="{D82E362B-EFB1-4559-963C-8C7ACF829404}" dt="2021-05-21T14:27:57.148" v="216" actId="1076"/>
          <ac:cxnSpMkLst>
            <pc:docMk/>
            <pc:sldMk cId="359174727" sldId="258"/>
            <ac:cxnSpMk id="24" creationId="{4663378C-789E-41AA-98C7-CE8132C04650}"/>
          </ac:cxnSpMkLst>
        </pc:cxnChg>
        <pc:cxnChg chg="add del mod">
          <ac:chgData name="Mehta, Bhavik" userId="c3fde903-299e-4cfa-9bfb-8e5b4b348a9e" providerId="ADAL" clId="{D82E362B-EFB1-4559-963C-8C7ACF829404}" dt="2021-05-21T14:28:10.470" v="218"/>
          <ac:cxnSpMkLst>
            <pc:docMk/>
            <pc:sldMk cId="359174727" sldId="258"/>
            <ac:cxnSpMk id="25" creationId="{14A4CD6A-570D-4D4E-9446-270A9395D6C1}"/>
          </ac:cxnSpMkLst>
        </pc:cxnChg>
        <pc:cxnChg chg="add mod">
          <ac:chgData name="Mehta, Bhavik" userId="c3fde903-299e-4cfa-9bfb-8e5b4b348a9e" providerId="ADAL" clId="{D82E362B-EFB1-4559-963C-8C7ACF829404}" dt="2021-05-21T15:28:10.572" v="430" actId="1076"/>
          <ac:cxnSpMkLst>
            <pc:docMk/>
            <pc:sldMk cId="359174727" sldId="258"/>
            <ac:cxnSpMk id="32" creationId="{F93F08A7-CD3E-402F-A7D6-52381A8CD126}"/>
          </ac:cxnSpMkLst>
        </pc:cxnChg>
      </pc:sldChg>
      <pc:sldChg chg="modSp add del mod">
        <pc:chgData name="Mehta, Bhavik" userId="c3fde903-299e-4cfa-9bfb-8e5b4b348a9e" providerId="ADAL" clId="{D82E362B-EFB1-4559-963C-8C7ACF829404}" dt="2021-05-21T14:57:55.313" v="312" actId="47"/>
        <pc:sldMkLst>
          <pc:docMk/>
          <pc:sldMk cId="1190884472" sldId="259"/>
        </pc:sldMkLst>
        <pc:spChg chg="mod">
          <ac:chgData name="Mehta, Bhavik" userId="c3fde903-299e-4cfa-9bfb-8e5b4b348a9e" providerId="ADAL" clId="{D82E362B-EFB1-4559-963C-8C7ACF829404}" dt="2021-05-21T14:55:02.129" v="286" actId="14100"/>
          <ac:spMkLst>
            <pc:docMk/>
            <pc:sldMk cId="1190884472" sldId="259"/>
            <ac:spMk id="4" creationId="{5DDFCEE3-B0F4-46B7-BCB3-343C947EE616}"/>
          </ac:spMkLst>
        </pc:spChg>
        <pc:spChg chg="mod">
          <ac:chgData name="Mehta, Bhavik" userId="c3fde903-299e-4cfa-9bfb-8e5b4b348a9e" providerId="ADAL" clId="{D82E362B-EFB1-4559-963C-8C7ACF829404}" dt="2021-05-21T14:56:47.843" v="311" actId="1076"/>
          <ac:spMkLst>
            <pc:docMk/>
            <pc:sldMk cId="1190884472" sldId="259"/>
            <ac:spMk id="13" creationId="{10B3E386-1B8D-4E1E-BFC5-AEC218979987}"/>
          </ac:spMkLst>
        </pc:spChg>
        <pc:spChg chg="mod">
          <ac:chgData name="Mehta, Bhavik" userId="c3fde903-299e-4cfa-9bfb-8e5b4b348a9e" providerId="ADAL" clId="{D82E362B-EFB1-4559-963C-8C7ACF829404}" dt="2021-05-21T14:55:17.396" v="294" actId="20577"/>
          <ac:spMkLst>
            <pc:docMk/>
            <pc:sldMk cId="1190884472" sldId="259"/>
            <ac:spMk id="14" creationId="{33786C53-77D2-490B-9204-182452BACA60}"/>
          </ac:spMkLst>
        </pc:spChg>
        <pc:spChg chg="mod">
          <ac:chgData name="Mehta, Bhavik" userId="c3fde903-299e-4cfa-9bfb-8e5b4b348a9e" providerId="ADAL" clId="{D82E362B-EFB1-4559-963C-8C7ACF829404}" dt="2021-05-21T14:55:32.082" v="296" actId="14100"/>
          <ac:spMkLst>
            <pc:docMk/>
            <pc:sldMk cId="1190884472" sldId="259"/>
            <ac:spMk id="17" creationId="{16D00074-F5A7-4D41-84EB-CF1592871335}"/>
          </ac:spMkLst>
        </pc:spChg>
        <pc:spChg chg="mod">
          <ac:chgData name="Mehta, Bhavik" userId="c3fde903-299e-4cfa-9bfb-8e5b4b348a9e" providerId="ADAL" clId="{D82E362B-EFB1-4559-963C-8C7ACF829404}" dt="2021-05-21T14:56:20.440" v="308" actId="14100"/>
          <ac:spMkLst>
            <pc:docMk/>
            <pc:sldMk cId="1190884472" sldId="259"/>
            <ac:spMk id="18" creationId="{21DB909A-7BF3-4F42-B247-3AE0798232F2}"/>
          </ac:spMkLst>
        </pc:spChg>
        <pc:cxnChg chg="mod">
          <ac:chgData name="Mehta, Bhavik" userId="c3fde903-299e-4cfa-9bfb-8e5b4b348a9e" providerId="ADAL" clId="{D82E362B-EFB1-4559-963C-8C7ACF829404}" dt="2021-05-21T14:56:47.843" v="311" actId="1076"/>
          <ac:cxnSpMkLst>
            <pc:docMk/>
            <pc:sldMk cId="1190884472" sldId="259"/>
            <ac:cxnSpMk id="6" creationId="{35C103FF-E1A2-4599-A902-4BC1DD237940}"/>
          </ac:cxnSpMkLst>
        </pc:cxnChg>
        <pc:cxnChg chg="mod">
          <ac:chgData name="Mehta, Bhavik" userId="c3fde903-299e-4cfa-9bfb-8e5b4b348a9e" providerId="ADAL" clId="{D82E362B-EFB1-4559-963C-8C7ACF829404}" dt="2021-05-21T14:54:46.608" v="284" actId="1076"/>
          <ac:cxnSpMkLst>
            <pc:docMk/>
            <pc:sldMk cId="1190884472" sldId="259"/>
            <ac:cxnSpMk id="15" creationId="{732080A7-79F5-42C2-AB14-82B389606F5E}"/>
          </ac:cxnSpMkLst>
        </pc:cxnChg>
      </pc:sldChg>
      <pc:sldChg chg="addSp delSp modSp add mod">
        <pc:chgData name="Mehta, Bhavik" userId="c3fde903-299e-4cfa-9bfb-8e5b4b348a9e" providerId="ADAL" clId="{D82E362B-EFB1-4559-963C-8C7ACF829404}" dt="2021-05-21T15:39:32.473" v="538" actId="20577"/>
        <pc:sldMkLst>
          <pc:docMk/>
          <pc:sldMk cId="2043546829" sldId="259"/>
        </pc:sldMkLst>
        <pc:spChg chg="mod">
          <ac:chgData name="Mehta, Bhavik" userId="c3fde903-299e-4cfa-9bfb-8e5b4b348a9e" providerId="ADAL" clId="{D82E362B-EFB1-4559-963C-8C7ACF829404}" dt="2021-05-21T14:58:13.021" v="325" actId="20577"/>
          <ac:spMkLst>
            <pc:docMk/>
            <pc:sldMk cId="2043546829" sldId="259"/>
            <ac:spMk id="2" creationId="{06C2DB5E-3AAE-4486-A838-739F7B49F8E0}"/>
          </ac:spMkLst>
        </pc:spChg>
        <pc:spChg chg="mod">
          <ac:chgData name="Mehta, Bhavik" userId="c3fde903-299e-4cfa-9bfb-8e5b4b348a9e" providerId="ADAL" clId="{D82E362B-EFB1-4559-963C-8C7ACF829404}" dt="2021-05-21T14:58:25.169" v="329" actId="20577"/>
          <ac:spMkLst>
            <pc:docMk/>
            <pc:sldMk cId="2043546829" sldId="259"/>
            <ac:spMk id="4" creationId="{5DDFCEE3-B0F4-46B7-BCB3-343C947EE616}"/>
          </ac:spMkLst>
        </pc:spChg>
        <pc:spChg chg="mod">
          <ac:chgData name="Mehta, Bhavik" userId="c3fde903-299e-4cfa-9bfb-8e5b4b348a9e" providerId="ADAL" clId="{D82E362B-EFB1-4559-963C-8C7ACF829404}" dt="2021-05-21T15:08:01.233" v="351" actId="14100"/>
          <ac:spMkLst>
            <pc:docMk/>
            <pc:sldMk cId="2043546829" sldId="259"/>
            <ac:spMk id="8" creationId="{E2C0D4F0-9DF2-4769-B75F-2BC8986F7652}"/>
          </ac:spMkLst>
        </pc:spChg>
        <pc:spChg chg="mod">
          <ac:chgData name="Mehta, Bhavik" userId="c3fde903-299e-4cfa-9bfb-8e5b4b348a9e" providerId="ADAL" clId="{D82E362B-EFB1-4559-963C-8C7ACF829404}" dt="2021-05-21T15:39:32.473" v="538" actId="20577"/>
          <ac:spMkLst>
            <pc:docMk/>
            <pc:sldMk cId="2043546829" sldId="259"/>
            <ac:spMk id="11" creationId="{4D9AEA52-6CFA-4DAB-8CCB-92FDD3901184}"/>
          </ac:spMkLst>
        </pc:spChg>
        <pc:spChg chg="mod">
          <ac:chgData name="Mehta, Bhavik" userId="c3fde903-299e-4cfa-9bfb-8e5b4b348a9e" providerId="ADAL" clId="{D82E362B-EFB1-4559-963C-8C7ACF829404}" dt="2021-05-21T15:09:13.131" v="375" actId="20577"/>
          <ac:spMkLst>
            <pc:docMk/>
            <pc:sldMk cId="2043546829" sldId="259"/>
            <ac:spMk id="13" creationId="{10B3E386-1B8D-4E1E-BFC5-AEC218979987}"/>
          </ac:spMkLst>
        </pc:spChg>
        <pc:spChg chg="mod">
          <ac:chgData name="Mehta, Bhavik" userId="c3fde903-299e-4cfa-9bfb-8e5b4b348a9e" providerId="ADAL" clId="{D82E362B-EFB1-4559-963C-8C7ACF829404}" dt="2021-05-21T15:09:19.847" v="379" actId="20577"/>
          <ac:spMkLst>
            <pc:docMk/>
            <pc:sldMk cId="2043546829" sldId="259"/>
            <ac:spMk id="14" creationId="{33786C53-77D2-490B-9204-182452BACA60}"/>
          </ac:spMkLst>
        </pc:spChg>
        <pc:spChg chg="mod">
          <ac:chgData name="Mehta, Bhavik" userId="c3fde903-299e-4cfa-9bfb-8e5b4b348a9e" providerId="ADAL" clId="{D82E362B-EFB1-4559-963C-8C7ACF829404}" dt="2021-05-21T15:36:54.086" v="506" actId="20577"/>
          <ac:spMkLst>
            <pc:docMk/>
            <pc:sldMk cId="2043546829" sldId="259"/>
            <ac:spMk id="16" creationId="{6A1C9840-C94C-4DA5-8492-CA0D15544816}"/>
          </ac:spMkLst>
        </pc:spChg>
        <pc:spChg chg="add del mod">
          <ac:chgData name="Mehta, Bhavik" userId="c3fde903-299e-4cfa-9bfb-8e5b4b348a9e" providerId="ADAL" clId="{D82E362B-EFB1-4559-963C-8C7ACF829404}" dt="2021-05-21T15:38:11.917" v="531" actId="20577"/>
          <ac:spMkLst>
            <pc:docMk/>
            <pc:sldMk cId="2043546829" sldId="259"/>
            <ac:spMk id="18" creationId="{21DB909A-7BF3-4F42-B247-3AE0798232F2}"/>
          </ac:spMkLst>
        </pc:spChg>
        <pc:spChg chg="mod">
          <ac:chgData name="Mehta, Bhavik" userId="c3fde903-299e-4cfa-9bfb-8e5b4b348a9e" providerId="ADAL" clId="{D82E362B-EFB1-4559-963C-8C7ACF829404}" dt="2021-05-21T15:39:13.907" v="536" actId="20577"/>
          <ac:spMkLst>
            <pc:docMk/>
            <pc:sldMk cId="2043546829" sldId="259"/>
            <ac:spMk id="20" creationId="{B1704440-F004-4E25-826A-61B0EF2D035C}"/>
          </ac:spMkLst>
        </pc:spChg>
        <pc:spChg chg="add del mod">
          <ac:chgData name="Mehta, Bhavik" userId="c3fde903-299e-4cfa-9bfb-8e5b4b348a9e" providerId="ADAL" clId="{D82E362B-EFB1-4559-963C-8C7ACF829404}" dt="2021-05-21T15:37:35.271" v="521"/>
          <ac:spMkLst>
            <pc:docMk/>
            <pc:sldMk cId="2043546829" sldId="259"/>
            <ac:spMk id="22" creationId="{B4321592-E583-4787-A5AF-6876FD809000}"/>
          </ac:spMkLst>
        </pc:spChg>
        <pc:spChg chg="mod">
          <ac:chgData name="Mehta, Bhavik" userId="c3fde903-299e-4cfa-9bfb-8e5b4b348a9e" providerId="ADAL" clId="{D82E362B-EFB1-4559-963C-8C7ACF829404}" dt="2021-05-21T15:17:06.086" v="405" actId="20577"/>
          <ac:spMkLst>
            <pc:docMk/>
            <pc:sldMk cId="2043546829" sldId="259"/>
            <ac:spMk id="23" creationId="{DD8F7367-CD24-4DB2-81A8-90C6889A2A8A}"/>
          </ac:spMkLst>
        </pc:spChg>
        <pc:spChg chg="mod">
          <ac:chgData name="Mehta, Bhavik" userId="c3fde903-299e-4cfa-9bfb-8e5b4b348a9e" providerId="ADAL" clId="{D82E362B-EFB1-4559-963C-8C7ACF829404}" dt="2021-05-21T15:17:01.245" v="401" actId="20577"/>
          <ac:spMkLst>
            <pc:docMk/>
            <pc:sldMk cId="2043546829" sldId="259"/>
            <ac:spMk id="26" creationId="{10E023D0-D197-4B09-8527-D76B5D06634E}"/>
          </ac:spMkLst>
        </pc:spChg>
        <pc:spChg chg="mod">
          <ac:chgData name="Mehta, Bhavik" userId="c3fde903-299e-4cfa-9bfb-8e5b4b348a9e" providerId="ADAL" clId="{D82E362B-EFB1-4559-963C-8C7ACF829404}" dt="2021-05-21T15:34:41.941" v="490"/>
          <ac:spMkLst>
            <pc:docMk/>
            <pc:sldMk cId="2043546829" sldId="259"/>
            <ac:spMk id="27" creationId="{852C1290-E17B-4EC8-95FD-1BCBFAFE7499}"/>
          </ac:spMkLst>
        </pc:spChg>
      </pc:sldChg>
      <pc:sldChg chg="addSp delSp modSp add mod">
        <pc:chgData name="Mehta, Bhavik" userId="c3fde903-299e-4cfa-9bfb-8e5b4b348a9e" providerId="ADAL" clId="{D82E362B-EFB1-4559-963C-8C7ACF829404}" dt="2021-05-21T15:47:12.935" v="647" actId="20577"/>
        <pc:sldMkLst>
          <pc:docMk/>
          <pc:sldMk cId="898226574" sldId="260"/>
        </pc:sldMkLst>
        <pc:spChg chg="mod">
          <ac:chgData name="Mehta, Bhavik" userId="c3fde903-299e-4cfa-9bfb-8e5b4b348a9e" providerId="ADAL" clId="{D82E362B-EFB1-4559-963C-8C7ACF829404}" dt="2021-05-21T15:47:12.935" v="647" actId="20577"/>
          <ac:spMkLst>
            <pc:docMk/>
            <pc:sldMk cId="898226574" sldId="260"/>
            <ac:spMk id="2" creationId="{06C2DB5E-3AAE-4486-A838-739F7B49F8E0}"/>
          </ac:spMkLst>
        </pc:spChg>
        <pc:spChg chg="mod">
          <ac:chgData name="Mehta, Bhavik" userId="c3fde903-299e-4cfa-9bfb-8e5b4b348a9e" providerId="ADAL" clId="{D82E362B-EFB1-4559-963C-8C7ACF829404}" dt="2021-05-21T15:39:55.675" v="551" actId="20577"/>
          <ac:spMkLst>
            <pc:docMk/>
            <pc:sldMk cId="898226574" sldId="260"/>
            <ac:spMk id="4" creationId="{5DDFCEE3-B0F4-46B7-BCB3-343C947EE616}"/>
          </ac:spMkLst>
        </pc:spChg>
        <pc:spChg chg="mod">
          <ac:chgData name="Mehta, Bhavik" userId="c3fde903-299e-4cfa-9bfb-8e5b4b348a9e" providerId="ADAL" clId="{D82E362B-EFB1-4559-963C-8C7ACF829404}" dt="2021-05-21T15:41:10.002" v="580" actId="20577"/>
          <ac:spMkLst>
            <pc:docMk/>
            <pc:sldMk cId="898226574" sldId="260"/>
            <ac:spMk id="8" creationId="{E2C0D4F0-9DF2-4769-B75F-2BC8986F7652}"/>
          </ac:spMkLst>
        </pc:spChg>
        <pc:spChg chg="mod">
          <ac:chgData name="Mehta, Bhavik" userId="c3fde903-299e-4cfa-9bfb-8e5b4b348a9e" providerId="ADAL" clId="{D82E362B-EFB1-4559-963C-8C7ACF829404}" dt="2021-05-21T15:41:24.978" v="595" actId="6549"/>
          <ac:spMkLst>
            <pc:docMk/>
            <pc:sldMk cId="898226574" sldId="260"/>
            <ac:spMk id="13" creationId="{10B3E386-1B8D-4E1E-BFC5-AEC218979987}"/>
          </ac:spMkLst>
        </pc:spChg>
        <pc:spChg chg="mod">
          <ac:chgData name="Mehta, Bhavik" userId="c3fde903-299e-4cfa-9bfb-8e5b4b348a9e" providerId="ADAL" clId="{D82E362B-EFB1-4559-963C-8C7ACF829404}" dt="2021-05-21T15:39:49.725" v="548" actId="20577"/>
          <ac:spMkLst>
            <pc:docMk/>
            <pc:sldMk cId="898226574" sldId="260"/>
            <ac:spMk id="14" creationId="{33786C53-77D2-490B-9204-182452BACA60}"/>
          </ac:spMkLst>
        </pc:spChg>
        <pc:spChg chg="mod">
          <ac:chgData name="Mehta, Bhavik" userId="c3fde903-299e-4cfa-9bfb-8e5b4b348a9e" providerId="ADAL" clId="{D82E362B-EFB1-4559-963C-8C7ACF829404}" dt="2021-05-21T15:40:43.367" v="568"/>
          <ac:spMkLst>
            <pc:docMk/>
            <pc:sldMk cId="898226574" sldId="260"/>
            <ac:spMk id="16" creationId="{6A1C9840-C94C-4DA5-8492-CA0D15544816}"/>
          </ac:spMkLst>
        </pc:spChg>
        <pc:spChg chg="mod">
          <ac:chgData name="Mehta, Bhavik" userId="c3fde903-299e-4cfa-9bfb-8e5b4b348a9e" providerId="ADAL" clId="{D82E362B-EFB1-4559-963C-8C7ACF829404}" dt="2021-05-21T15:40:31.371" v="555" actId="20577"/>
          <ac:spMkLst>
            <pc:docMk/>
            <pc:sldMk cId="898226574" sldId="260"/>
            <ac:spMk id="17" creationId="{16D00074-F5A7-4D41-84EB-CF1592871335}"/>
          </ac:spMkLst>
        </pc:spChg>
        <pc:spChg chg="add del mod">
          <ac:chgData name="Mehta, Bhavik" userId="c3fde903-299e-4cfa-9bfb-8e5b4b348a9e" providerId="ADAL" clId="{D82E362B-EFB1-4559-963C-8C7ACF829404}" dt="2021-05-21T15:45:27.451" v="644" actId="20577"/>
          <ac:spMkLst>
            <pc:docMk/>
            <pc:sldMk cId="898226574" sldId="260"/>
            <ac:spMk id="18" creationId="{21DB909A-7BF3-4F42-B247-3AE0798232F2}"/>
          </ac:spMkLst>
        </pc:spChg>
        <pc:spChg chg="add del mod">
          <ac:chgData name="Mehta, Bhavik" userId="c3fde903-299e-4cfa-9bfb-8e5b4b348a9e" providerId="ADAL" clId="{D82E362B-EFB1-4559-963C-8C7ACF829404}" dt="2021-05-21T15:43:14.695" v="621" actId="478"/>
          <ac:spMkLst>
            <pc:docMk/>
            <pc:sldMk cId="898226574" sldId="260"/>
            <ac:spMk id="20" creationId="{B1704440-F004-4E25-826A-61B0EF2D035C}"/>
          </ac:spMkLst>
        </pc:spChg>
        <pc:spChg chg="add del">
          <ac:chgData name="Mehta, Bhavik" userId="c3fde903-299e-4cfa-9bfb-8e5b4b348a9e" providerId="ADAL" clId="{D82E362B-EFB1-4559-963C-8C7ACF829404}" dt="2021-05-21T15:43:13.151" v="617" actId="478"/>
          <ac:spMkLst>
            <pc:docMk/>
            <pc:sldMk cId="898226574" sldId="260"/>
            <ac:spMk id="21" creationId="{BCC2E802-2DE6-4CF8-BB09-87E3BF1C166A}"/>
          </ac:spMkLst>
        </pc:spChg>
        <pc:spChg chg="add del mod">
          <ac:chgData name="Mehta, Bhavik" userId="c3fde903-299e-4cfa-9bfb-8e5b4b348a9e" providerId="ADAL" clId="{D82E362B-EFB1-4559-963C-8C7ACF829404}" dt="2021-05-21T15:45:06.761" v="634" actId="20577"/>
          <ac:spMkLst>
            <pc:docMk/>
            <pc:sldMk cId="898226574" sldId="260"/>
            <ac:spMk id="22" creationId="{B4321592-E583-4787-A5AF-6876FD809000}"/>
          </ac:spMkLst>
        </pc:spChg>
        <pc:spChg chg="mod">
          <ac:chgData name="Mehta, Bhavik" userId="c3fde903-299e-4cfa-9bfb-8e5b4b348a9e" providerId="ADAL" clId="{D82E362B-EFB1-4559-963C-8C7ACF829404}" dt="2021-05-21T15:43:12.343" v="615" actId="1076"/>
          <ac:spMkLst>
            <pc:docMk/>
            <pc:sldMk cId="898226574" sldId="260"/>
            <ac:spMk id="23" creationId="{DD8F7367-CD24-4DB2-81A8-90C6889A2A8A}"/>
          </ac:spMkLst>
        </pc:spChg>
        <pc:spChg chg="mod">
          <ac:chgData name="Mehta, Bhavik" userId="c3fde903-299e-4cfa-9bfb-8e5b4b348a9e" providerId="ADAL" clId="{D82E362B-EFB1-4559-963C-8C7ACF829404}" dt="2021-05-21T15:43:10.282" v="609" actId="1076"/>
          <ac:spMkLst>
            <pc:docMk/>
            <pc:sldMk cId="898226574" sldId="260"/>
            <ac:spMk id="26" creationId="{10E023D0-D197-4B09-8527-D76B5D06634E}"/>
          </ac:spMkLst>
        </pc:spChg>
        <pc:spChg chg="mod">
          <ac:chgData name="Mehta, Bhavik" userId="c3fde903-299e-4cfa-9bfb-8e5b4b348a9e" providerId="ADAL" clId="{D82E362B-EFB1-4559-963C-8C7ACF829404}" dt="2021-05-21T15:43:12.002" v="614" actId="1076"/>
          <ac:spMkLst>
            <pc:docMk/>
            <pc:sldMk cId="898226574" sldId="260"/>
            <ac:spMk id="27" creationId="{852C1290-E17B-4EC8-95FD-1BCBFAFE7499}"/>
          </ac:spMkLst>
        </pc:spChg>
        <pc:spChg chg="mod">
          <ac:chgData name="Mehta, Bhavik" userId="c3fde903-299e-4cfa-9bfb-8e5b4b348a9e" providerId="ADAL" clId="{D82E362B-EFB1-4559-963C-8C7ACF829404}" dt="2021-05-21T15:43:11.357" v="612" actId="1076"/>
          <ac:spMkLst>
            <pc:docMk/>
            <pc:sldMk cId="898226574" sldId="260"/>
            <ac:spMk id="29" creationId="{3CB0C7A1-297C-4CA5-94B1-FF376ABE3374}"/>
          </ac:spMkLst>
        </pc:spChg>
        <pc:cxnChg chg="add del">
          <ac:chgData name="Mehta, Bhavik" userId="c3fde903-299e-4cfa-9bfb-8e5b4b348a9e" providerId="ADAL" clId="{D82E362B-EFB1-4559-963C-8C7ACF829404}" dt="2021-05-21T15:43:14.291" v="620" actId="478"/>
          <ac:cxnSpMkLst>
            <pc:docMk/>
            <pc:sldMk cId="898226574" sldId="260"/>
            <ac:cxnSpMk id="19" creationId="{85BFDFD8-501F-4708-BD39-1F958A8FABDB}"/>
          </ac:cxnSpMkLst>
        </pc:cxnChg>
        <pc:cxnChg chg="mod">
          <ac:chgData name="Mehta, Bhavik" userId="c3fde903-299e-4cfa-9bfb-8e5b4b348a9e" providerId="ADAL" clId="{D82E362B-EFB1-4559-963C-8C7ACF829404}" dt="2021-05-21T15:43:11.657" v="613" actId="1076"/>
          <ac:cxnSpMkLst>
            <pc:docMk/>
            <pc:sldMk cId="898226574" sldId="260"/>
            <ac:cxnSpMk id="24" creationId="{4663378C-789E-41AA-98C7-CE8132C04650}"/>
          </ac:cxnSpMkLst>
        </pc:cxnChg>
      </pc:sldChg>
      <pc:sldChg chg="addSp delSp modSp add mod">
        <pc:chgData name="Mehta, Bhavik" userId="c3fde903-299e-4cfa-9bfb-8e5b4b348a9e" providerId="ADAL" clId="{D82E362B-EFB1-4559-963C-8C7ACF829404}" dt="2021-05-21T15:55:37.269" v="817" actId="20577"/>
        <pc:sldMkLst>
          <pc:docMk/>
          <pc:sldMk cId="3191408627" sldId="261"/>
        </pc:sldMkLst>
        <pc:spChg chg="mod">
          <ac:chgData name="Mehta, Bhavik" userId="c3fde903-299e-4cfa-9bfb-8e5b4b348a9e" providerId="ADAL" clId="{D82E362B-EFB1-4559-963C-8C7ACF829404}" dt="2021-05-21T15:50:15.769" v="717" actId="1076"/>
          <ac:spMkLst>
            <pc:docMk/>
            <pc:sldMk cId="3191408627" sldId="261"/>
            <ac:spMk id="2" creationId="{06C2DB5E-3AAE-4486-A838-739F7B49F8E0}"/>
          </ac:spMkLst>
        </pc:spChg>
        <pc:spChg chg="del mod">
          <ac:chgData name="Mehta, Bhavik" userId="c3fde903-299e-4cfa-9bfb-8e5b4b348a9e" providerId="ADAL" clId="{D82E362B-EFB1-4559-963C-8C7ACF829404}" dt="2021-05-21T15:50:03.183" v="711" actId="478"/>
          <ac:spMkLst>
            <pc:docMk/>
            <pc:sldMk cId="3191408627" sldId="261"/>
            <ac:spMk id="4" creationId="{5DDFCEE3-B0F4-46B7-BCB3-343C947EE616}"/>
          </ac:spMkLst>
        </pc:spChg>
        <pc:spChg chg="add del mod">
          <ac:chgData name="Mehta, Bhavik" userId="c3fde903-299e-4cfa-9bfb-8e5b4b348a9e" providerId="ADAL" clId="{D82E362B-EFB1-4559-963C-8C7ACF829404}" dt="2021-05-21T15:50:36.146" v="723" actId="21"/>
          <ac:spMkLst>
            <pc:docMk/>
            <pc:sldMk cId="3191408627" sldId="261"/>
            <ac:spMk id="5" creationId="{0FEA1FBD-709A-4C9E-B99F-424DDE8FC5FB}"/>
          </ac:spMkLst>
        </pc:spChg>
        <pc:spChg chg="mod">
          <ac:chgData name="Mehta, Bhavik" userId="c3fde903-299e-4cfa-9bfb-8e5b4b348a9e" providerId="ADAL" clId="{D82E362B-EFB1-4559-963C-8C7ACF829404}" dt="2021-05-21T15:50:12.198" v="715" actId="1076"/>
          <ac:spMkLst>
            <pc:docMk/>
            <pc:sldMk cId="3191408627" sldId="261"/>
            <ac:spMk id="8" creationId="{E2C0D4F0-9DF2-4769-B75F-2BC8986F7652}"/>
          </ac:spMkLst>
        </pc:spChg>
        <pc:spChg chg="del">
          <ac:chgData name="Mehta, Bhavik" userId="c3fde903-299e-4cfa-9bfb-8e5b4b348a9e" providerId="ADAL" clId="{D82E362B-EFB1-4559-963C-8C7ACF829404}" dt="2021-05-21T15:50:28.514" v="722" actId="21"/>
          <ac:spMkLst>
            <pc:docMk/>
            <pc:sldMk cId="3191408627" sldId="261"/>
            <ac:spMk id="13" creationId="{10B3E386-1B8D-4E1E-BFC5-AEC218979987}"/>
          </ac:spMkLst>
        </pc:spChg>
        <pc:spChg chg="mod">
          <ac:chgData name="Mehta, Bhavik" userId="c3fde903-299e-4cfa-9bfb-8e5b4b348a9e" providerId="ADAL" clId="{D82E362B-EFB1-4559-963C-8C7ACF829404}" dt="2021-05-21T15:47:42.982" v="672"/>
          <ac:spMkLst>
            <pc:docMk/>
            <pc:sldMk cId="3191408627" sldId="261"/>
            <ac:spMk id="14" creationId="{33786C53-77D2-490B-9204-182452BACA60}"/>
          </ac:spMkLst>
        </pc:spChg>
        <pc:spChg chg="mod">
          <ac:chgData name="Mehta, Bhavik" userId="c3fde903-299e-4cfa-9bfb-8e5b4b348a9e" providerId="ADAL" clId="{D82E362B-EFB1-4559-963C-8C7ACF829404}" dt="2021-05-21T15:54:25.359" v="771" actId="20577"/>
          <ac:spMkLst>
            <pc:docMk/>
            <pc:sldMk cId="3191408627" sldId="261"/>
            <ac:spMk id="16" creationId="{6A1C9840-C94C-4DA5-8492-CA0D15544816}"/>
          </ac:spMkLst>
        </pc:spChg>
        <pc:spChg chg="del">
          <ac:chgData name="Mehta, Bhavik" userId="c3fde903-299e-4cfa-9bfb-8e5b4b348a9e" providerId="ADAL" clId="{D82E362B-EFB1-4559-963C-8C7ACF829404}" dt="2021-05-21T15:50:59.294" v="728" actId="21"/>
          <ac:spMkLst>
            <pc:docMk/>
            <pc:sldMk cId="3191408627" sldId="261"/>
            <ac:spMk id="18" creationId="{21DB909A-7BF3-4F42-B247-3AE0798232F2}"/>
          </ac:spMkLst>
        </pc:spChg>
        <pc:spChg chg="del mod">
          <ac:chgData name="Mehta, Bhavik" userId="c3fde903-299e-4cfa-9bfb-8e5b4b348a9e" providerId="ADAL" clId="{D82E362B-EFB1-4559-963C-8C7ACF829404}" dt="2021-05-21T15:50:41.573" v="724" actId="21"/>
          <ac:spMkLst>
            <pc:docMk/>
            <pc:sldMk cId="3191408627" sldId="261"/>
            <ac:spMk id="20" creationId="{B1704440-F004-4E25-826A-61B0EF2D035C}"/>
          </ac:spMkLst>
        </pc:spChg>
        <pc:spChg chg="del">
          <ac:chgData name="Mehta, Bhavik" userId="c3fde903-299e-4cfa-9bfb-8e5b4b348a9e" providerId="ADAL" clId="{D82E362B-EFB1-4559-963C-8C7ACF829404}" dt="2021-05-21T15:50:50.068" v="726" actId="21"/>
          <ac:spMkLst>
            <pc:docMk/>
            <pc:sldMk cId="3191408627" sldId="261"/>
            <ac:spMk id="21" creationId="{BCC2E802-2DE6-4CF8-BB09-87E3BF1C166A}"/>
          </ac:spMkLst>
        </pc:spChg>
        <pc:spChg chg="del">
          <ac:chgData name="Mehta, Bhavik" userId="c3fde903-299e-4cfa-9bfb-8e5b4b348a9e" providerId="ADAL" clId="{D82E362B-EFB1-4559-963C-8C7ACF829404}" dt="2021-05-21T15:50:46.225" v="725" actId="21"/>
          <ac:spMkLst>
            <pc:docMk/>
            <pc:sldMk cId="3191408627" sldId="261"/>
            <ac:spMk id="22" creationId="{B4321592-E583-4787-A5AF-6876FD809000}"/>
          </ac:spMkLst>
        </pc:spChg>
        <pc:spChg chg="del mod">
          <ac:chgData name="Mehta, Bhavik" userId="c3fde903-299e-4cfa-9bfb-8e5b4b348a9e" providerId="ADAL" clId="{D82E362B-EFB1-4559-963C-8C7ACF829404}" dt="2021-05-21T15:51:05.805" v="729" actId="21"/>
          <ac:spMkLst>
            <pc:docMk/>
            <pc:sldMk cId="3191408627" sldId="261"/>
            <ac:spMk id="23" creationId="{DD8F7367-CD24-4DB2-81A8-90C6889A2A8A}"/>
          </ac:spMkLst>
        </pc:spChg>
        <pc:spChg chg="add mod">
          <ac:chgData name="Mehta, Bhavik" userId="c3fde903-299e-4cfa-9bfb-8e5b4b348a9e" providerId="ADAL" clId="{D82E362B-EFB1-4559-963C-8C7ACF829404}" dt="2021-05-21T15:53:35.095" v="760"/>
          <ac:spMkLst>
            <pc:docMk/>
            <pc:sldMk cId="3191408627" sldId="261"/>
            <ac:spMk id="25" creationId="{34A04236-13BE-43F5-8228-8089EEB1B58F}"/>
          </ac:spMkLst>
        </pc:spChg>
        <pc:spChg chg="del">
          <ac:chgData name="Mehta, Bhavik" userId="c3fde903-299e-4cfa-9bfb-8e5b4b348a9e" providerId="ADAL" clId="{D82E362B-EFB1-4559-963C-8C7ACF829404}" dt="2021-05-21T15:51:25.370" v="733" actId="21"/>
          <ac:spMkLst>
            <pc:docMk/>
            <pc:sldMk cId="3191408627" sldId="261"/>
            <ac:spMk id="26" creationId="{10E023D0-D197-4B09-8527-D76B5D06634E}"/>
          </ac:spMkLst>
        </pc:spChg>
        <pc:spChg chg="del">
          <ac:chgData name="Mehta, Bhavik" userId="c3fde903-299e-4cfa-9bfb-8e5b4b348a9e" providerId="ADAL" clId="{D82E362B-EFB1-4559-963C-8C7ACF829404}" dt="2021-05-21T15:51:12.150" v="730" actId="21"/>
          <ac:spMkLst>
            <pc:docMk/>
            <pc:sldMk cId="3191408627" sldId="261"/>
            <ac:spMk id="27" creationId="{852C1290-E17B-4EC8-95FD-1BCBFAFE7499}"/>
          </ac:spMkLst>
        </pc:spChg>
        <pc:spChg chg="del mod">
          <ac:chgData name="Mehta, Bhavik" userId="c3fde903-299e-4cfa-9bfb-8e5b4b348a9e" providerId="ADAL" clId="{D82E362B-EFB1-4559-963C-8C7ACF829404}" dt="2021-05-21T15:50:25.404" v="721" actId="21"/>
          <ac:spMkLst>
            <pc:docMk/>
            <pc:sldMk cId="3191408627" sldId="261"/>
            <ac:spMk id="28" creationId="{C8D43D7D-1753-4AC2-AB12-440B3DB3AE0C}"/>
          </ac:spMkLst>
        </pc:spChg>
        <pc:spChg chg="del">
          <ac:chgData name="Mehta, Bhavik" userId="c3fde903-299e-4cfa-9bfb-8e5b4b348a9e" providerId="ADAL" clId="{D82E362B-EFB1-4559-963C-8C7ACF829404}" dt="2021-05-21T15:51:19.975" v="732" actId="21"/>
          <ac:spMkLst>
            <pc:docMk/>
            <pc:sldMk cId="3191408627" sldId="261"/>
            <ac:spMk id="29" creationId="{3CB0C7A1-297C-4CA5-94B1-FF376ABE3374}"/>
          </ac:spMkLst>
        </pc:spChg>
        <pc:spChg chg="add mod">
          <ac:chgData name="Mehta, Bhavik" userId="c3fde903-299e-4cfa-9bfb-8e5b4b348a9e" providerId="ADAL" clId="{D82E362B-EFB1-4559-963C-8C7ACF829404}" dt="2021-05-21T15:55:01.411" v="790" actId="20577"/>
          <ac:spMkLst>
            <pc:docMk/>
            <pc:sldMk cId="3191408627" sldId="261"/>
            <ac:spMk id="30" creationId="{96EF7835-850C-4A32-8559-C27CBFA26F15}"/>
          </ac:spMkLst>
        </pc:spChg>
        <pc:spChg chg="add mod">
          <ac:chgData name="Mehta, Bhavik" userId="c3fde903-299e-4cfa-9bfb-8e5b4b348a9e" providerId="ADAL" clId="{D82E362B-EFB1-4559-963C-8C7ACF829404}" dt="2021-05-21T15:55:33.001" v="815" actId="20577"/>
          <ac:spMkLst>
            <pc:docMk/>
            <pc:sldMk cId="3191408627" sldId="261"/>
            <ac:spMk id="31" creationId="{6127A3A0-25B0-4A1B-AA7B-E33B0B43B833}"/>
          </ac:spMkLst>
        </pc:spChg>
        <pc:spChg chg="add mod">
          <ac:chgData name="Mehta, Bhavik" userId="c3fde903-299e-4cfa-9bfb-8e5b4b348a9e" providerId="ADAL" clId="{D82E362B-EFB1-4559-963C-8C7ACF829404}" dt="2021-05-21T15:55:37.269" v="817" actId="20577"/>
          <ac:spMkLst>
            <pc:docMk/>
            <pc:sldMk cId="3191408627" sldId="261"/>
            <ac:spMk id="33" creationId="{CD02479D-1A36-4436-929D-6410D649C162}"/>
          </ac:spMkLst>
        </pc:spChg>
        <pc:cxnChg chg="del mod">
          <ac:chgData name="Mehta, Bhavik" userId="c3fde903-299e-4cfa-9bfb-8e5b4b348a9e" providerId="ADAL" clId="{D82E362B-EFB1-4559-963C-8C7ACF829404}" dt="2021-05-21T15:49:46.706" v="705" actId="478"/>
          <ac:cxnSpMkLst>
            <pc:docMk/>
            <pc:sldMk cId="3191408627" sldId="261"/>
            <ac:cxnSpMk id="6" creationId="{35C103FF-E1A2-4599-A902-4BC1DD237940}"/>
          </ac:cxnSpMkLst>
        </pc:cxnChg>
        <pc:cxnChg chg="del">
          <ac:chgData name="Mehta, Bhavik" userId="c3fde903-299e-4cfa-9bfb-8e5b4b348a9e" providerId="ADAL" clId="{D82E362B-EFB1-4559-963C-8C7ACF829404}" dt="2021-05-21T15:50:53.392" v="727" actId="21"/>
          <ac:cxnSpMkLst>
            <pc:docMk/>
            <pc:sldMk cId="3191408627" sldId="261"/>
            <ac:cxnSpMk id="19" creationId="{85BFDFD8-501F-4708-BD39-1F958A8FABDB}"/>
          </ac:cxnSpMkLst>
        </pc:cxnChg>
        <pc:cxnChg chg="del">
          <ac:chgData name="Mehta, Bhavik" userId="c3fde903-299e-4cfa-9bfb-8e5b4b348a9e" providerId="ADAL" clId="{D82E362B-EFB1-4559-963C-8C7ACF829404}" dt="2021-05-21T15:51:14.352" v="731" actId="478"/>
          <ac:cxnSpMkLst>
            <pc:docMk/>
            <pc:sldMk cId="3191408627" sldId="261"/>
            <ac:cxnSpMk id="24" creationId="{4663378C-789E-41AA-98C7-CE8132C04650}"/>
          </ac:cxnSpMkLst>
        </pc:cxnChg>
        <pc:cxnChg chg="add mod">
          <ac:chgData name="Mehta, Bhavik" userId="c3fde903-299e-4cfa-9bfb-8e5b4b348a9e" providerId="ADAL" clId="{D82E362B-EFB1-4559-963C-8C7ACF829404}" dt="2021-05-21T15:54:16.431" v="767" actId="1076"/>
          <ac:cxnSpMkLst>
            <pc:docMk/>
            <pc:sldMk cId="3191408627" sldId="261"/>
            <ac:cxnSpMk id="32" creationId="{F45ABA7C-03C6-466E-A44D-E56422787DB3}"/>
          </ac:cxnSpMkLst>
        </pc:cxnChg>
      </pc:sldChg>
      <pc:sldChg chg="delSp modSp add mod ord">
        <pc:chgData name="Mehta, Bhavik" userId="c3fde903-299e-4cfa-9bfb-8e5b4b348a9e" providerId="ADAL" clId="{D82E362B-EFB1-4559-963C-8C7ACF829404}" dt="2021-05-21T16:15:02.563" v="984"/>
        <pc:sldMkLst>
          <pc:docMk/>
          <pc:sldMk cId="258628955" sldId="262"/>
        </pc:sldMkLst>
        <pc:spChg chg="mod">
          <ac:chgData name="Mehta, Bhavik" userId="c3fde903-299e-4cfa-9bfb-8e5b4b348a9e" providerId="ADAL" clId="{D82E362B-EFB1-4559-963C-8C7ACF829404}" dt="2021-05-21T15:52:11.170" v="747" actId="20577"/>
          <ac:spMkLst>
            <pc:docMk/>
            <pc:sldMk cId="258628955" sldId="262"/>
            <ac:spMk id="2" creationId="{06C2DB5E-3AAE-4486-A838-739F7B49F8E0}"/>
          </ac:spMkLst>
        </pc:spChg>
        <pc:spChg chg="mod">
          <ac:chgData name="Mehta, Bhavik" userId="c3fde903-299e-4cfa-9bfb-8e5b4b348a9e" providerId="ADAL" clId="{D82E362B-EFB1-4559-963C-8C7ACF829404}" dt="2021-05-21T15:55:52.266" v="825" actId="20577"/>
          <ac:spMkLst>
            <pc:docMk/>
            <pc:sldMk cId="258628955" sldId="262"/>
            <ac:spMk id="4" creationId="{5DDFCEE3-B0F4-46B7-BCB3-343C947EE616}"/>
          </ac:spMkLst>
        </pc:spChg>
        <pc:spChg chg="mod">
          <ac:chgData name="Mehta, Bhavik" userId="c3fde903-299e-4cfa-9bfb-8e5b4b348a9e" providerId="ADAL" clId="{D82E362B-EFB1-4559-963C-8C7ACF829404}" dt="2021-05-21T15:55:59.370" v="834" actId="20577"/>
          <ac:spMkLst>
            <pc:docMk/>
            <pc:sldMk cId="258628955" sldId="262"/>
            <ac:spMk id="14" creationId="{33786C53-77D2-490B-9204-182452BACA60}"/>
          </ac:spMkLst>
        </pc:spChg>
        <pc:spChg chg="mod">
          <ac:chgData name="Mehta, Bhavik" userId="c3fde903-299e-4cfa-9bfb-8e5b4b348a9e" providerId="ADAL" clId="{D82E362B-EFB1-4559-963C-8C7ACF829404}" dt="2021-05-21T15:56:07.490" v="849" actId="20577"/>
          <ac:spMkLst>
            <pc:docMk/>
            <pc:sldMk cId="258628955" sldId="262"/>
            <ac:spMk id="17" creationId="{16D00074-F5A7-4D41-84EB-CF1592871335}"/>
          </ac:spMkLst>
        </pc:spChg>
        <pc:spChg chg="mod">
          <ac:chgData name="Mehta, Bhavik" userId="c3fde903-299e-4cfa-9bfb-8e5b4b348a9e" providerId="ADAL" clId="{D82E362B-EFB1-4559-963C-8C7ACF829404}" dt="2021-05-21T15:56:56.858" v="864" actId="20577"/>
          <ac:spMkLst>
            <pc:docMk/>
            <pc:sldMk cId="258628955" sldId="262"/>
            <ac:spMk id="18" creationId="{21DB909A-7BF3-4F42-B247-3AE0798232F2}"/>
          </ac:spMkLst>
        </pc:spChg>
        <pc:spChg chg="mod">
          <ac:chgData name="Mehta, Bhavik" userId="c3fde903-299e-4cfa-9bfb-8e5b4b348a9e" providerId="ADAL" clId="{D82E362B-EFB1-4559-963C-8C7ACF829404}" dt="2021-05-21T15:56:53.366" v="857" actId="20577"/>
          <ac:spMkLst>
            <pc:docMk/>
            <pc:sldMk cId="258628955" sldId="262"/>
            <ac:spMk id="20" creationId="{B1704440-F004-4E25-826A-61B0EF2D035C}"/>
          </ac:spMkLst>
        </pc:spChg>
        <pc:spChg chg="mod">
          <ac:chgData name="Mehta, Bhavik" userId="c3fde903-299e-4cfa-9bfb-8e5b4b348a9e" providerId="ADAL" clId="{D82E362B-EFB1-4559-963C-8C7ACF829404}" dt="2021-05-21T16:15:02.563" v="984"/>
          <ac:spMkLst>
            <pc:docMk/>
            <pc:sldMk cId="258628955" sldId="262"/>
            <ac:spMk id="22" creationId="{B4321592-E583-4787-A5AF-6876FD809000}"/>
          </ac:spMkLst>
        </pc:spChg>
        <pc:spChg chg="del">
          <ac:chgData name="Mehta, Bhavik" userId="c3fde903-299e-4cfa-9bfb-8e5b4b348a9e" providerId="ADAL" clId="{D82E362B-EFB1-4559-963C-8C7ACF829404}" dt="2021-05-21T15:52:50.771" v="748" actId="478"/>
          <ac:spMkLst>
            <pc:docMk/>
            <pc:sldMk cId="258628955" sldId="262"/>
            <ac:spMk id="23" creationId="{DD8F7367-CD24-4DB2-81A8-90C6889A2A8A}"/>
          </ac:spMkLst>
        </pc:spChg>
        <pc:spChg chg="del mod">
          <ac:chgData name="Mehta, Bhavik" userId="c3fde903-299e-4cfa-9bfb-8e5b4b348a9e" providerId="ADAL" clId="{D82E362B-EFB1-4559-963C-8C7ACF829404}" dt="2021-05-21T15:52:55.424" v="751" actId="478"/>
          <ac:spMkLst>
            <pc:docMk/>
            <pc:sldMk cId="258628955" sldId="262"/>
            <ac:spMk id="26" creationId="{10E023D0-D197-4B09-8527-D76B5D06634E}"/>
          </ac:spMkLst>
        </pc:spChg>
        <pc:spChg chg="del mod">
          <ac:chgData name="Mehta, Bhavik" userId="c3fde903-299e-4cfa-9bfb-8e5b4b348a9e" providerId="ADAL" clId="{D82E362B-EFB1-4559-963C-8C7ACF829404}" dt="2021-05-21T15:52:58.823" v="753" actId="478"/>
          <ac:spMkLst>
            <pc:docMk/>
            <pc:sldMk cId="258628955" sldId="262"/>
            <ac:spMk id="27" creationId="{852C1290-E17B-4EC8-95FD-1BCBFAFE7499}"/>
          </ac:spMkLst>
        </pc:spChg>
        <pc:spChg chg="del mod">
          <ac:chgData name="Mehta, Bhavik" userId="c3fde903-299e-4cfa-9bfb-8e5b4b348a9e" providerId="ADAL" clId="{D82E362B-EFB1-4559-963C-8C7ACF829404}" dt="2021-05-21T15:53:06.150" v="757" actId="478"/>
          <ac:spMkLst>
            <pc:docMk/>
            <pc:sldMk cId="258628955" sldId="262"/>
            <ac:spMk id="29" creationId="{3CB0C7A1-297C-4CA5-94B1-FF376ABE3374}"/>
          </ac:spMkLst>
        </pc:spChg>
        <pc:cxnChg chg="del">
          <ac:chgData name="Mehta, Bhavik" userId="c3fde903-299e-4cfa-9bfb-8e5b4b348a9e" providerId="ADAL" clId="{D82E362B-EFB1-4559-963C-8C7ACF829404}" dt="2021-05-21T15:53:00.939" v="754" actId="478"/>
          <ac:cxnSpMkLst>
            <pc:docMk/>
            <pc:sldMk cId="258628955" sldId="262"/>
            <ac:cxnSpMk id="24" creationId="{4663378C-789E-41AA-98C7-CE8132C04650}"/>
          </ac:cxnSpMkLst>
        </pc:cxnChg>
      </pc:sldChg>
      <pc:sldChg chg="delSp modSp add mod">
        <pc:chgData name="Mehta, Bhavik" userId="c3fde903-299e-4cfa-9bfb-8e5b4b348a9e" providerId="ADAL" clId="{D82E362B-EFB1-4559-963C-8C7ACF829404}" dt="2021-05-21T16:05:17" v="923" actId="478"/>
        <pc:sldMkLst>
          <pc:docMk/>
          <pc:sldMk cId="537207557" sldId="263"/>
        </pc:sldMkLst>
        <pc:spChg chg="mod">
          <ac:chgData name="Mehta, Bhavik" userId="c3fde903-299e-4cfa-9bfb-8e5b4b348a9e" providerId="ADAL" clId="{D82E362B-EFB1-4559-963C-8C7ACF829404}" dt="2021-05-21T15:59:57.708" v="870" actId="20577"/>
          <ac:spMkLst>
            <pc:docMk/>
            <pc:sldMk cId="537207557" sldId="263"/>
            <ac:spMk id="2" creationId="{06C2DB5E-3AAE-4486-A838-739F7B49F8E0}"/>
          </ac:spMkLst>
        </pc:spChg>
        <pc:spChg chg="mod">
          <ac:chgData name="Mehta, Bhavik" userId="c3fde903-299e-4cfa-9bfb-8e5b4b348a9e" providerId="ADAL" clId="{D82E362B-EFB1-4559-963C-8C7ACF829404}" dt="2021-05-21T16:00:56.212" v="888" actId="20577"/>
          <ac:spMkLst>
            <pc:docMk/>
            <pc:sldMk cId="537207557" sldId="263"/>
            <ac:spMk id="4" creationId="{5DDFCEE3-B0F4-46B7-BCB3-343C947EE616}"/>
          </ac:spMkLst>
        </pc:spChg>
        <pc:spChg chg="mod">
          <ac:chgData name="Mehta, Bhavik" userId="c3fde903-299e-4cfa-9bfb-8e5b4b348a9e" providerId="ADAL" clId="{D82E362B-EFB1-4559-963C-8C7ACF829404}" dt="2021-05-21T16:00:27.467" v="884"/>
          <ac:spMkLst>
            <pc:docMk/>
            <pc:sldMk cId="537207557" sldId="263"/>
            <ac:spMk id="8" creationId="{E2C0D4F0-9DF2-4769-B75F-2BC8986F7652}"/>
          </ac:spMkLst>
        </pc:spChg>
        <pc:spChg chg="mod">
          <ac:chgData name="Mehta, Bhavik" userId="c3fde903-299e-4cfa-9bfb-8e5b4b348a9e" providerId="ADAL" clId="{D82E362B-EFB1-4559-963C-8C7ACF829404}" dt="2021-05-21T16:04:02.114" v="913" actId="20577"/>
          <ac:spMkLst>
            <pc:docMk/>
            <pc:sldMk cId="537207557" sldId="263"/>
            <ac:spMk id="11" creationId="{4D9AEA52-6CFA-4DAB-8CCB-92FDD3901184}"/>
          </ac:spMkLst>
        </pc:spChg>
        <pc:spChg chg="mod">
          <ac:chgData name="Mehta, Bhavik" userId="c3fde903-299e-4cfa-9bfb-8e5b4b348a9e" providerId="ADAL" clId="{D82E362B-EFB1-4559-963C-8C7ACF829404}" dt="2021-05-21T16:00:59.235" v="889" actId="20577"/>
          <ac:spMkLst>
            <pc:docMk/>
            <pc:sldMk cId="537207557" sldId="263"/>
            <ac:spMk id="13" creationId="{10B3E386-1B8D-4E1E-BFC5-AEC218979987}"/>
          </ac:spMkLst>
        </pc:spChg>
        <pc:spChg chg="mod">
          <ac:chgData name="Mehta, Bhavik" userId="c3fde903-299e-4cfa-9bfb-8e5b4b348a9e" providerId="ADAL" clId="{D82E362B-EFB1-4559-963C-8C7ACF829404}" dt="2021-05-21T16:01:14.306" v="890"/>
          <ac:spMkLst>
            <pc:docMk/>
            <pc:sldMk cId="537207557" sldId="263"/>
            <ac:spMk id="14" creationId="{33786C53-77D2-490B-9204-182452BACA60}"/>
          </ac:spMkLst>
        </pc:spChg>
        <pc:spChg chg="mod">
          <ac:chgData name="Mehta, Bhavik" userId="c3fde903-299e-4cfa-9bfb-8e5b4b348a9e" providerId="ADAL" clId="{D82E362B-EFB1-4559-963C-8C7ACF829404}" dt="2021-05-21T16:03:55.128" v="911" actId="20577"/>
          <ac:spMkLst>
            <pc:docMk/>
            <pc:sldMk cId="537207557" sldId="263"/>
            <ac:spMk id="16" creationId="{6A1C9840-C94C-4DA5-8492-CA0D15544816}"/>
          </ac:spMkLst>
        </pc:spChg>
        <pc:spChg chg="mod">
          <ac:chgData name="Mehta, Bhavik" userId="c3fde903-299e-4cfa-9bfb-8e5b4b348a9e" providerId="ADAL" clId="{D82E362B-EFB1-4559-963C-8C7ACF829404}" dt="2021-05-21T16:01:39.175" v="896" actId="20577"/>
          <ac:spMkLst>
            <pc:docMk/>
            <pc:sldMk cId="537207557" sldId="263"/>
            <ac:spMk id="17" creationId="{16D00074-F5A7-4D41-84EB-CF1592871335}"/>
          </ac:spMkLst>
        </pc:spChg>
        <pc:spChg chg="del">
          <ac:chgData name="Mehta, Bhavik" userId="c3fde903-299e-4cfa-9bfb-8e5b4b348a9e" providerId="ADAL" clId="{D82E362B-EFB1-4559-963C-8C7ACF829404}" dt="2021-05-21T16:04:55.114" v="918" actId="21"/>
          <ac:spMkLst>
            <pc:docMk/>
            <pc:sldMk cId="537207557" sldId="263"/>
            <ac:spMk id="18" creationId="{21DB909A-7BF3-4F42-B247-3AE0798232F2}"/>
          </ac:spMkLst>
        </pc:spChg>
        <pc:spChg chg="del">
          <ac:chgData name="Mehta, Bhavik" userId="c3fde903-299e-4cfa-9bfb-8e5b4b348a9e" providerId="ADAL" clId="{D82E362B-EFB1-4559-963C-8C7ACF829404}" dt="2021-05-21T16:04:32.630" v="914" actId="21"/>
          <ac:spMkLst>
            <pc:docMk/>
            <pc:sldMk cId="537207557" sldId="263"/>
            <ac:spMk id="20" creationId="{B1704440-F004-4E25-826A-61B0EF2D035C}"/>
          </ac:spMkLst>
        </pc:spChg>
        <pc:spChg chg="del">
          <ac:chgData name="Mehta, Bhavik" userId="c3fde903-299e-4cfa-9bfb-8e5b4b348a9e" providerId="ADAL" clId="{D82E362B-EFB1-4559-963C-8C7ACF829404}" dt="2021-05-21T16:04:42.214" v="916" actId="21"/>
          <ac:spMkLst>
            <pc:docMk/>
            <pc:sldMk cId="537207557" sldId="263"/>
            <ac:spMk id="21" creationId="{BCC2E802-2DE6-4CF8-BB09-87E3BF1C166A}"/>
          </ac:spMkLst>
        </pc:spChg>
        <pc:spChg chg="del">
          <ac:chgData name="Mehta, Bhavik" userId="c3fde903-299e-4cfa-9bfb-8e5b4b348a9e" providerId="ADAL" clId="{D82E362B-EFB1-4559-963C-8C7ACF829404}" dt="2021-05-21T16:04:37.216" v="915" actId="21"/>
          <ac:spMkLst>
            <pc:docMk/>
            <pc:sldMk cId="537207557" sldId="263"/>
            <ac:spMk id="22" creationId="{B4321592-E583-4787-A5AF-6876FD809000}"/>
          </ac:spMkLst>
        </pc:spChg>
        <pc:spChg chg="del">
          <ac:chgData name="Mehta, Bhavik" userId="c3fde903-299e-4cfa-9bfb-8e5b4b348a9e" providerId="ADAL" clId="{D82E362B-EFB1-4559-963C-8C7ACF829404}" dt="2021-05-21T16:04:59.929" v="919" actId="21"/>
          <ac:spMkLst>
            <pc:docMk/>
            <pc:sldMk cId="537207557" sldId="263"/>
            <ac:spMk id="23" creationId="{DD8F7367-CD24-4DB2-81A8-90C6889A2A8A}"/>
          </ac:spMkLst>
        </pc:spChg>
        <pc:spChg chg="del">
          <ac:chgData name="Mehta, Bhavik" userId="c3fde903-299e-4cfa-9bfb-8e5b4b348a9e" providerId="ADAL" clId="{D82E362B-EFB1-4559-963C-8C7ACF829404}" dt="2021-05-21T16:05:17" v="923" actId="478"/>
          <ac:spMkLst>
            <pc:docMk/>
            <pc:sldMk cId="537207557" sldId="263"/>
            <ac:spMk id="26" creationId="{10E023D0-D197-4B09-8527-D76B5D06634E}"/>
          </ac:spMkLst>
        </pc:spChg>
        <pc:spChg chg="del">
          <ac:chgData name="Mehta, Bhavik" userId="c3fde903-299e-4cfa-9bfb-8e5b4b348a9e" providerId="ADAL" clId="{D82E362B-EFB1-4559-963C-8C7ACF829404}" dt="2021-05-21T16:05:08.744" v="920" actId="21"/>
          <ac:spMkLst>
            <pc:docMk/>
            <pc:sldMk cId="537207557" sldId="263"/>
            <ac:spMk id="27" creationId="{852C1290-E17B-4EC8-95FD-1BCBFAFE7499}"/>
          </ac:spMkLst>
        </pc:spChg>
        <pc:spChg chg="del">
          <ac:chgData name="Mehta, Bhavik" userId="c3fde903-299e-4cfa-9bfb-8e5b4b348a9e" providerId="ADAL" clId="{D82E362B-EFB1-4559-963C-8C7ACF829404}" dt="2021-05-21T16:05:15.296" v="922" actId="21"/>
          <ac:spMkLst>
            <pc:docMk/>
            <pc:sldMk cId="537207557" sldId="263"/>
            <ac:spMk id="29" creationId="{3CB0C7A1-297C-4CA5-94B1-FF376ABE3374}"/>
          </ac:spMkLst>
        </pc:spChg>
        <pc:cxnChg chg="del">
          <ac:chgData name="Mehta, Bhavik" userId="c3fde903-299e-4cfa-9bfb-8e5b4b348a9e" providerId="ADAL" clId="{D82E362B-EFB1-4559-963C-8C7ACF829404}" dt="2021-05-21T16:04:46.587" v="917" actId="21"/>
          <ac:cxnSpMkLst>
            <pc:docMk/>
            <pc:sldMk cId="537207557" sldId="263"/>
            <ac:cxnSpMk id="19" creationId="{85BFDFD8-501F-4708-BD39-1F958A8FABDB}"/>
          </ac:cxnSpMkLst>
        </pc:cxnChg>
        <pc:cxnChg chg="del">
          <ac:chgData name="Mehta, Bhavik" userId="c3fde903-299e-4cfa-9bfb-8e5b4b348a9e" providerId="ADAL" clId="{D82E362B-EFB1-4559-963C-8C7ACF829404}" dt="2021-05-21T16:05:11.185" v="921" actId="478"/>
          <ac:cxnSpMkLst>
            <pc:docMk/>
            <pc:sldMk cId="537207557" sldId="263"/>
            <ac:cxnSpMk id="24" creationId="{4663378C-789E-41AA-98C7-CE8132C046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84D4-92C7-4B5B-807F-8A6501A6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052F0-E771-400F-9C9A-EFB4E22E3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1583-7A9A-49E3-8F97-F343231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A671-4E1A-4A66-B3DF-59A975A2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726B-A013-4B24-825C-9D8511E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988A-4283-4EDB-A71C-390A9652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D7BB-FF79-4370-84F3-DECDA8909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9182-ACD2-43A2-BD00-DDAE0DA1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5379-73C1-491C-9A77-7D57F8EA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5BA8-3096-40D7-83CD-276CCBF1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8F70D-5B27-4638-AFDF-4B744E2AA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25624-87E5-43E6-9D29-79B588F2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240D-44FC-49DE-AF73-69E7C219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EECB-A805-401D-BFDA-EBC81DB6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EB37-3699-4E40-9250-72BD5AB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7EAB-A336-45FD-928A-86CF09A8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E3FB-6135-4805-AAA9-44E0A45E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E4B6-B336-46A6-A22E-51E42443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9FDA-8EE2-4613-B87E-22108668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03B3-7C8F-47E1-819A-388509AE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89B5-9CB9-4B38-9208-E8C6CA56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087B-CE6E-41D2-9A2D-92666769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141D-D916-4771-AF33-565D537C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2A29-C07C-4662-A26C-88357ECF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FEB4-CAAE-45AC-B6FA-D0FD8223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E10-0A1B-48B6-B0BC-D2C7C924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58C4-2E50-4654-A7BB-EFAC86104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B648-84B9-4A70-BB5B-830B00288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707C9-DA13-4351-91E4-35A9994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C43BC-2F90-4528-905F-F58099B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7E51-48F0-48C6-A0D2-AEAF69AD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D6A8-B083-4F3D-82E4-D82CCED7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FDBB-4FE3-4B4F-9E04-D21B9268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4B7EE-5C86-4E8D-BE7C-DF67ACB0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E68D-2480-4D4A-AD64-F17DD7EE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91C7C-89C6-4F25-BCF5-1FD38F71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B4183-BD2E-409C-95A4-1265A8E3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27C5C-F225-4864-AD45-FB5D4D53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60452-11A4-4F72-8091-ED116F79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D3E-3209-4CCE-B953-658BE5E8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48385-2E5F-4487-8696-BAB1337E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48F3F-B2A2-41AF-87F8-3333FF71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E4DF-F577-456C-B443-833FD07C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FEC3E-B163-44C6-800A-F9683529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101AB-CC61-422B-857F-16C11986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F6CFA-92B9-45ED-AE65-97ED5D63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105B-5EB7-4CA3-9DA2-96EC42C1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1E0-F4E1-4B5A-9B59-DAA1F359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39318-C3FD-49D9-A322-E9EF9C84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D096-AADF-4037-A47B-2EC7BC0E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57577-96D7-4F28-8F94-F45CBB5E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9832-83D3-48E5-A888-00839F5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DE2D-8260-4719-BDD1-19CE564B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980EF-38BB-4A27-9124-E7F99406D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DC33C-71C8-4E07-B5C2-C2168A2C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A312-EDA7-4577-AE0A-3B8D1B3F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93DE9-658C-4458-A19B-3DD737C0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FBE8-C6FA-4E0E-9B61-B0B8A77C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5F097-D114-4818-B9C9-B8D11911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28AF0-9EC8-41CB-BE99-BB4EF9AE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F71C-7775-4710-A049-1BE7C257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C837-B3FC-4F38-9BBC-F2D3180B0A7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AAC7-FF22-418F-8850-B5C4E541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311C-432D-480B-81D7-2C94CD668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41BA-6998-40CB-B410-2555E0E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FAB7-B35D-44FA-BECF-5D21E6187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EPM_MODEL Table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F1DC-2CA1-43C5-BE34-0F31974D6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B5B9-A704-4203-98B1-BC9DC6E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Tables	ECC Vs EPM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B5E93B-B978-4D97-9551-EC90681F3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915558"/>
              </p:ext>
            </p:extLst>
          </p:nvPr>
        </p:nvGraphicFramePr>
        <p:xfrm>
          <a:off x="838200" y="1504315"/>
          <a:ext cx="10515597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311">
                  <a:extLst>
                    <a:ext uri="{9D8B030D-6E8A-4147-A177-3AD203B41FA5}">
                      <a16:colId xmlns:a16="http://schemas.microsoft.com/office/drawing/2014/main" val="2858016969"/>
                    </a:ext>
                  </a:extLst>
                </a:gridCol>
                <a:gridCol w="3241087">
                  <a:extLst>
                    <a:ext uri="{9D8B030D-6E8A-4147-A177-3AD203B41FA5}">
                      <a16:colId xmlns:a16="http://schemas.microsoft.com/office/drawing/2014/main" val="5992661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11116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Used in 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EPM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0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SNWD_PD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Material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SNWD_TEXTS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2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SNWD_BPA( Identifier SNWD_BPA-BP_ROLE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0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Supplier/Vendor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LFA1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SNWD_BPA( Identifier SNWD_BPA-BP_ROLE =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 of Customer/Vendor/Supplier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Order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7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Order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SNWD_SO_I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9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Invoice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SNWD_SO_INV_HEAD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6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Invoice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SNWD_SO_INV_ITEM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6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Purchase Order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Purchase Order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EKPO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SNWD_PO_I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2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B5E-3AAE-4486-A838-739F7B4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SNWD_PD and Other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FCEE3-B0F4-46B7-BCB3-343C947EE616}"/>
              </a:ext>
            </a:extLst>
          </p:cNvPr>
          <p:cNvSpPr/>
          <p:nvPr/>
        </p:nvSpPr>
        <p:spPr>
          <a:xfrm>
            <a:off x="826736" y="208002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SNWD_PD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C103FF-E1A2-4599-A902-4BC1DD23794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05446" y="2384097"/>
            <a:ext cx="3353906" cy="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C0D4F0-9DF2-4769-B75F-2BC8986F7652}"/>
              </a:ext>
            </a:extLst>
          </p:cNvPr>
          <p:cNvSpPr txBox="1"/>
          <p:nvPr/>
        </p:nvSpPr>
        <p:spPr>
          <a:xfrm>
            <a:off x="3517934" y="2005561"/>
            <a:ext cx="34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DESCRIPTION_GUID = PARENT_KEY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A52-6CFA-4DAB-8CCB-92FDD3901184}"/>
              </a:ext>
            </a:extLst>
          </p:cNvPr>
          <p:cNvSpPr txBox="1"/>
          <p:nvPr/>
        </p:nvSpPr>
        <p:spPr>
          <a:xfrm>
            <a:off x="3852168" y="355276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B3E386-1B8D-4E1E-BFC5-AEC21897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52" y="2109321"/>
            <a:ext cx="3254408" cy="5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SNWD_TEXTS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86C53-77D2-490B-9204-182452BACA60}"/>
              </a:ext>
            </a:extLst>
          </p:cNvPr>
          <p:cNvSpPr/>
          <p:nvPr/>
        </p:nvSpPr>
        <p:spPr>
          <a:xfrm>
            <a:off x="838200" y="313138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SNWD_PD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080A7-79F5-42C2-AB14-82B389606F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16910" y="34583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C9840-C94C-4DA5-8492-CA0D15544816}"/>
              </a:ext>
            </a:extLst>
          </p:cNvPr>
          <p:cNvSpPr txBox="1"/>
          <p:nvPr/>
        </p:nvSpPr>
        <p:spPr>
          <a:xfrm>
            <a:off x="3625418" y="3000875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NODE_KEY = PRODUCT_GUID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16D00074-F5A7-4D41-84EB-CF1592871335}"/>
              </a:ext>
            </a:extLst>
          </p:cNvPr>
          <p:cNvSpPr txBox="1">
            <a:spLocks/>
          </p:cNvSpPr>
          <p:nvPr/>
        </p:nvSpPr>
        <p:spPr>
          <a:xfrm>
            <a:off x="6959722" y="3143229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SNWD_SO_I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04440-F004-4E25-826A-61B0EF2D035C}"/>
              </a:ext>
            </a:extLst>
          </p:cNvPr>
          <p:cNvSpPr/>
          <p:nvPr/>
        </p:nvSpPr>
        <p:spPr>
          <a:xfrm>
            <a:off x="846708" y="4120107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SNWD_PD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1DB909A-7BF3-4F42-B247-3AE0798232F2}"/>
              </a:ext>
            </a:extLst>
          </p:cNvPr>
          <p:cNvSpPr txBox="1">
            <a:spLocks/>
          </p:cNvSpPr>
          <p:nvPr/>
        </p:nvSpPr>
        <p:spPr>
          <a:xfrm>
            <a:off x="6959352" y="4192613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SNWD_SO_INV_ITEM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DFD8-501F-4708-BD39-1F958A8FABDB}"/>
              </a:ext>
            </a:extLst>
          </p:cNvPr>
          <p:cNvCxnSpPr>
            <a:cxnSpLocks/>
          </p:cNvCxnSpPr>
          <p:nvPr/>
        </p:nvCxnSpPr>
        <p:spPr>
          <a:xfrm flipV="1">
            <a:off x="3625418" y="4436205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2E802-2DE6-4CF8-BB09-87E3BF1C166A}"/>
              </a:ext>
            </a:extLst>
          </p:cNvPr>
          <p:cNvSpPr txBox="1"/>
          <p:nvPr/>
        </p:nvSpPr>
        <p:spPr>
          <a:xfrm>
            <a:off x="3852168" y="444461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21592-E583-4787-A5AF-6876FD809000}"/>
              </a:ext>
            </a:extLst>
          </p:cNvPr>
          <p:cNvSpPr txBox="1"/>
          <p:nvPr/>
        </p:nvSpPr>
        <p:spPr>
          <a:xfrm>
            <a:off x="3685715" y="402900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NODE_KEY = PRODUCT_GUID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F7367-CD24-4DB2-81A8-90C6889A2A8A}"/>
              </a:ext>
            </a:extLst>
          </p:cNvPr>
          <p:cNvSpPr/>
          <p:nvPr/>
        </p:nvSpPr>
        <p:spPr>
          <a:xfrm>
            <a:off x="826736" y="5108834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SNWD_PD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63378C-789E-41AA-98C7-CE8132C04650}"/>
              </a:ext>
            </a:extLst>
          </p:cNvPr>
          <p:cNvCxnSpPr>
            <a:cxnSpLocks/>
          </p:cNvCxnSpPr>
          <p:nvPr/>
        </p:nvCxnSpPr>
        <p:spPr>
          <a:xfrm flipV="1">
            <a:off x="3616910" y="5438490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10E023D0-D197-4B09-8527-D76B5D06634E}"/>
              </a:ext>
            </a:extLst>
          </p:cNvPr>
          <p:cNvSpPr txBox="1">
            <a:spLocks/>
          </p:cNvSpPr>
          <p:nvPr/>
        </p:nvSpPr>
        <p:spPr>
          <a:xfrm>
            <a:off x="6968230" y="5127550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SNWD_TEXTS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C1290-E17B-4EC8-95FD-1BCBFAFE7499}"/>
              </a:ext>
            </a:extLst>
          </p:cNvPr>
          <p:cNvSpPr txBox="1"/>
          <p:nvPr/>
        </p:nvSpPr>
        <p:spPr>
          <a:xfrm>
            <a:off x="3641322" y="503652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DESC_GUID = PARENT_KEY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43D7D-1753-4AC2-AB12-440B3DB3AE0C}"/>
              </a:ext>
            </a:extLst>
          </p:cNvPr>
          <p:cNvSpPr txBox="1"/>
          <p:nvPr/>
        </p:nvSpPr>
        <p:spPr>
          <a:xfrm>
            <a:off x="3906174" y="2506331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0C7A1-297C-4CA5-94B1-FF376ABE3374}"/>
              </a:ext>
            </a:extLst>
          </p:cNvPr>
          <p:cNvSpPr txBox="1"/>
          <p:nvPr/>
        </p:nvSpPr>
        <p:spPr>
          <a:xfrm>
            <a:off x="3865482" y="5473095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7938E-3156-4FCD-9061-0947BBDD473D}"/>
              </a:ext>
            </a:extLst>
          </p:cNvPr>
          <p:cNvSpPr/>
          <p:nvPr/>
        </p:nvSpPr>
        <p:spPr>
          <a:xfrm>
            <a:off x="826736" y="6006958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SNWD_PD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A9538-F719-4191-9901-43CC01BAEA86}"/>
              </a:ext>
            </a:extLst>
          </p:cNvPr>
          <p:cNvSpPr txBox="1"/>
          <p:nvPr/>
        </p:nvSpPr>
        <p:spPr>
          <a:xfrm>
            <a:off x="3749890" y="5994320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SUPPLIER_GUID = NODE_KEY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3F08A7-CD3E-402F-A7D6-52381A8CD126}"/>
              </a:ext>
            </a:extLst>
          </p:cNvPr>
          <p:cNvCxnSpPr>
            <a:cxnSpLocks/>
          </p:cNvCxnSpPr>
          <p:nvPr/>
        </p:nvCxnSpPr>
        <p:spPr>
          <a:xfrm flipV="1">
            <a:off x="3616910" y="64252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3EC9D0B7-9B61-43B0-88C6-561C5C8C3002}"/>
              </a:ext>
            </a:extLst>
          </p:cNvPr>
          <p:cNvSpPr txBox="1">
            <a:spLocks/>
          </p:cNvSpPr>
          <p:nvPr/>
        </p:nvSpPr>
        <p:spPr>
          <a:xfrm>
            <a:off x="6959352" y="6062487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SNWD_BPA(BP_ROLE = 01)- Supplier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24A2F7-E4FB-4C2A-B165-20C21AE9E881}"/>
              </a:ext>
            </a:extLst>
          </p:cNvPr>
          <p:cNvSpPr txBox="1"/>
          <p:nvPr/>
        </p:nvSpPr>
        <p:spPr>
          <a:xfrm>
            <a:off x="3974050" y="6480165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</p:spTree>
    <p:extLst>
      <p:ext uri="{BB962C8B-B14F-4D97-AF65-F5344CB8AC3E}">
        <p14:creationId xmlns:p14="http://schemas.microsoft.com/office/powerpoint/2010/main" val="35917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B5E-3AAE-4486-A838-739F7B4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SNWD_SO and Other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FCEE3-B0F4-46B7-BCB3-343C947EE616}"/>
              </a:ext>
            </a:extLst>
          </p:cNvPr>
          <p:cNvSpPr/>
          <p:nvPr/>
        </p:nvSpPr>
        <p:spPr>
          <a:xfrm>
            <a:off x="826736" y="208002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C103FF-E1A2-4599-A902-4BC1DD23794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05446" y="2384097"/>
            <a:ext cx="3353906" cy="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C0D4F0-9DF2-4769-B75F-2BC8986F7652}"/>
              </a:ext>
            </a:extLst>
          </p:cNvPr>
          <p:cNvSpPr txBox="1"/>
          <p:nvPr/>
        </p:nvSpPr>
        <p:spPr>
          <a:xfrm>
            <a:off x="3773011" y="1979676"/>
            <a:ext cx="3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BUYER_GUID = NODE_KEY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A52-6CFA-4DAB-8CCB-92FDD3901184}"/>
              </a:ext>
            </a:extLst>
          </p:cNvPr>
          <p:cNvSpPr txBox="1"/>
          <p:nvPr/>
        </p:nvSpPr>
        <p:spPr>
          <a:xfrm>
            <a:off x="3852168" y="355276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B3E386-1B8D-4E1E-BFC5-AEC21897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52" y="2109321"/>
            <a:ext cx="3254408" cy="5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SNWD_BPA(BP_ROLE = 01)-Customer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86C53-77D2-490B-9204-182452BACA60}"/>
              </a:ext>
            </a:extLst>
          </p:cNvPr>
          <p:cNvSpPr/>
          <p:nvPr/>
        </p:nvSpPr>
        <p:spPr>
          <a:xfrm>
            <a:off x="838200" y="313138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080A7-79F5-42C2-AB14-82B389606F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16910" y="34583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C9840-C94C-4DA5-8492-CA0D15544816}"/>
              </a:ext>
            </a:extLst>
          </p:cNvPr>
          <p:cNvSpPr txBox="1"/>
          <p:nvPr/>
        </p:nvSpPr>
        <p:spPr>
          <a:xfrm>
            <a:off x="3625418" y="3000875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NODE_KEY = PARENT_KEY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16D00074-F5A7-4D41-84EB-CF1592871335}"/>
              </a:ext>
            </a:extLst>
          </p:cNvPr>
          <p:cNvSpPr txBox="1">
            <a:spLocks/>
          </p:cNvSpPr>
          <p:nvPr/>
        </p:nvSpPr>
        <p:spPr>
          <a:xfrm>
            <a:off x="6959722" y="3143229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SNWD_SO_I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04440-F004-4E25-826A-61B0EF2D035C}"/>
              </a:ext>
            </a:extLst>
          </p:cNvPr>
          <p:cNvSpPr/>
          <p:nvPr/>
        </p:nvSpPr>
        <p:spPr>
          <a:xfrm>
            <a:off x="846708" y="4120107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1DB909A-7BF3-4F42-B247-3AE0798232F2}"/>
              </a:ext>
            </a:extLst>
          </p:cNvPr>
          <p:cNvSpPr txBox="1">
            <a:spLocks/>
          </p:cNvSpPr>
          <p:nvPr/>
        </p:nvSpPr>
        <p:spPr>
          <a:xfrm>
            <a:off x="6959352" y="4192613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SNWD_SO_INV_HEAD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DFD8-501F-4708-BD39-1F958A8FABDB}"/>
              </a:ext>
            </a:extLst>
          </p:cNvPr>
          <p:cNvCxnSpPr>
            <a:cxnSpLocks/>
          </p:cNvCxnSpPr>
          <p:nvPr/>
        </p:nvCxnSpPr>
        <p:spPr>
          <a:xfrm flipV="1">
            <a:off x="3625418" y="4436205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2E802-2DE6-4CF8-BB09-87E3BF1C166A}"/>
              </a:ext>
            </a:extLst>
          </p:cNvPr>
          <p:cNvSpPr txBox="1"/>
          <p:nvPr/>
        </p:nvSpPr>
        <p:spPr>
          <a:xfrm>
            <a:off x="3852168" y="444461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21592-E583-4787-A5AF-6876FD809000}"/>
              </a:ext>
            </a:extLst>
          </p:cNvPr>
          <p:cNvSpPr txBox="1"/>
          <p:nvPr/>
        </p:nvSpPr>
        <p:spPr>
          <a:xfrm>
            <a:off x="3685715" y="402900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NODE_KEY = SO_GUID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F7367-CD24-4DB2-81A8-90C6889A2A8A}"/>
              </a:ext>
            </a:extLst>
          </p:cNvPr>
          <p:cNvSpPr/>
          <p:nvPr/>
        </p:nvSpPr>
        <p:spPr>
          <a:xfrm>
            <a:off x="826736" y="5108834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63378C-789E-41AA-98C7-CE8132C04650}"/>
              </a:ext>
            </a:extLst>
          </p:cNvPr>
          <p:cNvCxnSpPr>
            <a:cxnSpLocks/>
          </p:cNvCxnSpPr>
          <p:nvPr/>
        </p:nvCxnSpPr>
        <p:spPr>
          <a:xfrm flipV="1">
            <a:off x="3616910" y="5438490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10E023D0-D197-4B09-8527-D76B5D06634E}"/>
              </a:ext>
            </a:extLst>
          </p:cNvPr>
          <p:cNvSpPr txBox="1">
            <a:spLocks/>
          </p:cNvSpPr>
          <p:nvPr/>
        </p:nvSpPr>
        <p:spPr>
          <a:xfrm>
            <a:off x="6968230" y="5127550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SNWD_TEXTS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C1290-E17B-4EC8-95FD-1BCBFAFE7499}"/>
              </a:ext>
            </a:extLst>
          </p:cNvPr>
          <p:cNvSpPr txBox="1"/>
          <p:nvPr/>
        </p:nvSpPr>
        <p:spPr>
          <a:xfrm>
            <a:off x="3641322" y="503652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NOTE_GUID = PARENT_KEY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43D7D-1753-4AC2-AB12-440B3DB3AE0C}"/>
              </a:ext>
            </a:extLst>
          </p:cNvPr>
          <p:cNvSpPr txBox="1"/>
          <p:nvPr/>
        </p:nvSpPr>
        <p:spPr>
          <a:xfrm>
            <a:off x="3906174" y="2506331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0C7A1-297C-4CA5-94B1-FF376ABE3374}"/>
              </a:ext>
            </a:extLst>
          </p:cNvPr>
          <p:cNvSpPr txBox="1"/>
          <p:nvPr/>
        </p:nvSpPr>
        <p:spPr>
          <a:xfrm>
            <a:off x="3870109" y="5526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</p:spTree>
    <p:extLst>
      <p:ext uri="{BB962C8B-B14F-4D97-AF65-F5344CB8AC3E}">
        <p14:creationId xmlns:p14="http://schemas.microsoft.com/office/powerpoint/2010/main" val="204354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B5E-3AAE-4486-A838-739F7B4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SNWD_SO_I and Other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FCEE3-B0F4-46B7-BCB3-343C947EE616}"/>
              </a:ext>
            </a:extLst>
          </p:cNvPr>
          <p:cNvSpPr/>
          <p:nvPr/>
        </p:nvSpPr>
        <p:spPr>
          <a:xfrm>
            <a:off x="835614" y="208002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C103FF-E1A2-4599-A902-4BC1DD23794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05446" y="2384097"/>
            <a:ext cx="3353906" cy="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C0D4F0-9DF2-4769-B75F-2BC8986F7652}"/>
              </a:ext>
            </a:extLst>
          </p:cNvPr>
          <p:cNvSpPr txBox="1"/>
          <p:nvPr/>
        </p:nvSpPr>
        <p:spPr>
          <a:xfrm>
            <a:off x="3773011" y="1979676"/>
            <a:ext cx="3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PRODUCT_GUID = NODE_KEY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A52-6CFA-4DAB-8CCB-92FDD3901184}"/>
              </a:ext>
            </a:extLst>
          </p:cNvPr>
          <p:cNvSpPr txBox="1"/>
          <p:nvPr/>
        </p:nvSpPr>
        <p:spPr>
          <a:xfrm>
            <a:off x="3852168" y="355276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B3E386-1B8D-4E1E-BFC5-AEC21897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52" y="2109321"/>
            <a:ext cx="3254408" cy="5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SNWD_PD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86C53-77D2-490B-9204-182452BACA60}"/>
              </a:ext>
            </a:extLst>
          </p:cNvPr>
          <p:cNvSpPr/>
          <p:nvPr/>
        </p:nvSpPr>
        <p:spPr>
          <a:xfrm>
            <a:off x="838200" y="313138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080A7-79F5-42C2-AB14-82B389606F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16910" y="34583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C9840-C94C-4DA5-8492-CA0D15544816}"/>
              </a:ext>
            </a:extLst>
          </p:cNvPr>
          <p:cNvSpPr txBox="1"/>
          <p:nvPr/>
        </p:nvSpPr>
        <p:spPr>
          <a:xfrm>
            <a:off x="3625418" y="3000875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PARENT_KEY =  NODE_KEY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16D00074-F5A7-4D41-84EB-CF1592871335}"/>
              </a:ext>
            </a:extLst>
          </p:cNvPr>
          <p:cNvSpPr txBox="1">
            <a:spLocks/>
          </p:cNvSpPr>
          <p:nvPr/>
        </p:nvSpPr>
        <p:spPr>
          <a:xfrm>
            <a:off x="6959722" y="3143229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SNWD_SO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04440-F004-4E25-826A-61B0EF2D035C}"/>
              </a:ext>
            </a:extLst>
          </p:cNvPr>
          <p:cNvSpPr/>
          <p:nvPr/>
        </p:nvSpPr>
        <p:spPr>
          <a:xfrm>
            <a:off x="846708" y="4120107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1DB909A-7BF3-4F42-B247-3AE0798232F2}"/>
              </a:ext>
            </a:extLst>
          </p:cNvPr>
          <p:cNvSpPr txBox="1">
            <a:spLocks/>
          </p:cNvSpPr>
          <p:nvPr/>
        </p:nvSpPr>
        <p:spPr>
          <a:xfrm>
            <a:off x="6959352" y="4192613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SNWD_SO_INV_ITEM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DFD8-501F-4708-BD39-1F958A8FABDB}"/>
              </a:ext>
            </a:extLst>
          </p:cNvPr>
          <p:cNvCxnSpPr>
            <a:cxnSpLocks/>
          </p:cNvCxnSpPr>
          <p:nvPr/>
        </p:nvCxnSpPr>
        <p:spPr>
          <a:xfrm flipV="1">
            <a:off x="3625418" y="4436205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2E802-2DE6-4CF8-BB09-87E3BF1C166A}"/>
              </a:ext>
            </a:extLst>
          </p:cNvPr>
          <p:cNvSpPr txBox="1"/>
          <p:nvPr/>
        </p:nvSpPr>
        <p:spPr>
          <a:xfrm>
            <a:off x="3852168" y="444461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21592-E583-4787-A5AF-6876FD809000}"/>
              </a:ext>
            </a:extLst>
          </p:cNvPr>
          <p:cNvSpPr txBox="1"/>
          <p:nvPr/>
        </p:nvSpPr>
        <p:spPr>
          <a:xfrm>
            <a:off x="3685715" y="402900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NODE_KEY = SO_ITEM_GUID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F7367-CD24-4DB2-81A8-90C6889A2A8A}"/>
              </a:ext>
            </a:extLst>
          </p:cNvPr>
          <p:cNvSpPr/>
          <p:nvPr/>
        </p:nvSpPr>
        <p:spPr>
          <a:xfrm>
            <a:off x="826736" y="5108834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63378C-789E-41AA-98C7-CE8132C04650}"/>
              </a:ext>
            </a:extLst>
          </p:cNvPr>
          <p:cNvCxnSpPr>
            <a:cxnSpLocks/>
          </p:cNvCxnSpPr>
          <p:nvPr/>
        </p:nvCxnSpPr>
        <p:spPr>
          <a:xfrm flipV="1">
            <a:off x="3616910" y="5438490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10E023D0-D197-4B09-8527-D76B5D06634E}"/>
              </a:ext>
            </a:extLst>
          </p:cNvPr>
          <p:cNvSpPr txBox="1">
            <a:spLocks/>
          </p:cNvSpPr>
          <p:nvPr/>
        </p:nvSpPr>
        <p:spPr>
          <a:xfrm>
            <a:off x="6968230" y="5127550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SNWD_TEXTS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C1290-E17B-4EC8-95FD-1BCBFAFE7499}"/>
              </a:ext>
            </a:extLst>
          </p:cNvPr>
          <p:cNvSpPr txBox="1"/>
          <p:nvPr/>
        </p:nvSpPr>
        <p:spPr>
          <a:xfrm>
            <a:off x="3641322" y="503652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NOTE_GUID = PARENT_KEY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43D7D-1753-4AC2-AB12-440B3DB3AE0C}"/>
              </a:ext>
            </a:extLst>
          </p:cNvPr>
          <p:cNvSpPr txBox="1"/>
          <p:nvPr/>
        </p:nvSpPr>
        <p:spPr>
          <a:xfrm>
            <a:off x="3906174" y="2506331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0C7A1-297C-4CA5-94B1-FF376ABE3374}"/>
              </a:ext>
            </a:extLst>
          </p:cNvPr>
          <p:cNvSpPr txBox="1"/>
          <p:nvPr/>
        </p:nvSpPr>
        <p:spPr>
          <a:xfrm>
            <a:off x="3870109" y="5526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</p:spTree>
    <p:extLst>
      <p:ext uri="{BB962C8B-B14F-4D97-AF65-F5344CB8AC3E}">
        <p14:creationId xmlns:p14="http://schemas.microsoft.com/office/powerpoint/2010/main" val="89822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B5E-3AAE-4486-A838-739F7B4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SNWD_SO_INV_HEAD and Other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0D4F0-9DF2-4769-B75F-2BC8986F7652}"/>
              </a:ext>
            </a:extLst>
          </p:cNvPr>
          <p:cNvSpPr txBox="1"/>
          <p:nvPr/>
        </p:nvSpPr>
        <p:spPr>
          <a:xfrm>
            <a:off x="3773011" y="1979676"/>
            <a:ext cx="3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A52-6CFA-4DAB-8CCB-92FDD3901184}"/>
              </a:ext>
            </a:extLst>
          </p:cNvPr>
          <p:cNvSpPr txBox="1"/>
          <p:nvPr/>
        </p:nvSpPr>
        <p:spPr>
          <a:xfrm>
            <a:off x="3852168" y="355276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86C53-77D2-490B-9204-182452BACA60}"/>
              </a:ext>
            </a:extLst>
          </p:cNvPr>
          <p:cNvSpPr/>
          <p:nvPr/>
        </p:nvSpPr>
        <p:spPr>
          <a:xfrm>
            <a:off x="838200" y="313138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SNWD_SO_INV_HEAD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080A7-79F5-42C2-AB14-82B389606F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16910" y="34583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C9840-C94C-4DA5-8492-CA0D15544816}"/>
              </a:ext>
            </a:extLst>
          </p:cNvPr>
          <p:cNvSpPr txBox="1"/>
          <p:nvPr/>
        </p:nvSpPr>
        <p:spPr>
          <a:xfrm>
            <a:off x="3625418" y="3000875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SO_GUID = NODE_KEY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16D00074-F5A7-4D41-84EB-CF1592871335}"/>
              </a:ext>
            </a:extLst>
          </p:cNvPr>
          <p:cNvSpPr txBox="1">
            <a:spLocks/>
          </p:cNvSpPr>
          <p:nvPr/>
        </p:nvSpPr>
        <p:spPr>
          <a:xfrm>
            <a:off x="6959722" y="3143229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SNWD_SO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A04236-13BE-43F5-8228-8089EEB1B58F}"/>
              </a:ext>
            </a:extLst>
          </p:cNvPr>
          <p:cNvSpPr/>
          <p:nvPr/>
        </p:nvSpPr>
        <p:spPr>
          <a:xfrm>
            <a:off x="861134" y="2095130"/>
            <a:ext cx="2753190" cy="6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SNWD_SO_INV_HEAD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96EF7835-850C-4A32-8559-C27CBFA26F15}"/>
              </a:ext>
            </a:extLst>
          </p:cNvPr>
          <p:cNvSpPr txBox="1">
            <a:spLocks/>
          </p:cNvSpPr>
          <p:nvPr/>
        </p:nvSpPr>
        <p:spPr>
          <a:xfrm>
            <a:off x="6950474" y="2041795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SNWD_SO_INV_ITEM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27A3A0-25B0-4A1B-AA7B-E33B0B43B833}"/>
              </a:ext>
            </a:extLst>
          </p:cNvPr>
          <p:cNvSpPr txBox="1"/>
          <p:nvPr/>
        </p:nvSpPr>
        <p:spPr>
          <a:xfrm>
            <a:off x="3814809" y="2060688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NODE_KEY = PARENT_KEY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5ABA7C-03C6-466E-A44D-E56422787DB3}"/>
              </a:ext>
            </a:extLst>
          </p:cNvPr>
          <p:cNvCxnSpPr>
            <a:cxnSpLocks/>
          </p:cNvCxnSpPr>
          <p:nvPr/>
        </p:nvCxnSpPr>
        <p:spPr>
          <a:xfrm flipV="1">
            <a:off x="3625418" y="2403219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02479D-1A36-4436-929D-6410D649C162}"/>
              </a:ext>
            </a:extLst>
          </p:cNvPr>
          <p:cNvSpPr txBox="1"/>
          <p:nvPr/>
        </p:nvSpPr>
        <p:spPr>
          <a:xfrm>
            <a:off x="3852168" y="2487273"/>
            <a:ext cx="25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1..n</a:t>
            </a:r>
          </a:p>
        </p:txBody>
      </p:sp>
    </p:spTree>
    <p:extLst>
      <p:ext uri="{BB962C8B-B14F-4D97-AF65-F5344CB8AC3E}">
        <p14:creationId xmlns:p14="http://schemas.microsoft.com/office/powerpoint/2010/main" val="319140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B5E-3AAE-4486-A838-739F7B4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SNWD_SO_INV_ITEM and Other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FCEE3-B0F4-46B7-BCB3-343C947EE616}"/>
              </a:ext>
            </a:extLst>
          </p:cNvPr>
          <p:cNvSpPr/>
          <p:nvPr/>
        </p:nvSpPr>
        <p:spPr>
          <a:xfrm>
            <a:off x="861134" y="2095130"/>
            <a:ext cx="2753190" cy="6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SNWD_SO_INV_ITEM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C103FF-E1A2-4599-A902-4BC1DD23794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05446" y="2384097"/>
            <a:ext cx="3353906" cy="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C0D4F0-9DF2-4769-B75F-2BC8986F7652}"/>
              </a:ext>
            </a:extLst>
          </p:cNvPr>
          <p:cNvSpPr txBox="1"/>
          <p:nvPr/>
        </p:nvSpPr>
        <p:spPr>
          <a:xfrm>
            <a:off x="3773011" y="1979676"/>
            <a:ext cx="3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PRODUCT_GUID = NODE_KEY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A52-6CFA-4DAB-8CCB-92FDD3901184}"/>
              </a:ext>
            </a:extLst>
          </p:cNvPr>
          <p:cNvSpPr txBox="1"/>
          <p:nvPr/>
        </p:nvSpPr>
        <p:spPr>
          <a:xfrm>
            <a:off x="3852168" y="355276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B3E386-1B8D-4E1E-BFC5-AEC21897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52" y="2109321"/>
            <a:ext cx="3254408" cy="5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SNWD_PD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86C53-77D2-490B-9204-182452BACA60}"/>
              </a:ext>
            </a:extLst>
          </p:cNvPr>
          <p:cNvSpPr/>
          <p:nvPr/>
        </p:nvSpPr>
        <p:spPr>
          <a:xfrm>
            <a:off x="838200" y="313138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SNWD_SO_INV_ITEM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080A7-79F5-42C2-AB14-82B389606F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16910" y="34583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C9840-C94C-4DA5-8492-CA0D15544816}"/>
              </a:ext>
            </a:extLst>
          </p:cNvPr>
          <p:cNvSpPr txBox="1"/>
          <p:nvPr/>
        </p:nvSpPr>
        <p:spPr>
          <a:xfrm>
            <a:off x="3625418" y="3000875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PARENT_KEY =  NODE_KEY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16D00074-F5A7-4D41-84EB-CF1592871335}"/>
              </a:ext>
            </a:extLst>
          </p:cNvPr>
          <p:cNvSpPr txBox="1">
            <a:spLocks/>
          </p:cNvSpPr>
          <p:nvPr/>
        </p:nvSpPr>
        <p:spPr>
          <a:xfrm>
            <a:off x="6959722" y="3143229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SNWD_SO_INV_HEAD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04440-F004-4E25-826A-61B0EF2D035C}"/>
              </a:ext>
            </a:extLst>
          </p:cNvPr>
          <p:cNvSpPr/>
          <p:nvPr/>
        </p:nvSpPr>
        <p:spPr>
          <a:xfrm>
            <a:off x="846708" y="4120107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SNWD_SO_INV_ITEM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1DB909A-7BF3-4F42-B247-3AE0798232F2}"/>
              </a:ext>
            </a:extLst>
          </p:cNvPr>
          <p:cNvSpPr txBox="1">
            <a:spLocks/>
          </p:cNvSpPr>
          <p:nvPr/>
        </p:nvSpPr>
        <p:spPr>
          <a:xfrm>
            <a:off x="6959352" y="4192613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SNWD_SO_I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DFD8-501F-4708-BD39-1F958A8FABDB}"/>
              </a:ext>
            </a:extLst>
          </p:cNvPr>
          <p:cNvCxnSpPr>
            <a:cxnSpLocks/>
          </p:cNvCxnSpPr>
          <p:nvPr/>
        </p:nvCxnSpPr>
        <p:spPr>
          <a:xfrm flipV="1">
            <a:off x="3625418" y="4436205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2E802-2DE6-4CF8-BB09-87E3BF1C166A}"/>
              </a:ext>
            </a:extLst>
          </p:cNvPr>
          <p:cNvSpPr txBox="1"/>
          <p:nvPr/>
        </p:nvSpPr>
        <p:spPr>
          <a:xfrm>
            <a:off x="3852168" y="444461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21592-E583-4787-A5AF-6876FD809000}"/>
              </a:ext>
            </a:extLst>
          </p:cNvPr>
          <p:cNvSpPr txBox="1"/>
          <p:nvPr/>
        </p:nvSpPr>
        <p:spPr>
          <a:xfrm>
            <a:off x="3685715" y="4029009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SO_ITEM_GUID =  NODE_KEY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43D7D-1753-4AC2-AB12-440B3DB3AE0C}"/>
              </a:ext>
            </a:extLst>
          </p:cNvPr>
          <p:cNvSpPr txBox="1"/>
          <p:nvPr/>
        </p:nvSpPr>
        <p:spPr>
          <a:xfrm>
            <a:off x="3906174" y="2506331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</p:spTree>
    <p:extLst>
      <p:ext uri="{BB962C8B-B14F-4D97-AF65-F5344CB8AC3E}">
        <p14:creationId xmlns:p14="http://schemas.microsoft.com/office/powerpoint/2010/main" val="2586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B5E-3AAE-4486-A838-739F7B4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SNWD_BPA and Other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FCEE3-B0F4-46B7-BCB3-343C947EE616}"/>
              </a:ext>
            </a:extLst>
          </p:cNvPr>
          <p:cNvSpPr/>
          <p:nvPr/>
        </p:nvSpPr>
        <p:spPr>
          <a:xfrm>
            <a:off x="826736" y="208002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SNWD_BPA (BP_ROLE = 01)-Customer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C103FF-E1A2-4599-A902-4BC1DD23794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05446" y="2384097"/>
            <a:ext cx="3353906" cy="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C0D4F0-9DF2-4769-B75F-2BC8986F7652}"/>
              </a:ext>
            </a:extLst>
          </p:cNvPr>
          <p:cNvSpPr txBox="1"/>
          <p:nvPr/>
        </p:nvSpPr>
        <p:spPr>
          <a:xfrm>
            <a:off x="3773011" y="1979676"/>
            <a:ext cx="3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NODE_KEY = BUYER_GUID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A52-6CFA-4DAB-8CCB-92FDD3901184}"/>
              </a:ext>
            </a:extLst>
          </p:cNvPr>
          <p:cNvSpPr txBox="1"/>
          <p:nvPr/>
        </p:nvSpPr>
        <p:spPr>
          <a:xfrm>
            <a:off x="3852168" y="355276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B3E386-1B8D-4E1E-BFC5-AEC21897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52" y="2109321"/>
            <a:ext cx="3254408" cy="5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SNWD_BPA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86C53-77D2-490B-9204-182452BACA60}"/>
              </a:ext>
            </a:extLst>
          </p:cNvPr>
          <p:cNvSpPr/>
          <p:nvPr/>
        </p:nvSpPr>
        <p:spPr>
          <a:xfrm>
            <a:off x="838200" y="3131380"/>
            <a:ext cx="2778710" cy="6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SNWD_BPA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080A7-79F5-42C2-AB14-82B389606F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16910" y="3458341"/>
            <a:ext cx="334281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C9840-C94C-4DA5-8492-CA0D15544816}"/>
              </a:ext>
            </a:extLst>
          </p:cNvPr>
          <p:cNvSpPr txBox="1"/>
          <p:nvPr/>
        </p:nvSpPr>
        <p:spPr>
          <a:xfrm>
            <a:off x="3625418" y="3000875"/>
            <a:ext cx="30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ADDRESS_GUID = NODE_KEY 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16D00074-F5A7-4D41-84EB-CF1592871335}"/>
              </a:ext>
            </a:extLst>
          </p:cNvPr>
          <p:cNvSpPr txBox="1">
            <a:spLocks/>
          </p:cNvSpPr>
          <p:nvPr/>
        </p:nvSpPr>
        <p:spPr>
          <a:xfrm>
            <a:off x="6959722" y="3143229"/>
            <a:ext cx="3254408" cy="63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SNWD_AD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43D7D-1753-4AC2-AB12-440B3DB3AE0C}"/>
              </a:ext>
            </a:extLst>
          </p:cNvPr>
          <p:cNvSpPr txBox="1"/>
          <p:nvPr/>
        </p:nvSpPr>
        <p:spPr>
          <a:xfrm>
            <a:off x="3906174" y="2506331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1..1</a:t>
            </a:r>
          </a:p>
        </p:txBody>
      </p:sp>
    </p:spTree>
    <p:extLst>
      <p:ext uri="{BB962C8B-B14F-4D97-AF65-F5344CB8AC3E}">
        <p14:creationId xmlns:p14="http://schemas.microsoft.com/office/powerpoint/2010/main" val="53720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625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EPM_MODEL Table Links</vt:lpstr>
      <vt:lpstr>List of Tables ECC Vs EPM</vt:lpstr>
      <vt:lpstr>Relation Between SNWD_PD and Other Tables</vt:lpstr>
      <vt:lpstr>Relation Between SNWD_SO and Other Tables</vt:lpstr>
      <vt:lpstr>Relation Between SNWD_SO_I and Other Tables</vt:lpstr>
      <vt:lpstr>Relation Between SNWD_SO_INV_HEAD and Other Tables</vt:lpstr>
      <vt:lpstr>Relation Between SNWD_SO_INV_ITEM and Other Tables</vt:lpstr>
      <vt:lpstr>Relation Between SNWD_BPA and Other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EPM_MODEL Table Links</dc:title>
  <dc:creator>Mehta, Bhavik</dc:creator>
  <cp:lastModifiedBy>anubhav oberoy</cp:lastModifiedBy>
  <cp:revision>3</cp:revision>
  <dcterms:created xsi:type="dcterms:W3CDTF">2021-05-21T08:59:38Z</dcterms:created>
  <dcterms:modified xsi:type="dcterms:W3CDTF">2021-06-07T12:13:49Z</dcterms:modified>
</cp:coreProperties>
</file>