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8T12:12:08.461"/>
    </inkml:context>
    <inkml:brush xml:id="br0">
      <inkml:brushProperty name="width" value="0.05" units="cm"/>
      <inkml:brushProperty name="height" value="0.05" units="cm"/>
      <inkml:brushProperty name="fitToCurve" value="1"/>
    </inkml:brush>
  </inkml:definitions>
  <inkml:trace contextRef="#ctx0" brushRef="#br0">25 171 0,'0'-24'15,"-25"24"1,25-24-1,0-1 1,25 25 0,-1 0-16,0-24 15,0 24-15,25 0 0,-1-24 16,0 24-16,-23-24 16,23 24-16,-24 0 0,0 0 15,0-24-15,1 24 0,-25 24 16,0 0-16,0 0 15,0 0-15,0 1 0,0 23 16,0 0-16,24 1 16,-24-1-16,0 0 0,24 25 15,-24-25-15,24 25 0,-24-25 16,0 1-16,0-25 16,0 24-16</inkml:trace>
  <inkml:trace contextRef="#ctx0" brushRef="#br0" timeOffset="181">121 655 0,'-24'0'15,"0"-24"-15,24-1 16,0 1 0,48 0-16,1 0 0,-1 0 15,25-1-15,-25 1 16,25 0-16,-1 0 0,-23 0 15,-25 24-15,0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8T12:12:10.277"/>
    </inkml:context>
    <inkml:brush xml:id="br0">
      <inkml:brushProperty name="width" value="0.05" units="cm"/>
      <inkml:brushProperty name="height" value="0.05" units="cm"/>
      <inkml:brushProperty name="fitToCurve" value="1"/>
    </inkml:brush>
  </inkml:definitions>
  <inkml:trace contextRef="#ctx0" brushRef="#br0">416 486 0,'0'-24'0,"0"0"0,-24-1 16,-1 1-1,1 0-15,0 24 0,0-24 16,0 24-16,0 0 16,-1 0-16,-23 0 0,24 24 15,-25 0-15,25 25 0,0-1 16,0 25-16,24-25 16,-24 25-16,24-1 0,0 1 15,24-1-15,0 1 0,0-25 16,25 1-16,-1-1 15,0-24-15,25-24 0,-25 0 16,1 0-16</inkml:trace>
  <inkml:trace contextRef="#ctx0" brushRef="#br0" timeOffset="423">900 704 0,'0'-24'15,"-25"24"-15,1-25 16,0 25-16,0 0 0,0-24 16,0 24-16,-1 0 15,1 24-15,24 1 16,-24-1-16,24 0 15,-24 0-15,24 24 16,0-23-16,0 23 0,0-24 16,24 25-16,-24-25 0,24 0 15,25-24-15,-25 0 16,24 0-16,0 0 0,-23-24 16,23 0-16,0-1 15,-23 1-15,-1-24 0,-24-1 16,0 25-16,-24-24 0,-1 24 15,1 0-15,0-1 16,-24 1-16,-1 24 0,25-24 16,-24 24-16,24 0 15,24 24-15,-25-24 0,50 24 16</inkml:trace>
  <inkml:trace contextRef="#ctx0" brushRef="#br0" timeOffset="865">1093 631 0,'-24'-24'16,"24"0"-1,0 0-15,24 24 31,0 0-31,1 24 16,-1 0-16,0 0 16,0 0-16,0 25 0,1-1 15,-25-24-15,24 25 0,-24-1 16,0-24-16,0 0 16,0 1-16,0-1 0,0 0 15,0-48 1,-24 0-16,24-1 15,0-23-15,0 0 0,0-1 16,0 1-16,24 0 16,0 23-16,0-23 0,0 24 15,25 0-15,-25-1 0,24 25 16,-24 0-16,25 25 16,-25-1-16,0 0 0,-24 24 15,24 1-15,-24-25 16,0 24-16,0 1 0,0-25 15,0 0-15,0 0 0</inkml:trace>
  <inkml:trace contextRef="#ctx0" brushRef="#br0" timeOffset="1213">1698 365 0,'-24'-24'0,"0"0"16,-1-1-16,1 1 0,24 0 15,0 0-15,0 0 16,0 0-16,0-1 0,24 25 16,1 0-16,-1 0 15,24 0-15,-24 25 0,1-1 16,-1 0-16,0 24 0,-24 1 15,24-1-15,-24 25 16,0-1-16,0 1 0,0-25 16,0 25-16,0-25 15,24 0-15,-24 1 0,24-1 16,1-24-16,-1 1 0,0-1 16,0-24-16,0 0 15,25-24-15,-25-1 0,0-23 16</inkml:trace>
  <inkml:trace contextRef="#ctx0" brushRef="#br0" timeOffset="1357">1843 559 0,'-24'0'16,"0"0"-16,0 0 16,48-25-1,0 25-15,0-24 16,0 24-16,25-24 15,-25 24-15</inkml:trace>
  <inkml:trace contextRef="#ctx0" brushRef="#br0" timeOffset="1554">2424 631 0,'24'24'16</inkml:trace>
  <inkml:trace contextRef="#ctx0" brushRef="#br0" timeOffset="2214">2811 341 0,'-24'0'0,"-1"0"0,1 0 16,0 0-16,0-24 15,0 24-15,24-25 16,-25 25-16,25-24 15,25 24-15,-1 0 16,0 0-16,24-24 0,1 24 16,23-24-16,1 24 15,-1-24-15,1 24 0,0-24 16,-1 24-16,1 0 0,-25 0 16,-24 0-16,-24 24 15,0 0-15,0 0 0,-48 0 16,24 25-16,-25-25 15,1 24-15,0 1 0,-1-1 16,1-24-16,24 25 16,-1-25-16,25 0 0,0 0 15,25 0-15,-1 1 0,24-25 16,1 0-16,23 0 16,-23 0-16,-1 0 0,24 0 15,-23-25-15,-1 1 16,-24 24-16</inkml:trace>
  <inkml:trace contextRef="#ctx0" brushRef="#br0" timeOffset="3023">3101 510 0,'-24'0'16,"24"-24"-16,24 24 15,0 0-15,25-24 16,-25 24-16,24-24 0,1 24 15,23-25-15,-24 1 16,1 24-16,23-24 0,-23 24 16,-1-24-16,-24 24 0,1-24 15,-1-1-15,0 25 16,0-24-16,-24 0 0,0 0 16,0 0-1,-24 24 1,0 0-16,24 24 15,-24 0-15,-1 0 16,25 0-16,-24 1 0,24 23 16,0-24-16,0 0 0,0 25 15,24-25-15,1 0 16,23-24-16,-24 24 0,25-24 16,-1 0-16,24 0 15,-23 0-15,-25-24 0,24 0 16,-23 24-16,-1-24 0,-24 0 15,0-1-15,-24 1 16,-1 0-16,-23 0 0,0 0 16,-1-1-16,1 1 15,0 24-15,23-24 0,-23 24 16,24 0-16,24-24 0,24 24 31,0-24-31,25 24 16,-25-24-16,0 24 15,24 0-15,-24-25 0,1 25 16,-1 0-16,0 0 0,0 0 16,0 25-1,1-1-15,-1 0 0,0 0 16,0 0-16,0 0 16,1 1-16,-1-1 0,0-24 15,0 24-15,0 0 16,-48-24-1,0-24 1,0 24 0,24-24-16,-24 0 0,24-1 15,0 1-15,0-24 0,24 24 16,0 0-16,24-1 16,-23 1-16,23 0 0,-24 24 15,24 0-15,-23 24 0,-1 0 16,0 1-16,0 23 15,0 49 1,-24-49-16,0-24 16,0 25-16,0-25 0</inkml:trace>
  <inkml:trace contextRef="#ctx0" brushRef="#br0" timeOffset="3385">4819 244 0,'24'0'16,"0"0"-16,0 0 63,0 0-63,0 0 15,1 0-15,-1-24 16,0 24-16,0-24 0,0 24 15,1-24-15,-1-1 16,-24 1-16,0 0 0,0 0 16,-49-25-1,25 49-15,-24-24 0,-1 24 16,1 0-16,0 0 0,-1 24 16,25 1-16,0 23 15,0-24-15,24 25 0,0 23 16,24-24-16,24 1 15,1-1-15,-1-24 0,25 1 16,-1-1-16,1-24 0,-1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8T12:09:16.642"/>
    </inkml:context>
    <inkml:brush xml:id="br0">
      <inkml:brushProperty name="width" value="0.05" units="cm"/>
      <inkml:brushProperty name="height" value="0.05" units="cm"/>
      <inkml:brushProperty name="fitToCurve" value="1"/>
    </inkml:brush>
  </inkml:definitions>
  <inkml:trace contextRef="#ctx0" brushRef="#br0">16183 3072 0,'0'-24'0,"0"0"16,24 0 0,1-1-1,-25 1 1,-25 24 31,25 24-32,0 1-15,-24-1 0,24 0 16,0 24-16,0 1 16,0 23-16,0 1 0,0 0 15,0-1-15,0 25 16,0 0-16,0-25 0,0 25 16,0 0-16,0-25 15,0 25-15,0-24 0,0 23 16,24-23-16,-24 24 0,25-25 15,-25 1-15,0-1 16,24 1-16,-24 24 0,0-25 16,0 1-16,0-1 0,-24 25 15,24-24-15,0-1 16,0 1-16,-25 0 0,25-25 16,0 24-16,0-23 15,0-1-15,0 1 0,0-1 16,0-24-16,0 25 0,0-25 15,-24 0-15,24 0 16,0 0-16,0 1 0,0-1 16,-24 0-1,24 0 1,24 0 15,0-24 0,1 0 1,-1 0-32,24 0 15,0 0-15,1 0 0,23 0 16,25 0-16,0 0 16,24 0-16,24 0 0,24-24 15,1 24-15,23 0 0,1 0 16,23 0-16,25 24 15,-24-24-15,24 24 0,-24-24 16,-1 0-16,1 25 16,0-25-16,-49 0 0,25 24 15,-49-24-15,0 0 0,-24 0 16,-24 0-16,-1 0 16,-23 0-16,-49 0 0,25 0 15,-25 0-15,-24-24 31,0-1-15,0 1 0,0 0-1,0 0 1,0 0-16,24 24 16,-24-24-16,0-1 0,0 1 15,0-24-15,0 24 16,0-25-16,0-23 0,0 23 15,0-48-15,0 25 0,0-49 16,0 24-16,0-24 16,0 0-16,0 0 0,0-24 15,0 24-15,0 0 16,0 0-16,0 0 0,0 25 16,0-25-16,-24 0 0,24 0 15,-24 0-15,24 0 16,-25 0-16,1 0 0,24 0 15,-24 24-15,0 0 16,24 1-16,-24 23 0,24 1 16,0 23-16,0 1 0,-25-1 15,25 1-15,0 24 16,0 0-16,0-1 0,0 1 16,0 0-16,-24 24 15,24-24-15,0 0 0,0 0 16,-24 24 78,0 0-79,0 0 1,-25 0-1,1 0-15,-25 0 0,1-25 16,-25 25-16,-24 0 0,-24 0 16,24 0-16,-48 0 15,-1 0-15,1 0 0,0-24 16,-1 24-16,1 0 16,0 0-16,24 0 0,-1 0 15,1 0-15,48 0 0,1 0 16,23 0-16,1 24 15,23-24-15,1 0 0,-1 0 16,25 0-16,0 0 0,0 0 16,0 0-16,-1 0 15,1 0-15,0 0 0,0 0 16,0-24 0,0 24-16,-1 0 0,1 0 15,0 0-15,0 0 16,0 0-16,-1 0 0,1 0 15,0 0-15,0 0 0,0 0 16,-1 0-16,1 0 16,0 0-16,0 0 0,0 0 15,-1 0 1,25 24-16,-24-24 31,24 25-31,0-1 16,-24-24-16,24 24 15,-24-24-15,24 24 0,-24-24 16,0 24-16,-1 0 16,1-24-16,24 25 0,-24-1 15,0-24-15,24 24 16,-24 0-16,-1-24 0,25 24 16,-24 1-16,24-1 15,-24-24 1,0 0-16,24 24 15,-24-24-15,-1 24 16,1-24 0,0 24-16,0-24 31,24 25-31,-24-25 16,-1 24-1,1-24 1,0 0-16,24 24 15,-24-24-15,0 0 16,24 24-16,-24-24 0,-1 24 16,25 1-1,-24-25-15,24 24 0,0 0 16,0 0 0,24-24 46,1 0-46,-1 0 15,-24 24-15,0 0-1,24 1-15,-24-1 16,24 0-1,-24 0-15,24 0 0</inkml:trace>
  <inkml:trace contextRef="#ctx0" brushRef="#br0" timeOffset="9258">2806 5056 0,'-24'0'0,"24"-24"16,0-1 0,24 25-1,0 0 1,0 0-16,0 0 16,1 25-16,-1-25 0,0 0 15,24 0-15,-23 0 16,-1 0-16,0-25 15,-24 1-15,-24 0 16,0 0-16,-1 0 16,1 0-16,-24-1 0,24 1 15,-1 24-15,1-24 16,0 24-16,0 24 0,24 0 16,-24-24-16,24 49 15,0-25-15,0 24 0,0 1 16,24-1-16,-24-24 0,24 25 15,0-25-15,25 0 16,-25-24-16</inkml:trace>
  <inkml:trace contextRef="#ctx0" brushRef="#br0" timeOffset="9613">3338 4935 0,'0'-24'16,"24"24"46,0 24-62,1-24 16,23 0 0,-24 0-16,0 0 0,1 0 15,-1-24-15,-24 0 16,0-1-1,-24 25-15,-1-24 0,1 0 16,0 24-16,-24 0 16,23 0-16,1 0 0,-24 0 15,24 24-15,-1 0 0,1 1 16,0-1-16,24 24 16,0-24-16,0 25 0,24-25 15,25 24-15,-25-48 0,24 24 16,1-24-16,-1 0 15</inkml:trace>
  <inkml:trace contextRef="#ctx0" brushRef="#br0" timeOffset="9819">3894 4572 0,'0'-24'0,"-24"-25"15,24 25-15,0 0 16,0 48-1,0 25-15,0-25 0,0 24 16,0 25-16,0-1 16,24 1-16,-24 0 0,0-1 15,0-24-15,25 1 16,-25-1-16,0 1 0,24-49 16</inkml:trace>
  <inkml:trace contextRef="#ctx0" brushRef="#br0" timeOffset="9947">3822 4790 0,'-49'-49'16,"25"25"-16,48 0 15,1 24-15,-1 0 16,24 0-16,1 0 0,-1 0 16,0 0-16</inkml:trace>
  <inkml:trace contextRef="#ctx0" brushRef="#br0" timeOffset="8399">1403 4911 0,'0'-24'32,"0"-1"-32,0 1 15,-24 24 1,24-24-16,-25 24 16,1 0-16,0 0 0,-24 24 15,-1-24-15,25 24 16,-24 1-16,-1-1 0,25 0 15,0 0-15,0 24 16,24-23-16,24-1 0,0 0 16,0 0-16,25 0 0,-1 1 15,25-1-15,-1 0 16,-23 0-16,-1 0 0,0-24 16,1 25-16,-49-1 15,-24 0-15,-25-24 16,1 24-16,-1-24 0,-23 0 15,-1 0-15,1 0 16,23 0-16,25-24 0,0 0 16,24 0-16</inkml:trace>
  <inkml:trace contextRef="#ctx0" brushRef="#br0" timeOffset="8603">1741 4717 0,'0'-24'0,"0"0"0,0 0 16,-24-1-16,24 50 31,0 23-15,0-24-16,24 25 0,-24 23 16,0-23-16,25 23 15,-25-24-15,0 25 0,24-25 16,-24 1-16</inkml:trace>
  <inkml:trace contextRef="#ctx0" brushRef="#br0" timeOffset="8892">1766 5153 0,'0'-25'0,"0"1"16,0-24-16,0 24 0,24-1 15,0 1-15,0 0 0,25 0 16,-1 24-16,0-24 15,1 24-15,23 0 0,-23 24 16,-1 0-16,-24 0 16,25 25-16,-49-25 0,24 24 15,-24-24-15,0 25 0,-24-25 16,-1 0-16,1-24 16,0 0-16,0 0 0,0 0 15,-1-24-15,1-24 0,24-1 16,24 25-16,1-49 15,-1 25-15,24 24 0,1-24 16,23-1-16,-23 49 16</inkml:trace>
  <inkml:trace contextRef="#ctx0" brushRef="#br0" timeOffset="21179">1475 11152 0,'0'-24'16,"0"-1"-1,0 1-15,0 0 0,0 0 16,0 0-16,25 24 0,-25-24 16,0-1-1,0 50 1,0-1-16,0 0 0,0 24 15,0 1-15,0-1 16,0-24-16,0 25 0,0-1 16,0 25-1,0-49-15,24 0 16,-24-48 0,0 0-16,0-1 15,0 1-15,24-24 0,-24-1 16,0-23-16,24 23 0,-24 1 15,24 0-15,0 24 16,-24-25-16,25 49 0,-1 0 16,0 0-16,-24 24 15,24 25-15,-24-25 0,24 24 16,-24-24-16,25 25 16,-25-25-16,0 0 0,24 0 15,-24 1-15,24-25 16,0-25-1,-24-23-15,24 24 16,-24-25-16,25 25 16,-1-24-16,0 24 0,0-25 15,0 49-15,1 0 16,-1 0-16,-24 25 16,24 23-16,-24-24 0,24 24 15,-24 1-15,24-25 0,0 24 16,-24-23-16,25-1 15,23-24-15,-24 0 0,0 0 16,1 0-16,-1-24 16,24-1-16,-24 1 0,1 0 15,-1-24-15,0 23 0,0 1 16,-24 0-16,0 0 16,0 0-16,-24 24 15,0 0 1,0 24-16,24 0 0,-25-24 15,1 24-15,24 0 0,0 1 16,0-1-16,0 0 16,24 0-16,1 0 0,23-24 15,-24 0-15,25 0 16,-1 0-16,-24-24 0,24 0 16,-23 0-16,-1 0 0,-24-1 15,0 1-15,-24-24 16,-1 24-16,1-25 0,0 25 15,0 24-15,0-24 16,-25 24-16,25 0 0,0 0 16,0 24-1,24 0-15,0 1 16,24-25-16</inkml:trace>
  <inkml:trace contextRef="#ctx0" brushRef="#br0" timeOffset="21322">2830 10813 0,'0'-24'0,"0"0"16,0 0-16,-24-1 15</inkml:trace>
  <inkml:trace contextRef="#ctx0" brushRef="#br0" timeOffset="21846">3096 10668 0,'-24'-24'15,"0"24"-15,24-24 16,0-1 0,0 50-1,0-1-15,0 0 16,0 24-16,0 1 15,0-1-15,0 1 0,0-1 16,24 25-16,-24-25 16,0 0-16,24-24 0,-24 25 15,24-25-15,-24 0 0,0 0 16,0-48 0,0 0-16,0 0 15,0 0 1,0-25-16,0 25 0,24 0 15,1 0-15,-1 0 0,24 24 16,1 0-16,-1 0 16,0 0-16,-23 24 0,23 0 15,-24 0-15,-24 0 16,0 0-16,0 1 0,-24-1 16,-24 0-16,-1 0 0,25 0 15,-24-24-15,-1 0 16</inkml:trace>
  <inkml:trace contextRef="#ctx0" brushRef="#br0" timeOffset="21972">3483 11007 0,'49'0'15,"-1"-24"-15,0 24 16,-24 0-16,1 0 16,-25 24 15</inkml:trace>
  <inkml:trace contextRef="#ctx0" brushRef="#br0" timeOffset="22560">1500 12676 0,'24'-24'15,"-24"-1"-15,24 1 0,-24 0 16,24 0 0,-24 48-1,0 0-15,0 25 0,0-1 16,0 25-16,0-1 16,0 1-16,-24 24 0,24-1 15,0-23-15,0-1 16,0 1-16,0 0 0,0-25 15,0-24-15,0 0 0,24 1 16,0-25-16,0-25 16,25 25-16,-1-24 0,-24 0 15,49 0-15,-49 0 16,25-1-16,-1 1 0</inkml:trace>
  <inkml:trace contextRef="#ctx0" brushRef="#br0" timeOffset="22940">2346 13111 0,'24'-24'16,"1"-24"-16,-25 24 0,0-1 15,0 1-15,0 0 16,-25 0-16,1 0 0,0 24 16,0-25-16,0 25 15,-1 0-15,1 0 0,0 25 16,0-25-16,0 24 0,24 0 15,-25 0-15,25 0 16,0 25-16,0-25 0,0 0 16,0 24-16,25-23 15,-25-1-15,24 0 0,0-24 16,0 0-16,0 0 0,1-24 16,-1 0-16,0-1 15,0 1-15,0 0 0,-24 0 16,25-24-16,-25 23 15,0 1-15,24 24 16,-24 24 0,0 1-1,0 23-15,24-24 0,-24 0 16,24 0-16,-24 1 16</inkml:trace>
  <inkml:trace contextRef="#ctx0" brushRef="#br0" timeOffset="23268">2661 12966 0,'0'-24'0,"24"-24"16,-24 23-16,0 1 0,0 0 15,24 24-15,-24-24 0,24 48 32,-24 0-32,0 0 0,24 25 15,-24-25-15,0 24 0,25-23 16,-25-1-16,0 0 15,0 0-15,0 0 0,24-48 32,-24 0-32,0 0 0,0 0 15,24-1-15,-24 1 0,24 0 16,0 0-16,-24 0 16,25 24-16,-1 0 0,0 0 15,0 24 1,0 0-16,-24 0 15,25 0-15,-25 1 0,24-1 16,-24 0 0</inkml:trace>
  <inkml:trace contextRef="#ctx0" brushRef="#br0" timeOffset="23693">3459 12942 0,'73'-48'15,"-73"23"1,24 1-16,-24 0 0,0 0 16,0 0-16,0-1 0,0 1 15,-24 0-15,-1 24 16,1-24-16,0 24 0,0 0 16,0 24-16,-1-24 15,1 24-15,-24 0 0,24 1 16,24 23-16,-25-24 0,25 0 15,0 1-15,0 23 16,25-48-16,-1 24 0,0 0 16,24-24-16,-23 0 15,23 0-15,0-24 0,-23 0 16,23 0-16,-24-25 0,0 1 16,-24 0-16,0-1 15,0-23-15,0 23 0,0 1 16,-24 0-16,24-1 15,-24 25-15,24 48 16,0 25 0,0-25-16,0 24 15,0 25-15,24-25 0,-24 25 16,24-25-16,-24 0 0,24 1 16</inkml:trace>
  <inkml:trace contextRef="#ctx0" brushRef="#br0" timeOffset="24586">3967 12773 0,'0'-25'16,"-24"25"-16,0-24 16,-1 24-16,1-24 15,24 0 1,24 48-1,-24 0-15,25-24 0,-1 49 16,0-25-16,0 0 16,0 24-16,1-23 15,-25 23-15,0-24 0,0 0 0,0 1 16,-25-50 0,25 1-1,0 0-15,0 0 16,0 0-16,25-25 0,-25 1 15,24-1-15,0 1 0,24 24 16,-24-25-16,1 25 16,-1 24-16,0 0 0,0 24 15,0-24-15,1 49 16,-25-25-16,24 0 0,-24 25 16,24-25-16,-24 0 0,0 0 15,0 0-15,24 1 16,-24-50-1,0 1 1,0 0-16,24 0 0,-24 0 16,25-1-16,-25 1 0,24 0 15,0 0-15,0 24 16,0 0-16,1 24 16,-1 0-16,0 0 15,-24 1-15,24-1 0,-24 0 16,24-24-16,0 24 0,1-24 15,-1 0-15,24 0 16,1 0-16,-1 0 0,0-24 16,25 0-16,-25 0 15,1-1-15,-1 1 0,-24-24 16,0 24-16,-24-1 0,0-23 16,-24 24-16,0 0 15,0 0-15,0-1 0,0 25 16,-1 0-16,-23 0 15,24 25-15,0-1 0,24 0 16,-25 0-16,25 24 0,0-23 16,0 23-16,0-24 15,0 0-15,25 1 0,-1-1 16,0-24-16,0 24 16,0-24-16,25-24 0,-25 24 15,0-24-15,0-1 0,0-23 16,1 24-16,-25 0 15,0-1-15,0 1 0,0 0 16,0 48 0,0 0-1,0 1-15,0-1 0,0 0 16,0 0-16,24 0 16,-24 1-16,24-25 0,0 24 15</inkml:trace>
  <inkml:trace contextRef="#ctx0" brushRef="#br0" timeOffset="24894">5346 12652 0,'0'-25'16,"24"1"-16,-24 0 15,24 24-15,-24-24 16,24 24-16,1-24 0,-1 24 16,0 0-16,-24 24 15,24-24-15,0 24 16,-24 0-16,25 0 15,-25 1-15,0-1 0,0 0 16,0 0-16,-25-24 16,1 0-16,0 0 15,24-24 1,0 0-16,0-25 16,24 25-16,-24 0 0,24 0 15,1-24-15,-1 23 16,24 25-16,-24-24 0,0 24 15,1 0-15,-1 0 16,0 0-16,0 0 0,0 0 16</inkml:trace>
  <inkml:trace contextRef="#ctx0" brushRef="#br0" timeOffset="25372">5902 12458 0,'0'-24'16,"0"0"-1,-24 0 1,0 24-1,24 24 1,0 0-16,24 0 16,-24 25-16,0-25 15,24 0-15,0 24 0,-24-24 16,25 1-16,-1-1 0,0 0 16,0-24-16,0 0 15,1 0-15,23-24 0,-24 0 16,0-1-16,0 1 0,1-24 15,-25 24-15,24 0 16,0-25-16,-24 25 0,0 48 31,0 0-31,0 25 16,0 23-16,0 1 16,0-1-16,24 1 0,-24 0 15,24-1-15,1 1 0,-1-25 16,0 0-16,-24 1 15,0-25-15,-24-24 16,0 0-16,-1 0 16,1-24-16,0 0 0,0-1 15,24 1-15,0 0 32,0 0-1,24 24-16,-24-24-15</inkml:trace>
  <inkml:trace contextRef="#ctx0" brushRef="#br0" timeOffset="25561">6434 12797 0,'25'0'0</inkml:trace>
  <inkml:trace contextRef="#ctx0" brushRef="#br0" timeOffset="26192">6289 12386 0,'-24'-25'0,"24"-23"15,0 24-15,0 0 0,0-1 16,0 1-16,0 48 31,0 1-31,-24-1 16,24 24-16,0 1 15,-24 23-15,24-23 0,0 23 16,0 1-16,0-25 0,24 25 16,-24-25-16,0-24 15,24 0-15,-24 1 0,0-50 32,24 1-32,-24 0 15,0-24-15,24-1 0,1 1 16,-25-1-16,24 25 15,0-24-15,0 24 0,0 0 16,1 24-16,-1 0 16,0 0-16,0 24 15,-24 0-15,0 0 0,0 0 16,-24 25-16,0-25 16,0 0-16,-1 0 0,-23 0 15,24-24-15,-25 25 16,25-25-16,0 0 0,48 0 15,0-25 1,49 25 0,96 73-1,-96-49-15,-25 0 16,1 1-16,-25-1 0,0 24 16</inkml:trace>
  <inkml:trace contextRef="#ctx0" brushRef="#br0" timeOffset="4800">2878 2927 0,'73'-24'0,"-73"0"15,24 0-15,-24-1 16,0 1-16,0 0 0,0 0 15,-24 0-15,0-1 16,0 1-16,-1 24 16,-23 0-16,24 0 0,0 0 15,-1 24-15,1-24 16,-24 25-16,24-1 0,-1 0 16,25 24-16,-24-23 0,24-1 15,0 0-15,0 0 16,0 0-16,24 0 0,1 1 15,-1-25-15,24 0 16,-24 0-16,25 0 0,-25-25 16,0 1-16,0-24 0,1 24 15,-1-49-15,-24 25 16,0-25-16,0 25 0,-24-1 16,-1-23-16,25 48 15,0-25-15,-24 25 0,24 48 16,0 0-1,0 1-15,0 23 16,0 0-16,0 1 0,24-1 16,1 25-16,-25-25 15,24 1-15,0-25 0,-24 24 16</inkml:trace>
  <inkml:trace contextRef="#ctx0" brushRef="#br0" timeOffset="5116">3144 2734 0,'0'-25'0,"0"1"15,0 0-15,0 48 16,25-24 0,-25 24-16,0 25 15,24-25-15,-24 24 0,0 1 16,24-25-16,-24 24 15,0-24-15,0 25 0,-24-25 16,0-24 0,24-24-16,0 0 15,0-25-15,0 1 0,0 0 16,24-1-16,0-23 16,0 23-16,0 1 0,25 24 15,-25-1-15,0 1 0,0 24 16,1 0-16,-1 24 15,-24 1-15</inkml:trace>
  <inkml:trace contextRef="#ctx0" brushRef="#br0" timeOffset="5513">3677 2782 0,'-25'0'0,"1"-24"15,0 24 1,24-24-16,0 48 47,24 0-47,0 0 16,1-24-16,-25 24 15,24-24-15,0 0 16,0-24-1,-24 0-15,24 24 0,-24-24 16,0-25-16,-24 25 0,24 0 16,-24 0-16,0 0 0,0-1 15,-1 25-15,1 0 16,0 0-16,-24 0 0,24 25 16,-1-1-16,25 0 15,-24 24-15,24-23 0,0 23 16,24 0-16,1-23 0,-1 23 15,24-24-15,-24 0 16,25-24-16,-1 24 0</inkml:trace>
  <inkml:trace contextRef="#ctx0" brushRef="#br0" timeOffset="5867">4281 2613 0,'25'-25'0,"-25"1"15,24 0-15,-24 0 0,0 0 16,0-1 0,-24 25-16,-1 0 0,1 0 15,0 0-15,-24 0 0,23 0 16,1 25-16,-24-25 16,24 24-16,24 0 0,-24 0 15,24 0-15,24 1 16,0-1-16,-24 0 15,48 0-15,-24 0 0,1 1 16,-1-25-16,0 24 16,0 0-16,-24 0 15,-24 0-15,0-24 16,-25 0-16,25 25 16,-24-25-16,0 0 0,23 0 15,-23-25-15,24 25 0,24-24 16,0 0-16,0 0 15,24 0-15</inkml:trace>
  <inkml:trace contextRef="#ctx0" brushRef="#br0" timeOffset="6178">4838 2467 0,'24'-24'0,"0"0"15,-24 0-15,0 0 16,-24 24-16,0-24 0,0 24 15,-25 0-15,1 0 0,-1 0 16,25 0-16,-24 24 16,0-24-16,23 24 0,25 0 15,0 0-15,0 0 16,0 1-16,25-1 0,23 0 16,-24 24-16,24-23 0,1-1 15,-1 0-15,1 0 16,-1 0-16,0 1 0,-23-1 15,-25 0 1,-25 0-16,-23-24 0,0 24 16,-25-24-16,0 0 0,-23 0 15,23 0-15,1 0 16,23 0-16</inkml:trace>
  <inkml:trace contextRef="#ctx0" brushRef="#br0" timeOffset="3755">1451 2734 0,'0'-25'0,"-24"1"16,0 24 0,0-24-16,24 0 15,0 48 16,0 0-31,0 0 0,-25 1 16,25 23-16,-24 0 16,24 1-16,-24-1 0,0 0 15,24 1-15,-24-25 0,24 24 16,0-23-16,0-1 16,0-48-1,24-1-15,-24 1 0,24-24 16,-24-1-16,24-23 15,0 24-15,1-49 0,-25 24 16,24 1-16,0 23 16,-24-23-16,24 23 0,-24 25 15,24 0-15,1 24 0,-1 0 16,0 24-16,0 24 16,24 1-16,-23-1 0,-1 25 15,0-1-15,0 25 16,0-24-16,1-1 0,-1 25 15,0-24-15,-24-1 0,24-23 16</inkml:trace>
  <inkml:trace contextRef="#ctx0" brushRef="#br0" timeOffset="3904">1524 2975 0,'0'-24'0,"-24"24"15,24-24-15,24 24 16,-24-24-16,48 24 0,-24 0 16,25-24-16,-25 24 0</inkml:trace>
  <inkml:trace contextRef="#ctx0" brushRef="#br0" timeOffset="4354">2225 2879 0,'0'-24'16,"24"-1"-16,-24 1 0,25 0 16,-25 0-1,0 0-15,-25-1 16,1 25-16,0 0 16,0 0-16,0 25 15,-1-1-15,-23 0 0,24 0 16,0 0-16,24 1 0,-24-1 15,24 0-15,0 24 16,0-24-16,0 1 0,24-1 16,0 0-16,0 0 15,0-24-15,0 0 0,1 0 16,23-24-16,-24 0 16,0 0-16,1-1 0,-1-23 15,-24-24-15,0 23 0,0-23 16,0-1-16,0 25 15,0-25-15,-24 25 0,24-1 16,0 25-16,0 0 16,0 48-16,0 0 15,24 0-15,-24 25 0,24-1 16,-24 1-16,24-1 16,0 25-16,-24-25 0,25 25 15,-25-25-15,0 0 0,0 1 16,0-25-16</inkml:trace>
  <inkml:trace contextRef="#ctx0" brushRef="#br0" timeOffset="6768">701 3435 0,'-48'0'0,"24"0"16,24-24-16,48 24 15,25 0-15,23-24 16,25 24-16,24-24 16,25 24-16,48-25 0,23 25 15,26-24-15,23 0 0,0 0 16,49 0-16,-1-1 16,1 25-16,-24-24 0,-25 0 15,194 0 1,-49 24-1,-387 0-15,1 0 0,-73 0 16,-25 0 0</inkml:trace>
  <inkml:trace contextRef="#ctx0" brushRef="#br0" timeOffset="27692">5588 2105 0,'-24'0'15,"-1"0"-15,1 0 16,24-25-16,24 1 16,1 0-1,47-24-15,1 23 16,23-47-16,25 24 0,49-25 15,-25 0-15,24 25 16,-24-25-16,0 25 0,-24 0 16,-24-1-16,-24 25 0,-25 0 15,-24 0-15,-24 0 16,-24 24-16,0 0 0,0 0 16</inkml:trace>
  <inkml:trace contextRef="#ctx0" brushRef="#br0" timeOffset="27978">6700 1210 0,'-24'0'16,"0"-25"-16,0 25 0,0 0 16,0-24-16,-1 24 15,50 0 1,-1 0-16,0 0 15,24 0-15,1 0 0,23 0 16,-23 0-16,23 24 0,1-24 16,-25 25-16,1-1 15,-1 0-15,-24 0 0,0 0 16,-24 25-16,0-25 16,-24 24-16,0-24 0,0 1 15,0-1-15,-1 24 0,1-48 16,24 24-16</inkml:trace>
  <inkml:trace contextRef="#ctx0" brushRef="#br0" timeOffset="32042">5612 2637 0,'-24'0'0,"48"0"32,24-24-32,1 24 0,47-25 15,25 1-15,25 0 16,-1 0-16,24 24 0,-24-24 15,24-1-15,-48 1 0,0 0 16,-48 24-16,0-24 16,-49 24-16,0-24 0,-24 0 15</inkml:trace>
  <inkml:trace contextRef="#ctx0" brushRef="#br0" timeOffset="32226">6894 2274 0,'-24'0'0,"0"-24"16,24 0-16,24-1 31,0 25-31,0 0 16,0 0-16,1 25 0,-1-25 15,0 24-15,24 0 16,-23 0-16,-1 0 0,-24 1 16,24 23-16,-24-24 15,-24 0-15,0 0 0,-25 1 16,1-1-16</inkml:trace>
  <inkml:trace contextRef="#ctx0" brushRef="#br0" timeOffset="35331">5564 3483 0,'0'-24'0,"24"24"15,24-24-15,-24 24 16,49 0-16,24 0 15,-1 24-15,25 0 0,0-24 16,24 25-16,-24-1 16,0 0-16,-24 0 0,0-24 15,0 24-15,-49 1 0,0-1 16,1-24-16,-25 0 16,0 24-16,0-24 0</inkml:trace>
  <inkml:trace contextRef="#ctx0" brushRef="#br0" timeOffset="35582">7039 3338 0,'-24'-24'0,"0"0"16,0 0 0,48 48 15,0 24-16,24-23-15,-23-1 0,-1 24 16,0 0-16,0 1 16,0-1-16,0-24 0,-24 25 15,0-1-15,-24-24 16,0 1-16,-24 23 0,-1-24 16,1-24-16,0 24 0,-1 1 15</inkml:trace>
  <inkml:trace contextRef="#ctx0" brushRef="#br0" timeOffset="44458">16667 1524 0,'-24'-24'0,"0"24"0,24-24 16,0-1-16,-25 25 16,25-24-16,-24 24 0,24-24 15,24 48 17,1 0-32,-25 1 15,24 23-15,0 0 16,0 1-16,25-1 0,-25 25 15,0-1-15,24-23 0,-24-1 16,1 0-16,-1 1 16,0-25-16,0 0 0,-24 0 15,24-24-15,1 0 16,-25-24-16,24 0 16,-24-24-16,24-1 0,24-23 15,-23-1-15,-1 1 16,0-1-16,0 0 0,0 1 15,1 23-15,-1 1 16,0 0-16,-24 24 0,0 48 47,0 0-47,0 0 16,0 0-16,0 0 15</inkml:trace>
  <inkml:trace contextRef="#ctx0" brushRef="#br0" timeOffset="44680">17417 1572 0,'0'25'31,"0"-1"-31,0 0 16,0 0-16,0 0 15,0 25-15,24-25 0,-24 24 16,0 1-16,0-25 0,0 24 16,24-24-16,-24 1 15</inkml:trace>
  <inkml:trace contextRef="#ctx0" brushRef="#br0" timeOffset="44819">17586 1355 0,'0'-24'0,"0"-1"15,-24 1-15</inkml:trace>
  <inkml:trace contextRef="#ctx0" brushRef="#br0" timeOffset="45666">17804 1669 0,'-24'0'16,"0"0"-16,-1 0 15,1 0 1,48 24-1,1 1 1,23-1 0,-24-24-1,0 0-15,25 0 0,-25 0 16,0 0-16,0 0 0,-24-24 16,24-1-16,-24 1 15,0 0-15,0 0 16,0 0-16,-24-1 0,0 1 15,0 0-15,0 24 16,-1-24-16,1 24 0,0 0 16,0 24-16,0 0 0,24 0 15,-24 25-15,24-1 16,0 1-16,0-1 0,0 0 16,0 1-16,24-1 15,0-24-15,0 0 0,0 1 16,0-1-16,1-24 0,23 0 15,-24 0-15,0 0 16,25-24-16,-25-1 0,0 1 16,0-24-16,1 24 15,-1-25-15,0 1 0,0 0 16,0-1-16,-24 1 0,0 24 16,0-1-16,25 25 15,-25 49 1,0-25-1,0 0-15,24 25 0,-24-1 16,24 0-16,0-23 0,-24 23 16,24-24-16,0 0 15,-24 0-15,49 1 16,-25-25-16,0-25 16,0 1-1,-24 0-15,25-24 0,-1 24 16,0-25-16,0 25 15,0-24-15,1 23 0,-25 1 16,24 24-16,0 0 16,-24 24-16,24-24 0,0 25 15,-24-1-15,25 0 0,-1 0 16,-24 0-16,24 1 16,0-1-16,0-24 0,0-24 15,1 24 1,-1-25-16,0-23 0,0 24 15,0-25-15,1 1 0,-25 0 16,0-1-16,0 1 16,-25-1-16,-23 25 0,0-24 15,-25 24-15</inkml:trace>
  <inkml:trace contextRef="#ctx0" brushRef="#br0" timeOffset="28464">7934 895 0,'-48'0'0,"24"0"0,-1 0 16,1 0-16,24 24 16,0 0-1,24 1-15,1-1 0,-1 24 16,0-24-16,0 1 16,0 23-16,-24-24 0,25 25 15,-1-25-15,-24 0 16,0 0-16,24 0 0,-24 1 15,-24-25 1,24-25 0,-24 1-16,24-24 0,-25-1 15,1 1-15,24 0 16,-24-25-16,24 0 0,-24 1 16,24-25-16,0 25 0,24-1 15,0 25-15,0-1 16,1 1-16,23 24 0,0-1 15,25 25-15,-25 25 16,25-1-16,-25 0 0,1 0 16,-25 25-16,0-25 0,-24 24 15,-48 1-15,-1-1 16,1-24-16,-25 25 0,1-1 16,-1-24-16,1 0 15,23 0-15,25-24 0</inkml:trace>
  <inkml:trace contextRef="#ctx0" brushRef="#br0" timeOffset="28819">8563 919 0,'24'0'0,"-24"24"16,25-24 15,-25 25-31,24-25 15,0 0 1,0 0-16,0 0 16,0 0-16,1 0 15,-1 0-15,-24-25 16,24 25-16,-24-24 16,0 0-16,24 0 0,-24 0 15,-24 0-15,0-1 16,0 1-1,-1 24-15,-23 0 0,24 24 16,0 1-16,0-1 0,-1 0 16,1 0-16,24 24 15,0-23-15,24 23 0,1-24 16,-1 0-16,24 1 16,0-25-16</inkml:trace>
  <inkml:trace contextRef="#ctx0" brushRef="#br0" timeOffset="29126">9023 823 0,'-24'-49'0,"-1"25"15,1 24-15,24-24 16,0 0-16,24 48 16,1-24-16,-1 24 15,24 0-15,1 0 16,-25 25-16,24-25 0,-24 24 15,0-24-15,-24 1 0,0-1 16,0 0-16,0 0 16,-24-24-16,0 0 15,0-24-15,24 0 16,-24 0-16,0-1 0,24-23 16,0 0-16,24-1 0,0 1 15,0 24-15,0-25 16,25 1-16,-1 24 0,-24 24 15,25-24-15,-25 24 16</inkml:trace>
  <inkml:trace contextRef="#ctx0" brushRef="#br0" timeOffset="30115">9507 677 0,'0'-24'16,"0"0"-1,0 0 1,24 24 0,-24 24-16,24 0 15,0 0-15,0 1 16,1 23-16,-1 0 0,0-23 16,0 23-16,-24-24 15,24 24-15,-24-23 0,0-1 16,-24-24 15,24-24-31,-24-1 0,24 1 16,0 0-16,0-24 15,0-1-15,0 1 0,24 0 16,0-25-16,0 25 0,25-1 16,-25 25-16,0-24 15,0 48-15,1 0 0,-1 0 16,-24 24-16,24 0 15,0 0-15,0 25 0,25-1 16,-25-24-16,0 25 0,0-25 16,1 0-16,-25 0 15,24 0-15,-24 1 0,-24-25 32,-1-25-32,1 1 15,24-24 1,0 24-16,24-25 0,1 1 15,-1-1-15,0 1 0,24 24 16,1-25-16,-25 25 16,0 0-16,24 24 0,-23 0 15,-1 24-15,-24 0 0,24 25 16,-24-1-16,24-24 16,-24 25-16,24-1 0,1-24 15,-25 25-15,24-25 16,0 0-16,0-24 0,0 24 15,1-24-15,-1 0 0,0-24 16,24 0-16,-24 0 16,73-25-1,-73 25-15,25 0 0,-1-24 16,-24 23-16,1-23 0,-1 0 16,-24 23-16,24-23 0,-24 0 15,-24 24-15,24-1 16,-24 1-16,-25 24 0,25 0 15,0 24-15,-25 1 16,25-1-16,0 0 0,0 24 16,0-24-16,-1 25 0,25-1 15,0 1-15,0-25 16,0 24-16,25-24 0,-1 1 16,0-25-16,0 0 0,0 0 15,1 0-15,23 0 16,-24-25-16,0 1 0,1 0 15,-1-24-15,-24 23 16,0-23-16,24 24 0,-24-25 16,0 25-16,0 0 15,0 0-15,0 48 16,0 0-16,0 25 16,0-25-16,0 24 15,24 1-15,-24-1 0,24 0 16,-24-23-16,0-1 15,25 0-15</inkml:trace>
  <inkml:trace contextRef="#ctx0" brushRef="#br0" timeOffset="30661">11345 484 0,'0'-24'0,"0"-1"15,0 1-15,0 0 16,0 48-1,24-24-15,-24 24 16,0 1-16,24 23 0,-24-24 16,25 0-16,-25 25 15,0-25-15,0 0 0,0 0 16,0 1-16,0-1 16,24-48-1,-24-1 1,24 1-16,0 0 15,0-24-15,1 23 0,-1-23 16,-24 24-16,24 0 16,0-1-16,-24 1 0,24 24 15,-24 24-15,0 1 16,25-1-16,-1 0 16,0 0-16,0 0 15,0 1-15,25-25 16,-25 0-16,24 0 0,1 0 15,-1-25-15,0 25 0,1-24 16,-1 0-16,-24-24 16,1 23-16,-1-23 0,-24 24 15,0-24-15,0 23 16,-24-23-16,-1 24 0,-23 0 16,24 24-16,0 0 0,-25 0 15,25 24-15,0 0 16,0 24-16,24 1 0,-25-1 15,25 0-15,0 1 0,25-1 16,-1 1-16,0-1 16,0-24-16,0 0 0,25 1 15</inkml:trace>
  <inkml:trace contextRef="#ctx0" brushRef="#br0" timeOffset="31063">12409 339 0,'0'-24'0,"0"-1"16,0 50 15,0-1-31,25 0 16,-25 0-16,0 0 0,0 0 16,24 25-16,-24-25 15,0 24-15,0-23 0,0-1 16,0 0-16,0 0 15,24-48 1,0 24 0,-24-48-16,24 23 15,1 1-15,-1-24 0,24-1 16,-24 1-16,1 24 0,-1 0 16,0 0-16,0-1 15,0 50-15,-24-1 16,24 0-16,-24 24 15,0 1-15,0-1 0,0 0 16,0 1-16,25-25 16,-25 0-16,0 0 0,24-24 15,0 0-15,0 0 16,0-48-16,1 24 16</inkml:trace>
  <inkml:trace contextRef="#ctx0" brushRef="#br0" timeOffset="31195">13038 169 0,'0'-72'15,"0"48"-15,-24-25 0,0 49 16,24 24-16,-24 1 16,24 23-16,0 25 0,0-1 15,0 1-15,0-1 0,24 1 16,0-1-16,0-23 16,1-1-16</inkml:trace>
  <inkml:trace contextRef="#ctx0" brushRef="#br0" timeOffset="31327">12917 508 0,'0'-24'0,"0"0"15,0-1-15,25 1 16,23 0-16,-24 0 0,25 24 16,-1-24-16,0 24 0</inkml:trace>
  <inkml:trace contextRef="#ctx0" brushRef="#br0" timeOffset="32899">8515 2226 0,'24'-25'0,"0"25"16,-24-24-16,0 0 0,24 0 15,-24 0-15,0-1 16,-24 25-16,0 0 16,0 25-16,0 23 0,-1-24 15,1 25-15,24-1 16,-24 0-16,0 25 0,24-25 15,0 1-15,24-1 0,0-24 16,25 0-16,-25 1 16,24-25-16,1 0 0,-1-25 15,0 25-15,1-24 16,-25-24-16,0 24 0,0-25 16,-24 1-16,0 0 0,-24-25 15,0 25-15,0 23 16,-1-23-16,-23 48 0,24-24 15,0 24-15,0 24 16,24 0-16,0 0 16,0 1-16</inkml:trace>
  <inkml:trace contextRef="#ctx0" brushRef="#br0" timeOffset="33168">9458 1814 0,'0'-72'0,"0"23"0,0-23 16,-24 23-16,0-23 0,0 23 15,-1 25-15,1 0 16,-24 24-16,24 0 0,-1 48 16,1 1-16,0 23 15,24 1-15,0 24 0,0 24 16,0 0-16,0 0 15,24 0-15,0-25 0,1 1 16,-1 0-16,-24-25 16,24-23-16,0-1 0,0-24 15,1 1-15,-1-25 0</inkml:trace>
  <inkml:trace contextRef="#ctx0" brushRef="#br0" timeOffset="33374">9918 1645 0,'-24'-48'0,"-1"-1"16,1 25-16,0 24 15,0 0-15,0 0 0,-1 24 16,25 25-16,-24-1 16,24 25-16,-24-1 0,24 25 15,0 0-15,24 24 0,0-25 16,1-23-16,-1 24 15,0-25-15,-24-23 0</inkml:trace>
  <inkml:trace contextRef="#ctx0" brushRef="#br0" timeOffset="33714">9337 2298 0,'-24'-48'15,"-24"24"-15,23-1 16,25 1-16,25 24 15,23-24-15,0 24 0,1 0 16,48 0-16,-1-24 16,1 24-16,24 0 0,-24-24 15,24 24-15,-24 0 16,-25-25-16,1 25 0,-25-24 16,0 24-16,-23-24 0,-25 0 15,-25 0 1,1 24-16,24-25 15,-24 25-15,24 25 16,24-1 0,-24 24-16,24-24 15,-24 25-15,25-1 16,-1-24-16,-24 25 0,24-1 16,0-24-16,-24 1 15,0-1-15</inkml:trace>
  <inkml:trace contextRef="#ctx0" brushRef="#br0" timeOffset="33859">10668 1790 0,'0'-24'0,"0"0"16,0 48 15</inkml:trace>
  <inkml:trace contextRef="#ctx0" brushRef="#br0" timeOffset="34080">11176 1911 0,'24'0'15,"-24"-24"-15,-24 0 16,0 0-16,-1 24 15,-23 0-15,24 0 0,-25 0 16,1 0-16,24 24 0,-25 24 16,25-24-16,24 25 15,0-1-15,0 0 0,24-23 16,1 23-16,23-24 16,0 25-16,1-49 0,23 24 15</inkml:trace>
  <inkml:trace contextRef="#ctx0" brushRef="#br0" timeOffset="34416">11490 2080 0,'0'-24'0,"0"0"15,-24 24-15,24 24 63,24-24-63,0 0 0,1 0 15,23 0-15,-24 0 16,25 0-16,-1 0 16,0-24-16,1 0 0,-25 0 15,24-1-15,-24 1 16,1 0-16,-25 0 0,0-24 16,-25 23-16,-23 1 0,0 24 15,-1-24-15,1 24 16,0 0-16,-1 24 0,1 0 15,24 1-15,-1 23 16,25 0-16,0 1 0,25-1 16,-1 0-16,0-23 0,24 23 15,25-24-15</inkml:trace>
  <inkml:trace contextRef="#ctx0" brushRef="#br0" timeOffset="36158">7813 3242 0,'-24'0'0,"-24"-25"16,23 25-16,1 0 15,48 0 1,1 0-16,23 0 0,0-24 16,25 24-16,0 0 15,23 0-15,1-24 0,-24 24 16,-1 0-16,1 0 15,-25-24-15,1 24 0,-25 0 16,-48 0-16,-1 0 16,1 0-16,-24 0 15,24 0-15,-25 0 0,25 0 16,0 0-16,0 0 16,24 24-16,0 0 15,0 0-15,0 1 16,0 23-16,0 25 0,0-1 15,0 1-15,0 23 0,0-23 16,0 24-16,-25-25 16,25 25-16,0-49 0,0 25 15</inkml:trace>
  <inkml:trace contextRef="#ctx0" brushRef="#br0" timeOffset="36549">8732 3919 0,'0'-24'16,"0"0"-1,-24 24 1,24-25-16,24 25 31,1 0-15,-1 0-1,0 0 1,0-24-16,0 0 16,-24 0-16,0 0 15,0-1-15,0-23 16,-24 24-16,0 0 0,0-1 16,0 1-16,-1 24 15,1 0-15,0 0 0,0 24 16,0 1-16,24 23 0,0 0 15,0 1-15,0-1 16,24 1-16,-24-1 0,24-24 16,0 24-16,25-23 15,-25-1-15,0-24 0,24 0 16</inkml:trace>
  <inkml:trace contextRef="#ctx0" brushRef="#br0" timeOffset="37084">9095 3750 0,'0'-25'0,"0"-23"16,-24 24-16,24 0 0,-24-1 16,24 1-16,0 0 15,-24 24-15,24 24 16,24 0 0,-24 1-16,24 23 15,0 0-15,-24-23 0,25 23 16,-25 0-16,0-23 15,24-1-15,-24 0 0,0 0 16,0-48 15,0 0-31,24-25 0,-24 1 16,0 0-16,0-1 16,24 1-16,-24-25 0,24 49 15,0-24-15,1 23 0,-25 1 16,24 24-16,0 24 15,0 1-15,-24-1 0,24 24 16,-24 1-16,0-1 16,0-24-16,0 25 0,0-25 15,0 0-15,0 0 0,0 0 16,25-48 0,-1 0-1,0-24-15,0 23 16,0-23-16,1 0 0,-1 23 15,0-23-15,0 24 0,25 0 16,-25-1-16,0 25 16,0 0-16,-24 25 0,24-1 15,0 0-15,-24 24 16,25 1-16,-25-25 0,24 24 16,-24-23-16,24-1 0,-24 0 15</inkml:trace>
  <inkml:trace contextRef="#ctx0" brushRef="#br0" timeOffset="37539">10039 3217 0,'0'-48'16,"0"0"-16,0 23 15,0 1-15,0 48 16,24 1-1,0 23-15,-24 25 16,24-1-16,1 1 0,23 23 16,-24 1-16,0 0 15,25 24-15,-25-48 0,0 23 16,0-23-16,-24-1 0,24-23 16,1-1-16,-25-24 15,-25-48 16,25 0-31,-24 0 0,0-25 16,0-23-16,0-1 0,-25 1 16,25-25-16,24 24 15,-24 1-15,24-1 0,0 1 16,0 23-16,0 1 16,24 24-16,24 0 0,-23 24 15,23 24-15,0 0 0,1 0 16,-1 24-16,1-23 15,-25 23-15,0 0 0,-24 1 16,-24-25-16,-25 24 16,25-23-16,-24-1 0,-1 0 15,1-24-15</inkml:trace>
  <inkml:trace contextRef="#ctx0" brushRef="#br0" timeOffset="38493">11055 3435 0,'0'-24'0,"-24"24"16,-25-24-1,1 24-15,24 0 0,-25 0 16,25 0-16,-24 0 16,23 0-16,25 24 0,0 0 15,0 0-15,0 0 16,0 25-16,25-25 0,-1 24 15,0-23-15,0-1 0,25 0 16,-25 0-16,0-24 16,0 0-16,0 0 0,1 0 15,-1-24-15,-24 0 16,0 0-16,0-1 0,0-23 16,0 24-16,-24-25 15,-1 25-15,1-24 0,24 24 16,-24 0-16,24-1 0,0 1 15,0 0 1,24 24-16,25 0 0,-1 0 16,0 0-16,1 24 0,23-24 15,-23 24-15,-1-24 16,0 25-16,1-25 0,-25 24 16,0 0-16,0 0 15,-24 0-15,0 0 16,-24 1-16,0-1 0,24 0 15,-24-24-15,0 24 16,-1-24-16,1 0 16,0-24-16,24 0 15,24 0-15,-24-1 16,24 1-16,1 0 0,-1 0 16,24 0-16,-24 0 15,25-1-15,-1 1 0,1 0 16,-25 24-16,24-24 15,0 24-15,-23 0 0,23 0 16,0 0-16,-23 0 0,23 0 16,0 0-16,1 0 15,-25 0-15,24 0 0,-23-24 16,-1-1 0,-24 1-16,0 0 15,-24 0-15,-1 24 16,1-24-16,0 24 15,0 0-15,-25 0 0,1 0 16,0 24-16,23 0 0,-23 0 16,24 0-16,0 25 15,-1-25-15,25 24 0,0-23 16,25 23-16,-1-24 16,0 0-16,0 0 0,25 1 15,-1-25-15,-24 0 0,25 0 16,-25 0-16,24-25 15,-24 25-15,1-24 0,-1 0 16,-24 0-16,0 0 16,24 0-16,-24-25 0,0 25 15,0 0-15,0 0 16,0 48 0,0 0-1,24 24-15,-24-23 16,0 23-16,24-24 0,0 24 15,-24-23-15</inkml:trace>
  <inkml:trace contextRef="#ctx0" brushRef="#br0" timeOffset="39273">12603 3290 0,'-24'-24'0,"0"-25"16,-1 25-16,1 0 0,24 0 15,0 0-15,24 24 16,1 0 0,23 0-16,-24 24 0,25 0 15,-25 0-15,0 25 16,0-25-16,0 0 0,-24 24 16,0-23-16,-24-25 15,24 24-15,-24-24 0,0 0 16,0 0-16,-1-24 0,25-1 15,0 1 1,0 0-16,25 0 0,-1 0 16,0-1-16,24 1 15,1 0-15,-1 24 0,0-24 16,1 24-16,-1-24 0,-24 24 16,1 0-16,-1-25 15,-24 1-15,0 0 31,-24 24-31,24-24 0,-25 24 16,25-24 0,-24 24-1,24 24-15,0 0 0,0 0 16,0 0 0,0 25-16,24-25 0,-24 0 15,25 0-15,-25 1 0,24-1 16,0-24-16,0 0 15,0 0-15,25 0 0,-25 0 16,0-24-16,0-1 16,25 1-16,-25 0 0,-24 0 15,24 24-15,-24-24 0,24 24 16,-24 24 0,0 0-16,0 49 0,-24-1 15,24 25-15,0 24 16,0 0-16,0 0 0,0 0 15,0 0-15,0-25 0,0 1 16,0-48-16,0-1 16,-24-24-16,0-24 0,-1-24 15,-23 0-15,0-25 0,24-23 16,-25-1-16,49-48 16,0 25-16,0-25 0,49 24 15,-1 0-15,0 0 16,25 25-16,-1 23 0,-23 25 15,23 24-15,-23 0 0,-1 24 16,-24 1-16,1-1 16,-25 0-16</inkml:trace>
  <inkml:trace contextRef="#ctx0" brushRef="#br0" timeOffset="46367">13885 387 0,'-24'-24'15,"24"0"-15,0 0 16,24-1-16,-24 1 16,24 24-16,-24 73 46,0-49-46,0 0 0,0 24 16,0-23-16,0-1 16,0 0-16,24 0 0,1-24 15,-1 0-15,0-24 16,24 0-16,1 0 16,-1-25-16,49 1 0,0-25 15,-1 1-15,1-1 0,0 25 16,0-1-16,-25 25 15,-23 0-15</inkml:trace>
  <inkml:trace contextRef="#ctx0" brushRef="#br0" timeOffset="46849">13038 1718 0,'0'-25'16,"25"25"-16,-25-24 0,0 0 15,0 48 17,0 0-17,0 1-15,0-1 0,0 0 16,0 24-16,0-23 0,0-1 15,0 0-15,0 0 16,24-24-16,0 0 0,0-24 16,49-24-1,-1 23-15,-23-23 0,47 0 16,-23-1-16,24 1 0,0-1 16,-1 1-16,-23 24 15,24-25-15,-49 49 0,25 0 16</inkml:trace>
  <inkml:trace contextRef="#ctx0" brushRef="#br0" timeOffset="47273">14369 2951 0,'0'24'16,"24"-24"-16,-24 25 46,0-1-30,-24 0 0,24 0-16,0 0 0,0 1 15,0-1-15,0 0 32,24-24-32,0-24 15,25 0-15,-25-1 16,48 1-16,1-24 0,0 24 15,23-25-15,25 1 0,-24 0 16,-24-1-16,23 25 16,-23 0-16</inkml:trace>
  <inkml:trace contextRef="#ctx0" brushRef="#br0" timeOffset="50256">387 4669 0,'-24'0'0,"-1"0"0,25-24 16,25 24 0,-1 0-16,24 24 15,-24 0-15,1 0 0,-1 25 16,0-1-16,-24 25 0,24-1 15,0-24-15,-24 25 16,24 0-16</inkml:trace>
  <inkml:trace contextRef="#ctx0" brushRef="#br0" timeOffset="10685">1354 6338 0,'0'-24'16,"0"0"-16,-24-1 16,0 25-16,0-24 0,0 24 15,-1 0-15,-23 0 16,24 0-16,-25 24 0,1 1 16,24 23-16,-24-24 0,23 25 15,25-1-15,0 0 16,0 1-16,0-1 0,25 0 15,23 1-15,0-1 0,1-24 16,23 1-16,1-1 16,-25-24-16,25 0 0,-1-24 15,-23-1-15,-1 1 16,0-24-16,-23-1 0,-25 1 16,24 24-16,-24-25 0,0 25 15,0 0-15,-24 0 16,24 0-16,0 48 31,0 0-31,0 0 0,0 0 16,0 25-16,24-1 15,-24-24-15,0 25 0,24-25 16,-24 0-16,24 0 0</inkml:trace>
  <inkml:trace contextRef="#ctx0" brushRef="#br0" timeOffset="10823">1814 6459 0,'0'-24'0,"0"0"16,0-1-1,-24 25-15,24 25 32</inkml:trace>
  <inkml:trace contextRef="#ctx0" brushRef="#br0" timeOffset="11033">1983 6241 0,'0'-24'16,"0"0"-16,0 0 16,0-1-16,0 50 15,0-1 1,0 24-1,25 1-15,-25-1 0,0 0 16,24 25-16,-24-25 16,24 1-16,-24 23 0,24-48 15</inkml:trace>
  <inkml:trace contextRef="#ctx0" brushRef="#br0" timeOffset="11609">2104 6556 0,'-24'-25'16,"0"25"-16,24-24 0,-24 24 16,0-24-16,48 24 15,0 0 1,24 0-16,1 0 16,-1-24-16,0 24 0,25 0 15,-25-24-15,25 24 16,-25 0-16,-23-24 15,-1 24-15,0-25 0,-24 1 16,0 0-16,-24 24 16,0-24-16,-1 24 15,1 0-15,24 24 16,-24 0-16,24 0 16,24 1-16,0-1 15,1-24-15,23 0 16,0 24-16,-24-24 15,25 0-15,-1-24 0,1 24 16,-25-24-16,0-1 0,0 1 16,-24 0-16,24 0 0,-24 0 15,-24 24 1,0 24-16,24 24 16,-24 1-16,24 47 15,0-23-15,0 48 0,24 0 16,0 0-16,-24-25 0,24 1 15,1 0-15,-25-24 16,0-49-16,0 0 0,-25-24 16,-23-24-1,24-25-15,0-23 0,-1-1 16,1 1-16,24-25 0,0 24 16,24 1-16,1-1 15,-1 25-15,24-1 0,1 49 16,-25 0-16,24 0 15</inkml:trace>
  <inkml:trace contextRef="#ctx0" brushRef="#br0" timeOffset="50701">363 6701 0,'0'-24'0,"-25"-25"0,25 25 15,0-24-15,0 23 0,0 1 16,25-24-16,-1 24 16,0 24-16,0-24 0,0 24 15,25 0-15,-25 24 16,-24 0-16,0 0 15,0 24-15,-24 25 0,0-25 16,-1 1-16,1 23 16,0-23-16,24-25 0,0 24 15,0-23-15,24-25 0,25 0 16,-1 0-16,49 0 16,-25 0-16,25-25 0</inkml:trace>
  <inkml:trace contextRef="#ctx0" brushRef="#br0" timeOffset="52586">242 12410 0,'24'-24'0,"0"24"15,0 0-15,0 0 16,-24 24 0,-24 24-16,0-24 15,0 25-15,24-1 16,-24 25-16,-1-25 0,1 25 16,24-25-16,0 25 15,24-25-15,1 0 0,23-23 16,0-1-16,25 0 0,-25 0 15,25-24-15,-25-24 16,1 24-16,-1-24 0,-24 0 16,-24-1-16,0 1 15,-24 24-15,-24-24 0,23 24 16,-47 0-16,24 24 0,-1 0 16,1 1-16,-1-1 15,25 0-15</inkml:trace>
  <inkml:trace contextRef="#ctx0" brushRef="#br0" timeOffset="52009">24 11176 0,'-24'0'0,"24"-24"31,24 24-31,-24-24 16,24 24-16,-24 24 16,0 0-1,0 0-15,24 0 16,-24 1-16,24 23 16,1-24-16,-1 0 0,24 25 15,1-25-15,-25 24 0,24-23 16,-24 23-16,1-24 15,-1 0-15,-24 0 0,0 1 16</inkml:trace>
  <inkml:trace contextRef="#ctx0" brushRef="#br0" timeOffset="52117">242 11152 0,'24'-49'0,"0"-23"15,24 24-15,1-1 16,23 1-16,-23 48 0,-1-24 15,0 24-15</inkml:trace>
  <inkml:trace contextRef="#ctx0" brushRef="#br0" timeOffset="13075">1379 7838 0,'0'-24'0,"24"24"15,-24-25-15,24 1 0,-24 0 16,0 0-16,0 0 16,0-1-16,-24 25 15,0 0-15,-25 0 0,25 0 16,-49 25-16,25 23 0,0 0 15,-1 1-15,1 23 16,0-23-16,23 23 0,25 1 16,0-1-16,0 1 15,49 0-15,-25-25 0,48 0 16,1 1-16,0-49 0,-1 0 16,1 0-16,-1 0 15,1-24-15,-1-1 0,-47-23 16,23 0-16,-24-1 0,-24 25 15,0-24-15,0 23 16,0-23-16,0 24 0,-24 0 16,24-1-1,-24 25-15,24 25 16,0-1 0,-24 24-16,24-24 15,0 25-15,0-25 0,0 24 16,0-23-16,0 23 15,0-24-15,0 0 0,24 1 16,0-25-16,0 24 0,0-24 16,25 0-16,-25-24 15,24-1-15,-23 1 0,23 0 16,-24 0-16,0 0 16,-24-25-16,0 25 0,-24 0 15,-24-25 1,24 49-16,-1-24 0,1 24 15,0 0-15,0 24 0,0-24 16,24 25-16,0-1 16,0 0-16,0 0 0,24-24 15,0 24-15,0 1 0,0-25 16,1 0-16,23 0 16,0-25-16,25 25 0,-25-24 15,1 0-15,23 0 0,-23-25 16,-1 25-16,0 0 15,-23 0-15,-25 0 0,24 24 16,-24-25-16,-24 25 16,-1 0-16,1 0 15,0 0-15,0 25 16,24-1 0,0 0-16,24-24 15,-24 24-15,24 0 16,0 1-16,1-1 0,-1 0 15,0-24-15,0 24 0,0-24 16,25 0-16,-25 0 16,0-24-16,0 24 0,0-24 15,1 24-15,-1-24 16,-24-1-16,-24 25 31,24 25-31,-25-25 16,25 24-16,0 0 15,0 0-15,0 0 16,25-24-16,-1 25 0,0-1 16,0-24-16,25 24 0,-25-24 15,24 0-15,-24 0 16,25-24-16,-25 0 0,0-1 16,0 1-16,1-24 15,-25-1-15,0 25 0,0-24 16,0 24-16,0-25 0,0 25 15,-25 0-15,50 48 32,-25 0-17,24 0-15,-24 1 0,24-1 16,-24 24-16,24-24 0,-24 1 16,24-1-16</inkml:trace>
  <inkml:trace contextRef="#ctx0" brushRef="#br0" timeOffset="13835">3386 8055 0,'0'-24'16,"-24"0"-1,24 0 1,0 48 31,24 0-32,-24 0-15,0 1 0,0-1 16,25 24-16,-25-24 16,0 1-16,0-1 0,24 0 15,-24 0-15,24 0 0,0-24 16,-24 25-16,24-25 15,1-25-15,-1 1 16,0 0-16,0 0 16,0 0-16,0-25 0,1 1 15,-1-1-15,-24 1 16,24 0-16,-24-1 0,24 1 16,-24 24-16,0-25 0,0 25 15,0 0 1,0 48 31,24-24-16,-24 24-31,0 1 31,0-1-15,25-24 15,-50 0 32,25-24-48,-24 24-15,24 24 47,0 0-31,24-24-16,-24 48 15,0-23-15,25-1 0,-25 24 16,24 0-16,0-23 0,-24 23 16,24 0-16,0-23 15,1-1-15</inkml:trace>
  <inkml:trace contextRef="#ctx0" brushRef="#br0" timeOffset="14609">3749 8055 0,'0'-24'16,"0"0"-1,24 24-15,1-24 16,23 24-16,-24-24 0,25 0 15,-1-1-15,-24 25 0,25-24 16,-1 24-16,-24-24 0,24 24 16,-23 0-16,-1 0 15,-24 24-15,24 0 0,-24 25 16,0-25 0,24 0-16,-24 0 0,0 0 15,24 1-15,-24-1 0,0 0 16,0 0-1,-24-24-15,0 0 16,0 0-16,24-24 16,-24 24-16,24-24 0,0 0 15,0-1-15,24 1 0,24 0 16,-24 0-16,25 0 16,-1 0-16,1-1 0,23 1 15,-23 24-15,-25 0 16,0 0-16,0 0 0,0 24 15,-24 1-15,0-1 16,0 0-16,0 0 16,0 0-16,0 0 15,24-24 1,1 0-16,-1 0 16,0 0-16,24 0 0,-23-24 15,23 0-15,0 24 16,-23-24-16,-1 0 0,0 0 15,-24-1-15,24-23 16,-24 24-16,24 24 0,-24-24 16,0-1-16,0 50 31,0-1-31,0 24 0,25 1 16,-25-1-16,0 49 15,24-1-15,-24 1 0,24 24 16,-24 0-16,24-24 0,-24 0 15,0-1-15,-24-47 16,0-1-16,-25-24 0,1-24 16,0 0-16,-1-48 15,-23 0-15,-1-146 16,73 97-16,0 1 0,24-1 16,25 0-16,-1 24 15,25 25-15,-1 0 0,1 48 16,-25 0-16,0 0 0</inkml:trace>
  <inkml:trace contextRef="#ctx0" brushRef="#br0" timeOffset="18767">3628 9507 0,'0'-24'0,"0"-25"0,0 25 16,-24 0-16,0 0 16,0 0-16,0-1 0,-1 25 15,-23 0-15,0 0 0,23 25 16,-23-1-16,24 24 16,0-24-16,-1 25 0,25-1 15,0 0-15,0 1 16,0-1-16,0 1 0,25-25 15,-1 24-15,24-24 0,-24 1 16,25-25-16,-1 0 16</inkml:trace>
  <inkml:trace contextRef="#ctx0" brushRef="#br0" timeOffset="19488">3943 9531 0,'24'-24'16,"-24"0"-16,-24 0 15,0 24-15,-1-25 16,1 25-16,0 0 16,0 25-16,0-1 0,-1 0 15,25 0-15,-24 0 16,24 0-16,0 25 0,0-25 16,0 0-16,24 25 15,1-25-15,-1-24 0,0 24 16,24-24-16,1 0 0,-1 0 15,1 0-15,-25-24 16,24 0-16,-24-1 16,0 1-16,-24 0 0,0-24 15,-24 23-15,0 1 0,0 0 16,-24 0-16,23 0 0,-23 0 16,24 24-16,0 0 15,-1 0-15,50 24 16,-1-24-1,24 24-15,1-24 0,23 0 16,-24 0-16,25 0 0,0 0 16,-25 0-16,0 0 15,1 0-15,-1-24 0,-24 24 16,1-24-16,-1 24 16,0 0-16,-24-25 15,-24 25-15,0 0 16,-1 25-16,1-25 15,0 24-15,0 0 0,0 0 16,-1 0-16,25 0 16,0 1-16,0 23 0,0-24 15,25 0-15,-1-24 0,0 25 16,24-25-16,-23 0 16,23 0-16,0 0 0,1-25 15,-25 1-15,24 0 16,-48 0-16,24-25 0,-24 1 15,0 0-15,-24-1 0,0-23 16,0 23-16,24 1 16,-24 0-16,-1 23 0,25 1 15,-24 24-15,24 49 16,0-1 0,0 0-16,24 1 0,-24-1 15,0 25-15,25-25 16,-1 25-16,-24-25 0,24 0 15</inkml:trace>
  <inkml:trace contextRef="#ctx0" brushRef="#br0" timeOffset="19811">5128 9531 0,'0'-24'15,"0"0"16,24 24-15,0 0-16,1 0 16,-1 0-16,24 0 0,-24 0 15,25 0-15,-25 0 16,0 0-16,0-24 0,-24-1 16,-24 1-1,0 0-15,0 0 0,-25 0 16,1-1-16,0 1 0,23 24 15,-23 0-15,0 24 16,24 1-16,24 23 0,0 0 16,0 1-16,0-1 15,24 25-15,24-1 0,-24 1 16,49-25-16,-25 1 0</inkml:trace>
  <inkml:trace contextRef="#ctx0" brushRef="#br0" timeOffset="17550">1524 9483 0,'0'-24'0,"0"-1"16,-24 1-1,24 48 1,0 1-16,0-1 15,24 0-15,-24 24 16,0 1-16,0-1 0,0 25 16,24-25-16,-24 25 15,0-25-15,0 0 0,0 1 16</inkml:trace>
  <inkml:trace contextRef="#ctx0" brushRef="#br0" timeOffset="17795">1451 9797 0,'0'-72'0,"-24"-1"0,24 0 16,-24-23-16,24 23 0,0 1 16,-24-1-16,24 0 15,0 25-15,0 24 0,24 0 16,0 24-16,0 0 16,25 0-16,-1 24 0,0 0 15,1 0-15,-1 25 0,25-25 16,-49 24-16,24 1 15,-24-25-15,-24 24 0,0 1 16,-24-25-16,-24 24 16,-1-24-16,1 0 0,0 1 15,-1-1-15,25-24 0</inkml:trace>
  <inkml:trace contextRef="#ctx0" brushRef="#br0" timeOffset="17993">2008 9507 0,'24'0'15,"-24"24"1,0 0 0,24 0-16,-24 1 0,24 23 15,-24-24-15,24 25 16,-24-1-16,0 0 0,24-23 15,-24 23-15</inkml:trace>
  <inkml:trace contextRef="#ctx0" brushRef="#br0" timeOffset="18150">2298 9386 0,'-24'-73'15,"24"49"-15,-25 24 16,25 24 0</inkml:trace>
  <inkml:trace contextRef="#ctx0" brushRef="#br0" timeOffset="18503">2370 9579 0,'-24'0'0,"0"0"16,24-24-16,0 0 16,24 24-1,0 0-15,1 0 16,-1 24-16,0-24 0,0 24 16,-24 1-16,24-1 15,-24 0-15,0 0 0,0 0 16,0 1-1,0-50 1,25 1 0,-1 0-16,0-24 15,0 23-15,0 1 0,0 0 16,25 0-16,-25 24 16,0 0-16,0 0 0,1 24 15,-1 0-15,0 0 0,-24 1 16,24 23-16,-24 0 15,0-23-15,0-1 0,0 24 16</inkml:trace>
  <inkml:trace contextRef="#ctx0" brushRef="#br0" timeOffset="51217">290 8491 0,'-24'0'0,"0"-24"15,-1 0-15,25-1 0,0 1 16,0 0-16,25-24 0,23 23 15,0 1-15,1 24 16,-1-24-16,1 0 0,23 24 16,-24 0-16,-23 24 15,-1 0-15,0 0 0,-24 1 16,-24-1-16,0 24 0,-1-24 16,1 25-16,-24-1 15,0-24-15,23 0 0,-23 1 16,24-1-16,24 0 15,24-24 1,0 0-16,25 24 16,-25-24-16,24 0 15,0 24-15,1-24 0,-25 25 16,0-1-16,0 0 0,-24 24 16,0-23-16,-24 23 15,-24-24-15,-1 25 0</inkml:trace>
  <inkml:trace contextRef="#ctx0" brushRef="#br0" timeOffset="51644">96 9700 0,'-24'0'15,"24"-24"-15,0 0 16,24 24 0,-24-24-16,25 24 0,-1 0 15,0 24 1,0-24-16,-24 24 0,24 0 15,1 1-15,-25-1 0,24 0 16,0 0 0,0-24-16,0 0 15,1 0-15,-1-24 16,0 0-16,-24 0 0,24-1 16,0 1-16,1 0 0,-25 0 15,24 24 1,-24 48-1,0 1-15,0-1 16,0 25-16,0-1 0,0 25 16</inkml:trace>
  <inkml:trace contextRef="#ctx0" brushRef="#br0" timeOffset="56224">16643 7281 0,'0'-48'16,"0"24"-16,0-25 15,0 25-15,0 0 0,24 0 16,0 0-16,25-1 0,-25 25 16,24 0-16,0-24 15,1 24-15,-25 0 0,0 24 16,25-24-16,-49 25 0,24-1 16,-24 0-1,-24 0-15,-1 0 0,1 1 16,-24 23-16,24-24 15,-1-24-15,-23 24 0,24 1 16,0-1-16,0 0 16,-1-24-16,25 24 0,0 0 15,25-24 1,-1 0-16,0 0 16,24 25-16,1-25 0,23 24 15,-23-24-15,-1 24 0,0 0 16,1 0-16,-25 25 15,-24-25-15,0 0 0,0 0 16,0 25-16,-24-25 16,-25 0-16,25-24 0,-24 24 15,-1-24-15,25 0 0,-24 0 16,-1 0-16,25 0 16,0 0-16,0-24 0,0 0 15,0 0 1</inkml:trace>
  <inkml:trace contextRef="#ctx0" brushRef="#br0" timeOffset="57839">20997 6846 0,'0'-48'0,"0"-1"16,-24-72-16,0 49 15,-1 23-15,1 1 0,24 0 16,-24 23-16,24-23 16,-24 48-16,0 0 15,24 24-15,-24 25 16,-1-1-16,1 24 0,0 1 15,0 24-15,24 0 0,-24 24 16,24-25-16,0 25 16,0-24-16,0 0 0,24 0 15,-24-1-15,24-23 16,-24-1-16,24-23 0,-24-1 16,0-24-16,0 1 15,-24-1-15,0-24 0</inkml:trace>
  <inkml:trace contextRef="#ctx0" brushRef="#br0" timeOffset="58132">20489 7523 0,'0'-48'0,"0"24"0,0-25 15,24 25-15,-24 0 16,24 0-16,1 0 0,23-1 16,-24 25-16,25-24 15,-1 24-15,0-24 0,1 24 16,-1 0-16,0-24 0,1 24 15,-25 0-15,24 0 16,-48-24-16,25 24 0,-1-25 16,-24 1-1,-24 24 1,-1 0 0,25 24-1,0 1-15,0-1 0,0 0 16,0 0-16,0 0 15,25 25-15,-25-25 0,0 0 16,24 0-16</inkml:trace>
  <inkml:trace contextRef="#ctx0" brushRef="#br0" timeOffset="58289">21118 7064 0,'0'-49'16,"0"25"-16,0-24 15,0 24-15,0-1 16,0 50 0,24-25-1,-24 24-15</inkml:trace>
  <inkml:trace contextRef="#ctx0" brushRef="#br0" timeOffset="58644">21360 7112 0,'0'24'15,"0"0"17,24 1-17,0-1 1,0-24-16,1 0 16,23 0-16,-24 0 0,0 0 15,1 0-15,-1 0 16,-24-24-16,24 24 0,-24-25 15,0 1-15,0 0 16,0 0-16,-24 0 0,24-1 16,-24 1-16,-1 0 0,1 24 15,-24 0-15,24 0 16,-1 0-16,1 24 0,0 0 16,0 25-16,24-25 0,-24 24 15,24 1-15,0-1 16,24 1-16,0-25 0,0 24 15,25-24-15,-25 1 16,24-1-16,25-24 0,-25 0 16</inkml:trace>
  <inkml:trace contextRef="#ctx0" brushRef="#br0" timeOffset="58998">21965 6773 0,'0'-24'15,"0"-24"-15,0 24 0,0-1 0,0 1 16,0 0-16,0 48 31,0 25-31,0-25 0,0 24 16,0 25-16,0-1 16,24 1-16,-24-25 0,0 25 15,0-1-15,0 1 0,0-25 16,0 1-16,0-1 15,0-24-15,24 1 0</inkml:trace>
  <inkml:trace contextRef="#ctx0" brushRef="#br0" timeOffset="59489">22690 7136 0,'-24'0'15,"24"-24"1,-24 0 0,24 0-16,-24 24 0,24-25 15,-24 1-15,-1 0 16,1 24-16,-24-24 16,24 24-16,-1 0 0,-23 0 15,24 24-15,-24-24 16,23 24-16,-23 0 15,24 25-15,24-25 0,-24 24 0,24-23 16,0 23-16,24-24 16,0 25-16,24-25 0,-23 0 15,23 0-15,0-24 16,1 0-16,-1 0 0,0-24 16,-23 0-16,23 0 0,-24-25 15,0 1-15,1-25 16,-25 1-16,24-1 0,0 1 15,-24-25-15,24 24 16,-24 1-16,0 23 0,24 1 16,-24 24-16,-24 24 15,24 24-15,-24 24 16,24 25-16,-24-25 0,24 25 16,-24 24-16,24-25 15,0 1-15,0-1 0,24-23 16,-24 23-16,24-23 0,0-25 15</inkml:trace>
  <inkml:trace contextRef="#ctx0" brushRef="#br0" timeOffset="59814">23392 6991 0,'0'-24'0,"24"0"0,0 0 16,-24-1-16,0 1 15,24 0-15,-24 0 0,0 0 16,-24-1-16,0 1 0,0 0 16,0 24-16,-25 0 15,25 0-15,-24 0 0,24 24 16,-1 0-16,25 1 16,0 23-16,0-24 0,0 25 15,25-1-15,-1-24 0,0 24 16,24 1-16,-23-1 15,-1-24-15,0 25 0,-24-25 16,0 0-16,0 0 16,-48 1-16,23-1 0,-23-24 15,0 24-15,-1-24 0,25 0 16,-24 0-16,23 0 16</inkml:trace>
  <inkml:trace contextRef="#ctx0" brushRef="#br0" timeOffset="60001">23319 6894 0,'25'-24'0,"-1"-24"0,-48 48 16,-1 0-1,1 24-15,0 0 16,-24 25-16,23-1 0,-23 24 16,24-23-16,0 23 0,-25-23 15,25 23-15,0-23 16,0-1-16,-1 1 0,1-1 15,24 0-15,-24-24 16</inkml:trace>
  <inkml:trace contextRef="#ctx0" brushRef="#br0" timeOffset="57019">19038 6894 0,'-25'0'16,"1"-24"-16,24 0 16,0 48 15,0 0-15,0 1-16,0 23 0,24 0 15,-24 1-15,0 23 16,25 1-16,-25-1 0,0 1 15,24 0-15,-24-25 16,0 24-16,0-23 0,24-25 16</inkml:trace>
  <inkml:trace contextRef="#ctx0" brushRef="#br0" timeOffset="57497">19521 7306 0,'25'-25'16,"-25"1"-16,24 24 16,-24-24-16,0 0 15,-24 24 1,24 24-16,-25 0 0,1 0 16,0 1-16,0-1 15,0 24-15,24 1 0,0-25 16,0 24-16,24-24 0,0 25 15,24-25-15,1 0 16,-1-24-16,1 24 0,-1-24 16,0 0-16,1-24 15,-1 24-15,-24-24 0,-24 0 16,0-25-16,-48 1 0,24 24 16,-25-49-16,-23 25 15,-1-25-15,25 25 0,-1-25 16,1 1-16,0 23 0,48-23 15,0 23-15,0 1 16,0 24-16,48 0 0,-24-1 16,0 25-16,25 0 15,-25 0-15,24 0 0,-23 49 16,-1-25-16,0 24 0,0-23 16,-24 23-16,0 0 15,0 1-15,0-1 0,-24 0 16,0 1-16,0-25 15,-1 0-15,1 0 0</inkml:trace>
  <inkml:trace contextRef="#ctx0" brushRef="#br0" timeOffset="56464">17756 7257 0,'-25'0'15,"1"-24"-15,0 24 16,0-24-16,48 24 16,0-24-16,0 24 15,25 0-15,-1 0 16,0 0-16,25 0 0,-25 0 16,1 0-16,-25 24 0,0-24 15</inkml:trace>
  <inkml:trace contextRef="#ctx0" brushRef="#br0" timeOffset="56621">17756 7330 0,'-25'24'15,"1"-24"-15,24 24 0,0 0 16,24-24-16,1 0 0,-1 25 16,24-25-16,0 24 15,1-24-15,-1 0 0,1 0 16,23 0-16,-48 0 15,25-24-15,-25 24 0</inkml:trace>
  <inkml:trace contextRef="#ctx0" brushRef="#br0" timeOffset="55187">15409 7136 0,'0'-24'0,"-24"24"16,0-24-16,-1 24 15,1 24 1,0 0-16,-24 0 16,24 1-16,-25 23 15,1 0-15,-1 25 0,1-25 16,0 25-16,23-1 0,1 1 15,24 0-15,0-25 16,0 25-16,24-25 0,25 0 16,-25-23-16,24-1 0,1 0 15,23-24-15,-47 0 16,23-24-16,0 0 0,-48-1 16,24 1-16,-24 0 15,0 0-15,-24 0 0,0-1 16,0 25-16,-24-24 0,23 24 15,-23 0-15,24 0 16,0 0-16,-1 24 0,1 1 16,0-25-16,0 24 15,24 0-15,0 0 16,0 0-16</inkml:trace>
  <inkml:trace contextRef="#ctx0" brushRef="#br0" timeOffset="55489">15724 7306 0,'-25'-25'15,"25"1"-15,0 0 16,25 24-1,-1 24 1,0 0-16,0 1 16,24-1-16,-23 24 0,23 1 15,0-1-15,1 0 0,-25 1 16,24 23-16,-23-23 16,23-1-16,-24-24 0,0 25 15,1-25-15,-1 0 16,-24-48-1</inkml:trace>
  <inkml:trace contextRef="#ctx0" brushRef="#br0" timeOffset="55704">16159 7281 0,'0'-24'0,"0"0"0,-24 24 15,0 24 16,24 0-31,-25 1 16,1-1-16,0 24 0,0 1 16,-25 23-16,25-24 0,-24 1 15,-1 23-15,25-23 16,0-1-16,-24-24 0,24 25 16,24-25-16,-25-24 15</inkml:trace>
  <inkml:trace contextRef="#ctx0" brushRef="#br0" timeOffset="78513">4789 4451 0,'0'-24'0,"0"0"31,-24 24-15,48 0 30,1 0-30,-1 0-16,24 0 16,1 0-16,-1 0 0,25-24 15,-25 24-15,49 0 16,-25 0-16,1 0 0,-25 0 16,25 0-16,-1-25 15,-23 25-15,-1 0 0,0 0 16,-23 0-16,-1 0 0,0 0 15,0 0 1,-24 25 15,0-1-15,24-24-16,-24 24 0,0 0 16,0 0-16,0 0 15,0 25-15,0-25 0,0 24 16,25 1-16,-25-1 0,24 1 15,0 23-15,0 1 16,0-1-16,1 1 0,-1-1 16,24 25-16,-24 0 15,1 0-15,-1-25 0,0 25 16,0 0-16,24 0 0,-23-25 16,-1 25-16,0 0 15,0-25-15,25 25 0,-25 0 16,0 0-16,24-1 15,-23 1-15,-1 0 0,0 0 16,0 24-16,0-25 0,1 1 16,-1 24-16,0-24 15,0 0-15,0 23 0,0-23 16,25 0-16,-25 0 16,0 24-16,25 0 0,-25 0 15,0 0-15,24 0 0,-23-1 16,-1 1-16,0 25 15,0-25-15,0-1 0,1 1 16,-1-24-16,0 24 0,0 0 16,0-24-16,0 24 15,1-24-15,-1 24 0,0-25 16,0 25-16,0-24 16,1 0-16,-1 24 0,0-25 15,-24 1-15,24-24 0,0 24 16,1-1-16,-1 1 15,0-24-15,0 23 0,0 1 16,1 0-16,-1 0 16,0-25-16,0 25 0,0 0 15,0 0-15,1-25 0,-1 1 16,0-1-16,-24 1 16,24-1-16,0-23 0,-24-1 15,25 1-15,-25-25 16,24 0-16,-24 24 0,0-23 15,0-1-15,0 0 16,0 0 0,0 0-16,0 0 0,0 1 15,0-1 1,0 0-16,0 0 16,0 0-16,0 1 0,0-1 15,0 0-15,0 0 16,0 0-16,0 1 0,0-1 15,0 0 1,-24-24 0,-1 0-1,-23-24 1,24 24-16,-25 0 0,1 0 16,-24 0-16,-1 0 15,0 0-15,1 0 0,-1 0 16,25 0-16,-25 0 0,25 24 15,24-24-15,0 0 16,-1 0-16,1 0 0</inkml:trace>
  <inkml:trace contextRef="#ctx0" brushRef="#br0" timeOffset="79164">7160 8733 0,'-24'0'15,"24"-24"1,0-1 15,24 25-31,0 0 16,0-24-16,25 24 0,23-24 16,1 0-16,24 24 0,-25-24 15,25 24-15,0-25 16,-25 25-16,1 0 0,-25-24 15,1 24-15,-1 0 16,-24 0-16,-48 0 31</inkml:trace>
  <inkml:trace contextRef="#ctx0" brushRef="#br0" timeOffset="79646">8612 7935 0,'0'-25'0,"24"1"0,-24-24 15,0 24-15,0-25 0,0 1 16,0-1-16,0 1 15,0 0-15,0-25 0,0 25 16,-24 24-16,24-25 0,-25 25 16,1 24-16,0 0 15,0 24-15,-25 25 0,25 23 16,0 1-16,24 23 16,0 25-16,0 0 0,0 24 15,24 1-15,0 23 0,25-24 16,-25-24-16,0 24 15,25-24-15,-25-24 0,0 0 16,-24-49-16,24 0 16,-24 1-16</inkml:trace>
  <inkml:trace contextRef="#ctx0" brushRef="#br0" timeOffset="80073">8418 8612 0,'0'-24'0,"0"-1"0,0-23 16,-24 24-16,24-24 15,0 23-15,24 1 16,-24 0-16,24 0 0,-24 0 16,24-1-16,1 1 0,-1 24 15,0-24-15,0 0 16,25 24-16,-1 0 0,-24 0 15,24 0-15,25 0 16,-25 24-16,1 0 0,-25 0 16,24 1-16,-23 23 0,-1 0 15,0-23-15,-24 23 16,0 0-16,0-24 0,-24 25 16,0-25-1,-1-24-15,1-24 16,24 0-16,0-1 0,0-23 15,0 24-15,24-49 16,1 25-16,-1-25 0,0 25 16,0 0-16,25-1 15,-25 1-15,0 24 0,0-1 16,0 25-16,0 0 16</inkml:trace>
  <inkml:trace contextRef="#ctx0" brushRef="#br0" timeOffset="80499">9531 8152 0,'24'0'0,"-24"-24"16,24 0 0,-24 0-16,0-1 0,24 1 15,-24 0-15,0 0 16,0 0-1,-24 24 1,0 0-16,0 0 16,0 0-16,-1 24 15,1 0-15,0 0 0,0 0 16,24 1-16,-24 23 16,24-24-16,0 25 0,24-25 15,-24 0-15,24 0 0,-24 0 16,24-24-16,0 0 15,1-24 1,-1 0 0,-24 0-16,24 0 0,-24-1 15,24 1-15,-24 0 16,24 24 0,-24 24-16,25 0 15,-25 1-15,24-1 16,0 24-16,0 1 0,-24-25 15,24 0-15,0 24 16</inkml:trace>
  <inkml:trace contextRef="#ctx0" brushRef="#br0" timeOffset="81005">10208 8225 0,'0'-49'0,"0"25"16,0-24-16,0 24 0,0-1 15,-24-23-15,24 24 16,-24 0-16,0 24 0,-1-24 16,1 24-16,0 0 0,-24 24 15,23 0-15,1 0 16,0 0-16,0 0 0,24 1 16,0-1-16,0 0 15,0 24-15,24-23 16,0-1-16,0-24 15,1-24 1,-1 24-16,0-25 0,-24 1 16,24 24-16,-24-24 15,0 0-15,0 0 0,0-1 16,0 50 15,0-1-31,24 24 0,1 1 16,-1 23-16,0 1 0,0-1 15,0 1-15,25-1 16,-25-23-16,-24 23 0,24-23 16,-24-1-16,0-24 15,0 1-15,-24-1 0,0-24 16,-25 0-16,25 0 0,-24-24 16,-1-1-16,1 1 15,24-24-15,-25 24 0,49-25 16,0 1-16,0 24 15,0-25-15,25 1 0,-1 24 16</inkml:trace>
  <inkml:trace contextRef="#ctx0" brushRef="#br0" timeOffset="81590">10353 8031 0,'-24'-24'15,"24"0"1,0 0-16,0 0 16,24 24-1,0 24 1,1 0-16,-1 0 16,-24 0-16,24 25 0,0-1 15,-24 0-15,0-23 16,0 23-16,0 0 0,0-23 15,0-1-15,0 0 0,-24-24 32,24-24-32,0 0 0,0-1 15,0 1-15,0-24 16,0 24-16,0-25 0,24 1 16,0-1-16,-24 25 15,25-24-15,-1 48 0,0-24 16,0 24-16,0 0 0,1 24 15,-1-24-15,-24 24 16,24 0-16,0 25 0,-24-25 16,0 0-16,24 0 15,-24 0-15,0-48 32,0 0-17,0 0-15,0 0 16,24-1-16,-24-23 0,25 24 15,-25 0-15,24 24 16,0-24-16,0 24 0,0 0 16,1 0-16,-1 24 15,0 0-15,0 24 0,0-24 16,-24 25-16,25-1 0,-1-24 16,-24 25-16,24-25 15,-24 0-15,24 0 0</inkml:trace>
  <inkml:trace contextRef="#ctx0" brushRef="#br0" timeOffset="81944">11272 8080 0,'0'-25'0,"0"1"16,0 0 0,-24 24-1,48 0 16,1 0-31,-1-24 16,0 24 0,24 0-16,-48-24 0,25 24 15,-1-24-15,-24-1 0,0 1 16,-24 0 0,-1 0-16,25 0 0,-48 24 15,24-25-15,0 25 0,-1 0 16,1 25-16,0-1 15,0 0-15,0 0 0,24 25 16,0-25-16,0 24 16,0 0-16,24 1 0,0-25 15,0 24-15,0-23 0,25-1 16,-25-24-16,24 0 16,-23 0-16</inkml:trace>
  <inkml:trace contextRef="#ctx0" brushRef="#br0" timeOffset="82353">11563 7983 0,'-24'-24'0,"-1"-25"0,1 25 16,24 0-16,-24 24 0,24-24 15,-24 24-15,24-24 16,24 24-16,0 24 16,0-24-16,1 24 0,-1 0 15,0 0-15,0 1 16,0 23-16,-24-24 0,25 0 15,-25 0-15,0 1 16,0-1-16,0-48 31,0-1-15,0 1-16,24 0 0,-24-24 16,24 24-16,0-25 15,-24 25-15,24 0 0,0 0 16,-24-1-16,25 25 0,-1 0 15,0 25 1,0-1-16,0 0 0,-24 24 16,25-23-16,-1-1 15,0 24-15,-24-24 0,24 0 16,-24 1-16,24-25 0,-24 24 16,25-24-1,-25-24-15,24-1 16</inkml:trace>
  <inkml:trace contextRef="#ctx0" brushRef="#br0" timeOffset="82588">12216 7572 0,'-24'-73'0,"0"49"16,-1-24-16,25 23 16,-24 1-16,0 0 0,0 24 15,24 24 1,0 0-16,24 1 15,0 23-15,-24 0 0,24 1 16,1-1-16,-1 25 0,24-25 16,-24 0-16,0 25 15,-24-25-15,25-23 0,-1 23 16,0-24-16,0 0 16,0 0-16,1-24 15</inkml:trace>
  <inkml:trace contextRef="#ctx0" brushRef="#br0" timeOffset="82731">12264 7814 0,'-72'-25'0,"23"-23"0,1 24 15,0 0-15,23-1 0,1 1 16,48 0 0,1 24-16,23 0 0,25 0 15,-25-24-15,24 24 16,-23 0-16,-1 24 0</inkml:trace>
  <inkml:trace contextRef="#ctx0" brushRef="#br0" timeOffset="110538">9482 9386 0,'0'-24'16,"0"48"47,-24 0-48,24 0-15,-24 25 0,0-1 16,0 0-16,-1 25 0,25-25 15,0 25-15,25 0 16,-1-1-16,24-23 0,1 23 16,47-48-16,-23 25 15,24-25-15</inkml:trace>
  <inkml:trace contextRef="#ctx0" brushRef="#br0" timeOffset="111281">10232 9459 0,'0'-25'16,"0"1"-1,0 0 1,-24 0 0,0 24-16,0 0 15,-25 0-15,25 0 16,-24 0-16,-73 24 16,72 0-16,1 0 15,24-24-15,0 25 0,-1-1 16,1-24-16,24 24 0,24 0 15,25-24 1,-25 24-16,24-24 0,1 0 16,23 0-16,-23 0 0,23 24 15,-23-24-15,-1 0 16,0 25-16,-23-25 0,-1 24 16,-24 0-16,0 0 15,0 0-15,-24 1 0,-25-1 16,1 0-16,0 0 0,-1 0 15,1 1-15,-1-25 16,1 0-16,0 0 0,23 0 16,1-25-16,0 25 15</inkml:trace>
  <inkml:trace contextRef="#ctx0" brushRef="#br0" timeOffset="111766">10474 9386 0,'24'0'16,"-24"24"-1,0 0 1,0 1 0,0-1-16,0 24 15,0-24-15,25 0 16,-1 25-16,0-49 15,0 24-15,25-24 0,-25 24 16,0-24-16,0 0 16,0 0-16,0-24 0,1 24 15,-25-24-15,24 0 16,-24-25-16,0 25 0,0-24 16,-24-1-16,24 25 0,-25 0 15,1-24-15,24 23 16,-24 25-16,0-24 0,0 24 15,0 24-15,24 1 16</inkml:trace>
  <inkml:trace contextRef="#ctx0" brushRef="#br0" timeOffset="112279">10958 9168 0,'-24'-24'16,"24"0"0,24 48 15,-24 0-31,24 0 15,-24 1-15,24 23 16,-24-24-16,25 25 0,-1-1 16,-24 0-16,24 1 15,0-25-15,-24 24 0,24-24 16,-24 1-16,25-1 0,-25 0 16,0 0-1,0-48 1,-25 0-1,25 0-15,-24-1 0,24-23 16,0 24-16,0-24 0,0 23 16,0 1-16,24 0 15,25 0-15,-25 0 0,24 24 16,1 0-16,-25 24 16,24-24-16,-24 24 0,25 0 15,-25 0-15,-24 1 0,0-1 16,0 0-16,0 0 15,-24 0-15,0 0 0,-25-24 16,25 25-16,-24-25 0,-1 0 16,25 0-16</inkml:trace>
  <inkml:trace contextRef="#ctx0" brushRef="#br0" timeOffset="112522">11756 9289 0,'-24'0'0,"24"-24"31,24 24-31,0 0 16,1-24-16,23 24 0,-24 0 15,0 0-15,1 0 0,-1 0 16,0 0-16</inkml:trace>
  <inkml:trace contextRef="#ctx0" brushRef="#br0" timeOffset="113022">12530 9071 0,'0'-24'16,"-24"24"-16,24-24 16,0 0-16,-24 0 15,0 24-15,0-24 16,-25 24-16,25 0 16,0 24-16,-25-24 15,25 24-15,-24 0 0,24 0 16,0-24-16,-1 24 15,1 1-15,24-1 0,0 0 16,24 0-16,-24 0 0,49 1 16,-1-25-16,0 24 15,1 0-15,23-24 0,1 24 16,0-24-16,-25 0 16,0 0-16,1 24 0,-25-24 15,-48 25 1,0-25-16,-25 24 15,1-24-15,-1 24 0,-23-24 16,23 24-16,1-24 0,0 0 16</inkml:trace>
  <inkml:trace contextRef="#ctx0" brushRef="#br0" timeOffset="113351">13063 8951 0,'-25'0'0,"1"-25"16,0 25-16,0 0 0,0 0 15,-1 0-15,1 0 16,0 0-16,0 0 0,0 25 16,-1-1-16,25 0 0,-24 0 15,24 0-15,0 25 16,0-25-16,0 0 0,24 0 16,1 25-16,-1-25 0,24 0 15,-24-24-15,25 24 16,-1-24-16</inkml:trace>
  <inkml:trace contextRef="#ctx0" brushRef="#br0" timeOffset="113708">13111 8951 0,'-24'0'15,"24"-25"-15,24 25 16,0-24-1,0 24 1,1 0-16,-1 0 0,0 0 16,24 0-16,-24 24 15,-24 1-15,25-25 0,-1 24 16,-24 0-16,0 0 0,0 0 16,0 0-16,0 1 15,0-1 1,0-48-1,-24 24-15,24-25 16,0 1-16,0 0 0,0 0 16,0 0-16,24-25 15,-24 1-15,24 24 0,0-25 16,0 25-16,1 0 16,-1 24-16,0 0 15</inkml:trace>
  <inkml:trace contextRef="#ctx0" brushRef="#br0" timeOffset="114131">13692 8902 0,'24'0'47,"-24"24"-16,24-24-31,-24 25 16,24-25 0,0-25-1,0 25-15,-24-24 16,25 0-16,-1 0 15,-24-25-15,0 25 0,-24 0 16,24 0-16,-25 0 16,1-1-16,0 1 0,0 24 15,0 0-15,0 24 16,-1-24-16,1 49 0,0-25 16,24 24-16,0 1 0,0-1 15,24 1-15,0-1 16,1-24-16,-1 24 0,0-23 15,24-1-15,1-24 16,-25 0-16</inkml:trace>
  <inkml:trace contextRef="#ctx0" brushRef="#br0" timeOffset="114520">14054 8781 0,'0'24'0,"0"1"32,25-25-1,-1 0-15,0 0-1,0 0 1,-24-25-1,24 1-15,-24 0 16,0 0-16,-24 0 16,0-1-16,24 1 15,-24 0-15,0 0 0,-1 24 16,1 0-16,0 0 16,0 24-16,0 0 0,24 0 15,0 25-15,0-1 0,0-24 16,0 25-16,0-1 15,24-24-15,0 25 0,0-25 16,0 0-16,1 0 0,-1-24 16</inkml:trace>
  <inkml:trace contextRef="#ctx0" brushRef="#br0" timeOffset="114940">14296 8588 0,'-24'0'0,"0"-25"16,0 25 0,48 0 15,0 25-15,0-1-16,-24 0 0,24 0 15,-24 25-15,25-25 16,-25 24-16,0-24 0,24 1 15,-24-1-15,0 0 0,0 0 16,0 0 0,24-48-1,-24 0 1,0-24-16,0 23 16,24 1-16,-24-24 15,24 24-15,-24-1 0,25-23 16,-1 48-16,0-24 0,0 48 15,0 0 1,-24 0-16,25 1 0,-25 23 16,0 0-16,24-23 15,-24 23-15,0 0 0,0-23 16,24 23-16,-24-24 0</inkml:trace>
  <inkml:trace contextRef="#ctx0" brushRef="#br0" timeOffset="115326">15095 8612 0,'0'-24'15,"0"-1"-15,0 1 16,-25 24-16,1-24 15,0 0-15,0 24 16,0-24-16,-1 24 0,1 0 16,0 0-16,0 24 15,0 0 1,24 0-16,0 0 16,0 1-16,24-1 15,0 0-15,0 0 0,0 0 16,1 1-16,-1-1 15,0 0-15,24 0 0,-23 0 16,-1 1-16,-24-1 0,24-24 16,-24 24-16,0 0 15,-24-24-15,24 24 0,-24 1 16,-25-25-16,25 24 16,-24-24-16,23 0 0</inkml:trace>
  <inkml:trace contextRef="#ctx0" brushRef="#br0" timeOffset="115601">15046 8660 0,'0'-24'0,"-24"0"15,0 24 1,24 24 15,-24 0-31,-1 0 0,25 1 16,-24 23-16,-24 0 0,24 1 15,-1-1-15,1 25 16,0-25-16,24-24 0,-24 25 16,24-1-16,0-24 15,0 0-15,24 25 0,0-49 16,-24 24-16</inkml:trace>
  <inkml:trace contextRef="#ctx0" brushRef="#br0" timeOffset="115897">15095 8443 0,'-25'-25'16,"1"1"-16,24 0 0,0 0 16,24 24-1,1 0-15,-1 24 16,0 0-16,24 25 0,1-1 16,-1 24-16,25-23 15,-25 23-15,-24 1 0,25 0 16,-25-1-16,-24-23 15,0-1-15,-24 24 0,-1-23 16,-47-25-16,-1 24 0,1-23 16</inkml:trace>
  <inkml:trace contextRef="#ctx0" brushRef="#br0" timeOffset="116525">10281 10644 0,'24'-24'0,"0"-1"15,24 25-15,25-24 16,24-24-16,0 24 0,48-25 16,0 1-16,24 0 0,0-1 15,49-23-15,0 23 16,24 1-16,24-25 0,0 25 16,0 0-16,-24-1 15,0 1-15,-49 24 0,-23-1 16,-25-23-16,-48 48 0,-25-24 15,-23 0-15,-49-1 16,-25 25 0,1 0-16,-24 0 0</inkml:trace>
  <inkml:trace contextRef="#ctx0" brushRef="#br0" timeOffset="116915">11006 10571 0,'25'0'47,"-1"-24"-47,24 24 0,25-24 16,48 0-16,0 0 16,24-25-16,48 25 0,1-24 15,24-1-15,23 1 16,1-1-16,0 25 0,-24-24 15,-25-1-15,-23 25 0,-49 0 16,-24 0-16,-25 24 16,-24-24-16,-72 24 15</inkml:trace>
  <inkml:trace contextRef="#ctx0" brushRef="#br0" timeOffset="117473">12700 10958 0,'0'-24'0,"0"0"16,0 0-16,0 0 0,-24-1 16,24 1-16,0 0 15,0 0-15,0 48 31,0 0-15,24 25-16,-24-1 0,0 0 16,24 1-16,0 23 15,-24 1-15,24-1 0,0 1 16,-24 0-16,25-1 16,-25 1-16,0-25 0,0 0 15,0 1-15,0-25 0,0 0 16</inkml:trace>
  <inkml:trace contextRef="#ctx0" brushRef="#br0" timeOffset="117868">12651 10620 0,'0'-25'16,"-24"25"-16,0 25 31,24-1-15,-24-24-16,0 24 0,24 24 15,-25-23-15,1-1 16,0 24-16,0 1 0,24-25 16,-24 24-16,-1 1 15,1-25-15,24 0 0,-24 0 16,24 0-16,0 0 0</inkml:trace>
  <inkml:trace contextRef="#ctx0" brushRef="#br0" timeOffset="118187">12627 10644 0,'0'-24'0,"0"-1"15,0 1-15,24 24 16,-24-24-16,25 24 0,-1 0 15,0 0-15,0 24 0,24 0 16,-23 1-16,23 23 0,0 0 16,1 1-16,-1 23 15,1-23-15,-25 23 0,0-23 16,0 23-16,-24-23 0</inkml:trace>
  <inkml:trace contextRef="#ctx0" brushRef="#br0" timeOffset="142242">10402 6048 0,'24'0'0,"-24"-25"16,0 1-16,0 0 15,0 0-15,0 0 16,0 48 0,0 0-1,0 24-15,0-23 16,0 23-16,24 25 16,-24-1-16,0 1 0,0 24 15,24-25-15,-24 25 0,0 0 16,0-1-16,24-23 15,-24 0-15,0-1 0,0-24 16,0 1-16,0-1 16,0-24-16,0 1 0,0-1 15,25-24 1,-25-24 0,24 24-16,0-25 15,0 1-15,25 24 16,-1-24-16,0 0 0,25 24 15,24-24-15,-25 24 0,25-25 16,24 1-16,-24 24 16,24-24-16,0 24 0,0 0 15,-1-24-15,1 24 16,0 0-16,-24 0 0,0 0 16,0-24-16,-25 24 0,1 0 15,-1 0-15,-23 0 16,-25 0-16,0 0 0,0 0 15,-48-24 17,0 24-17,0-25-15,0 25 16,-1-24-16,1 0 0,0 0 16,0 0-16,0-25 0,-1 1 15,1-1-15,24 1 16,-24-25-16,0 1 0,24-1 15,0 1-15,-24-1 16,24 1-16,0 23 0,0-23 16,0-1-16,0 1 15,0 23-15,0 1 0,24-1 16,-24 1-16,0 0 0,0 23 16,0 1-16,0 0 15,0 0-15,0 0 0,0-1 16,-24 25-16,-1 0 31,1 0-31,0 25 16,0-25-16,0 0 15,-25 24-15,1-24 0,0 24 16,-25 0-16,0-24 0,1 24 16,-25 1-16,-24-25 15,0 24-15,0 0 0,0-24 16,0 24-16,25-24 15,-1 24-15,0-24 0,24 0 16,1 0-16,24 0 0,23 25 16,1-25-16,0 0 15,24 24 32,-24-24-47,24 24 16,-24-24-1,24 24 1,-25-24 0,25 24-1,-24-24-15,0 25 16,0-25 0,0 0-1,24 24 1,-25-24 46,1 24-46,0-24 0,24 24-1,-24-24-15</inkml:trace>
  <inkml:trace contextRef="#ctx0" brushRef="#br0" timeOffset="142641">11248 6265 0,'-24'-24'0,"24"0"16,-24 24-16,24-24 16,24 48 15,0-24-31,0 24 0,1 25 16,-1-25-16,24 24 15,1 1-15,-25-1 0,24 0 16,1 1-16,-1-1 0,-24 0 15,0-23-15,1 23 16,-1-24-16,0-24 16</inkml:trace>
  <inkml:trace contextRef="#ctx0" brushRef="#br0" timeOffset="142957">11635 6144 0,'0'-24'0,"-24"24"16,0 0-16,0 0 15,0 0-15,-1 24 16,1-24-16,0 25 16,-24-1-16,23 24 0,1-24 15,-24 25-15,24-1 0,-25 1 16,25-1-16,0 0 15,0-24-15,0 25 0,-1-1 16,25 1-16,-24-1 16,24-24-16,-24 25 0,24-25 15,0 0-15,0 0 16,24-48 0,-24 0-1</inkml:trace>
  <inkml:trace contextRef="#ctx0" brushRef="#br0" timeOffset="144846">17175 2782 0,'0'-24'16,"0"0"-16,0-1 31,0 50 0,0-1-31,-24-24 16,24 48-16,0-24 0,-24 25 16,24-1-16,0 0 15,0 25-15,0 0 0,0-25 16,0 25-16,0-1 0,0-23 15,0 23-15,0 1 16,0-25-16,0 0 0,0 1 16,-25-1-16,25 1 15,-24-25-15,24 0 0,-24 0 16,24 0-16,24-24 62,0 0-62,1-24 16,-1 24-16,0 0 16,0 0-16,25-24 0,23 24 15,1 0-15,23-24 0,1 24 16,0 0-16,24 0 16,0-24-16,0 24 0,0 0 15,0 0-15,-25 0 0,-23 0 16,0 0-16,-25 0 15,-24 0-15,25 0 0,-25 0 16,-24-25 62,-24 25-47,24-24-31,-25 0 16,25 0 0,0 0-16,0-1 0,-24-23 15,24 24-15,0-49 16,-24 25-16,24-25 0,0 25 16,0-25-16,-24 25 0,24-25 15,0 25-15,0 0 16,0-1-16,-24 1 0,24 24 15,0 0-15,0-1 16,0 1-16,0 0 0,0 0 16,0 0-16,0-1 0,0 1 15,0 0 1,0 0 0,0 0-16,-25 24 15,25-25 1,-24 25-16,0 0 15,0 0 1,-25 0-16,1 0 0,-24 25 16,-1-25-16,0 0 15,-23 0-15,-1 0 0,0 24 16,-24-24-16,24 0 0,1 0 16,23 0-16,0 0 15,1 0-15,24 0 0,23 0 16,1 0-16,0 0 15,48 0 48,-24 24-47,24-24-1,1 24-15</inkml:trace>
  <inkml:trace contextRef="#ctx0" brushRef="#br0" timeOffset="145202">17538 3048 0,'0'-24'16,"-24"0"-16,24-1 16,24 25-1,0 0 1,0 25-16,0-1 15,25 24-15,-1-24 0,-24 25 16,25-25-16,-1 24 16,0 1-16,1-1 0,-25-24 15,0 25-15,0-25 16,1 0-16,-1-24 0,-24 24 16,0-48-16</inkml:trace>
  <inkml:trace contextRef="#ctx0" brushRef="#br0" timeOffset="145436">17973 2879 0,'0'-24'16,"-24"48"0,0 0-1,0 0 1,-1 0-16,-23 25 0,0-25 15,24 24-15,-25 1 16,1-1-16,24 0 0,-25 1 16,25-1-16,0-24 0,24 25 15,-24-25-15,24 0 16,0 0-16</inkml:trace>
  <inkml:trace contextRef="#ctx0" brushRef="#br0" timeOffset="146570">17175 4306 0,'0'-24'15,"-24"24"-15,24-24 16,0 48 15,0 0-15,0 0-16,0 0 16,0 25-16,0-25 0,0 24 15,0 25-15,0-25 16,0 1-16,0-1 0,24 0 15,-24-23-15,0 23 0,0-24 16,0 25-16,0-25 16,0 0-16,0 0 15,24-24 32,0 0-47,1 0 16,23-24-16,-24 24 0,24 0 15,25 0-15,24-24 0,0 24 16,-1 0-16,25 0 16,0-24-16,0 24 0,24 0 15,-24 0-15,-24 0 16,0-25-16,0 25 0,-25 0 16,-23 0-16,-1 0 0,-24 0 15,0 0 1,-24-24-1,-24 24-15,24-24 16,-24 24-16,24-24 0,-24 0 16,24-1-1,0 1 1,24 0 0,-24 0-16,0 0 15,0-1-15,0 1 0,0 0 16,0-24-16,0 23 15,0-23-15,0 0 0,0 24 16,0-25-16,0 25 0,0 0 16,0 0-1,0-1 1,-24 25-16,0 0 31,-1-24-31,1 24 16,0 0-16,0 0 0,0-24 15,-25 24-15,-23 0 16,-1 0-16,0 0 0,-23 0 16,-25 0-16,0 24 15,24-24-15,-24 0 0,0 0 16,24 0-16,1 0 16,23 0-16,25 0 0,-1 0 15,25 0-15,0 0 0,0 0 16,24 24 15,0 1 0,0-1-15</inkml:trace>
  <inkml:trace contextRef="#ctx0" brushRef="#br0" timeOffset="146862">17707 4451 0,'-24'-24'0,"24"0"15,24 24 17,0 0-32,1 0 15,-1 24-15,0-24 16,0 24-16,24 0 0,-23 0 16,23 1-16,-24 23 0,25-24 15,-25 0-15,0 1 16,-24-1-16</inkml:trace>
  <inkml:trace contextRef="#ctx0" brushRef="#br0" timeOffset="147055">18046 4403 0,'0'-24'15,"-24"24"1,-1 0-16,1 0 0,0 0 15,0 24-15,-25-24 16,1 24-16,0 0 0,24 0 16,-25 0-16,25 25 15,-24-25-15,23 0 0,1 25 16,0-25-16</inkml:trace>
  <inkml:trace contextRef="#ctx0" brushRef="#br0" timeOffset="148093">17030 5419 0,'0'-24'15,"-24"24"1,24 24-1,0 0 1,0 0-16,-25 0 16,25 0-16,-24 25 0,24-1 15,-24 1-15,24-1 0,0 0 16,-24 1-16,24-1 16,0-24-16,0 25 0,0-25 15,0 24-15,0-24 16,0 1-16,24-25 15,0 0 1,0 0 0,1 0-16,-1 0 0,24-25 15,1 25-15,-1 0 16,0-24-16,25 24 0,24 0 16,-25 0-16,25 0 0,24 0 15,-24 0-15,24 0 16,0 0-16,0 0 0,0 0 15,-25 0-15,1 0 16,0 0-16,-25 0 0,-23 0 16,-1 0-16,-24 0 0,1 0 15,-25-24 1,-25 0 0,1 24-16,0-24 15,0 0-15,0-1 16,-1 1-16,25 0 0,-24 0 15,24 0-15,-24-1 16,24-23-16,0 0 0,0-1 16,0 1-16,24-1 15,-24 1-15,0 0 0,24-1 16,-24 1-16,25 24 0,-25 0 16,0-25-16,0 25 15,0 0-15,0 0 31,-25 24 16,1 0-47,-24 0 0,-1 24 16,-23-24-16,-1 24 16,-23-24-16,-25 24 0,0-24 15,0 24-15,0-24 0,0 25 16,0-25-16,24 0 15,24 24-15,1-24 0,24 0 16,-1 0-16,25 0 16,24 24-16,-24-24 15,48 0 1,0 0 0,0 0-1</inkml:trace>
  <inkml:trace contextRef="#ctx0" brushRef="#br0" timeOffset="148380">17489 5395 0,'-24'0'0,"24"24"16,24-24-16,1 0 16,-1 24-1,0-24-15,0 24 16,0 0-16,1 0 0,23 1 16,-24 23-16,25-24 0,-1 49 15,-24-49 1,0 0-16,0 0 0,1 1 15,-25-1-15,24-24 16</inkml:trace>
  <inkml:trace contextRef="#ctx0" brushRef="#br0" timeOffset="148597">17925 5443 0,'0'-24'16,"0"0"-16,0-1 15,-24 50 1,-1-1-16,-23-24 16,24 48-16,-24-24 15,-1 25-15,-23-1 0,23 0 16,-23 25-16,23-25 0,1-23 16,-1 23-16,25 0 15,-24-23-15,24-1 0,24 0 16</inkml:trace>
  <inkml:trace contextRef="#ctx0" brushRef="#br0" timeOffset="149522">18747 3048 0,'25'0'16,"-50"-24"-16,1 0 16,24-1-1,0 50 16,0-1-15,0 0-16,0 0 31,24-24-31,1-24 16,23 0 0,-24 0-16,24-25 15,1 1-15,-1 0 0,25-1 16,-1 1-16,1-1 15,0 1-15,-25 24 0,0 0 16,-24-1-16,1 25 16,-25 25-16</inkml:trace>
  <inkml:trace contextRef="#ctx0" brushRef="#br0" timeOffset="150043">19231 4596 0,'0'-24'16,"0"0"0,0 48 46,0 0-62,0 0 16,0 1-16,0-1 15,0 0-15,0 0 16,0 0-16,24-24 0,1 0 16,-1-24-1,0 24-15,24-24 0,-24-24 16,25-1-16,-1 1 0,1-1 15,-1 1-15,0 0 16,1-1-16,-1 25 0,-24 0 16,1 0-16,-1 24 15,-24 24-15</inkml:trace>
  <inkml:trace contextRef="#ctx0" brushRef="#br0" timeOffset="150451">19207 5588 0,'0'-24'15,"0"0"1,24 24 15,-24 24-31,0 0 32,0 0-32,0 0 15,0 1-15,0-1 16,0 0-16,0 0 15,24-24-15,1 0 16,-1 0-16,0-24 16,24 24-16,25-48 0,-1 23 15,1-23-15,24 0 16,24-25-16,-25 25 0,1-1 16,-24 1-16,24 0 0</inkml:trace>
  <inkml:trace contextRef="#ctx0" brushRef="#br0" timeOffset="152958">12530 6193 0,'0'-24'16,"25"24"31,-25-25-31,0 1 15,24 0-16,24 24-15,-24-24 0,25 0 16,-1-25-16,25 25 16,-1-24-16,1-1 0,-1 25 15,1-24-15,0-1 16,-25 1-16,0 0 0,1-1 16,-1 25-16,-24-24 0,0 23 15,-24 1 1,0 0 15,25 24 16,-25-24-16,24 24-15,-24-24-16,24 24 15,0-24-15,0-1 16,25 1-16,-1 0 16,25-24-16,-1-1 0,1 1 15,24-25-15,-25 1 0,25-1 16,24 1-16,-24-1 0,-1 0 16,25 1-16,-24-1 15,0 1-15,0 23 0,-1-23 16,1 23-16,-24 1 15,-1 24-15,25-25 0,-24 1 16,-1 0-16,1-1 0,-1 25 16,25-24-16,-24-1 15,-1 1-15,-23 0 0,23 23 16,-23-23-16,-1 0 16,-24 23-16,25-23 0,-25 24 15,24 0-15,-24-1 0,1 1 16,23-24-16,0 24 15,1-1-15,-1 1 0,0 0 16,1 0-16,-25 0 16,24 24-16,1-24 0,-25-1 15,0 25-15,-24-24 0,24 24 16,-24-24-16,25 24 16,-25-24-16,24 24 0,-24-24 15,24 24-15,0-25 16,0 1-16,0 24 0,-24-24 15,25 24-15,-1 0 0,-24-24 16,24 24 0,-24-24 31,-24 24-32</inkml:trace>
  <inkml:trace contextRef="#ctx0" brushRef="#br0" timeOffset="153300">16594 3072 0,'-24'0'0,"24"-24"15,-24 24-15,48 0 47,0 0-47,25 0 16,-1 0-16,-24 0 0,25 0 15,-1 0-15,0 0 16,1 0-16,-25 0 0,0 0 16,-48 24 15,0 0-16,24 1-15,-24-1 16,-1 24-16,25-24 0,-24 25 16,24-1-16,-24 25 15,0-25-15,0 25 0,0-1 16</inkml:trace>
  <inkml:trace contextRef="#ctx0" brushRef="#br0" timeOffset="154068">13304 6411 0,'-24'0'16,"0"0"-16,0 0 15,0 0-15,24-25 16,-24 25-16,-1 0 16,1-24-16,0 0 31,48 0-15,25 0-16,-1-1 15,24 1-15,49-24 16,0-1-16,49 1 0,-1 0 15,25-1-15,23-23 16,1-1-16,0 25 0,-1-25 16,1 1-16,-24 23 0,-1-23 15,1 23-15,-25 1 16,97-25 0,-169 25-16,0 0 0,-25 23 15,1 1-15,-25-24 0,1 24 16,-1-1-16,-24 1 0,0 0 15,1 0-15,-1 0 16,0 24-16,-24-25 0,24 25 16,-24-24-16,24 24 15,-48 0 17</inkml:trace>
  <inkml:trace contextRef="#ctx0" brushRef="#br0" timeOffset="154378">16522 4838 0,'-24'0'16,"-1"-24"-1,1 24-15,24-24 16,24 24 15,1 0-31,-1 0 0,24 0 16,-24 0-16,25 0 15,-25 0-15,24 24 0,-23-24 16,-1 24-16,0-24 16,0 24-16,0 1 0,-24 23 15,24-24-15,-24 24 16,0 1-16,0-25 0,0 24 15,-24 1-15,0 23 0,0-23 16</inkml:trace>
  <inkml:trace contextRef="#ctx0" brushRef="#br0" timeOffset="154913">13232 6967 0,'-24'24'16,"0"-24"-1,24 24-15,24-24 16,0-24-1,24 24-15,25-24 16,24 0-16,24-25 0,48 1 16,0 0-16,49-1 0,24-23 15,24 23-15,0-23 16,24 23-16,-24 1 0,-24 0 16,0-1-16,-24 25 15,-49-24-15,-24 23 0,-24 1 16,-24 0-16,-24 24 15,-49-24-15,0 24 0,0 0 16,-24-24-16,-24 24 31</inkml:trace>
  <inkml:trace contextRef="#ctx0" brushRef="#br0" timeOffset="155160">16522 6023 0,'24'0'0,"0"0"15,0 0 1,1 0 0,-1 25-16,0-25 0,0 24 15,25 0-15,-1 0 16,-24 0-16,24 1 0,-48 23 15,0-24-15,0 25 0,0-1 16,-48-24-16,0 25 16,-1-25-16,-23 0 0,-1 0 15</inkml:trace>
  <inkml:trace contextRef="#ctx0" brushRef="#br0" timeOffset="155795">18167 3000 0,'0'-25'15,"0"50"32,24-1-47,-24 24 0,24 1 16,-24 23-16,24 1 15,1 24-15,-25-25 0</inkml:trace>
  <inkml:trace contextRef="#ctx0" brushRef="#br0" timeOffset="156426">18384 4524 0,'0'-25'0,"0"1"16,0 0-16,0 0 15,25 0 1,-1 24 31,-24 24-47,24 0 16,-24 0-16,0 0 15,0 1-15,-24-1 16,24 0-16,-24 0 15,-1 0-15,1 1 0,24-1 16,0 0-16,24 0 16,25-24-1,-1 0-15,25 0 0,-1 24 16</inkml:trace>
  <inkml:trace contextRef="#ctx0" brushRef="#br0" timeOffset="156983">18143 5612 0,'0'-24'16,"0"0"-16,0 0 31,24 24-31,0-25 16,0 25-16,0 0 0,1 0 15,-1 0 1,0 25-16,0-1 16,-24 0-1,-24-24-15,0 24 0,0 0 16,-1-24-16,25 25 0,-24-25 15,0 24-15,24 0 32,24-24-32,0 24 15,1-24-15,-1 24 16,0 1-16,24-25 0,-24 24 16,-24 0-16,0 0 15,0 0-15,-48 1 0,0-25 16,-25 24-16,-48 0 15</inkml:trace>
  <inkml:trace contextRef="#ctx0" brushRef="#br0" timeOffset="163646">9216 9023 0,'24'0'16,"1"0"-1,-1-24-15,24 0 16,25 0-16,-1-1 0,25 1 16,24 0-16,0-24 15,24 23-15,25-23 0,-25 24 16,24-25-16,-24 25 16,0-24-16,0 24 0,-24-25 15,0 25-15,-24 0 16,-24 0-16,-1 24 0,1-24 15,-49-1-15,24 25 0,-23 0 16,-1 0 0</inkml:trace>
  <inkml:trace contextRef="#ctx0" brushRef="#br0" timeOffset="164001">9531 8926 0,'-24'0'0,"72"-24"31,-24 24-31,49-24 15,-1 0-15,49 0 16,0-1-16,24 1 0,25 0 16,23-24-16,-23 23 0,23-23 15,1 24-15,-1-25 16,-24 25-16,1 0 0,-25 0 16,0 0-16,-24 0 15,-24-1-15,-25 25 0,1-24 16,-25 24-16,-24 0 0,1 0 15</inkml:trace>
  <inkml:trace contextRef="#ctx0" brushRef="#br0" timeOffset="179714">18941 3363 0,'-24'0'15,"-1"0"17,50 0-1,-1 0-31,0 0 0,0 0 15,0 0-15,25-25 16,-25 25-16,0 0 0,0 0 16,1 0-16,-50 0 31,1 0-31,0 0 0,-24 0 16,23 0-16,-23 0 0,24 0 15,-25 25-15,25-25 16,0 0-16,48 0 31,0 0-31,1 0 16,-1 0-16,24 0 0,-24 0 15,1 0-15,-25-25 16,24 25-16,0 0 0</inkml:trace>
  <inkml:trace contextRef="#ctx0" brushRef="#br0" timeOffset="180591">19086 4669 0,'-24'0'0,"24"-24"15,24-1 48,0 25-47,0 0-1,1 0 1,-50 0 31,1 25-47,0-25 0,0 0 15,0 0-15,-1 0 16,1 0-16,0 0 16,48 0-1,0 0 1,1 0-16,-1 0 0,0 0 15,0 0-15,0 0 16,1 0-16,-1 0 16,-48 0 15,-1 0-31,1 0 16</inkml:trace>
  <inkml:trace contextRef="#ctx0" brushRef="#br0" timeOffset="181473">18892 5733 0,'25'0'0,"-25"-24"31,24 24-15,0 0-1,24 0 17,-23 0-32,-1 0 15,0 0 1,-48 0-1,0 0 1,-1 24-16,1-24 0,0 0 16,0 0-16,0 0 15,-1 0-15,1 0 0,0 0 16,48-24 0,0 24-1,1 0-15,-1 0 0,0 0 16,24 0-16,-23 0 15,-1-24-15,0 24 0,0 0 16,-48 0 0,24 24-16,-24-24 15,0 0-15,-25 0 0,25 24 16,0-24-16,0 0 16,48 0-1,0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28T12:12:59.462"/>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ED1C24"/>
      <inkml:brushProperty name="fitToCurve" value="1"/>
    </inkml:brush>
    <inkml:brush xml:id="br2">
      <inkml:brushProperty name="width" value="0.05" units="cm"/>
      <inkml:brushProperty name="height" value="0.05" units="cm"/>
      <inkml:brushProperty name="color" value="#3165BB"/>
      <inkml:brushProperty name="fitToCurve" value="1"/>
    </inkml:brush>
  </inkml:definitions>
  <inkml:trace contextRef="#ctx0" brushRef="#br0">16024 7450 0,'24'0'31,"-24"25"-15,24-25-16,-24 48 0,25 0 15,-25 1-15,24 47 0,-24 1 16,0 24-16,0 24 15,0 0-15,24 1 0,-24-1 16,0 24-16,0-24 16,24 0-16,-24 25 0,24-25 15,-24 0-15,25 24 0,-25-24 16,24 1-16,-24-1 16,0 0-16,0-24 0,-24 0 15,24 0-15,-25-25 16,25 1-16,-24 0 0,24-24 15,-24-1-15,24 1 16,0-25-16,-24 0 0,24-23 16,0-1-16,0 0 0,24-24 62,0 0-46,0 0-1,-24-24-15,25 24 16,23 0-16,0 0 0,1-24 16,23 24-16,25-25 0,0 25 15,48-24-15,24 24 16,1 0-16,71 0 0,1 0 16,49 0-16,-1 0 15,24 24-15,25 1 0,0-1 16,-1 0-16,1-24 0,-24 24 15,-25 0-15,-24-24 16,-24 25-16,0-25 0,-25 0 16,-47 0-16,-1 0 15,-48 0-15,0 0 0,-48 0 16,-1 0-16,1-25 0,-49 25 16,0 0-16,0-24 15,-24 0-15,25 0 16,-25 0-1,0-1-15,0 1 16,24 24 0,-24-24-16,0 0 15,0 0 1,-24 0 0,24-1-16,-25-23 15,25 24-15,-24 0 0,0-25 16,0 25-16,24-24 15,-24-1-15,24 25 0,0-24 16,0-1-16,0 1 16,0 0-16,0-1 0,0 1 15,0-25-15,0 25 0,0-49 16,-25 24-16,25-23 16,-24-25-16,0 0 0,0-24 15,24 24-15,-24-24 0,-1-1 16,25 1-16,-24 0 15,24 0-15,0 24 0,-24-24 16,24 24-16,0-24 16,-24 24-16,0 24 0,-1-24 15,1 24-15,0 1 16,0 23-16,0 0 0,0 25 16,-1 0-16,1-1 0,0 25 15,24 0-15,0-24 16,0 23-16,0 1 0,0 0 15,0 0-15,24 0 0,-24-1 16,24 1-16,1 0 16,-25 0-16,0 0 15,0-1 32,-25 25 16,1 0-63,-24 0 0,-1 25 15,1-25-15,-49 24 16,0-24-16,-48 24 0,0-24 16,-48 24-16,-25-24 15,-24 24-15,-24-24 0,0 0 16,-24 25-16,-25-25 0,25 0 15,0 0-15,23 0 16,1 24-16,0-24 0,49 0 16,-1 24-16,24-24 15,25 0-15,24 0 0,0 24 16,48-24-16,0 0 0,25 0 16,23 0-16,1 0 15,24 24-15,-1-24 63,1 0-48,0 0-15,0 0 16,0 0-16,-1 0 0,1 25 16,0-25-1,0 0-15,-24 24 0,23-24 16,1 0-16,-24 24 15,24-24-15,-1 0 0,1 0 16,0 0-16,24 24 0,24-24 31,0 0-15,1 0-16,-1 0 16</inkml:trace>
  <inkml:trace contextRef="#ctx0" brushRef="#br0" timeOffset="581">16242 6434 0,'0'-24'0,"0"0"15,0 0-15,24 24 32,0 24-32,0 0 0,0 0 15,1 25-15,-1 23 16,24-23-16,-24 23 0,25 1 16,-1 24-16,1-25 15,-25 1-15,24-25 0,-24 25 16,25-25-16,-25-24 0,-24 0 15,24 1-15,-24-50 16,0 1 0,0-24-16,0-1 15,0 1-15,0-24 0,0-1 16,0 0-16,24 1 0,-24-1 16,0 1-16,24-1 15,1 1-15,-25 23 0,24 25 16,-24 0-16,24 24 15,0 0-15,0 0 16,-24 24-16,25 0 0,-25 0 16,0 1-16</inkml:trace>
  <inkml:trace contextRef="#ctx0" brushRef="#br0" timeOffset="953">17403 6362 0,'0'-24'0,"0"-1"16,0 1-16,0-24 15,24 24-15,-24-25 0,24 25 16,25 0-16,-25 0 16,24-1-16,-24 25 0,25 0 15,-1 0-15,-24 25 16,1-1-16,-1 24 0,-24 25 15,0-1-15,-24 1 0,-25 0 16,25-1-16,-24 1 16,-25-1-16,25 1 0,-1-25 15,1 1-15,24-25 0,-1 0 16,1 0-16,48-24 16,25 0-1,23 0-15,1 0 16,24 0-16,24 0 0,24-24 15,-24 24-15,24 0 0,-24 0 16,-24 0-16,24 0 16,-49 0-16</inkml:trace>
  <inkml:trace contextRef="#ctx0" brushRef="#br0" timeOffset="6950">22434 9821 0,'25'0'0,"-25"-24"16,24 24-16,-24-24 16,-24-1-1,-1 1 1,50 24-1,-1 0 1,0-24-16,49 24 0,-1 0 16,25 0-16,24 0 15,0 0-15,24-24 0,0 24 16,0 0-16,0 0 0,-24 0 16,-24 0-16,0 0 15,0 0-15,-49 0 0,0 0 16,-23-24-16,-1 24 0,-48 0 15,-1 0 1,1 0-16,0-25 0,0 25 16</inkml:trace>
  <inkml:trace contextRef="#ctx0" brushRef="#br0" timeOffset="7386">24079 9410 0,'25'-24'16,"-25"-1"-16,0 1 16,0 0-1,-25 24-15,25-24 0,-24 24 16,0 0 0,0 24-16,0 0 0,-1 0 15,1 1-15,0-1 0,0 24 16,0 1-16,0-1 15,24 24-15,0-23 16,0-1-16,24 25 0,0-25 16,24-24-16,1 25 0,23-49 15,-23 24-15,23-24 0,1 0 16,-25 0-16,1-24 16,-1 0-16,-24-1 0,0 1 15,-24 0-15,0-24 16,-24-1-16,0 25 0,-24-24 15,23 23-15,-23-23 0,24 24 16,0 0-16,-1 0 16,1-1-16,0 25 0,24 25 31,24-25-15,0 24-16</inkml:trace>
  <inkml:trace contextRef="#ctx0" brushRef="#br0" timeOffset="7656">24442 9579 0,'24'0'16,"-24"-24"0,25 24-16,23 0 15,-24 0-15,49 0 16,-1 0-16,1 0 0,24 0 15,-25 0-15,25 0 16,-24 24-16,-1-24 0,1 0 16,-49 0-16,24 0 0,-48-24 31,-24 24-31,0-24 16,0 24-16,0 0 15,-1-24-15,1 24 16</inkml:trace>
  <inkml:trace contextRef="#ctx0" brushRef="#br0" timeOffset="9349">25434 7668 0,'0'-73'0,"0"25"16,0 24-16,0-24 16,-24 48-16,0 0 15,24 48-15,0 0 16,0 25-16,0 24 15,0 24-15,0 0 0,24 24 16,0 0-16,0 0 0,0 0 16,1 24-16,-1-23 15,-24-1-15,24 24 0,-24-24 16,24 25-16,-24-25 16,0 0-16,0 24 0,0-48 15,0 24-15,24 0 0,1-24 16,-25 0-16,24 0 15,0 0-15,0-24 0,0 24 16,1-24-16,-25-1 16,24 1-16,-24-24 0,0-25 15,0 1-15,0-1 16,0-24-16,0 0 0,0 0 16,24-24-1,-24-24 16,0 0 1,24 24-32,-24-24 0,24 24 15,1-24-15,-1 24 16,24-24-16,0-1 0,25 25 16,24-24-16,24 24 0,24 0 15,24 0-15,25 0 16,23 24-16,25-24 0,49 25 15,-1-1-15,24-24 16,-23 24-16,23 0 0,1 0 16,-1 0-16,-48 1 0,0-25 15,-24 24-15,-24-24 16,0 0-16,-25 0 0,-23 0 16,-25 0-16,0-24 15,-24 24-15,-24 0 0,-1-25 16,-23 25-16,-1-24 15,-23 24-15,-1 0 0,-24-24 16,1 24-16,-1-24 0,0 24 16,0-24-16,0 24 15,1-24-15,-1 24 0,0-25 16,-24 1 0,-24 24-1,0-24-15,-1 24 16,1-24-1,0 24-15,24-24 16,-24 24-16,24-25 16,-24 1-16,24 0 15,0-24-15,-25-1 0,25 1 16,-24-25-16,0 1 16,0-25-16,0 0 0,-1-24 15,1 0-15,-24 0 0,24 0 16,-1-24-16,25 24 15,0-24-15,0 0 0,0 24 16,0-24-16,25 0 16,-25 24-16,24-24 0,-24 24 15,0 0-15,0 0 0,-24 0 16,24 24-16,-25-24 16,25 24-16,-24 1 0,24-1 15,0 24-15,0-23 16,-24 23-16,24 25 0,0-25 15,-24 25-15,24-1 0,-24 25 16,24 0-16,-24 0 16,24-1-16,-25 25 15,25-24 95,-24 24-95,0 0-15,0 0 16,0 0-16,-49-24 0,0 24 16,-23 0-16,-25-24 0,-24 24 15,-49-24-15,1 24 16,-49 0-16,0 0 0,0-24 15,-24 24-15,-25 0 16,25 0-16,0 0 0,0 0 16,0-25-16,24 25 0,0 0 15,25 0-15,-1 25 16,0-25-16,0 24 0,25-24 16,24 24-16,-1-24 15,25 0-15,0 24 0,48-24 16,0 0-16,25 0 0,-1 0 15,25 0-15,-1 0 16,1 0-16,24 0 0,0 0 16,0 0-1,24 24 1,-25-24 0,1 0-1,24 24 1,-24-24-16,48 0 31,0 0-15,1 0-1</inkml:trace>
  <inkml:trace contextRef="#ctx0" brushRef="#br0" timeOffset="9793">25845 6434 0,'-24'-24'15,"0"0"-15,0 24 0,0-24 16,-25 24-16,25 24 0,-24-24 15,-1 48-15,1-23 16,-1 23-16,1 0 0,24 1 16,0-1-16,0 0 0,24 1 15,0-1-15,0 1 16,24-1-16,24 0 0,0-23 16,1-1-16,23 0 15,1 0-15,0-24 0,-1 0 16,25 0-16,-25 0 0,1-24 15</inkml:trace>
  <inkml:trace contextRef="#ctx0" brushRef="#br0" timeOffset="10286">26474 6579 0,'0'-24'16,"0"0"-16,24 0 0,-24 0 15,0 0-15,0-1 0,25-23 16,-25 24-16,24 0 0,-24-1 16,24 1-16,0 24 15,0-24-15,25 24 0,-25 0 16,24 24-16,-23-24 0,23 24 15,0 25-15,-23-25 16,-1 24-16,0 1 0,-24 23 16,0-23-16,-24-1 15,0 0-15,-1 1 0,-23-1 16,0 1-16,23-25 16,-23 0-16,0 0 0,-1 0 15,25-24-15,0 25 0,48-25 31,0 0-31,25 0 16,-1 0-16,25 0 16,-1 0-16,25 0 0,-25 0 15,25 0-15,0 0 0,-24 0 16,-1 0-16,1 0 16,-25 24-16,0-24 0,-23 0 15,-25 24 1,-25 0-16,1-24 0</inkml:trace>
  <inkml:trace contextRef="#ctx0" brushRef="#br0" timeOffset="-3266">15710 1064 0,'0'24'31,"0"0"-31,0 25 16,0-1-16,0 25 0,0 24 15,0-1-15,0 25 16,0 0-16,0 0 0,0 0 16,0 24-16,0-24 15,0 24-15,0 0 0,-25 1 16,25 23-16,0-24 0,-24 0 15,24 25-15,0-49 16,0 24-16,0-24 0,0 0 16,0-25-16,0 1 15,0 0-15,0-25 0,0 1 16,0 0-16,-24-1 0,24-23 16,0 23-16,-24-24 15,24 1-15,0-1 0,0-24 16,0 1-16,0 23 15,0-24-15,0 0 16,0 1 0,24-25 15,0-25-15,25 25-1,-25-24-15,48 24 0,-23-24 16,47 24-16,25-24 15,0 0-15,49 24 0,23-25 16,1 25-16,48-24 16,24 24-16,0 0 0,24 0 15,0 0-15,1 0 0,-1 0 16,-24 24-16,0-24 16,0 25-16,-48-25 0,0 24 15,-25-24-15,1 24 0,-25-24 16,-24 0-16,0 0 15,-24 0-15,-24 0 0,-24 0 16,-1 0-16,-23 0 16,-1 0-16,-24 0 0,0 0 15,-24-24 17,0 0-1,0-1-16,0 1 1,0 0 0,0 0-16,-24-25 0,24 25 15,-24-24-15,24 0 16,-24-25-16,24 0 0,-24 1 16,24-25-16,0 0 0,0-24 15,-25 0-15,25-24 16,0-24-16,0 24 0,0-25 15,25 25-15,-25-24 16,0 24-16,24-25 0,-24 25 16,0 24-16,0-24 0,0 24 15,0 0-15,0 25 16,0-1-16,-24 24 0,24 1 16,-25 23-16,25 1 15,-24 0-15,24 23 0,0 1 16,-24 0-16,24 0 0,0 0 15,-24 24 1,24-25-16,0 1 16,0 0 15,24 24-15,0-24 15,-48 24 0,0 0-31,-25 0 16,1 0-16,-25 0 15,-47 0-15,-1 0 0,-49 0 16,1 0-16,-49-24 16,0 24-16,-23 0 0,-1-25 15,-24 25-15,-1 0 0,1 0 16,0 0-16,0 0 15,0 0-15,24 0 0,24 0 16,1 0-16,-1 0 16,25 0-16,23 25 0,25-25 15,0 0-15,24 0 0,24 24 16,25-24-16,-1 24 16,25-24-16,-1 0 0,25 24 15,0-24-15,0 0 0,0 24 16,-1-24-1,25 25 1,0-1 0,-24-24-1,0 24 1,0-24-16,24 24 16,-24-24-16,-1 0 15,1 0 16,0 0-15,0 0 0,24-24-1,24 24 1</inkml:trace>
  <inkml:trace contextRef="#ctx0" brushRef="#br0" timeOffset="-2644">15976 242 0,'-25'0'0,"50"24"46,-1 0-30,0 0-16,-24 25 0,24-1 16,25 0-16,-25 1 15,0 23-15,0-23 0,25 23 16,-25 1-16,0-25 16,0 1-16,0-1 0,0 0 15,1-24-15,-25 1 0,24-1 16,0-24-1,0-24-15,0-25 0,1 25 16,-1-24-16,0-25 16,0 25-16,0-49 0,-24 24 15,25-23-15,-25 23 0,0-24 16,0 25-16,0 23 16,0 1-16,0 0 0,0 23 15,0 1-15,0 48 16,24 1-1,-24-1-15,24 0 16,-24 0-16,24 0 16,-24 1-16,24-1 0,-24 0 15,25-24-15,-25 24 0</inkml:trace>
  <inkml:trace contextRef="#ctx0" brushRef="#br0" timeOffset="-2361">17064 217 0,'24'-24'0,"1"24"16,-25-24-16,0 0 16,0 0-16,0-1 15,0 50 1,0-1-16,0 0 15,0 24-15,0 1 16,0-1-16,0 25 0,0-1 16,24 1-16,-24-25 0,0 25 15,24-1-15,-24-23 16,0-1-16,24 1 0,-24-25 16,24 0-16,-24 0 15,25 0-15</inkml:trace>
  <inkml:trace contextRef="#ctx0" brushRef="#br0" timeOffset="2664">21298 2733 0,'-25'0'0,"1"0"15,48 0 17,1 0-32,23-24 15,0 24-15,1 0 0,-1-24 16,25 24-16,23 0 15,-23 0-15,24 0 0,-1 0 16,1 0-16,0 0 0,-24 0 16,-1 0-16,1 0 15,-25 0-15,0 0 0,-23 0 16,23 0-16,-24 0 16,0 0-16,1 0 15</inkml:trace>
  <inkml:trace contextRef="#ctx0" brushRef="#br0" timeOffset="3074">22773 2540 0,'0'-25'16,"-24"25"15,0 0-15,24 25-1,-24-25-15,-1 24 16,1 0-16,24 24 0,-24-23 16,24 23-16,0 0 0,0-23 15,0 23-15,24-24 16,0 25-16,1-49 0,23 24 15,-24-24-15,25 0 0,-1 0 16,0-24-16,-24-1 16,25 1-16,-25-24 0,-24 24 15,0-25-15,0 25 16,0-24-16,-24 23 0,-25-23 16,25 24-16,-24 0 0,0 24 15,-1-25-15,25 25 16,0 0-16,0 0 0,24 25 15,0-1 1,24-24-16,0 24 0,24 0 16</inkml:trace>
  <inkml:trace contextRef="#ctx0" brushRef="#br0" timeOffset="3427">23160 2661 0,'-24'0'16,"48"0"46,25 0-62,-1 0 0,0 0 16,49 0-16,0-25 15,24 25-15,0 0 0,0-24 16,24 24-16,-24 0 0,-24-24 16,-1 24-16,1 0 15,-49 0-15,1 0 0,-1 0 16,-24 0-16,1 0 16,-50 0 30</inkml:trace>
  <inkml:trace contextRef="#ctx0" brushRef="#br0" timeOffset="5103">24587 1620 0,'0'-48'16,"0"24"-16,0 0 0,0-1 15,25 50 32,-25-1-47,0 0 0,24 0 16,-24 25-16,24-1 0,-24 25 15,24-1-15,0 1 16,-24-1-16,25 25 0,-1 0 16,0 0-16,-24-1 0,24 1 15,-24 0-15,24 24 16,-24-24-16,0-1 0,0 25 15,0-24-15,0 24 16,25-24-16,-25 0 0,0 23 16,0-23-16,24 0 0,-24-24 15,24 23-15,-24-23 16,24-1-16,-24 1 0,24 0 16,-24-1-16,24-23 15,-24 23-15,0-23 0,0-1 16,0 0-16,0-24 0,25 25 15,-25-1-15,0-24 16,0 1-16,0-1 16,0 0-16,24-24 31,0 0 0,-24-24-31,48 24 0,-23 0 16,23-24-16,0 24 15,25-25-15,24 25 0,24 0 16,24 0-16,24-24 0,0 24 16,73 0-16,0 0 15,24 24-15,49-24 0,-1 25 16,1-25-16,23 24 16,1 0-16,0 0 15,290 25-15,-339-49 0,-24 24 16,0 0-16,-24-24 15,-24 24-15,-25-24 0,-23 24 16,-1-24-16,-48 0 16,-24 0-16,0 25 0,-49-25 15,0 0-15,-24-25 0,1 25 16,-25-24-16,-25 0 16,1 0-1,24 0-15,-24 24 0,24-25 16,-24 1-16,24 0 15,-24 24-15,24-24 16,0 0-16,-24-1 16,24 1-16,-25 0 0,25-24 15,-24-1-15,0 1 0,0 0 16,0-25-16,-1-24 16,1 0-16,24-24 0,-24 1 15,0-1-15,24-49 16,0 1-16,0 0 0,0-1 15,0 1-15,0 0 0,0 23 16,0 1-16,0 0 16,0 48-16,0-24 0,0 49 15,0-25-15,0 25 16,-24 23-16,24 1 0,0-1 16,-25 1-16,25 24 0,0 0 15,0-1-15,0 1 16,-24 0-16,24 0 15,0 0 1,0-1-16,0 1 16,0 0-1,0 0 1,0 0-16,0 0 16,-24 24-1,24-25-15,-24 25 16,0 0-16,-1 0 15,1-24-15,-24 24 16,-25 0-16,1 0 0,-25 0 16,-24 0-16,-24-24 15,-24 24-15,-1 0 0,-47 0 16,-1-24-16,-24 24 0,-24 0 16,-24 0-16,-1 0 15,1 0-15,-25 0 0,25 0 16,0-24-16,0 24 15,24 0-15,-1 0 0,26 0 16,-1 0-16,24 0 16,0 0-16,25 24 0,-1-24 15,25 0-15,24 0 0,24 24 16,0-24-16,48 0 16,1 0-16,47 0 0,1 0 15,48 0 16,1 0-31,-25 24 16,24-24-16,0 0 31,-24 24-31,24-24 16,0 0 0,-24 25-16,25-25 0,-25 24 15,0 0-15,0 0 16,-25 0-16,1 0 15,24 1-15,-24-25 16,24 24-16,-24-24 16,24 24-16,24-24 15,0 0-15</inkml:trace>
  <inkml:trace contextRef="#ctx0" brushRef="#br0" timeOffset="5595">25531 411 0,'0'-24'15,"-24"0"16,-1 24-31,1 0 16,0 0-16,0 0 0,-24 0 16,23 0-16,-23 24 15,0 0-15,-1 0 0,1 24 16,-1-23-16,25 23 0,-24-24 16,48 25-16,0-25 15,0 24-15,24-24 0,0 25 16,25-25-16,-1 0 15,0 0-15,1-24 0,23 25 16,-23-25-16,23 0 0,-23 0 16,-1-25-16,-24 25 15,25-24-15</inkml:trace>
  <inkml:trace contextRef="#ctx0" brushRef="#br0" timeOffset="5905">26160 387 0,'0'-24'0,"-24"-1"16,24 1-16,-25 24 16,1-24-16,24 48 31,24 0-16,-24 1-15,25 23 0,-25-24 16,0 24-16,24 1 16,-24-1-16,0 1 0,0-1 15,0 0-15,0 1 0,0-1 16,0-24-16,0 25 16,0-25-16,0 0 0,24 0 15</inkml:trace>
  <inkml:trace contextRef="#ctx0" brushRef="#br0" timeOffset="14864">15274 3265 0,'121'-48'0,"-24"0"15,0 23-15,-49-23 0,0 24 16,-23 0-16,-1 24 15,0-25-15,-24 1 0,24 24 16,-24-24-16,24 24 16,-24-24-16,24 24 15,-24-24-15,-24 24 63,0 0 15</inkml:trace>
  <inkml:trace contextRef="#ctx0" brushRef="#br0" timeOffset="-25074">3808 3943 0,'-49'-24'16,"25"24"-1,0-25-15,24 50 32,0-1-32,-24 0 15,24 0-15,0 24 16,0 1-16,-24-1 0,24 25 16,0-1-16,0 25 0,0 0 15,0 24-15,0-24 16,0 24-16,24 0 0,-24-1 15,0-23-15,24 24 16,-24 0-16,24-24 0,-24 0 16,0 24-16,24 0 0,-24-25 15,0 25-15,0 0 16,25-24-16,-25 24 0,0-24 16,0 24-16,24-25 15,-24-23-15,0 24 0,0-25 16,0 1-16,0-1 0,0-23 15,-24 23-15,24-23 16,0-1-16,0-24 0,0 25 16,-25-25-16,25 24 15,0-23-15,0-1 0,-24 0 16,24 0-16,0 0 16,-24 0-1,48-24 63,-24-24-62,24 24-16,1 0 16,-1 0-16,24-24 0,25 24 15,-1-24-15,25 0 0,0 24 16,24-24-16,24-1 15,24 25-15,1-24 0,23 24 16,25-24-16,0 24 16,23-24-16,26 24 0,-1 0 15,0-24-15,48 24 0,-23 0 16,23 0-16,0 0 16,1 24-16,-25-24 0,-24 0 15,0 24-15,-48-24 0,-24 0 16,-49 24-16,0-24 15,-48 0-15,-1 0 0,-23 0 16,-25 0-16,1 0 16,-25 0-16,0 0 0,0-24 15,-24 0-15,-24 0 16,0 24 0,24-25-16,-24 1 0,0 24 15,-1-24-15,1 24 16,0-24-16,0 24 0,24-24 15,-24 24-15,24-25 16,-25 1-16,25 0 16,0-24-16,-24 23 15,24-23-15,-24 0 16,24-1-16,-24-23 0,24-1 16,0-24-16,-24 1 15,24-25-15,0 0 0,0 0 16,0 0-16,0 0 0,0 0 15,-24 24-15,24-24 16,-25 0-16,1 25 0,0-1 16,0 0-16,0 24 15,-1-23-15,1 23 0,0-24 16,0 25-16,0-1 0,24 1 16,-25-1-16,25 0 15,0 1-15,0 24 0,0-1 16,0 1-16,0-1 0,0 25 15,0-24-15,0 24 16,0-1-16,0 1 0,0 0 16,0 0-1,0 0-15,0-1 16,0 1-16,0 0 16,25 24-16,-25-24 15,0 0-15,0 0 16,0-1-1,0 1 17,-25 24 46,1 0-63,0-24-15,0 24 16,0 0-16,-49 0 16,25 0-16,-25 0 0,-24 0 15,1 0-15,-25 0 0,-24 0 16,-1 0-16,1 0 16,0 0-16,-24 24 0,24-24 15,-25 0-15,1 0 0,0 0 16,-1 0-16,1 24 15,-25-24-15,25 0 0,-24 25 16,23-1-16,1-24 16,0 24-16,-1-24 0,1 24 15,0-24-15,23 24 0,1-24 16,0 24-16,24-24 16,0 0-16,0 0 0,25 25 15,-1-25-15,0 0 16,0 24-16,49-24 0,-25 24 15,1-24-15,23 24 16,1-24-16,0 24 0,-1-24 16,25 25-16,-24-25 0,23 24 15,1-24-15,-24 24 16,24-24-16,-1 24 16,1-24-16,0 0 15,24 24-15,-24-24 16,0 0-16,24-24 47,24 24-32,-24-24-15,24 0 32,0 24-17,0-24 1,1 24-1,-1 0-15</inkml:trace>
  <inkml:trace contextRef="#ctx0" brushRef="#br0" timeOffset="-23136">4558 4910 0,'0'-24'16,"0"0"-1,24 24 17,-24 24-1,0 0-31,0 1 15,0-1-15,24 0 16,-24 0-16,0 24 0,0-23 16,0-1-16,0 24 0,24-24 15,-24 1-15,0 23 16,0-24-16,0 0 0,0 1 16,0-1-16,0 0 15,0 0-15,0 0 0,0 1 16,0-1-1,0-48 32,24 24-47,-24-25 16,25 25-16,-1 0 0,0-24 16,0 24-16,25 0 15,-1-24-15,0 24 0,25 0 16,24-24-16,-1 24 0,25 0 15,0 0-15,25 0 16,-1 0-16,0-24 0,0 24 16,0 0-16,0 0 15,0 0-15,1 0 0,-1 0 16,0-25-16,0 25 16,-24 0-16,24 0 0,-24-24 15,0 24-15,0 0 0,-24 0 16,-1 0-16,1-24 15,-24 24-15,-1 0 0,1 0 16,-25 0-16,-24 0 0,25 0 16,-25 0-1,-24-24 110,0 0-93,0-1-32,0 1 15,0 0 1,0-24-16,0 23 0,-24-23 15,24 0-15,0-1 0,-24 1 16,24 0-16,-25-25 16,25 25-16,-24-1 0,24 1 15,-24 24-15,24-25 16,0 25-16,-24 0 0,0 0 16,24 0-1,-24 24 1,24-25 15,-25 25-15,1 0-1,0 0 1,0 0-16,0 0 16,-25 25-16,25-25 15,-24 0-15,-25 24 0,0-24 16,1 24-16,-25-24 0,0 24 15,-24-24-15,0 24 16,1 0-16,-1-24 0,0 25 16,-25-25-16,26 24 15,-1-24-15,0 24 0,24-24 16,-24 24-16,24-24 0,0 0 16,1 24-16,23-24 15,-24 0-15,1 0 0,23 0 16,0 25-16,1-25 15,-1 0-15,1 0 0,-1 24 16,25-24-16,-1 0 0,1 0 16,0 24-16,-1-24 15,25 0-15,-24 0 0,23 0 16,-23 24-16,24-24 16,0 0-16,-1 0 15,1 0 48,0 0-48,0 0-15,0 0 16,0 0 0,24 24-1,24-24 16,-24 25-15,24-25 15,-24 24-31,24 0 16</inkml:trace>
  <inkml:trace contextRef="#ctx0" brushRef="#br0" timeOffset="-21774">5985 5854 0,'0'-24'15,"-24"24"-15,0-25 16,-1 25-16,25-24 0,-24 24 15,-24 0-15,24 0 0,-1-24 16,-23 24-16,0 0 16,-1 0-16,-23 0 0,23 24 15,-23-24-15,-1 24 16,-24-24-16,25 25 0,-1-1 16,1 0-16,-1-24 0,1 24 15,-1 0-15,25 25 16,-25-25-16,25 0 0,-1 24 15,25 1-15,-24-1 16,24-24-16,-1 25 0,25-1 16,0 1-16,0-25 15,0 24-15,25-24 0,23 25 16,24-25-16,1 0 0,24-24 16,0 24-16,24 0 15,-1-24-15,26 0 0,-1 0 16,24 0-16,0 0 0,1 0 15,-1-24-15,0 24 16,1-24-16,-1 0 0,0 0 16,-23 24-16,-1-24 15,-24-1-15,-25 1 0,1 0 16,-24 0-16,-1 0 0,-23 24 16,-25-25-16,0 1 15,0 0-15,-24 0 0,0 0 16,0-1-16,0-23 15,0 24-15,-24-25 0,0 25 16,0-24-16,-25 24 0,25 0 16,-24-25-16,-25 25 15,25 0-15,-25 0 0,1-1 16,-25 1-16,0 24 16,0-24-16,1 24 0,-25-24 15,0 24-15,0 0 0,24 0 16,-24-24-16,24 24 15,-24 0-15,25 0 0,-1 0 16,24 0-16,1 0 16,-1 0-16,1 0 0,-1 24 15,25-24-15,23 0 0</inkml:trace>
  <inkml:trace contextRef="#ctx0" brushRef="#br0" timeOffset="-19572">5187 4935 0,'0'-25'16,"-25"25"0,25 25-1,0-1-15,0 0 16,0 0 0,0 0-16,0 25 0,-24-25 15,24 0-15,0 0 16,0 0-16,0 1 0,0-1 15,-24 0-15</inkml:trace>
  <inkml:trace contextRef="#ctx0" brushRef="#br0" timeOffset="-19248">5187 4959 0,'0'-24'15,"0"-25"-15,0 25 16,0 48-1,0 0 1,24 1-16,-24-1 0,24 0 16,0 0-16,-24 0 0,24 0 15,1 1-15,-1-1 16,0 0-16,0 0 16,-24-48 15,24 24-31,-24-24 15,0 0-15,0-1 0,0 1 16,0-24-16,0 24 0,0-25 16,25 25-16,-25 0 15,0-24-15,24 23 16,-24 50 0</inkml:trace>
  <inkml:trace contextRef="#ctx0" brushRef="#br0" timeOffset="-18796">5767 4983 0,'0'-24'0,"0"0"16,0-1-1,0 1 1,-24 24-16,0 0 16,0 0-1,-1 0-15,25 24 0,-24 1 16,24-1-16,0 0 16,-24 0-16,24 24 0,0-23 15,0-1-15,24-24 16,-24 24-16,24 0 0,1-24 15,-1 0 1,-24-24 0,24 0-16,-24 0 15,0-1-15,0 1 16,0 0-16,0 0 0,0 0 16,24 0-16,0 48 31,1 0-16,-25 0-15,24 0 0,0 0 16,0 25-16,-24-25 16,24-24-16</inkml:trace>
  <inkml:trace contextRef="#ctx0" brushRef="#br0" timeOffset="-18195">6009 4959 0,'0'-24'16,"-24"-1"-16,24 1 0,-24 24 16,24-24-1,24 48 1,-24 0 0,24-24-16,-24 25 15,0-1-15,24 24 0,-24-24 16,0 0-16,0 1 0,0-1 15,25-24-15,-25 24 16,0-48 15,0 0-31,0-1 16,0 1-16,0 0 0,0-24 16,0 24-16,0-1 15,24 1-15,0 0 16,0 24-16,0 0 15,0 24 1,1 0-16,-1 1 16,-24-1-16,0 0 15,24 0-15,-24 0 0,0 0 16,24 1 0,-24-50-1,0 1 1,24 0-16,-24 0 15,25 0-15,-25-25 0,24 25 16,0 0-16,0 0 0,-24 0 16,24 24-16,1 0 15,-1 0-15,0 24 16,-24 0-16,0 24 16,0-23-16,0 23 0,24-24 15,-24 0-15,0 0 16,0 1-16,24-25 0,-24 24 15,25-24-15</inkml:trace>
  <inkml:trace contextRef="#ctx0" brushRef="#br0" timeOffset="-17807">6686 4935 0,'25'0'62,"-1"0"-46,0 0-16,0 0 15,0 0 1,1 0-16,-1-25 16,0 25-1,-24-24-15,0 0 16,0 0-16,0 0 0,-24-1 15,0 1 1,-1 24-16,1 0 16,0 0-16,0 0 0,0 24 15,-1 1-15,25-1 16,-24 0-16,24 0 0,0 0 16,0 25-16,0-25 15,24 0-15,1 0 0,23 0 16,-24-24-16,25 25 0,-1-25 15,-24 0-15,25-25 16,-1 25-16,-24-24 0</inkml:trace>
  <inkml:trace contextRef="#ctx0" brushRef="#br0" timeOffset="-16054">5308 6168 0,'0'-24'0,"24"24"15,-24-24 1,0 0-1,-49 24 1,25 0-16,0 0 16,0 0-16,0 0 15,-1 0-15,1 24 0,0 0 16,24 0-16,-24 0 16,24 1-16,0-1 0,0 0 15,0 24-15,24-23 0,0-1 16,0 0-16,1 0 15,-1-24-15,0 24 0,0-24 16,0 0 0</inkml:trace>
  <inkml:trace contextRef="#ctx0" brushRef="#br0" timeOffset="-15822">5404 6071 0,'0'-24'0,"0"0"15,0 0-15,0 0 0,0 0 16,0 48 0,0 0-1,25 0-15,-25 0 16,24 0-16,-24 25 16,0-25-16,24 0 0,-24 25 15,24-25-15,-24 0 16,0 0-16,0 0 0,24 1 15,-24-1-15</inkml:trace>
  <inkml:trace contextRef="#ctx0" brushRef="#br0" timeOffset="-15621">5646 6144 0,'24'0'15,"-24"-24"-15,0 48 47,0 0-47,0 0 16,0 1-16,25-25 15,-25 24-15,0 0 16,24 0-16,-24 0 0,24 1 16</inkml:trace>
  <inkml:trace contextRef="#ctx0" brushRef="#br0" timeOffset="-15479">5743 5926 0,'-24'-24'16,"0"24"-16,-1 24 16,25 1-1</inkml:trace>
  <inkml:trace contextRef="#ctx0" brushRef="#br0" timeOffset="-15155">6082 6144 0,'0'24'15,"-24"-24"-15,-1-24 16,25 0-1,-24 24-15,24-24 16,-24-1 0,0 25-1,0 0-15,-1 25 16,1-25-16,24 24 16,-24 0-16,0-24 15,24 24-15,-24 0 0,24 1 0,0-1 16,0 0-16,24-24 15,-24 24-15,24 0 0,0-24 16,0 25 0,1-25-16,23 0 0,-24-25 15,0 25-15</inkml:trace>
  <inkml:trace contextRef="#ctx0" brushRef="#br0" timeOffset="-14939">6082 5926 0,'0'-24'0,"0"0"16,24 48 15,-24 0-15,24 1-16,-24 23 0,24-24 15,-24 24-15,24 1 16,-24-25-16,25 24 0,-25-23 15,24 23-15,-24-24 16,24-24-16</inkml:trace>
  <inkml:trace contextRef="#ctx0" brushRef="#br0" timeOffset="-14662">6372 6047 0,'0'-24'0,"-24"24"31,24 24-15,-24-24-16,24 24 0,-25-24 16,25 25-16,-24-25 15,24 24-15,-24-24 0,24 24 16,-24-24-16,48 0 31,0 0-15,0 24-16,1-24 15,-1 24-15,0 1 0,24-1 16,-23 0-16,-1 0 0,24 0 16,-24 25-16,1-25 15</inkml:trace>
  <inkml:trace contextRef="#ctx0" brushRef="#br0" timeOffset="-7087">4872 2467 0,'-24'0'32,"24"-24"-17,24 24 1,-24-24-16,24 0 0,-24-1 16,0-23-1,0 24-15,25 0 0,-25-1 16,0 1-16,-25 0 0,25 0 15,-24 24-15,0 0 16,0 24-16,-25 0 0,25 25 16,-24 47-16,-1-23 0,25 48 15,0 0-15,0 24 16,0 0-16,24-24 0,0 24 16,0-24-16,24 0 15,-24-24-15,24 0 0,-24-49 16,24 0-16,-24-23 0</inkml:trace>
  <inkml:trace contextRef="#ctx0" brushRef="#br0" timeOffset="-6642">4340 3217 0,'0'-24'15,"0"0"-15,24 24 16,-24-25-16,24 1 15,1 24-15,23-24 0,-24 0 16,0 0-16,25-1 0,-25 25 16,0-24-16,0 24 15,0 0-15,1 0 16,-1 0 31,0 0-32,0 0-15,0 24 16,1-24-16,-1 25 0,0-1 16,0 24-16,0-24 15,1 1-15,-1-1 0,-24 0 16,0 0-16,0 0 16,0 1-16,-24-25 15,-1 0-15,25-25 0,-24 25 16,24-24-16,-24 0 15,24-24-15,0 23 0,24-23 16,0 0-16,1 23 16,-1-23-16,24 24 0,-24 0 15,1 24-15,-1 0 0,0 0 16</inkml:trace>
  <inkml:trace contextRef="#ctx0" brushRef="#br0" timeOffset="-6217">5332 2975 0,'24'0'0,"0"-24"0,0 0 15,-24 0 1,0-1 15,-24 25-31,0 0 0,-24 25 16,23-25-16,1 24 15,0 0-15,0 0 16,0 0-16,-1 0 16,25 1-16,0-1 0,0 0 15,25 0 1,-1-24 0,0 0-1,-24-24-15,24 24 0,-24-24 16,0 0-16,24-1 15,-24 1 1,0 0-16,0 0 16,25 24-16,-25 24 15,24 0 1,-24 0-16,24 1 0,-24-1 16,24 0-16,0 0 15,-24 0-15,25 1 0,-1-1 16,0-24-16</inkml:trace>
  <inkml:trace contextRef="#ctx0" brushRef="#br0" timeOffset="-5794">5791 2951 0,'0'-48'16,"0"23"-16,0 1 0,0 0 15,-24 0-15,0 24 16,0 0-16,0 0 15,-1 0-15,1 24 0,0-24 16,0 24-16,24 0 16,-24 1-16,24-1 0,0 0 15,0 0-15,24 0 0,0 0 16,0-24 0,0 0-16,1 0 15,-1-24-15,-24 0 16,24 24-16,-24-24 15,0 0-15,24 24 0,-24-24 16,0 48 0,0 0-16,0 0 15,0 0-15,24 25 0,-24-1 16,0 25-16,25-25 16,-25 25-16,0-25 0,24-24 15,-24 25-15,0-25 16,0 0-16,0 0 0,-24-24 15,-1 0-15,1-24 16,0 0-16,0 0 16,24-25-16</inkml:trace>
  <inkml:trace contextRef="#ctx0" brushRef="#br0" timeOffset="-5641">6033 2999 0,'25'0'16</inkml:trace>
  <inkml:trace contextRef="#ctx0" brushRef="#br0" timeOffset="14563">9444 5394 0,'0'-24'31,"24"24"110,1-24-110,-1 0-15,24 24-1,1-25-15,23-23 0,25 24 16,24-25-16,24-23 0,24-1 16,25 1-16,24-1 15,-1-24-15,49 1 0,-24-1 16,24 0-16,0 0 15,1 1-15,-1-1 0,0 0 16,0 0-16</inkml:trace>
  <inkml:trace contextRef="#ctx0" brushRef="#br0" timeOffset="15955">12782 4088 0,'25'-24'32,"-1"24"-32,0-25 15,24 25-15,1-24 16,-1 0-16,25-24 0,-1 24 15,25-1-15,24-23 0,0 0 16,0 23-16,24-23 16,24 0-16,-23 23 0,23-23 15,-24 0-15,0 23 16,0-23-16,-48 24 0,24-24 16,-48 23-16,-1 1 0,1 0 15,-25 0-15,-24 24 16,25-24-16,-25 24 0,-24-25 15,24 25-15,0 0 63,-24-24-63</inkml:trace>
  <inkml:trace contextRef="#ctx0" brushRef="#br0" timeOffset="16411">15202 2951 0,'-25'0'16,"25"-24"-1,25 24 48,-1 0-47,24 24-16,-24-24 0,25 0 15,-1 0-15,0 0 16,1 24-16,-1-24 0,1 0 15,-25 0-15,24 0 0,-24 0 16,-24 24 15,0 0-15,-24 1 0,24-1-16,-24 24 0,0 1 15,0-1-15,-25 0 16,1 1-16,24 23 0</inkml:trace>
  <inkml:trace contextRef="#ctx0" brushRef="#br0" timeOffset="18521">9686 5539 0,'-24'0'0,"0"0"15,24-24 16,24 24-15,-24 24 0,24-24-16,0 24 0,0-24 15,1 25-15,23-1 16,0 24-16,1-24 0,23 25 16,-23-1-16,23 1 0,25-1 15,0 25-15,0-25 16,-1 24-16,1 1 0,0 0 15,0 23-15,-1-23 16,25 0-16,-24-1 0,24 25 16,-24-25-16,24 1 0,0 0 15,0-1-15,24 1 16,-24-1-16,0 1 0,24-1 16,-24 1-16,0 0 15,0-1-15,0 1 0,0-1 16,0 1-16,-25-1 0,25-23 15,0 23-15,73 49 16,-73-48-16,-24-25 16,-1 1-16,1-1 15,0 0-15,-25 1 0,1-1 16,0-24-16,-1 25 0,-24-25 16,1 0-16,-1 0 15,-24 25-15,25-25 0,-25-24 16,0 24-16,0 0 15,1-24-15,-1 0 0,0 24 16,0-24-16,0 0 16,1 0-1,-25-24 17,24 24 14,0 0-30,-24 24 0,24-24-1,0 25 1,0-25 0,1 0-16,-25 24 15,24-24-15,0 0 16,-24 24-1,24-24 1,0 0 0,1 24-1,-1-24 1,0 24-16,0-24 16,0 25-16,1-1 15,-1-24 1,-24 24-1,24-24-15,0 0 16,-24 24-16,24-24 16,1 0-16,-25 24 15,24-24-15,0 25 16,0-1 0,0 0-1,-24 0 1,24-24-16,1 24 15,-1-24 1,0 0-16,0 25 16,0-25-16,1 24 15,-1-24 1,-24 24 0,24-24-1,-24 24-15,24-24 31,-24 24-31,24-24 16,1 24 0</inkml:trace>
  <inkml:trace contextRef="#ctx0" brushRef="#br0" timeOffset="19038">15347 8684 0,'-25'-24'0,"1"24"15,48 0 32,1 0-47,-1 0 16,-24 24 0,24-24-16,0 24 15,0 0 1,-24 1-16,25-1 0,-25 0 15,24 0-15,-24 0 0,24 1 16,-24 23-16,24-24 16,-24 0-16,24 1 0,-24-1 15,0 0-15,0 0 16,25-24-16,-25 24 0,0 0 16,0 1-1,0-1 16,0 0 16,-25-24-31,1 0-16,-24 24 0,-1-24 16,1 24-16,-25-24 0,1 25 15,-1-1-15,1 0 16,-1 0-16,1-24 0</inkml:trace>
  <inkml:trace contextRef="#ctx0" brushRef="#br0" timeOffset="30606">3784 5854 0,'-25'0'16,"1"0"30,0 0-30,0 0-16,0 0 16,-25 0-16,1 0 0,0 0 15,-25 0-15,0 24 16,-23-24-16,-1 0 0,0 24 16,-24-24-16,0 0 15,0 24-15,0-24 0,0 0 16,25 25-16,-1-25 0,24 0 15,1 0-15,23 0 16,25 0-16,0 0 0,0 0 16,48 0 31,0 0 62,-24 24-47,0 0-30,0 0-32,0 0 15,0 25-15,0-25 16,0 24-16,0 1 16,0 23-16,0-23 0,0 23 15,0-23-15,0 23 16,0-24-16,0 1 0,0-1 15,0 1-15,0-25 0,0 24 16,0-24-16,0 1 16</inkml:trace>
  <inkml:trace contextRef="#ctx0" brushRef="#br0" timeOffset="31118">2066 6870 0,'-24'0'16,"0"0"-1,0 0-15,24 24 16,-25-24-16,1 24 0,24 0 15,-24 1-15,24-1 16,0 0-16,0 24 0,0-24 16,24 1-16,0-1 15,1-24-15,-1 24 0,24-24 16,0 0-16,1 0 0,23 0 16,-23-24-16,-1 0 15,1-1-15,-25 1 0,0 0 16,-24 0-16,0-24 15,-24 23-15,0 1 0,-25 0 16,25-24-16,-24 23 0,-1 25 16,1-24-16,-1 24 15,25 0-15,0 0 0,0 24 16,24 1 0</inkml:trace>
  <inkml:trace contextRef="#ctx0" brushRef="#br0" timeOffset="31526">2187 7233 0,'0'24'47,"0"0"-47,0 0 15,0 25-15,0-1 0,0 0 16,0 1-16,-24 23 16,24 25-16,0-24 0,0-1 15,0 25-15,0 0 16,0-25-16,0 1 0,0-1 15,24 1-15,-24 0 0,0-25 16,0 0-16,0 1 16,0-25-16,0 24 0,0-24 15,0 1-15,0-1 16,-24-24 15,24-24-15</inkml:trace>
  <inkml:trace contextRef="#ctx0" brushRef="#br0" timeOffset="32347">1195 8878 0,'-24'0'0,"48"0"31,0-25-15,1 25-16,-1 0 15,0 0 1,0 0-16,0 0 16,1 0-16,-1 0 15,0 0-15</inkml:trace>
  <inkml:trace contextRef="#ctx0" brushRef="#br0" timeOffset="32569">2260 8853 0,'24'0'47,"0"0"-47,0-24 16,0 24-16,1 0 15,23 0-15,-24 0 0,25 0 16,-1-24-16,-24 24 0</inkml:trace>
  <inkml:trace contextRef="#ctx0" brushRef="#br0" timeOffset="32786">3542 8757 0,'24'0'16,"0"0"31,0 0-47,25 0 0,-1 0 15,0 0-15,1-25 16,23 25-16,-23 0 0</inkml:trace>
  <inkml:trace contextRef="#ctx0" brushRef="#br0" timeOffset="33014">4679 8781 0,'24'0'16,"-24"24"46,24 0-46,-24 0-16,0 1 16,0-1-16,-24-24 15</inkml:trace>
  <inkml:trace contextRef="#ctx0" brushRef="#br0" timeOffset="33253">4751 9482 0,'0'49'0,"0"-25"15,0 0-15,0 0 16,0 0-16,0 1 0,0 23 15,0-24-15,0 0 16,0 1-16,0 23 0,0-24 16,0 73-1,0-73-15,0 25 0,-24-25 16,24 24-16,0 0 0,0-23 16,0 23-16</inkml:trace>
  <inkml:trace contextRef="#ctx0" brushRef="#br0" timeOffset="33393">4727 10377 0,'0'25'0,"-24"-25"16,24 24-16,0 0 16,0 0-1,0 0 1,0 1 0,-24-25-1,24 24-15</inkml:trace>
  <inkml:trace contextRef="#ctx0" brushRef="#br0" timeOffset="33541">4582 10789 0,'0'24'0,"-24"-24"15</inkml:trace>
  <inkml:trace contextRef="#ctx0" brushRef="#br0" timeOffset="33709">3929 10885 0,'-73'0'0,"25"0"0,-1 0 15,-23 0-15,23 0 16,1 0-16,24 0 0,-24 0 16,23 0-16,1 0 0</inkml:trace>
  <inkml:trace contextRef="#ctx0" brushRef="#br0" timeOffset="33859">2816 10934 0,'-48'0'0,"-1"0"0,1 0 16,-1 0-16,25 0 0,0 0 15,-24 0-15,24 0 16,-1-24-16</inkml:trace>
  <inkml:trace contextRef="#ctx0" brushRef="#br0" timeOffset="34039">1631 10934 0,'-49'0'0,"25"0"16,-24 0-16,24 0 0,-25 0 15,1 0-15,24 0 0,-25 0 16,25 0-16,0 0 15</inkml:trace>
  <inkml:trace contextRef="#ctx0" brushRef="#br0" timeOffset="34214">518 10861 0,'-24'0'16,"0"0"-16,-1-24 16,1 24-16,24-24 15</inkml:trace>
  <inkml:trace contextRef="#ctx0" brushRef="#br0" timeOffset="34328">252 10789 0,'-24'0'16,"-1"0"0</inkml:trace>
  <inkml:trace contextRef="#ctx0" brushRef="#br0" timeOffset="34831">228 8805 0,'-25'0'16,"25"24"93,0 0-109,0 1 16,0-1-16,0 0 15,0 0-15,0 0 0,0 1 16,0-1-16,0 0 15,0 24-15,0-24 0,0 1 16,0 23-16,0-24 16,0 25-16,0-1 0</inkml:trace>
  <inkml:trace contextRef="#ctx0" brushRef="#br0" timeOffset="34994">228 9990 0,'0'25'0,"0"-1"15,0 0 1,0 0 0</inkml:trace>
  <inkml:trace contextRef="#ctx0" brushRef="#br0" timeOffset="35155">324 10426 0,'0'24'15,"0"0"-15,0 0 16,0 1 0,0-1-16,0 0 0,0 0 15,0 0 1</inkml:trace>
  <inkml:trace contextRef="#ctx0" brushRef="#br0" timeOffset="35496">590 8611 0,'25'0'47,"-1"25"-47,0-25 15,0 0-15,25 0 0,-1 0 16,0 0-16,1 0 0,-1 0 16</inkml:trace>
  <inkml:trace contextRef="#ctx0" brushRef="#br0" timeOffset="36019">1171 9507 0,'-24'-25'16,"24"1"-16,-24 0 0,-1 0 15,1 0-15,0-1 16,0 25-16,0 0 15,0 25-15,-1-1 0,1 24 16,0 1-16,0 23 16,0-24-16,24 49 0,0-24 15,0-1-15,0-23 16,24 23-16,0-23 0,24-1 16,1-24-16,-1 0 0,0 1 15,25-25-15</inkml:trace>
  <inkml:trace contextRef="#ctx0" brushRef="#br0" timeOffset="36398">1558 9797 0,'0'-24'15,"-24"24"-15,24-25 16,-24 25-16,24-24 0,-24 24 15,-1 0 1,25 24-16,0 1 16,-24-1-16,24 24 15,0 1-15,-24-25 0,24 24 16,0-24-16,0 25 0,24-25 16,0 0-16,1 0 15,-1-24-15,0 0 0,0 0 16,0 0-16,0 0 0,1-24 15,-1 0-15,0-24 16,-24 23-16,0-23 16,0 24-16,0-25 0,-24 25 15,24-24-15,-24 24 0,-1-1 16,1 25-16,0 0 0,0 0 16,24 25-1,0-1-15</inkml:trace>
  <inkml:trace contextRef="#ctx0" brushRef="#br0" timeOffset="36763">1727 9821 0,'0'-24'16,"-24"24"-16,24-24 15,24 24 1,1 24-1,-1 0-15,0 0 0,0 0 16,0 1-16,1-1 16,-25 24-16,24-24 0,-24 1 15,0-1-15,0 0 16,0 0-16,-24-24 16,24-24-1,0 0-15,0-25 16,0 25-16,24-24 0,0-1 15,0 25-15,0-24 0,25 24 16,-25 24-16,0 0 16,0 0-16,0 0 0,-24 48 15,25-24-15,-25 0 16,24 25-16,-24-25 0,0 0 16,24 0-16,-24 1 0,0-1 15</inkml:trace>
  <inkml:trace contextRef="#ctx0" brushRef="#br0" timeOffset="36985">2284 9434 0,'0'-24'0,"0"-25"0,24 49 16,-24-24-16,0 48 31,0 1-31,0-1 0,24 24 15,-24 1-15,24-1 16,-24 0-16,25 25 0,-25-25 16,24 25-16,-24-25 15,24 1-15,-24-1 0,0 0 16,24-23-16</inkml:trace>
  <inkml:trace contextRef="#ctx0" brushRef="#br0" timeOffset="37322">2356 9773 0,'0'-25'0,"-24"1"16,24 0-1,0 0-15,24 24 16,1-24-16,-1 24 16,24-25-16,-24 25 0,25 0 15,23 25-15,-23-25 0,-1 24 16,0 24-16,-23-24 15,23 25-15,-24-1 0,-24-24 16,0 25-16,0-25 16,0 24-16,-24-23 0,0-25 15,0 0-15,-1 0 16,1-25-16,24 1 16,0-24-16,0-1 0,0 1 15,24-25-15,1 25 16,-1 0-16,24-1 0,-24 25 15,1 24-15,23 0 0,-24 0 16,0 24 0</inkml:trace>
  <inkml:trace contextRef="#ctx0" brushRef="#br0" timeOffset="37706">3227 9700 0,'24'0'15,"-48"-24"1,24 0 0,-24 24-1,0 0 1,24 24 0,-24-24-16,24 24 0,0 0 15,0 25-15,-25-25 16,25 0-16,0 0 0,0 0 15,25 1-15,-25-1 16,24 0-16,0-24 0,0 0 16,0 0-16,1-24 0,-1 24 15,0-24-15,-24-1 16,0 1-16,0 0 0,0-24 16,-24 23-16,0 1 15,-1 0-15,1-24 0,0 48 16,0-25-16,0 25 0,-1 0 15,25 25 1,0-1-16,0 0 16,25-24-16</inkml:trace>
  <inkml:trace contextRef="#ctx0" brushRef="#br0" timeOffset="37939">3421 9482 0,'0'-24'0,"0"0"0,0 0 16,0 0-16,0-1 16,0 50-1,0-1 1,24 24-16,-24-24 16,0 25-16,0 23 0,24-23 15,-24-1-15,0 25 0,0-25 16,0 0-16,0 1 15,0-25-15,0 24 0</inkml:trace>
  <inkml:trace contextRef="#ctx0" brushRef="#br0" timeOffset="38142">3614 9507 0,'0'-49'0,"24"25"16,-24 0-16,0 48 15,0 0-15,0 0 16,0 1-16,0 23 16,0 0-16,0 1 0,0-1 15,0 0-15,0 1 0,25-1 16,-25 1-16,0-25 16,0 0-16,0 0 0,0 0 15</inkml:trace>
  <inkml:trace contextRef="#ctx0" brushRef="#br0" timeOffset="38485">3832 9748 0,'24'0'16,"0"0"31,1 0-16,-25-24-31,24 24 0,-24-24 16,24 0-1,-24 0 1,-24-1-16,24 1 0,-24 24 16,-1-24-16,1 24 15,0-24-15,0 48 16,0 0-16,-1 25 15,25-25-15,0 24 16,0-24-16,0 25 0,25-25 16,-25 24-16,24-23 15,0-25-15,0 24 0,0-24 16,1 0-16</inkml:trace>
  <inkml:trace contextRef="#ctx0" brushRef="#br0" timeOffset="38764">4026 9676 0,'0'-49'15,"0"25"-15,-25 0 0,25 0 16,25 48 0,-25 0-1,24 0-15,-24 1 0,24-1 16,0 24-16,-24-24 0,24 25 16,-24-25-16,0 0 15,0 0-15,0 1 0,-24-1 16,0-24-16,0-24 15,24-1-15,0 1 16,0-24-16,24-25 16,0 25-16,0-1 0,0-23 15,1 24-15,-1 23 0,0 1 16,0 24-16,0 0 16,1 24-16,-25 1 15</inkml:trace>
  <inkml:trace contextRef="#ctx0" brushRef="#br0" timeOffset="39373">1776 9168 0,'-49'-24'0,"25"-1"0,0 1 16,0 0-16,48 48 15,0 0 1,25 1-16,-1-1 15,25 24-15,23 1 0,1-1 16,48 0-16,-24 25 0,49 0 16,-25-1-16,24 1 15,0 23-15,-24-23 0,1 0 16,-1-1-16,-24 1 16,-25-1-16,1-48 0,-24 25 15,-1-25-15,-23 0 0,-1 0 16,1 1-16,-25-25 15,0 24-15,-24-48 47,0-1-31,-24 25 0,24-24-16</inkml:trace>
  <inkml:trace contextRef="#ctx0" brushRef="#br0" timeOffset="39817">4098 9265 0,'0'-25'0,"-24"25"0,24-24 15,-24 0-15,0 24 16,24-24-16,-25 24 15,1 0 1,0 0-16,0 24 16,-25 0-16,1 0 0,-25 25 15,-120 48 1,72-25-16,0 1 0,-24-1 16,-24-23-16,23 23 0,-23 1 15,0-1-15,24 1 16,-1 0-16,25-25 0,25 0 15,23 1-15,1-1 0,23-24 16,25 0-16,24 1 16,-24-25-16,24 24 0,24-24 31,0 0 47</inkml:trace>
  <inkml:trace contextRef="#ctx0" brushRef="#br0" timeOffset="49364">16484 1741 0,'0'25'79,"0"-1"-64,0 0 1,0 0-1,0 0-15,0 1 0,24-1 16,-24 24-16,0-24 16,24 25-16,-24-1 0,0-24 15,24 25-15,-24-25 16,0 0-16,0 24 0,24-23 16,-24-1-16,0 0 15,0 0 1,25-24-1,-25-24 17,24 24-17,24 0 1,-24 0-16,25 0 0,-1-24 16,25 24-16,-1 0 0,25 0 15,24 0-15,-24 0 16,48 0-16,-24 0 0,24 0 15,0 0-15,24 0 16,-23 0-16,-1 0 0,0 0 16,0 0-16,0 0 0,-24 0 15,0 0-15,0 24 16,-24-24-16,0 0 0,-1 0 16,-23 24-16,-1-24 15,1 0-15,0 0 0,-25 24 16,0-24-16,-23 0 0,23 0 15,-24 0-15,0 0 16,0 0-16,1 0 16,-1 0 15,-24-24-15,-24 24-1,-1 0 1,25-24-16,-24 24 15,24-24-15,-24 0 16,24-1-16,-24 1 16,24 0-16,-24-24 15,24 23-15,0-23 0,-24 0 16,24-1-16,0 1 16,0 24-16,0-25 0,0 25 15,0 0-15,24 0 0,-24 0 16,0-1-16,0 1 15,0 0 17,-24 24-1,-1-24-15,1 24-1,0 0-15,-24 0 0,-1 0 16,1 0-16,-49 0 15,24 0-15,-47 0 0,-1 0 16,0-24-16,-49 24 16,25 0-16,-24 0 0,-1-25 15,1 25-15,0 0 0,24-24 16,0 24-16,24 0 16,24-24-16,0 24 0,0 0 15,25 0-15,-25 0 16,24 0-16,1 0 0,-1 0 15,-24 0-15,25 0 0,-1 0 16,1 0-16,-1 0 16,25 0-16,-1 0 0,25 24 15,-24-24-15,24 0 16,24 24 15,0 1 0</inkml:trace>
  <inkml:trace contextRef="#ctx0" brushRef="#br0" timeOffset="50237">17766 2709 0,'0'-24'0,"0"0"15,-24 24 1,-1 0 0,1-25-16,0 25 15,0 0-15,-25 0 0,-96 0 16,73 0-16,-1 25 15,-24-25-15,25 0 0,-25 24 16,24 0-16,1 0 16,-1 0-16,25 1 0,0-1 15,23 0-15,1 24 0,24-23 16,0 23-16,0-24 16,24 24-16,1-23 0,-1-1 15,24 0-15,0 24 16,25-23-16,0-1 0,23-24 15,25 24-15,0 0 0,24 0 16,1-24-16,-1 25 16,24-25-16,0 0 0,25 0 15,-25 0-15,1 0 16,-25 0-16,0 0 0,0-25 16,-24 1-16,-24 24 0,-1-24 15,-23 0-15,-25 0 16,1 24-16,-25-25 0,-24 1 15,0 0-15,0 0 16,0 0-16,-24-1 0,0 1 16,-25 0-16,25 0 0,-49 0 15,1-25-15,-1 25 16,-23 0-16,-1-24 0,-24 23 16,24 1-16,-24 0 15,0 0-15,0 0 0,0 24 16,0-25-16,0 25 0,0-24 15,0 24-15,1 0 16,-1 0-16,24 0 0,0 24 16,0-24-16,25 25 15,-1-25-15,25 24 0,-1-24 16,25 24-16</inkml:trace>
  <inkml:trace contextRef="#ctx0" brushRef="#br0" timeOffset="50637">17185 2999 0,'0'-24'15,"0"0"1,0 0 0,-24 24-1,0 0-15,0 24 16,-1-24-16,1 24 15,0-24-15,0 24 0,24 0 16,-24 1-16,24-1 16,0 24-16,24 1 15,0-49-15,0 24 0,25 0 16,-25-24-16,24 0 16,1 0-16,-25-24 0,24 24 15</inkml:trace>
  <inkml:trace contextRef="#ctx0" brushRef="#br0" timeOffset="50811">17403 2975 0,'0'-24'0,"0"0"16,0 0-16,0-1 15,0 50 17,0-1-32,0 0 15,0 0-15,0 0 16,0 0-16,24 25 15,-24-25-15,0 0 0,0 0 16,0 1-16</inkml:trace>
  <inkml:trace contextRef="#ctx0" brushRef="#br0" timeOffset="51002">17596 3120 0,'0'-24'0,"25"0"0,-25 0 31,0 48-15,0 0 0,0 0-16,0 0 15,0 1-15,0-1 16,24-24-16,-24 24 16</inkml:trace>
  <inkml:trace contextRef="#ctx0" brushRef="#br0" timeOffset="51136">17693 3120 0,'0'-24'0,"0"0"16,0 0-16,0-1 16,0 1-1,0 48 17,0 1-17</inkml:trace>
  <inkml:trace contextRef="#ctx0" brushRef="#br0" timeOffset="51778">17983 3072 0,'25'0'0,"-25"-24"32,0-1-1,-25 25-31,25 25 15,-24-25-15,24 24 16,0 0-16,-24 0 16,24 0-16,0 1 15,0-1 1,0 0-16,24-24 0,-24 24 16,24-24-16,1 0 0,-1 0 15,0 0-15,0-24 16,0 24-16,1-24 0,-1 0 15,0-25-15,-24 25 0,0 0 16,0-25-16,0 25 16,0 0-16,0 0 0,0 0 15,-24 0-15,24 48 32,0 0-32,0 0 15,0 0-15,24 0 16,-24 1-16,0-1 0,0 0 15,24-24 1,0 0 0,1-24-16,-1 0 15,0 24 1,0-25-16,0 25 0,0-24 16,1 24-16,-25 24 31,-25 1-31,1-1 15,0-24 1,0 24-16,0-24 16,24 24-16,24-24 31,0 0-31,0 24 16,0 1-1,1-1-15,-1 0 16</inkml:trace>
  <inkml:trace contextRef="#ctx0" brushRef="#br0" timeOffset="53609">17040 8007 0,'-24'24'47,"24"0"-32,0 0-15,0 0 0,24 1 16,-24 23-16,0 0 0,0 1 16,24-1-16,-24 1 15,0-1-15,0 0 0,0-23 16,0 23-16,0-24 16,24 0-16,-24 0 0,0 1 15,25-25 1,-1 0-1,0-25-15,24 25 0,1-24 16,23 24-16,25-24 16,24 24-16,24-24 0,24 24 15,25 0-15,24-24 0,24 24 16,-25 0-16,25 24 16,0-24-16,-24 24 0,-25-24 15,1 0-15,-25 0 0,-24 24 16,1-24-16,-50 0 15,1 0-15,-24 0 0,-25 0 16,-24 0-16,0 0 16,1-24-16,-25 0 15,-25 24 1,25-24 0,-24 24-1,24-24-15,0-1 16,0 1-16,0 0 15,0 0-15,-24 0 0,24-25 16,0 25-16,0-49 16,0 25-16,0 0 0,0-25 15,0 25-15,0-1 16,0 1-16,0 0 0,0-1 16,0 25-16,0 0 0,0 0 15,0-1 1,-24 25-1,0 0 1,-1 0 0,1 25-16,-24-25 15,-1 0-15,1 0 16,-24 0-16</inkml:trace>
  <inkml:trace contextRef="#ctx0" brushRef="#br0" timeOffset="53813">16556 8007 0,'-48'0'15,"24"0"-15,48-24 16,0 24-1,0 0-15,25 0 0,-1-25 16,-24 25-16</inkml:trace>
  <inkml:trace contextRef="#ctx0" brushRef="#br0" timeOffset="54683">16992 7958 0,'24'25'47,"0"-25"-47,24 0 0,25 0 15,0 0-15,47 0 0,1 0 16,49 0-16,23-25 15,25 25-15,24-24 0,-24 24 16,48-24-16,-24 24 0,-25-24 16,1 24-16,-24 0 15,-25-24-15,-24 24 0,0 0 16,-48 0-16,0 0 0,-49 0 16,25 0-16,-49 0 15,0 0-15,0 0 0,0 0 31,1 0 1,23 0-17,-24 0-15,0 0 0,1 0 16,-50-25 31,1 25-32</inkml:trace>
  <inkml:trace contextRef="#ctx0" brushRef="#br0" timeOffset="55633">18250 8902 0,'0'-24'16,"24"24"-16,-48-25 31,-1 25-31,1 0 16,-24 0-16,-1 0 15,-23 0-15,-1 0 0,1 25 16,-25-25-16,0 24 0,0 0 16,1-24-16,-1 24 15,24 0-15,1 25 0,-1-25 16,1 0-16,23 24 0,25 1 15,-24-25-15,48 24 16,0 1-16,0-1 0,24 1 16,24-1-16,25 0 15,-1-23-15,49 23 0,0-24 16,24 24-16,1-23 16,47-25-16,1 24 0,-1-24 15,25 24-15,0-24 0,-1 0 16,1-24-16,0 0 15,-25 24-15,1-25 0,-25-23 16,0 24-16,-23-24 16,-26 23-16,1-23 0,-24 0 15,-24-1-15,-1 25 0,-47-24 16,-1-1-16,-24 25 16,-49-24-16,1 23 0,-49-23 15,0 24-15,-24 0 0,-24-25 16,-24 25-16,0 0 15,-25 0-15,25 0 0,-25 24 16,1-25-16,23 1 16,1 24-16,24 0 0,0 0 15,0 0-15,24 0 16,0 0-16,0 24 0,24 1 16,24-25-16,1 24 0</inkml:trace>
  <inkml:trace contextRef="#ctx0" brushRef="#br0" timeOffset="56088">17862 9095 0,'0'-24'0,"0"0"15,-24 24 1,0 0-16,0 0 0,-24 0 16,23 0-16,-23 24 15,24-24-15,0 24 0,-25 0 16,49 1-16,-24-1 0,24 0 16,0 0-1,0 0-15,24 1 0,0-1 16,1 0-16,23 0 15,0-24-15,1 0 0,-1 0 16,25 0-16,-25 0 0,0 0 16,1-24-16,-1 0 15</inkml:trace>
  <inkml:trace contextRef="#ctx0" brushRef="#br0" timeOffset="56261">18153 9095 0,'0'-24'15,"-24"-24"-15,-1 24 16,1 24-1,24 24 1,0 0 0,0 0-16,0 0 0,24 25 15,-24-25-15,25 0 0,-25 0 16,24 0-16,0 1 16,0-1-16</inkml:trace>
  <inkml:trace contextRef="#ctx0" brushRef="#br0" timeOffset="56430">18346 9168 0,'0'-24'0,"0"48"47,0 0-32,24-24-15,-24 24 16,0 0-16,0 1 0,25-1 15,-25 0-15</inkml:trace>
  <inkml:trace contextRef="#ctx0" brushRef="#br0" timeOffset="56585">18516 9144 0,'0'-25'0,"0"1"16,0 0-1,0 48 1,0 0 0</inkml:trace>
  <inkml:trace contextRef="#ctx0" brushRef="#br0" timeOffset="57280">18830 9216 0,'0'-24'16,"-24"24"-1,24-24-15,-24 24 16,24-24-16,-24 24 16,24 24-1,-25-24-15,25 24 0,-24-24 16,0 24-16,24 0 15,-24 1-15,24-1 16,0 0-16,0 0 0,24 0 16,0-24-1,0 0-15,1 0 0,-1 0 16,24 0-16,-24-24 16,25 0-16,-25 0 0,0 0 15,0 24-15,-24-25 0,24 1 16,-24 0-16,0 0 15,0 0-15,0-1 0,-24 25 16,24-24-16,0 0 16,0 48 15,24 0-15,-24 1-16,0-1 0,0 0 15,0 0-15,25 0 16,-25 1-16,0-1 0,0 0 15,24-24-15,0 0 16,-24-24 0,24 24-16,-24-24 0,24 24 15,1-25-15,-1 1 16,0 0-16,-24 0 0,24 24 16,-24-24-16,24 24 15,-96 24 16,23 0-31,25 0 16,0-24-16,24 24 0,-24-24 16,48 0 15,24 0-31,-23 0 0,23 25 16,0-1-16,-23-24 0,23 24 15,-24 24-15,24-23 16,-48 23-16</inkml:trace>
  <inkml:trace contextRef="#ctx0" brushRef="#br0" timeOffset="82026">18685 6071 0,'0'-24'15,"24"24"1,-24-24 0,-24 48 30,24 25-46,0-25 16,-24 24-16,24 25 16,-24-1-16,24 1 0,-25 0 15,25 23-15,0-23 16,0-1-16,0 1 0,25-25 16,-1 1-16,0-1 15,24-24-15,-23 1 0,-1-1 16</inkml:trace>
  <inkml:trace contextRef="#ctx0" brushRef="#br0" timeOffset="82576">19193 6313 0,'-24'-48'0,"0"24"16,24 0-16,-25 24 16,25-25-16,0 1 0,0 48 46,0 1-46,25 23 16,-25-24-16,0 25 0,24 23 16,-24-23-16,0 23 15,0-24-15,0 1 0,24-1 16,-24 1-16,0-1 0,0-24 16,0 0-16,0 1 15,0-1-15,24-24 0,-24-24 31,0-25-31,0 25 16,24-24-16,-24-1 16,25 1-16,-25 24 0,24-25 15,-24 25-15,24 0 0,0 24 16,0 0-16,0 0 16,-24 24-16,25 0 0,-1 25 15,0-25-15,0 24 16,0-24-16,1 25 0,-25-25 15,24 24-15,-24-23 0,0-1 16,24 0 0</inkml:trace>
  <inkml:trace contextRef="#ctx0" brushRef="#br0" timeOffset="82943">19870 6531 0,'0'-24'16,"0"0"-16,-24 24 0,24-24 16,-24 24-16,24-25 0,-24 25 15,24 25 1,0-1 0,-24 0-16,24 0 0,0 24 15,0 1-15,0-25 16,24 24-16,-24-23 0,24-1 15,0 0-15,-24 0 16,24 0-16,0-24 16,1 0-16,-1-24 0,-24 0 15,24 0-15,-24 0 16,0-1-16,0-23 0,0 0 16,0-1-16,0 25 15,-24-24-15,0 24 0,24-1 16,-25 25-16,25-24 0,-24 24 31,24 24-31</inkml:trace>
  <inkml:trace contextRef="#ctx0" brushRef="#br0" timeOffset="83303">20354 6459 0,'24'0'15,"0"-25"-15,1 1 16,-25 0-16,0 0 16,-25 0-1,1 24-15,0-25 16,0 25 0,0 25-16,0-25 0,-1 24 15,1-24-15,24 24 0,-24 0 16,24 0-1,24 1-15,0-1 0,1 0 16,-1-24-16,0 24 16,24 0-16,-24 0 0,1 1 15,-1-25-15,0 24 0,-24 0 16,0 0 0,-24 0-16,0 1 0,-25-25 15,25 24-15,-24 0 16,-1-24-16,25 0 0,0 0 15,0 0-15,24-24 0</inkml:trace>
  <inkml:trace contextRef="#ctx0" brushRef="#br0" timeOffset="83580">20523 6120 0,'0'-24'0,"0"-1"16,0 1-16,25 0 31,-1 24-15,0 24-16,0 0 15,0 1-15,-24 23 16,25-24-16,-25 25 0,24-1 16,-24 0-16,0 25 0,0-25 15,24 1-15,-24-1 16,0-24-16,24 25 0,-24-25 15,24 0-15,1 0 16,-1-24-16,0 0 16,0 0-16</inkml:trace>
  <inkml:trace contextRef="#ctx0" brushRef="#br0" timeOffset="83736">20693 6386 0,'-24'0'0,"-1"-24"15,50 24 1,-1-24 0,24 24-1,-24 0-15,1 0 0,23-25 16,-24 25-16</inkml:trace>
  <inkml:trace contextRef="#ctx0" brushRef="#br0" timeOffset="83965">20983 6047 0,'0'-48'0,"0"24"15,0 0-15,0-1 0,0 1 16,24 24 0,0 0-16,-24 24 0,25 25 15,-1-1-15,24 25 0,-24-25 16,1 25-16,-1 23 15,-24-23-15,24 0 0,-24-1 16,0 1-16,-24-25 16,24 0-16,-49 1 0,25-1 15</inkml:trace>
  <inkml:trace contextRef="#ctx0" brushRef="#br0" timeOffset="84892">17766 145 0,'0'-24'0,"24"-1"0,-24 1 16,0 0-16,0 0 16,0 0-16,-24 24 15,0 0 1,-1 24-16,1 24 15,0-24-15,0 49 0,24-25 16,-24 25-16,24 0 0,-25-1 16,25 1-16,25-1 15,-1 1-15,0-25 0,0 25 16,25-25-16,-1-24 16,0 1-16,1-1 0,23-24 15,-23 0-15</inkml:trace>
  <inkml:trace contextRef="#ctx0" brushRef="#br0" timeOffset="85354">18225 266 0,'0'-24'16,"0"-1"-16,0 1 15,0 0-15,-24 24 0,24 24 32,0 0-17,0 25-15,0-25 16,0 24-16,0 1 16,24-1-16,-24 0 15,0 1-15,0-1 0,0-24 16,0 25-16,0-25 0,0 0 15,0 0-15,0 1 0,25-50 32,-25 1-17,24 0-15,-24-24 16,24-1-16,0 1 0,0 24 16,0-25-16,25 25 15,-25 0-15,24 0 0,-23 24 16,23 0-16,-24 24 0,0 0 15,1 24-15,-1-23 16,0 23-16,0 0 0,0-23 16,-24 23-16,25-24 0,-25 0 15,0 1-15,24-1 16</inkml:trace>
  <inkml:trace contextRef="#ctx0" brushRef="#br0" timeOffset="86206">18951 508 0,'0'-25'0,"-24"25"31,0-24-31,-1 24 16,50 0 31,-1 0-32,0 0 1,0 0 0,-24-24-1,24 24-15,1-24 16,-25 0 15,-25 24-31,1 24 16,0-24-1,24 24-15,-24-24 0,24 24 16,-24 0-16,24 1 16,0-1-16,0 0 0,24 0 15,-24 0-15,24 1 0,0-1 16,25 0-16,-25-24 16,24 0-16,-24 24 0,1-24 15,-1 0-15,0-24 0,-24 0 16,0 0-1,-24-1-15,0-23 16,-1 24-16,1 0 16,0-1-16,0 1 0,0 0 15,-1 0-15,25 48 32,25-24-32,-1 24 15,0 0 1,0-24-16,25 0 0,-25 0 15,24 0-15,1 0 16,-1 0-16,0 0 0,1-24 16,-1 0-16,-24 24 0,0-24 15,1 0-15,-1 0 16,-24-1-16,0 1 0,-24 0 16,-1 24-1,-23 0-15,24 0 16,0 0-16,-1 24 0,1-24 15,0 24-15,24 1 16,0-1-16,24-24 0,0 24 16,1 0-16,-1 0 0,24 0 15,1-24-15,-25 25 16,24-1-16,-24-24 0,1 24 16,-1-24-16,0 24 15,-24 0-15,-24-24 16,0 0-16,-1 25 0,1-25 15,-24 0-15,24 0 16,-1 0-16,1 0 0,0 0 16,0-25-16</inkml:trace>
  <inkml:trace contextRef="#ctx0" brushRef="#br0" timeOffset="86469">19701 121 0,'24'-25'0,"25"1"15,-49 0-15,24 24 0,0 0 16,-24 24 15,0 0-31,0 1 0,0-1 16,0 0-16,0 24 16,0 1-16,0-1 0,0-24 15,24 25-15,-24-1 0,24-24 16,-24 25-16,24-25 15,1 0-15,-1 0 0,0-24 16,0 0-16,0 0 16,1 0-16,-1 0 0,0 0 15,0-24-15</inkml:trace>
  <inkml:trace contextRef="#ctx0" brushRef="#br0" timeOffset="86626">19774 266 0,'-25'0'0,"1"0"16,48 0 15,1 0-31,-1 0 0,0 0 16,24 0-16,1 0 16,-1 0-16</inkml:trace>
  <inkml:trace contextRef="#ctx0" brushRef="#br0" timeOffset="86835">20257 72 0,'0'-24'0,"0"0"15,25 48 17,-1 0-32,0 0 15,24 25-15,-24-1 16,1 1-16,23 23 0,-24-23 15,-24 23-15,0-24 16,0 1-16,-24-1 0,0 1 16,-49-1-16,1-24 0</inkml:trace>
  <inkml:trace contextRef="#ctx0" brushRef="#br0" timeOffset="91182">1873 1088 0,'0'-24'16,"-25"24"-1,1 0-15,24 24 16,-24 0-16,24 49 0,0 0 16,0-1-16,24 25 15,-24 24-15,24-24 0,1 24 16,-25-25-16,24 1 0,24 0 15,-24-25-15,1 1 16</inkml:trace>
  <inkml:trace contextRef="#ctx0" brushRef="#br0" timeOffset="91597">179 1693 0,'-48'-73'0,"-1"1"0,25-25 15,-24 0-15,48 1 0,0-25 16,24 0-16,24 0 15,49 0-15,24 24 0,49 0 16,-1 0-16,73 25 0,-25-1 16,25 49-16,24 0 15,-24 24-15,-24 48 0,0 1 16,-49 47-16,-24-23 16,-48 48-16,-24 0 0,-49 0 15,-24 0-15,-73 0 0,1-24 16,-49 24-16,0-49 15,-24 25-15,-1-49 0,1 1 16,0-1-16,48-48 16,1 0-16,23-24 0,25-25 15,24 25-15</inkml:trace>
  <inkml:trace contextRef="#ctx0" brushRef="#br0" timeOffset="92208">2937 1814 0,'24'-24'16,"-24"0"-16,0-1 15,-24 1-15,0 0 16,0 0-16,-1 0 0,1-1 16,0 25-16,-24-24 15,23 24-15,1 24 0,0-24 16,0 25-16,0 23 0,24-24 16,0 25-16,0-25 15,0 24-15,0 1 0,24-25 16,0 24-16,-24-24 15,24 0-15,0 1 0,1-25 16,-1 0-16,0 0 16,0-25-1,-24 1-15,24-24 0,-24 24 16,0-25-16,25 1 16,-25 24-16,0-25 0,0 25 15,0 0-15,24 24 16,-24 24-1,0 0-15,24 1 0,0-1 0,-24 0 16,24 24-16,1-23 16,-1-1-16,0 24 0</inkml:trace>
  <inkml:trace contextRef="#ctx0" brushRef="#br0" timeOffset="92555">3179 1620 0,'-49'-72'0,"49"48"15,-24-1-15,48 25 16,1 0 0,-1 25-16,0-1 0,0 0 15,25 0-15,-1 25 16,-24-1-16,25-24 0,-25 25 15,0-1-15,-24-24 0,0 0 16,24 1-16,-24-1 16,-24-48-1,0-25 1,24 1-16,0-1 0,0-23 16,24-1-16,0 1 0,0-1 15,1 25-15,-1-25 16,0 49-16,0-24 0,0 48 15,0 0 1</inkml:trace>
  <inkml:trace contextRef="#ctx0" brushRef="#br0" timeOffset="93029">4026 1475 0,'0'-24'16,"0"0"-16,0 0 15,0 0-15,0-1 0,0 1 16,0 0-16,0 0 0,-25-25 31,1 49-31,24-24 0,-24 24 16,0 0-16,0 24 15,-1 1-15,1-1 16,24 0-16,-24 24 0,24 1 16,0-25-16,0 24 15,0-24-15,0 1 0,0-1 16,24 0-16,0 0 16,1-24-1,-1-24-15,0 24 0,-24-24 16,24 0-16,0-1 15,1 1-15,-25 0 0,24-24 16,-24 24-16,24-1 0,-24 1 16,0 0-16,24 24 15,-24 24-15,0 0 16,24 1-16,-24 23 16,24 0-16,-24 1 0,25-1 15,-1-24-15,-24 25 0,24-25 16</inkml:trace>
  <inkml:trace contextRef="#ctx0" brushRef="#br0" timeOffset="93384">4751 1209 0,'0'-24'0,"24"0"16,-24 0-16,-24-1 15,24 1-15,-24 24 16,24-24-16,-24 24 0,0 0 16,-25-24-16,25 24 0,0 0 15,-24 0-15,23 24 16,1-24-16,0 24 0,0 0 16,24 1-16,0-1 0,0 24 15,0-24-15,24 1 16,-24 23-16,24-24 0,0 0 15,1 1-15,23-25 16,-24 24-16,-24 0 0,24-24 16,-24 24-16,0 0 0,-24 0 15,-24 1 1,24-25-16,-1 24 0,-23-24 16,24 0-16,0 0 15</inkml:trace>
  <inkml:trace contextRef="#ctx0" brushRef="#br0" timeOffset="93619">4848 1161 0,'0'-24'16,"0"-1"-1,0 50 16,0-1-15,24 0-16,-24 0 0,24 25 16,-24-1-16,0-24 15,0 25-15,25-25 0,-25 0 16,0 0-16,0 0 16</inkml:trace>
  <inkml:trace contextRef="#ctx0" brushRef="#br0" timeOffset="93780">4896 822 0,'0'-24'0,"-24"0"0,24 0 16,0 48 15</inkml:trace>
  <inkml:trace contextRef="#ctx0" brushRef="#br0" timeOffset="94007">4993 725 0,'0'-24'0,"0"48"31,0 1-31,24-1 16,1 0-16,-25 24 16,24 25-16,0-25 0,0 25 15,0-1-15,0 1 16,1 0-16,-1-1 0,0 25 16,-24-49-16</inkml:trace>
  <inkml:trace contextRef="#ctx0" brushRef="#br0" timeOffset="94187">5138 1088 0,'-24'0'16,"48"-24"15,0 24-31,25 0 0,-1-24 15,1 24-15,-1-24 16,0-1-16</inkml:trace>
  <inkml:trace contextRef="#ctx0" brushRef="#br0" timeOffset="94567">5695 1064 0,'24'0'47,"-24"-24"-31,24 24-16,0-24 16,0 24-16,1-25 15,-1 25-15,0 0 16,-24-24-16,24 24 15,-24-24-15,24 0 0,-24 0 16,0 0-16,-24-1 16,24 1-16,-24 24 15,0-24-15,-25 24 0,25 24 16,0-24-16,-24 24 16,23 25-16,1-1 0,24 0 15,0 1-15,0-1 0,24 1 16,25-1-16,-1 0 15,25 1-15,-1-49 0,1 24 16,24-24-16</inkml:trace>
  <inkml:trace contextRef="#ctx0" brushRef="#br0" timeOffset="95142">1582 2636 0,'0'-24'15,"24"24"1,25-24-16,-1 24 16,49-24-16,24-25 15,48 25-15,73-24 0,0 0 16,73-1-16,47-23 15,50-1-15,-1 25 0,0-25 16,25 0-16,-49 1 0,0 24 16,-49-1-16,-47-23 15,-49 47-15,-25-23 0,-72 24 16,-24 0-16,-48 24 16,-25-25-16,-72 25 15</inkml:trace>
  <inkml:trace contextRef="#ctx0" brushRef="#br1" timeOffset="165783">18830 3435 0,'-24'0'16,"24"24"31,0 0 47,24-24-79,-24 24 1,24-24-16,-24 24 15,24-24-15,1 25 0,23-1 16,-24-24-16,25 24 0,-25 0 16,24 0-16,1 1 15,-1-1-15,0 0 0,-23 0 16,23 0-16,0 1 0,25-1 16,-25 0-16,1 0 15,23 0-15,1 1 0,24-1 16,-25 0-16,49 0 15,0 0-15,0 25 0,0-25 16,0 0-16,24 24 0,-24-23 16,24-1-16,-24 0 15,0 0-15,-24 25 0,24-25 16,0 0-16,0 0 16,0 0-16,0-24 0,-1 25 15,1-1-15,25 0 0,-25 0 16,24-24-16,-24 0 15,24 24-15,-24-24 0,24 0 16,-24 0-16,0 0 16,0 0-16,0 0 0,0-24 15,-25 24-15,25 0 0,0-24 16,0 0-16,0 24 16,0-24-16,-24-1 0,24 1 15,0 0-15,-24-24 16,24 23-16,-25 1 0,1 0 15,-24-24-15,-1 23 0,1 1 16,-1 0-16,-23 0 16,-1-25-16,0 25 0,1 0 15,-1 0-15,1 0 0,-1 0 16,0-1-16,1-23 16,-1 24-16,-24 0 0,25-1 15,-25 25-15,0-24 16,0 0-16,-24 0 31,24 24-15,-48 0 46,0 0-46</inkml:trace>
  <inkml:trace contextRef="#ctx0" brushRef="#br1" timeOffset="166152">25555 3628 0,'-24'0'0,"0"0"16,-1-24-16,50 24 16,-25-24-1,48 24-15,-24 0 0,25 0 16,-25 0-16,48 0 0,-23 0 16,-1 0-16,1 24 15,-1-24-15,0 0 0,-24 0 16,25 24-16,-25-24 15,0 0-15,-24 24 16,0 1-16,-24-1 16,24 0-16,-24 0 15,24 0-15,-24 1 0,24-1 16,0 0-16,0 0 16,0 0-16,0 1 0,0-1 15,0 0-15</inkml:trace>
  <inkml:trace contextRef="#ctx0" brushRef="#br1" timeOffset="166763">26426 2830 0,'-24'-24'15,"24"0"1,-24 24-16,-1 24 31,25 0-15,-24 0-16,24 0 15,-24 25-15,24-25 16,0 0-16,0 0 0,0 0 16,0 1-16,0-1 15,24 0-15,0-24 0,1 24 16,23-24-16,-24 0 0,0 0 16,25-24-16,-25 0 15,0 0-15,0-1 0,-24 1 16,0 0-16,0-24 0,-24 24 15,0-1-15,0-23 16,-1 24-16,-23 0 0,24 24 16,0 0-16,0 0 15,-1 0-15,1 24 16,24 0-16,0 0 16,49 0-1</inkml:trace>
  <inkml:trace contextRef="#ctx0" brushRef="#br1" timeOffset="167187">26619 2757 0,'0'-24'0,"0"0"15,25 24 16,-25 24-15,24 0 0,-24 1-16,24-1 0,-24 0 15,24 0-15,-24 25 0,0-25 16,0 0-16,0 0 16,24 0-16,-24 0 0,0 1 15,0-1-15,0-48 31,0-1-31,0 1 16,0-24-16,0 24 16,25 0-16,-25-25 0,24 25 15,0 0-15,-24 0 16,24 24-16,0 0 16,-24 24-16,25 0 0,-25 0 15,0 25-15,24-1 16,-24 0-16,24 1 0,-24-1 15,24 0-15,-24 1 0,24-25 16</inkml:trace>
  <inkml:trace contextRef="#ctx0" brushRef="#br1" timeOffset="167583">27248 2854 0,'0'-24'0,"0"0"16,0 0-1,0-1 1,0 1-16,-24 24 16,0 0-1,0 24-15,0-24 0,24 25 16,-25-1-16,1 0 0,24 0 16,0 25-16,-24-25 15,24 0-15,0 0 0,24 24 16,0-23-16,-24-1 15,25-24-15,23 24 0,-24-24 16,0 0-16,25 0 0,-25-24 16,0 24-16</inkml:trace>
  <inkml:trace contextRef="#ctx0" brushRef="#br1" timeOffset="167780">27394 2878 0,'0'-48'16,"-25"0"-16,25-1 0,-24 1 15,24-1-15,-24 25 0,24-24 16,0 24-16,0-1 15,24 50 1,-24-1-16,0 0 16,24 24-16,-24-23 15,0 47-15,25-23 0,-25-1 16,0 25-16,24-25 16,-24 24-16,0-23 0,0-1 15,24-24-15,-24 25 0,24-25 16</inkml:trace>
  <inkml:trace contextRef="#ctx0" brushRef="#br1" timeOffset="167971">27587 2927 0,'0'-24'0,"0"-1"0,0 50 47,0-1-47,24-24 0,-24 24 15,24 24-15,-24-24 0,25 1 16,-25-1-16,0 0 16,24 0-16,-24 0 0,0 1 15</inkml:trace>
  <inkml:trace contextRef="#ctx0" brushRef="#br1" timeOffset="168116">27708 2709 0,'-24'-24'0,"24"0"16,-24 24-16,24 24 31,0 0-31</inkml:trace>
  <inkml:trace contextRef="#ctx0" brushRef="#br1" timeOffset="168835">27926 2878 0,'24'0'16,"-24"-24"-16,24 0 16,-48 24 15,0 0-31,0 0 15,-1 24-15,1-24 16,24 24-16,-24 1 0,24-1 16,-24 0-16,24 0 15,0 0-15,0 0 0,24 1 16,-24-1-16,24 0 16,0 0-16,1-24 0,-1 0 15,0 0-15,24 0 0,-24-24 16,1 24-16,-1-24 15,0 0-15,0-25 0,0 25 16,-24-24-16,0-1 16,0 1-16,0 0 0,-24-1 15,24 1-15,0-1 0,-24 25 16,24-24-16,0 24 16,24 48-1,-24 0 1,24 0-16,-24 25 0,25-1 15,-25 0-15,24 25 0,-24-25 16,24 1-16,-24-1 16,0 0-16,0-23 0,0-1 15,0 0-15,24-24 16,-24-24 0,24 0-16,-24-1 15,25 1-15,-1-24 16,-24 24-16,24 0 0,0-1 15,-24 1 1,-24 24 0,24 24-16,-24-24 0,0 25 15,-1-25 1,1 24-16,48-24 31,1 24-31,-1-24 16,0 0-16,0 24 0,0 0 15,25 0-15,-25 1 16,0-1-16,-24 24 0,24-24 16,-24 1-16,0-1 0</inkml:trace>
  <inkml:trace contextRef="#ctx0" brushRef="#br1" timeOffset="169051">28627 2733 0,'0'24'16,"24"-24"30</inkml:trace>
  <inkml:trace contextRef="#ctx0" brushRef="#br1" timeOffset="169212">28748 3096 0,'0'24'15</inkml:trace>
  <inkml:trace contextRef="#ctx0" brushRef="#br1" timeOffset="169646">29280 2564 0,'0'-73'16,"0"49"-16,0 0 16,0-24-16,0 23 0,0-23 15,0 24-15,0 0 16,-24 24-1,24 24-15,0 0 16,-24 24-16,24 25 0,0-1 16,-24 25-16,24 24 0,0-24 15,0 24-15,-24 0 16,24-24-16,0 24 0,0-49 16,-25 1-16,25-25 15,0 0-15,0-23 0</inkml:trace>
  <inkml:trace contextRef="#ctx0" brushRef="#br1" timeOffset="169957">29014 3048 0,'24'0'15,"1"-25"-15,-1 25 16,0 0-16,0-24 0,0 24 15,1 0-15,-1-24 0,0 24 16,0 0-16,-24-24 0,24 24 16,-24-24-16,25 24 15,-25-24-15,24 24 32,-24 24-17,0 0-15,24-24 16,-24 24-16,24 24 15,-24-23-15,24-1 0,1 0 16,-1 0-16,0-24 16,-24 24-16,24-24 0</inkml:trace>
  <inkml:trace contextRef="#ctx0" brushRef="#br1" timeOffset="170114">29426 2927 0,'-25'0'0,"25"-24"0,0 48 15,0 0 1,0 0 0,0 0-16,0 25 0,0-25 15,0 0-15,0 0 0,0 0 16,0 1-16</inkml:trace>
  <inkml:trace contextRef="#ctx0" brushRef="#br1" timeOffset="170302">29571 2806 0,'0'-24'0,"0"-1"15,0 1-15,0 48 32,0 1-17,0-1-15,0 0 16,0 0-16,0 0 15</inkml:trace>
  <inkml:trace contextRef="#ctx0" brushRef="#br1" timeOffset="170414">29619 2854 0,'24'-24'16,"-24"0"-16,24 0 15,-24-1-15,25 1 16,-1 0-16,0 24 16,0 24-1,-24 0-15,24 25 16,1-1-16,-1 25 0</inkml:trace>
  <inkml:trace contextRef="#ctx0" brushRef="#br1" timeOffset="172271">18975 9821 0,'0'24'16,"24"0"0,-24 1-16,25 23 0,-1 0 15,24-23-15,1 23 0,-1 0 16,25 1-16,23-1 16,1 0-16,48 1 0,0 23 15,49-23-15,-1 23 16,1 1-16,48-25 0,-24 25 15,23-1-15,26 1 0,-1 0 16,0-25-16,0 0 16,24 25-16,0-25 0,-24-24 15,25 25-15,-25-25 16,0 0-16,0 0 0,-24 1 16,-24-25-16,-1 24 15,-23-24-15,-1-24 0,-23 24 16,-1-25-16,-24-23 0,-24 24 15,0-25-15,-24 1 16,0-24-16,-25 23 0,1 1 16,-25-1-16,1 1 0,-25 0 15,24 23-15,-24 1 16,-24 0-16,25 0 0,-1 0 16,0 24-1,0 0-15,0 0 16,0 0-16,25 0 0,-25 0 15,0 0-15,0 0 16,1 0-16,-25-25 31,-25 25-31,1 0 16,0 0-16,0-24 31</inkml:trace>
  <inkml:trace contextRef="#ctx0" brushRef="#br1" timeOffset="172518">26329 10498 0,'0'-24'0,"-24"0"15,24 0 1,24 24-1,0 0 1,1 0 0,23 0-16,-24 0 0,24 0 15,-23 24-15,23 0 0,0 0 16,-23 1-16,23-1 16,-24 24-16,0-24 0,-24 0 15,0 1-15</inkml:trace>
  <inkml:trace contextRef="#ctx0" brushRef="#br1" timeOffset="173854">26644 8974 0,'-25'0'16,"1"0"-1,0 0 1,24 25-16,-48 23 15,48-24-15,-25 0 16,25 25-16,-24-25 0,24 24 16,0-24-16,0 25 15,24-25-15,-24 0 0,25 0 16,-1-24-16,24 0 16,-24 0-16,1 0 0,-1-24 15,24 0-15,-24-24 0,-24-1 16,25 1-16,-25-1 15,0 1-15,-25 24 0,1-24 16,0-1-16,0 25 16,0 0-16,-1 24 0,1 0 15,0 0-15,0 0 0,24 24 16,0 0 0,0 0-16,0 1 0,24-1 15,-24 0-15,24-24 16,-24 24-16,24-24 0,1 24 15,-1-24-15,0 0 0,0-24 16,0 24-16,1-24 16,23 0-16,-24 24 0,25-24 15,-25-1-15,0 25 16,0 0-16,0 0 16,0 25-16,-24-1 15,25 0-15,-25 0 16,0 0-16,0 0 0,24 1 15,-24-1-15,24-24 0,-24 24 16,0 0 0,24-24-16,-24-24 31,24 0-31,-24 0 16,25-1-16,-1 1 15,0 0-15,0 0 0,0 0 16,1 24-16,-25-24 0,24 24 15,-24 24-15,0 0 16,24 0-16,-24 0 0,0 0 16,0 1-16,0 23 0,0-24 15,0 0-15,0 1 16</inkml:trace>
  <inkml:trace contextRef="#ctx0" brushRef="#br1" timeOffset="174226">27708 9023 0,'24'0'15,"-24"-24"-15,24 24 16,-48-25 15,0 1-31,0 24 16,0 0 0,-1 0-16,1 0 15,0 24-15,0 1 0,24-1 16,-24 0-16,24 0 15,0 24-15,0-23 0,24-1 16,0-24-16,0 24 16,0-24-16,1 24 0,23-24 15,-24-24-15,0 24 0</inkml:trace>
  <inkml:trace contextRef="#ctx0" brushRef="#br1" timeOffset="174411">27853 8878 0,'0'-49'0,"-24"25"15,24 0-15,-24 0 0,24-1 16,0 50 0,0-1-1,24 0-15,-24 24 0,24 1 16,-24-1-16,24 1 16,-24-1-16,0 0 0,25-24 15,-25 25-15,0-25 16,24 0-16</inkml:trace>
  <inkml:trace contextRef="#ctx0" brushRef="#br1" timeOffset="174573">28047 9047 0,'24'-24'16,"0"0"-16,-24-1 0,24 25 16,0 0-1,-24 49 1,0-25-16,25 0 15,-25 0-15,0 0 16,0 1-16</inkml:trace>
  <inkml:trace contextRef="#ctx0" brushRef="#br1" timeOffset="174731">28264 8853 0,'0'-24'0,"0"0"16,-24 24 0,0 24-1</inkml:trace>
  <inkml:trace contextRef="#ctx0" brushRef="#br1" timeOffset="175221">28506 9023 0,'24'0'0,"-24"-24"16,25 24-16,-1 0 0,-24-25 16,24 25-16,-24-24 0,0 0 15,-24 24 16,0 0-31,-1 0 0,-23 24 16,24 0 0,0-24-16,24 25 0,-24-1 15,-1 24-15,25-24 0,0 0 16,0 1-16,0-1 16,0 0-16,25-24 0,-1 24 15,0-24-15,0 0 16,0 0-16,0-24 0,25 0 15,-25 0-15,0-1 0,25 1 16,-25-24-16,-24 0 16,24-1-16,-24 1 0,24-1 15,-24 1-15,0 24 0,0 0 16,0-1-16,0 1 16,0 0-16,0 48 15,0 0 1,0 1-16,0 23 0,0-24 15,24 25-15,-24-1 0,0-24 16,0 25-16,0-25 16,0 0-16,0 0 0,0 0 15,25-24-15</inkml:trace>
  <inkml:trace contextRef="#ctx0" brushRef="#br1" timeOffset="175473">28845 9023 0,'24'-49'0,"0"25"15,1 0-15,-25 0 16,24 0-16,0-1 0,-48 50 31,0-1-15,-1 0-16,1 0 0,0 0 15,0 1-15,0-1 16,-1-24-16,1 0 16,48 0-1,-24-24-15,25 24 16,-1-25-16,24 25 0,-24 0 15,1 0-15,23 0 16,-24 0-16,0 25 0,0-25 16,1 24-16,-1 0 15,-24 0-15,24 0 0</inkml:trace>
  <inkml:trace contextRef="#ctx0" brushRef="#br1" timeOffset="175864">29353 8805 0,'-24'0'0,"24"-24"16,-24 24-16,48 24 31</inkml:trace>
  <inkml:trace contextRef="#ctx0" brushRef="#br1" timeOffset="176018">29426 9047 0,'0'24'15,"0"-48"17</inkml:trace>
  <inkml:trace contextRef="#ctx0" brushRef="#br1" timeOffset="176362">29982 8587 0,'0'-24'0,"0"-24"0,0 24 16,0-1-16,0-23 0,0 24 16,0 0-16,0-25 15,0 25-15,0 0 0,0 0 16,-24 24 0,0 0-16,-1 24 15,1 24-15,0 25 0,-24-1 16,-1 25-16,25 0 15,-24 24-15,23 0 0,1 0 16,24 24-16,0-24 0,0 0 16,0-24-16,0-1 15,0-23-15,0-25 0,0-24 16,-24 1-16</inkml:trace>
  <inkml:trace contextRef="#ctx0" brushRef="#br1" timeOffset="176721">29643 8999 0,'0'-25'16,"0"1"0,24 0-16,1 24 15,-25-24-15,24 24 16,0 0-16,0 0 0,0-24 15,1 24-15,-1 0 16,0 0 0,-24-25-16,24 25 15,0 0 17,-24 25-32,25-1 31,-1 0-31,0 0 15,0 0-15,0 1 0,0-1 16,1 0-16,-1-24 16,-24 24-16,24-24 0</inkml:trace>
  <inkml:trace contextRef="#ctx0" brushRef="#br1" timeOffset="176889">30127 8926 0,'0'-24'0,"0"0"16,0-1-16,24 25 15,-24-24-15,24 24 16,-24 24 0,25 1-16,-25-1 15,24 0 1</inkml:trace>
  <inkml:trace contextRef="#ctx0" brushRef="#br1" timeOffset="177033">30248 8805 0,'-24'0'16,"0"0"-1,-1 0-15,1 24 0,0-24 16,0 24-16,-25 1 16,1 47-16,24-23 15,-24-1-15,23 0 0,1-24 16,24 49-16</inkml:trace>
  <inkml:trace contextRef="#ctx0" brushRef="#br1" timeOffset="177604">30417 8611 0,'-24'-24'0,"24"0"0,0 0 15,-24 0 1,24 48-1,24 0-15,-24 0 16,0 25 0,0-25-16,24 0 0,-24 0 15,0 0-15,0 1 16,25-25 0,-25-25-16,24 1 15,0 0 1,-24 0-16,24 0 0,0-25 15,0 25-15,1 0 16,-1 24-16,0-24 0,0 24 16,-24 24-16,24 0 0,1 24 15,-1 1-15,0-1 16</inkml:trace>
  <inkml:trace contextRef="#ctx0" brushRef="#br2" timeOffset="206187">9541 5418 0,'-24'0'16,"48"0"93,0-24-109,0 24 16,1 0-16,-1-24 15,24 24-15,0-24 0,1 24 16,-1-24-16,1 24 0,-1-25 16,25 25-16,-25-24 15,25 24-15,-25-24 0,24 0 16,1 24-16,0-24 0,-1 24 15,25-25-15,-24 1 16,23 24-16,1-24 0,0 0 16,0 24-16,-1-24 15,1-1-15,0 1 0,0 0 16,-1 0-16,1 24 0,0-24 16,-25 0-16,25 24 15,-24-25-15,-1 1 0,1 24 16,0-24-16,23 24 15,-23-24-15,24 0 0,-1-1 16,1 25-16,0-24 0,0 0 16,-25 0-16,25 24 15,0-24-15,-25-1 0,1 25 16,-25-24-16,1 24 16,23-24-16,-23 24 0,-25 0 15,24-24-15,1 24 0,-1-24 16,-24 24-16,25-25 15,-1 25-15,-24-24 0,24 24 16,1-24-16,-25 24 16,24 0-16,1-24 0,-1 24 15,1-24-15,-25 24 0,24-24 16,-24 24-16,25-25 16,-25 25-16,24-24 0,-24 24 15,25-24-15,-25 24 0,24 0 16,-23 0-16,23-24 15,-24 24-15,0 0 0,1 0 16,-1 0-16,0 0 16,0-24-16,0 24 15,1 0-15,-1 0 16,0 0-16,0-25 0,24 25 16,-23 0-16,-1 0 0,0 0 15,0-24-15,0 24 16,1 0-16,-1 0 0,0 0 15,0-24-15,0 24 16,1 0 0,-1 0-16,-24-24 0,24 24 15,0 0-15,25 0 16,-25 0-16,0 0 0,0 0 16,0-24-16,0 24 0,1 0 15,-1 0 48,-24 24-63,24-24 15,0 0 1,0 0 0,1 0 15</inkml:trace>
  <inkml:trace contextRef="#ctx0" brushRef="#br2" timeOffset="206590">15298 3991 0,'-24'0'0,"0"0"15,0-24 1,48 24 15,0 0-31,0 24 16,0-24-16,1 0 15,23 0-15,-24 0 0,0 24 16,1-24-16,23 0 16,-24 24-16,0-24 0,1 25 15,-1-25-15,-24 24 16,24 0 0,-24 0-16,0 0 15,-24-24-15,0 25 16,24-1-16,-25 0 0,1 0 15,0 0-15,0 1 0,0-25 16,-1 24-16,1 0 16,0-24-16,0 24 0,0 0 15</inkml:trace>
  <inkml:trace contextRef="#ctx0" brushRef="#br2" timeOffset="208291">17016 3628 0,'-24'-24'16,"24"0"0,0 48 31,0 0-32,0 0 1,0 1-16,0-1 15,0 0-15,-25 0 16,25 0-16,0 1 16,0-1-16,-24 0 15,24 0-15,0 0 16,0 1 0,0-1-1,24-24 16,1 0-15,-1-24-16,0 24 0,0 0 16,25 0-16,-1-25 15,0 25-15,25 0 0,-25 0 16,25-24-16,-1 24 16,1 0-16,0 0 0,23 0 15,-23 0-15,-1 0 0,1 0 16,0 24-16,-1-24 15,-23 0-15,23 0 0,-23 0 16,23 0-16,-24 25 16,1-25-16,-1 0 0,1 0 15,23 0-15,-23 0 0,-1 0 16,-24 0-16,25 0 16,-1 0-16,-24 0 0,24 0 15,-23 0-15,-1-25 16,0 25-16,0 0 0,0 0 15,1 0-15,-1-24 16,-48 0 31,-1 0-16,25 0-15,0-1-1,-24 25-15,24-24 16,0 0-16,0 0 0,0 0 16,0-1-1,0 1-15,0 0 0,0 0 16,24 24-16,-24-24 0,0-1 16,25 1-1,-25 0 1,-25 24 31,1 0-32,0-24-15,0 24 16,-25 0-16,1 0 0,0 0 16,-1 0-16,-23 0 15,-25 0-15,24 0 0,-23 0 16,-1 0-16,0 0 15,-24 0-15,24 0 0,1 0 16,23 0-16,-24 0 0,25 0 16,-1 0-16,1 24 15,23-24-15,-23 0 0,23 0 16,1 0-16,-25 24 0,25-24 16,24 0-16,-25 0 15,25 0-15,0 0 0,0 0 16,0 0-16,-1 0 15,1 0 1,0 24 0,0-24-1,0 0 1,48 0 31</inkml:trace>
  <inkml:trace contextRef="#ctx0" brushRef="#br2" timeOffset="209157">17790 4185 0,'-24'0'47,"0"-25"-32,-25 25-15,25 0 16,-24 0-16,-25 0 15,0 0-15,1 0 0,-25 0 16,0 25-16,1-25 16,-1 24-16,24 0 0,-24-24 15,25 24-15,24 0 0,-1 1 16,1-1-16,24 24 16,24-24-16,0 1 0,24 23 15,24-24-15,1 0 0,23 25 16,25-25-16,0 0 15,24 0-15,24 0 0,0-24 16,24 0-16,1 0 16,-1 0-16,0-24 0,-24 24 15,25-24-15,-49 0 0,24 0 16,-48-1-16,-1 1 16,-23 0-16,-1 0 0,-47 0 15,-1 0-15,0-1 16,-24 1-16,-24 0 0,0 0 15,-25 0-15,1-1 0,-25 25 16,-23-24-16,-25 0 16,0 0-16,0 0 0,-24 24 15,24-25-15,-25 25 16,25-24-16,1 24 0,23 0 16,0 0-16,0 0 0,49 24 15,-25-24-15,49 25 16,-24-25-16</inkml:trace>
  <inkml:trace contextRef="#ctx0" brushRef="#br2" timeOffset="209659">17209 4427 0,'-24'-25'16,"24"1"-16,-24 24 16,24-24-16,-24 0 15,0 24 1,24-24-16,-25 24 15,1 0-15,0 0 0,0 24 16,0 0-16,-1 0 16,25 0-16,-24 1 15,24-1-15,0 0 0,0 0 16,24 0-16,1-24 0,-25 24 16,48 1-16,-24-25 15,0 0-15,25 0 0,-25 0 16,24 0-16</inkml:trace>
  <inkml:trace contextRef="#ctx0" brushRef="#br2" timeOffset="209858">17354 4354 0,'0'-24'0,"-24"0"32,24 48-1,24 0-31,-24 0 15,25-24-15,-25 24 0,24 1 16,-24-1-16,24 0 16,-24 0-16,24 0 0,-24 0 15,24-24 1</inkml:trace>
  <inkml:trace contextRef="#ctx0" brushRef="#br2" timeOffset="210019">17524 4451 0,'0'24'31,"0"0"-15,0 0 0,24 0-16,-24 1 15</inkml:trace>
  <inkml:trace contextRef="#ctx0" brushRef="#br2" timeOffset="210206">17645 4402 0,'0'-24'0,"0"0"15,-24 24-15,24-24 16,0 48 15,0 0-15</inkml:trace>
  <inkml:trace contextRef="#ctx0" brushRef="#br2" timeOffset="210487">17814 4451 0,'0'-24'16,"0"-1"-1,-24 25-15,0 0 16,0 0 0,-1 0-16,1 25 15,0-25-15,24 24 0,-24 0 16,24 0-1,0 0-15,0 0 0,0 1 16,24-1-16,0-24 16,-24 24-16,24-24 0,1 0 15,-1 0-15,0 0 0,0-24 16,0 24-16</inkml:trace>
  <inkml:trace contextRef="#ctx0" brushRef="#br2" timeOffset="210902">17911 4451 0,'0'-24'0,"0"-1"15,0 1-15,24 0 0,-24 0 16,0 0-16,24 24 31,-24 24-15,24 0-16,-24 0 16,0 0-16,25 1 0,-25-1 15,0 0-15,0 0 16,0 0-16,24-24 15,-24-24 17,0 0-32,24 0 15,-24 0 1,24-1-16,-24 1 0,24 24 16,-24-24-16,0 48 31,0 0-31,-24 1 15,24-1 1,-24 0-16,24 0 16,0 0-1,0 0 1,24-24-16,0 25 0,1-25 16,-1 24-16,0 0 15,24 0-15,1 0 0,-25 1 16</inkml:trace>
  <inkml:trace contextRef="#ctx0" brushRef="#br2" timeOffset="214152">10436 1233 0,'0'25'16,"0"-1"-1,0 0 1,24-24-16,-24 24 15,0 0-15,0 1 0,24 23 16,-24-24-16,25 24 16,-25-23-16,24 23 0,0 0 15,0-23-15,0 23 16,1-24-16,-1 0 0,0-24 16,0 25-16,0-50 15,0 1-15,1 0 16,23-24-16,-24-1 0,0-23 15,25-1-15,-1-24 16,1 1-16,23 23 0,-23-24 16,23 0-16,-24 49 0,25-24 15,-25 23-15,25 25 16,-49 0-16,25 24 0,-25 0 16,0 0-16,0 0 15,-24 24-15,0 0 16</inkml:trace>
  <inkml:trace contextRef="#ctx0" brushRef="#br2" timeOffset="214733">11428 314 0,'-73'-24'0,"25"0"15,-25 24-15,1 0 0,-25 0 16,0 24-16,0 0 15,-24 25-15,1-25 0,-26 24 16,25 25-16,0-1 16,1 1-16,-1 24 0,24-1 15,48 1-15,1 24 0,24 24 16,24-24-16,0 24 16,24 0-16,24-24 0,25 0 15,24-24-15,0 0 0,23-25 16,1 1-16,25-25 15,-1-23-15,0-1 0,0-24 16,24 0-16,-24-49 16,25 1-16,-25 0 0,0-49 15,0 0-15,-24 0 0,0-48 16,-24 24-16,-25-24 16,-23-24-16,-1 24 0,-24-1 15,-24 1-15,-24 24 16,-24 0-16,-25 25 0,1 23 15,-49 1-15,0 23 16,0 25-16,-48-24 0,23 48 16,-23-25-16,24 25 0,0 0 15,24 25-15,24-25 16,0 24-16</inkml:trace>
  <inkml:trace contextRef="#ctx0" brushRef="#br2" timeOffset="223813">6033 8563 0,'0'48'15,"0"25"-15,25 0 0,-25 23 16,0-23-16,24 0 15,-24 23-15,24-23 0,0-1 16,-24 1-16</inkml:trace>
  <inkml:trace contextRef="#ctx0" brushRef="#br2" timeOffset="224287">5574 8853 0,'-97'-121'15,"-48"-169"1,121 169 0,-1 0-16,25 0 0,25 25 15,23-25-15,0 24 16,25 0-16,24 24 0,24 25 15,0 24-15,0 24 0,24 0 16,-24 24-16,24 49 16,-24-1-16,-24 25 0,-1 24 15,-23 0-15,-25 24 16,-24 0-16,-24 0 0,-24-24 16,-24 0-16,-25 0 0,1-24 15,-1-24-15,-24-25 16,25 0-16,-1-24 0,1-24 15,23-24-15,1 0 16,0-24-16,23-1 0,25-23 16,0 23-16,25 1 0,-1 0 15,24-1-15,25 49 16,-1 0-16,1 0 0,-1 49 16,1-25-16,0 48 0,-25-23 15,24 23-15,-23 1 16,-25-25-16,24 25 0</inkml:trace>
  <inkml:trace contextRef="#ctx0" brushRef="#br2" timeOffset="224772">7122 8805 0,'-24'0'15,"24"-24"-15,-24 24 16,48 24 15,0 0-15,0 0-1,0 1-15,0-25 0,1 24 16,-1-24-16,0 0 0,0 0 16,0 0-1,-24-24-15,0-1 16,0 1-16,0 0 16,0 0-16,-24-25 0,24 25 15,-24 0-15,0-24 0,24 23 16,-24 25-16,-1-24 15,1 48-15,0 1 16,24-1-16,0 24 16,-24 1-16,24-1 0,0 0 15,0 25-15,24-25 0,0 1 16,0-1-16,1-24 16,23 0-16,-24 1 0,25-1 15,-1-24-15,0-24 16</inkml:trace>
  <inkml:trace contextRef="#ctx0" brushRef="#br2" timeOffset="225164">7630 8660 0,'-24'0'0,"24"-24"0,-24-1 16,24 50 15,0-1-16,0 0-15,0 0 0,0 25 16,0-1-16,0-24 16,24 25-16,-24-1 0,24 0 15,-24-23-15,24-1 16,0 0-16,0-24 0,1 0 16,-1 0-16,0 0 0,0-24 15,0 0-15,1-25 16,-1 1-16,0-1 0,-24 1 15,0 0-15,24-1 16,-24 25-16,0-24 0,0 23 16,-24 25-16,0 25 31,24-1-31,0 0 0,0 24 16,24-23-16,-24-1 15,24 24-15,-24-24 0,0 25 16,24-25-16,-24 0 15</inkml:trace>
  <inkml:trace contextRef="#ctx0" brushRef="#br2" timeOffset="225530">8477 8636 0,'24'-25'0,"-24"1"15,24 0-15,-24 0 0,0 0 16,0 0-16,-24 24 0,0-25 16,-1 25-16,-23 0 15,24 0-15,0 25 0,-25-25 16,25 24-16,24 0 16,-24-24-16,24 24 0,0 0 15,24 0-15,0 1 0,0-1 16,1 0-16,23 24 15,-24-23-15,25-1 0,-1 0 16,-24 0-16,0 0 16,-24 1-16,0-1 15,-24 0-15,-24 0 0,24-24 16,-25 24-16,1-24 16,24 0-16,-25 0 0,25-24 15,0 24-15,24-24 16,0 0-16</inkml:trace>
  <inkml:trace contextRef="#ctx0" brushRef="#br2" timeOffset="225902">8815 8684 0,'24'0'16,"-24"24"15,0 0 0,25-24-31,-1 0 16,0 0-16,0 0 0,25 0 15,-25 0-15,24-24 16,1 0-16,-25 0 0,24 0 16,-24-1-16,25-23 0,-49 24 15,0 0-15,0 0 16,-25-1-16,1 1 0,-24 24 15,0 0-15,-1 0 16,-23 24-16,23 1 0,-23-1 16,23 24-16,25-24 0,0 25 15,24-1-15,24 0 16,0 1-16,0-25 0,49 24 16,-25-23-16,25 23 15,0-48-15,23 24 0,-23 0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FB5-5A1A-4102-9D95-4C82B008F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D98352-5B9F-4AAB-93C8-25797BAB1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2A47B-3FC3-4171-8138-3DD6CA5321E8}"/>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2F7D8D30-0C08-4268-8126-3EDEC1433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3769F-AAFC-4C12-87A0-D64E7F14BA75}"/>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21256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3609-3F4D-455A-87D0-D07D3DD5D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5F3D4-2A5D-4B9B-850F-18D0E05D85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55460-D60F-4DFD-A9B6-CA39548EC6BA}"/>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A63020E9-5EF6-422A-A58E-3FE00391C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1B3E5-5130-455B-B4A5-F762E494ABBD}"/>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28964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4FE717-7FA9-4119-83BD-23EA5BCED4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BE3286-CA15-4E7A-AE40-5D7D4D0812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C12B1-3EEB-4624-A72B-C8BACB031EF5}"/>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FF2691F9-D3C4-4560-8A8F-5DCC9F12B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6C418-F101-438F-9BA7-F66FF254A48A}"/>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359962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7DD-058B-440F-ADE1-8B69D68BA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AA4A7-1E3D-4223-B0D6-1721E86577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A38E7-AAC2-47B8-9B51-7B7EA220FE24}"/>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FE1AA2AE-F58F-421F-BB75-A9A5C16CF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8F0ED-4BB1-4EF9-B038-C5966AA2B72E}"/>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20204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9AAB-97DD-4A7B-ADF9-81CAEE7D5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986DD7-AC95-45E7-877F-67BD4A23F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494A68-D1E9-43D2-B02D-29BF829DC180}"/>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3B85F0AB-E910-4213-808B-B09D2B13B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8014F-82B9-4032-9FA2-A6720C3E65C5}"/>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92480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8F56-99EF-49C9-B5F5-2497AC620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6EC89-EB9F-4172-9DF8-2174397981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53E858-24F9-4C6B-8967-2842A93243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FE5E4-EE77-455F-96C1-9AE09D1CE4A4}"/>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6" name="Footer Placeholder 5">
            <a:extLst>
              <a:ext uri="{FF2B5EF4-FFF2-40B4-BE49-F238E27FC236}">
                <a16:creationId xmlns:a16="http://schemas.microsoft.com/office/drawing/2014/main" id="{BDB91E2E-A438-4331-BDE3-F2FD0905D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2F1FF-31B1-4A0B-85AE-115F2FCD7A0A}"/>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372068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8CA4-ED45-4197-A7BD-807FBD7A1C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176ADF-1B23-4620-B3DE-B3B580A05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EB94A1-F483-46F5-8234-0C9FD837D3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8DD72-9702-41E7-947B-27DD23594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39980F-5F0D-46B4-8314-16A32CC41E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CABE78-FD8D-402B-9454-B3310A35A029}"/>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8" name="Footer Placeholder 7">
            <a:extLst>
              <a:ext uri="{FF2B5EF4-FFF2-40B4-BE49-F238E27FC236}">
                <a16:creationId xmlns:a16="http://schemas.microsoft.com/office/drawing/2014/main" id="{FFCB8667-DB16-4B29-B833-0F00F923D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6ABA73-E678-4374-A53F-245C8231C637}"/>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97008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520F-6DAE-4233-AE27-5744B85AA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522A3A-8874-4C58-8976-4E9B239133F4}"/>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4" name="Footer Placeholder 3">
            <a:extLst>
              <a:ext uri="{FF2B5EF4-FFF2-40B4-BE49-F238E27FC236}">
                <a16:creationId xmlns:a16="http://schemas.microsoft.com/office/drawing/2014/main" id="{D95F36C4-7EE0-4239-86E0-1A6069D83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D75F9-D42C-46B8-A3E2-BCABF7951C14}"/>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237549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71027-40CF-4D80-BF37-F08F139B6668}"/>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3" name="Footer Placeholder 2">
            <a:extLst>
              <a:ext uri="{FF2B5EF4-FFF2-40B4-BE49-F238E27FC236}">
                <a16:creationId xmlns:a16="http://schemas.microsoft.com/office/drawing/2014/main" id="{8FB4A0AD-C1D2-4FC3-9780-6F694D5F02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71AC9-88E3-4504-949B-EADE971E905A}"/>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45974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F089-677A-4805-B1D3-54B605E84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51BB3F-CA4A-4641-8728-F5AFF28D0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19A67-7B68-4D29-A442-B63753971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E48E14-AA5D-4E44-BCBC-4F87A72AB91E}"/>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6" name="Footer Placeholder 5">
            <a:extLst>
              <a:ext uri="{FF2B5EF4-FFF2-40B4-BE49-F238E27FC236}">
                <a16:creationId xmlns:a16="http://schemas.microsoft.com/office/drawing/2014/main" id="{F8CF6A4A-7B59-4CAB-BA6E-A7E89FFDA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CCD1D-ABC3-4FC3-80D6-F74E12E39951}"/>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358822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03A3-4C9A-452A-ADD2-EFB149362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36E0C-C620-42EF-BFBE-406FA1DE7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69EAE-1F80-454F-9EB1-690310272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01F9C3-DC8E-49ED-820B-1D3C0A1E12AD}"/>
              </a:ext>
            </a:extLst>
          </p:cNvPr>
          <p:cNvSpPr>
            <a:spLocks noGrp="1"/>
          </p:cNvSpPr>
          <p:nvPr>
            <p:ph type="dt" sz="half" idx="10"/>
          </p:nvPr>
        </p:nvSpPr>
        <p:spPr/>
        <p:txBody>
          <a:bodyPr/>
          <a:lstStyle/>
          <a:p>
            <a:fld id="{AE4004BE-33B8-4521-83CF-7CD7D7ED42CD}" type="datetimeFigureOut">
              <a:rPr lang="en-US" smtClean="0"/>
              <a:t>5/28/2021</a:t>
            </a:fld>
            <a:endParaRPr lang="en-US"/>
          </a:p>
        </p:txBody>
      </p:sp>
      <p:sp>
        <p:nvSpPr>
          <p:cNvPr id="6" name="Footer Placeholder 5">
            <a:extLst>
              <a:ext uri="{FF2B5EF4-FFF2-40B4-BE49-F238E27FC236}">
                <a16:creationId xmlns:a16="http://schemas.microsoft.com/office/drawing/2014/main" id="{F44DEBFC-EE3B-4415-AEBF-3DC415C98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456D5-F3C2-4CC4-991F-795A4719A4AE}"/>
              </a:ext>
            </a:extLst>
          </p:cNvPr>
          <p:cNvSpPr>
            <a:spLocks noGrp="1"/>
          </p:cNvSpPr>
          <p:nvPr>
            <p:ph type="sldNum" sz="quarter" idx="12"/>
          </p:nvPr>
        </p:nvSpPr>
        <p:spPr/>
        <p:txBody>
          <a:bodyPr/>
          <a:lstStyle/>
          <a:p>
            <a:fld id="{AC40C981-A357-4E06-8668-062B15B79EEA}" type="slidenum">
              <a:rPr lang="en-US" smtClean="0"/>
              <a:t>‹#›</a:t>
            </a:fld>
            <a:endParaRPr lang="en-US"/>
          </a:p>
        </p:txBody>
      </p:sp>
    </p:spTree>
    <p:extLst>
      <p:ext uri="{BB962C8B-B14F-4D97-AF65-F5344CB8AC3E}">
        <p14:creationId xmlns:p14="http://schemas.microsoft.com/office/powerpoint/2010/main" val="405026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1DB8C-F0D5-43DF-A696-0FEA20880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B38AC6-C660-4232-8EBE-479E411D8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B4662-322E-4D35-9F76-FA8D2C833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004BE-33B8-4521-83CF-7CD7D7ED42CD}" type="datetimeFigureOut">
              <a:rPr lang="en-US" smtClean="0"/>
              <a:t>5/28/2021</a:t>
            </a:fld>
            <a:endParaRPr lang="en-US"/>
          </a:p>
        </p:txBody>
      </p:sp>
      <p:sp>
        <p:nvSpPr>
          <p:cNvPr id="5" name="Footer Placeholder 4">
            <a:extLst>
              <a:ext uri="{FF2B5EF4-FFF2-40B4-BE49-F238E27FC236}">
                <a16:creationId xmlns:a16="http://schemas.microsoft.com/office/drawing/2014/main" id="{AC421440-135B-464A-9379-5069925B0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7C30F3-8B56-4C0D-8436-5F38F8A24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0C981-A357-4E06-8668-062B15B79EEA}" type="slidenum">
              <a:rPr lang="en-US" smtClean="0"/>
              <a:t>‹#›</a:t>
            </a:fld>
            <a:endParaRPr lang="en-US"/>
          </a:p>
        </p:txBody>
      </p:sp>
    </p:spTree>
    <p:extLst>
      <p:ext uri="{BB962C8B-B14F-4D97-AF65-F5344CB8AC3E}">
        <p14:creationId xmlns:p14="http://schemas.microsoft.com/office/powerpoint/2010/main" val="354930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emf"/><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04" name="Ink 203">
                <a:extLst>
                  <a:ext uri="{FF2B5EF4-FFF2-40B4-BE49-F238E27FC236}">
                    <a16:creationId xmlns:a16="http://schemas.microsoft.com/office/drawing/2014/main" id="{D72F6BE8-CCAB-4531-8C42-9D1FCC5AA0BA}"/>
                  </a:ext>
                </a:extLst>
              </p14:cNvPr>
              <p14:cNvContentPartPr/>
              <p14:nvPr/>
            </p14:nvContentPartPr>
            <p14:xfrm>
              <a:off x="174017" y="5198451"/>
              <a:ext cx="209520" cy="262080"/>
            </p14:xfrm>
          </p:contentPart>
        </mc:Choice>
        <mc:Fallback>
          <p:pic>
            <p:nvPicPr>
              <p:cNvPr id="204" name="Ink 203">
                <a:extLst>
                  <a:ext uri="{FF2B5EF4-FFF2-40B4-BE49-F238E27FC236}">
                    <a16:creationId xmlns:a16="http://schemas.microsoft.com/office/drawing/2014/main" id="{D72F6BE8-CCAB-4531-8C42-9D1FCC5AA0BA}"/>
                  </a:ext>
                </a:extLst>
              </p:cNvPr>
              <p:cNvPicPr/>
              <p:nvPr/>
            </p:nvPicPr>
            <p:blipFill>
              <a:blip r:embed="rId3"/>
              <a:stretch>
                <a:fillRect/>
              </a:stretch>
            </p:blipFill>
            <p:spPr>
              <a:xfrm>
                <a:off x="165017" y="5189451"/>
                <a:ext cx="2271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5" name="Ink 214">
                <a:extLst>
                  <a:ext uri="{FF2B5EF4-FFF2-40B4-BE49-F238E27FC236}">
                    <a16:creationId xmlns:a16="http://schemas.microsoft.com/office/drawing/2014/main" id="{BE43247E-9C55-4BB2-A856-65ADEB4888F8}"/>
                  </a:ext>
                </a:extLst>
              </p14:cNvPr>
              <p14:cNvContentPartPr/>
              <p14:nvPr/>
            </p14:nvContentPartPr>
            <p14:xfrm>
              <a:off x="729857" y="4997931"/>
              <a:ext cx="1865520" cy="410400"/>
            </p14:xfrm>
          </p:contentPart>
        </mc:Choice>
        <mc:Fallback>
          <p:pic>
            <p:nvPicPr>
              <p:cNvPr id="215" name="Ink 214">
                <a:extLst>
                  <a:ext uri="{FF2B5EF4-FFF2-40B4-BE49-F238E27FC236}">
                    <a16:creationId xmlns:a16="http://schemas.microsoft.com/office/drawing/2014/main" id="{BE43247E-9C55-4BB2-A856-65ADEB4888F8}"/>
                  </a:ext>
                </a:extLst>
              </p:cNvPr>
              <p:cNvPicPr/>
              <p:nvPr/>
            </p:nvPicPr>
            <p:blipFill>
              <a:blip r:embed="rId5"/>
              <a:stretch>
                <a:fillRect/>
              </a:stretch>
            </p:blipFill>
            <p:spPr>
              <a:xfrm>
                <a:off x="720857" y="4988931"/>
                <a:ext cx="188316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0" name="Ink 219">
                <a:extLst>
                  <a:ext uri="{FF2B5EF4-FFF2-40B4-BE49-F238E27FC236}">
                    <a16:creationId xmlns:a16="http://schemas.microsoft.com/office/drawing/2014/main" id="{85F31D89-1C37-48AF-B4F0-1DE8021BE759}"/>
                  </a:ext>
                </a:extLst>
              </p14:cNvPr>
              <p14:cNvContentPartPr/>
              <p14:nvPr/>
            </p14:nvContentPartPr>
            <p14:xfrm>
              <a:off x="95897" y="8691"/>
              <a:ext cx="8447400" cy="4868640"/>
            </p14:xfrm>
          </p:contentPart>
        </mc:Choice>
        <mc:Fallback>
          <p:pic>
            <p:nvPicPr>
              <p:cNvPr id="220" name="Ink 219">
                <a:extLst>
                  <a:ext uri="{FF2B5EF4-FFF2-40B4-BE49-F238E27FC236}">
                    <a16:creationId xmlns:a16="http://schemas.microsoft.com/office/drawing/2014/main" id="{85F31D89-1C37-48AF-B4F0-1DE8021BE759}"/>
                  </a:ext>
                </a:extLst>
              </p:cNvPr>
              <p:cNvPicPr/>
              <p:nvPr/>
            </p:nvPicPr>
            <p:blipFill>
              <a:blip r:embed="rId7"/>
              <a:stretch>
                <a:fillRect/>
              </a:stretch>
            </p:blipFill>
            <p:spPr>
              <a:xfrm>
                <a:off x="86897" y="-309"/>
                <a:ext cx="8465040" cy="4886280"/>
              </a:xfrm>
              <a:prstGeom prst="rect">
                <a:avLst/>
              </a:prstGeom>
            </p:spPr>
          </p:pic>
        </mc:Fallback>
      </mc:AlternateContent>
    </p:spTree>
    <p:extLst>
      <p:ext uri="{BB962C8B-B14F-4D97-AF65-F5344CB8AC3E}">
        <p14:creationId xmlns:p14="http://schemas.microsoft.com/office/powerpoint/2010/main" val="36419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04" name="Ink 203">
                <a:extLst>
                  <a:ext uri="{FF2B5EF4-FFF2-40B4-BE49-F238E27FC236}">
                    <a16:creationId xmlns:a16="http://schemas.microsoft.com/office/drawing/2014/main" id="{BD824CB3-7DA1-43DB-86C1-E12711AE7D74}"/>
                  </a:ext>
                </a:extLst>
              </p14:cNvPr>
              <p14:cNvContentPartPr/>
              <p14:nvPr/>
            </p14:nvContentPartPr>
            <p14:xfrm>
              <a:off x="649577" y="174291"/>
              <a:ext cx="11525400" cy="4216680"/>
            </p14:xfrm>
          </p:contentPart>
        </mc:Choice>
        <mc:Fallback>
          <p:pic>
            <p:nvPicPr>
              <p:cNvPr id="204" name="Ink 203">
                <a:extLst>
                  <a:ext uri="{FF2B5EF4-FFF2-40B4-BE49-F238E27FC236}">
                    <a16:creationId xmlns:a16="http://schemas.microsoft.com/office/drawing/2014/main" id="{BD824CB3-7DA1-43DB-86C1-E12711AE7D74}"/>
                  </a:ext>
                </a:extLst>
              </p:cNvPr>
              <p:cNvPicPr/>
              <p:nvPr/>
            </p:nvPicPr>
            <p:blipFill>
              <a:blip r:embed="rId3"/>
              <a:stretch>
                <a:fillRect/>
              </a:stretch>
            </p:blipFill>
            <p:spPr>
              <a:xfrm>
                <a:off x="640577" y="165291"/>
                <a:ext cx="11543040" cy="4234320"/>
              </a:xfrm>
              <a:prstGeom prst="rect">
                <a:avLst/>
              </a:prstGeom>
            </p:spPr>
          </p:pic>
        </mc:Fallback>
      </mc:AlternateContent>
      <p:sp>
        <p:nvSpPr>
          <p:cNvPr id="205" name="TextBox 204">
            <a:extLst>
              <a:ext uri="{FF2B5EF4-FFF2-40B4-BE49-F238E27FC236}">
                <a16:creationId xmlns:a16="http://schemas.microsoft.com/office/drawing/2014/main" id="{8511B28A-113D-4D1D-B6A0-47F78EC4243A}"/>
              </a:ext>
            </a:extLst>
          </p:cNvPr>
          <p:cNvSpPr txBox="1"/>
          <p:nvPr/>
        </p:nvSpPr>
        <p:spPr>
          <a:xfrm>
            <a:off x="722811" y="4390971"/>
            <a:ext cx="10023566" cy="646331"/>
          </a:xfrm>
          <a:prstGeom prst="rect">
            <a:avLst/>
          </a:prstGeom>
          <a:noFill/>
        </p:spPr>
        <p:txBody>
          <a:bodyPr wrap="square" rtlCol="0">
            <a:spAutoFit/>
          </a:bodyPr>
          <a:lstStyle/>
          <a:p>
            <a:r>
              <a:rPr lang="en-US" dirty="0" err="1"/>
              <a:t>fragmentDefinition</a:t>
            </a:r>
            <a:r>
              <a:rPr lang="en-US" dirty="0"/>
              <a:t>  - </a:t>
            </a:r>
            <a:r>
              <a:rPr lang="en-US" dirty="0" err="1"/>
              <a:t>sap.ui.core.mvc</a:t>
            </a:r>
            <a:endParaRPr lang="en-US" dirty="0"/>
          </a:p>
          <a:p>
            <a:r>
              <a:rPr lang="en-US" dirty="0"/>
              <a:t>Fragment </a:t>
            </a:r>
            <a:r>
              <a:rPr lang="en-US" dirty="0" err="1"/>
              <a:t>fragmentName</a:t>
            </a:r>
            <a:r>
              <a:rPr lang="en-US" dirty="0"/>
              <a:t>=“path of the fragment”</a:t>
            </a:r>
          </a:p>
        </p:txBody>
      </p:sp>
    </p:spTree>
    <p:extLst>
      <p:ext uri="{BB962C8B-B14F-4D97-AF65-F5344CB8AC3E}">
        <p14:creationId xmlns:p14="http://schemas.microsoft.com/office/powerpoint/2010/main" val="95852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2FDFB-A085-47EE-ADBA-95BE0FA67B11}"/>
              </a:ext>
            </a:extLst>
          </p:cNvPr>
          <p:cNvSpPr txBox="1"/>
          <p:nvPr/>
        </p:nvSpPr>
        <p:spPr>
          <a:xfrm>
            <a:off x="226423" y="435429"/>
            <a:ext cx="11695611" cy="2308324"/>
          </a:xfrm>
          <a:prstGeom prst="rect">
            <a:avLst/>
          </a:prstGeom>
          <a:noFill/>
        </p:spPr>
        <p:txBody>
          <a:bodyPr wrap="square" rtlCol="0">
            <a:spAutoFit/>
          </a:bodyPr>
          <a:lstStyle/>
          <a:p>
            <a:r>
              <a:rPr lang="en-US" b="1" dirty="0"/>
              <a:t>Use Case</a:t>
            </a:r>
          </a:p>
          <a:p>
            <a:endParaRPr lang="en-US" b="1" dirty="0"/>
          </a:p>
          <a:p>
            <a:r>
              <a:rPr lang="en-US" dirty="0"/>
              <a:t>In my company we have implemented a UI5 application. We have a supplier table. My manager want me to enhance the same.</a:t>
            </a:r>
          </a:p>
          <a:p>
            <a:pPr marL="342900" indent="-342900">
              <a:buAutoNum type="arabicPeriod"/>
            </a:pPr>
            <a:r>
              <a:rPr lang="en-US" dirty="0"/>
              <a:t>Add a toolbar with filter icon on the screen. On filter click </a:t>
            </a:r>
            <a:r>
              <a:rPr lang="en-US" b="1" u="sng" dirty="0"/>
              <a:t>a popup </a:t>
            </a:r>
            <a:r>
              <a:rPr lang="en-US" dirty="0"/>
              <a:t>should come on the screen, in this, we will see all the list of suppliers and multiselect. When we select suppliers and click OK, the filter should work in the table.</a:t>
            </a:r>
          </a:p>
          <a:p>
            <a:pPr marL="342900" indent="-342900">
              <a:buAutoNum type="arabicPeriod"/>
            </a:pPr>
            <a:r>
              <a:rPr lang="en-US" dirty="0"/>
              <a:t>Add a input field on the screen with F4 help. On F4, </a:t>
            </a:r>
            <a:r>
              <a:rPr lang="en-US" b="1" u="sng" dirty="0"/>
              <a:t>a popup </a:t>
            </a:r>
            <a:r>
              <a:rPr lang="en-US" dirty="0"/>
              <a:t>should show all the list of city (single select), when we choose a city, the data for that city should load in the input field.</a:t>
            </a:r>
          </a:p>
        </p:txBody>
      </p:sp>
      <p:sp>
        <p:nvSpPr>
          <p:cNvPr id="3" name="Oval 2">
            <a:extLst>
              <a:ext uri="{FF2B5EF4-FFF2-40B4-BE49-F238E27FC236}">
                <a16:creationId xmlns:a16="http://schemas.microsoft.com/office/drawing/2014/main" id="{404444EF-4D29-49BD-8A27-18C5D78FC8BE}"/>
              </a:ext>
            </a:extLst>
          </p:cNvPr>
          <p:cNvSpPr/>
          <p:nvPr/>
        </p:nvSpPr>
        <p:spPr>
          <a:xfrm>
            <a:off x="2026920" y="3078480"/>
            <a:ext cx="807720" cy="708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9E051568-B31F-4637-9796-BF8AC57FED6F}"/>
              </a:ext>
            </a:extLst>
          </p:cNvPr>
          <p:cNvSpPr/>
          <p:nvPr/>
        </p:nvSpPr>
        <p:spPr>
          <a:xfrm>
            <a:off x="8907780" y="3078480"/>
            <a:ext cx="807720" cy="708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Rectangle 4">
            <a:extLst>
              <a:ext uri="{FF2B5EF4-FFF2-40B4-BE49-F238E27FC236}">
                <a16:creationId xmlns:a16="http://schemas.microsoft.com/office/drawing/2014/main" id="{F5973C96-F684-43D5-A540-C00CC3AEF00B}"/>
              </a:ext>
            </a:extLst>
          </p:cNvPr>
          <p:cNvSpPr/>
          <p:nvPr/>
        </p:nvSpPr>
        <p:spPr>
          <a:xfrm>
            <a:off x="693420" y="4015740"/>
            <a:ext cx="1905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6" name="Rectangle 5">
            <a:extLst>
              <a:ext uri="{FF2B5EF4-FFF2-40B4-BE49-F238E27FC236}">
                <a16:creationId xmlns:a16="http://schemas.microsoft.com/office/drawing/2014/main" id="{8B960520-DEE8-4AB6-A394-811A98207D23}"/>
              </a:ext>
            </a:extLst>
          </p:cNvPr>
          <p:cNvSpPr/>
          <p:nvPr/>
        </p:nvSpPr>
        <p:spPr>
          <a:xfrm>
            <a:off x="3124200" y="4015740"/>
            <a:ext cx="190500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 1</a:t>
            </a:r>
          </a:p>
        </p:txBody>
      </p:sp>
      <p:sp>
        <p:nvSpPr>
          <p:cNvPr id="7" name="Rectangle 6">
            <a:extLst>
              <a:ext uri="{FF2B5EF4-FFF2-40B4-BE49-F238E27FC236}">
                <a16:creationId xmlns:a16="http://schemas.microsoft.com/office/drawing/2014/main" id="{B8D471F1-AA00-4377-BE16-849D0C12DE1F}"/>
              </a:ext>
            </a:extLst>
          </p:cNvPr>
          <p:cNvSpPr/>
          <p:nvPr/>
        </p:nvSpPr>
        <p:spPr>
          <a:xfrm>
            <a:off x="3124200" y="4815840"/>
            <a:ext cx="190500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 2</a:t>
            </a:r>
          </a:p>
        </p:txBody>
      </p:sp>
      <p:sp>
        <p:nvSpPr>
          <p:cNvPr id="8" name="Rectangle 7">
            <a:extLst>
              <a:ext uri="{FF2B5EF4-FFF2-40B4-BE49-F238E27FC236}">
                <a16:creationId xmlns:a16="http://schemas.microsoft.com/office/drawing/2014/main" id="{9AED7966-5238-4240-B081-7AFFE8F1E8B4}"/>
              </a:ext>
            </a:extLst>
          </p:cNvPr>
          <p:cNvSpPr/>
          <p:nvPr/>
        </p:nvSpPr>
        <p:spPr>
          <a:xfrm>
            <a:off x="7162802" y="4015740"/>
            <a:ext cx="1905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9" name="Rectangle 8">
            <a:extLst>
              <a:ext uri="{FF2B5EF4-FFF2-40B4-BE49-F238E27FC236}">
                <a16:creationId xmlns:a16="http://schemas.microsoft.com/office/drawing/2014/main" id="{C794EFE5-8D1F-4537-9CA7-32BC4CFFC661}"/>
              </a:ext>
            </a:extLst>
          </p:cNvPr>
          <p:cNvSpPr/>
          <p:nvPr/>
        </p:nvSpPr>
        <p:spPr>
          <a:xfrm>
            <a:off x="9715500" y="4442460"/>
            <a:ext cx="190500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Popup as fragment</a:t>
            </a:r>
          </a:p>
        </p:txBody>
      </p:sp>
      <p:sp>
        <p:nvSpPr>
          <p:cNvPr id="10" name="Oval 9">
            <a:extLst>
              <a:ext uri="{FF2B5EF4-FFF2-40B4-BE49-F238E27FC236}">
                <a16:creationId xmlns:a16="http://schemas.microsoft.com/office/drawing/2014/main" id="{BCB106C3-8999-412A-8CF8-C7730748B89F}"/>
              </a:ext>
            </a:extLst>
          </p:cNvPr>
          <p:cNvSpPr/>
          <p:nvPr/>
        </p:nvSpPr>
        <p:spPr>
          <a:xfrm>
            <a:off x="7970520" y="4160520"/>
            <a:ext cx="777240" cy="28194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22D022-0B69-4EFA-A509-593FE5CE37BB}"/>
              </a:ext>
            </a:extLst>
          </p:cNvPr>
          <p:cNvSpPr/>
          <p:nvPr/>
        </p:nvSpPr>
        <p:spPr>
          <a:xfrm>
            <a:off x="7970520" y="4476750"/>
            <a:ext cx="777240" cy="2819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538A91-CACA-427D-B21A-2406E0EA19B0}"/>
              </a:ext>
            </a:extLst>
          </p:cNvPr>
          <p:cNvCxnSpPr>
            <a:stCxn id="9" idx="1"/>
          </p:cNvCxnSpPr>
          <p:nvPr/>
        </p:nvCxnSpPr>
        <p:spPr>
          <a:xfrm flipH="1" flipV="1">
            <a:off x="8747760" y="4301490"/>
            <a:ext cx="967740" cy="419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1DB1E8D7-CA09-4647-AC37-05D7B2E6B92B}"/>
              </a:ext>
            </a:extLst>
          </p:cNvPr>
          <p:cNvCxnSpPr>
            <a:cxnSpLocks/>
            <a:endCxn id="11" idx="6"/>
          </p:cNvCxnSpPr>
          <p:nvPr/>
        </p:nvCxnSpPr>
        <p:spPr>
          <a:xfrm flipH="1" flipV="1">
            <a:off x="8747760" y="4617720"/>
            <a:ext cx="963934" cy="1104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2458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90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3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00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151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oberoy</dc:creator>
  <cp:lastModifiedBy>anubhav oberoy</cp:lastModifiedBy>
  <cp:revision>6</cp:revision>
  <dcterms:created xsi:type="dcterms:W3CDTF">2021-05-28T12:02:52Z</dcterms:created>
  <dcterms:modified xsi:type="dcterms:W3CDTF">2021-05-28T13:12:25Z</dcterms:modified>
</cp:coreProperties>
</file>