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31T13:09:50.6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968 1377 0,'0'-25'16,"-24"1"-1,24 0-15,-25 0 0,25 0 16,0-25-16,25 25 0,-25 0 16,24 0-16,-24 0 15,0-1-15,0 1 16,-24 0-16,24 0 15,-25 24-15,-23 0 0,24 0 16,-25 24-16,-23 0 16,23 0-16,-23 25 0,-25-1 15,25 25-15,-1-25 0,25 25 16,-1-1-16,25 1 16,0-25-16,24 25 0,24-1 15,24-23-15,1 23 0,23-23 16,25-25-16,-24 24 15,23-24-15,1 1 0,-24-1 16,-1 0-16,-23 0 16,-25 0-16,0 1 0,-24-1 15,-48 0-15,-1 24 0,-23-23 16,-1-1-16,-48 24 16,24-24-16,-23 0 0,23-24 15,-24 0-15,48 0 16,1 0-16,23-48 0,25 24 15</inkml:trace>
  <inkml:trace contextRef="#ctx0" brushRef="#br0" timeOffset="446">1161 1135 0,'0'-24'0,"-24"-1"0,0 25 15,0-24-15,24 48 16,24 1 0,0 23-16,0 0 0,0 1 15,25 23-15,-25 1 16,24 24-16,-23-25 0,23 25 16,-24-24-16,0-1 15,1 1-15,-25-1 0,24-48 16,-24 25-16,0-25 0</inkml:trace>
  <inkml:trace contextRef="#ctx0" brushRef="#br0" timeOffset="924">1306 1764 0,'774'-460'141,"-798"460"-125,0 0-16,-24 0 0,-1 24 15,25 0-15,-24-24 0,-1 25 16,25-1-16,0 24 15,24-24-15,0 25 0,0-1 16,0 1-16,24-1 0,0 0 16,1 1-16,23-25 15,-24 0-15,25 0 0,-1-24 16,0 0-16,1-24 16,-1 0-16,-24-24 0,25 23 15,-25-23-15,-24 0 0,0-1 16,0 1-16,0-1 15,0 1-15,-24 24 0,24 0 16,-25 24 0,25 24-16,25 24 15,-25 1-15,24-1 0,0 25 16,0-25-16,0 0 16,25 1-16,-25-1 0,24-24 15,1 0-15,-1-24 16,0-24-16,1 0 0,-25 0 15,24-24-15,-23-25 0,-1 0 16,0 1-16,-24-1 16,0-24-16,-24 25 0,0-25 15,-1 25-15,1-1 16,0 25-16,0 23 0,0-23 16,-1 48-16,25 24 15,0 0-15,25 25 16,-25-1-16,24 1 0,0-1 15,0 25-15,0-25 16,1 24-16,-1-23 0,0 23 16,0-47-16,-24 23 0,24-24 15</inkml:trace>
  <inkml:trace contextRef="#ctx0" brushRef="#br0" timeOffset="1307">2685 1473 0,'-24'-24'0,"24"0"16,24 0 15,0 24-31,25-24 0,-1 24 16,1-25-16,23 1 0,1 0 16,-1 0-16,25 0 15,-24 0-15,-1 24 0,1-25 16,-1 1-16,1 24 0,-25-24 15,-24 24-15,1-24 16,-1 24-16,-24-24 0,-24-1 16,-1 25-16,1-24 15,0 24-15,-24-24 0,24 24 16,-25 0-16,25 24 16,0-24-16,-25 24 0,25 1 15,24 23-15,-24-24 0,24 25 16,0-1-16,0 0 15,0 1-15,0-1 0,24-24 16,25 0-16,-25 1 0,24-1 16,1-24-16,-1 0 15,24 0-15,-23-24 0</inkml:trace>
  <inkml:trace contextRef="#ctx0" brushRef="#br0" timeOffset="1693">4209 748 0,'0'-24'0,"0"-1"16,-24 25-16,24-24 0,0 48 31,0 1-15,0 23-16,0 0 0,24 1 15,-24-1-15,24 25 0,1-1 16,-1 1-16,0-1 16,-24 1-16,24-25 0,0 25 15,1-49-15,-25 24 16,24-23-16</inkml:trace>
  <inkml:trace contextRef="#ctx0" brushRef="#br0" timeOffset="2532">4717 1159 0,'0'-24'16,"24"24"-16,1 0 62,-1 0-62,0 0 16,0-24-16,0-1 15,25 25-15,-25-24 0,24 0 16,1 0-16,-25 0 0,0-1 16,-24 1-16,24 0 15,-24 0-15,-24 0 16,0 24-16,-24 0 16,-1 0-16,1 0 0,-1 24 15,1 0-15,0 0 0,-1 25 16,25-1-16,-24 0 15,48 1-15,0-25 0,0 24 16,0 1-16,24-1 0,24-24 16,-24 0-16,25 1 15,-1-1-15,25-24 0,-25 0 16,25-24-16,-25-1 16,25 25-16,-25-48 0,0 24 15,1-24-15,-25-1 16,24 1-16,-48-25 0,25 25 15,-25-25-15,24 25 0,-24-1 16,0 1-16,24 24 16,0 0-16,0 24 0,1 0 15,-1 0-15,0 24 0,24 0 16,-24 0-16,1 25 16,-1-1-16,0 0 0,-24 1 15,0-1-15,0 1 16,-24-1-16,0-24 0,-1 25 15,25-25-15,-24-24 0,24 24 16,-24-24-16,24-24 16,0 0-16,24-1 0,0-23 15,1 24-15,23-49 16,0 25-16,1-25 0,-1 25 16,1-1-16,-1 1 0,0 0 15,1 24-15,-25-1 16,0 1-16,0 0 0,-48 48 47,0 0-47,0 1 0,24-1 15,-24 0-15,24 0 16,0 0-16,24 25 0,0-25 16,0 24-16,24-24 15,73 73 1,-96-73-16,-1 1 0,0-1 15,-24 0-15,-24 0 16,-49 0-16,1 1 0,-25 23 16</inkml:trace>
  <inkml:trace contextRef="#ctx0" brushRef="#br0" timeOffset="3580">17708 1014 0,'24'-24'16,"-24"-1"-16,24 1 15,0 0-15,0 0 16,0 0-16,25-1 0,-25 1 16,0-24-16,25 24 0,-25 0 15,-24-1-15,24 1 16,-24 0-16,-24 24 15,-25 0-15,1 0 16,0 24-16,-25 0 0,25 1 16,-25 23-16,25-24 15,-1 24-15,25 1 0,24-1 16,0 1-16,24 23 0,1-23 16,23-1-16,25 25 15,-1-25-15,-24 24 0,73 49 16,-72-48-16,-49-25 15,0 1-15,-24 23 16,-1-23-16,-47-1 0,-1-24 16,1 0-16,-25 1 15,24-25-15,1-25 0,23 1 16,1-24-16,24 0 0,24-25 16</inkml:trace>
  <inkml:trace contextRef="#ctx0" brushRef="#br0" timeOffset="3778">17877 772 0,'48'-73'16,"25"49"-16,-1-24 0,-23 24 16,-25 24-16,0 0 15,0 0-15,1 24 0,-1 24 16,0 1-16,-24 23 0,24 1 16,0-1-16,0 25 15,25-24-15,-25 23 0,0 1 16,0-24-16,25-1 15,-25 1-15,0-25 0,0-24 16,-24 25-16</inkml:trace>
  <inkml:trace contextRef="#ctx0" brushRef="#br0" timeOffset="4480">18240 1401 0,'-24'-49'0,"-25"25"15,25 0-15,24 0 16,24 0-1,25 24-15,-1 0 0,0-24 16,25 24-16,-1 0 16,25-25-16,0 25 0,0-24 15,-1 24-15,1-24 0,0 24 16,-24-24-16,-25 24 16,0-24-16,-23-1 0,-25 1 15,-25 0 1,-23 24-16,0-24 0,23 24 15,-23 0-15,0 0 0,23 0 16,-23 24-16,24 0 16,0 0-16,24 25 0,-25-25 15,25 24-15,0 1 16,0-1-16,0-24 0,25 25 16,-1-25-16,24 0 0,-24 0 15,25 0-15,-1-24 16,1 0-16,-1 0 0,-24-24 15,25 24-15,-25-24 16,0 0-16,0-25 0,0 25 16,-24-24-16,0 0 0,0 23 15,0-23-15,0 24 16,0 0-16,0 48 16,0 0-1,0 0-15,24 25 0,1-1 16,-1 0-16,0 1 0,24-25 15,-23 24-15,23-24 16,0 1-16,1-25 0,-1 0 16,1 0-16,-1-25 0,-24 1 15,24-24-15,-23-1 16,-25-23-16,24-1 0,-24 1 16,0-25-16,0 24 15,-24-23-15,-1 23 0,25 25 16,-24-1-16,0 1 15,0 48-15,0 24 16,24 0-16,-24 25 0,24 23 16,0-23-16,0 23 15,0 25-15,24-24 0,0-1 16,0 1-16,0-25 16,25 0-16,-25 1 0,0-1 15,0-24-15,0-24 0</inkml:trace>
  <inkml:trace contextRef="#ctx0" brushRef="#br0" timeOffset="4815">19933 1377 0,'-48'-25'16,"23"1"-16,1 0 0,0 24 15,24-24-15,-24 24 0,24-24 16,24 24 0,0 0-16,0 0 0,1 0 15,23-24-15,25 24 16,-1-25-16,1 25 0,-1-24 15,1 0-15,-1 24 0,1-24 16,-25 0-16,1-1 16,-1 1-16,-24 0 0,-24 0 15,0 0-15,0-1 16,0 1-16,-24 0 0,0 24 16,0 0-16,-25 0 0,25 0 15,0 24-15,-24 0 16,23 25-16,25-1 0,-24 1 15,24-1-15,24 0 16,-24 1-16,49 23 0,-25-48 16,0 25-16,49-25 0,-25 0 15,1-24-15,23 0 16,1 0-16</inkml:trace>
  <inkml:trace contextRef="#ctx0" brushRef="#br0" timeOffset="5806">21554 724 0,'24'-73'0,"0"0"16,-24 25-16,0-25 0,0 25 15,0 0-15,0 23 16,0 1-16,-24 0 0,0 24 16,0 0-16,-1 24 15,-23 25-15,24 23 0,0 1 16,-1 24-16,1 24 0,24-1 15,0 26-15,0 23 16,24-24-16,1 24 0,23 1 16,-24-25-16,0 0 0,1 0 15,-1-48-15,0 0 16,-24-49-16,0 0 0,0-23 16,-24-74-1,-25 1-15,25-25 0,-24 1 16,24-49-16,-25 24 0,25-24 15,0 0-15,0 24 16,24 1-16,-24 23 0,24 0 16,0 25-16,24 0 15,0 24-15,0-1 0,24 1 16,1 0-16,-1 24 16,1-24-16,23 0 0,1 24 15,-1-25-15,1 1 0,-25 24 16,25-24-16,-25 24 15,1-24-15,-25 0 0,0 24 16,0 0-16,-24-25 16,-24 25-1,0 0 1,24 25-16,-24-1 16,24 0-16,0 0 0,0 0 15,0 25-15,0-25 0,0 24 16,24 1-16,0-1 15,0-24-15,0 0 0,1 1 16,23-1-16,-24 0 16,25-24-16,-1 0 0,-24 0 15,24 0-15,-23-24 16,-1 0-16,0-1 0,-24-23 16,0 24-16,0-49 0,0 25 15,0 0-15,0-25 16,0 25-16,0 23 0,0 1 15,0 0-15,0 48 16,0 0 0,24 25-16,-24-1 0,24 1 15,1-1-15,-1 0 16,0 1-16,0-1 0,0 0 16,1-23-16,23-1 0,-24 0 15,25-24-15,-1 0 16,0-24-16,1 0 0,-1-25 15,0 1-15,-23-25 16,23 1-16,-24-25 0,-24 0 16,0 0-16,0 25 0,0-1 15,-24 1-15,24 23 16,-48 1-16,23 24 0,1 0 16,0 24-16,0 0 0,0 24 15,-1 0-15,25 24 16,-24 1-16,24 23 0,0 1 15,24 24-15,1-25 16,-1 25-16,0 0 0,0 0 16,25-1-16,-1-23 15,0-1-15,-23-23 0</inkml:trace>
  <inkml:trace contextRef="#ctx0" brushRef="#br0" timeOffset="10983">5395 3602 0,'0'-24'16,"0"0"0,0 0-16,0-1 15,-25 25 1,1 0-1,24 25 1,0-1 0,0 24-16,0-24 0,-24 49 15,24-25-15,0 25 16,0-1-16,0 1 0,0 24 16,0-25-16,0 1 0,0 24 15,0-25-15,0 1 16,0-1-16,0 1 0,0 0 15,0-1-15,0 1 0,0-1 16,0 1-16,0-25 16,0 25-16,0-25 0,0 1 15,-24-1-15,24 0 16,-24-23-16,24-1 0,0 0 16,-25 0-16,25 0 0,0 0 15,-24-24 1,48 0 15,1 0-15,-1 0-16,24 0 15,1 0-15,-1 0 16,49 0-16,-25 0 0,49 0 16,24 0-16,1 0 15,-1 0-15,48 25 0,1-25 16,23 0-16,1 24 0,0-24 15,24 24-15,0-24 16,0 24-16,-1 0 0,1 1 16,24-1-16,-24 0 15,24 0-15,-24 0 0,0 1 16,0-25-16,-24 24 0,0 0 16,-25 0-16,-24-24 15,25 0-15,-49 24 0,24-24 16,-23 0-16,-25 0 15,24 0-15,-24 0 0,-25 0 16,1 0-16,0 0 0,-49 0 16,25 0-16,-25 0 15,-24 0-15,1 0 0,-1 0 16,0 0-16,-24-24 47,0 0-32,0 0 1,0 0-16,0-1 0,0 1 16,0 0-1,0 0-15,0 0 0,0-25 16,0 25-16,0-24 16,0-1-16,0-23 0,0 23 15,0-23-15,0-25 0,0 0 16,0 0-16,0 1 15,0-25-15,0 24 0,0-24 16,0 0-16,0 24 16,0-24-16,0 25 0,0-1 15,0 0-15,0 25 16,0-1-16,0 0 0,0 25 16,0 0-16,0-1 0,-24 25 15,24 0-15,0 0 16,0-1-16,-24 1 0,24 0 15,0 0-15,0 0 0,0 0 16,0-1 0,0 1-16,0 0 15,0 0 1,-25 0-16,25-1 16,-24 25 15,0 0-31,0 0 15,-24 0-15,-1 0 16,-23 0-16,-25 0 0,0 0 16,-48 0-16,0 0 0,-25 0 15,1 0-15,-49 0 16,1-24-16,-25 24 0,-24-24 16,0 24-16,-25 0 15,1-24-15,0 24 0,-1 0 16,25-24-16,0 24 0,24 0 15,0 0-15,49 0 16,-25-25-16,49 25 0,0 0 16,23 0-16,25 0 15,0 0-15,1 25 0,23-25 16,0 0-16,0 0 0,25 24 16,-1-24-16,25 0 15,-1 0-15,25 0 0,0 0 16,0 0-16,0 0 15,-1 0 1,1 0 0,0 0-16,0 0 15,0 0-15,-1 0 16,1 0-16,0 0 0,0 0 16,0 0-1,-1 0-15,25 24 16,-24-24-16,0 0 15,0 24-15,24 0 0,-24-24 16,0 25-16,-1-1 16,1-24-16,0 24 0,24 0 15,-24 0-15,24 1 0,-24-1 16,24 0-16,-25 0 16,25 24-16,0-23 0,0 23 15,-24-24-15,24 25 16,0-25-16,-24 24 0,24 1 15,-24-25-15,0 0 0,-1 24 16,1-23-16,0-1 16,0 0-16,0 0 15,-1-24-15,25 24 16,-24-24-16,24 24 16,0 1-1,0-1 1</inkml:trace>
  <inkml:trace contextRef="#ctx0" brushRef="#br0" timeOffset="11402">6386 4425 0,'-24'-49'0,"24"25"16,-24 0-16,24 0 0,-24 0 16,0 24 15,24 24-31,0 0 0,-25 24 16,25 1-16,0-1 15,0 0-15,0 25 0,0-25 16,0 25-16,25-25 15,-25 1-15,24-1 0,-24 0 16,24 1-16,-24-25 16</inkml:trace>
  <inkml:trace contextRef="#ctx0" brushRef="#br0" timeOffset="11659">6241 4570 0,'-24'-73'0,"0"-24"0,0 1 16,-1-1-16,25 0 15,0 0-15,0 25 0,25-1 16,-1 1-16,24 23 0,1 25 16,23 0-16,25 24 15,-24 24-15,-1-24 0,25 49 16,-25-1-16,-23 0 16,-1 1-16,-24 23 0,-24-23 15,0 23-15,-48-23 0,0-1 16,-1 0-16,-23 1 15,-1-25-15,1 0 0,-1 0 16,25-24-16,-1 0 16,1 0-16</inkml:trace>
  <inkml:trace contextRef="#ctx0" brushRef="#br0" timeOffset="12015">6798 4328 0,'24'24'0,"0"-48"16,0 24-1,25 0 1,-25 0-16,0 0 0,24 24 16,1 0-16,-1 25 0,-24-1 15,25 0-15,-25 25 16,0-25-16,0 1 0,-24 23 15,0-23-15,-24-25 16,0 24-16,0-24 0,-1-24 16,1 0-16,0-24 0,-24 0 15,48 0-15,-24-24 16,24-25-16,24 25 0,0-25 16,0 0-16,24 1 15,1 23-15,-1-23 0,25 48 16,-25-25-16,1 25 0,-1 24 15,0 0-15,1 24 16</inkml:trace>
  <inkml:trace contextRef="#ctx0" brushRef="#br0" timeOffset="12657">7741 4497 0,'-24'24'0,"0"-24"16,-1 0-1,50 0 32,-1 25-47,0-25 0,0 0 16,0 24-16,1-24 16,23 0-16,-24 24 0,25-24 15,-25 0-15,0 0 0,0-24 16,0 0-1,-24-1-15,0 1 0,0 0 16,0-24-16,-24 23 0,0-23 16,0 24-16,0 0 15,-1 0-15,-23-1 0,24 25 16,-25 0-16,25 25 16,-24-1-16,24 24 0,24 0 15,0 1-15,0 23 16,0-23-16,24-1 0,24 1 15,1-1-15,-1 0 0,25-23 16,-25-1-16,25 0 16,23-24-16,-23 0 0,-1-24 15,1 0-15,0-1 16,-1-23-16,-23 24 0,-1-25 16,0 1-16,1 0 0,-25-1 15,-24-23-15,0 23 16,0 1-16,0 24 0,0-25 15,-24 25-15,-1 24 0,1-24 16,0 24-16,0 0 16,24 24-16,-24 0 0,24 1 15,0-1-15,0 0 16,0 24-16,24 1 0,24-25 16,-24 24-16,1 1 0,23-25 15,-24 24-15,0-24 16,-24 1-16,0-1 0,0 0 15,-24 0-15,0 0 16,0-24-16,0 0 0,-25 0 16</inkml:trace>
  <inkml:trace contextRef="#ctx0" brushRef="#br0" timeOffset="12830">9144 4473 0,'73'-24'16,"-25"24"-16,0 0 0,-23 0 15,-1-24-15,0 24 16,0 0-16,0 0 16,-48 0-1,0 24 1,0-24-16,0 24 16</inkml:trace>
  <inkml:trace contextRef="#ctx0" brushRef="#br0" timeOffset="14735">4088 8126 0,'-24'-49'0,"0"1"0,24 24 16,-24 0-16,0 48 15,24 24 1,-25 25-16,1 24 16,0 24-16,0-1 0,24 50 15,0-1-15,0 25 16,0 23-16,0 1 0,24 0 16,-24 0-16,0-1 0,0 1 15,0 0-15,-24-25 16,24 1-16,-24-1 0,-1-23 15,1-1-15,24 0 0,-24-48 16,0 0-16,24 0 16,-24-48-16,24-1 0,0-23 15,0-25-15,24 0 16,-24 0-16,24-24 0,0 0 16,25 0-16,-1-24 0,25 24 15,23-24-15,1 0 16,24-1-16,0 25 0,48-24 15,1 0-15,23 0 16,25 24-16,24-24 0,24-1 16,48 25-16,25-24 0,24 24 15,48 0-15,25 0 16,23 0-16,49 24 0,24-24 16,1 25-16,23-1 15,0 24-15,1-24 0,-25 1 16,0 23-16,0-24 0,-48 0 15,-24 1-15,-49-1 16,-24 0-16,-24 0 0,-49-24 16,-48 24-16,-48-24 0,-24 0 15,-49 0-15,-48 0 16,-25 0-16,-24-24 0,-48 0 16,0 0-1,-24 0-15,0-25 0,-24 25 16,24-24-16,-1 23 15,1-23-15,0 0 0,0-25 16,0 1-16,24-1 0,0-24 16,0 0-16,0 1 15,0-49-15,24 24 0,-24-25 16,24 1-16,0-24 0,0 0 16,25-25-16,-25 25 15,0-25-15,0 1 0,0-1 16,1 25-16,-1 0 15,-24-1-15,0 25 0,0 24 16,0 0-16,0 0 0,-24 24 16,24 25-16,-25-1 15,25 25-15,-24 0 0,24-1 16,-24 25-16,24 0 16,-24 0-16,0-1 15,0 25-15,-1 0 16,1-24-16,0 24 0,-24 0 15,-25 0-15,0 0 0,1 0 16,-49 0-16,0 0 16,-24 0-16,-25-24 0,-23 24 15,-1-24-15,-47 24 16,-26-24-16,1-1 0,-48 1 16,-25 0-16,-48 0 0,0 24 15,-48-24-15,-1 24 16,-23-25-16,-1 25 0,0-24 15,1 24-15,23 0 0,49 0 16,-24-24-16,48 24 16,25 0-16,47-24 0,1 24 15,24 0-15,0-24 16,48 24-16,0 0 0,25-24 16,-1 24-16,25 0 0,24 0 15,0 0-15,24 0 16,0 0-16,24 0 0,0 0 15,25 24-15,-1-24 16,25 0-16,-1 24 0,1-24 16,24 24-16,0-24 0,-1 0 15,1 24-15,24 0 16,-24 1 0,24-1-1,-24 0-15,24 0 16</inkml:trace>
  <inkml:trace contextRef="#ctx0" brushRef="#br0" timeOffset="15256">6483 9505 0,'-24'-25'0,"0"25"0,0-24 15,-1 24-15,1 0 16,24 24-1,0 1-15,24 23 0,-24 0 16,0 1-16,25 23 0,-25-23 16,0 23-16,0-23 15,0-1-15,0 0 0,0 1 16,0-25-16,-25-24 16,25-24-1,0-25-15,0 1 0,0 0 16,0-49-16,0 24 15,25-23-15,-25-25 0,24 24 16,-24 0-16,24 0 16,0 25-16,25-1 0,-25 25 15,24 24-15,0 24 0,1 24 16,-25 0-16,24 24 16,-23 25-16,23 0 0,-24-1 15,0 25-15,-24 0 16,25-25-16,-25 25 0,0-24 15,0-1-15</inkml:trace>
  <inkml:trace contextRef="#ctx0" brushRef="#br0" timeOffset="15796">6580 9747 0,'-24'-49'0,"0"-23"0,-1 23 15,25 1-15,0-1 16,0 25-16,25-24 0,-1 24 15,0 0-15,24 24 0,1-25 16,-1 1-16,0 24 16,1-24-16,-25 24 0,24-24 15,-23 24-15,-1 0 16,0-24-16,0 24 0,-24-25 16,0 1-16,0 0 15,0 0 1,0 48-16,0 24 15,0 1 1,0-1-16,0 25 0,24-1 16,-24 25-16,25-24 0,-25 23 15,24 1-15,0-24 16,0-1-16,-24 1 0,24-25 16,-24 1-16,24-1 15,-24-24-15,0 0 0,-24-48 31,24-24-31,0 24 0,-24-49 16,24 25-16,0-25 0,0-24 16,0 25-16,0-25 15,24 0-15,0 25 0,1-1 16,-1 1-16,0 23 16,0 1-16,25 24 0,-25 24 15,0 0-15,0 24 0,0 0 16,-24 0-16,0 25 15,0-1-15,-24-24 0,0 24 16,0 1-16,0-25 0,-25 0 16,25 0-16,0-24 15</inkml:trace>
  <inkml:trace contextRef="#ctx0" brushRef="#br0" timeOffset="16228">7427 9118 0,'24'-25'0,"-24"1"16,0 0-16,0 0 16,24 24-1,-24 24-15,24 0 16,0 0-16,1 25 16,-1-1-16,0 1 0,0 23 15,0 25-15,0 0 16,1-1-16,-1 1 0,-24 0 15,0-24-15,0 23 0,0-47 16,0 23-16,0-23 16,0-25-16,0 0 0,-24-24 15,24-24 1,0-25-16,-25 1 0,25-25 16,0 1-16,0-25 0,-24 0 15,24 1-15,0-1 16,0-24-16,24 24 0,1 25 15,-25-25-15,24 48 16,0-23-16,0 48 0,0-1 16,1 25-16,-1 0 15,-24 25-15,24 23 16,-24-24-16,0 25 0,0-1 16,-24 0-16,0-23 15,-1 23-15,25-24 0</inkml:trace>
  <inkml:trace contextRef="#ctx0" brushRef="#br0" timeOffset="16565">7935 8924 0,'0'-48'16,"24"-1"-16,-24 25 15,0-24-15,0 24 0,0-1 16,24 1-16,0 24 15,0 0 1,-24 24-16,0 25 0,25-25 16,-25 24-16,0 1 15,0-25-15,-25 24 0,25-24 16,0 1-16,-24-25 0,0 0 16,24-25-1,0 1-15,0 0 16,24-24-16,0 24 15,-24-25-15,25 1 0,23 24 16,-24-1-16,0 25 16,0 0-16,25 25 0,-25 23 15,24 25-15,-23-25 0,-1 49 16</inkml:trace>
  <inkml:trace contextRef="#ctx0" brushRef="#br0" timeOffset="17526">10281 14560 0,'24'-24'0,"-24"0"15,-24 24-15,0-24 16,-25 24-16,1 0 0,-24-24 15,-1 0-15,-24 24 0,25-25 16,-25 25-16,-24 0 16,24 0-16,-24 0 0,0 0 15,0 0-15,0 25 0,-24-1 16,-97 24 0,121 0-16,0-23 0,25 23 15,23 0-15,25 1 16,23-1-16,25 1 0,25-1 15,23 0-15,25 1 0,23-25 16,25 24-16,24 1 16,1-25-16,47 0 0,-24 24 15,49-48-15,-24 25 16,-1-1-16,25-24 0,-25 0 16,25 0-16,-24 0 0,-25 0 15,25-24-15,-25 24 16,-24-25-16,-24 1 0,0 0 15,-48-24-15,-25 23 16,-48-23-16,0 0 0,-48-1 16,-25 1-16,-24-25 0,-24 25 15,0 0-15,-24-1 16,0 1-16,-24-1 0,-1 25 16,25 0-16,-24 0 15,0 0-15,-1 24 0,1-24 16,24 24-16,-25 0 0,25 0 15,24 0-15,0 0 16,25 0-16,23 24 0</inkml:trace>
  <inkml:trace contextRef="#ctx0" brushRef="#br0" timeOffset="18245">8539 14923 0,'0'-24'16,"-24"0"-16,24 0 16,0 0-16,0-1 15,-24 25 1,24 25-1,0-1-15,-24 0 0,24 24 16,-24 1-16,-1-1 0,25 25 16,-24-1-16,0 25 15,0-24-15,24 23 0,-24 1 16,24 0-16,-25 0 16,25-1-16,0 1 0,0 0 15,0 0-15,0-25 16,0 25-16,0-24 0,0-1 15,0-23-15,0 23 0,0-48 16,0 25-16,0-25 16,0 0-16,-24 0 0,24-48 47,24 0-32,1 24 1,-25-24-16,24 24 0,24 0 15,1 0-15,-1 0 0,25 0 16,-1 0-16,25 0 16,48 0-16,0-25 0,24 25 15,1 0-15,48 0 16,-1-24-16,25 24 0,-24 0 16,24 0-16,-25 0 0,-23 0 15,-25 24-15,-24-24 16,1 0-16,-50 0 0,1 25 15,-24-25-15,-25 0 16,0 0-16,-23 0 0,-25-25 16,24 25-16,-24-24 0,0 0 15,-24 24 1,24-24-16,-25 24 0,25-24 16,0 0-16,0-1 15,0 1-15,0 0 16,0 0-16,0-25 0</inkml:trace>
  <inkml:trace contextRef="#ctx0" brushRef="#br0" timeOffset="18564">11902 15383 0,'0'-73'0,"0"25"0,0 0 16,0-1-16,0 1 15,0 24-15,0-1 0,0 1 16,-24 24 0,24 24-1,-25 25-15,1-25 0,24 24 16,-24 1-16,0 23 0,24 1 16,-24 0-16,24 23 15,0-23-15,0 24 0,0-25 16,0 25-16,0 0 15,24-25-15,-24 25 0,24-24 16,-24-1-16,0 1 16,24-1-16,-24-23 0,0-1 15,0-24-15,0 0 0,-24-24 16</inkml:trace>
  <inkml:trace contextRef="#ctx0" brushRef="#br0" timeOffset="19859">9773 12359 0,'0'-24'0,"0"0"16,0 0-16,0-1 16,0 1-16,0 0 15,-24 24-15,24-24 0,0 0 16,-24 24-16,-1 0 0,1 24 16,0 0-1,0 0-15,0 0 0,0 25 16,-1-25-16,1 24 15,0-23-15,0-1 0,0 0 16,24 0-16,24-48 31,-24 0-31,24 0 16,0-1-16,25 1 16,-25-24-16,0-1 0,24 25 15,-24-24-15,1-1 0,23 25 16,-24 0-16,-24 0 15,24 0-15,1 24 0,-1 24 16,0 24 0,-24-24-16,24 25 0,0-1 15,-24 25-15,25-25 0,-1 1 16,0-1-16,0 0 16,0-24-16,-24 25 0,25-25 15,-25 0 1,-25-24-1,1-24-15,0 24 0,0-24 16,0-25-16,-1 25 16,1-24-16,0 24 0,-24-25 15,48 1-15,-25 24 16,1-25-16,24 25 0,-24 0 16,24 0-16,0 48 15,0 0 1,0 0-16,0 1 0,24 23 15,-24 25-15,0-25 16,0 24-16,24 1 0,-24 0 16,0 23-16,25 1 0,-25 0 15,0 0-15,24-1 16,-24 1-16,0 0 0,24 0 16,-24-1-16,24 1 15,-24-24-15,0-1 0,24 1 16,-24 0-16,0-1 0,0 1 15,0-25-15,0 0 16,0 1-16,0-25 0,0 0 16,0 0-16,-24 1 15,24-50 1,0 1 0,-24 24-16,24-24 15,0 0-15,-24 0 0</inkml:trace>
  <inkml:trace contextRef="#ctx0" brushRef="#br0" timeOffset="20065">9652 13956 0,'-24'0'16,"0"0"-16,24 24 15,0 0 16,0 0-31,24-24 16,0 24-16,-24 1 0,24-25 16,0 24-16,1 0 15,-1-24-15,24 24 0,-24-24 16</inkml:trace>
  <inkml:trace contextRef="#ctx0" brushRef="#br0" timeOffset="20220">10039 14077 0,'24'-25'0,"1"1"15,-25 0-15,24 0 0,0 24 16,-24-24-16,0 48 31,-24 0-15,0 24-16,-1-23 0,-23 23 16,0-24-16,-1 25 0,-23-25 15</inkml:trace>
  <inkml:trace contextRef="#ctx0" brushRef="#br0" timeOffset="21383">9096 5779 0,'0'-24'0,"24"0"0,-24 0 16,24 24-16,0-24 0,-24-1 15,0 1-15,0 0 16,0 48 0,-24 0-1,24 1-15,-24 23 16,0 0-16,0 1 0,-1-1 15,1 0-15,0 1 16,0-1-16,24-24 0,-24 1 16,24-1-16,0 0 0,-25-24 15,25-24 1,0 0-16,25-1 16,-25 1-16,24 0 15,-24-24-15,24 23 0,-24-23 16,24 0-16,-24 24 0,24-25 15,1 25-15,-25-24 16,24 23-16,0 25 0,0-24 16,0 24-16,0 24 15,25-24-15,-25 49 0,0-25 16,0 0-16,1 25 0,-1-1 16,0 0-16,0 1 15,0-25-15,25 24 0,-49-24 16,24 1-16,0-1 0,-24 0 15</inkml:trace>
  <inkml:trace contextRef="#ctx0" brushRef="#br0" timeOffset="21876">9313 5876 0,'-24'-48'0,"-24"-1"0,24 1 15,-1 0-15,1 23 0,0-23 16,24 72-1,0 0 1,0 25-16,24 23 16,-24-23-16,24 47 0,1-23 15,-25 24-15,24-25 0,0 25 16,-24 0-16,24 0 16,0-25-16,-24 1 0,0-1 15,25 1-15,-25-25 0,0 1 16,0-1-16,0 0 15,0-23-15,0-1 0,0 24 16,-25-24-16,25 1 16,-24-1-16,0 0 15,24 0-15,-24 0 0,24 1 16,-24-1 0,24 0-16,0 0 15,0 0-15,0 1 16,24-1-16,-24 24 0,0-24 15,0 0-15,24 1 0,-24-1 16,24 0 0,-24 0-1,0 0 1,24-24 0,-24 25-16,0-50 46</inkml:trace>
  <inkml:trace contextRef="#ctx0" brushRef="#br0" timeOffset="22230">9096 7328 0,'-24'0'15,"-1"0"-15,25 24 0,-24-24 16,24 24-1,0 0 1,24-24-16,-24 24 0,49 0 16,-25 1-16,24-1 15,1 0-15,-1 0 0,0 0 16,1-24-16,-1 25 0,1-25 16,-1 24-16,0-24 15,1 0-15,-25 0 0,0-24 16,0-1-16,0 1 15,1 0-15,-25 0 0,24 0 16,-24-1-16,0 1 0,0-24 16,0 24-1,-24 24 1,24 24-16,-25 0 16,-23 0-16,0 25 0,-1-1 15,-23 0-15,-25 1 0</inkml:trace>
  <inkml:trace contextRef="#ctx0" brushRef="#br0" timeOffset="23069">3992 7932 0,'-25'0'0,"1"0"0,0 0 16,0 0-16,0 0 15,-1 0-15,1 0 0,0 0 16,24 24-16,48-24 31,1 0-31,-1 0 0,25 0 16,23 0-16,1 0 16,24 0-16,0-24 0,-24 24 15,24-24-15,-24 24 0,-1-24 16,-23 24-16,0 0 15,-25-24-15,0 24 0,-24 0 16,1 0-16,-50 0 31,1 0-15</inkml:trace>
  <inkml:trace contextRef="#ctx0" brushRef="#br0" timeOffset="30904">15240 3844 0,'0'24'110,"-24"-24"-63,0 0-32,0 24 1,-1-24 0,1 25-1,0-25-15,0 24 0,0-24 16,-1 24-16,1 0 15,0-24-15,0 24 0,0 1 16,-1-1-16,1 0 16,0-24-16,0 24 15,0 0-15,24 1 0,-25-25 16,1 24-16,24 0 0,-24 0 16,0 0-16,24 1 15,-24-1-15,24 0 0,-24 0 16,24 0-16,-25 0 15,25 1-15,0 23 0,0-24 16,0 0-16,-24 1 16,24-1-16,0 0 0,0 0 15,0 0-15,0 1 0,0-1 16,0 0-16,0 0 16,0 0-16,0 25 0,0-25 15,0 0-15,24 0 0,-24 0 16,0 1-16,0-1 15,0 0-15,25-24 0,-25 24 16,24 0 0,-24 1-16,24-25 15,-24 24-15,24-24 16,-24 24 0,24-24-16,0 0 0,1 0 15,-1 0 1,0 0-16,0 24 0,0-24 15,1 0-15,-1 0 0,0 0 16,0 0 0,0 0-16,1 0 0,-1 0 15,0 0 1,-24-24-16,24 24 16,0-24-16,-24 0 15,25 24 1,-25-25-16,24 25 15,-24-24-15,0 0 16,0 0 15,0 0 1,0-1-17,-24 25 79,24-24 15,0 0-93,-25 24-16,25-24 16,0 0-1,0 0-15,0-1 16,0 1-16,0 0 15,25 24-15,-25-24 0,0 0 16,0-1-16,24 25 0,-24-24 16,0 0-16,24 24 15,-24-24-15,24 24 16,-24-24-16,24 24 16,-24-25-16,24 25 15,-24-24-15,25 24 16,-1-24-16,0 24 15,-24-24-15,24 24 16,0-24 0,1 24-1,-1-25 1,0 25 0,0 0-1,0 0-15,1 0 16,-1 0-1,0 0-15,0 0 16,0 0-16,1 0 16,-1 0-16,0 0 0,0 0 15,0 0 1,0 0-16,-24 25 0,25-25 16,-1 0-16,0 0 15,0 0 1,0 0-16,1 0 15,-1 24 1,0-24 0,-24 24-1,24-24 1,0 0 15,-24 24-31,25-24 16,-25 24-1,0 1 17,24-25-17,-24 24 1,0 0 15,0 0 16,0 0-16,0 1 1,-24-25 108,24 24-124,-25-24-1,25 24 1,0 0 0,0 0-16,-24-24 15,24 25-15,0-1 16,0 0-16,0 0 0,0 0 16,-24 0-16,24 1 0,0-1 15,0 0-15,0 0 16,0 0-16,0 1 0,0-1 15,0 0-15,0 0 16,0 0 0,0 1-16,24-1 15,-24 0 1,24-24 0,1 0-1,-1 0 1,-24-24-16,24 24 15,0 0 1,0-24-16,1 24 16,-1 0-16,0 0 0,0-25 15,0 25-15,0 0 16,1 0-16,-25-24 0,24 24 16,0 0-16,0 0 0,0 0 15,1 0 1,-1 0-16,0 0 0,0 0 15,0 0-15,1 0 16,-1 0-16,24-24 0,-24 24 16,1 0-16,-1 0 15,0 0-15,0 0 16,0 0-16,0 0 31,-24-24-31,0 0 16,25 24-16,-25-25 0,24 1 15,-24 0-15,24 0 16,0 0-16,-24-25 0,24 25 16,-24-24-16,25 24 15,-25-25-15,24 25 0,-24 0 16,24-25-16,-24 25 0,0 0 16,0 0-16,0 0 15,0-25-15,0 25 0,0 0 16,24-25-16,-24 25 15,0-24-15,0 24 0,0-25 16,0 25-16,0 0 0,0-24 16,0 23-16,0 1 15,-24 0-15,24 0 0,-24 0 16,24-1-16,-24 1 16,-1 0-16,25 0 0,-24 0 15,24-1-15,-24 1 16,24 0-16,-24 0 0,24 0 15,-24 0-15,24-1 0,-25 1 16,1 24-16,24-24 16,-24 0-16,0 24 0,24-24 15,-24 24-15,24-25 0,-24 1 16,-1 0 0,1 0-16,0 24 15,24-24-15,-24-1 16,0 25-16,-25-24 0,25 24 15,0-24-15,0 24 0,-1-24 16,-23 24-16,24-24 16,0 24-16,-1 0 0,1-25 15,-24 25-15,24 0 16,0 0-16,-25-24 0,25 24 16,-24 0-16,23 0 0,-23 0 15,24 0-15,0-24 16,-1 24-16,-23 0 0,24 0 15,0 0-15,-1 0 16,-23 0-16,24 0 0,0 0 16,-25 0-16,1 0 0,24 0 15,-25 0-15,1 24 16,24-24-16,-25 0 0,25 0 16,0 0-16,0 24 15,0-24-15,-1 0 0,1 25 16,0-25-16,0 24 15,0-24-15,0 24 16,-1 0-16,1-24 16,24 24-16,-24-24 15,24 25-15,-24-1 16,24 0 0,-24 0-1,24 0 1,0 1-1,0-1 17,0 0-17,24-24 1,-24 24 0,24-24-16,-24 24 15,24-24 1,-24 25-16,24-1 15,-24 0 1,25-24-16,-25 24 16,0 0-16,24 0 15,-24 1 1,0-1 0,24-24 15,-24-24-16,24 24 1,-24-25 0</inkml:trace>
  <inkml:trace contextRef="#ctx0" brushRef="#br0" timeOffset="33162">14514 3094 0,'-24'0'0,"24"-24"16,0 0-1,-24 24 1,24 24 31,-24 0-31,24 25-16,-24-25 15,24 48-15,-25-23 16,25 23-16,-24 25 0,24-24 15,-24 23-15,24 1 16,-24-24-16,24 23 0,0-23 16,-24 0-16,24-1 15,0 1-15,0-1 0,-25 1 16,25-1-16,0 1 0,0 0 16,0 23-16,-24-23 15,24 0-15,0-1 0,-24 1 16,24 72-1,-24-73-15,24-23 0,0-1 16,0 1-16,-24-1 0,24 0 16,0-24-16,0 25 15,0-1-15,0-24 0,0 1 16,0 23-16,-24-24 16,24 0-16,0 1 0,0-1 15,0 0-15,0 0 16,0 0-1,24-24 1,-24 25 0,24-25-16,0 0 15,0 0-15,0 0 0,1 0 16,23 0-16,-24 0 16,25 0-16,-1-25 0,25 25 15,-25 0-15,25 0 16,-1-24-16,25 24 0,-25 0 15,25 0-15,0 0 0,24-24 16,-24 24-16,24 0 16,0 0-16,0 0 0,-25 0 15,25 0-15,0 24 0,-24-24 16,0 0-16,-1 0 16,1 24-16,-24-24 0,24 0 15,-25 25-15,1-25 16,-1 0-16,-23 24 0,23-24 15,-23 0-15,-1 0 0,0 0 16,1 0-16,-1 24 16,-24-24-16,1 0 0,-1 0 15,-24-24 17,24 0-1,-24-1 0,0 1-15,0 0-1,0 0-15,24 0 16,-24-1-16,0-23 0,0 0 16,24-1-16,-24 1 0,0-25 15,0 1-15,24-1 16,-24-24-16,0 1 0,0 23 15,25-24-15,-25 1 16,24 23-16,-24-24 0,0 25 16,24-25-16,-24 0 15,0 25-15,24-25 0,-24 0 16,0 24-16,0-23 16,24 23-16,-24 1 0,0 23 15,0-23-15,-24 23 0,24 25 16,-24-24-16,24 23 15,0 1-15,-24 0 0,24 0 16,0 0-16,-24-1 0,24 1 16,0 0-16,0 0 15,0 0-15,0 0 0,0-1 16,-25 1-16,25 0 16,0 0-1,0 0 1,-24 24-1,24-25-15,-24 1 16,0 0 0,0 24-1,0 0-15,-1-24 16,-23 24-16,24 0 16,-25 0-16,1 0 0,-25 0 15,25 0-15,-25 0 0,1 0 16,-25 0-16,0 0 15,1 0-15,-1-24 0,-24 24 16,24 0-16,-24-25 16,-24 25-16,24-24 0,0 24 15,0 0-15,0-24 0,0 24 16,0-24-16,0 24 16,25 0-16,-1 0 0,24-24 15,1 24-15,23 0 16,1 0-16,0 0 0,23 0 15,1 0-15,0 0 0,0 0 16,0 0-16,-1 0 16,1 0-1,0 0 1,0 0 0,48 0 30,0 0-14</inkml:trace>
  <inkml:trace contextRef="#ctx0" brushRef="#br0" timeOffset="35314">18578 5320 0,'25'-24'15,"-25"-1"-15,0 1 16,-25 24 15,1 0-31,0 0 16,0 0-1,0 0-15,-1 24 0,1-24 16,0 25-16,0-1 0,-25 24 16,25-24-16,0 25 15,0-25-15,24 24 0,-24 1 16,24-1-16,0-24 15,24 25-15,0-25 0,0 0 16,0 0-16,1 0 0,23 1 16,-24-25-16,25 0 15,-1 0-15,-24 0 0,25 0 16,-1-25-16,-24 25 0,25-24 16,-25 0-16,0-24 15,0 23-15,-24-23 0,24 0 16,-24-1-16,0 1 15,-24 24-15,0-25 0,24 1 16,-24 24-16,0 0 0,-1-1 16,1 25-16,0 0 15,0 0-15,0 0 16</inkml:trace>
  <inkml:trace contextRef="#ctx0" brushRef="#br0" timeOffset="35937">18385 5755 0,'-24'24'16,"-1"-24"-1,25 25 1,-24-25-16,24 24 0,-24 0 15,0-24-15,0 24 0,24 0 16,-24 0-16,-1 1 16,1-1-16,24 0 0,-24-24 15,24 24-15,-24 0 16,24 1-16,0-1 16,24 0-1,0 0 1,0-24-16,1 0 15,-1 24-15,0-24 16,0 0-16,24 0 0,-23 0 16,-1 25-16,24-25 0,-24 0 15,1 0-15,-1 0 16,0 24-16,0-24 16,0 0-16,1-24 31,-25-1 0,0 1-31,0 0 16,0 0-16,0 0 15,0-1-15,0 1 0,0 0 16,0 0-16,0 0 16,0-1-16,0 1 15,0 0 16,-25 24-31,25-24 32,-24 24-1</inkml:trace>
  <inkml:trace contextRef="#ctx0" brushRef="#br0" timeOffset="36778">18191 5755 0,'-24'0'0,"0"0"16,0 0 0,0 0-1,-1 0 1,1 0-16,0 0 15,0 0-15,0 0 16,-25 0-16,25 0 0,-24 0 16,-1 0-16,1 0 0,0-24 15,23 24-15,-23 0 16,24 0-16,0 0 0,-1 0 16,25-24-1,25 24 1,-25-24-1,24 24-15,-24-25 16,24 25-16,0 0 0,-24-24 16,24 0-16,1 0 15,-25 0-15,24-1 16,-24 1-16,24-24 0,-24 24 16,24-25-16,0 1 15,-24 0-15,24-1 0,-24 1 16,0-25-16,25 25 0,-25-1 15,0 25-15,0-24 16,0 24-16,0-1 0,0 1 16,-25 24 15,1 0 0,0 0-15,0 0-1,0 0-15,0 0 16,-25 0-16,25 0 16,0 0-16,0 0 15,-1 0-15,1 0 0,0 0 16,24-24-16,-24 24 0,0 0 16,24-24 62</inkml:trace>
  <inkml:trace contextRef="#ctx0" brushRef="#br0" timeOffset="37120">17659 4642 0,'-24'-24'16,"0"24"0,0 0-1,-1 24 1,1-24 0,0 25-16,0-25 15,0 24-15,-1-24 16,1 24-16,0-24 0,0 24 15,0-24-15,24 24 16,-25-24-16,25 25 16,25-25-1,-25 24-15,24 0 16,0 0-16,0 0 0,0 0 16,1 1-16,-1-1 0,0 24 15,0-24-15,-24 1 16,24-1-16,1 0 0</inkml:trace>
  <inkml:trace contextRef="#ctx0" brushRef="#br0" timeOffset="43057">18724 4908 0,'-25'-24'15,"1"24"-15,0 0 0,0 0 16,-25 0-16,25 0 16,0 24-16,-24-24 0,23 0 15,-23 25-15,0-1 16,23 0-16,-23 0 0,0 25 15,-1-1-15,25-24 0,-24 49 16,-1-25-16,1 1 16,24 23-16,-25 1 0,25-1 15,0-23-15,0 47 16,0-23-16,24 0 0,0-1 16,0 1-16,0-1 0,24-23 15,0 23-15,0 1 16,0-25-16,1 1 0,23 23 15,-24-24-15,25 1 16,-1-1-16,-24 1 0,25-1 16,-1 0-16,0 1 15,25-25-15,-25 0 0,25 0 16,-1 1-16,1-25 0,0 0 16,-1 0-16,25 0 15,0-25-15,24 25 0,-25-24 16,25 0-16,-24 0 0,0 0 15,0-1-15,-1 1 16,1 0-16,-24 0 0,-25-25 16,25 25-16,-25-24 15,0-1-15,1 25 0,-1-24 16,1 0-16,-25-25 0,0 25 16,0-1-16,0-23 15,0 23-15,-24-23 0,0-1 16,0 1-16,0 23 0,0-23 15,-24-1-15,0 0 16,-24 1-16,24-1 0,-49 1 16,25-1-16,-25 25 15,0-1-15,1 1 0,-1 0 16,1-1-16,23 25 16,-23 0-16,23 0 0,1 24 15,0-25-15,23 25 0,-23 0 16,24 0-16,0 0 15,-1 0-15,1 0 0,0 25 16,0-25 0,24 24-16,-24-24 15</inkml:trace>
  <inkml:trace contextRef="#ctx0" brushRef="#br0" timeOffset="43543">19981 5247 0,'25'-24'15,"-25"-24"-15,24 23 0,0 1 16,0-24-16,25 24 16,-1-25-16,0 1 0,1-25 15,23 25-15,1 0 16,-1-25-16,1 25 0,24-1 16,-25-23-16,25 23 0,24 1 15,-24 24-15,0-25 16,-1 25-16,1 0 0,0 0 15,0 24-15,-25 0 16,1 0-16,-1 0 0,1 0 16,-1 0-16,-23 0 0,-1 0 15,1 0-15,-1 0 16,0 24-16,1-24 0,-25 0 16,0 0-16,0 0 15,1 0-15,-1 0 16,-48-24 31</inkml:trace>
  <inkml:trace contextRef="#ctx0" brushRef="#br0" timeOffset="43922">22159 4159 0,'0'-25'16,"24"25"31,0 0-31,0 25-16,0-25 0,1 24 15,-1-24-15,0 24 0,0 0 16,0 0-16,0-24 15,1 25-15,-1-1 0,-24 0 16,0 0-16,0 0 16,-24 0-16,-1 1 15,1-25-15,0 24 16,0-24-16,0 0 16,0 24-16,-1-24 0,1 0 15,24 24-15,-24-24 0,0 0 16,0 0-1,24 24-15</inkml:trace>
  <inkml:trace contextRef="#ctx0" brushRef="#br0" timeOffset="49687">22352 5102 0,'0'24'15,"0"0"1,24-24-1,-24 25-15,0-1 16,0 24-16,0-24 0,0 25 16,0 23-16,-24-23 15,0 23-15,0-23 0,0 23 16,-1 1-16,-23-1 16,24 1-16,0-25 0,-1 25 15,1-1-15,-24-23 0,24 23 16,-1-23-16,-23 23 15,24-23-15,-25 23 0,25-23 16,-24-1-16,24 0 0,0 25 16,-25-25-16,1 1 15,24-1-15,-25 1 0,25-25 16,-24 24-16,23 0 16,-23-23-16,0-1 0,-1 0 15,1 0-15,0 0 0,-25 1 16,25-1-16,-25-24 15,-24 24-15,25 0 0,-1-24 16,-24 24-16,25-24 16,-1 25-16,-24-25 0,25 0 15,-25 24-15,25-24 0,-25 0 16,24 0-16,-24 0 16,25 0-16,-25 0 0,25 24 15,-25-24-15,24 0 16,-24 0-16,25 0 0,-25 0 15,0 0-15,25 0 16,-25 0-16,24 0 0,-23 0 16,23 0-16,1-24 0,-25 24 15,24 0-15,1-24 16,-1 24-16,0-25 0,1 25 16,-1-24-16,1 24 0,-1-24 15,1 0-15,-1 24 16,-24-24-16,25-1 0,-1 25 15,1-24-15,-1 0 16,0 0-16,1 24 0,-1-24 16,25-1-16,-25 25 0,25-24 15,0 0-15,-1 24 16,1-24-16,-1 24 0,1-24 16,24 0-16,0 24 15,-1-25-15,1 1 0,0 0 16,0 24-16,24-24 0,-24 0 15,24-1-15,-24 25 16,24-24-16,0 0 0,0 0 16,0 0-16,-25 24 15,25-25-15,0 1 0,0 0 16,-24 24-16,24-24 16,0 0-1</inkml:trace>
  <inkml:trace contextRef="#ctx0" brushRef="#br0" timeOffset="50235">17079 6191 0,'0'-25'15,"-25"25"1,1 0 0,0 0-16,0 0 0,0 0 15,-1 0-15,-23 0 16,24 0-16,-25 0 0,1 0 16,24 0-16,-24 0 0,23 0 15,1 0-15,0 0 16,0 0-16,0 0 15,-1-24-15,25 48 47,0 1-31,0-1 0,25-24-1,-25 24-15,0 0 16,0 0-16,0 1 15,0-1 1,0 0-16,0 0 0,0 0 16,0 25-16,0-25 0,0 0 15,0 0-15,0 0 16,0 1-16,0-1 0,0 0 16,0 0-16,0 0 15,0 1 1</inkml:trace>
  <inkml:trace contextRef="#ctx0" brushRef="#br0" timeOffset="71314">9338 1280 0,'-49'0'0,"25"0"15,0 0-15,-25 0 16,25 0-16,-24 24 0,24-24 16,-25 24-16,25 0 0,0 25 15,0-25-15,0 24 16,24 1-16,-25-1 0,25 25 16,0-25-16,0 1 0,25 23 15,-1-24-15,24-23 16,-24 23-16,49-24 0,-25 0 15,25-24-15,-1 0 16,-23 0-16,23 0 0,1-24 16,-25 24-16,1-48 15,-1 24-15,0-25 0,-23 1 16,-1 0-16,0-1 0,-24 1 16,0-25-16,0 25 15,0-25-15,-24 25 0,0-1 16,-1 25-16,1-24 0,-24 24 15,24 0-15,0 24 16,-1 0-16,1 0 0,0 0 16,0 0-16,0 24 15,24 0 1</inkml:trace>
  <inkml:trace contextRef="#ctx0" brushRef="#br0" timeOffset="71899">9362 1885 0,'-24'24'0,"-1"0"16,1 0-16,0 0 15,-24 1-15,23 23 0,1-24 16,-24 25-16,24-25 16,-25 24-16,25-24 0,0 1 15,24-1-15,-24 0 0,0 0 16,24 0-16,-25 0 16,25 1-16,0-1 15,0 0 1,0 0-16,25 0 15,-1 1 1,0-25-16,0 24 16,0 0-16,1-24 0,23 24 15,0-24-15,1 24 0,-1-24 16,0 0-16,1 25 16,-1-25-16,-24 0 0,25 0 15,-25 0-15,0 0 16,0 0-16,1-25 15,-25 1-15,0 0 0,24 0 16,-24 0-16,0-1 16,0 1-16,-24-24 0,-1-1 15,1 25-15,0-24 16,0 0-16,0-1 0,-1 25 16,25 0-16,-24-25 0,0 49 15,24-24-15,-24 24 31,24 24-31,0 1 16</inkml:trace>
  <inkml:trace contextRef="#ctx0" brushRef="#br0" timeOffset="72350">9676 2876 0,'0'-24'15,"0"48"32,0 1-47,-24-1 0,24 24 16,-24-24-1,24 25-15,0-25 0,0 24 16,0 1-16,0-1 16,0 1-16,0-1 0,24-24 15,-24 24-15,24-23 0,-24-1 16,0 0-16,0 0 16,24-24-16,-24 24 0,0-48 15</inkml:trace>
  <inkml:trace contextRef="#ctx0" brushRef="#br0" timeOffset="73530">10644 5707 0,'-24'0'15,"24"24"1,-24 0-16,24 0 16,0 25-16,0-1 0,0 0 15,0 25-15,0 0 0,0 23 16,0-23-16,0 48 15,0-24-15,-25 24 0,25-25 16,0 25-16,0-24 16,0 24-16,-24-24 0,24 0 15,0-1-15,0-23 16,0-1-16,-24 1 0,24-25 16,0 1-16,0-1 0,-24 1 15,24-25-15,0 0 16,0 0-16,0 0 0,-24-24 31,24-24-31,-25 0 16</inkml:trace>
  <inkml:trace contextRef="#ctx0" brushRef="#br0" timeOffset="73891">10112 7545 0,'0'24'16,"24"1"-1,0-25 1,0 24-16,0-24 0,1 24 16,-1 0-16,0 0 0,24-24 15,-23 25-15,23-25 16,-24 24-16,0-24 0,1 0 15,23 0-15,-24 0 16,25-24-16,-25 24 0,0-25 16,0 1-16,0 0 15,0 0-15,-24 0 0,25 24 16,-25-25-16,0 1 0,-25 24 31,1 24-15,0 1-16,0-1 15,24 24-15,-24-24 0,0 25 16</inkml:trace>
  <inkml:trace contextRef="#ctx0" brushRef="#br0" timeOffset="75365">11418 8972 0,'0'-24'0,"0"48"63,0 25-48,-24-25-15,24 24 16,0 1-16,-24-1 0,24 1 16,0 23-16,0-23 0,-25 23 15,25 1-15,0-1 16,0-23-16,-24 23 0,24-23 16,0 23-16,0-23 0,-24 23 15,24-24-15,0 1 16,0-1-16,0 1 15,0 23-15,0-48 16,0 1-16,0-1 0,24 0 16,0-24-1,1 0-15,23 0 0,-24-24 16,25 24-16,-1 0 0,0-24 16,25 24-16,-1 0 15,1 0-15,0 0 0,23 0 16,-23 0-16,48 24 15,-24-24-15,24 24 0,-25-24 16,25 0-16,-24 24 0,24-24 16,-24 24-16,0-24 15,-25 25-15,1-25 0,-1 24 16,-23-24-16,-25 0 0,24 0 16,-24 0-16,1 0 15,-25-24 32,0-1-31,0 1-1,0 0-15,0 0 16,-25 0-16,25-25 16,0 25-16,0-24 0,0-1 15,0 1-15,25-1 0,-25 1 16,0-24-16,0-1 15,24 0-15,-24 1 0,0-1 16,24 1-16,-24-1 16,0 1-16,0-1 0,24 25 15,-24-25-15,0 25 0,24 23 16,-24-23-16,25 24 16,-25 0-16,0-1 15,24 25 1,-24-24-16,-24 24 15,-1 0 1,1 0 0,0-24-16,0 24 15,0 0-15,-25 0 16,25 0-16,-49 0 0,1 0 16,-1 0-16,1 0 0,-49-24 15,24 24-15,-48 0 16,24-24-16,0 24 0,-24 0 15,24-24-15,0 24 16,24 0-16,0-25 0,49 25 16,-25 0-16,25 0 0,24 0 15,0 0-15,0 0 16,-1 0-16,1 0 0,24 25 16,-24-25-16,0 0 15,0 24 1,-1-24 15,1 0-15,0 0 62,24 24-78</inkml:trace>
  <inkml:trace contextRef="#ctx0" brushRef="#br0" timeOffset="76044">11757 9287 0,'0'-24'16,"24"24"-16,-24-24 15,24-1-15,0 25 16,-24-24-16,24 24 0,-24-24 15,25 0-15,-50 0 16,1 24 0,0 0-16,-24 0 15,23 24-15,-23-24 16,0 24-16,24-24 0,-25 24 16,25 0-16,0 1 0,24-1 15,0 0 1,24 0-16,0 0 0,0 1 15,1 23-15,23-24 16,-24 0-16,24 0 0,-23 1 16,-1 23-16,0-24 0,0 0 15,-24 1-15,0-1 16,0 0-16,-24 0 0,24 0 16,-48 1-16,23-25 15,1 0-15,-24 24 0,24-24 16,0 0-16,-25-24 0,49-1 15,-24 1-15,0 0 16,24 0-16,0 0 0,24-1 16,0 1-16,0 0 15</inkml:trace>
  <inkml:trace contextRef="#ctx0" brushRef="#br0" timeOffset="76434">11950 9505 0,'0'24'15,"0"0"17,24-24 15,1 0-47,-1 0 15,0 0-15,0 0 0,0 0 16,1-24-1,-1 24-15,0-24 0,-24-1 16,0 1 0,0 0-1,-24 24-15,24-24 0,-24 24 16,-1 0-16,1-24 16,0 24-16,0 24 15,0 0-15,-1-24 0,25 24 16,-24 0-16,24 1 15,0-1-15,0 0 0,0 0 16,24 0 0,-24 1-16,25-1 0,-1-24 15,0 24-15,0-24 0</inkml:trace>
  <inkml:trace contextRef="#ctx0" brushRef="#br0" timeOffset="77039">12386 9432 0,'24'-24'16,"-24"0"-16,0 0 15,-24 24-15,24-25 16,-25 25-16,1 0 0,0 0 16,0 0-16,0 25 15,-1-1-15,25 0 16,0 0-1,0 0-15,25-24 16,-1 24-16,-24 1 0,24-25 16,0 24-16,0 0 0,1 0 15,-25 0 1,0 1 0,-25-1-16,1-24 15,0 0 1,0 0-16,24-24 15,24-1 1,-24 1-16,24 0 16,0 0-16,1 0 15,23-1-15,-24 1 0,25 0 16,-25 0-16,0 24 0,0-24 16,0 24-16,1 0 15,-1 0-15,-24-24 0,-24 24 31,-1 24-31,1 0 16,0-24-16,0 24 16,0 0-1,24 0 1,0 1-16,0-1 16,24 0-1,-24 0-15,0 0 0,24-24 16,-24 25-16,0-1 15,0 0-15,0 0 16,-24-24 0</inkml:trace>
  <inkml:trace contextRef="#ctx0" brushRef="#br0" timeOffset="77249">12700 9432 0,'24'-24'15,"0"24"-15,1 0 0,-1 0 16,0 24 0,-24 0-1,0 0-15,0 1 16,0-1-16,0 0 16,0 0-16,0 0 0,0 1 15,-24-1 1</inkml:trace>
  <inkml:trace contextRef="#ctx0" brushRef="#br0" timeOffset="77387">12845 9214 0,'0'25'31</inkml:trace>
  <inkml:trace contextRef="#ctx0" brushRef="#br0" timeOffset="78078">12966 9456 0,'-24'0'31,"24"24"-15,-24-24-1,24 25-15,-24-1 16,24 0-16,0 0 0,0 0 16,0 1-1,0-1-15,24-24 0,-24 24 16,24-24-16,0 0 15,0 24-15,1-24 0,-1 0 16,0-24-16,0 24 0,0-24 16,-24 0-16,25 24 15,-25-25-15,0 1 0,0 0 16,0 0-16,-25 0 0,1-1 16,0 1-16,0 24 15,0-24-15,-1 24 0,1 0 16,0 0-1,0 0-15,24 24 16,0 0 0,24-24-16,0 25 15,0-25-15,1 0 16,-1-25 0,0 25-16,0 0 0,0-24 15,1 24-15,-1-24 0,0 24 16,-24-24-16,24 24 15,0 0 1,-24 24 0,0 0-1,0 0 1,0 1 0,0-1-1,24-24 32,1 0-47,-1 24 16,0-24-16,-24 24 15,24 0 1,-24 1-16,0-1 0</inkml:trace>
  <inkml:trace contextRef="#ctx0" brushRef="#br0" timeOffset="79182">11805 10351 0,'0'25'62,"0"-1"-46,-24-24-1,24 24-15,0 0 0,0 0 16,0 0 0,24 1-16,-24-1 0,24 0 15,-24 0 1,24 0-16,1 1 15,-1-25-15,24 24 0,-24-24 16,25 0-16,-1 0 16,25 24-16,-1-24 0,1 0 15,-1 0-15,1 0 0,24 0 16,0 0-16,-1 24 16,1-24-16,0 0 0,24 0 15,-24 24-15,-1-24 16,1 0-16,0 0 0,0 25 15,-25-25-15,1 0 0,-1 24 16,1-24-16,-25 0 16,1 0-16,-25 0 0,24 0 15,-24 0-15,1 0 16,-1 0 0,0 0-16,-24-24 31,0-1-16,0 1-15,0 0 16,0 0-16,24 0 0,-24-1 16,24-23-16,-24 0 0,25-1 15,-25-23-15,24-1 16,0 1-16,-24-25 0,24 24 16,-24-24-16,24 1 15,-24 23-15,24 1 0,-24-1 16,0 0-16,25 25 0,-25 0 15,0 23-15,0-23 16,0 24-16,-25-24 0,25 23 16,0 1-16,-24 0 15,24 0-15,-24 24 0,24-24 16,-24 24-16,24-25 0,-24 25 31,0 0-15,-1 0-16,1 0 15,0 0-15,0 0 16,0 0-16,-1 0 0,1 0 16,0 0-1,0 0-15,0 25 0</inkml:trace>
  <inkml:trace contextRef="#ctx0" brushRef="#br0" timeOffset="80196">12410 10763 0,'0'24'31,"0"0"-15,0 0 0,-24 0-16,24 1 15,0-1-15,0 0 16,0 0-16,0 0 15,0 0-15,0 1 16,0-1 0,24-24-16,0 24 15,0-24-15,0 0 16,1 0-16,23 0 0,0 0 16,1 0-16,23 0 15,-23 0-15,23 0 0,1 0 16,24 24-16,-25-24 0,25 0 15,24 0-15,-24 24 16,24-24-16,-25 25 0,1-25 16,0 24-16,0-24 0,-1 0 15,-23 24-15,0-24 16,-1 0-16,1 0 0,-25 0 16,0 0-16,-23 0 15,23 0-15,-24 0 0,0 0 16,1 0-16,-25-24 15,24 24-15,-24-24 0,24 24 16,-24-25-16,0 1 0,0 0 16,0 0-16,24 0 15,-24-1-15,0 1 0,0 0 16,24 0-16,-24-24 16,0-1-16,25 25 0,-25-24 15,24-25-15,-24 25 0,24-25 16,-24 25-16,0-25 15,24 1-15,-24-1 0,0 0 16,0 1-16,0-1 16,0 25-16,0-25 0,24 25 15,-24 24-15,0-25 0,0 25 16,0 0-16,0-24 16,0 23-16,0 1 15,-24 0-15,24 0 16,-24 24-16,0-24 15,0 24-15,-1 0 0,1-25 16,0 25 0,0 0-16,0 0 0,-1 0 15,1 0-15,0 0 16,0 0-16</inkml:trace>
  <inkml:trace contextRef="#ctx0" brushRef="#br0" timeOffset="106527">19111 1909 0,'24'0'16,"0"0"0,0 0-1,0 0-15,1-24 0,23 24 16,0 0-16,1-25 0,23 1 16,1 24-16,-1-24 15,1 24-15,0-24 0,-1 24 16,-24-24-16,1 24 15,-1 0-15,-24-24 0,1 24 16</inkml:trace>
  <inkml:trace contextRef="#ctx0" brushRef="#br0" timeOffset="106816">18820 2102 0,'-24'25'0,"24"-1"16,24-24-1,0 0 1,1 0-16,23-24 16,25 24-16,-25-25 0,49 25 15,0-24-15,-25 24 16,25-24-16,0 0 0,-1 24 15,1-24-15,-24 24 0,-25-25 16,25 25-16,-49 0 16,24 0-16,-24 0 15,-48 0 1</inkml:trace>
  <inkml:trace contextRef="#ctx0" brushRef="#br0" timeOffset="109421">6169 10400 0,'24'0'31,"0"0"-16,0-24 1,25 24-16,-1-25 0,0 25 16,1-24-16,48 0 15,-25 0-15,25 0 0,24-1 16,0 1-16,0 0 0,0-24 16,-25 23-16,25 25 15,-24-24-15,-24 0 0,-25 24 16,0 0-16,-23 0 0,-1 0 15,0 0-15,-48 0 32,0 0-17</inkml:trace>
  <inkml:trace contextRef="#ctx0" brushRef="#br0" timeOffset="109829">6144 10642 0,'25'0'31,"-1"0"-31,0 0 0,24 0 16,1-25-16,23 1 16,1 0-16,24 0 0,24 0 15,-25-1-15,50 1 0,-25-24 16,-1 24-16,26 0 16,-50-1-16,25 1 0,-24 0 15,-24 0-15,-25 24 16,0 0-16,1-24 0,-25 24 15,0 0-15,-48 0 63</inkml:trace>
  <inkml:trace contextRef="#ctx0" brushRef="#br0" timeOffset="117220">17320 9771 0,'-24'0'16,"48"0"31,1 0-47,23 0 15,0 0-15,49 0 0,0 0 16,24 0-16,24 0 16,0 24-16,25-24 0,-25 0 15,0 24-15,0-24 16,-24 24-16,0-24 0,-24 0 15,-1 25-15,-23-25 0,0 0 16,-25 0-16,-24 0 16,0 0-16,0 0 0,1 0 15,-25-25 1,-25 25-16,25-24 16,-24 24-16,0-24 15</inkml:trace>
  <inkml:trace contextRef="#ctx0" brushRef="#br0" timeOffset="117580">19111 9577 0,'-25'0'31,"50"0"16,-1 24-47,0 1 16,-24-1-16,24 0 0,0 0 15,1 25-15,-25-1 16,24 0-16,-24 1 0,0-1 16,-24-24-16,-1 25 15,-23-1-15,24-24 0,-25 25 16,1-25-16,0 0 0,-1 0 16</inkml:trace>
  <inkml:trace contextRef="#ctx0" brushRef="#br0" timeOffset="120771">22376 7836 0,'0'-25'15,"0"50"1,24-1 0,-24 0-16,25 24 0,-25 1 15,24 47-15,-24-23 16,0 24-16,24 24 0,-24 0 16,0 24-16,0-24 15,-24 0-15,24 0 0,-24 0 16,24 0-16,0 0 15,-25-25-15,25 25 0,0 0 16,-24 0-16,24-24 0,0 24 16,0 0-16,-24 0 15,24-24-15,0 23 0,-24-23 16,24 24-16,0-24 0,-24 0 16,24-1-16,0 1 15,0-24-15,0 24 0,-24-25 16,24 1-16,0-25 15,0 25-15,0-25 0,0 0 16,0 1-16,0-25 0,-25 24 16,25-23-16,-24-1 15,24 0-15,-24 0 16,24 0 0,-24-24-1,48 0 48,0 0-48,0-24-15,1 24 0,23 0 16,-24 0-16,49 0 16,-1 0-16,1 0 0,48 0 15,0 0-15,48 0 0,0 0 16,49 24-16,24-24 15,0 25-15,24-25 0,0 24 16,24 0-16,-24 0 16,25 24-16,-1-23 0,25-1 15,-25 24-15,0-24 16,25 25-16,-1-25 0,-24 24 16,1-23-16,23 23 0,-48-24 15,24 0-15,-48 1 16,0-25-16,-24 0 0,-49 0 15,1 0-15,-49 0 0,0-25 16,-25 1-16,-23 0 16,-1 24-16,1-24 0,0 0 15,-1 24-15,-23-25 16,23 1-16,-23 24 0,-1-24 16,0 24-16,1-24 0,-25 24 15,24 0-15,-24-24 16,1 24-16,-1-25 15,0 25 17,0 0-32,0 0 15,1 0 1,-1 25-16,0-25 16,0 0 15,-24-25 0,24 1 0,-24 0-31,25 0 16,-25 0-16,24-1 0,-24 1 16,24-24-16,0 24 15,0-49-15,0 25 0,1-25 16,-1 1-16,0-25 15,24 0-15,-23 0 0,-1-24 16,24 25-16,-24-25 0,25 0 16,-25 0-16,24 0 15,-23 0-15,23 0 0,-24-24 16,0 24-16,0-24 16,1 0-16,-1 24 0,-24 0 15,24 0-15,-24 0 0,0 24 16,0 0-16,0 0 15,0 25-15,0-25 0,0 49 16,0-1-16,0 1 16,0 0-16,0 23 0,0 1 15,0 0-15,0 0 0,0 0 16,0-1-16,0 1 16,0 0-1,0 0 32,0 0 0,-24 24-31,24-25-16,-49 1 15,25 24-15,-24-24 16,-25 0-16,-23 0 0,-1 0 15,-24-25-15,-24 25 0,-25-24 16,-23 23-16,-1-23 16,-48 24-16,1-25 0,-1 1 15,-24 24-15,-25 0 16,1-25-16,0 25 0,-1 0 16,1 0-16,-24 24 0,23-24 15,25-1-15,-24 25 16,48-24-16,0 24 0,24-24 15,1 24-15,47 0 16,-23-24-16,48 24 0,0 0 16,-1 0-16,1 0 0,24 0 15,25 24-15,-1-24 16,0 0-16,24 24 0,1-24 16,24 0-16,-1 0 15,1 24-15,-1-24 0,25 0 16,-24 25-16,-1-25 0,1 24 15,0-24-15,-1 0 16,1 24-16,-25-24 0,25 0 16,0 0-16,-1 0 15,1 0-15,-1 0 0,1 24 16,0-24-16,23 0 0,1 0 16,0 0-16,0 0 15,0 0-15,0 0 0,-25 0 16,25 0-16,0 0 15,0 0-15,-25 0 0,1 0 16,24 0-16,-49 0 0,25 0 16,-1 0-16,1 0 15,0 0-15,-25 0 0,25 0 16,-1 0-16,25 0 16,-24 0-16,23 0 0,1 0 15,0 24 16</inkml:trace>
  <inkml:trace contextRef="#ctx0" brushRef="#br0" timeOffset="122645">25811 2852 0,'25'0'0,"-25"-24"16,0 0-16,24 0 16,-24 48 15,0 0-31,0 24 15,0 1-15,-24-1 16,24 25-16,-25 24 0,1-1 16,0 1-16,0 24 15,0-24-15,-25 0 0,25-1 16,0 1-16,24-24 0,-24-1 16,-1 1-16,25-1 15,-24-23-15,0-1 0,24 1 16,0-25-16,-24 0 15,24 0-15,0 0 0,0 0 16,0 1-16,24-25 31,24 0-31,1 0 0,-1-25 16,49 25-16,-24 0 0,47-24 16,1 24-16,49 0 15,23 0-15,1 0 0,48 24 16,0-24-16,24 25 15,24-1-15,-24 24 0,0-24 16,0 1-16,-24-1 0,0 0 16,-48 0-16,-1 0 15,-24 1-15,1-25 0,-49 24 16,24-24-16,-48 24 16,-1-24-16,1 24 0,-24-24 15,-1 24-15,1-24 16,-25 0-16,-24 0 0,25 0 15,-25 0-15,-24-24 0,0 0 16,0 0 0,0 0-16,-24-1 15,24 1-15,-24 0 0,-1 0 16,1 0-16,24-1 16,-24-23-16,0 24 0,24-25 15,-24 25-15,24-24 16,0 24-16,-24-25 0,24 1 15,0 0-15,0-1 0,24-23 16,0 23-16,-24-23 16,24 23-16,0-23 0,0-1 15,-24-24-15,49 25 16,-25-1-16,0-24 0,0 25 16,1-1-16,-1 1 0,-24-1 15,24 25-15,0-1 16,-24 25-16,0-24 0,0 24 15,0-1-15,0 1 16,-24 24-16,0-24 0,0 0 16,-25 24-16,1-24 0,-25 24 15,1-24-15,-25 24 16,0-25-16,-48 25 0,24-24 16,-48 24-16,-1-24 15,-23 24-15,-1-24 0,-23 24 16,-1-24-16,0 24 0,-24-25 15,0 25-15,1-24 16,-1 24-16,0-24 0,0 24 16,24-24-16,25 24 15,23-24-15,25 24 0,0 0 16,48 0-16,0 0 0,49 0 16,-25 0-16,49 0 15,0 24-15,0-24 0,0 0 16,24 24-16,24 0 15,0-24 1</inkml:trace>
  <inkml:trace contextRef="#ctx0" brushRef="#br0" timeOffset="123444">26295 3288 0,'0'24'0,"0"0"15,0 24-15,-24 1 0,24-1 16,-24 1-16,24-1 16,-24 0-16,24 1 0,-25-1 15,25 1-15,-24-1 0,24-24 16,0 0-16,0 0 16,0 1-16,0-50 31,0 1-16,0-24-15,0 24 0,0-49 16,24 25-16,1-49 16,-25 24-16,24-23 0,0 23 15,0-24-15,0 25 16,1-25-16,-1 24 0,0 25 16,24-25-16,-24 49 0,25-24 15,-1 24-15,1 0 16,-25 24-16,24 0 0,1 0 15,-25 0-15,24 24 16,-24 0-16,-24 24 0,0-24 16,0 25-16,0-1 0,-24 1 15,-24-1-15,-1 0 16,1 1-16,0-1 0,-25 1 16,25-25-16,-25 24 0,25-24 15,-1-24-15,1 24 16,24 1-16,0-25 0,48 0 31,0 0-31,24 0 16,25 0-16,-25 0 15,25 0-15,-1 0 0,1 24 16,0 0-16,-25 0 0,0 0 16,1 1-16,-25 23 15,-24-24-15,0 25 0,-24-25 16,0 24-16,-25-24 15,-23 1-15,-1-1 0,0 0 16,1-24-16,-1 24 0,1-24 16,-1 0-16,25 0 15,24 0-15,-1 0 0,1-24 16,24 0-16</inkml:trace>
  <inkml:trace contextRef="#ctx0" brushRef="#br0" timeOffset="125412">26731 3336 0,'24'-24'0,"0"0"0,0 0 16,0 24-1,1 0-15,-1 0 16,0 24-16,0 0 16,0 0-16,0 0 0,1 25 15,23-25-15,-24 24 16,0 1-16,-24-25 0,25 24 15,-25-24-15,0 25 0,-25-25 16,1 0-16,0-24 16,-24 24-16,23-24 0,-23 25 15,24-25-15,0 0 0,0 0 16,-1-25-16,25 1 16,25 0-16,-1-24 15,0 23-15,24-23 16,-24 24-16,25-25 0,23 1 15,-23 0-15,-1 23 0,1-23 16,-1 24-16,0 24 16,-23-24-16,-1 24 0,0 0 15,0 0-15,-24 24 16,0 0 0,-24 24-16,24-23 0,-24-1 15,0 24-15,24-24 16,-25 25-16,1-25 0,0 24 15,24-23-15,-24 23 0,24-24 16,0 0-16,0 1 16,24-1-16,-24 0 0,24 0 15,0-24-15,25 24 16,-25-24-16,0 0 0,24-24 16,-23 24-16,23-24 0,-24 0 15,0 0-15,1-1 16,-25-23-16,0 0 0,0-1 15,0 1-15,-25-1 16,1-23-16,0 23 0,0 1 16,0 24-16,-1 0 15,1 0-15,0-1 0,0 25 16,24-24-16,0 48 31,24 1-31,0-25 16,-24 24-16,24-24 15,25 24-15,-25-24 0,0 0 16,0 24-16,25-24 0,-25 0 16,0 0-16,0 0 15,1 0-15,-1 0 0,0-24 16,0 24 0,-24 24-1,-24 0 1,24 0-16,-24 25 15,24-25-15,-24 24 0,24 1 16,0-25-16,-25 24 16,25-23-16,0 23 0,0-24 15,0 0-15,25 1 0,-1-1 16,0 0 0,0-24-16,0 0 15,1-24-15,-1 24 0,0-24 16,0-1-16,0 1 15,0-24-15,1 24 0,-1-25 16,0 1-16,-24-1 16,24-23-16,-24 48 0,24-25 15,-24 1-15,0 24 16,0 48 0,0 0-16,0 0 0,0 25 15,0-1-15,0 0 16,0 25-16,0-25 0,0 1 15,0-1-15,25 1 0,-25-25 16,0 0-16,24 0 16,-24 0-16,24-24 0,0 0 15,0-24 1,1-24 0,-1 24-16,0-25 0,-24 1 15,24-1-15,0-23 16,1 23-16,-25-23 0,24 23 15,-24 1-15,0 24 0,0 0 16,0 0-16,0 48 16,0 0-1,-24 0 1,24 0-16,0 0 0,0 1 16,0-1-16,0 0 15,24 0-15,0 0 16,0-24-16,0 0 0,0 0 15,25 0-15,-25 0 16,24 0-16,-23-24 0,23 0 16,-24 0-16,0 0 0,1-1 15,-1-23-15,0 24 16,0 0-16,-24 0 0,24-1 16,-24 1-1,-24 24-15,0 0 0,0 24 16,24 1-16,-49-25 15,25 24-15,0 24 0,24-24 16,-24 0-16,24 25 0,0-1 16,0-24-16,24 25 15,0-25-15,-24 24 0,24-23 16,-24 23-16,25-24 16,-25 0-16,0 25 0,0-25 15,-25-24-15,1 24 0,0 0 16,-24-24-16,23 0 15,-23 24-15,24-24 0,0 0 16,-1-24-16,1 24 0,24-24 16,0 0-16,0 0 15,0 0-15,24-1 0,1-23 16,23 24-16,-24-25 16,25 25-16,-1 0 0,-24 0 15,0 0-15,1 24 0,-1 0 16,0 0-16,0 24 15,0 0 1,1 0 0,-1-24-16,-24 24 0,48-24 15,-24 0-15,25 0 0,-25 0 16,24 0-16,1 0 16,-1 0-16,-24-24 0,25 0 15,-25 24-15,0-24 16,0 0-16,0-25 0,-24 25 15,0 0-15,0-25 16,0 25-16,-24 0 0,24-24 16,-24 24-16,0 24 0,0-25 15,-1 25-15,1 0 16,0 25-16,24-1 0,-24 24 16,0 0-16,-1 1 0,25-1 15,-24 1-15,24 23 16,0-23-16,24-1 0,-24 0 15,25-23-15,-1 23 0,0-24 16,0-24-16,0 0 16,1 0-16</inkml:trace>
  <inkml:trace contextRef="#ctx0" brushRef="#br0" timeOffset="125724">29440 3675 0,'0'-49'0,"24"1"15,-24-25-15,0 25 0,0-25 16,24 25-16,-24-24 0,0 47 15,24 1-15,-24 0 16,25 24-16,-25 24 0,0 0 16,24 25-16,-24-25 15,0 48-15,24-23 0,-24-1 16,0 25-16,-24-25 0,24 1 16,-24-1-16,24 0 15,-25-23-15,25-1 0,-24 0 16,0-24-1,24-24 1,0-25-16,0 1 0,0 0 16,24-25-16,0 25 15,1-25-15,23 25 0,0-1 16,-23 1-16,23 24 0,-24 24 16,0 0-16,1 24 15,-25 24-15</inkml:trace>
  <inkml:trace contextRef="#ctx0" brushRef="#br0" timeOffset="126666">27360 4763 0,'0'-24'15,"24"24"-15,-24-24 0,24 0 16,0 0-16,0-1 16,-24 1-1,24 24-15,-24-24 0,25 0 16,-25 0-1,0 48 32,-25 0-31,25 0-16,0 25 0,-24-1 16,24 0-16,-24 1 15,24 23-15,-24 25 0,0-24 16,24 23-16,-24-23 15,24 24-15,-25-25 0,25 25 16,-24-24-16,24-1 0,-24 1 16,24-1-16,-24 1 15,0-1-15,24 1 0,-25 0 16,1-1-16,0-23 16,24 23-16,-24-23 0,0 23 15,24-24-15,-25 25 0,25-25 16,-24 25-16,24-25 15,-24 1-15,24 23 0,-24-23 16,24-1-16,-24 0 0,24 25 16,-25-25-16,25 1 15,-24-1-15,24 1 0,0-1 16,-24 0-16,24-23 16,0 23-16,-24-24 0,24 0 15,0 0-15,0 1 16,0-50 15,0 1-15,0 0-16,24 0 0</inkml:trace>
  <inkml:trace contextRef="#ctx0" brushRef="#br0" timeOffset="126924">26537 7037 0,'-24'24'0,"0"-24"15,24 25 1,0-1-16,24-24 16,0 24-16,0 0 0,0-24 15,25 24-15,-1 25 16,-24-25-16,25 0 0,-1 0 15,-24 1-15,1-1 16,23 0-16,-24-24 0,0 24 16,0-24-16,1 0 15</inkml:trace>
  <inkml:trace contextRef="#ctx0" brushRef="#br0" timeOffset="127152">27408 7231 0,'24'0'16,"-24"-24"-16,-24 24 31,0 24-15,0-24-16,-1 24 16,1-24-16,0 24 15,0 0-15,-25 1 0,25-25 16,-24 24-16,24 0 0,-25 0 15,1 0-15,-1 0 16,1-24-16,0 25 0</inkml:trace>
  <inkml:trace contextRef="#ctx0" brushRef="#br0" timeOffset="128306">25279 9529 0,'24'0'0,"-24"-24"16,25 24-16,-25-25 15,24 25 1,-24-24-16,24 0 15,0 0-15,-24 0 16,24 0-16,0-1 16,-24 1-16,25 0 0,-1-24 15,0-1-15,24 25 16,-23-49-16,23 25 0,0 0 16,1-25-16,-1 25 0,1-1 15,23 1-15,-24 0 16,25 23-16,-25 1 0,122 0 31,-122 24-31,1 24 0,-25 0 16,24 1-16,-24-1 0,0 0 15,1 24-15,-1-23 16,-24 23-16,0 0 0,24 1 16,-24-1-16,0 0 15,0 1-15,0-1 0,0 1 16,0-25-16,0 24 0,0-24 15,0 1-15,0-1 16,0 0-16,0 0 16</inkml:trace>
  <inkml:trace contextRef="#ctx0" brushRef="#br0" timeOffset="128587">26174 9311 0,'-24'24'0,"48"-24"31,0 0-15,1 25-16,-1-25 15,0 24-15,0 0 0,0-24 16,-24 24-16,25 0 0,-1-24 16,-24 24-16,24 1 15,0-25 17</inkml:trace>
  <inkml:trace contextRef="#ctx0" brushRef="#br0" timeOffset="128751">26682 9287 0,'24'-24'16,"-24"0"-16,25-1 0,-1 1 15,-24 0 1,0 48 0,-24-24-16,24 24 0,-25 1 15,1-1 1,0 0-16,0 0 0,0 0 15</inkml:trace>
  <inkml:trace contextRef="#ctx0" brushRef="#br0" timeOffset="129362">25690 9988 0,'0'-24'15,"0"0"1,-24 0 0,0 0-1,0 24-15,-25-24 0,25 24 16,-24-25-16,24 25 0,-25-24 16,25 24-16,-24 0 15,24-24-15,-25 24 0,25 0 16,0 0-16,0 0 0,-1 0 15,25 24 1,0 0 0,0 1-1,0-1-15,25 0 16,-25 0 0,0 0-16,24 0 0,-24 1 15,0-1-15,0 0 0,0 0 16,0 0-16,0 1 15,-24-1-15,24 0 0,0 0 16,-25 0-16,25 1 16,0-1-16,0 0 0,0 0 15,25-24-15,-25 24 0,24 1 16,-24-1-16,24-24 16,0 24-16,0-24 15,-24 24-15,25-24 16</inkml:trace>
  <inkml:trace contextRef="#ctx0" brushRef="#br0" timeOffset="129847">25303 10061 0,'0'-24'0,"-24"0"15,24-1 1,24 25-1,-24 25-15,25-25 16,-1 24-16,0 0 16,0 0-16,0 0 0,0 25 15,1-1-15,-1-24 16,24 25-16,-24-1 0,1-24 16,23 25-16,-24-25 0,25 24 15,-1-24-15,-24 1 16,49-1-16,-25 0 0,0 0 15,1-24-15,23 0 16,-23 0-16,-1 0 0,1-24 16,-1 0-16,-24 0 0,0-1 15,1 1-15,-25-24 16,24 0-16,-24-1 0,0 1 16,0 24-16,24-25 15,-24 1-15,0 24 0,0-1 16,0 1-16,0 0 0,0 0 31,24 24-31</inkml:trace>
  <inkml:trace contextRef="#ctx0" brushRef="#br0" timeOffset="131119">28593 7666 0,'24'0'46,"-24"-24"-46,25 0 16,-25 0 0,0-1-16,24 1 0,-24 0 15,0-24-15,24 23 0,-24-23 16,24-24-16,0 23 16,25-193-1,-49 121-15,24 25 0,0-25 16,-24 0-16,24-25 15,1 26-15,-1-1 0,0 0 16,0 0-16,-24 24 16,24 0-16,0 0 0,1 1 15,-25 23-15,24 0 16,-24 1-16,24-1 0,-24 25 16,0 24-16,0-25 0,0 25 15,0 0-15,24 0 16,-24 0-1</inkml:trace>
  <inkml:trace contextRef="#ctx0" brushRef="#br0" timeOffset="131695">29101 4908 0,'0'-24'16,"-24"24"-1,0 24 1,0-24-16,-1 25 16,1 23-16,-24-24 15,24 0-15,-25 25 0,25-1 16,-24-24-16,24 25 0,-1-25 15,1 0-15,0 0 16,24 1-16,-24-1 0,24 0 31,0-48-15,24 24 0,-24-24-16,24-1 0,25-23 15,-25 24-15,24-25 0,-24 1 16,25 0-16,-1-1 15,0 1-15,1-1 0,-25-23 16,24 48-16,-23-25 16,-1 1-16,0 24 0,0 0 15,0 24-15,-24-25 0,25 25 16,-25 25 0,24-1-16,-24 24 0,24 1 15,-24-1-15,24 0 0,0 25 16,1-1-16,-1 1 15,0-25-15,0 25 0,0-25 16,-24 1-16,24-1 16,-24-24-16,25 0 0,-25 1 15,24-1-15,-24 0 16,0 0-16</inkml:trace>
  <inkml:trace contextRef="#ctx0" brushRef="#br0" timeOffset="132499">25521 5900 0,'0'-24'15,"0"0"1,24 24-1,-24-24 1,0 48 0,-24-24-16,0 24 15,0 0-15,-1 0 0,1 1 16,-24-1-16,24 24 16,-25-24-16,1 1 0,0-1 15,23 0-15,-23 0 0,24 0 16,24 1-16,-24-25 15,24 24-15,24-24 16,0 0-16,24 0 16,-23 0-16,23 0 0,0 0 15,1 0-15,-1 0 16,0 0-16,1 24 0,-25-24 16,0 0-16,0 0 0,-24 24 15,25-24 1</inkml:trace>
  <inkml:trace contextRef="#ctx0" brushRef="#br0" timeOffset="133225">25787 5973 0,'0'-24'16,"24"-1"-16,-24 1 16,25 24-1,-1 0 17,-24 24-17,0 1-15,0-1 0,0 0 16,24 0-16,-24 25 0,0-25 15,0 0-15,0 24 16,0-23-16,0-1 0,0 0 16,0 0-16,0 0 15,-24-24-15,24 25 16,0-50 0,-24 1-16,24 0 15,0 0-15,0 0 0,0-25 16,0 1-16,0-1 0,0 1 15,24-25-15,-24 25 16,24-24-16,-24 23 0,24 1 16,0-1-16,0 25 15,1 0-15,-1 0 0,0 24 16,0 0-16,0 24 16,-24 0-16,25 0 0,-1 1 15,-24 23-15,24-24 0,-24 25 16,0-25-16,0 24 15,-24-24-15,0 0 0,-1 1 16,1-1-16,0-24 16,-24 24-16,23-24 0,1 24 15,0-24-15,0 0 0,24-24 32,24 24-17,0 0-15,0 0 0,25 24 16,-25-24-16,24 24 15,-23 1-15,23-1 0,-24 0 16,25 0-16,-25 0 16,0 1-16,0-1 0,-24 0 15,24 0-15,-24 0 16,0 1 0</inkml:trace>
  <inkml:trace contextRef="#ctx0" brushRef="#br0" timeOffset="133604">26368 5804 0,'0'-25'0,"0"-23"0,0 24 15,0 0-15,0-1 16,0 1-16,24 24 47,0 24-47,0-24 0,25 25 15,-25-1-15,0 0 16,24 0-16,-23-24 0,-1 24 16,0 1-16,0-1 15,-24 0-15,24 0 0,-24 0 16,-24 0-1,0 1 1,-24-1-16,23-24 0,-23 24 16,24 0-16,-25-24 15,25 24-15,-24 1 0,24-25 16,0 24-16,-1 0 0,1 0 16,24 0-1</inkml:trace>
  <inkml:trace contextRef="#ctx0" brushRef="#br0" timeOffset="134293">30190 6045 0,'-24'0'15,"24"-24"-15,0 0 32,-25 24-32,1 0 31,0 0-31,0 0 16,0 24-16,-1 0 0,-23-24 15,24 25-15,-24-1 16,23 24-16,-23-24 0,24 1 15,0-1-15,-25 0 16,25 0-16,24 0 0,-24 1 16,0-1-16,-1 0 15,25 0-15,25 0 16,-1 0-16,0 1 16,0-1-16,0 0 15,1 0-15,23 0 0,-24 1 16,25-1-16,-25 0 0,48 24 31,-48-23-31,1-25 0,-25 24 16,24-24-16</inkml:trace>
  <inkml:trace contextRef="#ctx0" brushRef="#br0" timeOffset="134731">30214 6287 0,'0'-24'15,"0"0"-15,0 0 16,0 0 0,0 48-1,24-24-15,-24 24 16,24 0-16,1 0 15,-25 1-15,24-1 0,0 24 16,-24-24-16,0 25 16,24-1-16,-24-24 0,0 0 15,0 1-15,-24-1 0,24 0 16,-24-24-16,0 0 16,24-24-1,0 0-15,0-1 16,0-23-16,24 24 15,0-25-15,0 25 0,0-24 16,1 24-16,-1 0 16,0-25-16,0 25 0,0 24 15,0-24-15,1 24 16,-25 24 15</inkml:trace>
  <inkml:trace contextRef="#ctx0" brushRef="#br0" timeOffset="135175">30770 6094 0,'0'-24'0,"0"-1"15,25 25 17,-1 0-17,0 0-15,0 25 16,0-1-16,1-24 0,23 24 16,-24 0-16,24 0 15,-23 1-15,-1-1 0,0 0 16,0 0-16,0-24 0,-24 24 15,25 1 1,-50-1 15,1-24-15,0 24-16,24 0 0,-24-24 16,0 24-16,-1 0 15,1-24-15,0 25 0,0-1 16,0-24-16,0 24 0,-1 0 15,1-24-15,0 24 16,0-24-16,0 25 0,-1-25 16,1 24-16,0 0 15</inkml:trace>
  <inkml:trace contextRef="#ctx0" brushRef="#br0" timeOffset="142235">26223 12698 0,'-25'-24'16,"1"24"0,0 0-16,-24 0 0,23 0 15,-23 0-15,24 24 16,-25 0-16,25-24 0,0 24 16,0 0-16,24 1 15,-24-1-15,24 0 16,24-24 15,0-24-15,0 0-1,0-1-15,1 1 0,-1 0 16,0-24-16,24 23 0,-23-23 16,23 24-16,-24-25 15,25 25-15,-25 0 0,0 0 16,0 0-16,0 24 15,-24 24-15,25 0 0,-25 0 16,0 25-16,0-1 0,24-24 16,-24 25-16,0-1 15,24 0-15,-24 1 0,0-25 16,0 24-16,0-23 16,0-1-16,0 0 0,0 0 15</inkml:trace>
  <inkml:trace contextRef="#ctx0" brushRef="#br0" timeOffset="142577">26319 12625 0,'0'-24'16,"0"0"-16,-24 24 15,24 24 1,0 0-16,0 0 15,-24 1-15,24 23 0,-24 0 16,24 1-16,0-1 16,-24 25-16,24-1 0,0 1 15,0-25-15,-25 49 16,25-24-16,0-25 0,0 25 16,0-1-16,0-24 0,0 1 15,0-25-15,0 24 16,0-23-16,0-1 0,0 0 15,0 0-15,0 0 0,0 1 32</inkml:trace>
  <inkml:trace contextRef="#ctx0" brushRef="#br0" timeOffset="142974">25956 13811 0,'25'0'47,"-1"24"-32,-24 0 1,24-24-16,0 24 0,0-24 16,1 24-16,-1 1 15,0-25-15,0 0 16,0 0-16,1 0 0,-1 0 16,0 0-16,0-25 15,0 25-15,-24-24 16,25 24-16,-25-24 0,0 0 15,24 0 1,-24-1-16,0 50 47,-24-25-47,24 24 16,-25 0-16,1 0 15</inkml:trace>
  <inkml:trace contextRef="#ctx0" brushRef="#br0" timeOffset="143628">26126 14198 0,'-24'-25'15,"-1"25"1,-23 0-16,24 0 16,-25-24-16,-23 24 0,24 0 15,-25 0-15,0 24 16,1-24-16,-1 25 0,25-1 16,-25 0-16,49-24 0,-24 24 15,24 0-15,24 1 16,0-1-16,0 0 0,0 0 15,24 0-15,0 25 16,24-25-16,25 0 0,-1 0 16,25 0-16,0 1 0,24-1 15,24-24-15,-24 24 16,48-24-16,-24 0 0,25 0 16,-25 0-16,0-24 15,0 0-15,0-1 0,-24 1 16,-48 0-16,-1 0 0,-23 0 15,-25 0-15,-24-1 16,-24 1-16,-25 0 0,1-24 16,-49 23-16,1 1 0,-25 0 15,0 0-15,0 0 16,0 24-16,0-25 0,0 1 16,24 24-16,0-24 15,25 24-15,-1 0 0,25 0 16,-1 0-16,1 0 15,24 0-15</inkml:trace>
  <inkml:trace contextRef="#ctx0" brushRef="#br0" timeOffset="144415">25303 14270 0,'0'24'15,"-24"-24"-15,24 25 16,0-1-16,-24 24 16,24-24-16,-24 25 0,0-1 15,24 25-15,-25-1 0,25 1 16,-24-1-16,24 25 15,-24 0-15,24 0 0,-24-25 16,0 25-16,24-24 16,-25-1-16,25 1 0,-24-25 15,0 25-15,24-25 0,-24 0 16,0-23-16,24-1 16,-25 0-16,25 0 0,0 0 15,-24-24-15,48 0 16,1 0-1,-1-24-15,0 24 0,24-24 16,-23 24-16,23-24 16,0 24-16,1-24 0,23 24 15,1 0-15,-1 0 16,25 0-16,0 0 0,24 0 16,0 0-16,0 24 0,0-24 15,0 24-15,24 0 16,-24 0-16,0-24 0,-24 25 15,-1-1-15,1-24 16,-24 0-16,-1 24 0,1-24 16,-25 0-16,-24 0 0,1 0 15,23 0-15,-24-24 16,0 24-16,1 0 0,-1-24 16,0 24-1,0 0-15,-24-25 0,24 25 16,-24-24-16,0 0 0,0 0 15,0-25 1,0 25-16,0-24 0,-24-1 16,24-23-16,0-1 15,0 1-15,0-25 0,0-24 16,0 24-16,24 1 0,-24-1 16,24 0-16,1 24 15,-25 1-15,0 23 0,0 1 16,0 24-16,0 0 15,-25 0-15,1-1 16,-24 25-16,24 0 0,0 0 16,-25 0-16</inkml:trace>
  <inkml:trace contextRef="#ctx0" brushRef="#br0" timeOffset="148675">27456 9142 0,'24'-24'15,"-24"-1"1,0 1-1,0 48 17,-24-24-32,0 25 0,0-1 15,0 0-15,0 0 0,-25 25 16,25-1-16,0-24 16,0 25-16,-1-1 0,25 0 15,0-24-15,0 25 16,25-25-16,-1 24 0,0-23 15,24-25-15,1 24 0,-1-24 16,0 0-16,1 0 16,-1 0-16,1-24 15,-1-1-15,-24 1 0,25 0 16,-25-24-16,-24-1 0,24 25 16,-24-24-16,0-1 0,-24 1 15,0 0-15,-1 23 16,1 1-16,0 0 0,0 0 15,0 24-15,-25 0 16,25 0-16,0 0 0,0 0 16,24 24-1</inkml:trace>
  <inkml:trace contextRef="#ctx0" brushRef="#br0" timeOffset="148925">28182 9190 0,'0'-24'16,"0"48"15,-24 0-15,24 1-16,0 23 15,0-24-15,0 25 0,0-1 16,0 0-16,-24 1 0,24-25 16,0 24-16,0-24 15,0 25-15</inkml:trace>
  <inkml:trace contextRef="#ctx0" brushRef="#br0" timeOffset="149243">27940 9360 0,'-24'-49'0,"0"1"0,24-1 15,0 25-15,0-24 0,24 24 16,0-1-16,24 1 16,1 24-16,-1-24 0,1 24 15,-1 0-15,25 24 16,-1 0-16,-23 1 0,-1-1 15,0 24-15,1-24 0,-1 25 16,-48-1-16,24 1 16,-24-1-16,-24 0 0,0 1 15,0-25-15,-25 0 0,1 0 16,0 0-16,-25-24 16,25 25-16,-1-25 0,-23 0 15,23 0-15,25 0 16,0 0-16,0-25 0</inkml:trace>
  <inkml:trace contextRef="#ctx0" brushRef="#br0" timeOffset="149981">28980 9432 0,'24'0'0,"-24"-24"16,0 0-16,0 0 0,0-1 16,0 1-16,0 0 0,-24 0 15,24 0-15,-24 24 16,0 0-16,0 0 16,0 0-16,-1 0 15,1 24-15,0 0 0,0 0 16,0 0-16,-1 1 0,1 23 15,0-24-15,24 0 16,-24 0-16,24 1 0,0 23 16,0-24-16,24 0 15,0 1-15,0-25 16,1 24-16,23-24 0,-24 0 16,0-24-16,25 24 15,-25-25-15,0 1 0,0 0 16,0 0-16,1-25 15,-25 25-15,24 0 0,-24 0 16,0 0-16,0 0 0,24 24 16,-24 24-1,0 0 1,0 0-16,0 0 0,0 0 16,0 1-16,0-1 15,24 0-15,0 0 16,1-24-1,-1 0-15,0 0 16,0 0-16,0-24 16,1 24-16,-1-24 0,0-25 15,0 25-15,0-24 0,1 0 16,-1-1-16,-24 1 16,24-25-16,-24 25 0,0-1 15,0 25-15,0 0 16,0 0-16,-24 24 15,24 24-15,-24 0 0,24 0 16,0 25-16,0-1 16,-25 1-16,25-1 0,0 0 15,0 1-15,0-1 16,25 0-16,-25 1 0,0-25 16,24 24-16,-24-23 0,0-1 15</inkml:trace>
  <inkml:trace contextRef="#ctx0" brushRef="#br0" timeOffset="150551">29416 9432 0,'0'-24'0,"0"0"16,0 0-16,0-1 0,24 25 16,0-24-16,0 24 15,0 0-15,25 0 16,-1 0-16,1 0 0,-1 24 15,25-24-15,-25 0 16,25 0-16,-25 0 0,0 0 16,1 0-16,-1 0 0,-24 0 15,0-24-15,1 24 16,-25-24-16,0 0 16,-25 24-16,1-24 15,0-1-15,0 25 0,0 0 16,-1 0-16,-23 0 0,24 0 15,0 25-15,-25-25 16,25 24-16,0 0 0,0 24 16,24-23-16,-24-1 0,24 0 15,0 0-15,0 0 16,0 0-16,0 1 0,24-25 16,0 24-16,0-24 15,25 0-15,-25 0 16,0 0-16,0 0 15,0-24-15,25-1 0,-25 1 16,0 0-16,-24 0 0,24 0 16,-24 0-16,24-1 15,-24 1-15,0 0 0,0 0 16,0 48 15,0 0-31,0 0 0,25 1 16,-25 23-16,0-24 15,24 24-15,-24-23 0,0 23 16,24-24-16,-24 0 0,0 1 16,24-25-1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31T14:42:45.8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15967 9096 0,'-25'-25'16,"25"1"-1,25 0 17,-1 24-17,24 0 1,-24 0-16,25 0 0,-1 0 15,1 0-15,-1 0 16,0 0-16,1 0 0,-25 0 16,0 0-16,0 0 0,0 0 15,1 0-15,-25 24 16,0-48 15,-25 24-15,1 0-16,0 0 15,24-24-15,-24 24 16,24 24 0,0 0-16,-24 0 15,24 25 1,0-25-16,0 24 0,0 1 16,0-1-16,0 25 15,0-25-15,0 1 0,0 23 16,0-24-16,0 1 0,0-1 15,0-24-15,0 25 16,0-25-16,0 0 0,0 0 31,0-48-15,0 0-16,0 0 16,-24 0-16,24-1 15,-25 1-15,1 24 0,0-24 16,0 24-16,0 0 15,-25 0-15,25 0 0,-24 0 16,-1 24-16,1 0 0,-1-24 16,1 25-16,24-1 15,-24 0-15,23-24 0,1 24 16,24 0 0,24-24-1,1 0-15</inkml:trace>
  <inkml:trace contextRef="#ctx0" brushRef="#br0" timeOffset="577">16765 9507 0,'24'0'0,"-24"-24"0,0 0 16,0-1 0,0 1-16,0 0 0,0 0 15,-24 0-15,24-1 16,-24 1-16,24 0 16,0 0-16,-24 24 0,-1 0 15,1 0 1,24 24-16,-24 0 0,0 0 15,24 1-15,-24 23 16,-1-24-16,1 25 0,24-1 16,-24-24-16,24 24 0,0-23 15,0-1-15,0 0 16,24 0-16,0-24 16,1 0-16,23 0 0,-24 0 15,0 0-15,25-24 16,-25 0-16,0 0 0,0-1 15,1 1-15,-25 0 16,24 0-16,-24 0 0,0 0 16,0-1-16,0 1 15,-24 24-15,24-24 16,0 48 15,0 0-31,0 1 16,0-1-16,0 0 0,0 0 15,24 0-15,-24 0 16,0 1-16,0-1 0,24 0 16,-24 0-16,0 0 15</inkml:trace>
  <inkml:trace contextRef="#ctx0" brushRef="#br0" timeOffset="1692">17370 9410 0,'0'-24'16,"0"0"-16,-24 0 0,-1-1 16,1 25-1,0 0-15,0 0 16,0 0-16,-1 0 15,1 0-15,0 25 0,0-1 16,0-24 0,24 24-16,0 0 0,0 0 15,0 1-15,0-1 16,0 0-16,24 0 16,0 0-16,-24 0 0,24 1 15,25-25-15,-25 24 16,0-24-16,24 0 0,-23 0 15,-1 0-15,24 0 0,-24-24 16,0-1-16,1 1 16,-1 0-16,-24 0 0,24 0 15,-24-25-15,0 1 0,0 0 16,0-1-16,0 1 16,0-25-16,0 25 0,0-1 15,0 25-15,0-24 16,0 24-16,24 24 15,-24 24-15,0 0 16,0 24-16,0 1 16,24-1-16,-24 1 0,0-1 15,0 0-15,25 1 16,-25-1-16,0 1 0,0-1 16,0-24-16,0 24 0,0-23 15,24-50 16,-24 1-15,0 0-16,24-24 0,0 24 16,-24-25-16,24 1 0,1 24 15,23-25-15,-24 25 16,0 0-16,-24 0 0,25-1 16,-1 25-16,-24 25 31,0-1-31,-24 0 15,-1 0-15,1 0 16,0-24-16,0 25 0,0-1 16,-1-24-16,1 24 0,0-24 15,48 0 17,0 0-17,1 0-15,-1 0 16,0 0-1,0 24-15,0-24 0,1 24 16,-25 1-16,24-1 0,0 0 16,0 0-16,-24 0 15,24 0-15,0 1 0,1-1 16,-25 0-16,24 0 16,0 0-16,0-24 15,0 0 1,1 0-1,-1 0-15,-24-24 16,24 0-16,0 24 0,-24-24 16,24 0-16,-24-1 15,25 1-15,-25 0 0,0 0 16,0 0 0,0 0-16,-25 24 15,25-25-15,-24 25 31,24 25 1,-24-25-32</inkml:trace>
  <inkml:trace contextRef="#ctx0" brushRef="#br0" timeOffset="-17845">17539 1645 0,'24'0'31,"-24"24"-15,0 0 15,0 1 0,0-1-31,0 0 16,-24 0-16,24 25 0,0-25 15,0 24-15,-24-24 16,24 25-16,0-25 0,0 24 16,0 1-16,0-25 15,-24 24-15,24 1 0,0-25 16,0 24-16,0-24 0,0 1 16,0-1-16,0 0 15,0 0-15,0 0 0</inkml:trace>
  <inkml:trace contextRef="#ctx0" brushRef="#br0" timeOffset="-16711">17660 1645 0,'0'-24'15,"0"48"32,24-24 0,-24 24-31,24-24-16,-24 24 0,25-24 15,23 25-15,-24-25 16,25 24-16,-1 0 0,0-24 16,1 24-16,-1 0 0,0-24 15,1 25-15,-1-1 16,1-24-16,-1 24 0,0-24 16,-23 24-16,-1-24 0,0 0 15,-24 24-15,24-24 16,0 0 78,-24 24-94,-24-24 187,0 25-171,0-25-1,0 24-15,-1-24 16,1 24-16,0 0 0,-24-24 16,23 24-16,1-24 15,-24 25-15,-1-1 0,25-24 16,-24 24-16,-1 0 15,1-24-15,0 24 0,24 1 16,-25-25-16,1 24 16,24-24-16,-25 24 0,25-24 15,0 24-15,-25-24 0,25 24 16,0-24-16,0 0 16,24 25-16,-24-25 0,-1 0 15,1 24 1,0-24-16,24 24 15,-24-24 1,24 24 0,24-48 62,-24 0-63,0 0-15</inkml:trace>
  <inkml:trace contextRef="#ctx0" brushRef="#br0" timeOffset="-14461">17587 1185 0,'-24'0'63,"0"0"-48,0 0 1,0 0 0,-1 0-16,1 0 15,0 0-15,0 0 0,0 0 16,0 0-16,-25 0 15,25 0-15,0 0 16,0 0-16,-1 0 16,1 0-16,0 25 0,0-25 15,0 0-15,-1 0 0,1 0 16,24 24-16,-24-24 16,0 0-16,24 24 0,-24-24 15,-1 24-15,1 0 16,0 1-1,0-25-15,24 24 0,-24 0 16,24 0-16,-24 0 16,24 0-16,0 1 15,-25-1-15,25 0 16,0 0-16,0 0 0,0 1 16,0-1-16,-24 0 0,24 0 15,0 0-15,0 1 16,0-1-16,-24 0 0,24 0 15,0 25-15,0-25 16,-24 0-16,24 0 0,0 0 16,0 25-16,0-25 0,-24 0 15,24 24-15,0-23 16,0-1-16,0 0 0,-25 0 16,25 0-16,0 1 15,0-1-15,0 0 0,0 0 16,0 0-16,0 1 0,0-1 15,0 0 1,0 0-16,0 0 0,0 0 16,0 1-1,0-1-15,0 0 16,0 0-16,25 0 16,-25 1-1,24-25 1,-24 24-16,24-24 15,0 0 1,0 24-16,1-24 16,-1 0-16,0 0 15,0 24-15,0-24 0,0 0 16,25 0-16,-25 0 16,24 24-16,1-24 0,-25 0 15,24 0-15,1 0 0,-1 0 16,1 0-16,-1 0 15,0 0-15,-24 0 0,25 0 16,-1 0-16,1 0 16,-1 0-16,-24 0 0,25 0 15,-25 0-15,24 0 0,-24 0 16,25 0-16,-25 0 16,24 0-16,-24 0 0,25 0 15,-25 0-15,24 0 0,-23 0 16,23 0-16,-24 0 15,0 0-15,1 0 0,-1 0 16,0-24-16,24 24 16,-23 0-16,-1 0 0,0 0 15,0 0-15,0 0 0,25 0 16,-25 0-16,0 0 16,0 0-16,0 0 0,1 0 15,-1 0 1,0 0-16,0 0 0,0 0 15,1 0 1,-1 0 0,0-24-16,0 24 31,0-24-31,1 24 16,-25-24-1,0-1 1,0 1-16,0 0 15,0 0 1,0-25-16,0 25 0,0-24 16,0 24-16,24-25 0,-24 1 15,0 0-15,24-1 16,-24 25-16,0-24 0,0-1 16,24 1-16,-24-1 15,0 25-15,0-24 0,0 0 16,0 23-16,-24-23 0,24 0 15,0 23-15,0-23 16,-24 24-16,24-25 0,0 25 16,0 0-16,0 0 15,0 0-15,-24 24 0,24-25 16,0 1-16,-25 0 31,25 0-31,0 0 16,-24 0-1,24-1 1,0 1 0,0 0-1,-24 24 1,24-24 0,-24 0-1,0-1 1,-1 25-1,1 0-15,0-24 0,0 24 16,-25 0-16,25 0 16,-24 0-16,-1-24 0,1 24 15,0 0-15,-25 0 0,25 0 16,-1 0-16,1 0 16,0 0-16,-1 0 0,25 0 15,-24 0-15,-1 0 0,25 0 16,-24 0-16,-1 0 15,25 0-15,-24 0 0,-1 0 16,1-24-16,24 24 16,-25 0-16,1 0 0,24 0 15,-25 0-15,25 0 16,-24 0-16,24 0 0,0 0 16,-1-24-16,1 24 15,0 0 1</inkml:trace>
  <inkml:trace contextRef="#ctx0" brushRef="#br0" timeOffset="-13483">16596 48 0,'0'-24'16,"0"0"-16,0 48 47,0 0-47,0 1 15,0-1-15,0 0 0,0 0 16,0 25-16,24-1 15,-24-24-15,0 25 0,24-1 16,-24-24-16,0 0 16,24 0-16,-24 1 0,0-1 15,24 0-15,1-24 32,-1 0-32,-24-24 15,24 0-15,0-1 16,0 1-16,1 0 0,-25-24 15,24 24-15,0-25 0,0 25 16,-24-24-16,0-1 16,0 25-16,0 0 0,0 0 15,0-1-15,0 50 32,-24 23-32,24-24 15,0 25-15,0-1 16,-24 25-16,24-1 0,0 1 15,-24-1-15,24 1 16,0-1-16,-25 1 0,25 0 16,0-25-16,-24 24 0,24-23 15,-24-1-15,24-24 16,-24 25-16,24-25 0,0 0 16,0 0-1,0-48 1,0-24-16</inkml:trace>
  <inkml:trace contextRef="#ctx0" brushRef="#br0" timeOffset="-13008">17176 508 0,'0'24'63,"0"0"-47,0 1-16,0-1 0,-24 0 15,24 0-15,0 25 0,0-25 16,0 24-16,0-24 15,0 1-15,24-1 0,-24 0 16,0 0-16,24-24 16,-24 24-16,25-24 15,-1 0 1,-24-24-16,24 0 16,-24 0-16,24 0 0,-24-1 15,24 1-15,-24-24 16,0 24-16,0-25 0,0 25 15,0-24-15,0 23 0,-24 25 16,0-24-16,0 24 16,0 0-16,24 24 15,-25 1-15,25-1 16,-24 0-16,24 0 16,0 0-16,24 1 0</inkml:trace>
  <inkml:trace contextRef="#ctx0" brushRef="#br0" timeOffset="-12577">17539 556 0,'-24'-24'15,"24"48"1,0 1-1,0-1 1,0 0-16,0 0 16,0 0-16,0 25 0,0-25 15,0 0-15,0 0 16,24 25-16,-24-25 0,0 0 16,24-24-16,-24 24 15,24-24-15,-24 24 0,25-24 16,-1 0-16,0-24 15,0 0 1,0 0-16,1-24 0,-25 23 16,24-23-16,-24 24 15,24-25-15,-24 1 0,0 0 16,0 23-16,0-23 0,0 24 16,0 0-16,0-1 15,-24 25-15,24 25 31,0-1-15</inkml:trace>
  <inkml:trace contextRef="#ctx0" brushRef="#br0" timeOffset="-12115">17950 266 0,'-24'0'0,"24"-24"0,-24 24 16,24-24-1,24 24 17,0 0-32,0 0 0,1 0 15,23 0-15,-24 0 16,25 0-16,-1 0 0,0 0 15,-23-24-15,-1 24 0,0 0 16,0 0-16,-48 0 31,0 0-31,0 0 0,-1 0 16,1 0-16,0 0 16,0 0-16,0 0 15,-1 24-15,1 0 16,24 0-16,0 0 15,0 25-15,0-25 0,0 24 16,0 1-16,0-1 16,0 0-16,0 1 0,0-1 15,0 1-15,0-25 16,0 24-16,0-24 0,0 1 16,0-1-16,0 0 0,0 0 15,-24 0 1</inkml:trace>
  <inkml:trace contextRef="#ctx0" brushRef="#br0" timeOffset="-11695">18337 532 0,'-24'24'16,"24"1"-1,-24-1 1,24 0-16,0 0 0,0 0 16,0 25-16,0-25 15,0 0-15,24 25 0,-24-25 16,24 0-16,-24 0 0,25 0 16,-25 0-16,24 1 15,0-25-15,0 0 16,0 0-1,0 0-15,1-25 0,-1 1 16,-24 0-16,24-24 0,0 24 16,-24-25-16,24 25 15,-24-24-15,0 23 0,0 1 16,0 0-16,0 0 16,0 0-16,-24-1 15</inkml:trace>
  <inkml:trace contextRef="#ctx0" brushRef="#br0" timeOffset="-11161">18773 411 0,'0'-24'15,"0"0"-15,0 0 16,0 0-16,0 48 47,0 0-31,24 0-16,-24 0 0,0 25 15,0-1-15,0-24 16,0 25-16,0-1 0,0 0 15,0 1-15,0-25 0,24 0 16,-24 0-16,0 1 16,0-1-16,0 0 0,0-48 47,0 0-32,0-1-15,0 1 16,24 0-16,1 0 15,-1 0-15,0-1 16,0 1-16,24 24 0,-23 0 16,-1 0-16,24 0 0,-24 24 15,1-24-15,-1 25 16,0-1-16,-24 0 0,0 0 16,0 0-16,0 1 15,-24-1-15,0 0 0,-1 0 16,1-24-16,0 24 0,-24-24 15,23 0-15,-23 0 16,24 0-16,0 0 0,0 0 16,-1-24-16,1 24 15,24-24-15,0 0 0,24 0 16</inkml:trace>
  <inkml:trace contextRef="#ctx0" brushRef="#br0" timeOffset="-10585">19450 629 0,'0'24'62,"24"-24"-46,-24 24-16,24-24 15,1 25 1,-1-25 0,0 0-16,0 0 15,-24-25-15,24 25 0,1-24 16,-1 0-1,-24 0-15,0 0 16,0-1 0,0 1-16,-24 24 0,-1-24 15,1 24-15,0 0 16,0 0-16,0 0 0,-1 0 16,1 24-16,0 0 0,0 1 15,0-1-15,24 0 16,0 0-16,0 25 0,0-25 15,0 0-15,0 0 0,24 0 16,-24 1-16,24-1 16,0 0-16,0 0 0,1-24 15,-1 0-15,0 0 16,24 0-16,-23 0 0,-1 0 16,24-24-16,-24 24 0,1 0 15,-1-24-15,0 24 16,-24-24-16,24 24 15</inkml:trace>
  <inkml:trace contextRef="#ctx0" brushRef="#br0" timeOffset="-7789">16571 3701 0,'0'-24'16,"-24"24"0,24-24-16,0 0 15,0-1 1,24 1 0,-24 0-1,0 0-15,25 24 0,-25-24 16,24-1-16,0 1 0,0 0 15,0 24 1,1-24-16,-1 24 0,0 0 16,0 0-1,0 0-15,-24 24 0,25-24 16,-1 24-16,-24 0 0,24 1 16,-24-1-16,0 0 15,24 0-15,-24 25 0,0-25 16,-24 0-16,24 0 0,-24 25 15,0-25-15,-1 0 16,-23 0-16,24 0 0,0 1 16,-25-1-16,25 0 15,-24 0-15,23 0 0,1 0 16,0-24-16,0 25 0,0-25 16,-1 0-1,25 24-15,0-48 31,0-1-15,25 25 0,-1-24-16,0 0 15,0 24-15,0 0 0,25 0 16,-25 0-16,0 0 16,0 0-16,1 0 0,-1 0 15,0 0-15,0 24 0,0-24 16,-24 24-16,25-24 15,-25 25-15,24-25 16,-24 24-16,24 0 16,0-24-1</inkml:trace>
  <inkml:trace contextRef="#ctx0" brushRef="#br0" timeOffset="-7195">17200 3629 0,'0'-25'0,"0"1"15,0 0 1,0 48 47,25-24-48,-25 24-15,0 1 31,-25-25-15,25-25 15,0 1-15,0 0 15,25 24-31,-25 24 47,24-24-31</inkml:trace>
  <inkml:trace contextRef="#ctx0" brushRef="#br0" timeOffset="-6768">17225 3871 0,'0'24'31,"24"-24"-15,-24 24-1,0 0 32,0-48-15,0 0-1,24 24-16,0 0 17</inkml:trace>
  <inkml:trace contextRef="#ctx0" brushRef="#br0" timeOffset="-3811">19571 3459 0,'0'-24'0,"0"0"15,-24 24 17,24 24-32,-24-24 15,24 24-15,-25 0 16,25 1-1,-24-1-15,0 0 0,24 0 16,-24 0-16,24 1 16,-24 23-16,24-24 0,0 0 15,0 1-15,0-1 0,24 0 16,-24 0-16,24 0 16,-24 1-16,24-1 0,0-24 15,1 0-15,23 24 16,-24-24-16,25 0 0,-25-24 15,0 24-15,0-24 0,25 24 16,-25-25-16,-24 1 16,24 0-16,-24 0 0,24-25 15,-24 25-15,0-24 16,-24 24-16,0-25 0,24 25 16,-24 0-16,-1-25 0,1 49 15,0-24-15,0 0 16,0 24-16,-1 0 15,25 24 1,-24-24-16,24 24 0,-24-24 16,24 25-16</inkml:trace>
  <inkml:trace contextRef="#ctx0" brushRef="#br0" timeOffset="-5917">17612 3580 0,'-25'0'0,"25"-24"16,0 0-1,0 0 1,0-1 0,25 25-16,-25-24 15,24 24-15,-24-24 0,24 24 16,0-24-16,0 24 16,1 0-16,-1 0 0,0 0 15,0 0-15,0 0 0,1 24 16,-1 0-16,0 0 15,0 1-15,-24-1 16,0 0-16,0 0 16,0 0-16,0 1 15,-24-25-15,24 24 16,-24-24-16,0 24 0,-1-24 16,1 24-16,0-24 15,0 0 1,24 24-16,-24-24 15,48 0 17,0 0-17,0 0 1,0 0-16,1 25 0,-1-25 16,0 0-16,0 24 0,24-24 15,-23 24-15,-1 0 16,0 0-16,-24 1 15,24-1-15,-24 0 16,0 0-16,0 0 16,-24 0-16,0-24 15,0 0-15,-1 25 16,1-25-16,0 0 0,0 0 16,0 0-16,0-25 15,-1 25-15,1 0 0,0 0 16,0 0-16,0 0 15,-1-24 1</inkml:trace>
  <inkml:trace contextRef="#ctx0" brushRef="#br0" timeOffset="-5269">18337 3677 0,'-24'-24'15,"24"0"1,0-1 0,0 1-1,0 0-15,0 0 16,0 0 0,0-1-16,24 25 15,-24-24-15,25 24 0,-1 0 16,0 0-1,0 0-15,0 0 0,0 24 16,1-24-16,-1 25 16,24-1-16,-24-24 0,-24 24 15,25 0-15,-1 0 16,-24 1-16,0-1 0,0 0 16,0 0-16,-24 0 15,-1 1-15,1-1 16,0 0-16,-24 0 0,23 0 15,1 1-15,-24-1 0,24 0 16,0-24 0,24 24-16,-25-24 15,50 0 17,-1 0-32,0 0 15,0 0-15,0 0 16,25 0-16,-25 0 0,24 0 15,-24 0-15,25 24 16,-25-24-16,0 0 0,0 0 16,-24 24-16,25-24 0,-1 0 15,-24-24 17</inkml:trace>
  <inkml:trace contextRef="#ctx0" brushRef="#br0" timeOffset="-4879">18821 3483 0,'-24'0'16,"48"0"-1,0 0 1,-24 25-16,25-25 0,-1 0 16,0 0-1,0 24-15,0-24 16,-24 24 0,0-48 30,-24 24-30,24-24 0</inkml:trace>
  <inkml:trace contextRef="#ctx0" brushRef="#br0" timeOffset="-4482">19015 3774 0,'0'24'15,"0"0"1,24-24 0,-24 24-16,24-24 15,-24 25 1,-24-25 15,0 0-15,24-25-16,-25 25 15,25-24 1,25 24 62</inkml:trace>
  <inkml:trace contextRef="#ctx0" brushRef="#br0" timeOffset="-3283">20176 3411 0,'0'-24'0,"0"48"47,0 0-47,-24 0 15,24 0 1,-25 1-16,25 23 0,0-24 16,-24 25-16,24-25 15,0 0-15,0 24 0,0-23 16,0-1-16,24 0 16,-24 0-16,25 0 0,-1 1 15,0-25-15,0 24 0,0-24 16,1 24-16,-1-24 15,24 0-15,-24 0 0,1 0 16,-1 0-16,0-24 16,0 24-16,0-24 0,0-1 15,-24-23-15,0 24 0,25-25 16,-25 25-16,0-24 16,-25-1-16,25 25 0,-24-24 15,0 24-15,0-1 0,0 1 16,0 0-16,-1 24 15,1-24-15,0 24 0,0 0 16,0 0-16,-1 24 16,1-24-16,0 24 0,0 0 15,0-24-15,-1 25 0,1-1 16</inkml:trace>
  <inkml:trace contextRef="#ctx0" brushRef="#br0" timeOffset="-1823">16741 7112 0,'0'-24'0,"0"0"16,0-1-16,0 1 16,0 0-1,0 0 1,-24 24 0,24-24-1,-25 24-15,1 0 0,0 0 16,0 0-16,-25 0 15,25 24-15,0 0 0,-24-24 16,23 24-16,-23 25 0,24-25 16,0 24-16,0-24 15,-1 25-15,1-1 0,0-24 16,24 25-16,-24-1 16,24-24-16,0 25 0,0-25 15,24 0-15,0 24 0,0-23 16,1-1-16,-1 0 15,24 0-15,-24 0 0,25 1 16,-1-1-16,25-24 16,-25 24-16,0-24 0,25 0 15,-25 0-15,1-24 16,-1 24-16,0-24 0,1-1 16,-1-23-16,-24 24 0,25 0 15,-25-25-15,-24 1 16,24 0-16,-24-1 0,0 1 15,0-1-15,0 25 0,0-24 16,-24 24-16,24-25 16,-24 25-16,0 0 0,-1 24 15,1-24-15,0 24 16,-24 0-16,23 0 0,1-25 16,0 25-16,0 0 0,0 0 15,0 0 1,-1 0-1,25 25 1</inkml:trace>
  <inkml:trace contextRef="#ctx0" brushRef="#br0" timeOffset="-929">16596 7838 0,'24'0'0,"-24"-24"15,24 24-15,-24 24 47,-24 0-31,24 0 0,-24 0-16,24 1 0,-25 23 15,1-24-15,24 24 0,-24 1 16,0-25-16,0 24 15,-1 1-15,1-1 0,0 1 16,0-25-16,24 24 16,-24-24-16,0 1 0,24-1 15,-25 0-15,25 0 0,-24-24 16,24 24-16,0 0 16,24-24 30,1 0-30,-1 0-16,0 0 16,24 25-16,1-25 0,-25 0 15,24 0-15,1 0 0,-1 0 16,0 0-16,-23 0 16,23 0-16,0 24 0,1-24 15,-1 0-15,0 0 16,-23 0-16,23 0 0,-24 0 15,25 0-15,-25 0 0,0 0 16,0 0 0,0 0-16,-24-24 15,0-1 1,0 1-16,0 0 16,0 0-16,0-24 15,0 23-15,0-23 16,0 24-16,-24-25 0,24 1 15,-24-25-15,24 25 16,-24 0-16,24-1 0,-24 1 16,-1 0-16,25 23 0,-24-23 15,24 24-15,-24 24 16,24-24-16,-24-1 0,0 1 16,-1 24-1,25-24 1,-24 24-1,24 24 17,-24-24-17</inkml:trace>
  <inkml:trace contextRef="#ctx0" brushRef="#br0" timeOffset="5733">17442 8080 0,'0'24'0,"24"-24"16,1 0-16,-1 0 0,0 0 16,0 0-16,0 0 15,1 0-15,-1 0 16,0 0-16,0 0 0,0 0 16,1 0-16,-1 0 15,24 0-15,1 0 0,-1 0 16,24 0-16,1 0 0,0-24 15,-1 24-15,1 0 16,-1 0-16,1-25 0,-25 25 16,25 0-16,-25 0 15,1 0-15,-1 0 0,-24-24 16,0 24-16,1 0 0,-1 0 16,0 0-1,0 0-15,0 0 16,1 0-1,-25-24 1,24 24 0,-24-24 62,0 0-63,0 0 1,0-1 0,24 1-1,-24 0-15,0 0 0,0 0 16,0-1-16,0 1 16,0 0-16,24-24 0,-24 23 15,0-23-15,0 24 16,0-25-16,0 25 0,0-24 15,0 0-15,0 23 0,0-23 16,0 0-16,0-1 16,0-23-16,0 23 0,0 1 15,0-25-15,0 25 0,-24-25 16,24 1-16,0-1 16,0 25-16,0-25 0,0 1 15,-24-1-15,24 25 16,0-25-16,0 25 0,0-25 15,0 25-15,0-1 16,0 1-16,0 0 0,0-1 16,24 1-16,-24 0 0,0-1 15,0 25-15,24-24 16,-24-1-16,0 1 0,0 24 16,0-25-16,0 1 0,0 24 15,0-1-15,0-23 16,0 24-16,0-24 0,0 23 15,0 1-15,0-24 16,0 24-16,0-1 0,0-23 16,0 24-16,0-25 0,0 25 15,0-24-15,0 24 16,0-25-16,0 25 0,0-24 16,0 24-16,0-1 15,0-23-15,0 24 0,0 0 16,0-25-16,0 25 0,0 0 15,0 0-15,0-1 16,0 1-16,0 0 0,0 0 16,0 0-1,0-1 1,0 1 15,-24 24 79</inkml:trace>
  <inkml:trace contextRef="#ctx0" brushRef="#br0" timeOffset="7101">18821 4282 0,'0'24'31,"-24"0"16,24 0-47,-24 1 0,24-1 16,-24 0-16,24 0 15,-25 24-15,1-23 0,24 23 16,-24 0-16,24-23 0,-24 23 15,0 0-15,24-23 16,0-1-16,0 24 0,-25-24 16,25 1-16,0-1 15,0 0 1,0-48 31,0 0-32,25 24 1,-25-25-16,24 25 0,-24-24 16,24 0-16,-24 0 15,24 0-15,-24-1 0,24 1 16,-24 0-16,0 0 16,25 0-16,-25-25 0,24 25 15,-24 0-15,0 0 16,0-1-16,24 25 15,-24-24-15,0 0 16,24 24-16,-24-24 31,0 0-15,0 0 0,24-1 15,-24 1 31,25 24 1,-1 0 15,-24 24-62,24-24-1,-24 25-15,24-25 16,-24 24-16,24 0 0,0 0 15,1 0-15,-1 25 16,0-25-16,0 0 0,0 24 16,1-23-16,-1 23 0,0-24 15,0 25-15,0-25 16,1 0-16,-25 0 0,24 0 16,-24 1-16,0-1 15,24-24-15,-24 24 0,0 0 16,24-24-1,-24-24 48,-24 24-63</inkml:trace>
  <inkml:trace contextRef="#ctx0" brushRef="#br0" timeOffset="14492">20127 4379 0,'-24'0'31,"24"24"32,0 0-48,0 0-15,0 0 16,0 25-16,0-25 0,0 24 15,0 1-15,0-1 16,0 0-16,0-23 0,0 23 16,0-24-16,0 25 0,0-25 15,0 0-15,0 0 16,0 0-16,24-24 31</inkml:trace>
  <inkml:trace contextRef="#ctx0" brushRef="#br0" timeOffset="14804">20418 4693 0,'0'24'0,"0"0"31</inkml:trace>
  <inkml:trace contextRef="#ctx0" brushRef="#br0" timeOffset="15386">20998 4379 0,'-24'0'0,"24"-25"16,-24 1-16,0 24 15,0 0 1,-1 0-16,1 0 0,0 24 16,0 1-16,0-1 15,-1 24-15,25 0 16,-24-23-16,0 23 0,24 0 16,-24 1-16,24-1 0,0 1 15,0-25-15,0 24 16,0-24-16,0 25 0,24-25 15,0 0 1,0 0-16,25-24 16,-25 0-16,0 0 0,0 0 15,1-24-15,-1 24 16,0-24-16,0 24 0,0-24 16,-24 0-16,0-1 15,0 1-15,-24 0 16,24 0-16,-24 0 0,0 24 15,0 0-15,-1-25 16,1 25-16,0 0 16,0 0-16,0 0 0,24 25 15,-25-25-15,25 24 16,-24 0-16,24 0 16,0 0-1,24-24 1</inkml:trace>
  <inkml:trace contextRef="#ctx0" brushRef="#br0" timeOffset="15932">21264 4548 0,'0'-24'0,"0"-1"0,0 1 16,0 0-16,0 0 16,25 0-16,-25 0 15,24-1-15,0 1 16,0 0-16,0 24 16,1 0-16,23 0 0,-24 0 15,0 0-15,0 0 16,1 24-16,-1-24 0,-24 24 15,24 1-15,-24 23 0,0-24 16,-24 24-16,0-23 16,-1 23-16,1 0 0,0 1 15,0-25-15,-24 24 0,23-23 16,1-1-16,-24 0 16,24 0-16,24 0 0,-25-24 15,1 0-15,24 25 16,-24-25-1,24 24-15,24-24 16,0 0 0,1 0-16,-1 0 0,0 0 15,24 0-15,-23 0 16,23 0-16,0 0 0,1 0 16,-25 0-16,24 0 0,-24 0 15,1 0-15,-1 0 16,-48 24 15,-1-24-31</inkml:trace>
  <inkml:trace contextRef="#ctx0" brushRef="#br0" timeOffset="16701">22063 4330 0,'24'0'0,"-24"-24"0,0 0 16,-24 24-1,-1 0 1,1 24-1,0 0-15,0 0 16,0 1-16,0-1 0,-1 24 16,1-24-16,0 25 15,24-1-15,-24-24 0,24 25 16,0-1-16,0-24 16,0 25-16,0-25 0,0 0 15,24 24-15,0-23 0,0-1 16,1 0-1,-1-24-15,0 0 0,0 0 16,0 0-16,0 0 0,1 0 16,-25-24-16,24 24 15,0-24-15,-24-1 0,24 1 16,-24 0-16,0 0 16,0 0-16,0-1 0,0 1 15,0 0-15,-24 0 0,0 24 16,24-24-16,-24 24 15,-1-25-15,1 25 16,48 0 31,1 0-47,-1 0 16,0 0-16,0 0 0,0 0 15,1 0 1,-1-24-16,0 24 0,0 0 15,0 0-15,1-24 16,-1 24-16,-24 24 31,0 0-15,0 1 0,0-1-16,0 0 15,0 0-15,0 25 0,0-25 16,0 0-16,0 0 0,0 0 15,0 1-15,0-1 16,0 0-16,0 0 16</inkml:trace>
  <inkml:trace contextRef="#ctx0" brushRef="#br0" timeOffset="17669">22571 4451 0,'-25'0'0,"25"24"31,-24-24-31,24 24 0,0 1 16,0-1-16,-24 0 15,24 0-15,0 25 0,0-25 16,0 24-16,0-24 0,0 1 16,0 23-16,0-24 15,0 0-15,0 1 0,-24-25 16,24 24-16,0 0 16,-24-24-1,24-24 1,0 0-1,0-1-15,0 1 16,0 0-16,0-24 16,0-1-16,24 1 0,-24-1 15,0 1-15,24 0 0,0-1 16,0-23-16,-24 23 16,25 25-16,-1-24 0,0 24 15,0-1-15,0 25 16,1 0-16,-1 0 15,0 0-15,-24 25 0,24-25 16,0 24-16,-24 0 16,25 0-16,-25 0 0,0 1 15,24-1-15,-24 0 16,0 0-16,-24 0 0,-1 0 16,1 1-16,0-1 15,0-24-15,0 24 16,-1 0-16,1-24 15,0 24 1,24-48 15,24 24-15,0-24 0,1 24-16,-1 0 15,0 0-15,0 24 16,0-24-16,1 24 0,-1-24 15,0 25-15,-24-1 16,24-24-16,-24 24 0,0 0 16,0 0-16,-24 1 0,0-1 15,24 0-15,-24-24 16,-1 24-16,1 0 0,0-24 16,-24 25-16,23-1 15,1-24-15,0 0 0,0 0 16,0 0-16,-1 0 15,25-24 1,0-1-16,0 1 0,0 0 16,0 0-1,25 0-15,-25-1 0,0 1 16,24 0-16,-24 0 16,0 48 15,-24 0-16,24 0-15,-25 1 16</inkml:trace>
  <inkml:trace contextRef="#ctx0" brushRef="#br0" timeOffset="22927">20490 5733 0,'0'-24'16,"-24"24"-16,0-24 15,0 24 1,0 0 0,-1 0-16,1 0 15,0 0-15,0 24 16,0 0-16,-1 0 16,1 1-16,24-1 0,-24 0 15,0 0-15,24 0 16,0 1-16,24-1 15,0-24 1,0 24-16,1-24 16,23 0-16,-24 24 0,25-24 15,-25 24-15,0-24 16,0 0-16,0 24 0,0-24 16,-24 25-16,0-1 0,0 0 15,-24-24 1,0 24-16,-24 0 0,24-24 15,-25 25-15,25-25 16,-24 0-16,23 0 0</inkml:trace>
  <inkml:trace contextRef="#ctx0" brushRef="#br0" timeOffset="23143">20297 5806 0,'0'-24'0,"24"24"0,0-25 16,0 25-1,1-24-15,-1 24 0,0 0 16,24-24-16,-24 24 0,1 0 16,-1 0-16,0-24 15,0 24-15,0 0 0,1 0 16</inkml:trace>
  <inkml:trace contextRef="#ctx0" brushRef="#br0" timeOffset="23395">20684 5927 0,'0'24'15,"24"-24"17,0 0-17,0 0 1,1 0-16,-1-24 16,0 24-16,0 0 15,0 0 1</inkml:trace>
  <inkml:trace contextRef="#ctx0" brushRef="#br0" timeOffset="23874">21192 5685 0,'0'-24'15,"-24"48"32,-1 0-31,25 0-16,-24 0 0,0 1 16,24 23-16,-24-24 0,0 0 15,24 25-15,0-25 16,-25 24-16,25-24 0,0 1 15,25 23-15,-25-24 16,24 0-16,0 1 0,0-25 16,0 24-16,1-24 0,-1 0 15,0 0-15,0 0 16,0-24-16,1 24 0,-1-25 16,0 1-1,-24 0-15,0 0 0,0 0 16,-24-1-16,0 1 15,-1 24 1,-23 0-16,24 0 0,0 0 16,-1 0-16,25 24 15,-24-24-15,0 0 0,24 25 16,0-1-16,0 0 31</inkml:trace>
  <inkml:trace contextRef="#ctx0" brushRef="#br0" timeOffset="24367">21603 5878 0,'-24'-24'16,"0"24"0,24 24 15,24-24-16,0 0-15,0 0 16,0 0 0,1 0-16,-1 0 0,0 0 15,0-24-15,0 24 16</inkml:trace>
  <inkml:trace contextRef="#ctx0" brushRef="#br0" timeOffset="24667">21966 5661 0,'-24'0'15,"24"24"1,0 0 0,0 0-1,0 0-15,0 1 0,0 23 16,0-24-16,0 0 0,24 25 16,-24-25-16,0 24 15,0-24-15,0 1 0,0-1 16,0 0-16,0 0 15,0 0-15</inkml:trace>
  <inkml:trace contextRef="#ctx0" brushRef="#br0" timeOffset="25063">22256 5757 0,'0'-24'15,"-24"24"1,0 24 0,0-24-16,24 25 15,-25-1-15,25 0 0,-24 0 16,24 0-16,0 1 16,0-1-16,0 0 0,0 0 15,24 0-15,-24 0 0,25 1 16,-1-1-16,0 0 15,0-24-15,0 0 16,1 0-16,-1-24 16,0 24-16,0-24 0,-24-1 15,24 1-15,-24 0 16,0 0-16,0 0 0,0 0 16,0-25-16,-24 25 0,24 0 15,-24 0-15,0-1 16,0 1-16,-1 24 0,1-24 15,0 24-15,0 0 16,24 24 0</inkml:trace>
  <inkml:trace contextRef="#ctx0" brushRef="#br0" timeOffset="26017">22522 5806 0,'0'24'63,"24"-24"-48,-24 24-15,0 0 16,25-24-16,-25 25 0,0-1 15,0 0-15,0 0 16,0 0-16,0 0 16,0 1-1,0-50 32,0 1-47,24 0 16,-24 0-1,0 0-15,24 0 0,-24-25 16,0 25-16,24 0 0,-24 0 16,24-1-16,1 1 15,-1 24 1,-24 24 0,0 1-1,0-1-15,0 0 0,0 0 16,0 0-1,24-24-15,-24 25 0,24-25 63,-24-25-47,24 25-16,-24-24 15,25 0-15,-1 0 16,-24 0-16,24 24 15,-24-25-15,24 25 0,0 0 16,1 25 0,-25-1-1,0 0-15,0 0 16,24 0-16,-24 1 16,0-1-1,24-24-15,-24 24 16,0 0-16,24-24 15,0 0 1,0-24 0,1 0-16,-1 0 15,-24-1 1,24 25-16,-24-24 0,0 0 16,0 0-16,24 0 15,-24-1-15,0 1 0,0 0 31,0 0-31,0 48 16,0 0 0,0 0-16,0 1 15,0-1-15,0 0 16,0 0-16,24 0 16,-24 1-16</inkml:trace>
  <inkml:trace contextRef="#ctx0" brushRef="#br0" timeOffset="26198">23224 5540 0,'0'-25'15,"-24"1"1,-1 24-1,25 24 1,0 1 0</inkml:trace>
  <inkml:trace contextRef="#ctx0" brushRef="#br0" timeOffset="26893">23296 5782 0,'0'24'15,"25"-24"1,-25 24 0,24-24-1,-24 24 1,24-24-1,-24 24 1,24-24 0,-24-24 77,0 0-77,24 24 0,-24-24-16,0 0 15,25 24 1,-25-25-16,24 25 0,-24-24 16,24 24-16,-24-24 0,24 24 15,0-24 1,0 24-1,-24 24 1,25-24 0,-25 24-16,0 0 15,24 1 1,-24-1-16,0 0 16,24 0-1,-24 0-15,0 1 16,24-25 31,-24-25-47,24 25 15,1-24 1,-1 0-16,0 24 16,-24-24-16,24 24 15,-24-24-15,24 24 16</inkml:trace>
  <inkml:trace contextRef="#ctx0" brushRef="#br0" timeOffset="50040">25885 5975 0,'0'-24'47,"0"0"-15,-24 24-32,-1 0 15,1 0-15,0 0 16,0 0-16,-25 0 0,25 24 15,-24-24-15,24 24 16,-25 0-16,1-24 0,0 24 16,-1 1-16,1-1 0,-1-24 15,25 24-15,-24 0 16,24-24-16,-1 0 0,1 24 16,0-24-16,0 0 0,0 0 15,-1 0 1,1 25-1,0-25 1,24 24 15,-24-24-15,24 24-16,0 0 16,0 0-1,0 1-15,0 23 0,0 0 16,-24-23-16,24 23 0,0 24 15,-24-23-15,24-1 16,-25 1-16,25 23 0,-24-23 16,24-1-16,0 0 15,-24 1-15,24-1 0,0 0 16,-24 1-16,24-1 0,0 1 16,0-1-16,-24 0 15,24 1-15,-25-1 0,25 1 16,0-1-16,-24 0 0,24-24 15,0 25-15,-24-25 16,24 0-16,0 0 0,0 1 16,0-1-16,0 0 15,24-24 17,0 0-32,1-24 15,-1 24-15,24 0 0,-24 0 16,49 0-16,-25 0 15,25 0-15,-1 0 0,25 0 16,0 0-16,0 0 16,-1 0-16,1 0 0,0 0 15,0 24-15,0-24 0,-25 24 16,1-24-16,-25 0 16,0 24-16,1-24 0,-1 0 15,-24 0-15,1 0 16,-1 0-16,-24-24 15,0 0-15,0 0 16,0 0 0,0-1-16,0 1 0,0 0 15,0 0-15,0 0 16,24-25-16,-24 25 0,24-24 16,-24-1-16,24 1 0,-24 0 15,25-1-15,-25-23 16,0 23-16,0-23 0,0-1 15,0 1-15,0-1 0,0 0 16,0 1-16,0-25 16,0 49-16,0-25 0,0 25 15,0-1-15,0 1 16,0 0-16,0 23 0,0 1 16,0 0-16,0 0 0,0 0 15,-25-1-15,25 1 16,-24 0-16,0 24 0,24-24 15,-24 0-15,-25 24 16,25-25-16,0 25 0,-24 0 16,23-24-16,-23 24 0,24-24 15,-25 24-15,25 0 16,0-24-16,-24 24 0,24 0 16,-25 0-16,25-24 15,0 24-15,-25 0 0,25 0 16,0 0-16,-24 0 0,23 24 15,1-24-15,0 24 16</inkml:trace>
  <inkml:trace contextRef="#ctx0" brushRef="#br0" timeOffset="50479">25111 6798 0,'0'24'15,"0"0"17,24-24 30,0 0-46,24 0-16,-23 0 0,23 0 15,-24 0-15,25 0 0,-1 0 16,0 0-16,1 0 16,-1 0-16,0 0 0,-23-24 15,-1 24-15,0 0 16,-48 0 0</inkml:trace>
  <inkml:trace contextRef="#ctx0" brushRef="#br0" timeOffset="51183">25425 7717 0,'0'-24'0,"0"48"63,0 0-48,0 0-15,0 0 0,0 1 16,0 23-16,0 0 15,0 1-15,0-25 0,0 24 16,-24 1-16,24-1 16,0-24-16,0 25 0,0-25 15,0 0-15,0 0 0,0 0 16,0 1 0,0-50 15,0 1-16,-24 0 17</inkml:trace>
  <inkml:trace contextRef="#ctx0" brushRef="#br0" timeOffset="51643">25328 8346 0,'25'0'16,"-25"-24"-16,0-1 31,-25 25-31,1 0 16,0 0-16,0 0 0,0 0 15,-25 25-15,1-25 16,-1 24-16,1 0 0,24 0 15,0 0-15,0 25 16,-1-25-16,25 0 0,0 0 16,0 0-16,25 1 0,-1-1 15,24 0-15,-24 0 16,25 0-16,-1-24 0,25 0 16,-25 0-16,0 0 15,1 0-15,-1-24 0,1 0 16,-25 0-16,0-25 0,0 25 15,-24-24-15,0 0 16,0 23-16,0-23 0,-24 24 16,0 0-16,0-1 15,-1 1-15,1 24 0,0 0 16,0 0-16,0 0 0,-1 0 16,1 24-16,0-24 15,0 0-15,24 25 0</inkml:trace>
  <inkml:trace contextRef="#ctx0" brushRef="#br0" timeOffset="51901">25498 8418 0,'0'25'0,"24"-25"31,0 24-31,0-24 15,0 0-15,25 0 0,-1 0 16,1 0-16,47 0 16,-23 0-16,0 0 0,23 0 15,-23 0-15,-1 0 0,1 24 16,-25-24-16,-23 0 16,23 0-16,-72 0 15,0 0 1,-25-24-16,1 24 15</inkml:trace>
  <inkml:trace contextRef="#ctx0" brushRef="#br0" timeOffset="52244">24167 8443 0,'0'24'0,"24"-24"16,1 0-16,23 0 15,-24 0-15,25 0 16,-1 0-16,0 0 0,1 0 15,23 0-15,1 0 16,-1 0-16,1 0 0,0 0 16,-1 0-16,-23 0 0,23 0 15,-48 0-15,25 0 16,-25 0-16,-24-24 31</inkml:trace>
  <inkml:trace contextRef="#ctx0" brushRef="#br0" timeOffset="53814">25836 5903 0,'0'-25'16,"0"1"-1,0 0 1,0 0-16,0 0 16,0-1-16,25 1 15,-25-24-15,0 24 0,24-25 16,-24 1-16,0-1 0,24 1 16,-24-24-16,0-1 15,24 0-15,-24 1 0,24-1 16,-24 1-16,25-1 15,-25 1-15,0-1 0,0 0 16,24 25-16,-24-25 0,0 25 16,0 0-16,0-1 15,0 1-15,-24 24 0,24 0 16,0-1-16,0 1 16,-25 0-16,25 0 15,-24 24-15,24-24 47,-24 24 109,0 0-140,0 0-16,-25 0 16,25 0-16,-24 0 0,-1 0 15,-23 0-15,-1 0 16,1 0-16,-25 0 0,0 0 15,0 0-15,-24 0 0,-24 0 16,24 0-16,-24 0 16,24 0-16,-24-25 0,24 25 15,24 0-15,0 0 16,25 0-16,-1 0 0,25 0 16,24 0-16,0 0 0,-1 0 15,1 0-15,0 0 16,0 0 15,0 0-15,-1 0-1</inkml:trace>
  <inkml:trace contextRef="#ctx0" brushRef="#br0" timeOffset="54294">23635 3798 0,'0'-24'16,"0"48"46,0 0-62,24 0 16,-24 1-16,0-1 16,0 0-16,0 0 0,0 0 15,24 0-15,-24 25 16,0-25-16,0 24 0,0-23 16,0-1-16,0 0 0,0 0 15,0 0-15,0 1 16,0-1-16,-24-24 15</inkml:trace>
  <inkml:trace contextRef="#ctx0" brushRef="#br0" timeOffset="54733">23732 3750 0,'0'-25'16,"0"50"31,-24-25-32,24 24-15,-25-24 16,25 24-16,-24-24 0,0 24 15,24 0-15,-24 1 16,0-1-16,-1 0 31,25-48 1,25 0-17,-25-1-15,0 1 16,24 24-16,-24-24 15,24 0-15,-24 0 0,24-1 16,-24 1-16,24 24 16,1 0-1,-25 24-15,24 1 0,0-1 16,0 0-16,25 24 16,-1 1-16</inkml:trace>
  <inkml:trace contextRef="#ctx0" brushRef="#br0" timeOffset="55538">26490 5201 0,'0'-24'16,"0"0"-16,0-1 16,-25 25-16,25-24 0,0 0 15,0-24-15,0 23 16,0 1-16,25-24 0,-25 24 16,0 0-16,24-1 15,0 1-15,-24 0 0,24 24 16,73 0-1,-73 24-15,0 0 16,0 1-16,1-1 0,-1 24 16,-24-24-16,0 25 15,-24-1-15,-25-24 0,25 25 16,-24-1-16,-1-24 0,1 0 16,0 1-16,-1-1 15,1 0-15,24 0 0,-1-24 16,1 0-16,0 24 15,48-24 17,0 0-32,1 0 15,-1 0-15,0 0 0,24 0 16,-23 0-16,-1 0 16,24 0-16,-24 0 0,0 0 15,1 0-15,-1 0 0,0 0 16,0 25-1</inkml:trace>
  <inkml:trace contextRef="#ctx0" brushRef="#br0" timeOffset="56449">26877 5080 0,'0'-24'32,"0"0"-17,24 24 1,-24 24 0,0 0-1,0 0 1,0 0-16,0 1 0,0-1 15,0 0-15,0 0 16,0 0-16,0 1 0,0-1 16,0 0-16,0-48 47,0 0-32,24-1-15,-24 1 16,24 0-16,-24 0 0,24 0 15,-24-1-15,25 1 16,-1 0-16,-24 0 0,24 0 16,-24-1-16,24 25 15,-24 25 1,0-1 0,0 0-1,0 0-15,0 0 0,0 1 16,24-1-16,-24 0 15,24-24 32,-24-24-31,25 0-16,-25-1 16,24 25-16,0-24 15,0 0-15,-24 0 0,24 0 16,1 24-16,-25-25 15,24 25-15,-24 25 16,0-1 0,0 0-16,0 0 15,0 0-15,0 1 16,0-1-16,0 0 16,24 0-16,0-24 31,0-24-16,1 0 1,-25 0 0,24-1-16,-24 1 0,24 24 15,-24-24-15,0 0 0,0 0 16,0-1-16,0 1 16,0 48 15,0 1-16,0-1-15,0 0 16,0 0 0,0 0-16</inkml:trace>
  <inkml:trace contextRef="#ctx0" brushRef="#br0" timeOffset="56642">27481 4766 0,'-24'-25'0,"24"1"15,-24 24 1,24 24 15,24 1-15</inkml:trace>
  <inkml:trace contextRef="#ctx0" brushRef="#br0" timeOffset="57097">27554 4911 0,'0'24'31,"0"0"-16,24 0-15,-24 0 16,0 1-16,0-1 16,24 0-1,-24 0-15,24-24 78,1-24-62,-1 0-16,0 0 16,0-1-1,0 1-15,1 0 16,-1 24 0,0 0-1,-24 24-15,0 0 16,24 1-1,-24-1-15,24 0 0,1-24 16,-25 24-16,24 0 0,0-24 31,0 0-15</inkml:trace>
  <inkml:trace contextRef="#ctx0" brushRef="#br0" timeOffset="43864">22595 508 0,'0'24'46,"0"0"-30,0 1-16,0-1 16,0 24-16,0 1 0,0-1 15,-24 0-15,24 1 0,0 23 16,0 1-16,-25-1 16,25 1-16,0 0 0,0 23 15,0-23-15,-24-1 16,24 25-16,0-24 0,0-1 15,-24 1-15,24 0 0,-24-1 16,24 1-16,0-25 16,0 25-16,-24-25 0,24 0 15,0 1-15,0-1 16,0 1-16,0-1 0,0-24 16,0 24-16,24-23 0,-24 23 15,0-24-15,0 0 16,0 1-16,0-1 0,24 0 15,-24 0 1,0 0-16,0 1 16,0-1-1,0 0 17,24 0-1,0-24-16,1 0 1,-1 0 0,0-24-16,0 24 15,0 0-15,25 0 0,-25-24 16,49 24-16,-25 0 0,25 0 16,23 0-16,-23 0 15,48 0-15,0 0 0,0 0 16,24 0-16,0 0 0,0 0 15,24 24-15,1-24 16,-1 0-16,0 0 0,25 24 16,-25-24-16,25 24 15,-1-24-15,1 25 0,-1-1 16,-23-24-16,-1 24 16,0 0-16,1-24 0,-25 24 15,24 0-15,-48-24 0,24 0 16,0 25-16,-24-25 15,0 0-15,0 0 0,0 0 16,-24 0-16,24 0 0,-24 0 16,0 0-16,-25 0 15,25 0-15,-25 0 0,1 0 16,-25 0-16,1 0 16,-1 0-16,-24 0 0,1 0 15,-1 0-15,0 0 16,0 0-1,0 0 17,-24-25 15,0 1-16,24 24-16,-24-24-15,0 0 16,0 0 0,0 0-16,25-1 0,-25 1 15,0 0-15,0-24 16,0 23-16,24-23 0,-24 0 16,24-1-16,-24-23 0,0 23 15,24-23-15,-24 23 16,0-23-16,0-1 0,0 1 15,0-1-15,0-24 16,0 25-16,0-1 0,-24 1 16,24-25-16,-24 24 0,24 1 15,0-1-15,0 1 16,0-1-16,0 0 0,0 25 16,0 0-16,24-1 15,-24 1-15,24-1 0,-24 25 16,24-24-16,1 24 0,-25-25 15,24 25-15,-24 0 16,0 0-16,24 0 0,-24-1 16,0 1-16,0 0 15,0 0-15,24 24 16,-24-24-16,0-1 16,0 1 15,0 0 0,0 0 16,-24 24-31,0 0 15,0 0-16,-1 0-15,-23 0 16,24 0-16,-25 0 0,-23 0 16,24 0-16,-25 0 15,0 0-15,-23 0 0,23 0 16,-24 0-16,-24 0 16,25 0-16,-25-24 0,0 24 15,0 0-15,0-25 16,0 25-16,0-24 0,-24 24 15,24-24-15,-24 24 0,24-24 16,-24 24-16,-1-24 16,1 24-16,-24-24 0,24 24 15,0-25-15,-1 25 0,1-24 16,0 24-16,24-24 16,0 24-16,0-24 0,0 24 15,0 0-15,25-24 16,-1 24-16,0 0 0,0 0 15,25 0-15,-25 0 0,24 0 16,1-25-16,-1 25 16,1 0-16,-25 0 0,24 0 15,1 0-15,-1 0 16,1 0-16,-1 0 0,1 0 16,-1 0-16,25 0 0,-25 0 15,25 0-15,-1 0 16,25 0-16,0 0 0,-24 0 15,23 0-15,1 0 16,0 0-16,0 0 16,0 0-16,-1 0 31,1 0-31,0 0 16,0 0 15,0 0-16,24 25 1,-25-25-16,1 24 47,24 0-16,-24 0 0,24 0-15,0 1-16,0-1 16,0 0-16,0 24 15,0-24-15,0 25 0,0-25 16,0 24-16,0 1 0,0-1 16,0-24-16,0 25 15,0-25-15,0 0 0,0 25 16,0-25-16,-24 0 15,24 0-15,0 0 16,-24-24-16,24 24 16</inkml:trace>
  <inkml:trace contextRef="#ctx0" brushRef="#br0" timeOffset="47418">22595 3121 0,'0'24'235,"24"-24"-220,0 0 1,0 0-16,1 0 0,-1 0 16,0 0-16,24 0 15,-23 0-15,23 24 0,-24-24 16,0 0-16,1 0 16,-1 0-16,0 0 0,0 0 15</inkml:trace>
  <inkml:trace contextRef="#ctx0" brushRef="#br0" timeOffset="62415">22716 3217 0,'-24'0'32,"48"0"15,0 0-32,0 0-15,0 0 16,1 0-1,-1 0-15,0 0 0,0 0 16,0 0-16,1 0 16,-1 0-1,-24-24-15,-24 24 32,-1 0-32,1 0 15,0 0-15,-24 0 16,23 0-16,1 0 0,0 0 15,0 0-15,0 0 0,-1 0 16,1 0-16,0 0 31,48 0 1,0 0-32,1 0 15,-1 0-15,0 0 16,24 0-16,-23-24 0,23 24 15,-24 0-15,0 0 0,1-24 16,-1 24-16,0 0 16,-48 0 15,0 0-31,-1 0 16,1 0-16,0 0 15,0 0-15,0 0 0,-1 0 16,1 0-16,24 24 0,-24-24 15,0 0-15,0 0 16,-1 0 0,50 0-1,-1 0-15,0 0 16,0 0-16,0 0 0,1 0 16,23-24-16,-24 24 15,0 0-15,1 0 0,-1 0 16,0 0-16,0 0 0,-48 0 31,0 0-15,0 0-16,-1 0 15,1 0-15,0 0 16,0 24-16,0-24 0,-1 0 16,1 0-1,48-24 16,1 24-15,-1 0-16,0 0 0,0-24 16,0 24-16,1 0 15,-1 0-15,0 0 0,0 0 16,-48 0 15,0 0-31,0 0 0,-1 0 16,1 0-1,0 0-15,0 0 0,0 0 16,-1 0 0,50 0 31,-1 0-32,0 0 1,0 0-16,0 0 31,-24 24-15,-24-24-1,0 0 1,0 0-16,0 24 16,-1-24-16,1 0 15,0 0-15,0 24 16,0-24-16,48-24 31,0 24-15,0 0-16,0 0 15,1-24-15,23 24 16,-24 0-16,0 0 0,1 0 16,-1 0-16,-48 0 46,24 24-46,-25-24 16</inkml:trace>
  <inkml:trace contextRef="#ctx0" brushRef="#br0" timeOffset="66154">22909 2056 0,'25'0'16,"-1"0"-1,0 0 1,0 0-16,0 24 16,0-24-16,1 0 15,-1 0 1,0 0-16,24 0 0,-23-24 15,23 24-15,0-24 16,1 0-16,23 0 0,-23-25 16,23 25-16,-23-24 0,-1-1 15,25 1-15,-25-25 16,0 25-16,1-25 0,-1 1 16,1-1-16,-1 1 15,0-1-15,1 25 0,-1-25 16,0 25-16,1 24 0,-1-1 15,25 1-15,-25 0 16,1 24-16,23 0 0,-24 0 16,25 0-16,-25 24 15,1 0-15,23-24 0,-23 25 16,-1-1-16,-24 0 0,25 0 16,-1 0-16,-24 1 15,25-1-15,-25-24 0,0 24 16,0-24-16,-24 24 15,24-24-15,1 0 16,-25 24-16,24-24 16,0 0-1,0 0-15,0 0 0,1 0 16,23 0-16,-24 0 16,25 0-16,-1 0 0,-24 25 15,24-25-15,1 0 0,-25 0 16,24 0-16,-23 0 15,-1 0-15,24 0 0,-24 0 16,25 0-16,-25 0 16,24 0-16,-23 0 0,23 24 15,0 0-15,1 0 0,-1 0 16,0 0-16,1 25 16,-1-25-16,1 24 0,-1 1 15,-24-25-15,25 24 0,-25-23 16,0-1-16,0 24 15,0-24-15,0 1 0,1-1 16,-1-24-16,0 24 16,0 0-16,0 0 0,25 0 15,-25-24-15,24 25 16,-23-25-16,23 24 0,0-24 16,-23 24-16,23-24 0,0 0 15,1 24-15,-25-24 16,24 0-16,1 24 0,-1-24 15,0 25-15,1-25 16,-1 24-16,1 0 0,-1 0 16,0 0-16,1 1 0,-1-25 15,25 24-15,-25 0 16,0-24-16,25 0 0,-25 24 16,1-24-16,-1 0 0,0 0 15,-23 0-15,-25-24 16,24 24-16,-24-24 15</inkml:trace>
  <inkml:trace contextRef="#ctx0" brushRef="#br0" timeOffset="66735">27046 1016 0,'-24'24'16,"24"0"-16,-24-24 16,24 25-16,-25-1 0,25 0 15,0 0-15,0 25 0,0-25 16,25 0-16,-25 0 15,24 0-15,-24 1 0,24-1 16,0 0-16,0 0 0,25 0 16,-25-24-16,0 0 15,24 0-15,-23 0 0,-1-24 16,0 24-16,0-48 16,0 24-16,-24-1 0,25-23 15,-25 0-15,0 23 16,-25-23-16,1 0 0,0 23 15,0 1-15,-25 0 0,25 0 16,-24 24-16,-1 0 16,25 0-16,0 0 0,0 0 15,0 24-15,24 0 0,0 0 16,0 1 0,24-1-16</inkml:trace>
  <inkml:trace contextRef="#ctx0" brushRef="#br0" timeOffset="67131">27336 1863 0,'24'-24'16,"1"24"-1,-1 0 1,0 0-16,0 0 16,0 0-1,25 0-15,-25 0 0,0 24 16,0-24-16,0 0 0,1 0 16,-1 0-16,0 0 15,0-24-15</inkml:trace>
  <inkml:trace contextRef="#ctx0" brushRef="#br0" timeOffset="67510">25594 968 0,'0'-25'15,"0"1"-15,25 0 16,-1 24 0,0 0-1,0 0-15,0 0 0,1 0 16,23 0-16,0 0 16,1 0-16,-25 0 0,24 0 15,-23 0-15,23 0 16</inkml:trace>
  <inkml:trace contextRef="#ctx0" brushRef="#br0" timeOffset="67791">23877 702 0,'-24'0'0,"0"-25"32,24 1-17,24 0 1,-24 0-1</inkml:trace>
  <inkml:trace contextRef="#ctx0" brushRef="#br0" timeOffset="68048">23224 798 0,'0'49'0,"-24"-25"16,-1 0-16,1 0 15,24 25-15,-24-25 0,0 0 16,24 0-16,-24 0 15,-1 1-15,25-1 0,-24 0 16</inkml:trace>
  <inkml:trace contextRef="#ctx0" brushRef="#br0" timeOffset="68391">23732 1839 0,'48'0'15,"1"24"-15,-1 0 16,25-24-16,-25 24 0,24-24 16,-23 0-16,23 24 0,-23-24 15,-25 0-15,24 0 16,-23 0-16,-1 0 0,0 0 16,-24 24-1,24-24 1</inkml:trace>
  <inkml:trace contextRef="#ctx0" brushRef="#br0" timeOffset="68654">25135 2322 0,'24'0'16,"0"0"-16,25 0 15,-1 0-15,-24 0 0,25 0 16,-1 0-16,25 0 0,-25 0 16,0 0-16,25 0 15,-25-24-15,1 24 0,-1 0 16,0 0-16,-23 0 0,-1 0 15</inkml:trace>
  <inkml:trace contextRef="#ctx0" brushRef="#br0" timeOffset="77960">23272 3169 0,'-24'0'0,"0"0"16,0 0-1,48 0 110,0 0-109,0 0 0,0 0-16,1 0 15,-1 0 1,0-24-16,-48 24 47,0 0-32,-1 24 1,1-24-16,0 0 16,0 0-1,0 0 1,48 0 46,0-24-46,0 24 0,0 0-1,1 0 1,-1 0-1,-48 0 48,-1 0-47,1 0-1,0 0 1,0 0-16,48 0 62,0 0-46,0 0 0,1 0-1,-1-24-15,0 24 16,0 0-16,0 0 15,-48 0 32,0 0-31,0 24-16,0-24 16,-1 0-16,1 0 0,0 0 15,0 0 1,0 0-1,24-24 17,24 24-17,0 0 1,0 0 0,0 0-1,1 0 1,-1 0-16,-24 24 15,24-24-15,-48 0 32,24 24-32,-24-24 15,-1 0 1,1 24-16,0-24 0,0 0 16,0 24-16,-1-24 15,1 0 1,48 0 15,1 0-15,-1 0-1,0 0 1,0 0-16,0 0 16,1 0-16,-1 0 15,0 0 1,-48 0 46,0 0-46,-1 0 0,25-24-1,25 0 32,-1 24-31,0 0-1,0-24-15,0 24 16,1 0-16,-1 0 16,-48 0 30,-1 0-46,1 24 16,0-24-16,0 0 16,0 0-16,-1 0 0,1 0 15,0 0 1,48 0 15,0-24-15,1 24-1,-1 0-15,0 0 16,0 0 0,0 0-16,1 0 15,-1 0 1,-48 0 15,-1 0-15,1 0-16,0 24 15,0-24-15,0 0 0,-1 0 16,1 0-16,0 0 16,24 24-16,24-24 47,0 0-47,1 0 15,-1 0-15,0 0 16,0 0-16,0 0 15,1 0 1,-25 24 0,-25-24-1,1 0 1,0 0 15,0 0-15,48 0 46,0 0-62,0 0 16,1 0-16,-1 0 16,0 0-16,0 0 15,0 0-15,-48 0 63,0 0-48</inkml:trace>
  <inkml:trace contextRef="#ctx0" brushRef="#br0" timeOffset="81769">23683 3169 0,'-24'0'79,"0"0"-48,48 0 63,0 0-94,1 0 15,-1 0-15,0 0 16,0 0-16,0 0 15,-48 0 32,0 0-31,0 0 0,0 0-16,-1 0 15,50 0 63,-1 0-62,0 0 0,0 0-16,0 0 15,1 0 1,-1 0-16,0 0 15,-48 0 32,0 0-31,-1 0-16,1 0 16,0 0-16,0 0 0,0 0 15,48 0 48,-24-24-48,24 24 1,0 0-16,0-24 16,1 24-1,-1 0-15,0 0 16,-48 0 46,0 0-62,-1 0 16,1 0-16,0 0 16,0 0-16,0 0 15,48 0 16,0 0-15,0 0 0,0 0-1,1 0-15,-1 0 0,0 0 16,0 0 0,0 0-16,1 0 15,-50 0 16,25 24-31,-24-24 0,0 0 16,0 0-16,24 24 16,-24-24-16,-1 0 15,1 0 1,24 24 0,24-24-1,1 0 1,-1 0-1,-24 24-15,24-24 0,0 0 16,0 0 0,-24 25-1,-24-25 17,0 0-32,0 0 15,0 0 1,-1 0-1,1 0-15,0 0 32,48 0-17,0 0 1,-24-25-16,25 25 16,-1 0-16,0 0 15,0 0-15,0 0 16,1 0-1,-50 0 17,1 0-17,0 0 1,0 0-16,0 0 16,24-24-1,24 24 16,0-24-15,0 24 0,0 0-1,1 0-15,-50 0 47,1 0-31,0 0-1,0 0-15,0 0 16,24 24 0,24-24 46,0 0-46</inkml:trace>
  <inkml:trace contextRef="#ctx0" brushRef="#br0" timeOffset="83035">24191 3193 0,'0'-24'16,"-24"24"15,0 0-15,24-24-1,24 24 32,0 0-31,1 0 15,-25-24-31,24 24 0,0 0 16,0 0-1,-48 0 32,0 0-31,0-25-16,-1 25 16,1 0-16,0 0 15,48 0 63,0 0-62,1 0 0,-1 0-1,-48 25 32,-1-25-31,25 24-16,-24-24 0,0 24 15,0-24 1,24 24 0,-24-24-16,48 0 31,0 0-16,0 0-15,0 0 16,1 0 0,-1 0-1,-24 24 17,-24-24-17,-1 0 1,1 0-16,0 0 15,0 0-15,0 0 16,24-24 15,24 24-15,0 0-16,-24-24 16,24 24-16,0 0 15,1 0 1,-1 0-16,-48 0 47</inkml:trace>
  <inkml:trace contextRef="#ctx0" brushRef="#br0" timeOffset="84506">24506 3096 0,'0'25'16,"-24"-25"-1,48 0 17,0 0-17,0 0 1,0 0-16,-24 24 0,25-24 15,-1 0-15,0 0 0,0 0 32,-48 0-17,0 0 1,0 0 0,-1 0-16,1 0 15,0 0 32,48 0-16,0 0-15,1 0 15,-1 0-15,-48 0 15,-1 0-15,1 0-1,24 24 1,-24-24-16,48 0 78,0 0-47,1 0 1,-25 24-17,-25-24 1,1 0-1,0 24 1,0-24-16,0 0 16,0 0-1,24 25 1,24-25 46,0 0-62,-24 24 16,24-24-16,0 0 16,0 0-1,-24-24 48,-24 24-48,48-25 95,-48 25 15</inkml:trace>
  <inkml:trace contextRef="#ctx0" brushRef="#br0" timeOffset="86059">24966 3217 0,'-25'0'16,"25"-24"62,25 24-62,-1-24-1,0 24 1,0 0 15,-24-24-31,-24 24 16,0 24 15,0-24-31,-1 0 16,1 0-16,0 0 15,0 0 1,48 0 46,0 0-46,-24-24 0,24 24-16,1 0 15,-1 0-15,0 0 32,-48 0-1,0 0-16,-1 0-15,1 0 0,0 0 16,0 24-16,0-24 16,-1 0-1,50 0 17,-1 0-17,0 24 1,0-24-1,0 0-15,1 0 16,-1 0 0,-24 24-1,-24-24 17,-1 0-17,50 0 48,-25-24-63,24 24 15,0 0 17,-48 0 30,24 24-62,-24-24 47,-1 0 0,25 25-47</inkml:trace>
  <inkml:trace contextRef="#ctx0" brushRef="#br0" timeOffset="87973">25280 3145 0,'-24'0'16,"0"0"15,24 24 0,-25-24-31,1 0 16,48 0 62,1 0-47,-1 0-15,-24 24 46,-24-24-46,-1 0 0,1 0 15,48 0 0,1 0-31,-1 0 16,0 0-1,0 0-15,0 0 16,1 0-16,-1 0 16,0 0-16,0 0 0,-48 0 46,0 0-30,0 0 0,-1 0-16,1 0 15,0 0 1,24-24 15,24 24-15,0 0-1,1 0 1,-1 0 0,-48 0 46,-1 0-46,25 24-16,-24-24 0,0 0 15,0 0 1,48 0 47,0 0-48,0 24 1,1-24-16,-1 0 15,0 25-15,0-25 16,0 0-16,-24 24 31,-24-24-15,0 0-16,0 0 0,0 0 16,-1 0-16,1 0 15,0 0-15,0 0 16,0 0-1,24-24 1,24 24 15,0 0-31,0 0 16,0-25 0,1 25-1,-1 0 1,-48 0 15,-1 0-15,1 0-1,0 0 1,0 0 0,48 0 30,0 0-30,0 0 0,1 0-16,-1 0 15</inkml:trace>
  <inkml:trace contextRef="#ctx0" brushRef="#br0" timeOffset="89401">25667 3242 0,'0'-25'0,"0"1"78,24 24-62,0 0-1,1 0-15,-1 0 16,0 0-16,0 0 15,0 0 1,-48 0 15,0 0-31,0 0 16,0 0 0,-1 0-16,1 0 0,0 0 15,0 0 1,48 0 46,0 0-46,0 0 0,1 0-16,-1 0 15,0 0 1,0 0-1,-48 0 17,0 0-32,0 24 15,-1-24 1,1 0-16,0 0 0,0 0 16,0 0-16,-1 0 15,1 0 1,48 0 15,-24-24-31,25 24 0,-1 0 16,0 0-1,0 0 1,0 0-16,1 0 0,-1 0 16,0 0-1,-24 24-15,-24 1 31,0-25-15,-1 0 0,1 24-1,48-24 32,1 0-31,-1 0-1,0 0-15,0 0 0,-24 24 16,24-24-16,1 0 16,-50 0 31,1 0-47,0 0 15,0 0 1,0 0-1,48 0 17,0-24-17,0 24 1</inkml:trace>
  <inkml:trace contextRef="#ctx0" brushRef="#br0" timeOffset="91297">26102 3266 0,'-24'0'15,"48"0"17,1 0-17,-1 0-15,0 0 16,0 0 0,0 0-16,1 0 0,-1 0 15,-48 0 16,-1 0-15,1 0-16,0 0 0,0 0 16,0 0-16,-1 0 15,-23 0-15,24 0 0,0 0 16,0 0-16,-1-24 16,50 24 30,-1 0-30,0 0-16,0 0 16,0 0-16,0 0 15,1 0 1,-1 0 0,-48 0 30,-1 0-46,25 24 16,-24-24 0,0 0 15,48 0 0,0 0-31,-24-24 16,25 24-16,-1 0 15,0 0-15,0 0 16,0 0 0,-48 24 15,0-24 0,0 0-31,0 0 16,-1 0-1,25-24 17,25 24-17,-1-25 1,0 25 0,0 0-1,0 0-15,1 0 31,-25 25-31,-25-25 79,1 0-64,0 0 1,48-25 15,0 25 0,1 25 1,-1-1-17,-24 0 1,0 0 15,-24-24-15,-1 0-1,1 0 1,24-24 31,24 24-47,-24-24 15,25 24-15,-1 0 16,0 0 0,0 0-1,-24 24 1,0 0 0,-24-24-16,0 0 15,0 0 1,-1 24-16,1-24 0,0 0 15,0 0 1,0 0-16,-1 0 16,25-24-1,25 24 1,-1-24 0,0 24-16,0 0 15,0 0-15,1 0 16,-1 0-16</inkml:trace>
  <inkml:trace contextRef="#ctx0" brushRef="#br0" timeOffset="96549">20950 9217 0,'24'0'31,"0"0"-16,-24 24 17,0 0-17,0 0-15,-24 0 0,24 1 16,0 23-16,0 0 16,0 1-16,0-1 0,0 0 15,0-23-15,0 23 0,0 0 16,24-23-16,-24-1 15,0 0-15,0 0 0,24-24 16</inkml:trace>
  <inkml:trace contextRef="#ctx0" brushRef="#br0" timeOffset="96938">21361 9071 0,'0'-24'31,"0"48"-15,24 1-16,-24-1 15,25 0-15,-1 0 16,0 25-16,0-25 0,24 24 15,-23 1-15,-1-1 0,0 0 16,0 1-16,0-25 16,-24 24-16,0 1 0,0-25 15,0 24-15,-24-24 16,0 25-16,0-25 0,0 0 16,-1 0-16,-23 1 0,24-1 15,0 0-15,-25 0 16,25-24-16,0 24 0,0-24 15,24 25-15,-24-25 16,-1 0-16</inkml:trace>
  <inkml:trace contextRef="#ctx0" brushRef="#br0" timeOffset="98235">22474 9144 0,'-24'-24'16,"24"0"-16,-24-1 15,-1 1-15,1 24 16,0 0-16,0 0 16,0 0-16,-1 0 0,1 24 15,0 1-15,-24-1 16,23 24-16,1 1 0,0-1 15,0 25-15,0-25 0,24 0 16,0 25-16,0-25 16,0 1-16,24-1 0,-24-24 15,24 0-15,24 1 0,-23-1 16,-1 0-16,24-24 16,1 0-16</inkml:trace>
  <inkml:trace contextRef="#ctx0" brushRef="#br0" timeOffset="99033">22740 9459 0,'0'-25'15,"0"1"-15,0 0 16,0 0-16,0 0 0,-24 24 16,0 0-16,-1 24 15,1 0-15,0 0 16,24 25-16,-24-25 0,0 24 15,24-24-15,-25 0 16,25 1-16,0 23 0,25-24 16,-1 0-16,-24 1 15,24-25-15,0 0 16,0 0-16,1 0 0,-1 0 16,0-25-16,0 25 15,0-24-15,-24 0 0,25 0 16,-25 0-16,0-1 0,0-23 15,-25 24-15,25-24 16,-24 23-16,0 1 0,24 0 16,-24 0-16,0 0 15,-1 24-15,25 24 32,0 0-17,0 0-15,0 0 16,25-24-1,-1 0-15,0 0 16,0 0-16,25 0 16,-25-24-16,0 24 15,0-24-15,0 0 0,1 0 16,23 24-16,-48-25 0,24 25 16,0 0-16,0 0 15,1 0-15,-25 25 16,0-1-16,0 0 15,0 0-15,0 25 0,0-25 16,0 0-16,0 0 16,0 0-16,0 0 0,0 1 15,0-1-15,24-48 47,-24-1-47,24 1 16,-24 0-16,24 0 15,0 0-15,1-25 0,-1 25 16,0 0-16,0 0 16,0 0-16,1 24 0,-1 0 15,0 24-15,0 0 16,-24 0-16,24 0 16,-24 25-16,0-25 0,0 24 15,0-24-15,0 1 16,0-1-16,0 0 0,0 0 15,0 0-15</inkml:trace>
  <inkml:trace contextRef="#ctx0" brushRef="#br0" timeOffset="99525">23853 9289 0,'24'0'0,"-24"-24"15,0 0-15,-24 24 16,24-24-16,-24-1 0,-1 25 15,1-24 1,0 24-16,0 24 16,0-24-1,24 25-15,0-1 16,0 0-16,0 0 16,0 0-16,24 1 15,-24-1-15,24 0 0,0 0 16,0 0-16,1 1 15,-1-1-15,-24 0 0,24 0 16,0 0-16,-24 0 0,0 1 16,-24-1-1,0 0-15,0-24 0,-25 24 16,25-24-16,0 0 16,-25 0-16,25 0 0,0 0 15,0 0-15,24-24 16,0 0-16,24 0 15</inkml:trace>
  <inkml:trace contextRef="#ctx0" brushRef="#br0" timeOffset="99892">23998 9265 0,'24'0'16,"-24"24"15,0 0-16,0 1-15,0-1 0,0 0 16,0 0-16,0 0 16,24 1-16,-24 23 0,24-24 15,-24 0-15,25 0 16,-1 25-16,-24-25 0,24-24 16,-24 24-16,24-24 0,0 0 15,1 0 1,-1 0-16,-24-24 15,24 0-15,0 0 0,0-25 16,-24 25-16,25-24 16,-25-1-16,0 25 0,24-24 15,-24 24-15,0-1 16,0 1-16,-24 0 0,24 0 16,-25 24-16,1 0 0,0 0 15,24 24 1</inkml:trace>
  <inkml:trace contextRef="#ctx0" brushRef="#br0" timeOffset="100792">24482 9241 0,'24'0'15,"-24"24"32,24-24-47,-24 24 0,0 0 16,0 1-16,0-1 15,0 24-15,0-24 0,0 1 16,0-1-16,0 24 0,0-24 16,0 0-1,0 1-15,0-50 31,0 1-15,0 0-16,24 0 16,-24-24-16,24 23 15,-24-23-15,25 0 0,-25 23 16,24-23-16,0 24 16,-24 0-16,24-1 0,0 25 15,1 25-15,-25-1 16,0 0-16,0 0 15,0 0-15,0 25 0,0-25 16,0 24-16,0-23 16,0-1-16,0 0 0,0 0 15,0 0-15,0 0 16,0-48 0,24 0-1,-24 0 1,24 0-16,0 0 0,0-1 15,1-23-15,-1 24 0,-24 0 16,24-1-16,0 1 16,0 0-16,1 24 15,-25 24-15,0 0 16,0 1 0,24-1-16,-24 0 0,0 0 15,0 0-15,0 1 16,0-1-16,24-24 0,-24 24 15,24-24-15,0 0 16,0 0-16,1 0 16,-1 0-16,0-24 15,0 24-15,0-24 16,1 24-16,-1-25 0,-24 1 16,24 0-16,-24 0 0,0 0 15,0-25-15,0 25 16,0 0-16,0 0 0,0-1 15,-24 1 1,0 48 0,-1-24-1,25 25-15,-24-1 0,0 0 16,0 24-16,0-23 0,24 23 16,0-24-16,0 0 15,0 25-15,0-25 0,24 0 16,24 0-16,-24-24 0,25 24 15,-1-24-15,1-24 16</inkml:trace>
  <inkml:trace contextRef="#ctx0" brushRef="#br0" timeOffset="102459">25982 9241 0,'-25'0'47,"50"0"47,-1 0-32,-24-24-62,0-1 219,24 25-219,0 0 94,-24 25 265,0-1-328,0 0-31,0 0 16,0 25-16,0-25 15,0 0-15,0 24 0,0-23 16,0 23-16,24-24 0,-24 0 16,24 0-16,1 1 15,-1-25-15</inkml:trace>
  <inkml:trace contextRef="#ctx0" brushRef="#br0" timeOffset="102645">26078 9023 0,'-24'0'0,"0"0"16,0 0 0,24 24-1,24-24 1,-24 24-16,24-24 0</inkml:trace>
  <inkml:trace contextRef="#ctx0" brushRef="#br0" timeOffset="103076">26320 9313 0,'0'25'0,"-24"-25"16,24 24 15,0 0-15,0 0-16,0 0 15,0 1-15,0-1 16,0 0-16,0 0 0,0 0 16,0 0-16,0 1 0,-24-1 15,24-48 32,0-1-47,24 1 0,-24 0 16,24 0-16,0-24 0,1 23 15,-1-23-15,0 24 16,0-25-16,0 25 0,1 0 16,-1 0-16,0 24 15,0 0-15,-24 24 16,0 0-16,0 0 0,24 1 15,-24-1-15,0 24 16,0-24-16,0 1 0,-24-1 16,24 0-16</inkml:trace>
  <inkml:trace contextRef="#ctx0" brushRef="#br0" timeOffset="103299">26804 9096 0,'0'-25'0,"0"1"0,0 0 16,0 48-1,0 0 1,0 1-16,0-1 16,24 0-16,-24 24 0,24 1 15,-24-1-15,0 1 0,0 23 16,0-23-16,0-1 15,0-24-15,0 24 0,0-23 16</inkml:trace>
  <inkml:trace contextRef="#ctx0" brushRef="#br0" timeOffset="103671">26780 9386 0,'24'-24'0,"-24"0"16,0-1-1,-24 25-15,24 25 32,24-25-17,0 0 1,25 0-16,-1 0 0,0 0 16,1 0-16,-1 0 0,0 0 15,1 0-15,-25-25 16,0 25-16,0 0 0,1-24 15,-25 0-15,-25 0 16,1 0 0,0 24-16,0 0 15,0 0 1,24 24-16,-25-24 0,25 24 16,0 0-16,0 0 0,-24 1 15,24-1-15,0 0 16,0 24-16,24-23 0,1-1 15,-1 0 1</inkml:trace>
  <inkml:trace contextRef="#ctx0" brushRef="#br0" timeOffset="104013">27409 9362 0,'24'-24'0,"-24"-1"0,0 1 16,0-24-16,0 24 15,0-1-15,24 25 16,-24-24-16,24 24 0,1 0 16,-1 0-16,-24 24 0,24 1 15,0-1-15,-24 0 16,24 0-16,-24 0 0,0 25 16,0-25-16,-24 0 15,24 0-15,-24-24 0,0 25 16,0-25-1,24-25-15,-25 25 16,25-24-16,0 0 0,25 0 16,-25 0-16,24-25 15,0 25-15,0-24 0,24 23 16,-23-23-16,-1 24 16,0 0-16,0-1 0,0 25 15,-24-24-15,25 24 0</inkml:trace>
  <inkml:trace contextRef="#ctx0" brushRef="#br0" timeOffset="104883">27844 9168 0,'24'0'16,"-24"24"30,0 1-46,0-1 16,0 0 0,0 0-16,0 0 0,0 1 15,0-1-15,0 0 16,0 0-16,-24 0 0,24 1 16,0-50 15,24 1-16,1 0-15,-1 0 16,-24 0-16,24-1 16,0 1-16,0 0 0,1 0 15,-1 0-15,0 24 16,0 0 0,-24 24-16,24 0 15,-24 0 1,0 0-16,24-24 15,-24 25-15,25-25 16,-1 0-16,0 24 0,0-24 16,0 0-16,1-24 0,23 24 15,-24-25-15,0 25 16,1-24-16,-25 0 0,24 24 16,-24-24-16,0 0 15,0-1-15,0 1 16,0 0-16,-24 24 0,-1-24 15,1 24 1,0 0-16,24 24 16,-24-24-16,24 24 15,-24 0-15,24 1 16,0-1-16,0 0 0,24 0 16,-24 0-16,24 1 15,0-1-15,0 0 0,1-24 16,-25 24-16,24-24 15,0 0-15,24-24 0,-23 24 16,-1-24-16,0 0 0,-24-1 16,24 1-16,0-24 15,-24 24-15,24-1 0,-24-23 16,0 24-16,0-25 16,0 25-16,0 0 0,-24-24 15,24 24-15,0-1 16,0 1-16,0 48 15,0 1 1,0-1-16,0 0 16,0 0-16,0 24 0,0 1 15,0-1-15,0 1 0,0-25 16,24 24-16,-24 1 16,0-25-16,25 24 0,-25-24 15</inkml:trace>
  <inkml:trace contextRef="#ctx0" brushRef="#br0" timeOffset="105057">28788 9144 0,'0'-24'0,"0"0"0,0-1 16,24 1-1,0 24 1,0 0-16,25 0 15,-25 0-15,0 0 16,0-24-16,0 24 0,1 0 16</inkml:trace>
  <inkml:trace contextRef="#ctx0" brushRef="#br0" timeOffset="113490">20829 10813 0,'-24'0'0,"24"-24"16,24 24-16,-24-24 16,0 0-1,24-1 16,0 25-15,1-24-16,-1 24 16,0-24-16,0 24 15,0 0-15,25-24 0,-25 24 16,0 0-16,0 0 16,0 0-16,25 0 0,-25 0 15,0 24-15,-24 0 16,0 0-1,0 1-15,0-1 0,-24 0 16,0 0-16,0 0 16,-1 1-16,-23-1 0,0 0 15,23 0-15,1-24 0,-24 24 16,48 1-16,-24-25 16,0 0-16,-1 0 15,50 0 1,-1 24-16,0-24 15,0 0-15,24 0 0,1 0 16,23 0-16,-23 0 16,23 0-16,1-24 0,-25 24 15,25 0-15,-25 0 0,-24-25 16,1 25-16,-1-24 16,0 24-16</inkml:trace>
  <inkml:trace contextRef="#ctx0" brushRef="#br0" timeOffset="113839">21434 10378 0,'24'0'46,"-24"24"-46,24-24 16,24 24-16,-23 0 0,23 1 16,0-1-16,1 0 0,-1 24 15,1-24-15,-25 1 16,0 23-16,0-24 0,0 25 16,-24-25-16,0 24 15,0-24-15,0 1 0,-24-1 16,0 24-16,-24-24 0,23 1 15,-23-1-15,0 0 16,-1 0-16,1-24 0,24 24 16,-25 0-16,25-24 15,0 0-15,0 0 0</inkml:trace>
  <inkml:trace contextRef="#ctx0" brushRef="#br0" timeOffset="114745">22619 10692 0,'0'-24'15,"0"0"1,0 0 0,0-1-1,0 1-15,-24 24 16,24-24-16,-24 24 15,-1 0-15,1 0 0,0 0 16,0 0-16,0 24 16,-25 0-16,25-24 0,0 25 15,0 23-15,0-24 16,24 0-16,0 1 0,0 23 16,0-24-16,24 0 0,0 1 15,24-1-15,-23-24 16,23 24-16,0-24 0,1 0 15,-25 0-15,24 0 0,1-24 16,-1 24-16,0-24 16,-23-1-16,-1 1 0,0 0 15,0 0-15,0-25 16,-24 25-16,0-24 0,0-1 16,0 1-16,0 0 0,0 24 15,-24-25-15,24 25 16,0 0-16,0 0 0,0-1 15,0 50 1,-24-1 0,24 24-1,0 1-15,0-25 0,0 24 16,0 0-16,0-23 0,0 23 16,0-24-16,0 25 15,0-25-15,0 0 0,0 0 16,0 0-16,0 1 15,0-50 1,0 1 0,24 0-1,-24 0-15,24 0 0,1-25 16,-25 25-16,24 0 0,0 0 16,0-1-16,0 1 15,25 24-15,-25 0 0,0 0 16,0 24-16,0-24 15,1 25-15,-25-1 0,24 0 16,0 0-16,-24 25 0,24-25 16,0 24-1,-24-24-15,25 1 16,-25-50 15</inkml:trace>
  <inkml:trace contextRef="#ctx0" brushRef="#br0" timeOffset="115130">23538 10595 0,'0'-24'0,"-24"24"16,24-24-16,-24 24 16,0 0-16,0 0 15,24 24 1,-25-24-16,25 24 15,0 1-15,0 23 0,0-24 16,0 0-16,25 1 16,-1-1-16,-24 0 0,24 0 15,0 0-15,24 1 16,-23-25-16,-1 0 16,0 0-16,0 0 0,0 0 15,1-25-15,-25 1 16,24 24-16,-24-24 0,24-24 15,-24 23-15,0 1 0,0 0 16,0 0-16,0 0 16,0-1-16,0 1 0,0 0 15,-24 24-15,0 24 32,24 0-17</inkml:trace>
  <inkml:trace contextRef="#ctx0" brushRef="#br0" timeOffset="115584">23950 10595 0,'24'0'0,"-24"-24"31,24 48-15,-24 1-1,24-25 1,-24 24-16,24 0 0,-24 0 16,24 0-16,-24 1 15,0-1-15,0 0 16,0 0-16,0 0 16,0-48 30,0 0-46,25 0 16,-1 0-16,-24-1 0,24-23 16,0 24-16,0 0 15,1-1-15,-1 25 0,0-24 16,0 24-16,0 0 16,1 0-16,-1 24 15,-24 1-15,24-1 0,-24 0 16,24 0-16,-24 0 15,0 1-15,24-1 0,-24 0 16,0 0-16,25-24 16,-25 24-16,24-24 15</inkml:trace>
  <inkml:trace contextRef="#ctx0" brushRef="#br0" timeOffset="115837">24578 10402 0,'0'-24'0,"0"0"16,0 48-1,0 0 1,0 0-16,-24 0 16,24 1-16,0-1 0,0 24 15,0-24-15,24 25 16,-24-25-16,25 24 0,-25-24 15,24 1-15,-24-1 0,24 0 16,-24 0 0</inkml:trace>
  <inkml:trace contextRef="#ctx0" brushRef="#br0" timeOffset="116191">24845 10547 0,'0'-24'0,"24"24"16,-24-24-16,-24 24 31,-1 24-15,1 0-16,0-24 15,0 24-15,0-24 0,-1 24 16,1-24-16,0 25 0,0-1 15,0 0 1,48-24 15,0 24-15,0 0-16,0-24 16,1 25-16,-1-1 15,0-24-15,0 24 0,0 0 16,1 0-16,-1-24 15,-24 25-15,24-25 0,-24 24 16,24-24-16,0 0 16,-24-24-16</inkml:trace>
  <inkml:trace contextRef="#ctx0" brushRef="#br0" timeOffset="116605">25328 10547 0,'25'-24'0,"-25"0"16,0 0-1,-25 24 17,1 0-32,0 0 15,0 0-15,0 0 16,-1 0-16,1 0 0,0 24 15,0-24-15,0 24 0,24 0 16,0 0 0,24 0-1,0-24-15,-24 25 0,48-25 16,-23 24-16,-1 0 16,24-24-16,-24 0 0,1 24 15,-1-24-15,0 24 16,0-24-16,-24 25 0,0-1 15,-24-24 1,0 24-16,0-24 16,-1 0-16,-23 0 0,24 0 15,0 0-15,-1 0 16,1-24-16,0 0 16</inkml:trace>
  <inkml:trace contextRef="#ctx0" brushRef="#br0" timeOffset="116851">25353 10523 0,'0'-24'16,"-25"24"15,1 24-15,0 0-16,0 0 15,0 0-15,-1 25 0,-23-25 16,0 49-16,23-25 0,-23 0 15,24 25-15,0-25 16,0 25-16,-1-25 0,25 1 16,-24-1-16,24-24 15,0 0-15,0 1 0,24-25 16</inkml:trace>
  <inkml:trace contextRef="#ctx0" brushRef="#br0" timeOffset="-133821">2589 15845 0,'0'-24'31,"-24"24"-15,24-25 0,0 1-1,0 0 1,0 0-16,0 0 16,24-1-16,-24 1 15,25 24-15,-1-24 16,-24 0-16,24 24 0,0 0 15,0 0-15,0 0 16,1 24-16,-1 0 16,-24 0-16,24 1 0,-24 23 15,24-24-15,-24 25 16,0 23-16,-24-23 0,0-1 16,0 0-16,-1 1 15,-23-1-15,24 0 0,0-23 16,-25-1-16,25-24 0,0 0 15,0-24 1,24-1-16,0 1 16,0 0-16,0 0 15,24 0-15,-24 0 0,24-1 16,0 25-16,1 0 0,-1 0 16,0 0-16,24 0 15,-24 25-15,1-1 0,-1 0 16,0 0-16,0 0 15,0 0-15,1 1 0,-25-1 16,24-24-16,-24 24 0</inkml:trace>
  <inkml:trace contextRef="#ctx0" brushRef="#br0" timeOffset="-133400">3146 15845 0,'0'-24'16,"-24"-1"-16,24 1 16,-25 0-1,1 24-15,24 24 32,-24-24-32,24 24 0,0 1 15,0-1-15,-24 0 0,24 24 16,0-23-16,0 23 15,0-24-15,0 25 0,24-25 16,-24 0-16,24 0 16,-24 0-16,24 0 0,1-24 15,-1 0 1,0 0-16,0 0 0,-24-24 16,24 0-16,0 0 0,-24 0 15,0-25-15,0 1 16,-24 24-16,0-25 0,24 25 15,-24-24-15,0 24 0,0 24 16,-1-25-16,1 25 16,0 0-16,0 0 15,24 25-15</inkml:trace>
  <inkml:trace contextRef="#ctx0" brushRef="#br0" timeOffset="-132903">3315 15603 0,'0'-24'16,"-24"0"-16,24-1 15,0 50 1,0-1-1,24 0 1,0 24-16,-24-24 0,24 25 16,-24-1-16,25 25 15,-25-25-15,24 1 0,-24-1 16,0 0-16,0-23 0,0-1 16,0 0-16,0 0 15,0-48 1,0 0-1,0 0-15,0-25 0,24 25 16,-24-24-16,24 23 0,0-23 16,-24 24-16,25 0 15,-1-1-15,0 25 0,0 0 16,0 0-16,1 25 16,-25-1-16,24 0 0,-24 24 15,24-23-15,-24-1 0,0 0 16,0 0-16,-24 0 15,0 1-15,-1-1 0,1-24 16,-24 0-16,24 0 16,-1 0-16,-23 0 0,24-24 15,0 24-15,-1-25 0,25 1 16,-24 0-16</inkml:trace>
  <inkml:trace contextRef="#ctx0" brushRef="#br0" timeOffset="-132471">3847 15724 0,'-24'0'16,"24"-24"-16,-24 24 15,24-25 1,24 50 15,-24-1-15,24-24-16,-24 24 0,24 0 15,-24 0-15,0 25 16,25-25-16,-25 0 0,0 0 16,0 1-16,0-1 0,24-24 15,-24-24 16,0-1-31,0 1 16,24-24-16,-24 24 0,24-1 16,-24-23-16,24 24 0,1 0 15,-1 24-15,0-25 16,0 25-16,0 0 0,1 25 16,-25-1-16,24 0 15,0 0-15,-24 25 0,24-25 16,-24 24-16,0 1 0,-24-1 15</inkml:trace>
  <inkml:trace contextRef="#ctx0" brushRef="#br0" timeOffset="-131721">2783 16667 0,'-24'0'16,"48"0"15,0 0-31,0 0 15,73-24-15,-24 0 16,-1 0-16,25 24 0,24-49 16,24 25-16,-24 0 0,24 0 15,0 0-15,0-1 16,-24 1-16,0 0 0,0 24 16,-24-24-16,-24 24 15,-25-24-15,0 24 0,-23 0 16,-1 0-16</inkml:trace>
  <inkml:trace contextRef="#ctx0" brushRef="#br0" timeOffset="-131433">2759 16982 0,'-25'24'0,"50"-24"15,-1 0-15,0-24 16,49 24-16,72-49 16,-48 25-16,23 0 15,26-24-15,-1 23 0,0 1 16,0 0-16,0 0 15,0 0-15,0-1 0,-48 25 16,0-24-16,-24 24 16,-25 0-16,0 0 0</inkml:trace>
  <inkml:trace contextRef="#ctx0" brushRef="#br0" timeOffset="-160146">9726 12507 0,'0'-25'16,"-25"1"0,1 24-1,0-24-15,-24 24 0,-1 0 16,-23 0-16,23 0 0,-48 0 16,25 0-16,-25 0 15,-24 0-15,24 0 0,-48 24 16,0 0-16,0-24 15,-24 25-15,-1-1 0,-23 0 16,23 0-16,1 24 0,24-23 16,0-1-16,24 0 15,0 0-15,24 0 0,25 1 16,-1-1-16,0 0 0,1-24 16,24 24-16,23 0 15,-23-24-15,24 25 0,24-1 16,24 0-1,24-24 1,1 24-16,-1-24 0,25 24 16,-1 1-16,49-25 15,0 24-15,24 0 0,25-24 16,-1 24-16,49-24 16,-1 24-16,49 0 0,-24-24 15,24 0-15,25 25 16,-25-25-16,0 24 0,0-24 15,0 0-15,-24 0 0,-24 0 16,-1 0-16,-47 0 16,-1 0-16,-24 0 0,-24-24 15,-24 24-15,0-25 0,-49 25 16,1-24-16,-25-24 16,-24 24-16,-24 0 0,-25-25 15,-23 1-15,-1-1 16,0 1-16,-48 0 0,25-1 15,-49 1-15,-1-1 0,1 1 16,-24 24-16,-25-24 16,1 23-16,-25 25 0,0-24 15,-23 24-15,23 0 16,0 0-16,25 0 0,-1 0 16</inkml:trace>
  <inkml:trace contextRef="#ctx0" brushRef="#br0" timeOffset="-158826">6919 12966 0,'-24'-24'15,"0"0"17,24 48-1,0 0-31,0 0 15,24 1-15,-24 23 0,0 0 16,0 25-16,24-25 16,-24 49-16,0-24 0,0-1 15,25 1-15,-25 23 16,24-23-16,-24 0 0,0-1 16,0 25-16,0-24 0,24-1 15,-24 1-15,0-1 16,0 1-16,0-1 0,0 1 15,-24 0-15,24-1 16,-24 1-16,24-1 0,-25-23 16,25 23-16,0-23 0,-24-1 15,24 0-15,0-23 16,0-1-16,0 0 0,0 0 16,0 0-16,0 0 15,24 1-15,-24-1 16,25-24-1,-25 24 1,24-24 0,0 0-1,0 0 1,0 0-16,1 0 16,-1 0-16,0 0 15,24 0-15,-23-24 0,47 24 16,-24 0-16,25 0 0,24 0 15,0 0-15,24-24 16,24 24-16,0 0 0,0 0 16,48 0-16,-23 0 15,23 0-15,25 0 0,0 0 16,-1 0-16,1 0 16,0 0-16,0 0 0,-25 0 15,25 24-15,-25-24 0,-23 0 16,-1 0-16,0 24 15,-23-24-15,-1 0 0,-24 0 16,-25 0-16,1 0 16,-48 0-16,23 0 0,-24 0 15,-23 0-15,-1 0 0,-24-24 32,-24 24-17,24-24 1,-25 24-16,1-25 15,0 25-15,0-24 16</inkml:trace>
  <inkml:trace contextRef="#ctx0" brushRef="#br0" timeOffset="-158225">11661 13160 0,'-24'0'15,"24"-25"-15,-25 25 16,25 25 15,0 23-31,0-24 16,0 0-16,0 25 15,0-1-15,0 25 0,0-1 16,0 1-16,0-1 0,0 1 16,0 24-16,0 0 15,0-1-15,0 1 0,0 0 16,0 24-16,0-24 15,0-1-15,0 1 0,0 0 16,0-25-16,0 1 0,0 0 16,0-1-16,25 1 15,-25-25-15,0 0 0,24-23 16,-24-1-16,0 0 0,0 0 16,0-48 15,-24-24-31,24 23 15</inkml:trace>
  <inkml:trace contextRef="#ctx0" brushRef="#br0" timeOffset="-147435">8129 14563 0,'0'-24'31,"0"48"47,0 0-78,0 0 16,0 0-1,0 25-15,0-25 0,0 0 16,24 24-16,-24 1 0,0-25 15,0 0-15,0 25 16,0-25-16,0 0 0,0 0 16</inkml:trace>
  <inkml:trace contextRef="#ctx0" brushRef="#br0" timeOffset="-146991">8105 14901 0,'0'-24'0,"24"24"31,0 0-31,0 0 16,1 0 0,23 0-16,-24 0 0,24 0 15,1 0-15,-25-24 0,24 24 16,-23 0-16,-1 0 15,0-24-15,-24 0 32,-24-1-32,0 1 15,-1 24-15,25-24 16,-24 24-16,24-24 16,-24 0-16,0-1 15,24 50 16,24-1-15,-24 0 0,0 0-16,0 0 0,24 1 15,-24 23-15,0-24 0,0 0 16,0 1-16,0-1 16,0 0-16,0 0 0,0 0 15</inkml:trace>
  <inkml:trace contextRef="#ctx0" brushRef="#br0" timeOffset="-146529">8637 14732 0,'0'-24'0,"0"48"47,0 0-47,0 0 0,0 1 16,0-1-16,0 0 0,0 0 15,0 0-15,0 1 16,0-1-16,0 0 0,0 0 16,0 0-1,0-48 16,0 0-15,0 0-16,0 0 0,0-1 16,0-23-16,0 24 15,0-25-15,24 1 0,-24 24 16,0-25-16,24 25 0,-24 0 16,25 24-16,-1 0 15,-24 24 1,24 0-16,-24 1 0,24-1 15,-24 24-15,24-24 16,-24 1-16,24-1 0,1 24 16,-25-24-16,0 1 15,24-25-15,-24 24 0,0 0 16,24-24-16</inkml:trace>
  <inkml:trace contextRef="#ctx0" brushRef="#br0" timeOffset="-146325">8710 14853 0,'-25'0'0,"1"0"32,48 0-17,1 0 1,-1 0-16,0-24 15,0 24-15,0 0 0,25 0 16,-25 0-16</inkml:trace>
  <inkml:trace contextRef="#ctx0" brushRef="#br0" timeOffset="-145742">9072 14708 0,'0'-24'31,"0"-1"-16,0 50 17,-24-1-32,24 0 15,0 0-15,0 0 16,0 1-16,0-1 0,0 0 16,0 24-16,0-23 0,0-1 15,-24 0 1,24 0-16,0-48 31,0 0-15,24 0-16,-24-1 0,0 1 15,0 0-15,24 0 16,-24 0-16,0-25 0,0 25 16,25 0-16,-25 0 15,0-1-15,24 25 16,0 25-1,-24-1-15,24 0 16,-24 0-16,24 0 0,1 1 16,-1-1-16,-24 0 15,24 0-15,-24 0 0,24 1 16,0-25-16,0 0 16,-24-25-1,25 25 1,-25-24-16,0 0 0,24-24 15,-24 23-15,0 1 16,24-24-16,-24-1 0,0 25 16,0 0-16,0 0 15,0 0-15,0 0 0,0 48 32,0 0-17,0 0-15</inkml:trace>
  <inkml:trace contextRef="#ctx0" brushRef="#br0" timeOffset="-145281">9556 14587 0,'0'24'15,"24"-24"1,-24 24-1,0 0-15,0 1 0,0-1 16,0 0-16,0 0 16,0 0-16,-24 1 0,24-1 15,0 24-15,0-24 0,-24 1 16,24-1 0,0 0-16,0-48 31,0 0-16,24-1-15,-24 1 16,24-24-16,-24 24 0,25-1 16,-25-23-16,24 0 0,-24 23 15,24 1-15,-24-24 16,24 24-16,0 24 16,-24 24-1,25 24 1,-25-24-16,0 1 0,24 23 15,-24-24-15,24 25 16,-24-25-16,24 0 0,-24 0 16,0 0-16,24 1 0,-24-1 15,0 0 1</inkml:trace>
  <inkml:trace contextRef="#ctx0" brushRef="#br0" timeOffset="-145107">9580 14853 0,'-24'0'15,"0"0"-15,0 0 16,48 0 0,0 0-1,0 0-15,1-24 0,-1 24 16,24 0-16</inkml:trace>
  <inkml:trace contextRef="#ctx0" brushRef="#br0" timeOffset="-140894">1888 14055 0,'0'-24'0,"0"-1"16,0 50 78,24-25-94,-24 24 15,0 0-15,24 24 0,-24 1 16,0-1-16,24 25 15,-24-1-15,25 1 0,-25-1 16,24 1-16,-24-1 0,0 1 16,24 0-16,-24-25 15,0 25-15,24-25 0,-24 0 16,0 1-16,0-1 0,24-24 16,-24 25-16,0-25 15,0 0-15,0 0 0,0 0 16,0 1-1,25-25 1,-1 0 62,0-25-62,0 25-16,0 0 15,25-24-15,-1 24 0,25 0 16,-1-24-16,1 0 16,24 0-16,23 24 0,1-25 15,0 1-15,25 0 16,-1 0-16,24 0 0,-24 0 16,24-1-16,-23 1 0,-1 0 15,-24 24-15,0-24 16,-25 24-16,1-24 0,-24 24 15,-25 0-15,1-25 0,-1 25 16,-24 0-16,0 0 16,0 0-16,1 0 0,-25-24 47,0 0-1,0 0-30,0 0 0,0-1-16,0 1 0,0 0 15,0 0-15,0 0 16,-25-25-16,25 1 0,0 0 16,-24-1-16,24-23 15,0 23-15,-24-23 0,24 23 16,-24-23-16,24-1 0,-24 25 15,24-25-15,-24 25 16,24-25-16,-25 25 0,1-1 16,24-23-16,-24 23 15,24 1-15,-24 0 0,24 24 16,-24-25-16,24 25 0,-25 0 16,25 0-16,0-1 15,-24 25-15,24-24 0,-24 0 47,0 24 31,0 24-62,-1-24-16,-23 0 15,24 24-15,-49-24 0,25 25 16,-25-1-16,-23-24 0,-1 24 16,0 0-16,-24 0 15,0 1-15,0-1 0,-24 24 16,0-24-16,0 0 16,0 1-16,-1-1 0,26 0 15,-1 0-15,0-24 16,24 24-16,0-24 0,25 0 15,-1 25-15,25-25 0,23 0 16,1 0-16,0 0 16,24-25-16,-24 25 0,24 25 218,24-1-186,-24 0-32,0 0 15,24 0-15,-24 1 16,24-1-16,-24 0 0,25 0 16,-25 25-16,24-25 15,0 0-15,-24 24 0,24-24 16,-24 25-16,24-1 0,1-24 15,-25 25-15,24-25 16,-24 24-16,24-23 0,-24-1 16,24 0-16,-24 0 15,0 0-15,24 1 0,-24-1 16</inkml:trace>
  <inkml:trace contextRef="#ctx0" brushRef="#br0" timeOffset="-140366">2541 13764 0,'0'25'63,"0"-1"-47,0 0-16,0 24 15,0 1-15,24-1 16,-24 25-16,0-1 0,24 1 15,-24 24-15,25-25 0,-1 25 16,0-24-16,0 23 16,0-23-16,0-1 0,1-23 15,-1-1-15,-24 1 16,24-25-16,-24 0 0,0 0 16</inkml:trace>
  <inkml:trace contextRef="#ctx0" brushRef="#br0" timeOffset="-140017">3025 13764 0,'0'-24'15,"0"0"1,0 48 0,0 0-1,0 1-15,0-1 0,24 24 16,-24 1-16,24-1 0,0 0 16,-24 25-16,25-1 15,-1 1-15,0 24 0,0-25 16,0 25-16,-24-24 15,24 23-15,-24-47 0,25 23 16,-25-23-16,0-1 0,0-24 16,0 25-16,24-49 15,-24 24-15,0-48 32</inkml:trace>
  <inkml:trace contextRef="#ctx0" brushRef="#br0" timeOffset="-139706">3654 13619 0,'0'-24'0,"0"48"31,0 0-16,0 1-15,0 23 0,24 0 16,-24 1-16,24 23 16,0 1-16,0 0 0,1 23 15,-1-23-15,0 24 0,0-1 16,0-23-16,1 0 16,-25-1-16,24 1 0,-24-25 15,24 0-15,-24 1 16,0-25-16,0 0 0,0 0 15,-24-24-15</inkml:trace>
  <inkml:trace contextRef="#ctx0" brushRef="#br0" timeOffset="-139302">2154 14006 0,'-48'0'16,"23"0"-16,25 25 15,25-25 1,-1 0-1,24 0-15,0 0 16,25 0-16,0 0 0,23 0 16,25-25-16,0 1 15,24 0-15,1 0 0,47 0 16,-24-25-16,1 25 0,23 0 16,-23 0-16,-25-25 15,0 25-15,-24 24 0,-24-24 16,-25 0-16,-23 24 15,-1 0-15,-72 0 47</inkml:trace>
  <inkml:trace contextRef="#ctx0" brushRef="#br0" timeOffset="-137850">2081 13160 0,'0'-25'16,"-24"25"-16,24-24 0,0 0 15,-24 24-15,24 24 47,24 0-47,-24 1 0,0-1 16,0 24-16,0-24 15,0 25-15,0-25 0,0 24 16,0-23-16,0-1 16,0 0-16,0 0 15,0-48 17,0 0-17,0 0-15,0-1 16,0-23-16,0 0 0,0-1 15,0 25-15,0-24 16,0-1-16,0 1 0,0 24 16,0 0-16,0-1 0,24 25 31,-24 25-31,25-1 16,-1 0-16,-24 0 0,24 24 15,0-23-15,-24-1 16,24 0-16,0 0 0,-24 0 15,0 1-15,25-25 16,-25 24-16,0 0 0,24-24 16,-24-24 15,0 0-15,24-1-16,-24 1 15,0 0-15,24-24 0,-24 23 16,24-23-16,-24 24 0,25-24 15,-25 23-15,24 1 16,-24 0-16,24 24 0,-24 24 16,24-24-16,-24 24 15,24 25-15,-24-25 16,25 24-16,-1 1 0,-24-25 16,24 24-16,0 1 15,0-1-15,-24-24 0,25 0 16,-25 1-16,24-1 15</inkml:trace>
  <inkml:trace contextRef="#ctx0" brushRef="#br0" timeOffset="-137407">2710 13015 0,'-24'-25'0,"24"1"16,0 0-16,0 48 31,0 0-31,0 1 0,0-1 16,0 0-16,0 24 15,0-24-15,0 25 0,24-25 16,-24 24-16,0-23 16,0-1-16,0 0 0,24 0 15,-24 0-15,0 1 16,0-50-1,0 1 1,0 0 0,0-24-16,0 23 0,0-23 15,0 0-15,0-1 0,0-23 16,0 23-16,0 1 16,0 24-16,25 0 0,-25-1 15,0 1-15,24 24 16,-24 24-16,24 1 15,0-1-15,-24 24 0,24 1 16,1-1-16,23 0 16,-24 1-16,0-1 0,1 0 15,-1-23-15,-24 23 16,24-24-16</inkml:trace>
  <inkml:trace contextRef="#ctx0" brushRef="#br0" timeOffset="-137234">2807 13184 0,'0'-24'15,"24"24"17,0 0-17,1-25-15,-1 25 0,0 0 16,24-24-16</inkml:trace>
  <inkml:trace contextRef="#ctx0" brushRef="#br0" timeOffset="-136993">3242 12894 0,'-24'-25'0,"0"1"16,0 24-1,24 24 16,0 1-31,24-1 0,-24 24 16,24-24-16,-24 25 0,24-1 16,-24-24-16,0 25 15,25-1-15,-25-24 0,0 0 16,0 1-16,0-1 0,0 0 16,0-48-1</inkml:trace>
  <inkml:trace contextRef="#ctx0" brushRef="#br0" timeOffset="-136615">3267 13087 0,'0'-48'0,"-25"-25"16,25 25-16,0-1 0,0 1 15,0 0-15,0 23 0,0 1 16,0 0-16,25 24 31,-25 24-31,24-24 0,-24 24 16,24-24-16,0 25 15,-24-1-15,0 0 0,0 0 16,0 0-16,0 1 16,0-1-16,-48 0 15,24 0-15,-1-24 16,1 0-16,0 0 16,24-24-1,24 24 16,0 24-31,1-24 0,-1 24 16,0 1-16,24-1 16,-23 0-16,23 0 0,-24 0 15,25 0-15,-25 1 16,0-1-16,0 0 16,0 0-16</inkml:trace>
  <inkml:trace contextRef="#ctx0" brushRef="#br0" timeOffset="-136088">3654 12700 0,'0'-24'16,"0"48"15,0 0-31,0 0 16,0 1-16,0 23 15,0-24-15,0 25 0,24-1 16,-24 0-16,0 1 0,24-1 16,-24-24-16,0 25 15,0-25-15,0 0 0,0 0 16,0 0-16,0-48 31,0 0-31,-24 0 16,24-25-16,0 1 15,-24 0-15,24-25 0,0 1 16,0-1-16,0 25 0,-24-25 16,24 25-16,0-1 15,0 25-15,0 0 0,24 24 16,0 0-1,-24 24-15,24 0 0,0 0 16,0 25-16,1-25 16,-1 24-16,0 1 0,0-1 15,0-24-15,1 25 0,-1-1 16,0 1-16,0-1 16,-24-24-16,24 24 0,-24-23 15,25-1-15,-25 0 16,0 0-16</inkml:trace>
  <inkml:trace contextRef="#ctx0" brushRef="#br0" timeOffset="-135890">3726 12894 0,'-24'0'0,"24"24"15,24-24 17,0 0-32,1 0 15,-1-24 1,24 24-16,-24-25 0,1 25 16,23 0-16</inkml:trace>
  <inkml:trace contextRef="#ctx0" brushRef="#br0" timeOffset="-174619">10209 3871 0</inkml:trace>
  <inkml:trace contextRef="#ctx0" brushRef="#br0" timeOffset="-205544">5371 1693 0,'-24'-24'16,"24"0"-16,24 0 16,0 0-16,1-1 15,-1 25-15,-24-24 16,24 24-16,-24-24 0,24 0 16,-24 48 30,0 0-30,0 0-16,24 1 0,-24-1 16,0 24-16,25 1 0,-25 23 15,0-23-15,0 23 16,0 1-16,0-1 0,0 1 16,0-1-16,-25 1 15,25 24-15,0-25 0,-24 1 16,24-1-16,0 25 0,-24-24 15,24-1-15,0 1 16,-24-1-16,24 1 0,0-25 16,0 1-16,0-1 15,0-24-15,0 1 0,0-1 16,24 0-16,-24-48 31,24 24-31,0 0 16,-24-24-16,25 24 15,-1-25-15,0 25 16,24 0-16,1 0 0,-1-24 16,25 24-16,-1 0 15,25-24-15,24 24 0,24 0 16,0-24-16,49 24 16,23 0-16,1-24 0,48 24 15,0-25-15,0 25 0,49 0 16,-25 0-16,25 0 15,-25 0-15,24 25 0,-23-25 16,-1 24-16,-24-24 16,-24 24-16,0-24 0,-24 0 15,-25 24-15,-48-24 0,0 0 16,-48 24-16,-24-24 16,-1 0-16,-47 0 0,-1 0 15,-48 0 1,24-24-1,-25 24-15,1 0 0,0-24 16,0 24-16,0-24 16,-1 0-16,1 24 0,0-25 15,24 1-15,-24 0 0,0 24 16,-1-24-16,1-25 16,24 25-16,-24 0 0,0-24 15,24-1-15,-24-23 16,24 23-16,0-23 0,-24-25 15,24 24-15,0-23 0,-25-1 16,25 0-16,0 0 16,0 1-16,-24-1 0,24 0 15,0 0-15,0 25 16,-24-1-16,24-24 0,0 49 16,0-24-16,0 23 0,0 1 15,0-1-15,0 1 16,0 24-16,0-25 0,0 25 15,0 0 1,-24 24 0,0 0 15,-1 0-31,1 0 0,0 0 16,-24 0-16,-1 0 15,-23 0-15,-25 0 0,-24 24 16,0-24-16,-48 0 0,-1 0 15,-23 0-15,-25 24 16,-24-24-16,24 0 0,-23 25 16,-26-25-16,26 24 15,-1-24-15,0 24 0,0 0 16,24 0-16,25-24 0,-25 25 16,49-25-16,-1 24 15,25-24-15,0 24 0,24-24 16,0 0-16,24 0 15,25 0-15,-1 0 0,25 0 16,-1 0-16,25-24 0,0 24 16,0 0-1,0 0-15,-1 0 16,1 0-16,-24 24 0,-1-24 16,1 0-16,0 24 15,-1-24-15,-23 24 0,-1-24 16,25 0-16,-25 0 15,25 0-15,-1 0 0,1 0 16,24 25-16,0-25 0,0 0 16,-1 0-1,50 0 17,-1 0-32,0 0 31,0 24 0,-24 0 32,24-24-63,-24 24 15,24-24 1,-24 24-16,0 0 15,0 1 1,25-1-16,-25 0 16,0 0-16,0 0 0,0 1 15,0-1-15,0 0 16,24 24-16,-24-23 0,0-1 16,0 0-16,24 0 0,-24 0 15,0 1 1,0-1-1</inkml:trace>
  <inkml:trace contextRef="#ctx0" brushRef="#br0" timeOffset="-170356">6678 2032 0,'0'-24'0,"-25"24"0,25-24 15,-48 24-15,24 0 0,-25 0 16,25 0-16,0 0 15,24 24-15,0 0 16,0 24-16,0-23 0,0 23 16,0-24-16,0 25 15,0-1-15,0-24 0,0 25 16,0-1-16,0-24 16,0 24-16,0-23 0,0-1 15,0 0-15,0 0 0</inkml:trace>
  <inkml:trace contextRef="#ctx0" brushRef="#br0" timeOffset="-170096">6411 2032 0,'0'-24'0,"-24"24"16,24-24-16,-24-1 0,0 1 15,24 0 1,0 0 0,24 24-16,0-24 0,0 0 15,25 24-15,-1-25 16,1 1-16,23 0 0,1 0 16,-1 0-16,1 24 0,-1 0 15,-23 0-15,-1 0 16,1 24-16,-25 0 0,-24 0 15</inkml:trace>
  <inkml:trace contextRef="#ctx0" brushRef="#br0" timeOffset="-169911">6532 2298 0,'25'0'31,"-1"0"-31,0-24 16,0 24-16,0-24 0,25 24 16,23-24-16,-23-1 15,23 25-15,-23-24 0,23 24 16</inkml:trace>
  <inkml:trace contextRef="#ctx0" brushRef="#br0" timeOffset="-169684">7355 2201 0,'24'0'47,"-24"25"-31,24-1-1,-24 0-15,0 24 16,0-23-16,24 23 15,-24-24-15,0 24 0,0-23 16,0-1-16,0 0 0,-24 0 16</inkml:trace>
  <inkml:trace contextRef="#ctx0" brushRef="#br0" timeOffset="-169516">7379 1887 0,'0'24'31,"0"0"-15,24 0 0</inkml:trace>
  <inkml:trace contextRef="#ctx0" brushRef="#br0" timeOffset="-169137">7911 2153 0,'-24'0'16,"0"0"-1,24 24 1,-24-24-16,-1 24 0,1 1 15,0-1-15,24 24 16,-24-24-16,24 25 0,0-1 16,0-24-16,24 25 0,0-25 15,0 0-15,25 0 16,-25-24-16,24 0 0,25 0 16,-25-24-16,1 0 15,-1 0-15,-24-1 0,25-23 16,-25 0-16,-24-1 0,0 1 15,0 24-15,-24-25 16,0 1-16,-1 24 0,1 0 16,0-1-16,0 25 15,0 0-15,-1 0 0,1 0 16,0 25-16,0-25 0,24 24 16</inkml:trace>
  <inkml:trace contextRef="#ctx0" brushRef="#br0" timeOffset="-168699">8516 2201 0,'-24'-24'15,"24"0"-15,-24 24 0,24-24 16,0 0-16,0-1 15,0 1 1,24 24-16,0 0 0,0 24 16,25-24-16,-25 25 15,24-1-15,1 0 0,-25 24 16,24-23-16,-24 23 16,0-24-16,-24 25 0,0-25 15,0 0-15,0 24 0,-24-24 16,0-24-16,0 25 15,0-25-15,24-25 16,-24 1-16,24 0 16,0 0-16,24-24 0,0-1 15,0 1-15,0-1 16,0 1-16,25 0 0,-25 23 16,0 1-16,25 0 0,-25 24 15,0 0-15,0 0 16,-24 24-16,24-24 0,-24 24 15,0 1-15,0-1 0,0 0 16</inkml:trace>
  <inkml:trace contextRef="#ctx0" brushRef="#br0" timeOffset="-168417">9435 1984 0,'24'24'31,"-24"0"-15,25 24-1,-25-23-15,0 23 0,0-24 16,0 25-16,0-1 0,0 0 15,0-23-15,0 23 16,0-24-16,0 0 0,0 0 16,0 1-1,-25-25-15</inkml:trace>
  <inkml:trace contextRef="#ctx0" brushRef="#br0" timeOffset="-168231">9363 1669 0,'0'-24'0,"-25"0"15,25 0-15,-24 24 0,24-25 32,24 25-17</inkml:trace>
  <inkml:trace contextRef="#ctx0" brushRef="#br0" timeOffset="-152957">12967 629 0,'-24'0'0,"0"0"0,-1 0 16,1 0-16,0 0 0,0 0 15,0 0-15,0 0 16,-25 0-16,25 0 0,0 0 16,0 0-16,-1 0 15,1 24-15,0-24 0,0 0 16,0 24-16,-25-24 0,25 0 15,0 25-15,0-25 16,-1 24-16,1-24 16,24 24-16,-24 0 15,24 0-15,-24 1 16,24-1-16,0 0 0,-24 0 16,24 0-1,0 0-15,0 1 0,0-1 16,-24 0-16,24 0 0,0 0 15,0 1-15,0 23 16,0-24-16,0 0 0,0 25 16,0-25-16,0 24 15,0-23-15,0 23 0,24 0 16,-24-24-16,0 25 16,0-25-16,0 24 0,0-23 15,0 23-15,24-24 0,-24 25 16,0-25-16,0 24 15,0-24-15,0 1 0,0 23 16,0-24-16,0 0 16,0 0-16,0 1 0,0-1 15,0 24-15,0-24 0,0 1 16,0-1-16,0 0 16,0 24-16,0-23 15,0-1-15,0 0 0,0 0 16,0 0-16,24 1 15,-24-1-15,0 0 0,0 0 16,0 0-16,0 0 16,0 1-16,0-1 0,0 0 15,0 0-15,0 0 0,24 1 16,-24-1 0,0 0-16,0 0 15,0 0 1,0 1-1,24-25-15,-24 24 16,25 0 0,-1-24-1,0 24 1,0-24-16,0 0 16,25 24-16,-25-24 0,0 0 15,0 25-15,25-25 16,-1 0-16,-24 0 0,25 24 15,-1-24-15,0 0 16,1 0-16,-1 0 0,-24 0 16,25 0-16,-1 0 0,1 0 15,-25 0-15,24 0 16,-24 24-16,25-24 0,-25 0 16,24 0-16,-24 0 15,1 0-15,23 0 0,-24 0 16,0 0-16,1 0 0,-1 0 15,0-24-15,0 24 16,0 0 0,1-24-1,-1 24-15,0-25 16,-24 1-16,24 24 16,-24-24-16,24 0 15,1 0-15,-25-1 0,24 1 16,-24 0-16,24 0 0,-24 0 15,0-1-15,24 1 16,-24 0-16,0-24 0,0 23 16,0 1-16,0-24 15,0 24-15,0-25 0,0 25 16,0-24-16,0-1 16,0 1-16,0 0 0,0 23 15,0-23-15,0 0 0,0-1 16,0 25-16,0-24 15,0 24-15,0-1 0,-24-23 16,24 24-16,0 0 0,0-1 16,0 1-16,0 0 15,0 0-15,-24 0 0,24-25 16,0 25-16,0 0 16,0 0-16,-24-1 0,24 1 15,0 0-15,0 0 0,0 0 16,0 0-1,-25 24-15,25-25 0,0 1 16,0 0 0,0 0-16,-24 0 15,24-1-15,0 1 16,0 0-16,-24 0 16,24 0-16,0-1 15,0 1 1,0 0-16,0 0 15,0 0 1,0-1-16,0 1 16,0 0-16,0 0 15,0 0 1,-24 0-16,24-1 16,0 1-1,0 0 1,-24 24-16,24-24 15,0 0 1,-25 24 0,25-25-16,-24 1 15,0 24 1,24-24 0,-24 24-16,0-24 15,-1 24 1,1 0-16,24-24 15,-24 24 1,0 0 0,0-25-1,-1 25-15,1 0 16,0 0-16,0 0 0,0 0 16,0 0-1,-1 0-15,-23 0 0,24 0 16,0 0-16,-1 0 15,-23 0-15,24 0 0,0 0 16,-1 0-16,1 0 0,0 0 16,0 0-16,0 0 15,-1 0-15,1 0 16,0 25 0,0-25-16,0 0 0,0 24 15,-1-24-15,1 24 0,0-24 16,0 0-16,0 24 15,-1-24-15,1 0 0,24 24 16</inkml:trace>
  <inkml:trace contextRef="#ctx0" brushRef="#br0" timeOffset="-151822">13088 2588 0,'-24'0'47,"24"25"-31,-24-25-1,24 24-15,-25-24 16,25 24 0,0 0-1,0 0-15,0 1 16,0-1-1,25-24-15,-25 24 16,24-24 0,0 0-16,0 0 15,-24 24 1,24-24-16,1 0 16,-25-24-16,24 24 0,0-24 15,-24 0 1,24-1-16,-24 1 15,0 0-15,0 0 16,0 0 0,-24 24-1,24-25 1,-24 25-16,0 0 16,24 25-1,-25-25-15,1 0 31,24 24-31,-24-24 16</inkml:trace>
  <inkml:trace contextRef="#ctx0" brushRef="#br0" timeOffset="-164302">3412 6507 0,'0'-24'0,"0"0"0,-24 24 16,24-24-16,0 0 15,24 24 17,-24 24-17,0 0-15,0 0 16,0 24-16,0 25 16,0 0-16,0 23 0,-24 25 15,24-24-15,0 24 0,-25 24 16,25 0-16,0 0 15,-24 1-15,24-1 0,0 0 16,0-24-16,0 24 0,0-24 16,0 0-16,0 0 15,0 0-15,0-24 0,0-1 16,0 1-16,0-24 16,0 23-16,0-23 0,0 0 15,0-1-15,0-23 16,-24 23-16,24-24 0,0 1 15,0-1-15,0-24 0,0 25 16,-24-25-16,24 24 16,0-23-16,0-1 0,0 0 15,0 0 1,0 0 0,24-24 15,0 0-16,-24-24-15,24 24 16,25 0-16,-25 0 16,24 0-16,1 0 0,23-24 15,1 24-15,-1 0 16,25 0-16,24 0 0,0 0 16,24 0-16,0 0 0,1-24 15,23 24-15,24 0 16,1 0-16,-1-24 0,1 24 15,24 0-15,-25 0 16,25 0-16,0 0 0,-1 0 16,1 24-16,24-24 0,-24 0 15,24 24-15,0-24 16,-1 24-16,1-24 0,0 24 16,24 1-16,-24-1 15,0 0-15,0 0 0,0 0 16,0 0-16,-24 1 0,-1-1 15,-23 0-15,-1-24 16,1 24-16,-25 0 0,25-24 16,-49 25-16,24-25 15,-24 0-15,0 0 0,1 0 16,-1 0-16,-24 0 0,24 0 16,-48 0-16,24 0 15,-25 0-15,1 0 0,0 0 16,-25 0-16,25 0 15,-24 0-15,24 0 0,-25 0 16,25 0-16,-25 24 0,25-24 16,-24 0-16,-1 0 15,1 0-15,-1 24 0,-23-24 16,-1 0-16,1 0 16,-25 0-16,0 0 0,0 0 15,0 0-15,-24-24 31,25 24 1,-25-24-17,24 24-15,0-25 16,-24 1 0,24 0-1,-24 0-15,0 0 0,0-1 16,0 1-16,0 0 15,0-24-15,24-1 0,-24 1 16,0-25-16,0 1 16,0-25-16,0 0 0,0 1 15,0-25-15,0 0 0,0 0 16,0 0-16,0 0 16,0 0-16,-24-24 0,24 24 15,0-24-15,-24-1 16,24 25-16,0-24 0,-24 0 15,24 24-15,0 0 0,0 0 16,0 0-16,-24 25 16,24-25-16,0 48 0,0-24 15,0 25-15,0-1 16,0 25-16,0-25 0,0 25 16,0-1-16,0 1 0,0 0 15,-25 24-15,25-25 16,0 1-16,0-1 0,-24 25 15,24-24-15,0 24 16,0-1-16,0-23 0,0 24 16,0 0-16,0-1 0,-24 25 15,24-24-15,0 0 16,-24 24 109,0 0-109,-25 0-16,1 0 15,-25 0-15,1 0 0,-25 0 16,0-24-16,-24 24 15,-24 0-15,0 0 0,-24 0 16,-1-24-16,1 24 0,0 0 16,-25 0-16,25 0 15,-25 0-15,1 0 0,23 0 16,-23 0-16,24 0 16,-25 0-16,25 0 0,-1 24 15,-23-24-15,23 0 0,-23 0 16,-1 24-16,1-24 15,-25 0-15,25 0 0,-1 0 16,1 0-16,23 0 0,-23 0 16,23 0-16,1 0 15,24 0-15,-24 0 0,-1 0 16,25 0-16,0 0 16,0 0-16,0 0 0,24 0 15,0 0-15,0 0 16,0 0-16,0 0 0,24 0 15,-24 0-15,24 0 0,1 0 16,-25 0-16,24 0 16,0 24-16,0-24 0,1 0 15,-1 24-15,0-24 0,0 0 16,1 0-16,23 25 16,1-25-16,-25 0 0,24 0 15,1 24-15,23-24 16,-23 0-16,-1 0 0,25 0 15,-25 24-15,25-24 0,-1 0 16,1 0-16,0 0 16,-1 0-16,1 0 0,-1 0 15,1 0-15,0 0 16,-25 0-16,25 0 0,-1 0 16,1 0-16,0 0 0,23 0 15,-23 0-15,24 0 16,-25 0-16,25 24 0,0-24 15,0 0-15,0 24 16,0-24-16,-1 0 0,1 25 16,0-25-16,24 24 15,-24 0 1,0-24 0,24 24-1,-25-24-15,1 0 16,24 24-16,-24-24 0,0 0 15,24 25 48,0-1-63,0 0 16,-24 0-16,24 0 15,-25 1-15,25-1 0,0 0 16,0 0-16,0 24 0,0-23 15,0-1-15,0 24 16,0-24-16,0 25 0,0-25 16,0 0-16,0 0 15</inkml:trace>
  <inkml:trace contextRef="#ctx0" brushRef="#br0" timeOffset="-163415">3896 6749 0,'0'-24'0,"0"0"16,0 0-1,0 48 16,0 24-15,0-24-16,0 1 0,0 23 16,0-24-16,0 25 15,0-25-15,-25 24 0,25-24 16,0 0-16,0 1 0,-24-25 16,24 24-16,0-48 31,0-1-16,0 1-15,0 0 0,-24-24 16,24-1-16,0 1 0,0 0 16,0-25-16,0 25 15,24-1-15,-24 1 0,24-1 16,-24 25-16,25 0 0,-1 24 16,0 0-16,24 24 15,-23 0-15,-1 1 0,24 23 16,-24 0-16,25 1 15,-25-1-15,0 1 0,0-1 16,-24 0-16,24-23 0,-24-1 16,0 24-16,0-24 15,0 0-15</inkml:trace>
  <inkml:trace contextRef="#ctx0" brushRef="#br0" timeOffset="-163223">3920 6870 0,'-24'-24'16,"-1"24"-16,25-24 0,-24 24 15,24-24-15,24-1 32,1 25-32,-1-24 15,0 24-15,24 0 16,1-24-16,-1 0 0,1 24 15</inkml:trace>
  <inkml:trace contextRef="#ctx0" brushRef="#br0" timeOffset="-162569">4452 6628 0,'0'-24'0,"-24"24"15,24-24-15,0 48 31,0 0-15,0 0-16,0 1 16,0-1-16,0 0 0,24 24 15,-24-23-15,0-1 16,0 0-16,0 0 0,0 0 16,0 1-16,0-1 15,-24-24 1,24-24-16,-24-1 15,24 1 1,-25-24-16,25 24 0,-24-25 16,24 1-16,0-1 15,-24 1-15,24 0 0,0-1 16,0 1-16,24 24 0,-24 0 16,24-1-16,1 25 15,-1 0-15,0 0 0,0 0 16,0 25-16,1-25 0,-1 24 15,0 0-15,0 0 16,-24 0-16,24 0 0,-24 1 16,0-1-1,-24 0-15,0-24 0,24 24 16,-24-24-16,0 24 16,-1-24-16,1 25 15,48-25 16,1 0-31,-1 0 16,24 0-16,-24 0 16,1 0-16,-1 24 0,0-24 15,0 24-15,0-24 0,-24 24 16,0 0-16,0 1 16,-24-1-16,0 0 15,0-24-15,0 24 0,-1-24 16,1 24-16,-24-24 15,24 0-15,-1 0 0,1-24 16,0 24-16,24-24 16</inkml:trace>
  <inkml:trace contextRef="#ctx0" brushRef="#br0" timeOffset="-162126">4863 6483 0,'0'-24'16,"-24"24"15,24 24-31,0 0 16,0 0-16,0 1 16,0 23-16,0-24 0,0 25 15,24-25-15,-24 0 16,0 24-16,0-23 0,0-1 15,0 0-15,0 0 16,0-48 0,0 0-1,-24-25 1,24 25-16,0-24 0,0-1 16,0 1-16,0 0 15,0-1-15,0 1 0,24 0 16,-24 23-16,24 1 0,1 24 15,-1 0-15,0 0 16,0 24-16,0 1 0,1 23 16,-1-24-16,0 24 15,24 1-15,-23-1 0,-25 1 16,24-1-16,0 0 0,-24-23 16,0 23-16,0-24 15</inkml:trace>
  <inkml:trace contextRef="#ctx0" brushRef="#br0" timeOffset="-161513">4839 6652 0,'-24'0'16,"48"0"-1,0 0-15,-24-24 16,24 24-16,25 0 15,-25-24-15,0 24 0,25-24 16,-1 24-16,-24-24 16,25-1-16,-25 25 0,0-24 15,0 0-15,0 0 16,-24 0 0,0 0-16,0-1 15,0 50 16,0-1-31,0 0 16,24 24 0,-24-24-16,25 25 0,-25-1 15,24-24-15,-24 25 0,24-1 16,-24-24-16,0 1 16,0-1-16,24 0 0,-24 0 15,0-48 1,0 0-1,-24 0-15,24-25 0,-24 25 16,0-49-16,24 25 16,-25 0-16,1-25 0,24 25 15,0-25-15,0 49 16,0-24-16,0 23 0,0 1 16,24 24-16,1 0 0,-1 0 15,24 24-15,-24 1 16,25-1-16,-25 0 0,0 0 15,0 0-15,1 1 16,-1-1-16,-24 0 0,-24 0 16,-1-24-16,1 24 15,-24-24-15,24 24 16,-25-24-16,25 0 0,-24 0 16,23 0-16</inkml:trace>
  <inkml:trace contextRef="#ctx0" brushRef="#br0" timeOffset="-126406">8927 9967 0,'0'-25'0,"0"50"63,-24-1-63,24 0 15,0 0-15,-24 0 0,0 25 16,-1-25-16,25 24 0,-24-24 15,0 1-15,24 23 16,-24-48-16,24 24 0,0 0 16,-24-24-16,48-24 31</inkml:trace>
  <inkml:trace contextRef="#ctx0" brushRef="#br0" timeOffset="-126166">8855 9918 0,'0'-24'0,"0"0"16,24 0-1,0 24 1,-24 24-16,24 0 16,0 0-16,-24 0 0,25 1 15,-1 23-15,0-24 0,0 24 16,0 1-16,1-25 15,-1 24-15,0-23 0,0 23 16,0-24-16,-24 0 0,25-24 16,-25 25-16</inkml:trace>
  <inkml:trace contextRef="#ctx0" brushRef="#br0" timeOffset="-125655">8976 9942 0,'-25'-24'0,"25"48"63,25 1-48,-25-1-15,0 0 16,0 0-16,24 0 16,-24 25-16,0-1 0,24 0 15,-24 25-15,0-25 16,24 25-16,-24-25 0,0 25 16,24-1-16,-24 1 0,0 0 15,0-1-15,25 1 16,-25 24-16,0-25 0,0 1 15,24-1-15,-24 1 16,0-1-16,0 1 0,24-25 16,-24 1-16,0 23 0,0-23 15,0-25-15,0 24 16,0 1-16,0-25 0,0 0 16,0 0-1,0 0-15,-24-24 31,0 0 16,24-24-31</inkml:trace>
  <inkml:trace contextRef="#ctx0" brushRef="#br0" timeOffset="-125343">8879 11636 0,'0'24'62,"24"-24"-62,-24 24 16,24-24-16,-24 24 0,24 0 15,1-24-15,-25 25 0,24-1 16,0 0-16,-24 0 16,24 0-16,0 1 0,-24-1 15,25 0-15,-25 0 0,24 0 16,0-24-1</inkml:trace>
  <inkml:trace contextRef="#ctx0" brushRef="#br0" timeOffset="-124984">9363 11660 0,'0'24'31,"0"0"0,0 0-15,-25-24-16,25 25 16,-24-1-16,0 0 0,0 0 15,0 0-15,-25 1 16,25-1-16,0 0 0,0 0 15,0-24-15,-1 24 16,1-24-16,24 25 0,-24-1 16,24 0 15,0-48 0,0 0-15</inkml:trace>
  <inkml:trace contextRef="#ctx0" brushRef="#br0" timeOffset="-122001">7452 3217 0,'0'25'0,"0"-1"125,24 0-78,-24 0-16,0 0-31,0 1 15,0-1-15,0 0 16,0 0-16,0 24 0,0-23 16,0 23-16,24 0 0,-24 1 15,0-25-15,0 24 16,0 1-16,24-1 0,-24-24 16,0 25-16,0-1 15,0-24-15,0 25 0,0-1 16,0-24-16,24 25 0,-24-1 15,0-24-15,0 25 16,0-1-16,25 0 0,-25 1 16,0-1-16,0 0 15,0 1-15,0-1 0,0 1 16,0-1-16,0 0 0,0 1 16,0-25-16,0 24 15,0 1-15,0-1 0,0-24 16,0 25-16,0-25 15,0 24-15,0-24 0,0 25 16,0-25-16,0 0 0,0 0 16,0 1-16,0-1 15,0 0-15,0 0 0,0 0 16,0 1-16,0-1 0,0 0 16,0 0-1,24 0-15,-24 0 16,0 1-16,0-1 15,0 0 17,24-24-32,-24 24 62,0 0-31,0 1 16,0-1-15,0 0-32,0 0 31,0 0-16,0 1 17,0-1-1,0 0 0,0-48 94,0 0-125</inkml:trace>
  <inkml:trace contextRef="#ctx0" brushRef="#br0" timeOffset="-121606">7234 5467 0,'0'24'31,"24"-24"1,-24 24-17,24-24-15,-24 25 0,24-25 16,-24 24-16,25 0 15,-1 0-15,0 0 0,0 1 16,0-1-16,1 0 0,-1 0 16,0 0-16,-24 1 15,24-1-15,0-24 0,-24 24 16,25-24-16,-25 24 16,0 0-16,24-24 15,-24-24 1</inkml:trace>
  <inkml:trace contextRef="#ctx0" brushRef="#br0" timeOffset="-121063">7887 5564 0,'0'-24'15,"24"24"1,-24 24 47,-24 0-32,0 0-31,0 0 15,-1 1 1,1-1-16,24 0 0,-24 0 16,0 0-16,0-24 0,24 25 15,-24-1-15,-1-24 16,25 24-16,-24 0 16</inkml:trace>
  <inkml:trace contextRef="#ctx0" brushRef="#br0" timeOffset="-116314">6121 8467 0,'24'0'16,"-24"-24"0,0-1 15,-24 25-15,24-24-1,-24 24-15,0 0 16,0 0-1,-1 24-15,-23-24 0,24 25 16,0-1-16,-25-24 0,25 24 16,0 0-16,0 0 15,-1-24-15,1 24 0,24 1 16,0-1-16,0 0 16,24-24-16,1 24 15,-1-24-15,24 24 0,1 1 16,-25-25-16,24 24 15,1-24-15,-25 24 0,24-24 16,-24 24-16,1 0 16,-25 1-16,0-1 15,0 0-15,-25 0 0,1-24 16,0 24-16,0 1 16,-25-1-16,25-24 0,-24 24 15,24-24-15,-25 0 0,25 0 16,0 0-16,0 0 15,-1 0-15,25-24 16,0 0 0,25 24-16</inkml:trace>
  <inkml:trace contextRef="#ctx0" brushRef="#br0" timeOffset="-115803">6460 8709 0,'-24'0'31,"-1"24"-15,1-24-16,24 24 46,24-24-30,1 0 0,-1 0-1,-24-24 1,24 24-16,0-24 16,-24-1-1,0 1-15,0 0 16,0 0-16,0 0 15,-24 24-15,24-25 16,-24 1-16,0 0 16,-1 24-16,1 0 15,24 24-15,0 0 16,-24 1-16,24-1 0,0 0 16,0 0-16,0 25 15,0-25-15,24 0 0,-24 24 16,24-23-16,-24-1 0,25-24 15,-1 24-15,-24 0 16,24-24-16,0 0 0,0 0 16,1 0-16</inkml:trace>
  <inkml:trace contextRef="#ctx0" brushRef="#br0" timeOffset="-115581">6678 8515 0,'0'-24'0,"-25"0"16,25 0-16,-24 24 16,24 24-1,24 0 1,-24 0-16,25 0 16,-25 0-16,24 25 0,-24-25 15,24 0-15,-24 25 16,24-25-16,-24 0 0,0 0 15,24 0-15,-24 1 0,0-1 16</inkml:trace>
  <inkml:trace contextRef="#ctx0" brushRef="#br0" timeOffset="-115173">6871 8684 0,'24'0'47,"0"0"-32,1 0 1,-1 0-16,0 0 16,0 0-16,0-24 0,1 24 15,-1 0-15,0-24 16,0 24-16,-24-24 15,0 0 1,0-1-16,0 1 16,-24 24-16,0 0 15,0 0 1,-1 0-16,1 0 0,0 24 16,0-24-16,0 25 15,-1-1-15,25 0 0,0 0 16,0 0-16,0 25 0,0-25 15,25 0-15,-25 0 16,24 1-16,0-25 0,0 24 16,0-24-16,25 0 15,-25 0-15</inkml:trace>
  <inkml:trace contextRef="#ctx0" brushRef="#br0" timeOffset="-114896">7452 8491 0,'-25'0'0,"1"0"16,0 0-1,0 0 1,24 24 0,-24-24-16,24 24 0,-25-24 15,1 24-15,24 1 0,0-1 16,-24 0-16,24 0 15,0 0-15,24 1 16,-24-1 0,24-24-16,1 0 0,-1 0 15,24 0-15,-24 0 16,1 0-16,-1-24 16</inkml:trace>
  <inkml:trace contextRef="#ctx0" brushRef="#br0" timeOffset="-114675">7597 8249 0,'-24'-24'0,"-1"0"0,1 24 15,24 24 17,0 0-32,0 0 0,0 0 15,24 1-15,-24 23 16,25 0-16,-25 1 0,24-1 15,-24-24-15,24 25 0,-24-1 16,0-24-16,24 0 16,-24 1-16,0-1 15</inkml:trace>
  <inkml:trace contextRef="#ctx0" brushRef="#br0" timeOffset="-114519">7573 8539 0,'0'-24'0,"-25"0"16,50 24 0,-1 0-1,0 0 1,0 0-16,0 0 0,25-24 16</inkml:trace>
  <inkml:trace contextRef="#ctx0" brushRef="#br0" timeOffset="-114249">8177 8467 0,'-24'0'16,"24"-24"15,24 24-31,1 0 16,-1 0-16,24-25 15,-24 25-15,25 0 0,-25-24 16,24 24-16,-24-24 16,1 24-16,-1 0 0,0-24 15</inkml:trace>
  <inkml:trace contextRef="#ctx0" brushRef="#br0" timeOffset="-114045">8347 8201 0,'-25'-25'15,"1"25"-15,24 25 32,0-1-17,24 0-15,-24 0 16,0 25-16,25-25 0,-25 24 15,24 1-15,-24-1 0,0 0 16,0-24-16,0 25 16,0-25-16,0 0 0,0 0 15</inkml:trace>
  <inkml:trace contextRef="#ctx0" brushRef="#br0" timeOffset="-113823">8443 8225 0,'0'24'31,"-24"-24"-31,24 24 0,-24 0 16,24 25-16,-24-25 0,0 0 15,24 25-15,-25-25 16,1 0-16,0 0 0,24 0 15,-24 0-15,24 1 16,0-1-16</inkml:trace>
  <inkml:trace contextRef="#ctx0" brushRef="#br0" timeOffset="-113619">8202 8418 0,'-25'-24'0,"25"-24"15,-24 24-15,24-1 16,24 25 0,1 25-1,-25-1-15,24 0 0,24 0 16,-24 25-16,0-25 0,25 24 16,-25 0-16,24-23 15,-23 23-15,-1-24 0</inkml:trace>
  <inkml:trace contextRef="#ctx0" brushRef="#br0" timeOffset="-110947">9169 7983 0,'0'-24'0,"0"48"32,0 0-17,0 0-15,0 0 16,0 1-16,0 23 15,0-24-15,0 25 0,0-1 16,-24-24-16,24 25 16,0-1-16,0-24 0,-24 0 15,24 1-15,0-1 0,0 0 16,-24-24-16,24 24 16,0-48-1,0 0 1,0 0-1,0-1-15,0 1 0,0-24 16,0 24-16,0-25 16,24 1-16,-24-1 0,0 1 15,0 24-15,0-25 0,0 25 16,0-24-16,0 24 16,24 48-1,-24 0 1,0 0-16,24 25 0,0-25 15,1 24-15,-1-24 0,0 25 16,0-1-16,0-24 16,0 1-16,1 23 0,-1-48 15,-24 24-15,24 0 16,0-24-16,-24 25 16,24-50-1,-24 1 1,0 0-16,0 0 0,25-25 15,-25 25-15,0-24 16,24-1-16,-24 1 0,0 0 16,24-1-16,-24 25 0,0 0 15,24 0-15,0 48 32,-24 0-32,0 0 15,25 25-15,-25-1 0,24 0 16,-24 1-16,24-25 0,-24 24 15,24 1-15,-24-25 16,0 0-16,0 0 0</inkml:trace>
  <inkml:trace contextRef="#ctx0" brushRef="#br0" timeOffset="-110491">9822 8152 0,'0'-48'0,"0"24"0,0-25 16,0 25-16,0 0 0,0 0 16,0 48-1,0 0 1,0 0-16,0 25 0,0-25 16,0 24-16,0 1 15,0-1-15,24 0 0,-24-23 16,0 23-16,0-24 15,0 0-15,0 1 16,0-50 15,0 1-31,0 0 16,0 0-16,0-25 16,25 1-16,-25 0 0,0-25 15,0 0-15,24 25 16,-24-24-16,0 23 0,0 1 15,24 24-15,-24-25 0,24 73 32,-24 1-32,24 23 0,-24 0 15,25 25-15,-1-1 0,0-23 16,0 23-16,-24-23 16,24 23-16,1-23 0,-25-1 15,0-24-15,24 1 16</inkml:trace>
  <inkml:trace contextRef="#ctx0" brushRef="#br0" timeOffset="-109741">9943 8346 0,'-24'-49'16,"24"25"-16,0 0 0,-24 0 16,24-25-16,0 25 0,0 0 15,24 0 1,0 0-16,0 24 15,1-25 1,-1 25-16,0 0 0,0-24 16,0 24-16,1-24 0,-1 24 15,0-24-15,0 24 16,-24-24-16,24 24 16,-24-24-1,0 48 1,0 0-16,0 0 15,25 24-15,-25 1 16,0-1-16,0 1 0,0-1 16,24 0-16,-24 1 15,0-1-15,0 1 0,0-25 16,0 0-16,0 0 16,0-48-1,0 0 1,0 0-16,0-25 15,24 1-15,-24-1 0,0-23 16,0-1-16,0 1 0,0-1 16,24-24-16,-24 25 15,0-1-15,0 25 0,0-1 16,24 25-16,-24 0 16,0 48-16,24-24 15,-24 24-15,25 25 0,-25 48 31,24-49-31,-24-24 0,0 25 16,0-25-16,0 0 0,-24 0 16,24 0-16,-25-24 15,25 24-15,-24-24 0,0 0 16,0 0 0,24-24-1,24 24 16,0 0-31,-24 24 16,24 1-16,1 23 16,-1-24-16,0 25 0,0-1 15,25 0-15,-25 1 16,0-1-16,-24 1 0,24-1 16,0 0-16,-24-24 0,0 1 15,0-1-15</inkml:trace>
  <inkml:trace contextRef="#ctx0" brushRef="#br0" timeOffset="-109213">10596 7959 0,'0'-24'0,"0"-1"0,0 50 31,0 23-15,25-24-16,-25 0 16,0 25-16,24-1 0,-24 0 15,0 1-15,0-1 16,0 1-16,0-1 0,0 0 16,0-23-16,0-1 15,0 0-15,0-48 47,0 0-47,0-1 0,0-23 16,0 0-16,-24-25 15,24 0-15,0 1 0,0-25 16,0 0-16,0 25 0,24-25 16,-24 24-16,0 1 15,0 23-15,24 1 0,-24 24 16,24 24-16,0 24 15,-24 24-15,25 1 16,-1 23-16,-24 1 0,24 0 16,0 23-16,0 1 15,0-24-15,-24 23 0,25-23 16,-1 0-16,0-1 16,-24 1-16,0-25 0,24-24 15,-24 0-15,0 1 0,0-1 16,0-48-1</inkml:trace>
  <inkml:trace contextRef="#ctx0" brushRef="#br0" timeOffset="-109033">10717 8080 0,'0'-25'0,"-24"1"0,24 0 15,-24 0 1,48 24-1,0-24-15,1 24 0,-1 0 16,0-24-16,0 24 16,24-25-16,-23 25 0,23-24 15,-24 24-15,0 0 0,1 0 16</inkml:trace>
  <inkml:trace contextRef="#ctx0" brushRef="#br0" timeOffset="-103415">10016 12410 0,'24'0'16,"0"0"-1,0-24 1,1 24-16,-1 0 15,-24-25-15,24 25 16,0-24-16,0 24 0,1-24 16,-1 0-16,0 24 0,0-49 15,24 25-15,-23 0 16,23-24-16,-24 23 0,25-23 16,-1 0-16,0-25 15,1 25-15,-25-25 0,24-24 16,-23 25-16,23-25 0,-24 0 15,0 1-15,0-25 16,-24 0-16,25 24 0,-25-24 16,24 24-16,-24-24 15,0 24-15,0 25 0,0-25 16,-24 25-16,24-1 0,-25 0 16,1 25-16,0-25 15,0 25-15,0 0 0,0-1 16,-1 1-16,1 0 15,0 23-15,0 1 0,0 0 16,-1 0-16,25 0 0,-24 24 16,0 0-16,24-25 15,-24 25-15,0 0 16</inkml:trace>
  <inkml:trace contextRef="#ctx0" brushRef="#br0" timeOffset="-103026">10330 9579 0,'0'-24'31,"0"48"1,0 1-32,0-1 15,0 0 1,24 0-16,-24 25 0,0-25 15,0 24-15,25 1 16,-25-25-16,0 24 0,0-24 16,0 25-16,24-25 0,-24 0 15,0 0 1</inkml:trace>
  <inkml:trace contextRef="#ctx0" brushRef="#br0" timeOffset="-102762">10379 9628 0,'-25'-24'0,"25"-1"0,0 1 16,0 0-16,0 0 16,25 24-1,-25 24-15,24 0 0,0-24 16,0 49-16,0-25 15,25 0-15,-25 24 0,24 1 16,1-1-16,-1 1 0,1-25 16,-25 24-16,24-24 15,-24 25-15,25-25 0,-25 0 16,0 0-16,0-24 16</inkml:trace>
  <inkml:trace contextRef="#ctx0" brushRef="#br0" timeOffset="-101226">9338 6144 0,'25'0'16,"-25"25"-16,24-25 62,0 0-46,0 0-1,0-25 1,1 25-16,-1-24 0,0 0 16,24 0-16,-23-25 0,23 25 15,-24-24-15,25 0 16,-25-1-16,24 1 0,-24-1 16,0-23-16,1-1 0,-1-24 15,0 1-15,-24 23 16,0-48-16,0 24 0,0-24 15,0 1-15,0-1 16,-24 0-16,0 0 0,24 24 16,-25-24-16,1 24 0,-24 0 15,24 25-15,0-1 16,-25 1-16,25-1 0,0 25 16,-25-1-16,25 1 15,0 24-15,0 0 0,0-1 16,-1 1-16,1 0 15,0 24 1,0-24 0,24 0 15,-24 24-31,24-25 31,-25 25-31,25-24 16,0 0 15,-24 24-31</inkml:trace>
  <inkml:trace contextRef="#ctx0" brushRef="#br0" timeOffset="-100792">9121 3314 0,'0'-24'0,"-24"0"16,24 0 15,0 48 16,0 0-47,0 0 15,0 0-15,0 25 16,24-1-16,-24 0 0,0 1 16,24-1-16,-24 1 0,24-1 15,-24 0-15,24 1 16,-24-1-16,25-24 0,-25 1 15,0-1-15,24 0 16,-24 0-16,0 0 16,0-48-1</inkml:trace>
  <inkml:trace contextRef="#ctx0" brushRef="#br0" timeOffset="-100374">9097 3193 0,'0'-24'0,"-25"24"15,25-24-15,25 24 31,-1 0-15,0 0-16,0 24 16,25-24-16,-1 24 15,0 0-15,25 1 0,-1 23 16,1-24-16,0 25 16,-1-25-16,-23 24 0,23-24 15,-24 25-15,25-25 0,-25 0 16,-23 0-16,-1-24 15,0 24-15,0-24 0,0 0 16,-24-24 62</inkml:trace>
  <inkml:trace contextRef="#ctx0" brushRef="#br0" timeOffset="-87622">799 3991 0,'-24'0'0,"0"0"16,0 0 0,-1 0-1,1 0-15,0 0 16,0 25-16,0-25 15,0 0-15,-1 24 16,-23-24-16,24 24 0,0-24 16,-25 24-16,25-24 0,-24 24 15,23 1-15,1-1 16,0-24-16,-24 24 0,23 0 16,1 0-16,24 1 15,-24-1-15,0 0 0,0 24 16,24-23-16,-24-1 0,24 24 15,-25-24-15,25 0 16,-24 25-16,24-25 0,0 0 16,-24 0-16,24 25 15,0-25-15,0 0 0,0 0 16,0 25-16,0-25 0,0 0 16,0 0-16,0 1 15,0-1-15,0 0 0,0 0 16,24 0-16,-24 0 0,0 1 15,0-1-15,24 0 16,-24 0-16,0 0 0,25 1 16,-1-1-1,-24 0-15,24-24 0,-24 24 16,24-24-16,-24 24 16,24-24-16,0 25 0,1-25 15,-25 24-15,24-24 0,0 24 16,0-24-16,-24 24 15,24-24-15,1 0 0,-1 24 16,0-24-16,0 0 16,0 25-16,1-25 15,-1 0-15,0 0 0,0 0 16,0 0-16,1 0 16,-1 0-16,0 0 0,24 0 15,-24 0-15,1 0 16,23-25-16,-24 25 0,25 0 15,-25-24-15,0 24 0,24-24 16,-23 24-16,-1-24 16,24 24-16,-24-24 0,1 24 15,23-25-15,-24 25 16,0-24-16,0 24 0,1-24 16,-1 0-16,0 24 0,0-24 15,-24-1-15,24 25 16,1-24-16,-25 0 0,24 24 15,0-24-15,-24 0 0,24-1 16,0 1-16,1 0 16,-25 0-16,24 0 0,-24 0 15,24-1-15,-24 1 16,0-24-16,24 24 0,-24-1 16,0 1-16,24 0 0,-24-24 15,0 23-15,0 1 16,0 0-16,0-24 0,0 23 15,0 1-15,0-24 16,0 24-16,-24 0 0,24-1 16,-24 1-16,24 0 0,-24 0 15,24 0-15,0-1 16,-24 1-16,-1 0 16,25 0-16,-24 0 15,0-1-15,24 1 16,-24 24-16,24-24 0,-24 24 15,24-24-15,-25 24 16,25-24-16,-24-1 16,0 25-1,0-24-15,0 24 16,24-24-16,-25 24 0,1 0 16,0 0-1,0 0-15,0-24 0,0 24 16,-1 0-16,1 0 15,0 0-15,0 0 0,0 0 16,-1 24-16,1-24 16,0 0-16,0 0 15,0 24 1,-1-24 0,1 0-16,0 24 15,0-24 16,0 0 1,-1 25 15</inkml:trace>
  <inkml:trace contextRef="#ctx0" brushRef="#br0" timeOffset="-86698">702 4475 0,'0'49'15,"0"-25"-15,0 0 0,0 0 16,0 0-16,-24 1 16,24-1-16,0 0 0,0 0 15,0 0-15,0 1 16,0-1-16,0 0 15,0 0-15,0 0 0,0 1 16,0-1 0,0 0-1,0 0 1,0-48 46,0 0-46</inkml:trace>
  <inkml:trace contextRef="#ctx0" brushRef="#br0" timeOffset="-85978">702 4258 0,'0'-25'16,"0"1"31,0 48-16,0 1-16,0-1 1,0 0-16,0 0 16,0 0-16,0 49 15,0-49 1,0 24-16,0-23 16,0-1-16,0 0 0,0 0 15,0 0-15,0 1 16,0-1-16,0 0 0,0 0 15,0 0-15,0 1 16,0-1 0,0-48 62</inkml:trace>
  <inkml:trace contextRef="#ctx0" brushRef="#br0" timeOffset="-85427">606 4935 0,'24'0'15,"-24"-24"32,24 24-47,0-24 16,0-1-1,1 1 1,-1 0-16,0 0 0,24 0 16,-23-1-16,-1 1 15,0 0-15,24-24 0,-23 23 16,-1 25-16,0-24 15,0 0-15,0 24 0,1-24 16,-1 24-16,-24-24 16,24 24-1,-24-25-15,24 25 16,0-24 0,0 24-16,-24-24 15,25 24-15</inkml:trace>
  <inkml:trace contextRef="#ctx0" brushRef="#br0" timeOffset="-84732">654 4911 0,'24'0'62,"0"0"-15,1 0-16,-25 24 1,-25-24-17,1 0 1,0 0 15,24-24-15,0 0-1,0-1 1,24 1 0,0 24 15,-24 24-31,0 1 31,25-25-31</inkml:trace>
  <inkml:trace contextRef="#ctx0" brushRef="#br0" timeOffset="-50390">2710 8854 0,'-24'0'15,"0"-24"-15,-24-1 16,23 1-1,-23 24-15,0-24 0,-1 24 16,25 0-16,-24 24 16,-1-24-16,1 24 0,-1 1 15,1 23-15,24-24 16,-24 25-16,-1-1 0,1 0 16,-1 1-16,25-1 0,0 0 15,0 1-15,0-1 16,24 1-16,0 23 0,0-23 15,0 23-15,0-24 0,24 25 16,0-25-16,0 1 16,0-1-16,1 1 0,23-1 15,-24-24-15,25 25 16,-1-25-16,-24 24 0,24-24 16,1 0-16,-1 25 0,1-25 15,-25 0-15,24 25 16,-24-25-16,1 24 0,-1-24 15,0 25-15,0-25 16,0 24-16,1-23 0,-25 23 16,24-24-16,-24 24 0,0-23 15,0 23-15,0-24 16,0 25-16,0-25 0,0 0 16,0 24-16,0-23 15,-24-1-15,24 0 0,0 0 16,-25-24-16,25 24 0,25-48 62,-1 24-62,0-24 16,24 24-16,-24-24 16,25 24-16,-25-24 15,24 24-15,1 0 0,-1 0 16,-24 0-16,25 0 15,-1 0-15,-24 0 0,25 24 16,-25-24-16,24 24 0,-24 0 16,1 0-16,23 1 15,0-1-15,-23 0 0,23 24 16,0-24-16,25 1 0,-25-1 16,25 24-16,-25-24 15,25 25-15,-1-25 0,-23 24 16,23-23-16,-23 23 15,23 0-15,-23-23 0,-1 23 16,0 0-16,-23 1 0,23-1 16,-24 25-16,0-25 15,1 0-15,-1 1 0,0-1 16,0 1-16,0 23 16,1-24-16,-1 1 0,0-1 15,24 25-15,-23-25 16,-1 25-16,0-25 0,0 1 15,0 23-15,0-24 0,1 1 16,23-1-16,-24 25 16,25-49-16,-1 24 0,-24 1 15,25-25-15,-1 0 0,0 0 16,1 1-16,23-1 16,-23-24-16,-1 24 0,25-24 15,-25 0-15,0 24 16,1-24-16,-1 0 0,1 0 15,-25 0-15,0 0 0,0 0 16,0 0 0,0-24-1,-24 0 17</inkml:trace>
  <inkml:trace contextRef="#ctx0" brushRef="#br0" timeOffset="-49487">1356 10934 0,'0'24'15,"0"1"1,0-1-16,24 0 15,0 0-15,0 0 0,25 0 16,-1 25-16,25-25 0,-1 24 16,1-23-16,-1 23 15,1-24-15,-1 25 0,-23-25 16,-1 0-16,-24 0 0,25 0 16,-25 1-16,0-25 15</inkml:trace>
  <inkml:trace contextRef="#ctx0" brushRef="#br0" timeOffset="-49217">1839 10910 0,'0'-24'0,"0"48"31,0 0-16,0 0-15,0 25 0,0-1 16,0 0-16,-24 25 16,0 0-16,0-1 0,0 1 15,-1-1-15,1-23 0,0 23 16,0-23-16,0-1 16,0 0-16,-1-23 0,25-1 15,0 0-15,-24 0 16</inkml:trace>
  <inkml:trace contextRef="#ctx0" brushRef="#br0" timeOffset="-48815">1718 10620 0,'0'-49'16,"-24"1"-16,0 24 0,0 0 15,-24-1-15,23 25 16,-23 25-16,0-1 0,-1 24 16,1 25-16,-1-1 0,1 25 15,0 24-15,-1 0 16,1 0-16,24 24 0,24-24 16,0 0-16,0-24 15,24-1-15,0-23 0,24 0 16,25-25-16,-25 0 0,49-23 15,-24-1-15,24-24 16,-1 0-16,25-24 0,-24-25 16,0 1-16,0-25 15,-1 1-15,-47-25 0,23-24 16,-48 0-16,-24 0 0,-24-24 16,-24 0-16,-25 0 15,-23-1-15,-1 25 0,-48 25 16,-1 23-16,-23 25 15,0 48-15,-25 24 0,1 24 16,23 25-16,1 48 0,0 0 16</inkml:trace>
  <inkml:trace contextRef="#ctx0" brushRef="#br0" timeOffset="-46246">4234 7257 0,'-24'0'15,"48"0"32,0 0-31,1 0-16,-1 0 16,24 0-16,1-24 0,-1 24 15,25-24-15,23 24 0,-23-24 16,-1-1-16,1 25 15,0-24-15,-25 24 0,0-24 16,1 24-16,-25 0 16,0-24-16,0 24 0,1 0 15</inkml:trace>
  <inkml:trace contextRef="#ctx0" brushRef="#br0" timeOffset="-45863">4283 7475 0,'24'0'32,"24"-24"-17,-24 24-15,25 0 0,-1-24 16,1 24-16,-1-25 0,25 1 15,-1 24-15,-24-24 16,25 0-16,0 24 0,-25-24 16,25-1-16,-25 25 15,-24-24-15,25 24 0,-25-24 16,0 24-16,-48 0 47</inkml:trace>
  <inkml:trace contextRef="#ctx0" brushRef="#br0" timeOffset="135247">3267 15700 0,'-25'0'47,"25"24"0,25-24-47,-25 24 15,24 0-15,24 0 0,-24 25 16,49 23-16,-25-23 15,49 23-15,-24 1 0,23 24 16,25-25-16,-24 1 16,24-1-16,-24-23 0,0-1 15,-1-24-15,1 25 16,-24-25-16,-25-24 0,1 24 16,-1-24-16,-24 24 0</inkml:trace>
  <inkml:trace contextRef="#ctx0" brushRef="#br0" timeOffset="135511">4379 15506 0,'-24'24'0,"0"1"16,-24-1-16,-1 24 0,-23 25 16,-1-1-16,-24 25 0,-24 24 15,0 24-15,-24 24 16,0 1-16,-24-1 0,0 49 16,-25-25-16,25 25 15,-25 0-15,25-1 0,-1 1 16</inkml:trace>
  <inkml:trace contextRef="#ctx0" brushRef="#br0" timeOffset="140838">12024 4572 0,'0'-24'15,"0"0"-15,-25-1 16,25 1-16,0 0 0,0 0 16,0 48-1,25 0 1,-25 25-16,24-1 0,-24 0 15,24 25-15,0 0 0,-24-1 16,24 1-16,1-1 16,-25 25-16,24-49 0,-24 25 15,24-25-15,-24 1 16</inkml:trace>
  <inkml:trace contextRef="#ctx0" brushRef="#br0" timeOffset="141239">10862 4887 0,'-96'-49'0,"-1"-23"15,24-25-15,25 24 0,24-24 16,0-23-16,24 23 0,24-24 15,0 0-15,49 24 16,23-24-16,1 0 0,48 24 16,25 1-16,-1 23 15,24 25-15,25 24 0,0 24 16,-25 24-16,1 24 0,-25 25 16,-24-1-16,-24 49 15,-48-24-15,-1 24 0,-23 0 16,-49 0-16,0 0 15,-49 0-15,1-25 0,-49-23 16,25 0-16,-49-1 0,0-23 16,24-25-16,-24 0 15,24-24-15,1-24 0,23 0 16,0-25-16,25 1 16,0-1-16,24 1 0</inkml:trace>
  <inkml:trace contextRef="#ctx0" brushRef="#br0" timeOffset="141845">13040 4911 0,'24'-24'0,"0"-1"16,0 1-16,-24 0 15,0 0 1,0 0-16,0-1 0,-24 1 15,0 24-15,0 0 16,-1 0 0,1 0-16,0 24 0,0 1 15,0-1-15,-1 0 16,1 0-16,24 0 0,-24 25 16,24-25-16,0 0 0,0 0 15,0 0-15,24-24 16,-24 25-16,24-1 0,1-24 15,-25 24-15,24-24 16,0 0-16,0 0 0,-24-24 16,24 24-16,1-24 15,-1-1-15,-24 1 16,0 0-16,0-24 0,0 24 16,0-1-16,0 1 15,0 0-15,0 48 31,24-24-15,-24 49 0,24-25-16,-24 0 0,24 0 15,1 0-15,-1-24 0,0 24 16,24-24-16</inkml:trace>
  <inkml:trace contextRef="#ctx0" brushRef="#br0" timeOffset="142228">13620 4838 0,'24'-24'0,"1"-24"16,-25 23-16,0-23 0,24 24 16,-24-25-16,0 25 15,0 0-15,-24 0 0,-1 0 16,1 24-16,0 0 16,0 24-16,0-24 0,-1 24 15,1 0-15,0 0 0,0 1 16,0-1-16,24 24 15,0-24-15,0 1 0,0-1 16,24 0-16,0 0 16,0 0-16,0 1 0,1-1 15,23-24-15,-24 24 0,25 0 16,-25 0-16,24 0 16,1 1-16,-25-1 0,0 0 15,0 0-15,0 0 16,-24 1-16,0 23 0,0-24 15,0 0-15,-24 1 0,0-1 16,0 0-16,0-24 16,-25 0-16,25 0 0,0 0 15,0-24-15,-1 0 0,1-1 16,24-23-16,-24 24 16</inkml:trace>
  <inkml:trace contextRef="#ctx0" brushRef="#br0" timeOffset="142457">13935 4596 0,'24'0'16,"-24"24"15,0 1-15,24-1-16,-24 0 15,24 0-15,-24 0 16,24 1-16,-24-1 0,25 0 16,-25 0-16,0 0 0,24 1 15</inkml:trace>
  <inkml:trace contextRef="#ctx0" brushRef="#br0" timeOffset="142595">13959 4282 0,'0'-49'0,"-24"25"15,24 0-15,0 48 16</inkml:trace>
  <inkml:trace contextRef="#ctx0" brushRef="#br0" timeOffset="142997">14201 4524 0,'-24'0'0,"48"24"63,-24 0-48,24 0-15,-24 0 0,0 1 16,24-1-16,-24 0 16,0 0-16,0 0 0,0 1 15,0-50 17,0 1-17,24 24-15,-24-48 0,0 24 16,25-1-16,-25 1 15,0-24-15,24 24 0,0-1 16,0 1 0,0 24-16,0 24 15,1 1 1,-25-1-16,24 0 16,-24 0-16,24 0 0,0 1 15</inkml:trace>
  <inkml:trace contextRef="#ctx0" brushRef="#br0" timeOffset="143435">14806 4475 0,'0'-48'0,"0"24"16,0-25-16,0 25 0,0 0 15,-25 0 1,1 24-16,0 0 15,24 24-15,-24-24 16,0 24-16,24 0 0,-25 1 16,25-1-16,-24 0 0,24 24 15,0-24-15,0 1 16,0-1-16,24 0 16,1-24-1,-25 24-15,24-24 0,0 0 16,0 0-16,-24-24 0,24 24 15,1-24-15,-25 0 16,24-1-16,-24 1 0,24 0 16,-24 0-16,0 0 15,0 0-15,24 24 32,-24 24-17,0 0-15,0 0 16,24 0-16,-24 0 15,24 1-15,1-1 0,-1-24 16,0 0-16,24 0 0,-23 0 16</inkml:trace>
  <inkml:trace contextRef="#ctx0" brushRef="#br0" timeOffset="143645">15241 4088 0,'0'-48'16,"-24"-1"-16,0 1 15,24 24-15,-25-24 0,25 72 32,0 0-32,0 0 15,0 24-15,0 1 0,25-1 16,-1 1-16,0-1 16,0 0-16,0 1 0,1-1 15,-1-24-15,-24 25 0,24-25 16,0 0-16</inkml:trace>
  <inkml:trace contextRef="#ctx0" brushRef="#br0" timeOffset="143964">15144 4379 0,'0'-25'0,"0"1"15,24 0 1,1 24-1,-1 0-15,24-24 0,-24 24 16,25-24-16,-1 24 16,-24-25-16,25 1 0,-25 24 15,-24-24-15,24 24 16,-24-24-16,0 0 0,0-1 16,0 50 15,0-1-16,0 0-15,0 0 16,24 0-16,-24 1 0,24-1 16,-24 24-16,0-24 0,25 1 15,-25-1 1</inkml:trace>
  <inkml:trace contextRef="#ctx0" brushRef="#br0" timeOffset="144119">15555 3991 0,'0'-24'0,"-24"-24"15,24 24-15,-24 24 16,24 24 15</inkml:trace>
  <inkml:trace contextRef="#ctx0" brushRef="#br0" timeOffset="144835">15725 4112 0,'0'25'47,"0"-1"-32,0 0-15,0 0 16,0 0-16,24 1 16,-24-1-16,0 0 0,24 0 15,-24 0-15,24 1 0,-24-1 16,25-24-16,-1 0 16,0 0-16,-24-24 15,24-1-15,0 1 0,-24 0 16,0 0-16,0 0 15,0-1-15,0 1 0,-24 0 16,24-24-16,-24 23 16,0 1-16,0 24 0,24-24 15,-25 24-15,1 0 16,24 24 15,24-24-31,-24 24 16,25-24-16,-1 0 15,0 0 17,0-24-17,0 24 1,-24-24-16,24 24 16,-24 24-1,25 0 1,-25 1-16,24-1 15,0 0 1,-24 0-16,24-24 0,0 24 16,1 1-1,-1-50 1,0 1 0,0 24-1,-24-24-15,24 24 0,-24-24 16,25 24-16,-1 0 0,0 0 15,0 24 1,0-24-16,25 48 16,144 98-1</inkml:trace>
  <inkml:trace contextRef="#ctx0" brushRef="#br0" timeOffset="149063">4791 4258 0,'-25'0'63,"1"0"-48,0 0-15,0 24 16,-24-24-16,23 24 15,1-24-15,0 24 0,0 0 16,0 1-16,-1-1 16,25 0-1,25-24 1,-1 0 0,0 0-16,0 0 0,0 0 15,1-24-15,-1 24 0,0 0 16,24 0-16,-24 0 15,1 24-15,-1-24 16,0 24-16,0 0 16,-24 0-16,24 1 15,-24-1-15,0 0 16,0 0-16,-24 0 16,0 1-16,0-25 15,0 24-15,-1 0 16,1-24-16,-24 24 0,24-24 15,0 0-15,-1 0 16,1 0-16,0 0 0,0-24 16</inkml:trace>
  <inkml:trace contextRef="#ctx0" brushRef="#br0" timeOffset="149423">4573 4112 0,'-24'0'16,"24"25"15,0-1-15,24-24-16,-24 24 0,24 0 15,-24 0-15,24 25 16,1-25-16,-25 24 0,24 1 16,0-25-16,-24 24 15,24 1-15,0-1 0,-24 0 16,24-23-16,-24-1 0,25 24 16,-25-24-16,24 1 15,-24-1-15,24 0 16</inkml:trace>
  <inkml:trace contextRef="#ctx0" brushRef="#br0" timeOffset="149827">4960 4161 0,'0'-24'0,"0"48"78,0 0-63,0 0-15,0 0 16,0 1-16,0-1 0,0 0 16,24 24-16,-24-23 0,24-1 15,-24 24-15,25-24 16,-1 0-16,-24 1 0,24-25 15,0 24-15,0-24 0,1 0 16,-1 0 0,-24-24-16,24 24 0,-24-25 15</inkml:trace>
  <inkml:trace contextRef="#ctx0" brushRef="#br0" timeOffset="150340">5057 4330 0,'-24'0'15,"-1"0"1,25-24 15,25 24-31,-1-24 16,0 24-16,0 0 0,0-24 16,1-1-16,-1 25 15,0-24-15,0 24 0,0 0 16,-24-24-16,24 24 0,-48 24 47,24 0-32,-24-24 1,24 25-16,0-1 16,0 0-1,0 0-15,24 0 0,0 1 16,-24-1-1,25 0-15,-1 0 16,0-24-16,0 0 16,0 0-16,1 0 15,-25-24-15,24 0 16,-24 0 0,0-1-16,-24 25 15,24-24-15,-25 0 0,1 24 16,24-24-16,-24 24 15,0-24-15,0 24 16,-1 0-16</inkml:trace>
  <inkml:trace contextRef="#ctx0" brushRef="#br0" timeOffset="150953">5516 4161 0,'0'-24'15,"0"-1"17,-24 1-17,24 0 1,0 48 0,0 0-1,0 1-15,24 23 16,-24-24-16,25 25 0,-25-1 15,24 0-15,0 25 16,-24-25-16,24-24 0,-24 25 16,24-1-16,-24-24 0,0 1 15,25-1 1,-25-48 15,-25 24-31,25-25 0,0 1 16,-24 0-16,24-24 0,0 23 15,-24-23-15,24 0 16,0-1-16,0 25 0,0-24 16,0-1-16,0 25 15,0 0-15,24 0 0,0 24 16,-24-24-16,25 24 0,-1 0 16,-24 24-1,24-24-15,-24 24 0,0 0 16,0 0-1,0 1-15,-24-1 16,0-24-16,-1 24 16,1-24-1</inkml:trace>
  <inkml:trace contextRef="#ctx0" brushRef="#br0" timeOffset="151175">5952 4064 0,'-24'0'0,"-1"0"16,50-24 31,-1 24-32,0 0-15,0 0 16</inkml:trace>
  <inkml:trace contextRef="#ctx0" brushRef="#br0" timeOffset="151330">5928 4185 0,'0'24'0,"24"-24"31,0 0-15,-24-24-16,24 24 15,0 0-15</inkml:trace>
  <inkml:trace contextRef="#ctx0" brushRef="#br0" timeOffset="151613">6194 3871 0,'0'-25'16,"0"50"31,0-1-47,0 0 15,0 0 1,0 0-16,24 0 0,-24 1 0,0-1 16,24 0-16,-24 0 15,0 0-15,24 1 0,-24-1 16,0 0-16,24-24 16</inkml:trace>
  <inkml:trace contextRef="#ctx0" brushRef="#br0" timeOffset="151980">6436 3895 0,'0'-24'16,"-25"24"-16,1 0 16,24 24-1,-24-24-15,24 24 16,0 0-1,0 0-15,0 0 16,0 1 0,0-1-16,24 0 15,0 0-15,1-24 16,-1 0 0,0 0-16,0 0 15,0-24 1,1 24-16,-25-24 0,24 0 15,-24-1-15,24 1 0,-24 0 16,0 0-16,-24 24 16,24-24-16,-24 0 0,-1-1 15,1 25-15,0 0 16,-24 0-16,23 0 0,1 25 16</inkml:trace>
  <inkml:trace contextRef="#ctx0" brushRef="#br0" timeOffset="159091">12532 1137 0,'0'-24'47,"-25"24"-15,1 0-17,48 0 32,1 0-31,-1-24-16,0 24 15,24 0-15,1-25 0,-1 25 16,1-24-16,23 24 0,1-24 16,-25 24-16,0 0 15,1 0-15,-1 0 0,-24 0 16,1 0-16,-1 0 15,-48 0 1,-1 0 0,1 0-1,0 0-15</inkml:trace>
  <inkml:trace contextRef="#ctx0" brushRef="#br0" timeOffset="159499">12653 1355 0,'24'0'94,"0"0"-94,0 0 16,0 0-16,1-24 0,23 24 15,-24-25-15,24 25 16,1 0-16,-25-24 0,24 24 15,-23 0-15,-1 0 16,0-24-16,0 24 16,-48 0 15,0 0-31</inkml:trace>
  <inkml:trace contextRef="#ctx0" brushRef="#br0" timeOffset="159883">12604 1693 0,'24'0'31,"1"0"-31,-1 0 16,0-24-16,0 24 16,0 0-16,25-24 0,-25 24 15,24 0-15,-24-24 0,1 24 16,23-24-16,-24 24 15,0 0-15,1 0 0,-1-25 16,0 25-16,0 0 16,0 0-16,1 0 0,-1 0 15,-48 0 32</inkml:trace>
  <inkml:trace contextRef="#ctx0" brushRef="#br0" timeOffset="160255">12749 2008 0,'25'0'31,"-1"0"-15,0 0-16,-24-24 0,24 24 15,0 0-15,0-25 16,1 25-16,-1 0 0,0 0 15,0-24-15,0 24 16,1 0-16,23 0 0,-24-24 16,0 24-16,1 0 15</inkml:trace>
  <inkml:trace contextRef="#ctx0" brushRef="#br0" timeOffset="160610">12701 2274 0,'24'0'16,"0"0"-1,1 0 1,-1 0-16,0 0 16,0 0-16,0-24 0,0 24 15,25 0-15,-25-24 0,24 24 16,-23 0-16,-1 0 15,24-25-15,-24 25 0,1 0 16,-1 0-16,0 0 16,-48 0 15</inkml:trace>
  <inkml:trace contextRef="#ctx0" brushRef="#br0" timeOffset="173935">13910 943 0,'0'-24'47,"0"0"0,25 24 78,-1 0-109,-24-24-1,24 24-15,0 0 0,0 0 16,1-24-16,-1 24 15,0 0-15,0 0 0,0 0 16,1 0 0,-50 0 31,25 24-32,0 0 1,0 0-1,0 0-15,25 1 0,-25-1 16,0 0-16,24 0 16,-24 0-16,0 25 0,0-25 15,24 24-15,-24-23 0,0 23 16,0 0-16,24 1 16,-24-25-16,0 24 0,24 1 15,-24-1-15,0-24 16,0 25-16,0-1 0,25-24 15,-25 25-15,0-25 0,0 24 16,0-24-16,0 25 16,0-25-16,24 0 0,-24 24 15,0-23-15,0-1 0,0 0 16,0 0-16,0 0 16,24 1-16,-24-1 0,0 0 15,0 0-15,0 0 16,0 1-16,0-1 15,0 0-15,0 0 16,24-24-16,-24 24 0,0 1 16,0-1-16,0 0 15,0 0 1,-24-24 31,0 0-32,0 0 1,-1 0 0,1 0-16,0 0 15,0 0 1,0 0-16,-1 0 0,1 0 16,0 24-16,0-24 15,0 0-15,-1 0 16,25 24-16,-24-24 0,0 0 15,48 0 48,-24-24-63,0 0 31,0 0-31,0 0 16,24 0-16,-24-1 15,0 1-15,0 0 0,0 0 16,-24 0-16,24-1 0,0 1 16,-24 0-16,24 0 15,0-25-15,-24 25 0,24 0 16,0 0-16,-24 0 16,24-25-16,0 25 0,0-24 15,0 24-15,-25-25 0,25 1 16,0-1-16,0 1 15,0 0-15,-24-1 0,24 1 16,0-1-16,0 1 0,0 0 16,0-1-16,0 25 15,-24-24-15,24 24 0,0-25 16,0 25-16,0-24 16,-24 23-16,24 1 0,0 0 15,-24-24-15,24 23 0,0 1 16,0 0-16,-24 0 15,24 0-15,0 0 0,0-1 16,0 1 0,0 0-1,0 0 17,24 24 77,0 0-93,-24 24-1,24-24 1,0 0-16,-24 24 0,24-24 15,1 0-15,-1 24 16,0-24-16,0 0 16</inkml:trace>
  <inkml:trace contextRef="#ctx0" brushRef="#br0" timeOffset="174124">14080 847 0</inkml:trace>
  <inkml:trace contextRef="#ctx0" brushRef="#br0" timeOffset="174689">14128 1064 0,'0'-24'16,"0"0"-1,0 48 48,0 0-48,0 1-15,0-1 0,0 0 16,0 0-16,0 0 16,0 1-16,0 23 0,0-24 15,0 0-15,0 1 16,0 23-16,0-24 0,0 0 16,0 0-16,24 1 15,-24-1-15,0 0 16</inkml:trace>
  <inkml:trace contextRef="#ctx0" brushRef="#br0" timeOffset="175115">14104 1355 0,'-24'0'16,"24"24"15,0 0 16,24-24-31,0 24-1,0 0 1,1 1 0,-1-1-1,-24-48 17,24 24-17,-24-25-15,0 1 16,0 0-1,0 0 1,0 48 15,-24-24-31,24 24 0,-24 0 16,24 1 0,0-1-16,-25 0 0</inkml:trace>
  <inkml:trace contextRef="#ctx0" brushRef="#br0" timeOffset="181131">3363 5395 0,'0'-25'31,"25"25"-15,-25-24 0,-25 24 15,1 0-16,0 24-15,0-24 0,0 25 16,-1-25-16,1 0 16,0 24-16,0-24 0,0 24 15,24 0-15,24 0 32,0-24-17,0 24-15,0-24 16,25 0-16,-25 25 0,0-25 15,25 24-15,-25-24 16,0 24-16,0-24 0,0 24 16,-24 0-16,0 1 15,-24-1 1,0 0-16,-24-24 0,23 24 16,-23 0-16,0-24 0,23 25 15,-23-25-15</inkml:trace>
  <inkml:trace contextRef="#ctx0" brushRef="#br0" timeOffset="181448">3218 5249 0,'-24'0'16,"24"-24"-16,-24 24 15,24-24-15,0 48 32,24-24-32,-24 24 15,24 1-15,-24-1 0,24 24 16,-24-24-16,25 25 0,-25-1 16,0 0-16,24 1 15,-24-1-15,0 1 0,0-1 16,24 0-16,-24-23 15,0-1-15,24 0 0,-24 0 16,0 0-16,0 1 0,24-25 16</inkml:trace>
  <inkml:trace contextRef="#ctx0" brushRef="#br0" timeOffset="183013">3871 5467 0,'25'0'16,"-25"-24"-16,-25 24 31,1 0-16,0 0 1,0 0-16,0 0 16,-1 0-16,1 24 15,0-24 1,24 24-16,0 0 16,0 1 15,24-25-31,0 0 15,-24 24 79,0 0-63,0 0-31,0 0 16,0 1 15,25-25-15,-25 24 0,24-24 15,-24-24-31,-24 24 94,24 24-79,-25-24 1,1 0 46,24 24 16,-24-24-62,24 24 0,24-24-1,0 0 17,-24-24-32,0 0 234,25 0-187,-1 24-32,0 0 1,-24-25-16,24 25 0,0 0 16,1 0-1,-1 0-15,0 25 16,0-25 0,-24 24-1,0 0-15,0 0 16,0 0-1,-24-24-15,24 25 16,-24-25-16,0 24 0,-1 0 16,1-24-1,0 0-15,0 0 0,0 0 16,-1 0 0,1 0-16,0 0 0,0 0 15,0 0-15</inkml:trace>
  <inkml:trace contextRef="#ctx0" brushRef="#br0" timeOffset="183415">4017 5395 0,'0'-25'31,"24"25"32,-24 25-63,0-1 15,24 0 1,-24 0-16,0 0 0,24 0 16,-24 1-16,0-1 0,24 0 15,-24 0-15,0 0 16,0 1-16,25-25 0,-25 24 15</inkml:trace>
  <inkml:trace contextRef="#ctx0" brushRef="#br0" timeOffset="183762">4210 5515 0,'24'-24'0,"-24"0"16,0 48 15,-24 0-15,0 1-1,0-25-15,0 24 16,-1-24-16,1 24 16,48-24 30,1 0-46,-1 0 16,0 0-16,0 0 16,0 0-16,0 24 15,1-24-15,-1 0 0,-24 24 16,24-24-16,0 25 16,-24-1-16,24-24 15,-24 24-15</inkml:trace>
  <inkml:trace contextRef="#ctx0" brushRef="#br0" timeOffset="183997">4428 5491 0,'0'-24'0,"0"0"0,0 0 31,0 48-16,0 0 1,0 0-16,0 0 16,0 1-16,24-25 15,-24 24-15,0 0 16,24 0 0</inkml:trace>
  <inkml:trace contextRef="#ctx0" brushRef="#br0" timeOffset="184148">4355 5298 0,'-24'-24'0,"24"-1"16,0 50 15</inkml:trace>
  <inkml:trace contextRef="#ctx0" brushRef="#br0" timeOffset="184652">4525 5201 0,'0'24'31,"0"0"-15,0 1 0,0-1-16,0 0 15,0 24-15,0-23 0,24 23 16,-24 0-16,0-24 0,24 25 16,-24-1-16,24-24 15,-24 1-15,0 23 0,24-24 16,-24 0-16,0 1 15,0-1 1,0-48 0,0-1-1,0 1-15,-24 0 0,24 0 16,0 0-16,-24-25 16,24 1-16,0 24 0,0-25 15,0 25-15,0-24 0,24 24 16,0-25-16,1 25 15,-1 0-15,0 24 16,0 0 0,0 0-16,0 24 15,-24 0-15,0 0 16,0 1 0,-24-25-16,0 24 0,24 0 15,-24-24-15,0 24 16,0-24-16,-1 0 15</inkml:trace>
  <inkml:trace contextRef="#ctx0" brushRef="#br0" timeOffset="184879">4936 5225 0,'0'24'16,"0"-48"31,24 24-47,0 0 16,0 0-1</inkml:trace>
  <inkml:trace contextRef="#ctx0" brushRef="#br0" timeOffset="185035">4960 5346 0,'24'0'62,"0"0"-46,-24-24-16,25 24 15,-1 0-15</inkml:trace>
  <inkml:trace contextRef="#ctx0" brushRef="#br0" timeOffset="185299">5226 5128 0,'0'-24'0,"-24"24"15,24-24-15,0 48 47,0 0-31,0 1-16,0-1 16,0 0-16,0 0 15,0 0-15,0 1 0,0-1 16,0 0-16,0 0 15,0 0 1,24-24-16</inkml:trace>
  <inkml:trace contextRef="#ctx0" brushRef="#br0" timeOffset="185625">5371 5201 0,'0'-24'15,"24"0"-15,-24-1 16,0 1-16,-24 24 31,24 24-15,0 1-16,0-1 15,0 0-15,0 0 16,24 0 0,1-24-1,-1 0-15,0 0 16,0 0-1,-24-24-15,24 24 16,-24-24-16,0 0 16,0 0-16,-24-1 15,24 1-15,-24 24 16,0-24-16,0 24 0,-1 0 16,1 24-1,0-24-15</inkml:trace>
  <inkml:trace contextRef="#ctx0" brushRef="#br0" timeOffset="187194">5976 5104 0,'24'0'16,"-48"24"30,0 1-30,0-1-16,-1 0 16,1 0-16,0-24 15,0 24-15,0-24 16,24 25-16,-25-25 16,25-25-1,0 1-15,0 0 16,0 0-16,25 0 15,-25-1-15,0 1 0,24-24 16,-24 24-16,24-25 16,-24 1-16,24 0 0,-24 23 15,24-23-15,-24 24 0,0 0 16,0-1-16,-24 25 31,0 25-15,24-1-16,-24 0 0,0 0 15,-1 0-15,1 1 0,24-1 16,0 0 0,0 0-16,0 0 15,24 0-15,1 1 16,-1-25-16,0 0 16,0 24-16,0-24 0,25 0 15,-25 0-15,0 0 16,0 0-16,1-24 0,-1 24 15,-24-25 1,24 25-16,-24-24 16,-24 24-1,0 0 1,24 24-16,0 1 0,0-1 16,0 0-16,0 24 15,0 1-15,0-1 0,0 1 16,24-1-16,0 25 0,-24-25 15,24-24-15,-24 24 16,24-23-16,-24-1 0,0 0 16,0 0-16</inkml:trace>
  <inkml:trace contextRef="#ctx0" brushRef="#br0" timeOffset="188287">6387 4838 0,'24'-24'15,"-24"0"1,0 0 0,-24 24-1,24-25 1,-24 25-16,0 0 0,0 0 16,24 25-1,-25-25-15,25 24 0,0 0 16,0 0-1,0 0 1,25-24-16,-25 25 0,24-25 16,0 24-16,0-24 15,0 24-15,1-24 0,-1 0 16,0 24-16,0 0 16,-24 0-1,-24 1-15,0-25 16,0 24-16,-25 0 0,25-24 15,-24 24-15,23-24 0</inkml:trace>
  <inkml:trace contextRef="#ctx0" brushRef="#br0" timeOffset="188533">6218 4741 0,'0'-48'0,"0"24"16,0-25-16,0 25 0,0 0 15,24 24 1,-24 24 0,0 0-16,0 1 0,0-1 15,24 24-15,-24 1 16,24-1-16,-24 0 0,25 1 16,-1-1-16,-24-24 0,24 25 15,0-1-15,-24-24 16,24 0-16,-24 1 0,25-25 15,-25 24-15</inkml:trace>
  <inkml:trace contextRef="#ctx0" brushRef="#br0" timeOffset="188964">6557 4620 0,'-25'-24'16,"50"24"15,-25 24-15,0 1-16,24-1 0,-24 24 16,24-24-16,-24 25 15,24-1-15,0 1 0,-24-1 16,25 0-16,-25 1 15,0-1-15,24-24 0,-24 25 16,0-25-16,0 0 0,0 0 16,0 0-1</inkml:trace>
  <inkml:trace contextRef="#ctx0" brushRef="#br0" timeOffset="189265">6629 4911 0,'-24'0'0,"0"0"15,0 0-15,48 0 47,0-24-31,0 24-16,0-25 16,25 25-16,-25 0 0,0-24 15,0 0 1</inkml:trace>
  <inkml:trace contextRef="#ctx0" brushRef="#br0" timeOffset="189655">6798 4766 0,'0'-25'0,"0"50"46,0-1-30,0 0 0,0 0-16,0 0 15,0 1-15,0-1 16,25 0-16,-25 0 0,24-24 16,-24 24-16,24-24 15,0 0-15,0 0 16,1 0-16,-25-24 15,24 0-15,-24 0 16,0 0-16,0-1 16,0 1-16,0 0 15,-24 0-15,24 0 0,-25 24 16,1-25-16,0 25 16,0 0-16,0 25 15,-1-25 1,25 24-16</inkml:trace>
  <inkml:trace contextRef="#ctx0" brushRef="#br0" timeOffset="190117">6968 4548 0,'0'-24'0,"0"-1"16,-24 1-1,24 0-15,0 48 32,0 0-32,24 1 0,-24-1 15,0 24-15,24 1 0,0-1 16,-24 25-16,24-25 16,1 25-16,-1-25 0,-24 0 15,24 1-15,-24-1 16,24-24-16,-24 25 0,0-25 15,0 0 1,0-48 0,-24 24-16,0-24 15,24-1-15,-24-23 16,24 24-16,-25-25 0,25 1 16,0 0-16,0-1 0,0 1 15,0 0-15,25-1 16,-1 1-16,-24 24 0,24 24 15,0-25-15,0 25 16,-24 25-16,25-25 16,-25 24-16,0 0 0,0 0 15,0 0-15,-25-24 16,25 25-16,-24-1 0,24 0 16,-24-24-16</inkml:trace>
  <inkml:trace contextRef="#ctx0" brushRef="#br0" timeOffset="190316">7210 4620 0,'0'-24'16,"0"0"0,0 0-1,24 0 1,0 24-1,0 0-15,-24 24 16,24-24-16,-24 24 16,0 0-16</inkml:trace>
  <inkml:trace contextRef="#ctx0" brushRef="#br0" timeOffset="190435">7210 4741 0,'-24'0'0,"24"25"15,24-50 16,0 25-15,0-24 0,0 0-16</inkml:trace>
  <inkml:trace contextRef="#ctx0" brushRef="#br0" timeOffset="190654">7548 4306 0,'0'-24'0,"-24"24"16,24 24 0,0 0-1,0 0 1,0 1-16,0-1 16,0 24-16,0-24 0,0 0 15,24 1-15,-24 23 16,0-24-16,0 0 15</inkml:trace>
  <inkml:trace contextRef="#ctx0" brushRef="#br0" timeOffset="191012">7669 4427 0,'0'-24'0,"0"0"15,-24-1-15,24 1 16,-24 0-16,0 24 31,24 24-15,0 0-16,0 1 0,0-1 15,0 0-15,0 24 16,0-24-16,0 1 0,24-1 16,-24 0-16,24 0 0,0 0 15,1-24 1,-1 0-16,0 0 0,-24-24 15,24 24-15,0-24 16,0 0-16,-24 0 0,25-25 16,-25 25-16,0 0 0,0-24 15,0 23-15,-25 1 16,25 0-16,-24 0 0,0 24 16,0 24-1,0 0-15,0-24 0,-25 24 16</inkml:trace>
  <inkml:trace contextRef="#ctx0" brushRef="#br0" timeOffset="191888">7427 4427 0,'25'0'63,"-25"24"-63,0 0 16,0 0-16,0 25 15,0-1-15,24 25 0,-24-1 16</inkml:trace>
  <inkml:trace contextRef="#ctx0" brushRef="#br0" timeOffset="211835">4766 15192 0,'-72'-25'16,"-1"1"-16,-48-24 0,0 24 16,-48 0-16,24-1 15,0 25-15,-25 0 0,1 25 16,24-1-16,-24 48 0,-1 1 16,1-1-16,0 25 15,-25 24-15,49 0 0,-24 24 16,24-24-16,24 24 15,24 0-15,48-24 0,1 25 16,72-25-16,25-25 0,47 1 16,50 0-16,23-25 15,49-23-15,23-1 0,50-48 16,-1 0-16,25-48 16,-1-1-16,-24-23 0,25-25 15,-49 0-15,-24-24 0,-25-24 16,-47 24-16,-49-24 15,-24 0-15,-49 0 0,-48 24 16,-24-24-16,-73 0 16,-24 48-16,-48-24 0,-73 48 15,-49 49-15,-47 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51C2-D358-4A76-BA7B-8B2E1560B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F2CEF-B80A-4CAF-8131-39EF92B1E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6EE0-9612-4442-A5FC-338D46D1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B907-C11F-4408-80E5-E1BF72511F3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0C76-BEB7-42CF-82EA-41845208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B1442-204A-4C78-A943-E58676A5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C75-143F-458D-9580-895173208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7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3BC7-43CF-4E47-9C91-CDEA1805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8707-7E6A-4A55-9749-C6875E765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8492-77E3-4186-9B77-ABECA742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B907-C11F-4408-80E5-E1BF72511F3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0217-3D8D-46E9-B19E-A83FA55F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5306-BD37-48D2-8E4C-21C4214B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C75-143F-458D-9580-895173208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1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80899-14FD-4928-BF8A-D83AD3AD5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93B93-D372-487A-BCC6-AA9D8EC9E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2D00-D80B-474B-AFFE-FE3E4832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B907-C11F-4408-80E5-E1BF72511F3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292F5-3786-4B34-B9DA-67B6C35B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8EAB-AC77-4E1A-8D9E-57081DF6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C75-143F-458D-9580-895173208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5481-B7AC-4352-9128-EC1615E7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2ADA-FE0C-4507-AFBB-004CA3CB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5987-DCA5-43B2-93DD-896EA356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B907-C11F-4408-80E5-E1BF72511F3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8ACD1-F981-440D-8640-EED366B3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476BD-17C8-458F-8EDB-37FDD01B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C75-143F-458D-9580-895173208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FD9B-3DDC-4216-9561-59FF782F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3C79-7DD6-411A-ADA7-4AA87972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DC4E-0741-4EC9-9658-CFA49960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B907-C11F-4408-80E5-E1BF72511F3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6472-F80E-4B47-B80E-AA6039C3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1CF7C-7BDC-4E79-8495-98E7691A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C75-143F-458D-9580-895173208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1C7F-2A97-4D11-AD61-18CD0D9A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13F6-3139-4285-82BC-C476D0DD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3B5AF-CF59-4BF1-93DC-3166CAC32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EDA48-3196-43D0-881C-5EE27C0C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B907-C11F-4408-80E5-E1BF72511F3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7C036-EB8D-4541-B1F3-5071F139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F7570-DA2E-4CB5-AD80-93B5585A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C75-143F-458D-9580-895173208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2B53-96A4-4E67-96F5-D37688F7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A83A-9229-4116-BB13-1F4C908C0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25511-3E15-4D44-B02C-A11F9844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B0C03-3897-4A2B-BEAE-F40E97738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9FBE2-8364-493B-A271-07AA7BE0E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A8B9A-4676-4697-9DF3-1F70453C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B907-C11F-4408-80E5-E1BF72511F3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71816-5142-4BD1-8090-5A22722D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E07A5-439B-493F-9622-B0B991E5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C75-143F-458D-9580-895173208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ED26-5F64-4A37-9E23-51C53DFB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F5C39-E919-477B-BADC-35D2D170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B907-C11F-4408-80E5-E1BF72511F3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661FE-3B6D-43F2-AB62-CF7E2181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0DFF0-B368-435C-9675-3B47E53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C75-143F-458D-9580-895173208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DF1D3-C152-4D12-99A3-8B1D0772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B907-C11F-4408-80E5-E1BF72511F3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2505E-2C39-4D49-8617-421F97DA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CE61B-B2A0-4256-B37F-378106C0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C75-143F-458D-9580-895173208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6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4494-AD2B-4FD3-A9A0-ED958AF5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5B8F-7F5F-4C70-84E0-EA8B8B774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E611D-AD3E-4B3C-B593-5781F25D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49FD5-7FFB-4D09-AD0D-26A6AEB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B907-C11F-4408-80E5-E1BF72511F3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A41C-15EA-4F1A-8E60-C2B435A7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C9E1-6765-4D47-89FA-7AAF203C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C75-143F-458D-9580-895173208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F52E-C7AA-43C3-B23E-174FF46E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A8F40-F178-408D-BB5A-FC65DA999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575E-615F-4A6D-BCDF-7B2E60584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E5311-4C70-490E-B4D6-9FFE62E7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B907-C11F-4408-80E5-E1BF72511F3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6CDE5-2690-4DEA-888A-45D12C59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9C8FA-C5CD-45FD-9536-CAB99B15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C75-143F-458D-9580-895173208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5E752-7FD8-4D99-8B90-DA03BBC5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BADC9-8249-4B27-B0AA-46C7F784E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5A23F-7629-4691-A316-D828CE46B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B907-C11F-4408-80E5-E1BF72511F3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6CC21-74FD-4659-9862-23478B02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35179-3506-4FEC-8DC7-3036C0558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0DC75-143F-458D-9580-895173208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30D98EC-DC6D-452F-8E02-5AB65D4D137F}"/>
                  </a:ext>
                </a:extLst>
              </p14:cNvPr>
              <p14:cNvContentPartPr/>
              <p14:nvPr/>
            </p14:nvContentPartPr>
            <p14:xfrm>
              <a:off x="296057" y="44331"/>
              <a:ext cx="11385720" cy="59997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30D98EC-DC6D-452F-8E02-5AB65D4D13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057" y="35331"/>
                <a:ext cx="11403360" cy="60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56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2A08548F-6040-41F9-9696-40C2C59BE574}"/>
                  </a:ext>
                </a:extLst>
              </p14:cNvPr>
              <p14:cNvContentPartPr/>
              <p14:nvPr/>
            </p14:nvContentPartPr>
            <p14:xfrm>
              <a:off x="243497" y="191571"/>
              <a:ext cx="10451160" cy="645336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2A08548F-6040-41F9-9696-40C2C59BE5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497" y="182571"/>
                <a:ext cx="10468800" cy="64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20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0CD9D-AC8A-483F-8A5C-3A56B6B05B54}"/>
              </a:ext>
            </a:extLst>
          </p:cNvPr>
          <p:cNvSpPr/>
          <p:nvPr/>
        </p:nvSpPr>
        <p:spPr>
          <a:xfrm>
            <a:off x="1654628" y="1724298"/>
            <a:ext cx="1907177" cy="193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D936407C-65F4-4A41-A3EA-3AC6BC450658}"/>
              </a:ext>
            </a:extLst>
          </p:cNvPr>
          <p:cNvSpPr/>
          <p:nvPr/>
        </p:nvSpPr>
        <p:spPr>
          <a:xfrm>
            <a:off x="357051" y="2434046"/>
            <a:ext cx="548640" cy="5138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426F87E-6035-4859-A2D4-8FC191304B43}"/>
              </a:ext>
            </a:extLst>
          </p:cNvPr>
          <p:cNvSpPr/>
          <p:nvPr/>
        </p:nvSpPr>
        <p:spPr>
          <a:xfrm>
            <a:off x="3596640" y="1898469"/>
            <a:ext cx="4336869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DCA491-5A51-41C1-984E-942FB6996D75}"/>
              </a:ext>
            </a:extLst>
          </p:cNvPr>
          <p:cNvSpPr/>
          <p:nvPr/>
        </p:nvSpPr>
        <p:spPr>
          <a:xfrm>
            <a:off x="8177349" y="1001486"/>
            <a:ext cx="3187337" cy="3230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9A3987F-BF5F-441D-8DE2-495B71CB84D8}"/>
              </a:ext>
            </a:extLst>
          </p:cNvPr>
          <p:cNvSpPr/>
          <p:nvPr/>
        </p:nvSpPr>
        <p:spPr>
          <a:xfrm>
            <a:off x="8874034" y="4963886"/>
            <a:ext cx="1706880" cy="4005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3D018B67-5D1E-47ED-85F6-3DE7574D2622}"/>
              </a:ext>
            </a:extLst>
          </p:cNvPr>
          <p:cNvSpPr/>
          <p:nvPr/>
        </p:nvSpPr>
        <p:spPr>
          <a:xfrm>
            <a:off x="9518469" y="4232366"/>
            <a:ext cx="418011" cy="7315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7E69F96-49FC-4608-9A46-31F5D24014B0}"/>
              </a:ext>
            </a:extLst>
          </p:cNvPr>
          <p:cNvSpPr/>
          <p:nvPr/>
        </p:nvSpPr>
        <p:spPr>
          <a:xfrm>
            <a:off x="3596640" y="2690949"/>
            <a:ext cx="4275909" cy="8882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4619A-0E38-45E6-8948-360ACD676331}"/>
              </a:ext>
            </a:extLst>
          </p:cNvPr>
          <p:cNvSpPr txBox="1"/>
          <p:nvPr/>
        </p:nvSpPr>
        <p:spPr>
          <a:xfrm>
            <a:off x="1314994" y="3823063"/>
            <a:ext cx="6618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Types</a:t>
            </a:r>
          </a:p>
          <a:p>
            <a:r>
              <a:rPr lang="en-US" dirty="0"/>
              <a:t>GET – Read Data from server</a:t>
            </a:r>
          </a:p>
          <a:p>
            <a:r>
              <a:rPr lang="en-US" dirty="0"/>
              <a:t>POST – Create data into the server (payload- data)</a:t>
            </a:r>
          </a:p>
          <a:p>
            <a:r>
              <a:rPr lang="en-US" dirty="0"/>
              <a:t>PATCH/PUT – update data</a:t>
            </a:r>
          </a:p>
          <a:p>
            <a:r>
              <a:rPr lang="en-US" dirty="0"/>
              <a:t>DELETE – Remove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4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5C7077-2DC2-4772-B1A9-8D630E0A1E00}"/>
              </a:ext>
            </a:extLst>
          </p:cNvPr>
          <p:cNvSpPr/>
          <p:nvPr/>
        </p:nvSpPr>
        <p:spPr>
          <a:xfrm>
            <a:off x="931817" y="3596640"/>
            <a:ext cx="3657599" cy="1314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Fiori Backend Server</a:t>
            </a:r>
          </a:p>
          <a:p>
            <a:pPr algn="ctr"/>
            <a:r>
              <a:rPr lang="en-US" dirty="0"/>
              <a:t>SAP Server - ECC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303F02-46A0-4AE3-B554-089ABC8659F5}"/>
              </a:ext>
            </a:extLst>
          </p:cNvPr>
          <p:cNvSpPr/>
          <p:nvPr/>
        </p:nvSpPr>
        <p:spPr>
          <a:xfrm>
            <a:off x="814251" y="1497875"/>
            <a:ext cx="3892731" cy="134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Fiori Frontend Server</a:t>
            </a:r>
          </a:p>
          <a:p>
            <a:pPr algn="ctr"/>
            <a:r>
              <a:rPr lang="en-US" dirty="0"/>
              <a:t>Gateway 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D61A5B-E007-4C66-AD86-94712A7A49FA}"/>
              </a:ext>
            </a:extLst>
          </p:cNvPr>
          <p:cNvSpPr/>
          <p:nvPr/>
        </p:nvSpPr>
        <p:spPr>
          <a:xfrm>
            <a:off x="2394857" y="2172789"/>
            <a:ext cx="2081349" cy="3004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Fiori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388B6-3B40-487A-8FFD-4067F13909AE}"/>
              </a:ext>
            </a:extLst>
          </p:cNvPr>
          <p:cNvSpPr/>
          <p:nvPr/>
        </p:nvSpPr>
        <p:spPr>
          <a:xfrm>
            <a:off x="2081349" y="2473234"/>
            <a:ext cx="2508068" cy="3004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SAP_UI, SAP_GWFND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F2D0B9-C1C9-40A8-9203-00A7FB13FE4B}"/>
              </a:ext>
            </a:extLst>
          </p:cNvPr>
          <p:cNvSpPr/>
          <p:nvPr/>
        </p:nvSpPr>
        <p:spPr>
          <a:xfrm>
            <a:off x="3152503" y="4519749"/>
            <a:ext cx="1079863" cy="304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01FB1-FE6B-4D22-8040-72E36E26E705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2760617" y="2847703"/>
            <a:ext cx="0" cy="74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C928809D-0021-4642-BD92-C8059807728E}"/>
              </a:ext>
            </a:extLst>
          </p:cNvPr>
          <p:cNvSpPr/>
          <p:nvPr/>
        </p:nvSpPr>
        <p:spPr>
          <a:xfrm>
            <a:off x="5268686" y="2773680"/>
            <a:ext cx="705394" cy="55299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1AD80C-5619-490F-BCD9-3639931756EE}"/>
              </a:ext>
            </a:extLst>
          </p:cNvPr>
          <p:cNvSpPr/>
          <p:nvPr/>
        </p:nvSpPr>
        <p:spPr>
          <a:xfrm>
            <a:off x="7097485" y="1948543"/>
            <a:ext cx="3892731" cy="2031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Embedded Deployment</a:t>
            </a:r>
          </a:p>
          <a:p>
            <a:pPr algn="ctr"/>
            <a:r>
              <a:rPr lang="en-US" dirty="0"/>
              <a:t>FES+BES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AFD2FE-4050-4355-8C9C-21E876B4A963}"/>
              </a:ext>
            </a:extLst>
          </p:cNvPr>
          <p:cNvSpPr/>
          <p:nvPr/>
        </p:nvSpPr>
        <p:spPr>
          <a:xfrm>
            <a:off x="5782492" y="40258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https://www.sap.com/documents/2018/02/f0148939-f27c-0010-82c7-eda71af511fa.html</a:t>
            </a:r>
          </a:p>
        </p:txBody>
      </p:sp>
    </p:spTree>
    <p:extLst>
      <p:ext uri="{BB962C8B-B14F-4D97-AF65-F5344CB8AC3E}">
        <p14:creationId xmlns:p14="http://schemas.microsoft.com/office/powerpoint/2010/main" val="9409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18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7</cp:revision>
  <dcterms:created xsi:type="dcterms:W3CDTF">2021-05-31T13:18:12Z</dcterms:created>
  <dcterms:modified xsi:type="dcterms:W3CDTF">2021-05-31T15:18:51Z</dcterms:modified>
</cp:coreProperties>
</file>