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6-01T13:03:20.6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4136 798 0,'0'-24'16,"0"0"31,0 48 47,-24 0-94,0 1 15,24 23-15,-24-24 16,24 25-16,0-1 16,-25 0-16,25 25 0,0-25 15,0 25-15,0-1 16,0 1-16,0 0 0,0-1 15,0 1-15,0-1 0,0 1 16,0 24-16,0-1 16,0-23-16,0 24 0,0-25 15,0 25-15,0-24 16,0-1-16,0 1 0,-24-1 16,24 1-16,0-25 0,0 1 15,0-1-15,-24 25 16,24-25-16,0-24 0,0 25 15,0-1-15,-24-24 0,24 25 16,0-25-16,0 24 16,-24-24-16,24 1 0,0-1 15,0 0-15,0 0 16,0 0-16,0 0 0,0 1 16,-25-1-16,25 0 15,0 0-15,0 0 16,0 1-16,-24-25 15,24 24-15,0 0 16,0 0 15,24-24 32,1-24-63,-1 24 15,0 0-15,24-24 16,-23 24-16,47-24 0,-24 24 16,25 0-16,24-25 15,0 25-15,24-24 0,24 24 16,0 0-16,24 0 0,0 0 16,1 0-16,23 0 15,1 0-15,-1 0 0,25 0 16,-24 0-16,-1 0 15,1 0-15,-1 24 0,1-24 16,23 0-16,-23 0 0,-25 0 16,25 0-16,-25 25 15,0-25-15,1 0 0,-25 0 16,0 0-16,0 0 16,-48 0-16,24 0 0,-48 0 15,23 0-15,-47 0 0,-1 0 16,0 0-16,-23 0 15,-1 0-15,0 0 0,0 0 16,-24-25 78,0 1-79,24 24-15,-24-24 16,0 0-16,0 0 16,0-1-16,0 1 15,25-24-15,-25 24 16,0-25-16,0 1 0,24 0 16,-24-1-16,24-23 0,-24-1 15,24 0-15,0 1 16,-24-25-16,25 25 0,-25-25 15,24-24-15,0 24 16,-24-24-16,0 24 0,0-24 16,0 0-16,0 1 0,0 23 15,0-24-15,-24 48 16,0-24-16,24 25 0,-25 24 16,1-25-16,24 49 15,-24-25-15,0 25 0,24 0 16,-24 0-16,-1 0 15,25-1 1,-24 25-16,24-24 0,0 0 16,0 0 15,0 0-15,24 24-16,-24-25 15,0 1 1,25 24-16,-25-24 15,0 0 17,24 24-17,-24-24 1,-24 24 31,-1 0-32,1 0 1,0 0-16,-24 0 16,-1 0-16,1 0 15,-25 0-15,1 0 0,-25 0 16,0 0-16,-24 0 16,24 0-16,-48 0 0,24 0 15,-24 0-15,24-24 0,-24 24 16,0 0-16,0-25 15,24 25-15,-24 0 0,0 0 16,-1 0-16,26 0 16,-26-24-16,25 24 0,-24 0 15,24 0-15,-24 0 0,24 0 16,0 0-16,0 24 16,0-24-16,0 0 0,0 0 15,25 25-15,-25-25 16,24 0-16,-24 0 0,24 24 15,1-24-15,23 0 0,-24 0 16,25 0-16,23 0 16,1 0-16,-1 0 0,1 0 15,24 0-15,0 0 16,0 0-16,-1 0 0,1 0 16,0 0 15,0 0-16</inkml:trace>
  <inkml:trace contextRef="#ctx0" brushRef="#br0" timeOffset="141">4064 750 0,'-25'0'0,"1"0"15</inkml:trace>
  <inkml:trace contextRef="#ctx0" brushRef="#br0" timeOffset="539">4765 1452 0,'-24'0'15,"0"0"-15,-1 0 16,1 0 0,24-25-1,24 25-15,-24-24 16,25 24-16,23 0 16,0-24-16,1 24 0,23-24 15,25 24-15,-24 0 16,23-24-16,1 24 0,0-25 15,-24 25-15,-1 0 0,1 0 16,-49-24-16,24 24 16,-48 24-1</inkml:trace>
  <inkml:trace contextRef="#ctx0" brushRef="#br0" timeOffset="753">5128 1403 0,'24'24'47,"-24"1"-31,0-1-16,24 0 0,-24 24 16,0 1-16,0 23 0,24-23 15,-24 23-15,0-23 16,0 23-16,0-23 0,25-1 15,-25-24-15,0 25 0</inkml:trace>
  <inkml:trace contextRef="#ctx0" brushRef="#br0" timeOffset="1215">5829 1790 0,'25'-24'0,"-1"0"0,-24 0 16,0 0-16,0-1 0,0 1 16,0 0-16,-24 0 0,-1 0 15,1 24 1,0 0-16,0 24 16,0-24-16,-1 24 15,1 0-15,0 25 0,-24-25 16,48 24-16,-24 0 15,-1-23-15,25 23 0,0-24 16,0 25-16,0-25 0,0 0 16,25 0-16,-25 0 15,24-24-15,0 25 0,0-25 16,24 0-16,-23-25 0,-1 1 16,0 0-16,24 0 15,-23 0-15,-25-25 0,24 1 16,0-1-16,-24 25 15,24-24-15,-24 24 0,24 24 16,-24 24 0,0 0-1,0 0-15,0 25 0,25-25 16,-25 24-16,24-24 16,-24 1-16,24-1 0,0 0 15,-24 0-15</inkml:trace>
  <inkml:trace contextRef="#ctx0" brushRef="#br0" timeOffset="1666">6241 1573 0,'0'-73'0,"0"25"0,0-1 16,0 25-16,0 0 0,0 0 15,0 48 1,0 0-16,0 0 15,0 25-15,0-1 0,24 25 16,-24-25-16,24 25 16,-24-25-16,24 0 0,-24 25 15,0-49-15,24 24 0,-24-23 16,0-1-16,0 0 16,0-48-1,0 0-15,0-1 16,0-23-16,25 0 0,-25-1 15,24 1-15,-24 0 16,24-1-16,0 1 0,0 24 16,25 24-16,-25 0 0,0 0 15,25 48-15,-25-24 16,24 25-16,0-1 0,-23 24 16,-1-23-16,0-1 15,0 1-15,-24-1 0,0-24 16,-24 0-16,-24 1 0,23-1 15,-23-24-15,-24 0 16,23-24-16,-23 24 0,23-49 16,1 1-16,24-1 0,-1-23 15</inkml:trace>
  <inkml:trace contextRef="#ctx0" brushRef="#br0" timeOffset="1918">6991 1379 0,'24'0'15,"-24"-24"-15,24 0 16,-24 48 15,24-24-31,-24 24 0,24 24 16,-24 1-16,25 23 15,-25-23-15,0 48 0,24-25 16,-24 1-16,0-1 0,24 1 16,-24-25-16,0 1 15,0-1-15</inkml:trace>
  <inkml:trace contextRef="#ctx0" brushRef="#br0" timeOffset="2303">7595 1742 0,'25'0'0,"-1"0"47,0 0-32,0 0-15,0 0 16,25-24-16,-1 24 0,0-24 15,1 24-15,-1-25 0,1 25 16,-25-24-16,0 0 16,-24 0-16,0 0 0,0-1 15,-24 1-15,0-24 16,-25 24-16,-23-1 0,23 25 16,-23-24-16,23 24 0,-23 24 15,23 1-15,1 23 16,24 0-16,0 1 0,24 23 15,0 1-15,24-1 16,24-23-16,1 23 0,23-23 16,1-25-16,-1 24 0,1-23 15,-1-25-15,1 0 16</inkml:trace>
  <inkml:trace contextRef="#ctx0" brushRef="#br0" timeOffset="3304">7039 2637 0,'0'-24'15,"-24"0"1,24-1-16,0 50 31,-24-1-15,24 0-16,0 0 0,-25 25 15,25-1-15,-24-24 16,24 24-16,-24 1 0,24-1 16,0-24-16,-24 25 0,24-25 15,0 0-15,0 0 16,0 1-16,0-50 31,0 1-31,24-24 16,-24-1-16,24 1 0,0 0 15,1-25-15,-25 25 16,24-25-16,0 25 0,0-25 16,0 49-16,1-24 0,-1 23 15,24 25-15,-24 0 16,0 0-16,1 0 0,-1 25 16,0-1-16,24 0 15,-23 24-15,-1-23 0,0 23 16,0 0-16,0 1 15,-24-1-15,25 0 0,-25-23 16,0-1-16,0 24 0,0-24 16,0 1-1,0-1-15</inkml:trace>
  <inkml:trace contextRef="#ctx0" brushRef="#br0" timeOffset="3587">7136 2855 0,'-24'-25'0,"-25"25"0,25-24 16,0 24-16,0 0 15,24-24-15,0 0 32,24 24-32,0 0 0,0 0 15,0-24-15,25 24 0,-1-24 16,0 24-16,1 0 15,72-25 1,-49 25-16,-23-24 0,-1 24 16,1 0-16,-25 0 0,0-24 15,0 24-15,-48 0 32,0 24-32,0-24 15</inkml:trace>
  <inkml:trace contextRef="#ctx0" brushRef="#br0" timeOffset="5204">9772 1984 0,'25'0'0,"-1"-24"15,0 24 1,0 0 0,0 0-16,1 0 15,-1 0-15,24 0 0,25 0 16,24 0-16,-1-25 0,49 25 15,25 0-15,47-24 16,25 24-16,24 0 0,49-24 16,-1 24-16,25-24 15,0 24-15,-1-24 0,1 24 16,0 0-16,-25-25 0,1 25 16,-25 0-16,-48-24 15,0 24-15,-24 0 0,-49 0 16,-24-24-16,-48 24 15,-25 0-15,-23 0 0,-25 0 16,-24-24-16,-24 24 16,0 0-1,24-24 17</inkml:trace>
  <inkml:trace contextRef="#ctx0" brushRef="#br0" timeOffset="5575">15602 1452 0,'-24'0'15,"24"-25"-15,-24 25 0,24-24 16,-24 24-16,24-24 15,24 48 17,0-24-17,0 24-15,25-24 16,-25 25-16,24-1 0,1 0 16,-1-24-16,25 24 0,-49 0 15,24 1-15,-24-1 16,1 0-16,-1 24 0,-24-23 15,0-1-15,0 0 16,-24 0-16,24 0 0,-25 0 16,1 1-16,-24-1 0,24 0 15,-1-24-15,25 24 16,-24-24-16,0 24 0</inkml:trace>
  <inkml:trace contextRef="#ctx0" brushRef="#br0" timeOffset="7220">16401 702 0,'0'-24'0,"0"-1"0,0 1 15,0 48 17,0 1-32,24-1 15,-24 24-15,0 0 0,24 25 16,-24 0-16,24-1 0,-24 25 16,0 0-16,24 24 15,-24-25-15,0 25 0,0 0 16,-24 0-16,24-24 15,-24 24-15,24-24 0,0 24 16,-24-25-16,24-23 0,0 24 16,0-25-16,0 25 15,0-24-15,-24-1 0,24-23 16,0 23-16,0-23 16,0 23-16,0-48 0,0 25 15,0-25-15,0 0 0,0 0 16,24-24 15,0 0-15,-24-24-16,48 24 0,-23-24 15,23 24-15,0 0 0,25-24 16,0 24-16,23 0 16,25 0-16,24 0 0,25 0 15,47 24-15,1 0 16,48-24-16,25 24 0,23 1 15,25-1-15,-1 0 0,1 0 16,24 0-16,-24 0 16,-1 1-16,-23-1 0,-25 0 15,-24 0-15,-24 0 16,-24-24-16,-25 25 0,-23-25 16,-25 24-16,0-24 0,-48 0 15,-25-24-15,1 24 16,-25-25-16,0 1 0,-23 24 15,-1-24-15,-24 0 0,0 0 16,0-1 0,0 1-16,0 0 15,0 0 1,0 0 0,0 0-1,0-1-15,0 1 16,-24 0-16,24-24 0,0 23 15,-25-23-15,1-25 16,0 1-16,0-25 0,0 0 16,0 1-16,24-25 15,-25 0-15,25-24 0,-24-1 16,24 1-16,0 0 0,0 0 16,0 0-16,0 0 15,0 0-15,-24 24 0,0 0 16,0 0-16,-1 0 0,1 24 15,0 24-15,0 1 16,24-1-16,-24 25 0,-1-1 16,25 1-16,0 24 15,-24 0-15,24 0 0,0-1 16,0 1-16,0 0 0,0 0 16,24 24-16,-24-24 15,0-1-15,25 25 0,-25-24 16,-25 24 15,1 0-15,0 24-16,-24-24 15,-25 25-15,-24-25 0,-24 24 16,-24-24-16,-24 24 16,-49-24-16,0 24 0,-48-24 15,-24 0-15,-24 0 16,-1 0-16,-24-24 0,25 24 15,-25 0-15,49 0 0,0 0 16,24 0-16,0 0 16,24 0-16,48 24 0,1-24 15,-1 0-15,49 24 0,0-24 16,48 25-16,0-25 16,25 0-16,23 24 0,25-24 15,0 0-15,24 24 16,0 0 15,0 0 0,-24 0-15,0 1 15,-1-25-15,1 24-16,0-24 0,0 24 15,0-24-15,-1 0 0,25 24 16,-24-24-16,0 0 16,0 24-16,0 1 15,-1-1-15,25 0 16,-24-24-16,0 24 0,24 0 16,-24 1-16,24-1 0,0 0 15,0 0-15,0 0 16,0 1-16,24-1 15,0 0 1,-24 0-16,0 24 0,0-23 16,24-1-16,-24 0 0,0 24 15,25-23-15,-25-1 16,24 0-16,-24 0 0,24 0 16,0 1-1,0-25-15</inkml:trace>
  <inkml:trace contextRef="#ctx0" brushRef="#br0" timeOffset="7725">17344 1016 0,'-24'0'0,"24"-24"32,24 0-17,24 24-15,1 0 16,-1-24-16,25 24 0,24-25 15,-25 25-15,25-24 0,0 24 16,-25 0-16,1-24 16,-25 24-16,-24 0 0,1 0 15,-50 0-15,1 0 16,-24 0-16,-1 0 16,-23 0-16,23 0 0,-23 0 15,-1 0-15,25 0 16,0 0-16,23 0 0,1 0 15,0 24-15,24 0 16,0 1-16,24 23 16,-24 0-16,24 25 0,-24-25 15,25 25-15,-25-1 16,24 25-16,-24-24 0,24-1 16,-24-23-16,0 23 0,24-23 15,-24-1-15,0-24 16</inkml:trace>
  <inkml:trace contextRef="#ctx0" brushRef="#br0" timeOffset="8186">18360 1524 0,'24'-24'16,"25"24"-16,-25-24 0,0 0 15,-24-1 1,24 25-16,-24-24 0,0 0 15,0 0-15,-24 0 16,0-1-16,0 1 16,24 0-16,-25 24 15,1 0-15,0 0 0,-24 0 16,24 24-16,-1-24 0,-23 24 16,24 1-16,0-1 15,-1 24-15,25-24 0,-24 1 16,24-1-16,0 0 15,0 0-15,24 0 0,-24 1 16,25-25-16,-1 24 0,0-24 16,0 0-16,0 0 15,1 0-15,-1 0 0,24-24 16,-24 24-16,0-25 16,1 1-16,-1 0 15,0 24-15,-24-24 0,24 24 16,0 0-1,-24 24-15,25 0 16,-25 25-16,0-25 16,24 0-16,-24 0 15,24 0-15,0 1 0,0-25 16</inkml:trace>
  <inkml:trace contextRef="#ctx0" brushRef="#br0" timeOffset="8624">18868 1040 0,'0'-48'16,"0"24"-16,-24 0 0,24-1 15,-24 25-15,24 25 16,0-1-16,0 0 16,0 24-16,0-23 0,24 23 15,-24 25-15,0-25 16,24 0-16,-24 1 0,24 23 15,-24-23-15,24-1 0,-24 0 16,25-23-16,-25 23 16,0-24-16,24 0 0,-24-48 31,24 0-31,-24 0 16,0-25-16,24 1 0,-24 0 15,24-1-15,1 1 16,-25 24-16,24-25 0,0 25 15,0 24-15,0 0 0,1 0 16,23 0-16,-24 24 16,0 0-16,1 1 0,-1-1 15,0 0-15,0 0 16,-24 0-16,0 1 0,0-1 16,-24 0-16,0-24 0,-25 24 15,25-24-15,-48 0 16,23 0-16,1 0 0,-1 0 15,1 0-15</inkml:trace>
  <inkml:trace contextRef="#ctx0" brushRef="#br0" timeOffset="8858">19497 968 0,'24'-24'16,"0"-1"-16,1 25 15,-1-24-15,-24 48 32,0 1-17,0-1-15,0 24 0,24 1 16,-24-1-16,24 0 0,-24 1 16,0-1-16,24 25 15,-24-25-15,0 0 0,25 1 16,-25-25-16</inkml:trace>
  <inkml:trace contextRef="#ctx0" brushRef="#br0" timeOffset="9224">19860 1403 0,'24'-24'0,"-24"0"16,24 0-16,-24-1 15,24 25 1,1 0-1,-1 0-15,0 25 16,24-25-16,-23 0 16,23 0-16,-24 0 0,25-25 15,-25 25-15,0-24 0,0 24 16,-24-24-16,24 0 16,-24 0-16,0 0 0,-24-1 15,24 1-15,-24-24 16,0 24-16,0-1 0,-25 1 15,1 24-15,-1 0 0,25 0 16,-24 0-16,24 24 16,-1 1-16,1 23 0,0 0 15,24 1-15,24 23 0,0-23 16,1 23-16,23 1 16,0-25-16,25 1 0,-25-1 15,25 0-15,-25 1 16</inkml:trace>
  <inkml:trace contextRef="#ctx0" brushRef="#br0" timeOffset="10124">19255 2468 0,'0'-25'16,"24"25"-16,-24 25 31,25-25-15,-25 24-16,0 24 0,24-24 15,-24 25-15,24-1 16,0 1-16,-24-1 0,24 0 16,0-24-16,-24 25 15,0-25-15,25 0 0,-50-48 47,1-24-47,0-1 0,0 1 16,0 0-16,0-25 15,-1-24-15,1 25 0,0-25 16,24 24-16,0-23 0,0 23 16,24 25-16,0-1 15,25 1-15,-25 24 0,24 24 16,25 0-16,-25 0 16,25 0-16,-1 24 0,-23 0 15,23 24-15,1-23 0,-25-1 16,-24 0-16,1 0 15,-1 25-15,-24-25 0,0 0 16,-24 0-16,-25 0 16,25-24-16,-24 24 0,-1 1 15,1-25-15,0 24 0,-1-24 16,25 24-16,0-24 16,0 0-16,-1 0 0,50 0 31,-1 0-31,0 24 15,0-24-15,25 0 0,-1 0 16,0 24-16,25-24 16,-25 25-16,1-1 0,-1 0 15,-24 0-15,0 25 16,1-25-16,-1 24 0,-24-24 16,0 25-16,-24-25 0,-1 0 15,1 0-15,0 0 16,-24 1-16,-1-25 0,-23 0 15,23 0-15,1 0 0,0 0 16,-1-25-16,25 1 16,0 24-16,0-24 0,-1 0 15,25 0-15,0 0 16,0-1-16,0 1 16,25 24-16,-1 0 15,-24 24 1,24 1-16,-24-1 0,0 0 15</inkml:trace>
  <inkml:trace contextRef="#ctx0" brushRef="#br0" timeOffset="12254">10232 1548 0,'24'-24'16,"-24"0"0,0 0-16,-24 48 15,0 0 1,0 0-1,0 25-15,-1-25 0,-23 24 16,0 1-16,23-1 16,-23 0-16,-25 1 0,25-25 15,0 24-15,-1-23 0,1-1 16,24 0-16,-25 0 16,25 0-16,48-24 31,1 0-31,-1 0 15,0 0-15,0 0 0,0 0 16,25 0-16,-1 25 16,-24-25-16,25 24 0,-25 0 15,24 0-15,1 0 16,-25 1-16,0-1 0,24 0 16,-23-24-16,-1 24 0,-24 0 15,24 0-15,-24 1 16,24-1-16,0-24 0,-24 24 15,0 0-15,24-24 16</inkml:trace>
  <inkml:trace contextRef="#ctx0" brushRef="#br0" timeOffset="13591">16110 1718 0,'0'-24'0,"-24"24"78,24 24-78,-24 0 15,0 0-15,0 0 0,-1 0 16,1 25-16,-24-1 16,24-24-16,-1 25 0,-23-1 15,24-24-15,-24 1 16,23 23-16,1-24 0,0-24 15,24 24-15,-24-24 0,24 25 16,24-50 15,0 25-15,-24-24 0,24 24-16,-24-24 15</inkml:trace>
  <inkml:trace contextRef="#ctx0" brushRef="#br0" timeOffset="13959">15675 1718 0,'24'0'31,"0"0"-15,1 0-16,-1 0 0,0 0 15,24 0-15,1 0 16,-1 0-16,0 0 0,1 0 16,-1 0-16,1 0 15,-25 0-15,0-24 0,0 24 16,-48 0 0,0 0-16,0 0 15</inkml:trace>
  <inkml:trace contextRef="#ctx0" brushRef="#br0" timeOffset="14491">12385 1089 0,'0'24'0,"24"0"16,-24 0-16,0 1 0,0 23 15,0 0-15,0 1 16,0-1-16,0 0 0,0 1 16,0-1-16,0-24 0,0 25 15,0-25-15,-24 0 16,24 0-16</inkml:trace>
  <inkml:trace contextRef="#ctx0" brushRef="#br0" timeOffset="14672">12385 1113 0,'0'-73'0,"0"25"15,0 0-15,24-1 0,0 25 16,1-24-16,-1 23 0,24 25 15,1-24-15,-1 24 16,0 0-16,1 0 0,23 0 16,-23 24-16,-25-24 15,24 25-15,-24-1 0</inkml:trace>
  <inkml:trace contextRef="#ctx0" brushRef="#br0" timeOffset="14851">12288 1355 0,'0'24'0,"0"-48"15,24 24 1,1-24-16,-1 24 0,24-25 16,1 25-16,-25-24 15,24 24-15,1-24 0,-1 24 16</inkml:trace>
  <inkml:trace contextRef="#ctx0" brushRef="#br0" timeOffset="15127">13111 944 0,'0'-25'0,"0"1"15,0 0-15,0 48 32,0 0-32,0 1 15,0 23-15,24 0 0,-24 1 16,0 23-16,0-23 16,0 23-16,0-23 0,0-1 15,0 0-15,0 1 16,0-1-16,0-24 0,0 1 15,24-25-15</inkml:trace>
  <inkml:trace contextRef="#ctx0" brushRef="#br0" timeOffset="15632">13401 1016 0,'24'-48'0,"0"-1"0,1 1 15,-25 24-15,24 24 16,-24 24-16,0 0 15,0 25-15,-24-1 16,-1 0-16,1 1 0,0-1 16,-24 1-16,-1-1 0,25 0 15,-24-24-15,-1 1 16,25-1-16,-24-24 0,24 0 16,-1 0-16,1 0 15,24-24-15,0-1 0,24 1 16,1 0-16,-1 0 0,0 0 15,24 0-15,1-1 16,-1 25-16,25 0 0,-25 0 16,0 25-16,1-1 0,-25 0 15,24 24-15,-23 1 16,23-1-16,-24 0 0,0 1 16,1-25-16,-1 24 15,0-23-15,0-1 0,0 0 16,0 0-1,1-24-15,-25-24 0,24 24 16,-24-24-16,24 0 0,0-1 16,0-23-16,1 24 15,-25-25-15,24 25 0,-24 0 16,0-24-16,0 23 16,0 1-16,-24 24 31,24 24-16,0 1-15,-25-1 16</inkml:trace>
  <inkml:trace contextRef="#ctx0" brushRef="#br0" timeOffset="17428">7644 4137 0,'0'-24'0,"0"-1"16,-24 25-16,24-24 16,-25 24-16,25-24 15,-24 24-15,0 0 16,0 0-16,0 24 0,-25-24 16,25 24-16,-24 1 0,-1-1 15,1 24-15,24 1 16,-25-25-16,25 24 0,0 0 15,24 1-15,0-1 16,24 1-16,0-1 0,25-24 16,-25 0-16,48 1 0,-23-25 15,-1 0-15,1 0 16,23 0-16,-23-25 0,-1 1 16,-24 0-16,24 0 0,-23-25 15,-25 1-15,0 0 16,0-1-16,0 1 0,-25 0 15,1-1-15,0 25 16,-24-24-16,24 23 0,-1 25 16,1 0-16,0 0 0,0 0 15,0 0-15,24 25 16</inkml:trace>
  <inkml:trace contextRef="#ctx0" brushRef="#br0" timeOffset="17781">7692 4137 0,'24'0'16,"-24"-24"-16,24 24 16,1 0-1,-1 0 1,0 0-16,0 0 16,0 24-16,25 0 15,-25 0-15,24 0 0,-23 25 16,-1-25-16,0 24 15,-24-24-15,24 1 0,-24-1 16,0 0-16,0 0 0,-24-24 16,0 0-16,0 0 15,-1 0-15,1-24 16,0 0-16,24-25 16,0 25-16,0-24 0,0 0 15,24-1-15,0 1 0,1 24 16,-1-1-16,0 1 15,24 0-15,-23 24 0,-1 0 16,0 24-16,0 0 16,-24 1-16</inkml:trace>
  <inkml:trace contextRef="#ctx0" brushRef="#br0" timeOffset="18267">8587 4234 0,'24'0'16,"-24"-25"-16,0 1 15,-24 0 1,0 0 0,0 24-16,0-24 15,-25 24-15,25 0 16,-24 0-16,23 0 0,-23 24 15,24-24-15,0 24 0,-1 0 16,1 0-16,24 1 16,0 23-16,0-24 0,0 0 15,24-24-15,-24 24 16,49 1-16,-25-25 0,0 0 16,0 0-16,1 0 0,-1 0 15,24-25-15,-24 25 16,1-24-16,-1 0 0,-24-24 15,24 24-15,0-49 16,-24 25-16,24-1 0,-24-23 16,0-1-16,0 25 0,0-1 15,0 25-15,0 0 16,-24 24-16,24 24 0,-24 0 16,24 25-16,-24-1 15,24 0-15,0 1 0,24 23 16,0-23-16,-24 23 0,24-23 15,25-1-15,-25 0 16,0-23-16,0 23 0</inkml:trace>
  <inkml:trace contextRef="#ctx0" brushRef="#br0" timeOffset="19641">17175 3846 0,'24'0'31,"-24"-24"-31,24 0 47,-24 0-16,-24 24-15,24-24-16,-24 24 15,0 0-15,-1 0 0,1 0 16,0 24-16,-24-24 16,23 24-16,-23 0 0,24 25 15,0-25-15,-1 24 0,25-24 16,-24 25-16,24-25 16,0 24-16,24-23 0,1-1 15,-1 0-15,0 0 16,24-24-16,1 24 0,-1-24 15,1 0-15,-1-24 0,0 0 16,1 0-16,-25-25 16,24 25-16,-24-24 0,-24-1 15,0 1-15,0 0 16,0-1-16,-24 1 0,0 24 16,-24 0-16,24-1 0,-25 25 15,25 0-15,-24 0 16,23 0-16,1 25 0,0-1 15,24 0-15,0 0 16,24 0-16</inkml:trace>
  <inkml:trace contextRef="#ctx0" brushRef="#br0" timeOffset="19953">17344 3846 0,'24'0'15,"0"-24"-15,1 24 0,-1-24 16,0 0-1,0 24-15,0-24 0,25 24 16,-25 0-16,24 24 0,1-24 16,-25 24-16,24 0 15,1 25-15,-25-25 0,0 24 16,0-24-16,-24 1 0,0-1 16,0 0-16,0 0 15,0 0-15,-24-24 0,0 0 16,0 0-16,0-24 15,-1 24-15,1-24 0,0 0 16,24 0-16,0-1 0,0-23 16,0 24-16,24 0 15,0-25-15,-24 25 0,25 0 16,-1 24-16,0-24 0,0 24 16,0 0-16</inkml:trace>
  <inkml:trace contextRef="#ctx0" brushRef="#br0" timeOffset="20439">18360 3943 0,'24'0'16,"-24"-24"0,-24 0-16,0 0 15,0-1-15,0 1 16,-1 0-16,25 0 15,-24 24-15,0 0 0,0 0 16,0 0 0,24 24-16,-25-24 0,1 24 15,24 0-15,-24 25 0,0-25 16,24 24-16,0-23 16,0-1-16,0 24 0,24-24 15,-24 1-15,24-25 16,0 24-16,1-24 0,-1 0 15,0 0-15,24 0 0,-23-24 16,-1-1-16,0 1 16,0-24-16,0-1 0,0 1 15,-24-25-15,25-23 16,-25 23-16,0 1 0,24-1 16,-24 0-16,0 25 0,0 24 15,-24 0-15,24 48 16,-25 24-16,25 1 15,0-1-15,0 25 16,0-1-16,0 1 0,0-1 16,25 1-16,-1-1 0,0-23 15,-24-1-15,24 1 16,0-25-16,1 0 0</inkml:trace>
  <inkml:trace contextRef="#ctx0" brushRef="#br0" timeOffset="20650">18844 3822 0,'-24'24'32,"24"1"-17,0-1-15,0 0 16,0 0-16,24 25 15,-24-25-15,24 0 0,-24 24 16,0-23-16,24-25 0,-24 24 16</inkml:trace>
  <inkml:trace contextRef="#ctx0" brushRef="#br0" timeOffset="20787">18892 3605 0,'0'-25'0,"-24"25"16,24-24-16,-24 24 16</inkml:trace>
  <inkml:trace contextRef="#ctx0" brushRef="#br0" timeOffset="21009">19207 3580 0,'-24'-24'16,"-1"24"-1,25 24 1,0 1-16,0-1 16,0 24-16,0 1 0,0-1 15,0 24-15,0 1 16,25-25-16,-25 25 0,0-25 15,0 1-15,24-25 16,-24 24-16</inkml:trace>
  <inkml:trace contextRef="#ctx0" brushRef="#br0" timeOffset="21346">19110 3967 0,'-24'-24'0,"24"0"16,24 24 15,0 0-31,25 0 16,-1 0-16,0 0 0,1 0 15,23 0-15,-23 0 16,-1 0-16,0 0 0,-23 0 16,-1-24-16,-24 0 15,0-1 1,0 1-16,-24 0 0,-1 24 15,25-24-15,-24 24 16,0 0-16,0 48 16,24-24-1,0 1-15,0 23 0,0 0 16,0 1-16,0-1 0,24-24 16,0 25-16,0-25 15,1 0-15,23-24 0</inkml:trace>
  <inkml:trace contextRef="#ctx0" brushRef="#br0" timeOffset="21896">19932 3822 0,'-24'-24'16,"0"0"-16,24 0 16,-24 24-16,24 24 15,0 0 1,24 0-16,-24 25 15,24-25-15,-24 24 0,24 1 16,-24-25-16,25 24 0,-25-24 16,0 1-16,24-1 15,-24 0-15,0 0 16,0-48 0,24 0-16,-24 0 15,0-25-15,24 1 0,-24-1 16,24 1-16,-24 24 15,25-25-15,-25 1 0,24 24 16,-24 0-16,24 24 16,-24 24-1,0 0-15,0 0 16,24 0-16,-24 1 0,0-1 16,24 0-16,-24 0 0,0 0 15,0 1 1,25-25-16,-1 0 31,-24-25-31,24 1 0,0 0 16,0 0-16,1 0 15,-1 24 1,0 0-16,0 24 16,-24 0-16,24 0 15,-24 0-15,24 1 16,-24 23-16,25-24 0,-25 0 15,24 1-15,0-1 16,0-24-16,0 0 16</inkml:trace>
  <inkml:trace contextRef="#ctx0" brushRef="#br0" timeOffset="22144">20876 3943 0,'24'-48'15,"0"-1"-15,-24 25 0,24-24 16,-24 24-16,0 0 15,0-1-15,-24 25 0,0 0 16,0 0-16,0 0 0,0 25 16,-1-1-16,1 0 15,0 24-15,24-24 0,0 1 16,0 23-16,24-24 0,25 25 16,-25-1-16,24-24 15,0 0-15,1 25 0,-25-25 16,0 0-16,-24 0 15,-24-24-15,-49 25 0,-47-1 16,-26-24-16,-71 24 0</inkml:trace>
  <inkml:trace contextRef="#ctx0" brushRef="#br0" timeOffset="27796">7499 5201 0,'0'-24'16,"0"48"30,0 0-30,-25 25 0,25-25-16,-24 24 0,24-24 15,-24 25-15,0-1 0,0 1 16,24-1-16,-25-24 16,25 0-16,-24 1 0,24-1 15,0 0-15,0-48 31,0 0-31,24-1 16,-24-23-16,25-25 16,-25 1-16,24-1 0,0 1 15,-24-25-15,24 24 0,0 1 16,-24 23-16,25 1 16,-25 24-16,24 24 0,0 0 15,0 48-15,0 1 16,1-1-16,-1 25 0,24-1 15,-24-23-15,25 23 0,-25 1 16,0-25-16,0 0 16,0 1-16,-24-1 0,25-24 15,-25 1-15</inkml:trace>
  <inkml:trace contextRef="#ctx0" brushRef="#br0" timeOffset="27958">7474 5467 0,'-24'-24'0,"0"0"16,24 0-16,0-1 0,0 1 16,24 24-16,0 0 15,1-24-15,-1 24 0,24 0 16,1-24-16,-1 24 0,-24 0 16,24-24-16,1 24 15</inkml:trace>
  <inkml:trace contextRef="#ctx0" brushRef="#br0" timeOffset="28150">8007 5129 0,'0'-25'0,"0"1"0,0 0 16,0-24-16,0 23 15,0 1-15,0 0 0,-25 48 32,25 0-32,0 25 15,0-1-15,0 1 0,0 23 16,0 1-16,0-1 15,0 1-15,0-1 0,0-23 16,0-1-16,0 1 16,0-25-16</inkml:trace>
  <inkml:trace contextRef="#ctx0" brushRef="#br0" timeOffset="28498">8418 5298 0,'0'-48'0,"24"-1"15,-24 25-15,0-24 0,-24 23 16,0 25 0,-1 25-16,1-1 15,-24 0-15,24 0 0,-1 25 16,1-25-16,0 24 16,0 0-16,24-23 0,0-1 15,0 24-15,24-24 16,73 25-1,-49-49-15,1 0 0,23-24 16,-23 24-16,23-25 16,-23 1-16,-1 24 0,0-24 15,-24 0-15,1 24 0,-1 0 16,-24-24 0,-24 24 15,-1 0-31,25 24 15</inkml:trace>
  <inkml:trace contextRef="#ctx0" brushRef="#br0" timeOffset="29458">16884 4693 0,'0'-24'31,"25"24"-16,-25-24-15,0 48 32,-25 0-17,25 0 1,0 25-16,0-1 0,-24 0 16,24 1-16,0 23 0,-24-23 15,24-1-15,0-24 16,0 1-16,0-1 0,0 0 15,0-48 1,24 24 0,-24-24-16,24-25 0,-24 1 15,25-1-15,-1-23 16,0 23-16,0-23 0,0-1 16,25 1-16,-25-1 0,0 25 15,25-1-15,-25 25 16,0 0-16,24 24 0,-23 24 15,23 0-15,0 25 16,-24-1-16,25 1 0,-1 23 16,-24 1-16,25-1 0,-25-23 15,0 23-15,0-23 16,-24 23-16,25-48 0,-25 25 16,0-25-16,24-24 15</inkml:trace>
  <inkml:trace contextRef="#ctx0" brushRef="#br0" timeOffset="29854">17320 4838 0,'-48'-24'15,"-1"0"-15,25 0 0,-24 24 16,23 0-16,1 0 16,0 0-16,48-24 31,0 24-31,25 0 15,-1 0-15,1 0 0,23 0 16,1 0-16,-25 0 16,25-25-16,-1 25 0,-23 0 15,-25-24-15,24 24 0,-24-24 16,-24 0-16,25 24 16,-25-24-16,24-1 0,0 1 15,-24 0 1,24 24-1,-24 24 1,0 0 0,24 1-16,-24-1 15,0 24-15,0 1 0,0-1 16,0 24-16,-24-23 16,24-1-16,0 25 0,-24-25 15,24-24-15,0 25 16,0-25-16</inkml:trace>
  <inkml:trace contextRef="#ctx0" brushRef="#br0" timeOffset="30165">18336 4766 0,'0'-24'16,"-24"24"-16,0-25 15,-1 25 1,1 0-16,0 0 0,0 0 16,0 0-16,-1 25 0,1-25 15,0 24-15,0 0 16,0 0-16,24 24 0,0-23 16,24 23-16,0-24 15,0 25-15,0-25 0,25 0 16,-1 0-16,1 0 0,-1 1 15,0-25-15,1 0 16,-25 0-16,0 0 0,0 0 16,0 0-16,1-25 0,-25 1 15</inkml:trace>
  <inkml:trace contextRef="#ctx0" brushRef="#br0" timeOffset="30664">18965 4887 0,'-24'0'0,"24"-25"16,-25 25-1,50 0 32,-25 25-47,24-25 0,0 24 16,0-24-16,0 24 16,1-24-16,-1 24 0,24-24 15,-24 0-15,1 0 0,-1 0 16,-24-24-16,24 0 15,-24 0-15,0-1 0,0 1 16,0 0-16,0-24 16,-24 24-16,-25-1 0,25 1 15,-24 0-15,24 24 0,-25-24 16,25 24-16,-24 24 16,23-24-16,1 24 0,0 25 15,24-25-15,-24 24 16,24 25-16,24-25 0,-24 0 15,24 1-15,25-1 16,-25 1-16,24-1 0,1-24 16,-1 0-16,0-24 0,1 0 15</inkml:trace>
  <inkml:trace contextRef="#ctx0" brushRef="#br0" timeOffset="31096">19521 4766 0,'-24'0'0,"24"-24"0,0 48 79,24 0-64,-24 0-15,0 0 0,0 0 16,24 1-16,-24 23 0,0-24 15,0 0-15,0 25 16,0-25-16,-24 0 16,48-48 15,-24 0-31,25 0 16,-25-1-16,24-23 15,0 24-15,0-25 0,0 1 16,1 24-16,-1 0 15,0 0-15,0-1 0,0 25 16,1 25-16,-25-1 16,24 24-16,-24-24 15,24 25-15,-24-25 0,0 24 16,0 1-16,0-1 16,0-24-16,0 0 0,24 1 15,-24-1-15,0 0 0</inkml:trace>
  <inkml:trace contextRef="#ctx0" brushRef="#br0" timeOffset="31383">20271 4887 0,'24'0'0,"-24"-25"16,0 1 15,-24 24 31,48 0 16</inkml:trace>
  <inkml:trace contextRef="#ctx0" brushRef="#br0" timeOffset="31834">20295 4838 0,'-24'0'156,"24"-24"-125,0 0-15,-24 0-1,24 0 1,0-1 15,-24 25-31,24-24 0,0 0 16,0 0-16,-24 0 16,24-1-1,0 50 32,0-1-47,0 0 0,0 24 16,0 1-16,0-1 15,24 25-15,-24-1 0,0-23 16,0 23-16,0-23 0,24-1 16,-24 0-16,0-23 15</inkml:trace>
  <inkml:trace contextRef="#ctx0" brushRef="#br0" timeOffset="32289">20174 5129 0,'-24'-49'15,"24"25"-15,-24 0 0,24 0 16,-24-1-16,24 1 16,0 0-16,0 0 15,24 0-15,0 24 0,0 0 16,1-25-16,23 25 15,0 0-15,1 0 0,23 0 16,-23 0-16,-1 25 16,0-25-16,-23 24 0,-1 0 15,0 0-15,0 0 0,-24 25 16,0-25-16,0 0 16,0 0-16,0 1 0,-24-1 15,0-24-15,24 24 16,-24-24-16,-1 0 0,1 0 15,0-24-15,24 0 16,0-1 0,0 1-16,24 0 15,0 0-15,1 0 16,23-1-16,-24 25 0,25-24 16,-25 24-16,0 0 0,0 0 15,0 0-15,1 24 16,-1-24-16,0 25 0,-24 23 15,24-24-15,-24 0 0,24 1 16,-24-1-16,0 0 16,0 0-16,0 0 0</inkml:trace>
  <inkml:trace contextRef="#ctx0" brushRef="#br0" timeOffset="32457">20997 4596 0,'-24'-48'16,"24"24"-16,0 0 0,-25-1 15,1 25 1,24 25-16,0-1 16,0 0-16,0 0 15</inkml:trace>
  <inkml:trace contextRef="#ctx0" brushRef="#br0" timeOffset="32902">21239 5032 0,'0'24'16,"24"-24"46,0 0-46,0 0-16,1 0 15,-1-24-15,0 24 0,0-24 16,0 24-16,-24-25 16,24 1-16,1-24 0,-25 24 15,24-1-15,-24-23 0,0 24 16,0 0-16,-24 24 15,-1 0-15,1 0 0,0 0 16,0 24-16,0 0 16,0 24-16,-25 1 0,25-1 15,24 1-15,-24 23 0,24-23 16,0-1-16,24 0 16,0 1-16,0-25 0,1 0 15,23 0-15,-24 0 0,24-24 16,1 0-16,-1-24 15,-24 0-15,25 0 0,-1 0 16,-24 0-16,1-1 16,-25-23-16</inkml:trace>
  <inkml:trace contextRef="#ctx0" brushRef="#br0" timeOffset="33910">21940 4838 0,'0'-24'15,"-24"24"-15,0-24 0,24 0 16,-24 0-16,24 48 47,0 0-47,0 0 15,0 0-15,0 25 0,0-1 16,24 25-16,-24-25 0,0 0 16,24 1-16,-24-25 15,0 24-15,0-23 0,24-1 16,-24 0-16,0 0 15,-24-24 1,24-24-16,0 0 16,-24 0-1,24-49-15,0 25 16,0-25-16,24 25 16,-24-25-16,24 25 0,0-1 15,-24 25-15,25 0 0,-1 0 16,-24 0-16,24 24 15,-24 24-15,0 0 16,0 0 0,0 0-16,0 0 0,0 1 15,0-1-15,0 0 0,-24 0 16,48-24 78,-24-24-79,0 0 1,0 0 0,0-1-16,0 1 15,0 0 1,0 0-1,-24 24-15,0 0 0,-1 0 16,1 0-16,0 0 16,0 0-16,-24 24 0,23 0 15,25 0 1,0 25-16,25-25 0,-1 24 16,24 1-16,0-1 15,1 1-15,-1-1 0,1 0 16,-25-23-16,0-1 0,0 0 15,-24 0-15,-24 0 16,0-24-16,-49 24 0,1-24 16,-49 0-16,0 0 0</inkml:trace>
  <inkml:trace contextRef="#ctx0" brushRef="#br0" timeOffset="36460">9821 4354 0,'-24'0'0,"24"-24"0,-25 24 16,1-24-16,0 24 16,-24-24-16,-1 24 0,1 0 15,0 0-15,-1 0 0,1 24 16,-25 24-16,25 1 15,-1-1-15,25 1 0,-24 23 16,24 1-16,24-1 16,0 1-16,0-25 0,24 25 15,0-25-15,24 1 0,1-25 16,23 0-16,-23 0 16,23-24-16,1 0 0,-25-24 15,25 24-15,-25-48 16,1 23-16,-25-23 0,0 0 15,-24 23-15,0-23 0,0-24 16,-24 23-16,0 25 16,-1-24-16,25 23 0,-24 1 15,0 0-15,0 24 16,24 24 0,0 25-16,24-25 0,-24 24 15,24 1-15,0-1 16,-24-24-16,25 24 0,-1-23 15,0 23-15,0-24 0,0-24 16,-24 24-16,25-24 16,-1 0-16,0 0 0,0-24 15,0 0-15,-24 0 16,25-25-16,-1 25 0,-24-24 16,24 0-16,-24-1 15,0 25-15,0 0 0,0 0 16,0-1-16,0 50 31,0-1-31,0 0 16,0 0-16,0 0 0,0 1 15,24-1 1,0-24-16,1 0 16,-1 0-16,24 0 15,-24 0-15,0-24 0,1 24 16,-1-25-16,0 1 0,0 0 15,-24 0-15,0 0 16,0-25-16,0 25 0,-24 0 16,24 0-16,-24-1 15,0 1-15,-25 24 0,25 0 16,0 24-16,0 1 16,24-1-1,0 0-15,24 24 0,0-23 16,0-1-16,0 0 15,25-24-15,-1 24 0,1 0 16,-1-24-16,0 25 16,-23-25-16,23 24 0,-24-24 15,-24 24-15,0 0 0,-24 0 16,24 0 0,-48-24-16,23 25 0,1-25 15</inkml:trace>
  <inkml:trace contextRef="#ctx0" brushRef="#br0" timeOffset="36681">10595 4234 0,'0'-25'16,"0"1"-16,0 48 15,0 1-15,0-1 16,0 24-16,24 0 15,0 1-15,-24 23 0,49-23 16,-25 23-16,0-23 16,0-1-16,0 1 0,1-1 15,-1-24-15,0 24 16,-24-23-16</inkml:trace>
  <inkml:trace contextRef="#ctx0" brushRef="#br0" timeOffset="36825">10450 4621 0,'-24'-49'0,"24"25"16,0 0-16,24 0 0,24-1 15,1 1-15,-1 0 16,49 24-16,-1-24 0,1 0 16,24 24-16</inkml:trace>
  <inkml:trace contextRef="#ctx0" brushRef="#br0" timeOffset="37427">14175 4185 0,'0'-24'15,"-24"24"17,0 24-32,0 0 15,24 1-15,-25 23 0,25 0 16,0-24-16,0 25 15,0-1-15,0 1 0,25-1 16,23-24-16,-24 25 16,0-49-16,25 24 0,-1-24 15,0 0-15,1 0 0,-25-24 16,24-1-16,-23 1 16,-1 0-16,0-24 0,-24-1 15,0 1-15,-24-1 16,0 1-16,-1 0 0,-23-1 15,24 1-15,0 24 0,-25 0 16,25 24-16,0 0 16,0 0-16,24 24 15,0 0 1</inkml:trace>
  <inkml:trace contextRef="#ctx0" brushRef="#br0" timeOffset="38254">14441 4234 0,'24'0'0,"-24"-25"31,0 1-31,25 24 16,-25-24-16,24 0 15,0 24-15,0 0 16,25 0-16,-1 0 0,-24 0 16,25 24-16,-1-24 0,0 24 15,-24 0-15,1 25 16,-1-25-16,0 0 0,-24 0 15,0 0-15,0 1 16,-24-1-16,0-24 0,-1 0 16,1 0-1,0 0-15,24-24 16,0-1-16,0 1 16,24 0-16,0-24 0,1 24 15,-1-25-15,24 25 0,1 0 16,-1 0-16,-24 24 0,25 0 15,-1 0-15,0 0 16,1 0-16,-25 24 0,0 0 16,24-24-16,-23 24 15,-1 0-15,0-24 0,0 25 16,0-25 0,-24-25-16,25 25 15,-25-24-15,24 0 0,-24 0 16,0 0-16,0-1 15,0 1-15,0 0 0,-24-24 16,-1 23-16,1 1 16,0 24-16,0 0 0,-25 0 15,25 0-15,-24 24 0,24 1 16,0-1-16,-1 24 16,1-24-16,24 25 0,0-1 15,24 1-15,1-25 0,-1 24 16,24-24-16,-24 0 15,25 1-15,-1-1 0,0-24 16,-23 0-16,23 0 16,0 0-16,1 0 0,-25-24 15,24-25-15,-23 25 16,-1-24-16,-24-1 0,0 1 16,0-25-16,0 1 0,0-1 15,-24 1-15,-1-1 0,1 1 16,0 23-16,0 1 15,0-1-15,-1 49 0,1 0 16,24 25-16,-24-1 16,0 24-16,24 1 0,0-1 15,0 24-15,24 1 16,0 0-16,0-25 0,1 25 16,-1-25-16,24 25 0,-24-25 15,25-24-15,-1 24 16,-24 1-16,0-25 0,1 0 15,-1 0-15,0-24 16</inkml:trace>
  <inkml:trace contextRef="#ctx0" brushRef="#br0" timeOffset="40773">5418 4911 0,'0'-24'15,"-24"24"-15,24-25 0,-24 1 16,24 0-1,0 0-15,0 0 16,0 48 93,24-24 235,-24-24-344,0 0 31,-24 24 79,0 0-95,-1 0 1,25 24 15,0 0-15,0 24 0,0 1-16,0-1 0,0 25 15,0-1-15,-24 1 0,24-1 16,0 1-16,0-25 15,0 1-15,0-1 0,0-24 16,0 25-16,0-25 16,0 0-1,0-48 1,0 0-16,0-1 16,0 1-16,0-24 0,0-1 15,0-23-15,-24-1 16,24-23-16,-24 23 0,0-24 15,-1 0-15,1 1 0,24 23 16,-24 1-16,24 23 16,0 25-16,24 0 0,0 0 15,1 24-15,23 24 16,0 0-16,1 0 0,-1 0 16,1 25-16,-1-1 0,0 1 15,-23-1-15,-1 0 16,0-24-16,-24 25 0,0-1 15,-24 1-15,0-25 16,-25 24-16,1-24 0,-25 1 16</inkml:trace>
  <inkml:trace contextRef="#ctx0" brushRef="#br0" timeOffset="41809">5563 4935 0,'25'0'16,"-1"0"15,0 24-31,24-24 16,-24 24-16,25-24 15,-25 25-15,24 23 0,-23-24 16,-1 0-16,0 25 0,0-25 15,-24 24-15,0-23 16,-24-1-16,0 0 0,0-24 16,-25 24-16,25-24 15,0 0-15,0-24 0,-1 0 16,25 0-16,0-1 0,25-23 16,-1 0-16,0-1 15,24 1-15,1-1 0,-1 1 16,1 0-16,-1 23 15,0 1-15,-23 0 0,-1 0 16,0 24-16,0 0 0,-24 24 31,-24-24-31,0 24 16,24 0-16,-24 1 16,-1-1-16,1 0 0,0 0 15,0 25-15,0-25 0,24 24 16,0 1-16,0-25 15,0 24-15,24-24 0,0 1 16,0-1-16,0-24 16,25 24-16,-25-24 0,24-24 15,-24 24-15,25-24 0,-25-1 16,0 1-16,0 0 16,-24 0-16,0-25 0,0 25 15,0 0-15,-24-24 16,0 23-16,0 1 0,-25 0 15,25 0-15,0 0 0,0-1 16,0 25-16,24-24 16,24 24-1,0 0 1,24-24-16,-23 24 0,23-24 16,0 24-16,1-24 0,-1 24 15,-24-24-15,1 24 16,-1 0-16,0 0 0,0-25 15,-48 50 17,0-25-32,24 24 0,-24 0 15,-25 0-15,25 0 16,0 0-16,0 25 0,-1-1 16,25-24-16,-24 25 0,24-1 15,0-24-15,24 1 16,1-1-16,-1-24 0,0 0 15,24 0-15,-23 0 16,23-24-16,0-1 0,1 1 16,-25-24-16,0-1 0,0 1 15,0 0-15,-24-25 16,0 25-16,-24-25 0,0 25 16,0-25-16,-24 25 15,23-25-15,-23 25 0,24 24 16,-25-1-16,25 1 15,0 48-15,24 1 0,0 23 16,0 0-16,24 25 0,-24 24 16,49 0-16,-25 23 15,24-23-15,1 24 0,-1 0 16,0-24-16</inkml:trace>
  <inkml:trace contextRef="#ctx0" brushRef="#br0" timeOffset="42834">15264 5201 0,'-24'0'15,"-1"0"-15,1 0 16,24-24 15,0 0-15,0 0 0,0-1-1,0 1-15,-24 0 0,24 0 16,-24 24-16,0-24 0,-1 24 15,1 0-15,-24 0 16,-1 0-16,1 0 0,0 24 16,-1-24-16,1 24 15,24 0-15,0 0 0,24 25 16,0-25-16,24 0 0,0 25 16,0-25-16,24 24 15,1-24-15,23 25 0,-23-25 16,-1 24-16,1-24 0,-1 1 15,-24-1-15,0 0 16,-24 0-16,-24 0 16,-24 1-16,-1-25 15,1 0-15,-25 24 0,1-24 16,23 0-16,-23-24 16,24 24-16,23-25 0,1 1 15</inkml:trace>
  <inkml:trace contextRef="#ctx0" brushRef="#br0" timeOffset="43199">15336 5153 0,'24'0'16,"-24"24"15,0 0-15,-24-24-16,24 24 15,0 1-15,0-1 0,0 24 16,0-24-16,0 25 16,24-25-16,-24 0 0,25 24 15,-1-23-15,0-25 0,-24 24 16,24-24-16,0 24 16,1-24-16,-1-24 15,-24 0-15,24 24 16,-24-25-16,24-23 0,-24 24 15,0 0-15,0-25 0,0 25 16,0-24-16,0 24 16,-24 24-16,24-25 0,-24 1 15,48 24 17</inkml:trace>
  <inkml:trace contextRef="#ctx0" brushRef="#br0" timeOffset="43606">15748 5129 0,'24'-25'16,"-24"1"-16,0 0 16,0 0-16,0 0 0,0-1 15,0 50 17,0 23-17,24 0-15,-24 1 0,24 23 16,-24 1-16,24 24 0,-24-25 15,24 1-15,-24-1 16,25-23-16,-25 23 0,24-23 16,-24-25-16,0 0 0,0 0 15,0 0-15,0-48 32,0 0-17,0-24-15,-24-1 0,24 1 16,0-25-16,0 1 15,0-1-15,0 1 0,0 23 16,24 1-16,0 0 0,0 23 16,0 1-16,25 24 15,-25 0-15,0 24 0,25 1 16,-25-1-16,0 24 0,0-24 16,-24 0-16,0 1 15,0-1-15,-24 0 0,0 0 16,-25-24-16</inkml:trace>
  <inkml:trace contextRef="#ctx0" brushRef="#br0" timeOffset="49005">11998 5612 0,'0'-24'15,"0"0"-15,24 0 16,-24 0 0,0-1-16,24 25 15,-24-24-15,0 0 16,0 48 15,0 0-15,0 1-16,0-1 0,25 24 15,-25 1-15,24 23 0,-24 1 16,24 23-16,-24-23 16,24 24-16,-24 0 0,24-1 15,-24 1-15,25 0 16,-25 0-16,24-25 0,-24 1 16,24-1-16,-24-23 0,24-1 15,-24-24-15,24 0 16,-24 1-16,24-25 15,-24-25 1</inkml:trace>
  <inkml:trace contextRef="#ctx0" brushRef="#br0" timeOffset="49447">12603 5540 0,'-24'0'0,"24"-24"15,0-1-15,0 50 63,0-1-48,24-24-15,-24 24 16,0 0-16,24 25 0,-24-25 16,24 24-16,-24 1 15,24-1-15,1 0 0,-1 25 16,0-1-16,-24 1 0,24 0 16,0-1-16,-24 1 15,24-1-15,1 25 0,-1-24 16,-24-1-16,24 1 15,-24-25-15,24 25 0,-24-25 16,24-24-16,-24 25 0,0-25 16,0 0-16,25 0 15,-25-48 17,-25 0-32</inkml:trace>
  <inkml:trace contextRef="#ctx0" brushRef="#br0" timeOffset="49754">11756 6459 0,'-24'0'16,"0"0"-16,24-24 15,24 48 17,0 0-32,0-24 15,0 24-15,25 25 16,-1-25-16,1 24 0,23 1 16,1-1-16,-25-24 0,25 25 15,-1-1-15,-23-24 16,-1 25-16,0-25 0,1 0 15,-25 0-15,24-24 16</inkml:trace>
  <inkml:trace contextRef="#ctx0" brushRef="#br0" timeOffset="50107">13449 6532 0,'25'-25'0,"-25"1"16,0 0-16,-25 0 16,1 24-16,0 0 15,0 0-15,0 24 16,-1-24-16,-23 24 0,0 0 16,24 25-16,-49-25 15,25 24-15,-1 1 0,1-1 16,24 1-16,-25-1 0,1-24 15,24 24-15,-1 1 16,-23-1-16,24-24 0,0 25 16,0-25-16,24 24 15,-25-23-15,1-1 0,0 0 16,24 0-16,0 0 16,0-48 15</inkml:trace>
  <inkml:trace contextRef="#ctx0" brushRef="#br0" timeOffset="52372">508 8298 0,'0'-25'0,"24"1"0,-24 0 16,-24 0-16,-1 0 15,-23 24-15,24-25 16,0 25-16,-1 0 15,1 25-15,-24 23 0,24 0 16,-25 1-16,25 23 0,0 25 16,0 0-16,-1 0 15,1-1-15,24 1 0,24-24 16,1-1-16,-1 1 16,24-25-16,1-24 0,-1 1 15,0-25-15,25 0 0,-25-25 16,25 1-16,-25 0 15,1-24-15,23-25 0,-48 0 16,1-23-16,-1-1 16,-24 0-16,0-24 0,-24 0 15,-25 25-15,1-1 0,-25 24 16,1 1-16,-1 23 16,-24 49-16,25 0 0,-1 24 15,25 1-15,-25 23 16,25 25-16,24-25 0,0 25 15,24-25-15</inkml:trace>
  <inkml:trace contextRef="#ctx0" brushRef="#br0" timeOffset="53013">1451 8031 0,'0'-24'0,"-24"24"16,24 24 15,0 1-15,0-1-16,0 0 15,0 0-15,0 0 16,-24 1-16,24-1 0,-25 0 16,25 0-16,-24 0 15,0 1-15,0-1 16,0 0-16,-1-24 0,1 24 16,0 0-16,24 25 15,-24-25-15,0 24 0,24-24 16,-25 25-16,25-25 0,0 0 15,25 25-15,-25-25 16,24 0-16,0-24 16,-24 24-16,24-24 0,25 0 15,-25 0-15,0 0 0,24-48 16,-23 24-16,23-25 0,0 1 16,1-25-16,-25 1 15,24-25-15,-24 0 0,-24 0 16,0-24-16,0 25 15,0-25-15,-48 0 0,24 24 16,0 0-16,-25 25 0,25 23 16,0 1-16,0 24 15,0 24-15,24 48 0,0 0 16,0 1-16,0 48 16,24-1-16,0 1 0,24 0 15,-23 24-15,23-24 0,24 24 16,-23-25-16,-1-23 15,1-1-15,-1 1 0,-24-25 16,25 1-16</inkml:trace>
  <inkml:trace contextRef="#ctx0" brushRef="#br0" timeOffset="53656">2152 8056 0,'0'-49'0,"0"1"0,0 24 15,0-25-15,0 25 0,0 0 16,-24 24-16,24-24 16,-24 24-16,0 24 0,0-24 15,0 48-15,-1-24 0,1 25 16,0-1-16,0 25 16,24-25-16,0 1 0,0-1 15,0 0-15,0 1 16,24-1-16,0-24 0,0 0 15,1-24-15,23 0 16,-24 0-16,24-24 0,1 0 16,-25 0-16,0 0 0,0-25 15,-24 1-15,0 0 16,0-1-16,0 1 0,0-1 16,-24 25-16,0 0 0,24 0 15,-24 24-15,0 0 16,24 24-16,0 24 15,24 1-15,0-25 16,-24 49-16,24-25 0,25 0 16,-25-23-16,0 23 15,24-24-15,-23 0 0,-1-24 16,24 0-16,-24 0 0,1-24 16,23 0-16,-24-24 15,-24-1-15,24-23 0,-24-1 16,0 0-16,0-23 15,0 23-15,-24-24 0,-24 1 16,24-1-16,-25 0 0,25 24 16,-24 25-16,23 0 15,1-1-15,0 49 0,24 49 16,0-1-16,24 25 16,-24-1-16,24 25 15,1 0-15,23 0 0,-24 23 16,25-23-16,-25 0 15,24 0-15,-24-25 0,25-23 16,-25 23-16,0-48 0,0 1 16,0-25-16</inkml:trace>
  <inkml:trace contextRef="#ctx0" brushRef="#br0" timeOffset="54160">2636 7983 0,'-48'-48'16,"24"23"-16,0 1 0,-1 24 15,50 0 1,23 0 0,-24 0-16,24 0 0,25 0 15,0 0-15,-1-24 0,25 0 16,0 24-16,-25-24 16,25 0-16,-24-1 0,-1 1 15,-23 0-15,-25 0 16,0 0-16,-24-1 0,0 1 15,0 0-15,-48 24 0,-1-24 16,1 24-16,-25 0 16,25 0-16,-49 0 0,25 24 15,-1 0-15,25 0 16,-1 25-16,1-25 0,24 24 16,24 1-16,0-1 0,24 25 15,0-25-15,0 0 16,25 1-16,23-25 0,-23 24 15,23-23-15,-24-25 0,25 0 16,-25 0-16,1 0 16,-1-25-16,1 1 0,-25-24 15,0-1-15,0-23 16,-24 23-16,0-23 0,0 24 16,0-25-16,-24 25 15,24-1-15,0 25 0,-24 0 16,24 72-16,0-24 15,24 49-15,-24 24 16,24-1-16,25 1 0,-25 24 16,24 0-16,0 24 15</inkml:trace>
  <inkml:trace contextRef="#ctx0" brushRef="#br0" timeOffset="55843">4039 4572 0,'-48'170'0,"48"47"0,-24-23 16,0 48-16,-1 0 16,25-1-16,-24 1 0,24 24 15,-24-24-15,24 24 16,-24-24-16,24 0 0,-24-24 16,24 24-16,0-49 0,0 1 15,24-25-15,0 1 16,-24-25-16,24-24 0,25 0 15,-25 0-15,24-25 16,-24-23-16,25 0 0,-1-1 16,-24-24-16,25 1 0,-25-1 15,24-24-15,-24 1 16,1-25-16,-1 24 0,0-24 16,0-24-1,0 24-15,-24-25 0</inkml:trace>
  <inkml:trace contextRef="#ctx0" brushRef="#br0" timeOffset="56211">4596 9144 0,'0'-24'0,"0"0"16,24 24-1,0 0 16,0 24-15,0 0-16,1-24 16,-1 24-16,0 1 15,0-1-15,0-24 0,1 24 16,-1 0-16,-24 0 0,24-24 16,0 25-16,0-25 15,-24 24-15,0 0 31,-24-24-15,0 24-16,0-24 16,0 24-16,-1-24 15,1 24-15,0 1 0,-24-25 16,23 24-16,1 0 16,-24 0-16,24 0 0,0 1 15</inkml:trace>
  <inkml:trace contextRef="#ctx0" brushRef="#br0" timeOffset="57543">6120 9701 0,'0'-49'16,"0"1"-16,0-1 0,0 1 15,-24 24-15,24 0 16,-25-1-16,1 1 0,0 0 15,0 24 1,24 24-16,-24 0 0,24 49 16,-25 0-16,25 23 0,-24 25 15,0 24-15,0 1 16,0 23-16,-1 0 0,1 25 16,0-25-16,0 0 15,-25 25-15,25-25 0,-24-24 16,24 25-16,-25-25 15,1 0-15,24-24 0,0 0 16,-1-24-16,1-25 0,0 25 16,0-49-16,24 25 15,0-25-15,0 1 16,-24 23 0,48-72-1,0 0-15,24-24 16,1 0-1,-1 24-15,25-24 0,48 0 16,0-25-16,48 25 0,24 0 16,49 0-16,24-25 15,49 25-15,24 0 0,23 0 16,50 0-16,-1-1 16,0 25-16,25 0 0,-25 0 15,0 0-15,-24 25 16,-48-25-16,-25 24 0,-48-24 15,-48 24-15,-24-24 0,-73 0 16,-25 0-16,-23 0 16,-49 0-16,0-24 0,-48 0 15,-24-1-15,24 1 16,-25-24-16,-23 24 16,23-1-16,-96-47 15,97 23-15,-25 1 16,25 0-16,-1-25 0,25 1 15,-24-1-15,24-24 0,-1 0 16,25-24-16,-24-24 16,24 0-16,0 0 0,0 0 15,24-24-15,-24-1 16,25 1-16,-1 0 0,0-1 16,24 1-16,-23 24 0,-1 24 15,24 24-15,0 0 16,-23 25-16,23-1 0,-24 25 15,25 24-15,-25-1 0,0 1 16,0 0-16,0 24 16,-24-24-16,25 24 0,-50 0 15,1 0 1,-24 0-16,-1 0 0,-47 0 16,-25 24-16,-24-24 15,-49 24-15,-24 0 0,-48 1 16,-48-25-16,-25 24 0,-24 0 15,-24 0-15,-24 0 16,0 1-16,24-1 0,-25 0 16,50-24-16,23 24 15,49 0-15,24 0 0,24 1 16,48-1-16,25 0 0,48-24 16,24 24-16,49 0 15,-1-24-15,1 25 0,48-1 16,0 0-1,24-24-15,0 24 16,0-24 0,1 0-1</inkml:trace>
  <inkml:trace contextRef="#ctx0" brushRef="#br0" timeOffset="58165">6749 10450 0,'24'-24'32,"0"0"-32,0 0 15,0 0-15,1 0 0,-1-1 16,0 1-16,-24 0 16,24 0-16,-24 0 15,-24 24-15,0 0 16,-25-25-16,1 25 0,0 0 15,-25 0-15,1 0 0,23 0 16,-23 25-16,-1-25 16,25 24-16,-1-24 0,1 24 15,24-24-15,24 24 16,-25 0-16,25 1 16,25-1-16,-1 0 15,0 0-15,24 0 16,-23-24-16,-1 24 0,0 1 15,0 23-15,-24-24 16,24 25-16,-24-25 0,0 24 16,0 1-16,0-1 0,0 0 15,-24 1-15,0-1 16,24 0-16,-24 1 0,24-25 16,0 0-16,0 25 0,0-25 15,24 0 1,0-24-16,0 24 0,25-24 15,-1 0-15,1-24 16,23 0-16,1 24 0,-25-24 16,25-1-16,-25 1 0,0 0 15</inkml:trace>
  <inkml:trace contextRef="#ctx0" brushRef="#br0" timeOffset="58322">6555 10813 0,'-48'0'0,"24"0"0,-1 0 16,25-24-16,25 24 16,-1-24-1,24 0-15,1 24 0,23-24 16,1-1-16,-1 25 0,1-24 16</inkml:trace>
  <inkml:trace contextRef="#ctx0" brushRef="#br0" timeOffset="58730">7692 10257 0,'24'-24'0,"-24"0"15,0-1-15,0 1 0,0 0 16,-24 0-16,-24 0 15,24 24-15,-25 0 16,1 24-16,-25-24 16,25 24-16,-25 0 0,25 25 15,-1-25-15,1 24 0,24 1 16,24-25-16,0 24 16,0 0-16,48-23 0,1-1 15,23 24-15,1-24 0,-1 1 16,25-1-16,-24-24 15,-1 24-15,1-24 0,-25 24 16,1 0-16,-25-24 16,0 25-16,-48-1 15,0 0-15,-25 0 16,1 0-16,-25 1 0,1-25 16,-1 24-16,1 0 0,23-24 15,-23 0-15,47 0 16,1 0-16</inkml:trace>
  <inkml:trace contextRef="#ctx0" brushRef="#br0" timeOffset="58933">8176 10160 0,'72'-48'16,"-23"-1"-16,-25 25 15,0 0-15,-24 0 0,0 48 16,0 0-1,0 25-15,0-1 16,0 25-16,0-1 0,0 25 16,0 0-16,0-1 15,24 25-15,-24-24 0,25 0 16,-25 0-16</inkml:trace>
  <inkml:trace contextRef="#ctx0" brushRef="#br0" timeOffset="60435">22424 3169 0,'24'-24'16,"25"0"-16,-25 0 0,24-1 16,-24 1-16,25 0 0,-1 24 15,25 0-15,-1 0 16,1 0-16,48 24 0,0 25 16,24-1-16,24 25 15,25 23-15,-1 25 0,25 0 16,-24 49-16,-1-25 0,1 48 15,-25-23-15,-24 23 16,-24 1-16,0 23 0,-24-23 16,-25-1-16,-23 1 15,-1-1-15,-24 1 0,0 24 16,-24-25-16,0 1 0,0 23 16,0-23-16,0-1 15,-24 1-15,24-25 0,-24 1 16,0-49-16,0 0 15,0-1-15,-1-47 0,1 0 16,0-25-16,0-24 0,0 0 16,-1 1-16,1-25 15,0-25-15,-24 1 0,23 0 16,-23 0-16</inkml:trace>
  <inkml:trace contextRef="#ctx0" brushRef="#br0" timeOffset="60760">24625 7451 0,'-24'0'15,"24"24"-15,0 0 16,-24 0 0,24 1-16,0-1 0,0 24 15,0-24-15,24 25 16,-24-1-16,24 1 0,-24-1 15,25 0-15,-1 1 0,-24-1 16,24-24-16,0 0 16,0 1-16,25-1 0,-25-24 15,24 0-15,1 0 16,-1-24-16,25-1 0,-1 25 16,1-24-16,-25 0 0,25 0 15,-25 0-15,1 24 16,-25-25-16,0 25 0,-24 25 15,0-1 1,-24 0-16</inkml:trace>
  <inkml:trace contextRef="#ctx0" brushRef="#br0" timeOffset="62065">18457 8806 0,'-49'-49'16,"49"1"-16,-24-1 0,0 1 15,0 24-15,24 0 16,-24 24-16,24 24 16,-24 0-16,24 24 15,-25 1-15,25 48 0,-24-25 16,24 49-16,0 0 0,0 0 16,0 24-16,0 24 15,24-23-15,-24 23 0,0 24 16,0-23-16,0-1 15,0 0-15,0-23 0,0 23 16,0-24-16,0 0 0,-24-24 16,24 0-16,0 0 15,-24-24-15,24 0 0,0-25 16,-24 1-16,24-25 0,0-24 16,0 0-16,0 1 15,0-1-15,24-24 16,24-24-1,-23-1-15,47 1 16,73-24 0,-24 24-16,24 0 0,25-1 15,23 25-15,1 0 0,48 0 16,24 0-16,24 25 16,0-1-16,25 0 0,-1 0 15,1 24-15,-1-23 16,1 23-16,-25-24 0,-48 0 15,0 1-15,-49-1 0,-23-24 16,-49 0-16,0 0 16,-49 0-16,-24-24 0,-23 24 15,-25-25-15,0 1 0,0 0 16,0 0-16,-25 0 16,1-1-16,24 1 0,-24-24 15,0 24-15,24-25 0,-24 1 16,0 0-16,24-25 15,-25-24-15,1 0 0,0 1 16,0-25-16,24 0 16,-24-24-16,-1 0 0,25-1 15,0 1-15,0-24 16,0 24-16,0-25 0,0 25 16,0 0-16,25 24 0,-25-24 15,24 24-15,-24 24 16,24 1-16,-24 23 0,24 0 15,-24 1-15,24 23 0,-24 25 16,25-24-16,-25 24 16,0 0-16,24 24 0,-24-25 15,0 1 1,-24 0-16,-1 0 16,1 24-16,-24-24 0,24-1 15,-49 25-15,0-24 16,-48 24-16,1-24 0,-50 0 15,-48 24-15,-23-24 16,-50-1-16,-23 25 0,-25-24 16,-24 0-16,0 24 15,1-24-15,23 24 0,49 0 16,24 0-16,48 0 0,24 0 16,49 24-16,24-24 15,24 24-15,25 0 0,-1-24 16,1 25-16,23-1 15,1 0-15,24-24 0,-25 24 16,25 0-16,0-24 0,0 0 16,24 25-1,-24-25-15</inkml:trace>
  <inkml:trace contextRef="#ctx0" brushRef="#br0" timeOffset="62600">19352 9338 0,'97'-49'0,"-49"49"16,0-24-16,-23 0 16,-1 0-16,0 0 0,-24-1 15,0 1-15,-24 0 16,0 0-16,-25 24 16,1 0-16,-1 0 0,1-24 15,0 24-15,24 0 16,-25 0-16,25 24 0,0-24 15,0 0-15,24 24 16,0 0 0,0 0-16,0 1 15,0-1-15,0 0 16,0 0-16,24 25 0,-24-25 16,0 24-16,24 0 0,-24-23 15,0 23-15,24 0 16,-24-23-16,0 23 0,0 0 15,24 1-15,-24-1 16,0-24-16,0 25 0,0-1 16,0 0-16,25-23 0,-25 23 15,24-24-15,-24 0 16,24 1-16,0-1 0,24-24 16,-23 24-16,23-24 0,0-24 15,1 24-15,-1-24 16</inkml:trace>
  <inkml:trace contextRef="#ctx0" brushRef="#br0" timeOffset="62749">19255 9652 0,'-48'0'0,"-1"0"0,25 0 16,0 0-16,48 0 15,0 0-15,25 0 16,-1 0-16,1 0 0,23-24 15,25 24-15</inkml:trace>
  <inkml:trace contextRef="#ctx0" brushRef="#br0" timeOffset="63092">20465 9362 0,'0'-24'16,"24"-25"-16,-24 25 15,0 0-15,0 0 0,-24 0 16,-1 24-16,1 0 0,-24 0 16,0 0-16,-25 24 15,25 0-15,-25 0 0,25 0 16,-1 25-16,1-25 16,24 24-16,24-24 0,0 1 15,24 23-15,24-24 0,1 0 16,23 1-16,1-1 15,24 24-15,-25-24 0,1 1 16,-1-1-16,-23 24 0,-1-24 16,-48 25-16,0-25 15,-24 24-15,-25-24 0,-23 25 16,-1-25-16,1 0 16,-1 0-16,1-24 0,-1 25 15,0-25-15</inkml:trace>
  <inkml:trace contextRef="#ctx0" brushRef="#br0" timeOffset="63381">20828 9338 0,'48'-24'0,"0"-1"0,1 25 15,-1-24-15,0 24 16,1 0-16,-1 0 0,1 0 15,-25 24-15,24 1 0,-24-1 16,-24 24-16,0-24 16,0 25-16,-24-1 0,-24 0 15,24-23-15,-1 23 16,-23-24-16,24 25 0,24-25 16,0 0-16,0 0 0,48 25 15,1-25-15,47 0 16,25 0-16,24 0 0,49 0 15,-1 1-15,-23-1 16</inkml:trace>
  <inkml:trace contextRef="#ctx0" brushRef="#br0" timeOffset="65748">12651 2274 0,'-24'0'16,"0"0"-16,0 0 15,-1 0-15,25 24 47,25-24-47,-1 24 16,0 1-1,-24-1-15,24-24 0,-24 24 16,0 0-16,24 0 0,-24 25 16,0-25-16,-24 24 15,0-23-15,0 23 0,0 0 16,-25 1-16,25-1 16,-24-24-16,-1 25 0,25-1 15,0-24-15,0 25 0,-1-25 16,25 24-16,25-24 15,-1 25-15,24-1 0,1 1 16,23-1-16,25 0 0,0 25 16,24-25-16,-25 1 15,-23 23-15,24-23 0,-49 23 16,1-23-16,-49-1 16,0 0-16,-25 25 0,-47-25 15,-1 1-15,1-1 16,-25 0-16,0 1 0,0-1 15,1 1-15,47-1 0,-23 0 16,47-24-16,1 25 16,24-1-16,24-24 0,25 25 15,-1-1-15,1 1 16,47-1-16,-23 0 0,-1 1 16,1-1-16,0 25 0,-25-25 15,0 0-15,-23 1 16,-25 23-16,0-23 0,-25-1 15,1 1-15,-24-1 16,24 0-16,-25 1 0,25-25 16,0 24-16,0 1 0,24-25 15,0 24-15,24 1 16,0-1-16,49 0 0,-25 1 16,49-1-16,-25 0 15,25 1-15,0-1 0,0 1 16,-1-1-16,-23-24 0,0 25 15,-25-25-15,0 24 16,-48-24-16,0 25 0,0-25 16,0 0-16,0 0 0,-24 0 15,24 1-15,0-1 16,0 0-16,0 24 0,0-23 16,24-1-16,0 0 15,25 24-15,-1-23 0,1 23 16,23-24-16,1 25 15,24-25-15,-1 24 0,25 0 16,0-23-16,0 23 0,0 0 16,0-23-16,-24-1 15,0 0-15,-25 0 0,-23 0 16,-1 1-16,-48-1 0,0 0 16,-24-24-1,0 24-15,-1 0 16,1-24-16,0 25 15,0-1-15,48-24 32,0 24-17,0-24 1,1 0 0,-25 24 46,0 0-46,0 0-16,0 25 15,0-1-15,0 1 0,0 23 16,24 1-16,-24 24 16,0-25-16,0 25 0,0 24 15,0-24-15,0-1 0,0 1 16,0-24-16,0 23 15,-24-23-15,24 0 0,0-25 16,0 0-16,0 1 16,-25-1-16,25-24 0,0 0 15,0 1-15,0-1 16,25-48 15,-25-1-15,0 1-16,0-24 0,0 24 15,-25 0-15</inkml:trace>
  <inkml:trace contextRef="#ctx0" brushRef="#br0" timeOffset="65958">14901 8685 0,'0'-25'0,"-24"25"16,48 0 15,-24 25-15,24-25-16,0 24 15,-24 0-15,24 0 16,25 0-16,-25 1 0,0-25 16,25 24-16,-1 0 15</inkml:trace>
  <inkml:trace contextRef="#ctx0" brushRef="#br0" timeOffset="66173">15627 8636 0,'24'-24'0,"-24"0"15,24 0-15,-24-1 16,-24 50 15,24-1-15,-24 0-16,-1 0 15,1 0-15,-24 25 0,24-25 16,-25 24-16,1 1 0,-1-1 16,1-24-16,0 25 15,-1-25-15,25 0 0</inkml:trace>
  <inkml:trace contextRef="#ctx0" brushRef="#br0" timeOffset="67410">11466 10620 0,'24'0'62,"0"0"-46,0 0-16,1 0 16,-1 0-16,24 0 15,-24 0-15,25 0 0,23 0 16,-23 0-16,-1 0 0,0 0 16,1 0-16,-1 0 15,-24 0-15,1 0 0,-1 0 16,0 0-16</inkml:trace>
  <inkml:trace contextRef="#ctx0" brushRef="#br0" timeOffset="67717">12675 10644 0,'-24'0'16,"0"0"-16,0 0 15,24-24 1,24 24 0,0 0-16,0 0 0,25 0 15,-1 0-15,25-24 16,-1 24-16,1 0 0,-1 0 15,1 0-15,0 0 0,-1 0 16,-24 0-16,1 0 16,-1 0-16,1 0 0,-25 0 15,0 0 1</inkml:trace>
  <inkml:trace contextRef="#ctx0" brushRef="#br0" timeOffset="68024">14151 10571 0,'24'0'31,"0"0"-15,1 0-16,23-24 15,0 24-15,1 0 16,-1 0-16,25 0 0,-1 0 16,1-24-16,-1 24 15,-23 0-15,23 0 0,-23 0 16,-25 0-16,0 0 0,0 0 16,0 0-16,1 0 78</inkml:trace>
  <inkml:trace contextRef="#ctx0" brushRef="#br0" timeOffset="68408">15651 10450 0,'24'25'15,"0"-25"-15,0 0 16,1 0-16,-1 0 16,0-25-16,0 25 15,24 0-15,1 0 0,23 0 16,-23 0-16,23 0 16,-23-24-16,23 24 0,-23 0 15,23 0-15,1 0 0,-25 0 16,25 0-16,-25 0 15,25 0-15,-25 0 0,1 0 16,23-24-16,-48 24 16,25 0-16,-25 0 0,0 0 15,0 0 1,-24-24 46,24 24-46,1 0 0,-25-24-16</inkml:trace>
  <inkml:trace contextRef="#ctx0" brushRef="#br0" timeOffset="68679">17755 10354 0,'49'0'0,"-1"0"16,25 0-16,-49 0 16,24-24-16,1 24 0,-1 0 15,25 0-15,-25 0 16,0 0-16,25 0 0,-25-25 16,1 25-16,-1 0 15,-24 0-15,0 0 0,1-24 16,-25 0 15,-25 24 0,1 24-31,0-24 0,-24 0 16</inkml:trace>
  <inkml:trace contextRef="#ctx0" brushRef="#br0" timeOffset="69667">13522 11539 0,'24'-24'0,"-24"0"15,24-1-15,-24 1 16,0 0-16,25 0 16,-25 0-16,0 48 31,0 0-31,-25 0 0,25 25 16,-24 23-16,24-23 15,-24 23-15,24 25 0,-24-24 16,24-1-16,-24-24 0,24 25 15,-25-25-15,25-23 16,0 23-16,0-24 16,0-48-1,25 0-15,-25-25 16,24 1-16,0-25 0,0 1 16,0-25-16,1 0 15,23-120-15,0 120 16,-23 24-16,-1-23 0,0 47 15,0 1-15,0-1 16,0 49-16,1 0 0,-1 0 16,0 0-16,0 49 15,0-25-15,1 24 0,23 25 16,-24 0-16,0-1 0,25 1 16,-25-1-16,0 1 15,0-1-15,-24 1 0,25-25 16,-1 1-16,0-1 15,-24 0-15,24-23 0,-24-1 16,0 0-16,0 0 16</inkml:trace>
  <inkml:trace contextRef="#ctx0" brushRef="#br0" timeOffset="69889">13595 11781 0,'-49'-24'0,"25"0"16,24-1-16,0 1 0,24 0 15,0 0-15,25 0 0,-1-1 16,1 1-16,23 24 16,1-24-16,23 0 0,-23 24 15,0-24-15,-25 24 16,0-25-16,1 25 0,-25 0 15,0-24-15</inkml:trace>
  <inkml:trace contextRef="#ctx0" brushRef="#br0" timeOffset="70359">14804 11370 0,'24'-24'16,"-24"-1"-16,24 25 0,-24-24 16,0 0-16,-24 0 15,0 0 1,-24 24-16,24 0 0,-25 0 15,1 0-15,-1 0 16,1 0-16,0 24 0,-1-24 16,25 24-16,-24 0 15,48 0-15,0 1 0,0-1 16,0 0-16,24 0 0,24 24 16,1-23-16,23-1 15,-23 0-15,23 0 0,1-24 16,-1 24-16,-23 1 0,23-1 15,-23 0-15,-25 0 16,0-24-16,0 24 0,-24 1 16,0-1-16,-24 0 15,0 0-15,-25 0 0,1 1 16,0-25-16,-1 24 0,1 0 16,0-24-16,-1 0 15,1 0-15,24 0 0,-1 0 16,1-24-16</inkml:trace>
  <inkml:trace contextRef="#ctx0" brushRef="#br0" timeOffset="70760">15409 11394 0,'24'-24'16,"0"0"-16,0 24 0,1-25 15,-25 1-15,24 24 0,-24-24 16,-24 0 0,-1 24-16,1 0 15,0 0-15,-24 0 0,23 0 16,-23 0-16,24 0 16,0 24-16,0-24 0,-1 24 15,1-24-15,24 24 16,0 1-16,24-1 0,1 0 15,-1 24-15,24-24 0,0 1 16,1-1-16,-1 0 16,1 0-16,23 0 0,-48 1 15,25-1-15,-25-24 16,0 24-16,-24 0 0,-24 0 16,0 1-16,0-25 15,-1 24-15,-23-24 16,24 24-16,-25-24 0,1 0 15,0 0-15,-1 0 16,25-24-16</inkml:trace>
  <inkml:trace contextRef="#ctx0" brushRef="#br0" timeOffset="71180">15917 11346 0,'0'-25'0,"-24"25"0,24-24 16,-25 24-16,1-24 0,0 24 15,0 0 1,0 0-16,24 24 0,-24-24 16,24 24-16,0 1 15,0-1-15,0 24 0,0-24 16,0 25-16,24-25 0,-24 0 15,24 24-15,0-23 16,0-1-16,25 0 0,-25-24 16,24 0-16,1 0 15,-25 0-15,24 0 0,-24-24 16,1 0-16,-1-1 0,-24-23 16,0 0-16,0-1 15,-24 1-15,-1 0 0,1-1 16,0 25-16,-24 0 15,-1 0-15,1-1 0,-1 25 16,1 0-16,0 25 0,24-1 16,-1 0-16,1 0 15,24 0-15,0 1 0,24 23 16</inkml:trace>
  <inkml:trace contextRef="#ctx0" brushRef="#br0" timeOffset="71479">16643 11273 0,'0'-24'0,"0"0"16,0-1-16,-25 1 16,1 0-16,0 0 15,0 24-15,0-24 16,-1 24-16,-23 0 0,24 24 15,0 0-15,-1-24 0,1 48 16,0-23-16,0-1 16,24 24-16,0 1 0,0-1 15,24-24-15,0 24 16,0-23-16,25 23 0,-1-24 16,25 0-16,-25 1 0,25-25 15,-1 0-15,-23 0 16,-1-25-16</inkml:trace>
  <inkml:trace contextRef="#ctx0" brushRef="#br0" timeOffset="71665">16981 11273 0,'0'-24'0,"-24"-25"0,24 25 16,-24 0-16,24 0 0,-24 24 16,48 24 15,-24 0-31,24 25 0,0-25 15,-24 24-15,24 1 16,1-1-16,-25-24 0,24 24 16,-24 1-16,24-25 0</inkml:trace>
  <inkml:trace contextRef="#ctx0" brushRef="#br0" timeOffset="71829">17054 10886 0,'-24'0'16,"-1"0"-1,1 0-15,24 24 16,0 0-16,24 0 16</inkml:trace>
  <inkml:trace contextRef="#ctx0" brushRef="#br0" timeOffset="72529">17634 11249 0,'0'-24'16,"0"-1"-16,-24 1 15,24 0-15,-24 0 0,24 0 16,-24-1-16,0 1 15,-1 24 1,1 0-16,0 0 16,0 0-16,0 24 0,-25 1 15,25-1-15,0 0 0,0 24 16,24-23-16,-24 23 16,24-24-16,0 25 0,24-25 15,0 24-15,0-24 16,24 0-16,1 1 0,-25-25 15,24 24-15,1-24 0,-1-24 16,-24 24-16,25-25 16,-25-23-16,-24 24 0,24 0 15,-24-25-15,0 1 16,0 24-16,0-25 0,-24 25 16,24 0-16,-24 0 0,24 48 31,0 0-31,0 0 15,0 1-15,0 23 0,0-24 16,24 25-16,0-1 16,0-24-16,-24 24 0,49-23 15,-25-1-15,0-24 16,0 0-16,25 0 0,-25-24 16,0-1-16,24 1 15,-23-24-15,-25 0 0,24-25 16,-24 0-16,0 1 0,0-1 15,-24 1-15,-1 23 16,1-23-16,24 23 0,-24 1 16,0 0-16,0 48 15,24 24 1,0 24-16,24 1 16,0-1-16,-24 24 15,24-23-15,0 23 0,25 1 16,-25 0-16,0-1 15,0-23-15,1 23 0,-1-24 16,-24 1-16,24-25 0,0 0 16</inkml:trace>
  <inkml:trace contextRef="#ctx0" brushRef="#br0" timeOffset="72860">18070 11176 0,'-24'0'15,"-25"0"-15,49-24 0,-24 24 16,0 0-16,48 0 16,0 0-16,0 0 15,1 0-15,23-24 0,0 24 16,1 0-16,23-24 16,-23 24-16,-1-25 0,0 25 15,-23-24-15,-1 24 0,0-24 16,-24 0-1,-24 24-15,0 0 16,-1 0-16,25-24 16,-24 24-16,0 24 15,24 0-15,0 0 16,24 0-16,-24 25 16,24-25-16,-24 0 0,25 25 15,-25-25-15,24 24 16,-24-24-16,24 1 0</inkml:trace>
  <inkml:trace contextRef="#ctx0" brushRef="#br0" timeOffset="73011">18457 10789 0,'0'-24'0,"-24"24"0,24 24 31</inkml:trace>
  <inkml:trace contextRef="#ctx0" brushRef="#br0" timeOffset="73869">18771 10934 0,'0'24'15,"-24"-24"1,24 25-16,-24-1 16,24 0-1,0 0-15,0 0 0,0 25 16,0-1-16,0-24 0,0 25 16,24-1-16,0-24 15,1 1-15,-1 23 0,0-24 16,24-24-16,-24 24 0,25-24 15,-25 0-15,24-24 16,-23 0-16,23 0 0,-48 0 16,24-25-16,-24 1 15,0-1-15,0 1 0,-24 0 16,0-1-16,0 25 0,-25-24 16,25 23-16,-24 1 15,23 0-15,-23 0 0,24 24 16,0 0-16,0 24 15,-1 0-15,25 0 16,0 25-16,0-25 0,25 0 16,-25 0-16,24 25 15,0-25-15,0 0 0,0-24 16,0 24-16,1-24 16,-1 0-16,0 0 0,0 0 15,0-24-15,1 0 0,-1 0 16,0-25-1,-24 25-15,24 0 0,-24 0 16,0 0-16,24-1 0,1 1 16,-1 48-1,0-24-15,-24 25 16,24-1-16,0 24 16,-24-24-16,25 25 0,-25-25 15,24 0-15,-24 0 16,24 1-16,-24-1 15,24 0-15,0-24 16,-24-24 0,24 0-16,1-1 0,-1 1 15,0 0-15,0-24 16,0 23-16,1-23 0,-1 24 16,0 0-16,0 24 0,0 0 15,1 24 1,-1 0-16,-24 0 0,24 25 15,0-1-15,0 0 0,25 1 16,-25-25-16,24 24 16,-24-23-16,25-1 0,-25 0 15,24-24-15,-23 0 16,-1-24-16,0 24 0,0-49 16,0 25-16,-24-24 15,25-25-15,-25 25 0,24-25 16,-24 25-16,0-1 0,0 1 15</inkml:trace>
  <inkml:trace contextRef="#ctx0" brushRef="#br0" timeOffset="79632">14224 12797 0,'24'-24'0,"0"0"16,-24-1-1,24 25-15,-24-24 16,0 0-16,0 0 16,0 0-1,0-1-15,-24 1 16,-24 24-1,23 0-15,-47 0 16,23 0-16,-23 0 0,-1 24 16,1-24-16,-1 25 0,25-1 15,-1 0-15,1 24 16,24-23-16,24-1 0,0 24 16,24-24-16,24 25 15,1-25-15,23 0 0,1 24 16,24-23-16,-25-1 0,25 0 15,-24 0-15,-1 0 16,-24 1-16,1-1 0,-25 0 16,-24 0-16,0 0 15,-24 1-15,0-1 0,-25 0 16,-23 0-16,-1 0 16,1 1-16,-25-25 0,24 24 15,-24-24-15,25 0 0,-1-24 16,25 24-16,0-25 15,-1 1-15,25-24 0,0 24 16</inkml:trace>
  <inkml:trace contextRef="#ctx0" brushRef="#br0" timeOffset="79974">13836 12579 0,'0'-24'16,"0"0"-1,25 24 17,-25 24-32,24 0 15,-24 25-15,24-1 16,-24 0-16,24 25 0,-24 0 15,24 23-15,-24-23 0,25 24 16,-25-1-16,24-23 16,0 24-16,-24-25 0,24-23 15,-24 23-15,24-23 16,-24-25-16,25 0 0,-25 0 16,0 0-16,0 1 0,0-50 31</inkml:trace>
  <inkml:trace contextRef="#ctx0" brushRef="#br0" timeOffset="80651">14756 12966 0,'-24'24'0,"-1"-24"15,50 0 32,-1 0-31,0 25-1,0-25-15,0 0 16,0 0-16,1 0 16,23 0-16,-24-25 15,0 25-15,-24-24 0,25 0 16,-25 0-16,0 0 15,-25 0-15,1-1 0,0-23 16,-24 24-16,23 0 16,-23 24-16,24-25 0,-24 25 15,23 0-15,-23 25 0,24-25 16,0 48-16,24 0 16,0 1-16,0 23 0,24-23 15,0 23-15,0 1 16,25-1-16,-1-23 0,0 23 15,1-47-15,23 23 0,1-24 16,-25-24-16,25 0 16,-25 0-16</inkml:trace>
  <inkml:trace contextRef="#ctx0" brushRef="#br0" timeOffset="80892">15240 12870 0,'-25'-25'15,"1"25"-15,0 0 16,48 0 0,0 25-1,1-1 1,-1-24-16,24 24 0,-24 24 16,0-24-16,25 1 15,-25-1-15,0 24 0,0-24 16,-24 1-16,25-25 0,-25 24 15,24-24-15,-24-24 16,0-1-16</inkml:trace>
  <inkml:trace contextRef="#ctx0" brushRef="#br0" timeOffset="81060">15409 12821 0,'0'-24'0,"-24"-24"16,24 23-16,-25 25 15,1 0-15,0 0 16,0 49-16,0-25 0,0 24 15,-1 1-15,1 23 16,24 1-16,-24-1 0,0-23 16,24 23-16,0-23 15,0-1-15,0 1 0,0-25 16,24 0-16</inkml:trace>
  <inkml:trace contextRef="#ctx0" brushRef="#br0" timeOffset="81553">15627 12628 0,'0'-25'16,"-25"1"-16,25 0 16,-24 24-16,24-24 0,24 48 15,-24 0 1,25 0-16,-1 25 15,0-1-15,0 25 0,0-1 16,1 1-16,-1 24 16,0-25-16,0 1 0,-24-1 15,24 1-15,0 0 0,-24-25 16,0 0-16,25-24 16,-25 1-16,0-1 0,-25-48 31,25-1-31,-24-23 15,24 0-15,-24-25 0,0 1 16,0-1-16,0 0 16,24-23-16,-25 23 0,25 1 15,0 23-15,25 1 16,-1-1-16,24 25 0,0 0 16,-23 24-16,23 0 0,0 0 15,1 0-15,-1 24 16,1 0-16,-25 1 0,0-1 15,-24 24-15,0-24 16,-24 1-16,0-1 0,-1 0 16,-23 0-16,0-24 0,-1 24 15,1-24-15,24 0 16</inkml:trace>
  <inkml:trace contextRef="#ctx0" brushRef="#br0" timeOffset="82013">16570 12773 0,'0'-24'16,"-24"-1"-16,0 1 16,-1 0-16,1 0 15,0 0-15,0 24 0,0-25 16,-1 25-16,1 0 15,0 0-15,0 25 16,24-1-16,-24 0 16,24 24-16,-24-23 15,24-1-15,0 24 0,0-24 16,0 1-16,0-1 0,0 0 16,24 0-16,0-24 15,0 24-15,24-24 0,-23 0 16,23 0-16,-24 0 15,25 0-15,-25-24 0,0 0 16,0 0-16,-24-25 16,0 25-16,0 0 15,0-24-15,0 23 0,0 1 16,-24 24-16,24-24 16,24 48-1,-24 0-15,24 1 0,-24 23 16,25-24-16,-25 25 15,24-1-15,-24-24 0,24 24 16,-24-23-16</inkml:trace>
  <inkml:trace contextRef="#ctx0" brushRef="#br0" timeOffset="82410">16836 12724 0,'-24'-24'0,"0"0"15,24 0-15,-24 24 16,48 0 0,0 24-1,0-24-15,0 24 0,0 25 16,1-25-16,-1 0 16,-24 24-16,24-23 0,-24-1 15,24 0-15,-24 0 16,0 0-16,0-48 15,-24 0 1,24 0-16,0 0 16,0-25-16,0 25 0,24-24 15,-24-1-15,24 25 16,1 0-16,-1 0 0,0-1 16,0 1-16,25 24 15,-25 24-15,0 1 0,0-1 16,0 0-16,1 24 0,-25 1 15,24-25-15,-24 24 16,24 1-16,-24-25 0,0 24 16,0-24-16,-24-24 15</inkml:trace>
  <inkml:trace contextRef="#ctx0" brushRef="#br0" timeOffset="82986">17900 12700 0,'-24'-24'0,"0"24"15,0-24-15,0 0 0,0 24 16,-25-25-16,25 1 0,0 24 16,0-24-16,-1 24 15,1 0-15,0 0 0,0 24 16,0-24-1,24 24-15,0 1 0,0-1 16,0 24-16,0-24 16,0 1-16,24-1 0,-24 0 15,48 0-15,-24 0 0,1 1 16,23-25-16,-24 24 16,25-24-16,-1 0 0,-24-24 15,0-1-15,0 1 0,-24 0 16,25-24-16,-25 23 15,0-47-15,0 23 0,-25-23 16,1-1-16,24-23 16,-24 23-16,0 25 0,24-25 15,-24 25-15,24 23 0,-24 1 16,-1 48 0,25 1-16,0 23 0,0 0 15,25 25-15,-1-25 16,-24 25-16,24-1 0,0 1 15,24 0-15,-23-25 0,-1 25 16,0-25-16,24 0 16,-23 1-16,-1-1 0,-24-24 15,24 25-15,0-25 16,0 0-16,1-48 31,-25 0-15,0-1-16</inkml:trace>
  <inkml:trace contextRef="#ctx0" brushRef="#br0" timeOffset="90128">12143 9652 0,'0'-24'234,"0"48"297,-24-24-515,24 24-16,0 1 15,0-1-15,0 0 0,0 24 16,0-23-16,0 23 16,0 0-16,0-24 0,0 1 15,0-1-15,0 0 0,0 0 16,0 0-16,24 1 16,-24-50 46</inkml:trace>
  <inkml:trace contextRef="#ctx0" brushRef="#br0" timeOffset="91023">17538 9701 0,'0'-25'0,"-25"25"31,25-24-15,-24 24-16,24-24 47,24 24-47,1 0 15,-1 0-15,24 0 16,1-24-16,-1 24 0,25 0 16,-25-24-16,0 24 0,25 0 15,-49 0-15,24-25 16,-23 25-16,-1 0 0,-48 0 31,-1 0-31,-23 0 0,0 0 16</inkml:trace>
  <inkml:trace contextRef="#ctx0" brushRef="#br0" timeOffset="91393">17804 9362 0,'-24'0'0,"24"-24"16,24 0 15,-24 48 0,-24 0-15,-1 0-16,1 0 16,24 0-16,-24 1 15,-24-1-15,23 24 0,1-24 16,24 25-16,-24-25 16,0 0-16,24 0 0,-24 1 15,24-1-15,0 0 0,-25 0 16,25 0-16,0 1 15</inkml:trace>
  <inkml:trace contextRef="#ctx0" brushRef="#br0" timeOffset="91837">17465 9362 0,'24'24'94,"25"-24"-94,-25 24 15,24-24-15,1 24 16,23 1-16,-23 23 0,-1-24 16,0 0-16,1 1 0,-1-1 15,-24 0-15,0 24 16,-24-23-16,25-1 0,-25 0 15,0 0 1,0 0-16,0-48 47,-25 24-31,25-24-16,-24 0 0</inkml:trace>
  <inkml:trace contextRef="#ctx0" brushRef="#br0" timeOffset="93079">17852 9265 0,'0'-24'16,"-24"24"-1,24-24 1,-24 24-16,0 0 31,24 24 47,-25-24-62,25 24-1,-24-24 1,24 24 0,-24-24-1,24-24 1,0 0 0,0 0 15,24 24 0,-24 24 16,24-24-31,-24 24-16,0 0 15,25 1-15,-25-1 0,24 0 16,-24 24-16,24-24 15,-24 1-15,24 23 0,-24-24 16,24 0-16,-24 1 16,0-1-16,0 0 0,0 0 15,0 0 1,24-24 0</inkml:trace>
  <inkml:trace contextRef="#ctx0" brushRef="#br0" timeOffset="103379">3217 15240 0,'0'-24'15,"-24"24"-15,24-24 16,24 24 0,-24 24-1,0 0 1,24-24-16,-24 24 0,0 1 15,0 23-15,0-24 0,24 0 16,-24 1-16,0-1 16,0 0-16,0 0 0,24-24 15,1 0 1,-1-24-16,0-24 16,49 23-16,-25-47 0,49 23 15,24-47-15,0-1 16,0 0-16,48 0 0,-24 25 15,0-25-15,25 24 0</inkml:trace>
  <inkml:trace contextRef="#ctx0" brushRef="#br0" timeOffset="99801">10401 14418 0,'0'-24'0,"0"-1"16,0 1-16,-24 0 15,24-24-15,-48-1 0,24 1 16,-25-1-16,-23 25 0,-25 0 16,-24 0-16,-48 0 15,-25-1-15,-48 25 0,-24 0 16,-24 25-16,-49-1 16,-24 0-16,0 24 0,25 1 15,-1-1-15,0 1 0,25 23 16,48 1-16,24-1 15,48 25-15,25-24 0,24 23 16,48 1-16,49 0 16,-1 24-16,49-24 0,25-1 15,47-23-15,25 24 0,24-25 16,48 1-16,25-1 16,24-23-16,48-1 0,24-24 15,49 25-15,-1-25 16,25 0-16,24-24 0,0 0 15,24 0-15,1-24 0,-25 0 16,24 0-16,-48-25 16,0-23-16,-49-1 0,-24 0 15,-48-23-15,-48-1 16,-49 0-16,-24-24 0,-48 0 16,-49 0-16,-48 0 0,-25 0 15,-23 25-15,-74-25 16,1 48-16,-72-24 0,-1 49 15,-24-25-15,-48 25 16,-1 24-16,1 0 0,0-1 16,0 25-16,-1 0 0,25 0 15,24 25-15,0-1 16</inkml:trace>
  <inkml:trace contextRef="#ctx0" brushRef="#br0" timeOffset="100456">6410 14877 0,'-24'0'16,"0"-24"-16,-1 0 16,1 24-16,0 0 15,24 24 1,0 25-1,0-25-15,0 24 0,0 0 16,0 25-16,0-25 0,24 1 16,-24 23-16,0-23 15,0-1-15,24-24 0,-24 25 16,0-25-16,0 0 16,0 0-16,25 0 0,-25-48 15,-25 0 1,25-24-1,0 24-15,-24-25 0,0-23 16,24-1-16,-24 0 16,0 1-16,-1-25 0,25 0 15,-24 25-15,24-25 0,0 24 16,24 25-16,1-25 16,23 49-16,0 0 0,25 0 15,0 24-15,-1 0 16,1 0-16,-1 24 0,1 0 15,-25 25-15,1-25 0,-1 24 16,-48 1-16,0 23 16,-24-23-16,-25-1 0,-23 0 15,-1 1-15,1-1 16,-1-24-16,-24 0 0,49 1 16,-25-1-16,25-24 0</inkml:trace>
  <inkml:trace contextRef="#ctx0" brushRef="#br0" timeOffset="101637">6966 14926 0,'25'0'46,"-1"0"-30,0 24-16,0 0 0,0-24 16,1 24-16,-1 25 0,0-25 15,0 0-15,-24 0 16,0 0-16,0 1 0,-24-1 16,0 0-16,0-24 15,-1 24-15,1-24 0,0 0 16,0 0-16,0 0 15,-1 0-15,1 0 0,24-24 16,0 0-16,24 0 0,1-1 16,23-23-16,-24 24 15,49-25-15,-25 1 0,25 24 16,-25-24-16,25 23 0,-25 1 16,25 0-16,-49 0 15,24 24-15,1-24 0,-25 24 16,0 0-16,0 0 15,-24 24 1,0 0 0,-24-24-1,0 24-15,0-24 16,-1 24-16,1 1 16,0-1-16,0 0 15,24 0-15,-24 0 0,24 0 16,0 1-16,24-1 15,0 0-15,0 0 0,0-24 16,1 0-16,-1 0 16,24 0-16,0 0 0,-23 0 15,23-24-15,-24 24 0,0-24 16,1 0-16,-1-1 16,-24 1-16,0 0 0,0 0 15,0 0-15,-24 0 16,24-1-16,-25 1 0,1 0 15,0 24-15,0-24 0,0 24 16,-1 0-16,1 0 16,48 0-1,1 0-15,-1 0 16,24-24-16,1 24 0,23 0 16,1-25-16,-1 25 0,1-24 15,-1 24-15,1-24 16,0 24-16,-25 0 0,0-24 15,-23 24-15,-1 0 0,0 0 16,-48 0 0,0 0-16,-1 0 0,-23 24 15,0-24-15,-1 24 16,1-24-16,-25 24 0,25-24 16,24 25-16,-25-1 15,25 0-15,24 0 0,0 0 16,0 1-16,0-1 0,24 24 15,25-24-15,-25-24 16,24 24-16,1 1 0,-1-25 16,0 0-16,1 0 15,-25 0-15,24 0 0,-23-25 16,-1 25-16,0-48 0,0 24 16,-24 0-16,0-25 15,0 1-15,0 0 0,0-25 16,0 25-16,0-25 0,-24 25 15,24-1-15,0 1 16,-24 0-16,24 23 0,0 1 16,-24 24-1,24 24-15,0 1 0,0 23 16,0-24-16,0 49 0,0-25 16,0 25-16,0-25 15,0 0-15,24 25 0,-24-25 16,24 25-16,-24-49 15,24 24-15,-24-23 0,24 23 16</inkml:trace>
  <inkml:trace contextRef="#ctx0" brushRef="#br0" timeOffset="102034">8902 14805 0,'0'-24'0,"0"-1"15,0 1-15,-25 24 32,25 24-17,0 1-15,0-1 0,0 0 16,0 0-16,0 0 16,25 25-16,-25-25 0,24 0 15,-24 0-15,24-24 0,-24 24 16,24-24-16,0 0 15,1-24 1,-1 0 0,-24-24-16,24 24 0,-24-25 15,0 25-15,24-24 16,-24 23-16,0 1 0,0 0 16,-24 48-1,24 0-15,0 1 16,0-1-16,0 0 0,0 24 15,0 1-15,0-25 16,24 0-16,-24 24 0,24-23 16,1-25-16,-1 24 0</inkml:trace>
  <inkml:trace contextRef="#ctx0" brushRef="#br0" timeOffset="102495">9555 14781 0,'24'-25'0,"-24"1"15,24 0-15,-24 0 16,0 0-16,-24 24 0,0 0 16,0 0-1,-1 0-15,1 24 0,0-24 16,0 24-16,0 0 0,-1 0 16,25 1-16,-24 23 15,24-24-15,-24 0 0,24 1 16,0-1-16,24 0 0,0-24 15,1 24-15,-1-24 16,0 0-16,0 0 0,25 0 16,-25 0-16,24-24 15,-24 0-15,25 0 0,-25-1 16,24-23-16,-24 0 0,1 23 16,-25-47-16,0 23 15,0 1-15,0 0 0,0-1 16,-25 25-16,1-24 15,0 24-15,0 24 16,0 0 0,24 24-16,0 0 0,0 24 15,0 1-15,0-1 0,24 25 16,0-25-16,-24 25 16,24-25-16,0 0 0,1 1 15,-1-1-15,0 0 0,0-23 16,-24-1-16,24-24 15,-24 24-15</inkml:trace>
  <inkml:trace contextRef="#ctx0" brushRef="#br0" timeOffset="102693">9724 14708 0,'-24'-24'0,"0"24"0,24-24 15,24 24 1,0 0-1,24 0-15,1 0 0,-1 0 16,1 0-16,23-25 16,-23 25-16,-1 0 0,0-24 15,1 24-15,-25 0 16</inkml:trace>
  <inkml:trace contextRef="#ctx0" brushRef="#br0" timeOffset="104827">12095 14926 0,'24'0'0,"0"0"16,0 0-16,1 0 0,47 0 16,25 0-16,24 0 0,24 0 15,48 0-15,49-24 16,24 24-16,25-25 0,47 1 16,1 0-16,24 0 15,-49 0-15,1-1 0,-49 25 16,-48-48-16,-49 24 0,-24 0 15,-48-1-15,-24 1 16,-25 0-16,0 0 0,-24 0 16,-24-1-1,25 25-15,-25-24 0</inkml:trace>
  <inkml:trace contextRef="#ctx0" brushRef="#br0" timeOffset="105836">19957 13789 0,'48'0'16,"-24"-24"-16,0-1 0,1 25 15,-1-24-15,-24 0 16,0 0-16,-24 24 16,-25-24-16,-23 24 15,-1 0-15,-72-25 0,0 25 16,-49 0-16,-48 25 0,0-25 15,-48 24-15,0 0 16,0 24-16,-1-23 0,1 23 16,48 0-16,24 25 0,25-25 15,24 25-15,48-25 16,24 25-16,24-1 0,25 1 16,48 0-16,0-1 15,24 1-15,24-1 0,25 1 16,24-1-16,24-23 0,24 23 15,24-47-15,25 23 16,23-24-16,50 0 0,-1 0 16,0 1-16,48-25 15,1 0-15,-1 0 0,1 0 16,23 0-16,-23 0 0,23-25 16,-23 1-16,24-24 15,-25 0-15,25-1 0,-25 1 16,1-1-16,-25 1 15,-24 0-15,0-1 0,-48 1 16,0-1-16,-49 1 0,-24 24 16,-24 0-16,0-25 15,-73 25-15,1 0 0,-1-24 16,-48 23-16,-48 1 16,-1-24-16,-47 24 0,-25-25 15,-24 25-15,-49-24 0,-24-1 16,-24 1-16,0 24 15,-24-25-15,0 1 0,0 24 16,24-25-16,-24 25 16,24 0-16,-24 0 0,0 0 15,-24 24-15,0-25 0,-1 1 16,1 24-16,24-24 16,0 24-16,48 0 0,49 24 15</inkml:trace>
  <inkml:trace contextRef="#ctx0" brushRef="#br0" timeOffset="106464">18070 14321 0,'24'-48'0,"-24"23"0,0 1 16,0 0-16,0 0 15,0 0-15,0-25 0,-24 49 16,0-24-16,-1 24 15,1-24-15,-24 24 0,-1 24 16,1-24-16,0 24 0,-1 0 16,25 1-16,0-1 15,0 0-15,0 0 0,24 0 16,0 1-16,24-1 0,0 0 16,0 0-16,25 0 15,-1 1-15,24-1 0,-23 0 16,-1 0-16,1 0 15,-1-24-15,-24 24 0,0-24 16,-24 25-16,-24-25 0,0 24 16,0-24-16,-25 0 15,-23 0-15,23 24 0,-23-24 16,24 0-16,-1 0 16,25 0-16,-24-24 0</inkml:trace>
  <inkml:trace contextRef="#ctx0" brushRef="#br0" timeOffset="106850">18433 14248 0,'24'0'16,"-24"25"30,0-1-46,0 0 0,0 0 16,0 0-16,0 1 16,0 23-16,0-24 0,0 0 15,0 0-15,24 1 16,-24-1-16,24 0 0,25 0 16,-25-24-16,0 0 0,24 0 15,-23 0-15,23-24 16,-24 24-16,0-24 0,1-25 15,-1 25-15,-24 0 16,0-24-16,0-1 0,0 25 16,0-24-16,-24 24 0,-1-1 15,25 1 1,25 24 15,-1 24-31,0-24 16</inkml:trace>
  <inkml:trace contextRef="#ctx0" brushRef="#br0" timeOffset="107306">19062 14224 0,'0'-24'0,"0"0"16,24 24-16,-24-24 0,0-1 16,0 50 15,0-1-31,0 24 15,24 1-15,-24-1 16,0 0-16,24 25 0,-24-25 16,24 25-16,-24-1 15,25-23-15,-25 23 0,0-23 16,24-1-16,-24-24 0,0 1 16,0-1-16,-24-24 31,24-49-31,-25 25 15,25-24-15,-24-1 0,0-23 16,24-1-16,0 1 16,0-1-16,0 25 0,0-25 15,24 25-15,0-1 0,1 1 16,-1 24-16,24 24 16,-24 0-16,25 0 0,-25 0 15,0 0-15,0 24 16,0 0-16,-24 0 0,0 1 15,0-1-15,-24 0 0,-24 0 16,24 0-16,-25-24 16,1 25-16,0-25 0,23 24 15,-23-24-15,24 0 0,0 0 16</inkml:trace>
  <inkml:trace contextRef="#ctx0" brushRef="#br0" timeOffset="107869">19691 14055 0,'0'-24'15,"0"-1"1,-25 25 15,25 25-31,0-1 16,0 0-16,0 24 15,0-23-15,0 23 16,0 0-16,25 1 0,-25-1 16,0 1-16,0-1 0,0-24 15,0 24-15,0 1 16,0-1-16,0 1 0,0-25 16,0 24-16,24-24 15,-24 1-15,0-1 0,0 0 16,0-48-1,-24 24 1,24-24-16,0-25 0,0 25 16,0-24-16,0-1 0,0 1 15,0-25-15,0 25 16,0 0-16,24-1 0,-24 1 16,24-1-16,0 25 15,0 0-15,-24 0 0,25 24 16,-1 0-16,0 0 15,0 24-15,0 0 16,0 0-16,-24 1 0,25-1 16,-25 0-16,0 0 15,0 0-15,0 1 0,-25-1 16,1 0-16,0-24 0,-24 24 16,24-24-16,-1 0 15,-23 0-15,24 0 0,24-24 16,-24 24-16,24-24 15,24 0-15</inkml:trace>
  <inkml:trace contextRef="#ctx0" brushRef="#br0" timeOffset="108139">20199 14176 0,'0'-24'0,"0"-1"15,0 1 1,24 24 0,-24-24-16,24 24 15,-24 24-15,0 0 16,24 25 0,-24-25-16,0 24 0,0-23 15,0 23-15,0 0 16,0 1-16,24-25 0,-24 24 15,0-24-15,0 1 0,0-1 16,0 0-16</inkml:trace>
  <inkml:trace contextRef="#ctx0" brushRef="#br0" timeOffset="108367">20561 14321 0,'0'-24'15,"-24"24"1,24 24 15,24 0-15,-24 0-16,25 1 16,-25-1-16,0 0 0,0 0 15,0 0-15,24 0 16,-24 1-16</inkml:trace>
  <inkml:trace contextRef="#ctx0" brushRef="#br0" timeOffset="108536">20658 14127 0,'-24'-24'16,"0"24"-16,24-24 15,-24 24-15,48 24 32,0-24-17</inkml:trace>
  <inkml:trace contextRef="#ctx0" brushRef="#br0" timeOffset="108920">20973 14297 0,'0'24'16,"24"-24"31,0 0-31,0 0-1,0 0-15,1 0 0,-1 0 16,0 0-16,0-24 15,0 24-15,-24-24 0,25 24 16,-25-25-16,0 1 16,0 0-16,-25 24 0,1-24 15,24 0-15,-24 24 0,0-25 16,-25 25-16,25 0 16,0 0-16,0 0 0,0 25 15,-1-25-15,25 24 0,0 0 16,0 0-16,0 0 15,0 1-15,25-1 0,-25 24 16,48-24-16,-24 1 16,0-1-16,25-24 0,-1 24 15,1-24-15</inkml:trace>
  <inkml:trace contextRef="#ctx0" brushRef="#br0" timeOffset="109273">21456 14152 0,'0'-25'0,"0"1"0,0 0 16,0 0-16,0 0 0,25 24 15,-1 0 1,0 24-16,0-24 0,0 24 16,1 24-16,-1-23 15,0 23-15,24-24 0,-23 25 16,-25-25-16,24 24 0,0-24 15,-24 1-15,0-1 16,-24 0-16,0-24 16,-1 0-16,1-24 0,0 24 15,0-24-15,-25-1 16,49 1-16,0-24 0,0 24 16,0-25-16,25 1 15,23-1-15,25 1 0,-25 24 16,25-25-16,-25 25 0,0 0 15,1 0-15,-1 24 16,-48 24 0</inkml:trace>
  <inkml:trace contextRef="#ctx0" brushRef="#br0" timeOffset="110286">12385 14200 0,'0'24'63,"0"0"-63,0 1 0,0-1 15,24 0-15,-24 24 16,0 1-16,24-1 0,-24 0 16,0 1-16,25-25 15</inkml:trace>
  <inkml:trace contextRef="#ctx0" brushRef="#br0" timeOffset="110861">15748 14006 0,'-25'-24'16,"1"24"-16,24 24 31,24-24-15,-24 25-16,0 23 15,25-24-15,-25 25 0,24-1 16,-24 0-16,0 25 0</inkml:trace>
  <inkml:trace contextRef="#ctx0" brushRef="#br0" timeOffset="122478">19570 15579 0,'24'0'16,"-24"-24"0,0 48 109,0 0-94</inkml:trace>
  <inkml:trace contextRef="#ctx0" brushRef="#br0" timeOffset="123438">19570 15313 0,'0'-24'0,"0"-1"15,-25 25 1,25 25-1,0-1 1,0 24 0,0-24-16,0 1 0,0 23 15,0-24-15,0 24 0,25 1 16,-25-25-16,0 24 16,24 1-16,-24-1 0,0-24 15,24 25-15,-24-1 16,24-24-16,-24 25 0,0-25 15,24 0-15,-24 0 0,0 0 16,25 1 0,-25-74 15</inkml:trace>
  <inkml:trace contextRef="#ctx0" brushRef="#br0" timeOffset="124158">19570 15192 0,'-25'0'0,"1"0"16,0 0 15,0 24-15,0 0-1,-1 0-15,1 1 16,0-1-16,0 0 0,0 0 15,0 0-15,-1 1 16,1 23-16,24-24 0,-24 0 16,0 0-16,24 1 15,0-1-15,-24 0 16,48-24 0,0-24-1,0 24-15,0-24 16,1-1-16,-1 1 15,24 0-15,-24-24 0,0-1 16,25 25-16,-25-24 0,0-1 16,-24 1-16,24 0 15,-24 23-15,25 1 0,-25 0 16,0 0-16,24 24 16,-24-24-16,0 48 31,24 0-16,-24 0-15,24 25 0,0-25 16,1 0-16,-1 24 16,0 1-16,24-25 0,-23 24 15,-1 1-15,0-25 0,0 24 16,0-24-16,0 1 16,-24-1-16,25 0 0,-25 0 15,24 0-15,-24 1 16,24-25-16,-24 24 15,24-24 17</inkml:trace>
  <inkml:trace contextRef="#ctx0" brushRef="#br0" timeOffset="124781">20005 16377 0,'0'24'16,"0"1"15,0-1-15,0 0 0,0 0-16,24 0 0,-24 0 15,0 1-15,0-1 0,0 0 16,0 0-16,24-24 15,-24 24-15,0 1 16,25-50 0,-25 1-1,24 0-15,-24 0 0,24-25 16,0 1-16,0 0 16,25-25-16,-1 1 0,1-1 15,-1 25-15,0-25 0,1 25 16,-1 23-16,-24 1 15,25 0-15,-25 0 0,0 24 16</inkml:trace>
  <inkml:trace contextRef="#ctx0" brushRef="#br0" timeOffset="125340">20586 15845 0,'-25'-24'0,"25"0"0,-24-1 16,-24 25-16,24-24 0,-25 24 15,1 0-15,0 0 16,-1 24-16,-23-24 0,23 25 16,-23-1-16,-1 0 15,0 0-15,1 25 0,-1-25 16,25 24-16,-25 0 0,25 25 15,0-25-15,23 25 16,1 0-16,0-1 0,0 1 16,24-1-16,24 1 0,0-1 15,0-23-15,25 23 16,23-23-16,1-1 0,0 1 16,23-25-16,1 0 15,24 0-15,0-24 0,24-24 16,-24 0-16,24-25 0,-24 1 15,0-25-15,0-23 16,-24-1-16,0-24 0,-25-24 16,-48 24-16,1-24 15,-25 24-15,-49 0 0,-23 24 16,-25 0-16,-48 25 0,-49-1 16,1 25-16,-49 24 15,0 24-15</inkml:trace>
  <inkml:trace contextRef="#ctx0" brushRef="#br0" timeOffset="127147">4475 17030 0,'0'24'0,"-24"-24"16,-1-24 0,1 24-16,0-24 0,0 0 15,24 0 1,0 0-16,0-25 0,24 25 15,0-24-15,25-1 16,23-23-16,1-1 0,23 0 16,1 1-16,0-1 0,0 1 15,24-1-15,-25 1 16,1 23-16,0 1 0,-24 24 16,-25-25-16,0 25 0,-23 24 15,-25-24-15,24 24 16,-48 0-1,-1 0 1</inkml:trace>
  <inkml:trace contextRef="#ctx0" brushRef="#br0" timeOffset="127536">5346 15942 0,'-25'0'16,"25"-24"-16,-24 24 15,0 0-15,0-25 16,48 25 31,0 0-47,25 0 15,-25 0-15,24-24 0,1 24 16,-1 0-16,0 0 0,1 0 16,-1 24-16,-24 1 15,25-25-15,-25 48 0,-24-24 16,0 0-16,0 0 16,0 25-16,0-25 0,-24 24 15,-1-23-15,1-1 0,0 0 16,-24 0-16,24 0 15,-1 1-15,1-1 16,0-24 0</inkml:trace>
  <inkml:trace contextRef="#ctx0" brushRef="#br0" timeOffset="129044">8805 15990 0,'0'24'125,"0"0"-109,24-24-16,-24 25 15,24-1-15,-24 0 0,24 0 16,1-24-16,-25 49 0,24-25 16,0 0-16,0 0 15,0 0-15,-24 1 0,25-1 16,-1 0-16,0 0 16,-24 0-1,24-24-15,0 0 63</inkml:trace>
  <inkml:trace contextRef="#ctx0" brushRef="#br0" timeOffset="129427">9700 16377 0,'-24'0'16,"0"0"-16,-1 0 16,25 24 15,25-24-16,-25 25 1,24-25-16,0 24 16,0-24-1,0 0-15,0 0 16,1 24-16,23-24 0,-24 24 16,25-24-16,-1 24 0,-24-24 15,25 0-15,-25 0 16,0 24-16,0-24 0,0 0 15,1 0 1</inkml:trace>
  <inkml:trace contextRef="#ctx0" brushRef="#br0" timeOffset="129698">10764 16571 0,'24'0'0,"1"0"15,-1 0-15,0 0 16,0 0 0,0 0-16,1 0 0,-1 0 15,24 0-15,-24 0 0,25 0 16,-25 0-16,24 0 0,1 0 15,-25 0-15,24 0 16,-24 0-16,1 0 0,-1 0 16,0 0-16,0 0 15,0 0-15,1 0 0,-1 0 16,0 0-16,0 0 16,25-25-16</inkml:trace>
  <inkml:trace contextRef="#ctx0" brushRef="#br0" timeOffset="129998">12095 16522 0,'48'0'0,"-24"0"16,1 0-16,-1 0 0,0 0 15,0 0-15,0 0 16,0-24-16,1 24 15,-1 0-15,0 0 16,0 0-16,25 0 16,-25 0-16,0 0 15,24 0-15,-23-24 16,23 24-16,0 0 0,-23-24 16,23 24-16,-24 0 0,24 0 15,-23-24-15,-1 24 16,0 0-16,0 0 0,0-25 15,1 25-15</inkml:trace>
  <inkml:trace contextRef="#ctx0" brushRef="#br0" timeOffset="130304">13861 16256 0,'24'0'0,"24"-24"16,-24 24-16,1 0 16,23-24-16,-24 24 15,0 0-15,1-24 0,-1 24 16,24 0-16,-24-25 0,1 1 16,-1 24-1,0-24-15,0 24 0,0-24 16,0 0-16,1 24 15,23-25-15,-24 1 0,25 0 16,-25 24-16,24-24 0,-24 24 16,25-24-16,-25 24 15,0-24-15,0 24 16</inkml:trace>
  <inkml:trace contextRef="#ctx0" brushRef="#br0" timeOffset="130651">15530 15700 0,'24'0'15,"0"-24"-15,0-1 16,1 1-16,23 24 15,-24-24-15,25 0 0,-1 0 16,0-1-16,1 1 16,-1 0-16,0 0 0,1 24 15,-1-24-15,-24 0 0,25-1 16,-25 1-16,0 0 16,0 24-16,1-24 0,-25 0 15,24 24 1,-24-25-1</inkml:trace>
  <inkml:trace contextRef="#ctx0" brushRef="#br0" timeOffset="131431">15868 15216 0,'-24'0'0,"24"-24"62,24 24-62,25 0 16,-25 0-16,24-24 16,1 24-16,23 0 15,-23-25-15,-1 25 0,25 0 16,-25-24-16,0 24 15,1 0-15,-25-24 0,24 24 16,-23 0-16,-25-24 0,24 24 16,-24 24 93,0 0-93,24 0-1,-24 1-15,24-1 16,-24 0-16,0 0 16,0 0-16,0 1 0,0-1 15,0 0-15,0 24 0,0-23 16,0-1-16,0 0 15,-24 0-15,24 0 0,0 0 16,0 1 0,0-1-1,0-48 32,0 48 31,-24-24-62,24 24-16</inkml:trace>
  <inkml:trace contextRef="#ctx0" brushRef="#br0" timeOffset="133394">11563 16861 0,'-25'0'0,"25"-24"0,0 0 15,25 24 32,-1 24-31,0 0-1,0 0-15,-24 0 16,24 1-16,-24-1 0,25 0 16,-25 0-16,24 0 15,-24 0 1,0-48 15,0 0-15,0 0-16,0-24 15,24 23-15,-24-23 16,24 24-16,0-25 0,0 25 16,1-24-16,-1 24 15,0 24-15,-24-25 0,24 25 16,0 25-16,1-1 0,-25 0 16,24 0-16,-24 25 15,24-1-15,0-24 0,-24 25 16,0-1-16,0-24 15,24 24-15,-24-23 0,0-1 16</inkml:trace>
  <inkml:trace contextRef="#ctx0" brushRef="#br0" timeOffset="133940">12385 16909 0,'0'-24'31,"0"0"-15,-24 24-1,24-24-15,-24 0 16,-1 24-16,1-25 0,24 1 15,-24 24-15,0-24 0,0 24 16,0 0-16,-1 0 16,1 0-16,0 24 15,0 0-15,24 1 16,0-1-16,0 24 0,0-24 16,0 1-16,0 23 0,24-24 15,-24 0-15,24 0 16,0-24-16,1 25 0,-1-25 15,0 0 1,0 0-16,0-25 0,0 1 16,1 0-16,-25 0 0,24 0 15,-24-25-15,0 25 16,0 0-16,24-24 0,-24 23 16,0 1-16,0 48 31,0 1-31,0 23 15,24-24 1,-24 0-16,24 1 0,-24 23 16,25-24-16,-1 0 15,-24 0-15,24-24 0,-24 25 16,24-25-16,-24 24 0</inkml:trace>
  <inkml:trace contextRef="#ctx0" brushRef="#br0" timeOffset="134283">12579 16788 0,'-25'0'0,"25"-24"15,-24 24-15,48 24 47,-24 1-47,25-1 0,-1-24 16,0 24-16,0 0 15,0 0-15,1 1 0,-1-1 16,0 0-16,-24 0 16,24-24-16,-24-24 31,0 0-31,0 0 16,0-25-16,24 25 0,-24-24 15,0 23-15,0 1 0,0 0 16,0 0-16,0 0 15,0 48 1,0 0 0</inkml:trace>
  <inkml:trace contextRef="#ctx0" brushRef="#br0" timeOffset="134527">13038 16740 0,'-24'0'16,"0"0"15,24 24-31,0 0 16,0 1-16,24-1 15,-24 0-15,0 0 16,24 0-16,-24 1 0,0-1 15,24-24-15,-24 24 16,0 0-16</inkml:trace>
  <inkml:trace contextRef="#ctx0" brushRef="#br0" timeOffset="134680">13038 16571 0,'-24'-25'15,"24"1"-15,-24 24 16,0 24 0,24 1-1,0-1 1</inkml:trace>
  <inkml:trace contextRef="#ctx0" brushRef="#br0" timeOffset="135338">13401 16813 0,'24'0'16,"-24"-25"0,24 1-1,-24 0 1,-24 0-1,0 0-15,0-1 16,0 25-16,-1 0 16,1 0-16,0 0 15,0 0-15,0 0 0,0 25 16,-1-25-16,25 24 16,-24 0-16,24 0 15,0 0-15,0 1 0,0-1 16,24 0-16,-24 0 15,25-24-15,-1 24 0,0-24 16,24 0-16,-24 0 16,1 0-16,-1 0 0,0-24 15,0 0-15,-24 0 16,0 0-16,0-1 16,0 1-16,-24 0 15,0 24 1,24 24-1,24 0-15,-24 1 16,24 23-16,0 0 16,-24-23-16,25 23 0,-1 0 15,0 1-15,-24-1 16,24-24-16,-24 25 0,0-25 16,0 0-16,-24 0 0,0-24 15,0 24-15,-25-24 16,25 0-16,-24-24 0,-25 24 15,49-24-15,-24 0 16,-1-25-16,25 25 0,24 0 16,0-24-16,24 23 0,0 1 15,1 0-15,-1 0 16,24 24-16,0-24 0,1 24 16,-25-24-16,0 24 0,0 0 15</inkml:trace>
  <inkml:trace contextRef="#ctx0" brushRef="#br0" timeOffset="136075">13716 16764 0,'24'0'16,"-24"-24"-1,24 24 1,-24-24-16,0 0 16,0-1-1,0 1-15,-24 24 16,0-24-16,-1 24 0,1 0 16,0 24-1,0-24-15,0 24 0,-1 1 16,25-1-1,-24 0-15,24 0 0,0 0 16,24 1-16,-24-1 0,25 0 16,-1 0-16,0-24 15,0 24-15,0-24 0,25 0 16,-25 0-16,0 0 16,0-24-16,0 0 15,-24 0-15,0 0 0,0-1 16,0 1-16,0 0 15,0 0-15,0 0 0,-24 24 16,24-25-16,0 50 31,24-1-31,-24 0 16,25 0-16,-25 0 16,0 1-16,24-25 0,-24 24 15,24-24-15,-24 24 16,24-24-16,0 0 15,1-24 1,-1 24-16,-24-24 0,24-1 16,-24 1-16,0-24 0,0 24 15,0-25-15,0 25 16,0-24-16,0-1 0,-24 25 16,24 0-16,0 0 0,-24 0 15,24-1-15,0 50 16,0-1-1,0 0-15,24 24 0,-24-24 16,24 25-16,-24-1 16,24 1-16,0-1 0,1 0 15,-25-23-15,24 23 16,0-24-16,-24 0 0,0 1 16</inkml:trace>
  <inkml:trace contextRef="#ctx0" brushRef="#br0" timeOffset="136424">13982 16667 0,'-25'0'0,"1"-24"15,48 24 1,1 0 0,-1 0-16,0 0 15,0 0-15,25 0 0,-1 0 16,-24 0-16,25-24 15,-25 24-15,24 0 0,-24-24 16,0 24-16,1-24 16,-25-1-1,-25 25-15,1 0 32,24 25-17,0-1 1,0 0-16,0 0 15,0 0-15,0 25 0,24-25 16,-24 24-16,0-23 0,25-1 16,-25 0-16,0 0 15,24-24-15</inkml:trace>
  <inkml:trace contextRef="#ctx0" brushRef="#br0" timeOffset="136585">14465 16353 0,'-24'-24'0,"0"24"0,0 0 15,0 0 1</inkml:trace>
  <inkml:trace contextRef="#ctx0" brushRef="#br0" timeOffset="137468">14852 16474 0,'0'24'31,"0"0"-15,-24-24-16,24 24 0,0 1 15,0-1-15,0 0 16,-24 0-16,24 25 0,0-25 16,0 0-16,24 0 0,-24 0 15,24 1-15,1-1 16,-1 0-16,0-24 0,0 0 16,0 0-16,1 0 15,-1 0-15,-24-24 0,24 0 16,-24-1-16,0-23 0,0 24 15,0-25-15,-24 1 16,0 0-16,-1-1 0,1 25 16,-24-24-16,-1 24 0,25 24 15,-24 0-15,24 0 16,-25 0-16,25 24 16,0 0-16,24 0 15,0 0-15,24 0 0,-24 1 16,24-1-16,1 0 15,-1-24-15,0 24 0,0-24 16,0 24-16,0-24 0,25-24 16,-25 24-1,0-24-15,0 0 0,1 0 16,-25-1-16,24 1 0,0-24 16,0 24-16,0 0 15,-24-1-15,25 1 0,-1 24 16,0 24-1,-24 25 1,24-25-16,-24 0 0,24 0 16,-24 0-16,0 1 15,25-1-15,-25 0 0,0 0 16,24 0 0,-24-48-1,24 24 1,0-24-16,-24 0 15,24 0-15,0-1 0,1 1 16,-1-24-16,0 24 16,0 0-16,0 24 15,1 24-15,-1 0 16,-24 0-16,24 0 16,0 0-16,0 25 0,1-25 15,-25 0-15,24 0 16,0 1-16,0-1 0,-24 0 15,24-24-15,1 0 16,-25-24-16,24 24 16,-24-24-16,24-1 0,0 1 15,-24 0-15,24 0 0,0 0 16,-24-1-16,0 1 16,25 24-16,-50 0 15</inkml:trace>
  <inkml:trace contextRef="#ctx0" brushRef="#br0" timeOffset="140159">12579 13982 0,'-49'-24'0,"25"24"16,0 0-16,-25-24 15,25 24-15,0 0 0,-24 0 16,-1 0-16,1 24 15,0 24-15,-1-23 0,1 23 16,-1 0-16,1 1 0,24-1 16,0 25-16,24-1 15,0 1-15,0-1 0,24 25 16,0-24-16,24-1 16,1 25-16,-1-24 0,25-25 15,-1 0-15,1 1 0,-25-25 16,49 0-16,-24-24 15,23 0-15,1-24 0,-24 0 16,23 0-16,1-49 16,-24 25-16,-1-25 0,1 1 15,-25-25-15,-24 24 0,1-24 16,-25 1-16,-25-1 16,-23 24-16,0 1 0,-25-1 15,1 25-15,-25-1 16,-24 25-16,24 0 0,-24 24 15,24 0-15,1 24 0,-1 0 16,24 1-16,25-1 16,24 0-16,0 24 0</inkml:trace>
  <inkml:trace contextRef="#ctx0" brushRef="#br0" timeOffset="140944">15796 13740 0,'0'-24'0,"-24"24"0,0-24 15,-1 24-15,1 0 16,0-24-16,0 24 15,0 0-15,-25 0 0,25 0 16,-24 0-16,-1 0 0,1 0 16,-1 24-16,1-24 15,-24 48-15,23-23 0,1 23 16,-1 0-16,25 1 16,-24-1-16,24 25 0,24-25 15,0 25-15,0-1 16,48 1-16,0-25 0,1 25 15,23-1-15,25-23 0,-24-1 16,48 0-16,-25 1 16,1-25-16,24 0 0,-24-24 15,0 0-15,-1-24 0,1 0 16,-24 0-16,-1-25 16,1 1-16,-1-1 0,-23-23 15,-1-1-15,-24 1 16,-24-1-16,0-24 0,0 25 15,0-25-15,-48 25 0,0-1 16,-1 0-16,-23 25 16,-1 24-16,1 0 0,-25 24 15,0 0-15,24 24 16,-23-24-16,23 24 0,1 24 16</inkml:trace>
  <inkml:trace contextRef="#ctx0" brushRef="#br0" timeOffset="143006">14901 17151 0,'-24'0'31,"48"0"0,-24-24-15,24 24-16,24 0 0,-23-24 15,47 24-15,-23-24 16,23 24-16,1-25 0,-1 25 16,1-24-16,-1 24 0,-23 0 15,-1-24-15,-24 24 16,1 0-16,-50 0 31</inkml:trace>
  <inkml:trace contextRef="#ctx0" brushRef="#br0" timeOffset="143357">14756 17200 0,'0'24'0,"24"-24"32,0 0-17,0 0-15,0 0 16,25 0-16,-1 0 0,25 0 16,-1-24-16,25 24 15,0 0-15,-25-25 0,25 25 16,0 0-16,-24-24 0,-1 24 15,1 0-15,-49 0 16,0-24-16,0 24 0,0 0 16,-48 0-1,0 0 1,0 0 0,24 24-1</inkml:trace>
  <inkml:trace contextRef="#ctx0" brushRef="#br0" timeOffset="146123">23924 14103 0,'-24'0'31,"24"-24"-31,-24 24 16,24-24-1,24 24 1,0 0-16,0-24 16,0 24-16,25-25 0,-1 1 15,25 0-15,-1 0 0,25 0 16,24-25-16,0 25 15,0-24-15,0 24 0,0-25 16,24 25-16,-48-24 16,-1 23-16,1 1 0,-24 0 15,-25 0-15,0 0 0,-23-1 16,-50 25 0,25-24-16,-24 24 15,0 0-15,0 0 16,-24 0-16,23 0 0,1 0 15</inkml:trace>
  <inkml:trace contextRef="#ctx0" brushRef="#br0" timeOffset="146529">25158 13184 0,'-25'0'0,"1"0"0,0-24 16,48 24 15,0 0-31,25 24 0,-1-24 16,25 24-16,-25-24 15,25 24-15,-1 1 0,25-25 16,-24 24-16,-1 0 0,-23 0 15,23 0-15,-23-24 16,-25 25-16,0-1 0,-24 0 16,0 0-1,-24 0-15,0 0 0,-1 1 16,-23-1-16,0 0 0,-1 0 16,1 25-16,-1-25 15,25 0-15,0 24 0,0-23 16,0-1-16,24 0 0,-25 0 15,25 0-15,0 1 16,0-1-16,25-24 16</inkml:trace>
  <inkml:trace contextRef="#ctx0" brushRef="#br0" timeOffset="147261">24456 11370 0,'-24'0'0,"0"-24"16,0 24-16,-25 0 0,25 0 15,-24 0-15,-1 24 16,1 0-16,-1 0 0,1 24 16,0 1-16,-1-1 0,1 25 15,24-1-15,0 1 16,-1 24-16,1-25 0,24 1 15,0-25-15,24 25 16,1-25-16,-1 25 0,24-49 16,-24 24-16,25-23 0,-1-1 15,0 0-15,1-24 16,-1 0-16,1 0 16,23-24-16,-48 24 15,1-49-15,-1 25 0,-24 0 16,0-24-16,0-1 0,0 1 15,-24-1-15,24 1 16,-25 0-16,25 23 0,0 1 16,-24 0-16,0 48 15,24 0 1,0 25-16,0-1 0,0 1 16,0-1-16,0 0 15,0 1-15,0 23 0,24-23 16,-24-25-16,24 24 0,-24-24 15,25 1-15,-1-1 16</inkml:trace>
  <inkml:trace contextRef="#ctx0" brushRef="#br0" timeOffset="147598">24843 11757 0,'0'-24'16,"-24"-1"-16,0 1 16,0 24-1,-1 24 1,25 1-16,-24-1 16,0 0-16,0 24 0,0-23 15,24 23-15,-25 0 0,25 1 16,-24-1-16,24 0 15,0 1-15,24-1 0,1 1 16,-1-1-16,24-24 16,-24 25-16,25-25 0,-1 0 15,1-24-15,-1 24 0,0-24 16,-24 0-16,1 0 16,-1-24-16,0 0 0,0 0 15,-24-1-15,0-23 0</inkml:trace>
  <inkml:trace contextRef="#ctx0" brushRef="#br0" timeOffset="147779">24843 12047 0,'-48'-24'16,"-1"24"-16,25-24 0,-24 24 15,24-25-15,-1 25 16,50 0 0,-1 0-1,24 0-15,-24 0 16,25 0-16,23 0 0,-23 0 15,23 0-15,-23 0 0,-1-24 16,25 24-16,-49 0 16,24 0-16</inkml:trace>
  <inkml:trace contextRef="#ctx0" brushRef="#br0" timeOffset="148166">25254 11684 0,'-24'0'0,"0"0"16,0 0-16,0 0 0,-1 0 16,25-24-16,25 24 15,23 0 1,0 0-16,1-24 0,23 24 16,1 0-16,-1-24 15,1 24-15,-25 0 0,25-25 16,-49 25-16,25-24 0,-49 0 15,-25 24 1,1 0-16,-24-24 0,-1 24 16,1-24-16,24 24 15,-25-25-15,25 25 0,0 0 16,0 0-16,24 25 0,0-1 16,0 0-16,0 0 15,0 49-15,0-25 0,0 1 16,0 23-16,24 1 15,-24-25-15,0 25 0,0-25 16,24 0-16,-24 1 0,0-1 16,0-24-16,0 1 15,0-1-15</inkml:trace>
  <inkml:trace contextRef="#ctx0" brushRef="#br0" timeOffset="148582">25762 12144 0,'0'24'16,"25"-24"15,-1 0-31,0 0 15,24 0-15,1 0 0,-1 0 16,25 0-16,-1 0 16,1 0-16,-1 0 0,1-24 15,-25 24-15,1 0 16,-1 0-16,-48-24 16,-24 24-16,0-25 15</inkml:trace>
  <inkml:trace contextRef="#ctx0" brushRef="#br0" timeOffset="148936">27020 11370 0,'0'-24'16,"-24"-1"0,0 25-16,0 0 15,0 0-15,-1 0 0,-23 0 16,0 25-16,23-25 0,-23 48 16,24-24-16,0 24 15,-1 1-15,1-1 0,0 25 16,24-25-16,0 25 15,0-25-15,24 1 0,0-1 16,1 0-16,23 1 0,-24-25 16,25 0-16,-1 0 15,0-24-15,-23 0 0,23 0 16,-24 0-16</inkml:trace>
  <inkml:trace contextRef="#ctx0" brushRef="#br0" timeOffset="149663">26754 11878 0,'-24'-24'0,"0"-1"16,24 1-16,24 24 15,0-24-15,0 24 0,25-24 16,-1 24-16,1-24 16,-1-1-16,24 25 0,-23-24 15,-1 0-15,1 24 16,-25-24-16,0 24 0,24-24 15,-23-1-15,-1 25 0,-24-24 16,24 0-16,-24 0 16,24 0-16,-24-1 15,0 1 1,0 0 0,-24 24-16,24 24 15,0 0-15,0 25 16,-24-25-16,24 24 0,0 1 15,0-1-15,-24 1 16,24-1-16,0 0 0,0-23 16,-25 23-16,25-24 0,0 0 15,0 0-15,-24-24 16,24 25-16,-24-25 16,24-25-16,0 1 15,0 0 1,0 0-16,0-24 0,24-1 15,-24 1-15,24-1 16,1 1-16,-1 0 0,0-1 16,0 1-16,-24 24 0,24-1 15,1 25-15,-1 25 16,-24-1-16,24 24 16,-24 1-16,0 23 15,24-23-15,0-1 0,0 0 16,1 1-16,-25-25 0,48 24 15,-24-24-15,0-24 16,1 25-16,-1-25 0,0 0 16,0-25-16,-24 1 15,24 0-15,1 0 0,-25 0 16,24-25-16,-24 1 16,0-25-16,0 25 0,0 0 15,0-25-15,0 25 0,-24-1 16,24 25-16,-25 0 15,25 0-15,-24 24 0,0 0 16,0 24 0,24 0-16,0 0 0,0 0 15</inkml:trace>
  <inkml:trace contextRef="#ctx0" brushRef="#br0" timeOffset="150033">27964 11491 0,'-24'-25'16,"24"1"-16,-25 24 16,25-24-16,0 0 0,0 0 15,25 0 1,-1 24-16,24-25 16,0 25-16,1-24 0,-25 24 15,24 0-15,1-24 16,-25 24-16,0 0 0,0-24 15,-24 0 1,-24 24 0,0 0-1,0 24 1,24 0-16,-24 0 0,-1 25 16,1-25-16,24 48 0,-24-23 15,0 23-15,0 1 16,-1-25-16,1 25 0,24-25 15,-24 1-15,24-1 16,0-24-16,0 0 0,0 0 16,0 1-16,24-25 0</inkml:trace>
  <inkml:trace contextRef="#ctx0" brushRef="#br0" timeOffset="150280">28302 11418 0,'0'-48'0,"0"24"0,25-1 16,-1 25-1,-24 25 1,0 23-16,24 0 0,-24 1 16,0-1-16,0 0 15,0 25-15,0-25 0,-24 1 16,24-1-16,0 1 15,-24-25-15,24 24 0,-25-24 16,25 0-16,-24-24 16,24 25-16</inkml:trace>
  <inkml:trace contextRef="#ctx0" brushRef="#br0" timeOffset="150928">28593 11346 0,'-25'0'0,"1"-25"16,24 1-16,-24 24 15,24-24-15,24 0 16,0 0 0,25-1-16,-1 25 0,1-24 15,23 24-15,-23-24 16,23 24-16,1 0 0,-1 0 16,-23 0-16,-1 0 0,-24 0 15,0 24-15,-24 0 16,-24-24-16,-24 25 15,24-25-15,-25 0 16,25 24-16,-24-24 0,-1 0 16,25 0-16,0 0 0,0 0 15,0 0-15,-1 0 16,25 24 15,0 0-31,-24 25 16,24-25-16,0 24 15,0 25-15,0-25 16,-24 0-16,24 25 0,0-25 16,0 1-16,-24-1 0,24 1 15,0-25-15,0 0 16</inkml:trace>
  <inkml:trace contextRef="#ctx0" brushRef="#br0" timeOffset="151482">29197 11321 0,'0'-48'0,"0"24"16,0 0-16,0-1 0,25 50 47,-25-1-47,24 0 15,0 24-15,-24-23 0,24 23 16,0-24-16,-24 24 0,25-23 16,-1-1-16,-24 0 15,24 0-15,0-24 16,0 0-16,-24-24 16,25 24-16,-1-24 0,0 0 15,-24-25-15,24 25 0,-24-24 16,24 24-16,-24-25 15,0 25-15,0-24 0,0 23 16,-24 50 15,0 23-31,-24 0 0,23 25 16,-23-1-16,24 1 16,-25 24-16,1-25 0,24 25 15,0-24-15,-1-1 0,1 1 16,0-1-16,24-23 15,-24-1-15,24-24 0,0 1 16,0-1-16,0 0 16,0 0-16,24-24 31,0-24-15,0 24-16,-24-24 15,-24 24 1</inkml:trace>
  <inkml:trace contextRef="#ctx0" brushRef="#br0" timeOffset="155331">26778 12894 0,'-24'-24'15,"48"-1"1,1 25-16,-25-24 16,48 24-16,-24-24 0,25 24 15,-1-24-15,24 24 16,-23-24-16,23 24 0,-23 0 15,23-25-15,-23 25 0,-1-24 16,1 24-16,-1 0 16,-24-24-16,0 24 0,0 0 15,1-24-15,-25 0 32,-25 24-32</inkml:trace>
  <inkml:trace contextRef="#ctx0" brushRef="#br0" timeOffset="155781">27190 12482 0,'-25'0'31,"25"-24"-15,0 48 46,-24 1-62,24-1 16,0 24-16,-24-24 15,24 25-15,0-1 0,-24 1 16,24-25-16,0 24 0,0 1 16,0-1-16,0-24 15,0 0-15,0 0 0,0 1 16,0-1-16,0 0 16,0 0-16,0-48 62</inkml:trace>
  <inkml:trace contextRef="#ctx0" brushRef="#br0" timeOffset="158043">27020 13861 0,'24'0'0,"1"-24"0,-1 0 16,-24 0-16,0 0 15,0-1-15,0 1 16,0 0-16,-24 0 16,-1 0-16,1-1 15,-24 25-15,24-24 0,-25 24 16,1 0-16,0 0 16,-25 0-16,25 24 0,-1 1 15,1-1-15,-1 0 0,1 0 16,24 25-16,24-25 15,0 24-15,24-24 0,0 1 16,0 23-16,25-24 0,23 0 16,-23 0-16,23 1 15,1-1-15,0 0 0,-25-24 16,0 24-16,1 0 16,-25-24-16,0 25 0,-48-1 15,-25-24 1,1 0-16,0 0 15,-25 0-15,1 0 0,23 0 16,-23 0-16,23 0 16,1 0-16,-1-24 0,49-1 15</inkml:trace>
  <inkml:trace contextRef="#ctx0" brushRef="#br0" timeOffset="158458">27311 13740 0,'0'-24'16,"0"0"-1,-25 24 1,1 24 0,24 0-1,0 1-15,0-1 16,0 24-16,0 1 0,0-25 15,0 24-15,0 0 16,0-23-16,24-1 0,-24 24 16,25-24-16,-1-24 0,0 25 15,0-25-15,0 0 16,1 0-16,-1 0 16,0-25-16,0 1 0,0 0 15,0 0-15,1 0 16,-25-25-16,0 1 0,0 24 15,0-25-15,0 25 16,0-24-16,-25 24 0,25-1 16,-24 1-16,0 24 15,24 24 1,24-24 0,-24 25-1</inkml:trace>
  <inkml:trace contextRef="#ctx0" brushRef="#br0" timeOffset="158963">27746 13644 0,'-24'-25'0,"24"1"16,-24 0-16,24 0 0,0 0 16,0-1-16,0 1 15,0 48 1,0 1-16,0-1 15,0 24-15,0 1 0,24 23 16,-24 1-16,0-1 0,0 1 16,24-1-16,-24 1 15,0 0-15,0-1 0,0-23 16,0-1-16,0 0 16,0 1-16,0-25 0,0 0 15,0 0-15,0-48 31,-24-24-15,24 24-16,-24-25 16,24 1-16,0-1 0,-25-23 15,25 23-15,0-23 0,0-1 16,25 25-16,-1 0 16,0-1-16,0 1 0,0 24 15,1-1-15,-1 25 16,0 0-16,0 0 0,0 25 15,-24-1-15,25 0 16,-25 0-16,0 0 16,0 25-16,-25-25 0,25 0 15,-24 0-15,0 0 16,0-24-16,0 25 0,-1-25 16,1 0-16,0 0 15</inkml:trace>
  <inkml:trace contextRef="#ctx0" brushRef="#br0" timeOffset="159453">28060 13571 0,'0'-24'0,"0"0"0,0-1 16,0 1-16,-24 24 15,24 24 1,0 1-16,24-1 15,1 24-15,-25 1 16,24-1-16,-24 0 0,24 25 16,-24-25-16,0 25 0,0-1 15,0 1-15,0 0 16,0-25-16,0 25 0,0-25 16,0 0-16,0-23 15,0-1-15,0 0 0,0 0 16,0-48-1,-24 0 1,24 0-16,-24-1 0,24-23 16,-25 0-16,1-25 15,24 25-15,0-25 0,0 0 16,24 1-16,1 24 16,-1-1-16,24 1 0,1-1 15,-25 25-15,24 24 0,1 0 16,-25 0-16,24 0 15,-24 24-15,-24 1 0,25-1 16,-25 0-16,0 0 0,-25 0 16,25 1-16,-24-1 15,0 0-15,0-24 0,-25 24 16,25-24-16,0 0 16,0 0-16,0 0 0</inkml:trace>
  <inkml:trace contextRef="#ctx0" brushRef="#br0" timeOffset="159891">29560 12773 0,'24'-49'0,"1"-23"0,-1 23 16,-24-23-16,24 23 0,0-23 15,-24 24-15,24-25 16,-24 25-16,0-1 0,0 1 16,0-1-16,0 25 0,-24 0 15,0 24-15,0 0 16,0 24-16,-25 25 0,25-1 15,-24 49-15,-1 0 16,25 23-16,0 26 0,0 23 16,0 24-16,24 1 0,0 0 15,0 23-15,0-23 16,0-1-16,0 1 0,0-25 16,-25 0-16,1 1 0,24-25 15,-24 0-15,0-24 16,-25-24-16,25-25 0,0 1 15,0-49-15,-25 0 16,25-48-16,0-24 0</inkml:trace>
  <inkml:trace contextRef="#ctx0" brushRef="#br0" timeOffset="160816">28980 14055 0,'-24'-24'0,"-1"-1"16,25 1-16,0 0 0,0 0 16,0 0-16,0 0 15,25-1-15,-1 1 0,0 0 16,0 0-16,24 24 0,-23-24 16,23 24-16,-24-25 15,25 25-15,-1 0 0,0-24 16,1 24-16,-1-24 15,25 24-15,-25-24 0,0 24 16,1-24-16,-1 24 0,1-25 16,-25 1-16,0 24 15,-24-24-15,24 0 0,-24 0 16,-24 24 0,0 0-1,0 24-15,24 0 16,-25-24-16,1 24 15,24 0-15,-24 1 0,24-1 16,0 24-16,0-24 16,0 1-16,24-1 0,0 24 15,-24-24-15,25 1 0,-1-25 16,0 24-16,0-24 16,0 0-16,1 0 15,-25-24 1,0-1-1,0 1-15,-25 0 0,25 0 16,0 0-16,-24-25 16,24 25-16,0 0 0,0 0 15,-24-1 1,24 1-16,24 24 62,0 0-46,1 0-16,-1 0 16,0 0-16,0 0 0,0 0 15,1 0-15,-1 0 16,24 24-16,-24-24 0,0 25 16,1-25-16,-1 24 15,-24 0-15,24 0 0,0 0 16,-24 1-16,0-1 0,0 0 15,0 0-15,0 0 16,-24-24-16,0 0 16,0 0-1,24-24-15,-25 24 16,25-24-16,-24 0 0,24 0 16,0-25-16,24 25 15,1-24-15,-1 23 0,0-23 16,24 0-16,1 23 0,-25-23 15,24 24-15,-23 0 16,-1 24-16,0 0 0,0 0 16,-24 24-1,0 0-15,-24 0 16,24 0-16,-24 1 16</inkml:trace>
  <inkml:trace contextRef="#ctx0" brushRef="#br0" timeOffset="161589">31108 13571 0,'0'-24'0,"0"0"16,0-1-16,0 1 0,0 0 16,0 0-16,0 0 15,-24 0-15,0 24 16,0-25-16,0 25 0,0 0 15,-1 0-15,-23 0 16,24 0-16,-25 25 0,25-1 16,0 0-16,0 24 0,-25-24 15,49 1-15,-24 23 16,24-24-16,-24 25 0,24-25 16,0 0-16,0 24 15,24-23-15,0-25 0,-24 24 16,25-24-16,-1 0 0,0 0 15,0 0-15,0 0 16,1-24-16,-1-1 0,0 1 16,0 0-16,0 0 15,1 0-15,-1-25 0,-24 25 16,24-24-16,0 23 0,-24 1 16,0 0-16,24 0 15,-24 0-15,0 48 16,24 0-1,-24 0-15,0 25 16,0-25-16,0 0 0,25 24 16,-1-23-16,-24-1 15,24-24-15,0 24 0,0 0 16,1-24-16,-1 0 16,24 0-16,-24 0 0,1 0 15,23-24-15</inkml:trace>
  <inkml:trace contextRef="#ctx0" brushRef="#br0" timeOffset="162010">29996 14635 0,'24'-48'0,"-24"24"0,24-25 16,-24 25-16,0 0 16,24 24-16,-24 24 31,-24 0-31,24 25 0,-24-1 16,24 1-16,-24 23 0,24 1 15,-24-1-15,24 25 16,0-24-16,-25-1 0,25 1 15,0-25-15,0 25 16,0-49-16</inkml:trace>
  <inkml:trace contextRef="#ctx0" brushRef="#br0" timeOffset="162393">29270 14902 0,'-24'-49'0,"0"-23"0,-1-1 16,25 0-16,0 1 0,25-1 16,-1 1-16,0-1 15,24 1-15,25-1 0,0 25 16,23-1-16,1 25 0,0 0 15,0 0-15,24 24 16,-25 0-16,-23 24 0,24 0 16,-25 24-16,-23 1 15,-1-1-15,-24 1 0,0-1 16,-24 0-16,0 1 0,-24 23 16,0-23-16,0-1 15,-25 0-15,-23-23 0,23 23 16,1-24-16,0 0 15,-1 1-15,1-1 0,24 0 16,0-24-16,-1 0 16</inkml:trace>
  <inkml:trace contextRef="#ctx0" brushRef="#br0" timeOffset="162760">30359 14781 0,'0'-25'16,"0"1"-1,24 24 1,0 0 0,0 24-16,0 1 15,1-1-15,-25 0 16,24 0-16,0 0 0,-24 1 15,0 23-15,0-24 0,0 0 16,0 0-16,-24-24 16,24 25-16,-24-25 0,-1 0 15,1 0-15,0-25 16,0 25-16,0-24 0,24 0 16,0 0-16,0 0 0,0 0 15,24-1-15,0 1 16,24-24-16,1 24 0,-25-1 15,24 1-15,25 0 0,-25 0 16</inkml:trace>
  <inkml:trace contextRef="#ctx0" brushRef="#br0" timeOffset="163618">30891 14563 0,'-24'24'31,"24"0"0,-25 0-31,25 1 0,0-1 16,-24 0-16,24 0 0,0 25 15,0-25-15,0 0 16,0 0-16,0 0 0,0 1 16,24-1-16,1-24 15,-1 0-15,0 0 16,0 0-16,0-24 15,1-1 1,-25 1-16,0 0 0,0 0 16,0 0-16,0-1 15,0 1-15,-25-24 0,1 24 16,24-1-16,-24 1 0,24 0 16,-24 0-16,24 0 15,24 24 1,0 0-1,25 24-15,-25-24 0,24 24 16,-24-24-16,25 24 0,-1-24 16,0 24-16,1-24 15,-25 0-15,0 0 0,25 0 16,-25 0 0,0 0-16,-24-24 0,0 0 15,-24 24 1,24-24-16,-24 24 15,-1-24-15,1 24 16,24 24 0,-24-24-16,24 24 0,-24 24 15,0 1-15,24-25 16,0 24-16,0-23 16,-25 23-16,25-24 0,0 25 15,25-25-15,-25 0 16,24 24-16,-24-24 0,24-24 15,0 25-15,0-25 16,1 0-16,-25-25 16,24 1-16,0 0 0,-24-24 15,24 24-15,0-25 16,1-23-16,-25 23 0,24-23 16,-24 23-16,24-23 0,-24-1 15,0 1-15,24 23 16,-24 1-16,0-1 0,0 25 15,0 0-15,0 0 0,-24 24 16,24 24-16,-24 0 16,24 0-16,-24 25 0,24-1 15,0 1-15,0 23 16,0 1-16,0-1 0,0 1 16,24-1-16,-24-23 15,24 23-15,-24-23 0,24-1 16,-24 0-16,24-23 0</inkml:trace>
  <inkml:trace contextRef="#ctx0" brushRef="#br0" timeOffset="163796">32052 14708 0,'-24'0'0,"0"-24"16,-1 24-16,1 0 15,0 0-15</inkml:trace>
  <inkml:trace contextRef="#ctx0" brushRef="#br0" timeOffset="171521">18844 14853 0,'24'0'94,"24"24"-94,-23-24 15,47 0-15,1 0 0,24 0 16,-1 0-16,1 0 0,24 0 16,-24 0-16,0-24 15,-1 24-15,1 0 0,-24-24 16,-1 24-16,-23 0 16,-25 0-16,0 0 0,0 0 15,-24-24-15,-24 24 16,0 0-1,0 0-15,-25-24 0,25 24 16,0 0-16,0 0 16</inkml:trace>
  <inkml:trace contextRef="#ctx0" brushRef="#br0" timeOffset="179525">27504 12362 0,'-24'0'15,"0"0"1,48 0 46,0 0-62,0-25 16,0 25-16,1 0 0,23-24 16,-24 24-16,25 0 15,-25-24-15,24 24 0,-24 0 16,1-24-16,-1 24 16,0 0-16,0 0 0,-24-24 15,24 24-15</inkml:trace>
  <inkml:trace contextRef="#ctx0" brushRef="#br0" timeOffset="179915">27577 12410 0,'24'0'15,"0"0"1,0 0-16,0 0 15,25 0-15,-25 0 16,24-24-16,1 24 0,-1 0 16,1 0-16,-1-24 0,0 24 15,-24 0-15,25-25 16,-25 25-16,0 0 16,-24-24 15,0 48 31</inkml:trace>
  <inkml:trace contextRef="#ctx0" brushRef="#br0" timeOffset="181112">27843 14684 0,'24'-24'109,"0"24"-109,0-25 16,1 25-16,-1-24 0,0 24 16,24 0-16,-24-24 15,1 24-15,23 0 0,-24 0 16,0 0-16,-24-24 16</inkml:trace>
  <inkml:trace contextRef="#ctx0" brushRef="#br0" timeOffset="181527">27843 14877 0,'0'-24'93,"24"24"-93,0-24 16,0 24 0,1 0-16,-1 0 0,24-24 15,-24 24-15,25 0 0,-1 0 16,-24-24-16,25 24 16,-25 0-16,0 0 0,0 0 15,0 0 1,-48 0 31</inkml:trace>
  <inkml:trace contextRef="#ctx0" brushRef="#br0" timeOffset="190079">26028 1813 0,'0'-24'0,"0"48"0,0 25 16,0-25 0,0 0-1,0 0-15,0 1 16,0-1-1,0 0-15,0 24 0,0-23 16,0 23-16,0 0 16,0 1-16,0-1 0,25 0 15,-25 1-15,0-1 0,0-24 16,0 25-16,24-25 16,-24 0-16</inkml:trace>
  <inkml:trace contextRef="#ctx0" brushRef="#br0" timeOffset="190440">26319 1621 0,'24'0'31,"0"24"-15,-24 0-16,24 1 0,25 23 15,-25 0-15,0 1 16,24-1-16,1 25 0,-25-1 16,0 1-16,25-1 15,-25 1-15,-24-1 0,24 1 16,-24-25-16,0 1 0,0-1 15,-24 1-15,0-25 16,-1 0-16,-23 0 0,0 0 16,-1-24-16,25 25 15,-24-25-15,-1 24 0,1-24 16,24 0-16,0-24 0</inkml:trace>
  <inkml:trace contextRef="#ctx0" brushRef="#br0" timeOffset="190776">27456 1960 0,'0'-25'0,"0"1"0,0 0 16,0 0-1,0 48 1,0 0 0,0 25-16,0-25 0,0 24 15,24 25-15,-24-25 0,24 25 16,-24-25-16,24 25 15,-24-25-15,0 0 0,24 1 16,-24-25-16,0 24 16,0-23-16</inkml:trace>
  <inkml:trace contextRef="#ctx0" brushRef="#br0" timeOffset="191136">27069 1839 0,'-49'-73'0,"1"1"16,24 23-16,0 1 0,24-1 15,0 1-15,24 0 16,0 23-16,24 1 0,1 24 16,23-24-16,1 24 0,24 0 15,-1 24-15,1 0 16,24 1-16,-24 23 0,24 0 15,-24 25-15,-1 0 0,-23-1 16,-1 25-16,-47-25 16,-1 25-16,-24-24 0,0-1 15,-24 1-15,-25-1 16,1-23-16,-25-1 0,1-24 16,-25 1-16,24-1 15,1 0-15,-1 0 0,1-24 16,23 0-16,25 0 0,-24 0 15,48-24-15,0 0 16,0 0-16</inkml:trace>
  <inkml:trace contextRef="#ctx0" brushRef="#br0" timeOffset="191387">28254 2032 0,'0'-24'0,"0"0"16,0 48 15,24 0-15,-24 0-16,24 1 0,1 23 16,-1-24-16,-24 25 15,24-1-15,-24 0 0,24-24 16,-24 1-16,0 23 15,24-48-15,-24 24 0,0 0 16</inkml:trace>
  <inkml:trace contextRef="#ctx0" brushRef="#br0" timeOffset="191538">28375 1500 0,'-24'-24'0,"24"0"0,0 48 32,0 24-32,0-24 15</inkml:trace>
  <inkml:trace contextRef="#ctx0" brushRef="#br0" timeOffset="191910">28544 1984 0,'0'24'16,"24"0"31,1 0-31,-25 1-16,24-1 0,0 24 15,0-24-15,-24 25 16,24-25-16,-24 0 0,25 24 15,-25-23-15,0-1 16,0 0 0,0-48-1,0 0 1,24-1-16,-24 1 0,24 0 16,0-24-16,-24-1 15,24-23-15,25 23 0,-25 1 16,0 0-16,0 23 0,1 1 15,-1 0-15,0 48 16,-24 0-16,24 1 16,-24-1-16,0 0 15</inkml:trace>
  <inkml:trace contextRef="#ctx0" brushRef="#br0" timeOffset="192311">29125 2177 0,'0'-24'16,"24"24"-16,0 0 63,-24 24-63,24-24 0,1 0 15,-1 0-15,24 0 0,-24 25 16,25-25-16,-25 0 15,0 0-15,25-25 0,-25 25 16,0-24-16,0 0 16,0 0-16,-24-25 15,0 25-15,-24 0 0,0-24 16,0 23-16,0 1 16,-25 24-16,25 0 0,-24 0 15,23 0-15,-23 24 16,24 1-16,0 23 0,-1-24 15,25 25-15,-24-1 0,24-24 16,0 25-16,24-1 16,1-24-16,-1 24 0,0-23 15,24-25-15,1 24 0,-1-24 16,1 0-16</inkml:trace>
  <inkml:trace contextRef="#ctx0" brushRef="#br0" timeOffset="192637">29972 2008 0,'0'-24'0,"0"0"15,0-1 1,0 1 15,-25 24-15,1 0-16,0 0 15,0 0-15,0 0 0,-1 0 16,1 0-16,0 24 16,0 1-16,0-1 0,-1 0 15,25 24-15,0-23 16,0-1-16,0 24 0,25-24 16,-1 1-16,0-1 0,0 0 15,25 0-15,-25 0 16,24-24-16,1 24 15,-1-24-15,0 0 0,1-24 16,-25 0-16</inkml:trace>
  <inkml:trace contextRef="#ctx0" brushRef="#br0" timeOffset="192869">30334 1621 0,'0'-73'15,"0"1"-15,0-1 0,0 25 16,0-1-16,0 25 15,0 48 1,0 25-16,0-1 0,0 1 16,0 47-16,0-23 15,25 24-15,-25-25 0,24 25 16,0-24-16,-24 23 16,24-23-16,0-25 0,-24 1 15,25-1-15,-25-24 0,24 0 16,-24 1-16,24-1 15</inkml:trace>
  <inkml:trace contextRef="#ctx0" brushRef="#br0" timeOffset="193140">30262 1863 0,'-24'-49'0,"-25"49"15,25-24-15,0 24 0,24-24 16,-24 24-16,48 0 31,0 0-31,0 0 16,25 0-16,23 0 0,-23 0 15,23 0-15,1 0 16,-25-24-16,25 24 0,-25 0 16,-24 0-16,25 0 0,-25 0 15,-48 0 16,-1 24-31,1 0 0,0-24 16,0 24-16</inkml:trace>
  <inkml:trace contextRef="#ctx0" brushRef="#br0" timeOffset="201074">28278 3121 0,'24'0'32,"-24"-24"-32,25 48 46,-25 0-30,0 0 0,0 25-16,0-1 0,0 0 15,24 1-15,-24-1 0,0 25 16,0-25-16,-24 0 16,24-23-16</inkml:trace>
  <inkml:trace contextRef="#ctx0" brushRef="#br0" timeOffset="201602">27915 3242 0,'-24'-49'0,"0"25"0,24-24 15,0-1-15,0 1 16,0 24-16,24 0 0,25-25 15,-1 25-15,24 0 16,1 24-16,24-24 0,0-1 16,-1 25-16,25 0 0,-24 25 15,0-1-15,-25 0 16,1 0-16,0 0 0,-25 1 16,-24 23-16,-24-24 0,0 0 15,-48 25-15,-1-25 16,1 0-16,-25 0 0,-23 1 15,23-25-15,-24 24 16,25-24-16,23 24 0,1-24 16,0 0-16,23 0 15,1 24-15,48-24 16,25 0-16,-25 0 16,24 0-16,25 0 15,-25 0-15,25 24 0,-1-24 16,-23 24-16,-1 1 0,1 23 15,-1-24-15,-24 25 16,0-25-16,-24 24 0,-24-24 16,0 25-16,-24-25 15,-1 0-15,1 0 0,-25-24 16,25 0-16,-25 0 0,1 0 16,23 0-16,1 0 15,24 0-15,0-24 0,-1 0 16</inkml:trace>
  <inkml:trace contextRef="#ctx0" brushRef="#br0" timeOffset="201884">29270 3338 0,'0'-24'0,"0"0"0,-24-24 16,24 24 0,0-1-16,0 50 15,0-1-15,24 24 16,-24-24-16,24 25 16,-24-1-16,24 25 0,-24-25 15,0 0-15,25 1 16,-25-1-16,0-24 0,0 25 15,0-25-15,0 0 16</inkml:trace>
  <inkml:trace contextRef="#ctx0" brushRef="#br0" timeOffset="202124">29197 3363 0,'0'-73'15,"-24"25"-15,24-25 16,0 25-16,0-1 0,0 1 15,0 24-15,24 0 16,1-1-16,-1 25 0,24 0 16,-24 25-16,25-1 0,-1 0 15,1 0-15,-1 0 16,0 1-16,-24 23 0,1-24 16,-25 0-16,-25 1 0,1-1 15,-24 0-15,0 0 16,-25 0-16,0 0 0,25-24 15,0 0-15</inkml:trace>
  <inkml:trace contextRef="#ctx0" brushRef="#br0" timeOffset="202369">29778 3871 0,'0'24'0,"24"-48"32,0 24-17,1-25-15,-1 25 0,0-24 16,24 24-16,-23 0 0,23-24 16,-24 24-16,24 0 15,-23 0-15,-1 0 16,-24-24-16</inkml:trace>
  <inkml:trace contextRef="#ctx0" brushRef="#br0" timeOffset="202623">30262 3145 0,'0'-24'16,"0"48"15,24 0-15,0 0-16,-24 1 0,24 23 16,1 0-16,-1 1 0,-24-1 15,24 0-15,-24 1 16,24-1-16,-24-24 0,0 25 15,0-25-15</inkml:trace>
  <inkml:trace contextRef="#ctx0" brushRef="#br0" timeOffset="202856">30673 3169 0,'0'-24'0,"-24"0"16,48 24 15,0 24-31,0 0 16,-24 25-16,25-25 0,-1 24 16,0 25-16,-24-25 15,24 0-15,-24 1 0,0-1 16,0 1-16</inkml:trace>
  <inkml:trace contextRef="#ctx0" brushRef="#br0" timeOffset="203150">30600 3169 0,'-24'-72'0,"24"23"0,-24 1 16,0 24-16,24-25 0,0 25 16,24 0-1,0 24-15,0 0 0,49 0 16,-25 24-16,49-24 0,-24 24 16,24 0-16,-1 25 15,1-1-15,-24 1 0,-1-1 16,-48 25-16,1-1 15,-50 1-15,-23-1 0,-49 1 16,-24-1-16,-48 1 0,0 0 16</inkml:trace>
  <inkml:trace contextRef="#ctx0" brushRef="#br0" timeOffset="204374">26053 4669 0,'0'-24'16,"0"0"0,24 24-1,-24-25 1,24 25-16,-24-24 0,24 24 15,0-24-15,25 0 16,-25 24-16,0-24 16,25 24-16,-25 0 0,0 0 15,24 0-15,-23 0 16,-1 24-16,0 0 0,-24 24 16,0-23-16,-24 23 0,0 0 15,-1 1-15,-23-1 16,0 0-16,-25-23 0,25 23 15,-25-24-15,25 0 16,23 1-16,-23-25 0,24 24 16,72-48 15,-24 24-31,25-25 0,-1 25 16,25 0-16,-1-24 15,1 24-15,0 0 0,-1 0 16,1 0-16,-25 0 0,0-24 15,1 24-15</inkml:trace>
  <inkml:trace contextRef="#ctx0" brushRef="#br0" timeOffset="204673">26754 4451 0,'-24'-48'0,"24"-1"0,0 25 15,0 0-15,0 0 16,24 24 0,0 24-16,25 0 15,-25 0-15,24 25 0,25-1 16,-25 1-16,25 23 16,-25-23-16,1 23 0,-1-23 15,-24 23-15,0 1 0,-24-25 16,-24 0-16,0 1 15,-24-1-15,-1 1 0,1-25 16,-25 24-16,25-24 0,0-24 16,-1 25-16,1-25 15,-1 0-15,25 0 0</inkml:trace>
  <inkml:trace contextRef="#ctx0" brushRef="#br0" timeOffset="210104">27867 4524 0,'0'-24'0,"0"-1"16,0 50 31,0-1-32,-24 0-15,24 24 0,0-23 16,0 23-16,-24 0 16,24-23-16,-25 23 0,25 0 15,-24 1-15,24-25 0,-24 24 16,24-24-16,-24 1 15,24-1-15,-24 0 16,24-48 0,24 0-16,-24-1 15,24-23-15,-24 0 0,24-1 16,-24 1-16,24-25 16,1 1-16,-25-1 0,24 1 15,0-1-15,0 0 0,-24 25 16,24 0-16,1-1 15,-1 49-15,0 0 0,0 0 16,0 25-16,0 23 16,1 0-16,-1 25 0,0-25 15,0 25-15,25 24 0,-25-25 16,0 1-16,-24-1 16,24-23-16,-24 23 0,24-23 15,-24-1-15,0-24 16,0 0-16</inkml:trace>
  <inkml:trace contextRef="#ctx0" brushRef="#br0" timeOffset="210589">28085 4693 0,'-49'-24'16,"25"24"-16,0-24 0,-24 24 15,23 0 1,50 0-1,23 0 1,-24 0-16,24 0 0,25 0 16,0-24-16,-1 24 0,1 0 15,-1-25-15,1 25 16,-1-24-16,1 0 0,-25 24 16,1-24-16,-1 0 15,-24 24-15,1-25 0,-50 1 16,1 24-1,-24 0-15,24 0 16,-25 24-16,1-24 0,-1 0 16,25 25-16,-24-1 0,24-24 15,24 24-15,0 0 16,0 0-16,24 1 0,24 23 16,-24-24-16,25 0 15,-1 25-15,1-25 0,-1 0 16,0 24-16,1-23 0,-25-1 15,-24 0-15,0 0 16,0 0-16,-24 1 0,0-25 16,-25 24-16,1-24 15,-1 0-15,1 0 0,0 0 16,-1 0-16,1-24 16,24-1-16,24 1 0,0 0 15,0 0-15</inkml:trace>
  <inkml:trace contextRef="#ctx0" brushRef="#br0" timeOffset="210937">29173 4548 0,'49'-24'0,"-25"24"0,-24-24 16,-24 24 0,-1 0-16,1 0 15,-24 0-15,24 0 0,-1 0 16,1 24-16,0-24 15,0 24-15,24 0 0,0 0 16,0 1 0,24-1-16,0 0 0,0 0 15,1 25-15,-1-25 0,0 0 16,24 0-16,-23 0 16,23 0-16,-24 1 0,0-1 15,-24 0-15,25 0 16,-25 0-16,-25 1 15,1-25-15,0 24 0,-24-24 16,-1 0-16,1 0 16,-1 0-16,25-24 0,-24 24 15,24-25-15,0 1 16,24 0-16</inkml:trace>
  <inkml:trace contextRef="#ctx0" brushRef="#br0" timeOffset="211321">29681 4645 0,'24'-24'0,"1"24"15,-1 0-15,-24-25 0,-24 25 16,-1 0 0,1 0-1,0 0-15,24 25 0,-24-1 16,0 0-16,24 0 0,-25 0 15,25 1-15,0 23 16,0-24-16,25 24 0,-1-23 16,-24-1-16,24 24 15,0-24-15,25-24 0,-25 25 16,0-25-16,0 0 0,0 0 16,1 0-16,-1-25 15,0 1-15,0-24 0,-24 24 16,0-25-16,0 1 0,0 0 15,-24-1-15,0 25 16,0-24-16,-25 23 0,25 1 16,-24 24-16,23 0 15,1 0-15,0 0 0,0 0 16,0 24-16,24 1 0,0-1 16</inkml:trace>
  <inkml:trace contextRef="#ctx0" brushRef="#br0" timeOffset="211495">30165 4766 0,'24'0'0,"-24"-24"63,-24 24-48</inkml:trace>
  <inkml:trace contextRef="#ctx0" brushRef="#br0" timeOffset="212203">30649 4427 0,'24'-24'15,"-24"-25"-15,0 25 0,0 0 16,0 0-16,-24 48 31,-25 24-31,1 25 16,0 24-16,-1 0 0,-23 24 15,23-1-15,-23 26 0,23-1 16,1 0-16,24 0 16,0-24-16,-1 0 0</inkml:trace>
  <inkml:trace contextRef="#ctx0" brushRef="#br0" timeOffset="213069">30794 4838 0,'0'-24'15,"0"0"-15,0 0 0,0 0 16,0 48-1,0 0 1,0 0-16,0 0 0,-24 25 16,24-1-16,0 0 15,-24 1-15,24-1 0,0 1 16,0-1-16,-25 0 0,25-23 16,0-1-16,0 0 15,0-48 1,0 0-1,0-1-15,0-23 16,0 0-16,25-1 0,-25-23 16,24 23-16,-24 1 15,24-25-15,0 49 0,-24-24 16,24 24-16,-24-1 0,25 25 16,-1 0-1,0 25-15,0-1 16,0 24-16,1-24 15,-1 25-15,0-1 0,24 0 16,-24 1-16,1-1 0,-1-24 16,0 1-16,0-1 15,0 0-15,1-24 16,-1-24-16,-24 0 16,24-25-16,-24 1 0,24-1 15,-24-23-15,24-1 0,-24 1 16,0-1-16,0 1 15,0 23-15,0-23 0,0 47 16,-24 1-16,0 24 16,0 0-16,0 24 0,-1 1 15,1-1-15,24 24 0,-24 1 16,24-1-16,0 0 16</inkml:trace>
  <inkml:trace contextRef="#ctx0" brushRef="#br0" timeOffset="213481">31641 4911 0,'24'-49'0,"-24"25"16,0-24-16,0 24 0,0-25 16,0 25-16,-24 0 0,24 0 15,-25 24 1,1 24-16,0 24 15,0-23-15,0 23 16,0 0-16,24 1 16,-25-1-16,1 0 0,24 1 15,0-1-15,0-24 16,24 1-16,-24-1 0,25 0 16,-1-24-1,0 0-15,0-24 0,-24 0 16,24-1-16,0 1 0,1-24 15,-1-1-15,0 25 16,-24-24-16,24 24 0,-24-1 16,0 1-16,24 24 0,-24 24 15,0 1-15,0-1 16,0 24-16,0-24 0,0 25 16,25-1-16,-25 1 15,0-25-15,24 0 0,-24 0 16,24 0-16</inkml:trace>
  <inkml:trace contextRef="#ctx0" brushRef="#br0" timeOffset="213789">31907 4838 0,'0'-48'16,"0"24"-16,0 0 15,0-1-15,-24 50 16,24-1-16,0 24 15,0-24-15,0 25 0,0-1 16,0 0-16,0 1 0,24-1 16,-24 1-16,24-25 15,-24 0-15,24-24 0,0 0 16,-24-24 0,25 0-16,-25-1 15,24-23-15,-24 0 0,0-1 16,24 1-16,-24-1 15,0 1-15,24 0 0,-24-1 16,0 25-16,0 48 31</inkml:trace>
  <inkml:trace contextRef="#ctx0" brushRef="#br0" timeOffset="213943">32318 5129 0,'-24'0'16,"0"-25"-16,24 1 15</inkml:trace>
  <inkml:trace contextRef="#ctx0" brushRef="#br0" timeOffset="215822">28012 6048 0,'0'-24'16,"0"-1"-1,0 50 16,0-1-31,24 24 16,-24 1-16,24-1 0,-24 25 16,25-1-16,-1 1 15,-24-1-15,24 1 0,0-1 16,-24-23-16,24-1 16,-24 1-16</inkml:trace>
  <inkml:trace contextRef="#ctx0" brushRef="#br0" timeOffset="216148">27698 6120 0,'-25'-48'0,"1"0"0,0-25 15,24 25-15,0-1 0,24 1 16,0 0-16,25-1 15,23 25-15,1-24 0,24 23 16,-1 1-16,1 24 16,0 0-16,24 0 0,-24 24 15,24 1-15,-49 23 0,25 0 16,-49 1-16,-23-1 16,-1 0-16,-48 1 0,-1-25 15,-47 24-15,-1-23 16,-24-1-16,1 0 0,-1-24 15,0 24-15,0-24 0,25 0 16,23 0-16,25 0 16</inkml:trace>
  <inkml:trace contextRef="#ctx0" brushRef="#br0" timeOffset="216536">28689 6290 0,'25'-24'31,"-1"24"-31,0 0 0,24 0 16,1 24-16,-25-24 0,24 24 15,1 0-15,-25 24 16,24-23-16,-24 23 0,1 0 15,-25 1-15,0-1 16,0 1-16,-25-25 0,25 0 16,-24 0-16,0 0 0,-24-24 15,24 0-15,-1-24 16,1 24-16,-24-24 0,48 0 16,-24-25-16,24 25 15,0-24-15,0-1 0,24 1 16,24 24-16,-24-25 15,25 1-15,-25 24 0,24 0 16,1 0-16,-1 24 0,0 0 16,-23 0-16,23 0 15</inkml:trace>
  <inkml:trace contextRef="#ctx0" brushRef="#br0" timeOffset="217309">29464 6362 0,'24'0'16,"-24"-24"-1,0 0 1,-24 0 0,-1 48-1,25 0-15,-24 0 16,24 0-16,-24 1 16,24 23-16,0 0 0,0-23 15,0 23-15,24 0 0,-24-23 16,24-1-16,1 0 15,-1 0-15,24-24 0,-24 0 16,0 0-16,1-24 16,-1 24-16,-24-24 0,0-25 15,0 25-15,0 0 0,0-24 16,-24 23-16,-1-23 16,1 24-16,0-25 0,0 25 15,0 24-15,0-24 16,48 24-1,24 0-15,-24 0 16,25 24-16,23-24 16,-23 0-16,23 24 0,1-24 15,-25 0-15,25 25 16,-25-25-16,0 0 0,-23 0 16,-1-25-16,0 25 0,-24-24 15,-24 24 1,24-24-16,-24 24 0,-1-24 15,1 24-15,0 0 16,0 0-16,-24 0 0,23 0 16,1 24-16,0 0 0,0 0 15,0 1-15,-1 23 16,1-24-16,24 25 0,0-1 16,-24-24-16,24 25 15,0-1-15,24-24 0,0 0 16,1 1-16,-1-25 15,24 0-15,-24 0 16,25-25-16,-25 1 0,0 0 16,24-24-16,-23-1 15,-1 1-15,-24-25 0,24 1 16,0-1-16,-24 1 0,0-1 16,24 0-16,-24 25 15,0 0-15,0 23 0,-24 50 31,24-1-31,-24 0 0,0 24 16,24 1-16,-24-1 0,24 25 16,0-25-16,0 25 15,0 48 1,0-73-16,0 0 0</inkml:trace>
  <inkml:trace contextRef="#ctx0" brushRef="#br0" timeOffset="217544">30504 6846 0,'-24'-24'15,"-1"24"-15,1-24 16,24 0 0,24 24-1,25 0-15,-25 0 16,24 0-16,1 0 15,-1 0-15,0 0 0,1 0 16,-1 0-16,-24 0 16,1 0-16,-25-25 15</inkml:trace>
  <inkml:trace contextRef="#ctx0" brushRef="#br0" timeOffset="217802">31084 6338 0,'0'-24'0,"-24"0"16,0 0-16,24-1 16,24 25-1,-24 25 1,24-25-16,-24 24 0,24 0 15,-24 24-15,25 1 0,-1-25 16,-24 24-16,0 1 16,0-1-16,0-24 0,0 25 15,0-25-15,-24 0 16</inkml:trace>
  <inkml:trace contextRef="#ctx0" brushRef="#br0" timeOffset="218419">31471 6386 0,'-24'0'0,"48"0"31,-24-24 16,0 0-31,0 0-16,-24 24 16,24-24-16,-24 24 15,0 0-15,0 0 16,-1 0-16,25 24 15,-24 0-15,0 0 0,0 0 16,24 25-16,0-1 0,0-24 16,0 25-16,24-1 15,0-24-15,0 1 0,1-1 16,23 0-16,0-24 0,-23 0 16,23 0-16,0 0 15,1-24-15,-25-25 16,0 1-16,0 0 0,0-1 15,-24 1-15,25-25 0,-25 1 16,0-1-16,0 1 16,0-1-16,-25 25 0,25-1 15,-24 1-15,24 24 0,-24 24 16,0 0-16,24 24 16,-24 0-16,-1 24 0,25 1 15,-24 23-15,24 1 16,0 0-16,24 23 0,1-23 15,-1 24-15,-24-25 0,24 1 16,0-1-16,-24-23 16,24-1-16,-24-24 0,0 0 15,0 1-15</inkml:trace>
  <inkml:trace contextRef="#ctx0" brushRef="#br0" timeOffset="220429">29246 7064 0,'0'-24'16,"-24"24"15,24 24-31,-25 0 32,25 0-17,0 0 1,0 1-16,0-1 15,0 0-15,0 0 0,0 25 16,0-25-16,0 0 16,-24 24-16,24-24 0,0 1 15,-24-1-15,24 24 0,-24-24 16,0 25-16,-1-25 16,1 0-16,0 25 0,-24-1 15,-1-24-15,25 25 16,-24-25-16,-25 0 0,25 24 15,-1-48-15,-23 24 0,-1 1 16,-23-25-16,23 0 16,-48 0-16,0-25 0,-24 1 15,0 0-15,-25 0 16,-23-24-16,-25 23 0,25-47 16,-25 23-16,0-23 15,1-1-15,-1 1 0,24-25 16,1 0-16,-1 0 0,25 1 15,0-25-15,-1 0 0,25 0 16,0 0-16,0-24 16,24 24-16,0-24 0,24-1 15,0 1-15,25-24 16,23 24-16,1-25 0,48 1 16,0 0-16,24-1 15,0 1-15,49 0 0,0 24 16,-1 0-16,49-1 0,-24 25 15,24 0-15,24 1 16,-24 23-16,0 0 0,0 24 16,0 1-16,-24 23 0,-1 25 15,1 0-15,0 0 16,-25 24-16,25 24 0,0 0 16,0 0-16,-1 1 15,1-1-15,24 0 0,0 24 16,-24-23-16,0-1 0,-1 0 15,-23-24-15,0 24 16,-1-24-16,-24 24 0,1-24 16,-1 25-16,-24-25 15,1 0-15,-1 0 0,0 0 16,0 0-16,0 0 16,1 0-16,-25 24 15,-25-24 32,1 24-31,0-24-1</inkml:trace>
  <inkml:trace contextRef="#ctx0" brushRef="#br0" timeOffset="220886">27020 3387 0,'-24'0'15,"24"-24"-15,24 24 32,0 24-32,1-24 15,23 24-15,0 0 16,1 0-16,-1 1 0,25 23 15,-25-24-15,1 25 0,-1-1 16,-24-24-16,0 0 16,-24 25-16,0-25 0,0 0 15,-24 0 1,0-24-16,0 0 0,-25 24 16,1-24-16,0 0 0,-25 0 15,25 0-15,-1 0 16,1 0-16,-1 0 0,1 0 15,24 0-15,0 0 16,0 0-16,24 25 16,24-25 31,-24 24-16,24-24-31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ECFB-673E-4506-929F-0109FFB56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94FB-041F-46A9-980D-0A5F84E35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F55E-B6B5-46F9-B1A9-A01C8141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D600C-DDB4-41D3-A4FD-DB59A7F1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FA0B-BA41-4708-A48A-4E271637E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4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159-AB99-4795-9E13-15A8D3B7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E63DE-7E08-4396-9D03-31D2A5098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702B-4414-480D-9148-0D85B9F4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90245-1BD8-490D-B1D4-E416C461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A8F6-14DB-4629-8FFE-FE377388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8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13A01-5160-4F4A-87E3-9F1DC4337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D57A2-DB6C-4E46-B969-105648AEE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F14A-5951-4E86-B41C-2F7DFB3F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C313-9D5F-4520-9543-9932DBD2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D414-AEF9-4B43-9A01-37D0A25D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FE33-4E37-49C8-B227-FBEDA7DC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DBCD-DF59-4F78-8FE1-1080DEFB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828A-D142-40CB-8BAC-9DC37497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5521-5CCA-4C7D-A02F-D37055B0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EA2E-6E8B-4A24-971A-E95C214D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8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87F9-D5AB-4408-935E-72EE2FC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A1D7-0465-486B-B8A1-850FAE4F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FC28-F508-47E2-98CF-36D1E29F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B9983-7143-40EB-9D39-326F0706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D61C-CFE4-41A0-9008-BD5B9403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E01-F09B-4205-BA07-6DB56C56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3FC40-1220-445E-AF11-6344F3F1E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43318-3AB4-4370-98C9-D65AA1E0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B5514-DE71-4132-BD68-6D45F785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B12B4-A083-4BFE-8E57-0CF8548A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6AE62-23B2-486B-9C43-0336CFDE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2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0677-7A9F-47E0-809D-821AB0DB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4BA65-4D1F-4138-809C-24D29A29D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6527B-24A0-414A-B630-B2D582C19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FCDE6-63EB-40A7-8308-73B7EFAC5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5880C-A86F-4E42-AF4C-4B786952B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4DF60-0785-44AA-9098-27602CB8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D63FA-DEC7-4E9D-B532-BAF3EFD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0373B-5B51-4924-9EFA-30CA046F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56FA-4D35-4F77-B87D-2E6817B3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E7336-4949-4703-8ECB-73E1E3C6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CB2D7-6AFF-4056-B46E-C47CDD11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7AC98-52F8-4012-A3F1-7ABE3EA0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77BF7-CDC2-4964-A9A0-6CFC7B1E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2E690-BDFA-4EB2-84B6-C2FAECD0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D0FB-37FC-427B-8880-8ED37F69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0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DAE-7521-48F2-AF0F-5AD93C82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7A1A-5F5F-4FE6-A11A-85365C70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85211-6C6E-45AB-96FF-6D8E5164B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DAA94-3C24-4A1C-A2DC-565CEDBA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FC119-18EE-44E8-AD61-89EAF2B9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DBFD-9D87-429F-9CDC-52E46F61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1928-D9DA-48F5-BA07-57FE4A6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611A2-2135-47E6-BC40-85F0DC110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E88E-F01C-4297-BE30-8BF3E1E4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AC2E2-5542-4FE2-91B5-4DFF708CB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A776-A558-4D4A-A849-81F0568B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99A6-5F0E-4657-9E8F-29A588BC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1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A38A6-8334-493B-BC74-6DC23D8C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4B531-4703-40BC-ADB1-7C2B1796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F57B-FA20-4DE1-B3EE-DF2FD9E7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44C4-C586-466B-A327-AEA9B8EA07B4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E36DC-939E-43D5-A852-7972654A7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07DC-5A79-4727-908A-A075BC33C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4292C-C2D6-4206-ADCE-C43487C7E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ECF04F2-80A4-4E4E-8D2A-0B581811F629}"/>
                  </a:ext>
                </a:extLst>
              </p14:cNvPr>
              <p14:cNvContentPartPr/>
              <p14:nvPr/>
            </p14:nvContentPartPr>
            <p14:xfrm>
              <a:off x="453017" y="609531"/>
              <a:ext cx="11634840" cy="622836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ECF04F2-80A4-4E4E-8D2A-0B581811F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017" y="600531"/>
                <a:ext cx="11652480" cy="624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6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58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51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6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88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anubhav oberoy</dc:creator>
  <cp:lastModifiedBy>anubhav oberoy</cp:lastModifiedBy>
  <cp:revision>2</cp:revision>
  <dcterms:created xsi:type="dcterms:W3CDTF">2021-06-01T13:02:52Z</dcterms:created>
  <dcterms:modified xsi:type="dcterms:W3CDTF">2021-06-01T13:18:30Z</dcterms:modified>
</cp:coreProperties>
</file>