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6T12:12:04.6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0,'0'24'109,"0"0"-109,0 1 16,0-1-16,0 24 0,25-24 15,-25 25-15,0-1 16,24 0-16,-24 1 0,24 23 16,-24-23-16,24 23 0,-24 1 15,0 0-15,24-1 16,-24 1-16,25-1 0,-25 25 15,0-24-15,0-1 16,0 1-16,24-1 0,-24 1 16,0-25-16,0 25 15,24-1-15,-24-23 0,0 23 16,24 1-16,-24-1 0,0-23 16,24 23-16,-24 1 15,0 0-15,0-1 0,0 1 16,25-1-16,-25 1 0,0-1 15,24 1-15,-24 0 16,0-25-16,24 25 0,-24-1 16,0 1-16,24-25 15,-24 25-15,0-25 0,0 0 16,0 1-16,0-1 0,0 1 16,0-1-16,0 0 15,0-24-15,0 25 0,0-1 16,0-24-16,0 25 15,0-25-15,0 24 0,-24-23 16,24-1-16,0 24 0,0-24 16,0 25-16,0-1 15,0-24-15,0 25 0,0-1 16,0-24-16,-24 25 16,24-25-16,0 24 0,0-24 15,0 25-15,0-25 0,0 24 16,-24-23-16,24 23 15,0-24-15,0 24 0,-25-23 16,25 23-16,0-24 0,0 25 16,0-25-16,0 0 15,-24 0-15,24 25 0,0-25 16,0 0-16,0 0 16,0 0-16,0 1 0,-24-1 15,24 0-15,0 24 16,0-24-16,0 1 0,0-1 15,0 24-15,0-24 0,0 1 16,0 23-16,0-24 16,0 0-16,0 25 0,0-25 15,0 0-15,0 0 0,0 1 16,0-1-16,0 0 16,24 0-16,-24 0 15,0 0-15,0 1 16,0-1-16,0 0 0,0 0 15,0 0-15,0 1 16,0-1 0,0 0-16,0 0 15,0 0 1,0 1-16,0-1 16,0 0-16,0 0 15,0 0-15,0 1 16,0-1-16,0 0 15,0 0-15,0 0 16,0-48 15,0 0-31,0-24 16,0-1-16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6T12:13:50.4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0 556 0,'0'-24'16,"0"0"0,0 0-16,0 0 31,0 48-16,0 0 1,0 0-16,0 0 16,24 25-16,-24-25 0,0 24 15,0-24-15,24 25 16,-24-25-16,0 24 0,24-23 16,-24-1-16,0 0 15,0 0-15,25-24 16,-25-24 15,0 0-31,0 0 16,0-1-16,0 1 0,0-24 15,0-1-15,0 1 16,24 0-16,-24-25 0,24 25 16,-24-1-16,24 25 0,-24 0 15,24 0-15,1 24 16,-1 24-16,-24 0 15,24 0-15,0 25 16,-24-1-16,24 0 0,1 1 16,-25-25-16,24 24 0,-24 1 15,0-25-15,24 0 16,-24 25-16,0-25 16,0 0-1,0-48 1,0 0-16,0-25 15,24 25-15,-24-24 16,24-1-16,0 1 0,-24-1 16,25 1-16,-1 0 15,0-1-15,0 25 0,25 24 16,-25 0-16,0 24 16,0 1-16,-24-1 15,24 24-15,1 0 0,-25-23 16,0 23-16,24 0 15,-24-23-15,0-1 0,0 24 16,24-24-16,-24 1 16,24-25-1</inkml:trace>
  <inkml:trace contextRef="#ctx0" brushRef="#br0" timeOffset="383">1064 532 0,'0'-24'0,"0"0"16,0 0-16,0-1 15,-24 25-15,0 25 32,24-1-32,0 0 15,-24 24-15,24-24 0,0 1 16,0 23-16,24-24 15,-24 0-15,0 25 0,24-49 16,0 24-16,-24 0 16,24-24-16,1 0 0,-1-24 15,0 24-15,0-24 16,-24 0-16,24-25 16,-24 25-16,0-24 0,0-1 15,-24 1-15,0 24 16,24-25-16,-24 25 0,0 0 15,-1 0-15,1 24 16,24 24-16,-24-24 16,24 24-16,0 0 0,24 1 15,0-1-15</inkml:trace>
  <inkml:trace contextRef="#ctx0" brushRef="#br0" timeOffset="877">1669 532 0,'0'-24'16,"0"0"-1,-24 0-15,0 24 16,24-25-16,-25 1 0,1 0 16,0 24-1,0 0-15,24 24 16,-24 0-16,-1 1 0,25-1 15,-24 24-15,0-24 16,24 25-16,0-1 0,0 0 16,0-23-16,0 23 15,0-24-15,24 0 0,0 1 16,1-25-16,-1 0 0,24 0 16,-24 0-16,1 0 15,-1-25-15,-24-23 0,24 24 16,-24-25-16,0-23 15,0 23-15,0-23 0,0-1 16,0 1-16,0-1 0,-24 1 16,24-1-16,0 25 15,0 23-15,0 1 0,0 0 16,0 48 0,0 0-16,0 1 0,0 23 15,24 0-15,-24 25 0,0 0 16,24-25-16,-24 25 15,0-1-15,24 1 0,-24-25 16,25 0-16,-25-23 16,0-1-16,0 0 0,24 0 15</inkml:trace>
  <inkml:trace contextRef="#ctx0" brushRef="#br0" timeOffset="1510">1911 580 0,'24'0'0,"-24"-24"32,24 24 15,0 0-32,-24 24 1,25-24-16,-1 0 15,0 0-15,-24-24 0,24 24 16,0-24-16,-24 0 16,25 24-16,-25-24 0,0 0 15,0-25-15,0 25 16,0 0-16,-25 0 0,25-1 16,-24 1-16,0 24 15,0 0-15,0 0 16,24 24-16,-25 1 0,25 23 15,-24-24-15,24 25 16,0-1-16,0 0 0,0 1 16,24-1-16,-24-24 0,25 25 15,-1-25-15,0 0 16,24-24-16,-23 24 0,23-24 16,0 0-16,-23-24 15,23 0-15,-24 0 0,0-25 16,1 1-16,-1-1 0,-24-23 15,0-1-15,0 1 16,0-1-16,0 25 0,-24-25 16,24 25-16,-25-1 15,25 25-15,0 0 0,0 0 16,-24 48-16,24 0 16,0 0-16,0 25 15,0-1-15,24 25 0,-24-25 16,25 25-16,-25-1 15,24 1-15,-24-1 0,48 122 32,-24-170-32,-24 0 15,24-24-15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6T12:12:53.5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436 3121 0,'0'-25'31,"24"25"-15,0 0-1,-24 25 1,0-1-1,0 0-15,0 0 16,-24 0-16,24 25 0,0-1 16,0 0-16,-24 1 15,24 23-15,0 1 0,-25 0 16,25-1-16,0-24 0,-24 25 16,24 0-16,-24-1 15,24 1-15,-24-1 0,24-23 16,-24-1-16,24 25 15,-25-25-15,25 0 0,0 1 16,-24-1-16,24 1 0,0-1 16,-24 0-16,24 1 15,-24-1-15,0 0 0,24 1 16,-25-1-16,1 1 16,0-1-16,24-24 0,-24 25 15,0-25-15,24 0 0,-24 24 16,24-23-16,-25-1 15,25 0-15,0 0 16,0 0 0,0 0-16,0 1 15,0-1-15,0 0 16,-24-24 0,24 24-1,24-24 63,1 0-62,-1 0-16,24 0 16,-24 0-16,49 0 15,-25 0-15,25 0 0,-1 0 16,25 0-16,0-24 0,0 24 15,24 0-15,0 0 0,24 0 16,0 0-16,0-24 16,24 24-16,1 0 0,-1 0 15,25 0-15,-25 0 16,24 24-16,-23-24 0,-1 24 16,0-24-16,-23 24 0,-1-24 15,-24 25-15,0-25 16,0 24-16,-1-24 0,1 24 15,-24-24-15,24 0 16,0 24-16,-24-24 0,24 0 16,-24 24-16,-1-24 0,1 0 15,0 0-15,-25 0 16,74 25 0,-98-25-16,0 0 0,25 0 15,-25 0-15,1 0 0,-1 0 16,0 0-16,1 0 0,-1 0 15,-24 0-15,1 0 16,-1 0-16,0 0 16,-24-25 31,0 1-1,0 0-14,0 0-32,24-25 15,-24 25-15,24 0 16,-24-49-16,25 25 16,-1-24-16,0-1 15,-24-24-15,24 0 0,-24-24 16,24 25-16,-24-25 0,24 24 15,-24-24-15,25 24 0,-25 1 16,0-1-16,24 0 16,-24 24-16,0-23 0,0 23 15,0 1-15,0-1 0,0 0 16,0 1-16,0 23 16,0 1-16,0 0 0,0-1 15,0 1-15,0 0 16,0 23-16,0 1 0,0 0 15,0 0-15,0 0 0,0-1 16,0 1 0,0 0-16,24 0 31,-24 0-15,0-1-1,0 1 1,24 0-1,-24 0-15,0 0 16,0-1 15,0 1-15,-24 24 46,0 0-46,0 0-16,-1 0 0,1 0 16,-24 0-16,-25 0 15,1 0-15,-25 0 0,-24 0 16,0 24-16,0-24 0,-24 0 16,-24 0-16,24 0 15,-25 0-15,25 0 0,0 0 16,-24 0-16,23 0 0,1 25 15,-24-25-15,24 0 16,-25 0-16,1 0 0,0 0 16,-1 0-16,1 0 15,24 0-15,0 0 0,0 0 16,24 0-16,0 0 0,24 0 16,24 0-16,-23 0 15,23 0-15,25 0 0,-25 0 16,25 0-16,-1 0 15,-23 0-15,23 0 0,25 0 16,-24 0-16,0 0 0,-1 0 16,1 0-16,-1 0 15,1 0-15,24 0 0,-25 0 16,1 24-16,24-24 16,0 0-16,-1 0 0,1 0 15,0 0-15,0 0 0,0 0 16,0 0-1,-1 0 17,50 0-17,-25 24 63,0 0-62,-25-24 0,25 24-16,0 1 0,0-1 15,-24-24-15,24 24 0,-24 24 16,24-23-16,-24-1 16,24 0-16,-24 24 0,24-23 15,0 23-15,0-24 16,0 24-16,0-23 0,0-1 15,0 24-15,0-24 0,24 1 16,-24-1 0,0 0-16</inkml:trace>
  <inkml:trace contextRef="#ctx0" brushRef="#br0" timeOffset="954">1016 4233 0,'0'-24'0,"0"0"16,0 0-1,-24 24 17,24 24-17,0 0-15,-24-24 0,24 48 16,0-23-16,0-1 15,-24 0-15,24 24 0,0-23 16,0-1-16,0 0 16,0 0-16,0 0 0,0 1 15,0-50 17,0 1-32,0 0 0,24 0 15,-24-25-15,24 1 16,-24 0-16,24-25 0,-24 1 15,24-1-15,-24 0 0,25 1 16,-1-1-16,0 1 16,0-1-16,-24 25 0,24 24 15,0-1-15,1 25 16,-1 0-16,-24 25 0,24 23 16,0 0-16,-24 1 0,0-1 15,0 25-15,24-1 16,-24-23-16,0 23 0,0-23 15,0-1-15,0 0 16,0 1-16,0-25 0,0 0 16,25-24-16,-25 24 0,0-48 15,0 0 1,0-25-16,24 1 16,-24 0-16,24-1 15,0-23-15,0 23 0,1-23 16,-1 23-16,0 1 0,24 24 15,-23 0-15,-1-1 16,24 25-16,-24 25 0,0-1 16,1 24-16,-25-24 0,24 25 15,-24-1-15,0 1 16,0-1-16,0 0 0,0 1 16,0-1-16,0-24 15,0 25-15,-24-25 0,24 0 16</inkml:trace>
  <inkml:trace contextRef="#ctx0" brushRef="#br0" timeOffset="1349">1984 4137 0,'24'-49'15,"0"1"1,0 24-1,-24-1-15,-24 25 16,0 0 0,24 25-16,-24-1 15,24 0-15,-24 24 0,24-23 16,0 23-16,-25-24 16,25 24-16,0-23 0,0-1 15,25 0-15,-1 0 0,-24 0 16,48-24-16,-24 25 15,1-25-15,23 0 0,-24-25 16,24 1-16,-23 0 16,-1 0-16,-24-25 0,24 25 15,-24-24-15,0 24 0,-24-25 16,0 25-16,-1-24 16,1 24-16,0-1 0,0 25 15,0 0-15,0 0 16,-1 0-16,1 25 0,0-1 15,24 0-15</inkml:trace>
  <inkml:trace contextRef="#ctx0" brushRef="#br0" timeOffset="1872">2613 4112 0,'24'25'15,"0"-25"1,0 0-16,-24-25 0,24 25 16,1-24-16,-25 0 15,0 0 1,-25 24 0,1 0-16,0 0 15,0 0-15,0 0 0,0 0 16,-1 0-16,25 24 0,-24-24 15,0 24-15,0 0 16,0 1-16,24 23 0,-25-24 16,25 0-16,0 25 15,0-25-15,25 0 0,-25 0 16,24 0-16,0 1 0,0-25 16,25 0-16,-25-25 15,24 25-15,-24-24 0,25 0 16,-25-24-16,0-1 0,24 1 15,-23 0-15,-25-25 16,24 25-16,-24-25 0,0 25 16,24-25-16,-24 25 15,0 23-15,0-23 0,0 72 32,0 0-32,0 25 15,0-1-15,24 1 0,-24 23 16,0-23-16,0-1 15,0 0-15,0 1 0,0-1 16,0-24-16,-24 0 0,24 1 16,0-1-16</inkml:trace>
  <inkml:trace contextRef="#ctx0" brushRef="#br0" timeOffset="2558">3097 4161 0,'24'0'15,"-24"-24"1,24 24 0,0 0 15,0 0-31,-24 24 16,24-24-16,1 0 0,-1 0 15,0 0-15,0 0 16,0 0-16,-24-24 0,25 24 15,-1-25-15,0 1 16,-24 0 0,0 0-16,-24 0 15,24-1-15,-24 25 0,-1 0 16,1-24-16,0 24 16,0 0-16,0 24 0,-1 1 15,1-25-15,0 24 16,0 0-16,24 24 0,0-23 15,0-1-15,0 24 0,0-24 16,24 0-16,24 1 16,-23-1-16,23 0 0,-24 0 15,25-24-15,-1 0 16,25-24-16,-25 24 0,0-24 16,1 0-16,-1-1 15,-24-23-15,0 0 0,1-1 16,-1 1-16,-24 0 0,0-1 15,0-23-15,0 23 16,0-23-16,0 23 0,0 1 16,0 24-16,0 0 15,0-1-15,-24 50 16,24-1-16,0 24 16,-25 0-16,25 1 15,-24-1-15,24 25 0,-24-25 16,24 1-16,0 23 15,24 49 1,0-97-16,1 0 0,-1 1 16,0-1-16,0-24 15,0 0-15,1 0 0,-1 0 16,0 0-16,0 0 0,-24-24 16,24 24-16,-24-25 15</inkml:trace>
  <inkml:trace contextRef="#ctx0" brushRef="#br0" timeOffset="3985">4524 4282 0,'24'0'16,"-24"-25"-1,-24 25 17,24-24-17,-24 24-15,-1 0 16,1 0-16,0-24 16,0 24-16,-25 0 0,25 0 15,0 0-15,0 0 16,0 0-16,-1 0 31,25 24-31,0 0 16,0 1-1,0-1 1,0 0 0,0 0-16,0 0 15,0 1 1,0-1-16,-24 0 0,24 0 15,0 0-15,0 1 16,-24-25 0,24 24-1,48-24 32,-23 0-47,-1 0 16,24 0-16,-24 0 0,1 0 15,23 24-15,0-24 0,-23 0 16,23 0-16,0 0 16,-23 0-16,-1 24 0,0-24 15,0 0-15,0 0 16,0 0-16,-24-24 31,0 0-15,-24 0-16,24-1 15,0 1 1,0 0-16,0-24 0,0 23 16,0 1-16,0 0 0,24 0 15,-24 0-15,0-1 16,0 1-16,-24 24 31,0-24-31,0 24 16,0 0-16,0 0 0,-1 24 0,1-24 15,0 24-15,0-24 16,24 25-16</inkml:trace>
  <inkml:trace contextRef="#ctx0" brushRef="#br0" timeOffset="5124">4427 4548 0,'0'48'46,"0"-24"-30,-24 25-16,0-25 16,24 0-16,-25 24 0,25-23 15,-24-1-15,24 0 0,-24 24 16,24-23 0,0-1-16,0 0 15,24-24 1,0 0-16,1 0 15,-1-24-15,0 24 16,0 0-16,0 0 16,1 0-16,23 0 0,-24 0 15,25 24-15,-25-24 0,24 0 16,-24 24-16,0-24 16,1 0-16,-25 24 0,24-24 15,0 0-15,-24-24 31,0 0-15,0 0 0,-24 24-16,24-24 0,0-1 15,0 1 1,0 0-16,0 48 78,0 0-78,0 1 16,-24-1-1,24 0-15,0 24 0,-25-23 16,25-1-16,0 0 16,-24 0-16,24 0 15,0 1 16,24-25-31,1 0 32,-1 0-17,0 0-15,0 0 16,0 0-16,1 0 0,-1 24 16,0-24-16,0 0 15,0 0-15,1 0 0,-1 0 16,0-24-16,0 24 15,0 0-15,1 0 32,-1-25-1,0 25-15,-24-24-1,24 24 1,-24-24 15,0 0-15,24 0-16,-24-1 15,0 1-15,0 0 0,0 0 16,0 0-16,0-1 16,0 1-16,-24 0 15,24 0-15,-24 0 16,0 24-16,0-25 0,-1 25 15,1 0-15,-24 0 0,24 0 16,-1 0-16,1 0 16,0 0-16,0 0 0</inkml:trace>
  <inkml:trace contextRef="#ctx0" brushRef="#br0" timeOffset="7253">5806 3822 0,'0'24'47,"24"-24"-32,0 0 16,0 0-31,25 0 0,-1 0 16,1 24-16,23-24 0,25 0 16,0 0-16,24 0 15,0 0-15,145 0 16,-97 0-16,-24 0 16,24 0-16,1 0 0,-1 0 15,0 0-15,1 0 0,-1 0 16,0 25-16,1-25 15,-1 0-15,-24 0 0,0 0 16,-24 0-16,0 0 16,0 0-16,-24 0 0,-24 0 15,-1-25-15,1 25 0,-25 0 16,-24 0-16,1 0 16,-1 0-16,0 0 0,0 0 62,0 0-31,0 0 32,1 0-48,-1 0 1,0 0-16,0 0 16,0 0-16,1 0 15,-1 0 1,0 0-16,0-24 0,0 24 16,25 0-16,-25 0 15,24 0-15,-23 0 0,23 0 16,-24-24-16,24 24 0,1 0 15,-1 0-15,1 0 16,-1 0-16,0 0 0,25 0 16,-25 0-16,25 0 0,-1 0 15,1 0-15,0 0 16,-1 0-16,1 0 0,-1 0 16,25 0-16,-24 0 15,-1 0-15,1 0 0,-1 24 16,-23-24-16,23 0 0,-23 0 15,23 0-15,-23 0 16,23 0-16,-23 24 0,23-24 16,-23 0-16,23 0 15,-23 0-15,-1 0 0,24 0 16,-23 25-16,-1-25 0,1 0 16,-1 0-16,0 0 15,1 0-15,-1 0 0,1 0 16,-25 0-16,24 0 15,0 0-15,-23 0 0,23 0 16,0 0-16,-23 0 0,-1 0 16,24 0-16,-24 0 15,1 0-15,-1 0 0,0 0 16,0 0-16,0 0 16,1 0-16,-1 0 0,0 0 15,0 0-15,0 0 16,-48 0 31</inkml:trace>
  <inkml:trace contextRef="#ctx0" brushRef="#br0" timeOffset="9469">13377 2830 0,'25'0'15,"-25"-24"-15,0 0 16,24 24 0,-24-24-16,0 48 31,0 0-31,0 0 15,0 0-15,24 25 16,-24 23-16,0 1 0,0 0 16,0 23-16,24 1 15,-24 0-15,0 0 0,0-1 16,0 1-16,0 0 0,0 0 16,-24-1-16,24-23 15,0 24-15,-24-25 0,24 25 16,-24-24-16,24 23 15,0-23-15,-25 0 0,25-1 16,0 25-16,-24-25 16,24 122-1,0-146-15,0 1 0,0-1 16,0 0-16,0 1 16,0-25-16,0 24 0,0-23 15,0-1-15,0 0 0,0 0 16,0 0-16,0 1 15,0-1 1,0 0 0,0 0-16,0 0 15,24-24 32,1 0-31,-1 0-1,0 0-15,0-24 0,25 24 16,-25-24-16,24 0 16,25 24-16,-25-24 0,25-1 15,23 25-15,1-24 16,121 24-16,-73 0 16,0 0-16,0 0 0,1 0 15,23 0-15,0 0 16,25 24-16,-1-24 0,-23 25 15,23-25-15,1 24 0,-1 0 16,-24-24-16,1 24 16,-1-24-16,0 24 0,-23-24 15,-1 25-15,-24-25 16,0 0-16,-25 0 0,1 0 16,0 0-16,-24 0 15,-1 0-15,25 0 0,-49 0 16,25 0-16,-1 0 0,-23 0 15,-1-25-15,-24 25 16,25 0-16,-25 0 0,0 0 16,0-24-16,0 24 15,1 0 1,-25-24 0,24 24-16,0 0 15,-24-24-15,24 24 16,0 0-1,-24-24 17,25 24-17,-25-25 1,24 25-16,-24-24 16,0 0-1,-24 0 1,-1 0-1,25-1-15,0 1 0,-24 0 16,24 0-16,0-25 0,-24 1 16,24 0-16,0-25 15,0 1-15,-24-1 0,24 0 16,0-23-16,-24 23 16,24-24-16,0 1 0,-25-1 15,25 24-15,0-24 16,0 1-16,0-1 0,0 24 15,0-23-15,0-1 0,0 0 16,0 0-16,0 1 16,0-1-16,0 24 0,0 1 15,0 23-15,-24 1 0,24 0 16,-24 23-16,24-23 16,-24 24-16,24 0 0,-24-1 15,24 1 1,-24 0-16,24 0 15,-25 24-15,25-24 0,0-1 32,-24 25-32,24-24 0,0 0 15,-24 24 17,0 0 46,0 0-78,-1 0 15,-23 0-15,0 0 16,-1 0-16,-23 0 0,-25 0 16,0 0-16,0 0 0,1 0 15,-25-24-15,0 24 16,-24 0-16,24-24 0,-25 24 15,26 0-15,-26 0 16,25-25-16,0 25 0,1 0 16,-1 0-16,0 0 0,24 0 15,-24 0-15,24 25 16,-24-25-16,0 0 0,0 0 16,0 0-16,-24 0 15,24 0-15,-24-25 0,24 25 16,0 0-16,24 0 0,-24-24 15,49 24-15,-25 0 16,25 0-16,-1 0 0,0 0 16,25 0-16,-25 0 15,1 0-15,24 0 0,-25 0 16,25 0-16,-25 24 0,0-24 16,1 0-16,-1 0 15,1 0-15,-1 0 0,25 0 16,-25 0-16,25 0 15,24 0-15,-25 0 0,1 0 16,24 0-16,-1 0 0,1 0 16,0 0-16,0 0 15,0 0-15,0 0 0,24 25 16,-25-25-16,50 0 31,-1 0-15,0 0-16,-24 24 15,24-24-15,0 0 0</inkml:trace>
  <inkml:trace contextRef="#ctx0" brushRef="#br0" timeOffset="9942">14442 3895 0,'0'-49'0,"24"-23"16,-24 23-1,24 25-15,-24 0 16,24 24-16,1 24 15,-1 24 1,0-23-16,0 47 0,0-23 16,25 23-16,-25-23 0,24 23 15,-23-23-15,-1 23 16,0-24-16,0-23 0,0 23 16,-24-24-16,0 0 15</inkml:trace>
  <inkml:trace contextRef="#ctx0" brushRef="#br0" timeOffset="10194">15071 3749 0,'0'-24'0,"0"48"46,0 1-46,-24-1 16,-1 24-16,25 1 0,-24-25 16,0 24-16,0 25 15,24-25-15,-24 1 0,-1-1 16,1 0-16,24-24 16,-24 25-16,24-25 0,0 0 15,0 0-15</inkml:trace>
  <inkml:trace contextRef="#ctx0" brushRef="#br0" timeOffset="10420">15337 4064 0,'0'24'46,"0"0"-30,0 1-16,0-1 16,0 0-16,0 0 0,0 0 15,0 0-15,0 1 16,0-1-16,0 0 0</inkml:trace>
  <inkml:trace contextRef="#ctx0" brushRef="#br0" timeOffset="10580">15385 3846 0,'0'-48'0,"0"24"16,0-1-16,0 50 31,0-1-31</inkml:trace>
  <inkml:trace contextRef="#ctx0" brushRef="#br0" timeOffset="11466">15603 4016 0,'0'24'16,"0"0"15,24-24-31,0 0 16,1 0-1,-25 24-15,48-24 0,-24 0 16,0 0-16,1 0 0,-1 0 16,24 0-1,-24-24-15,0 0 16,-24 0-1,0-1-15,0 1 0,-24 0 16,24 0-16,-24 0 0,0-1 16,0 25-16,0-24 15,-1 24-15,1 0 0,0 24 16,0-24-16,24 25 16,-24-1-16,-1 24 0,25-24 15,0 25-15,0-1 0,0-24 16,0 25-16,25-25 15,-25 24-15,24-24 0,0 1 16,24-25-16,-23 24 16,23-24-16,0 0 0,-24 0 15,25-24-15,-25-1 0,24 1 16,-23 0-16,-1 0 16,0-24-16,0 23 0,-24-23 15,0 24-15,24-25 0,-24 25 16,0-24-16,0 24 15,0 48 17,0 0-32,0 24 15,0-23-15,0-1 16,0 24-16,0-24 0,0 1 16,0-1-16,25 0 0,-25 0 15,24-24 1,0 0-16,0-24 15,0 24 1,25-24-16,-25 0 0,0-1 16,0 25-16,0-24 0,1 24 15,-1-24-15,0 24 16,0 24-16,0 0 16,1 1-1,-25-1-15,24 0 0,0 24 16,0-24-16,25-24 0,-25 25 15,24-1-15,1-24 16,-1 0-16,0 0 0,1 0 16,-25 0-16,24-24 0,-24-1 15,25 1-15,-25-24 16,0 24-16,-24-25 0,0 25 16,0-24-16,-24-1 15,0 1-15,0 24 16,-25 0-16,-23-25 0,-73 25 15,72 0-15</inkml:trace>
  <inkml:trace contextRef="#ctx0" brushRef="#br0" timeOffset="13829">7838 4257 0,'24'0'31,"-24"-24"1,-24 24-1,0 0-31,-1 0 16,1 0-16,24 24 15,-24-24-15,0 0 0,24 25 16,-24-1-16,24 0 15,0 0 1,0 0-16,24 1 16,0-25-1,0 0 1,0-25-16,1 25 16,-1-24-16,0 0 0,-24 0 15,24 0-15,0-1 16,-24 1-16,25-24 0,-25 24 15,0 0-15,0-1 16,0 1-16,0 0 0,0 0 16,0 48-1,0 0-15,0 0 16,0 1-16,0 23 0,0-24 16,0 24-16,0 1 15,0-25-15,0 0 0,0 0 16,0 1-16,0-1 0</inkml:trace>
  <inkml:trace contextRef="#ctx0" brushRef="#br0" timeOffset="14296">8225 4306 0,'0'-24'16,"24"24"-16,-24-25 0,0 1 15,0 0 1,0 0 0,-24 24-1,0 0-15,0 24 16,-1 0 0,1-24-16,24 24 15,-24 1-15,24-1 0,0 0 16,0 0-1,0 0-15,24 1 16,0-25 0,1 0-16,-1-25 15,0 25-15,-24-24 0,24 24 16,0-24-16,0 0 16,-24 0-16,25-1 0,-25 1 15,0 0-15,0 0 16,24 24-16,-24-24 15,0 48 1,0 0 0,0 0-16,0 0 0,0 1 15,0-1-15,0 0 0,0 0 16,0 0 0,24-24-16</inkml:trace>
  <inkml:trace contextRef="#ctx0" brushRef="#br0" timeOffset="14495">8564 4161 0,'24'-24'0,"-24"-1"15,0 1-15,-24 24 32,24 24-32,0 1 15,0-1-15,0 0 16,0 0-16,0 0 0,0 25 15,0-25-15,0 0 16,0 0-16,0 0 0,0 1 16,24-25-16</inkml:trace>
  <inkml:trace contextRef="#ctx0" brushRef="#br0" timeOffset="14957">8539 4330 0,'-24'-24'31,"24"0"-15,24 24-16,1 0 16,-1 0-16,24 0 15,-24-25-15,25 25 0,-25 0 16,0 0-16,24 0 0,-23-24 16,-1 24-16,0 0 15,-24-24-15,0 0 16,-24 24-1,0 0 1,-1 0-16,1 0 0,0 0 16,0 24-1,24 0-15,-24 0 16,24 1-16,0-1 16,24 0-1,0-24 1,0 0-16,0 0 15,1 0-15,-1-24 16,0 24-16,0-24 16,0 24-1,-24 24 17,25 0-17,-25 0-15,24 0 16,-24 1-16</inkml:trace>
  <inkml:trace contextRef="#ctx0" brushRef="#br0" timeOffset="15485">9386 4209 0,'-24'-24'16,"48"48"31,-24 0-31,0 0-16,24 1 0,-24-1 15,0 0-15,0 0 16,0 0-16,0 1 15,0-1-15,0 0 16,0 0 0,0 0-1,0-48 17,0 0-17,24 0 1,-24 0-16,25 24 15,-1-25-15,-24 1 16,24 0-16,0 24 0,0-24 16,25 24-16,-25 0 0,0 0 15,0 0 1,1 24-16,-25 0 16,0 0-1,-25-24-15,25 25 0,-24-1 16,0-24-16,0 24 15,-25-24-15,25 0 0,0 0 16,0 0-16,0 0 0</inkml:trace>
  <inkml:trace contextRef="#ctx0" brushRef="#br0" timeOffset="15729">9821 4257 0,'0'-24'32,"0"48"15,25-24-47,-25 25 0,24-1 15,-24 0-15,0 0 16,0 0-1,24 1-15,-24-1 16</inkml:trace>
  <inkml:trace contextRef="#ctx0" brushRef="#br0" timeOffset="15887">9846 4161 0,'0'-24'0,"-25"24"15,25-25-15,0 50 32</inkml:trace>
  <inkml:trace contextRef="#ctx0" brushRef="#br0" timeOffset="16270">9967 4233 0,'-25'0'16,"50"24"15,-25 1-15,24-25-1,-24 24-15,0 0 0,24-24 16,-24 24-16,0 0 0,0 1 15,0-50 32,24 1-31,-24 0-16,24 24 16,1-24-16,-1 0 15,0 24-15,-24-25 0,24 25 16,0 0-16,1 0 15,-1 0-15,-24 25 16,0-1-16,0 0 0,0 0 16,0 0-16,0 1 15,0-1-15,0 0 16</inkml:trace>
  <inkml:trace contextRef="#ctx0" brushRef="#br0" timeOffset="16800">10523 4306 0,'0'-24'32,"0"-1"-32,0 1 31,0 0-31,-24 24 15,0 0 1,-1 0 0,1 24-16,24 0 15,-24 1-15,24-1 16,-24 0 0,24 0-16,24 0 15,0 1 1,0-25-16,1 0 0,23 0 15,-24 0-15,0-25 16,1 25-16,-1-24 16,-24 0-16,24 0 0,0 0 15,-24-1-15,0-23 16,0 24-16,0 0 0,0 0 16,0-1-16,-24 1 15,24 48 16,0 1-31,0-1 16,0 0-16,0 0 0,0 0 16,0 0-16,24 25 0,-24-25 15,24 0-15,-24 0 16,0 1-16,25-1 0</inkml:trace>
  <inkml:trace contextRef="#ctx0" brushRef="#br0" timeOffset="17013">10862 4282 0,'0'-25'16,"24"25"0,-24 25 15,0-1-31,0 0 15,0 0 1,0 0-16,0 1 0,0-1 16,0 0-1</inkml:trace>
  <inkml:trace contextRef="#ctx0" brushRef="#br0" timeOffset="17175">10983 4112 0,'0'-24'0,"0"48"47,0 1-47</inkml:trace>
  <inkml:trace contextRef="#ctx0" brushRef="#br0" timeOffset="17585">11055 4282 0,'0'-25'31,"24"25"-15,1 0-1,-25 25 1,24-25-16,-24 24 16,0 0-16,24 0 31,-24 0-31,24-48 47,0 0-47,-24 0 15,25 24-15,-1-24 0,0 24 16,-24-25-16,24 25 16,0 0-16,-24 25 15,0-1 1,24 0-16,-24 0 16,0 0-1,25 1-15,-1-1 16,0-24-1</inkml:trace>
  <inkml:trace contextRef="#ctx0" brushRef="#br0" timeOffset="18208">11660 4257 0,'24'-24'15,"-24"0"-15,24 24 0,-24-24 16,0 0-16,0 0 15,-24 24-15,0 0 16,0 0-16,0 24 16,-1-24-16,1 24 15,0-24-15,24 24 0,-24 0 16,24 0-16,0 1 16,24-25-1,0 0 1,0 0-16,1 0 15,-1 0-15,-24-25 16,24 25-16,-24-24 16,24 24 15,-24-24-31,0 48 31,0 0-15,0 1-1,24 23-15,-24-24 0,0 25 16,0 23-16,0-23 16,0 23-16,0 1 0,25-25 15,-25 25-15,0-25 0,0 25 16,0-25-16,0-24 16,0 25-16,0-25 0,-25-24 15,1 0 1,0 0-16,0-24 0,0-1 15,-1-23-15,25 24 0,-24-49 16,24 25-16,0-1 16,0-23-16,24 24 0,1-25 15,-1 25-15,24-1 0,-24 25 16,25-24-16,-1 48 16,-24-25-16,25 25 0,-25-24 15,0 24-15,-24 24 16,0 1-16</inkml:trace>
  <inkml:trace contextRef="#ctx0" brushRef="#br0" timeOffset="28182">6217 1427 0,'24'0'0,"0"0"15,1-24 1,-1 24-16,0 0 16,0 0-16,0-24 15,1 24-15,-1 0 0,0 0 16,0 0 0,0-24-16,1 24 15</inkml:trace>
  <inkml:trace contextRef="#ctx0" brushRef="#br0" timeOffset="28346">7161 1355 0,'24'0'0,"0"0"16,24 0-16,-24 0 15,1 0-15,-1 0 0,0 0 16,49 0-1,-49 0-15,0 0 0,0-25 16</inkml:trace>
  <inkml:trace contextRef="#ctx0" brushRef="#br0" timeOffset="28495">7935 1379 0,'24'0'0,"0"0"16,0 0-16,0 0 15,1 0-15,-1 0 16,24 0-16,-24 0 0,25 0 16,-25 0-16</inkml:trace>
  <inkml:trace contextRef="#ctx0" brushRef="#br0" timeOffset="29076">9652 1379 0,'145'24'16,"-96"-24"-1,-25 0-15,24 0 0,-24 0 16,1 0-16,23 0 0,-24 24 15,25-24-15,-1 0 16,0 0-16,1 0 0,23 24 16,1-24-16,-25 0 15,25 25-15,-1-25 0,1 24 16,0-24-16,-1 24 0,25-24 16,-25 0-16,1 24 15,24-24-15,-25 0 0,25 24 16,-24-24-16,-1 25 15,1-25-15,-25 0 0,-24 0 16,1 24-16,-1-24 0,0 0 16,0 0-16,0 0 15,1 24 1,-1-24-16,0 0 16,24 0-16,-24 0 0,25 0 15,-1 24-15,1-24 0,-1 0 16,25 0-16,-25 24 15,25-24-15,-1 24 0,-24-24 16,25 25-16,0-25 16,-1 24-16,1-24 0,-1 24 15,1-24-15,-1 24 0,-23-24 16,23 24-16,-23-24 16,-1 0-16,1 25 0,23-25 15,-23 24-15,-1-24 0,0 0 16,1 24-16</inkml:trace>
  <inkml:trace contextRef="#ctx0" brushRef="#br0" timeOffset="29491">13716 1838 0,'0'-24'16,"-24"24"-16,24-24 0,-24 24 15,24-24-15,24 48 63,-24 0-63,24-24 15,-24 24-15,24 1 16,-24-1-16,25-24 0,-25 24 16,24 0-16,0 0 0,0 1 15,-24-1 1,24-24-16,-24 24 16,0 0-1,-24 0-15,0-24 16,0 25-16,0-1 15,-1-24-15,-23 24 0,24-24 16,0 24-16,-1-24 0,1 0 16</inkml:trace>
  <inkml:trace contextRef="#ctx0" brushRef="#br0" timeOffset="23873">3750 2080 0,'-25'0'16,"1"0"124,24 25 17,0-1-157,0 0 15,0 0 1,0 0-16,0 0 0,0 1 15,0-1-15,0 0 0,0 0 16,0 0-16,0 1 0,0-1 16,-24-24-16</inkml:trace>
  <inkml:trace contextRef="#ctx0" brushRef="#br0" timeOffset="24377">3725 1790 0,'0'-48'0,"0"-1"15,0 1 1,0 24-16,25 0 0,-25-25 15,24 25-15,0 0 0,0 24 16,0-24-16,25 24 16,-25 0-16,24 24 0,-23 0 15,-1 0-15,24 0 0,-24 25 16,1-25-16,-25 24 16,0 1-16,0-1 0,0-24 15,-25 25-15,1-25 16,0 0-16,-24 0 0,23 0 15,-23 1-15,24-25 0,0 24 16,-1-24-16,1 0 16,0 0-16,24 24 15,24-24 1,0 24-16,1 0 16,-1-24-16,24 25 15,-24-1-15,1 0 0,-1 0 16,0 0-16,0 0 0,0 1 15,1-25-15,-25 24 16,0 0-16,24-24 0,-24 24 16</inkml:trace>
  <inkml:trace contextRef="#ctx0" brushRef="#br0" timeOffset="24778">4379 2105 0,'-25'-25'0,"1"1"15,24 0 1,-24 24 0,24 24-1,-24-24-15,24 24 0,-24 1 16,24-1-1,-25 0-15,25 0 0,0 0 16,0 0-16,0 1 16,25-25-16,-1 0 15,0 0-15,0 0 16,0 0-16,-24-25 16,25 25-16,-1-24 0,-24 0 15,0 0-15,0 0 16,0 0-16,-24 24 15,24-25-15,-25 25 0,1-24 16,0 24-16,0 0 16,0 0-16,24 24 15,0 1-15,24-25 16</inkml:trace>
  <inkml:trace contextRef="#ctx0" brushRef="#br0" timeOffset="25398">4717 2080 0,'24'-24'16,"-24"0"-16,0 0 15,0 0-15,-24 24 16,24-25-16,0 1 0,-24 24 15,0 0-15,0 0 16,0 0-16,-1 24 16,1 1-16,24-1 15,-24 0-15,24 0 16,0 0-16,0 1 16,0-1-16,24-24 0,-24 24 15,24-24-15,1 0 16,-1 24-16,0-24 15,0 0-15,-24-24 16,24 24-16,0-24 0,-24 0 16,0-1-1,0 1 1,0 48 0,-24-24-1,24 25-15,0-1 0,0 24 16,0-24-16,0 25 0,0-1 15,0 0-15,0-23 16,0 23-16,0-24 0,0 0 16,0 1-16,0-1 15,-24 0-15,0-24 16,0 0-16,0 0 16,-1 0-16,1-24 15,24 0-15,-24-1 0,24 1 16,0 0-16,0-24 15,0 23-15,24 1 0,0 0 16,1 0-16,-1 24 0,0-24 16,0 24-16,0 0 15,0-25-15,1 25 16</inkml:trace>
  <inkml:trace contextRef="#ctx0" brushRef="#br0" timeOffset="25890">4887 2105 0,'24'0'0,"0"-25"32,0 25-17,0 0 1,1 0 0,-1 0-16,0 0 15,0-24 1,0 24-1,-24-24-15,0 0 16,0 0-16,0-1 16,-24 25-16,0 0 15,24-24-15,-24 24 16,0 0-16,-1 0 16,1 0-16,0 24 0,0-24 15,24 25-15,-24-1 0,24 0 16,0 0-16,0 0 0,0 25 15,24-25-15,-24 0 16,24 0-16,-24 25 0,24-49 16,0 24-16,1-24 15,-1 0-15</inkml:trace>
  <inkml:trace contextRef="#ctx0" brushRef="#br0" timeOffset="26230">5201 1959 0,'-24'0'16,"48"0"15,-24 25-31,24-1 16,0-24-16,1 24 15,-1 0-15,-24 0 0,24 1 16,-24-1-16,0 0 15,0 0-15,0 0 16,-24-24-16,0 0 16,-1 0-1,25-24-15,0 0 16,-24 0-16,24 0 16,24-1-16,-24 1 0,25 0 15,-1-24-15,24 23 0,-24 1 16,1 0-16,23 24 15,-24-24-15,0 24 0,1 0 16,-25 24-16</inkml:trace>
  <inkml:trace contextRef="#ctx0" brushRef="#br0" timeOffset="28003">5080 1645 0,'24'0'94,"1"0"-79,-1-24-15,0 24 16,0-24-16,24 24 0,1-25 15,-25 1-15,24 24 16,25-24-16,-25 0 0,1 24 16,-1-24-16,25-1 15</inkml:trace>
  <inkml:trace contextRef="#ctx0" brushRef="#br0" timeOffset="31284">14297 1306 0,'0'-24'16,"0"0"-16,24 24 15,-24-24 1,0 48 15,0 0-31,0 0 16,0 25-16,0-1 15,0 0-15,0 1 0,0-1 16,0 25-16,0-1 16,0 1-16,0-25 0,0 25 15,0-1-15,0-23 0,0 23 16,0-23-16,-24-1 16,24 0-16,0 1 0,0-25 15,-24 24-15,24-23 16,0-1-16,0 0 0,0 0 15,0 0 1,0 1-16,24-1 16,0-24 15,0 0-31,0 0 16,0 0-16,1 0 0,-1 0 15,0 0-15,24 0 16,-23-24-16,23 24 0,-24 0 15,25 0-15,-1 0 16,0 0-16,1 0 0,23 0 16,-23 0-16,23 0 0,-23 24 15,23-24-15,1 0 16,-1 0-16,1 0 0,-1 0 16,1 24-16,24-24 15,-25 0-15,1 0 0,24 0 16,-25 24-16,25-24 0,0 0 15,-25 24-15,25-24 16,-24 25-16,-1-25 0,25 0 16,-24 24-16,-1-24 15,-23 24-15,23-24 0,-23 0 16,-1 0-16,0 0 0,-24 0 16,1 0-16,-1 0 15,0 0-15,0 0 0,0 0 16,1 0-16,-1 0 15,0 24-15,0-24 0,25 0 16,-25 0-16,0 0 0,24 0 16,-23 0-16,-1 0 15,0 0-15,0 0 16,0 0 0,0 0-16,1 0 0,-1 0 15,0 0-15,0 0 0,0 0 16,1 0-16,-1 0 15,-24-24 17,-24 0-32,-1 0 15,1 24 1,24-25-16,-24 25 16,24-24-16,0 0 15,0 0 1,24 0-16,-24-1 15,0 1-15,0 0 0,0 0 16,24 0-16,-24-1 16,0-23-16,0 24 0,0-25 15,0 1-15,25 0 0,-25-1 16,0 1-16,24 0 16,-24-25-16,24 0 0,0 25 15,-24-25-15,24 25 16,-24 0-16,0-1 0,0 1 15,0 0-15,0 23 0,0 1 16,-24 0-16,24 0 16,-24 0-16,24-1 0,-24 1 15,0 0 1,-1 24 62,1 0-78,0 0 16,0 0-1,-25 0-15,25 0 16,-97 0-16,49 0 16,-25 0-16,0 0 0,0 0 15,-23-24-15,-1 24 0,-25 0 16,25-24-16,-24-1 0,0 25 15,24-24-15,0 24 16,0 0-16,25 0 0,-1 0 16,0 0-16,24 0 15,1 0-15,-1 0 0,1 0 16,-1 0-16,1 24 0,-1-24 16,0 0-16,25 0 15,-24 0-15,23 0 0,1 0 16,24-24-16,-1 24 15,1 0-15,0 0 0,0 0 16,24-24-16,-24 24 31,-1-24-15,1 24 0,0 0-16,0 0 15,48 0 32,0 24-31,-24 0-1,-24-24 1</inkml:trace>
  <inkml:trace contextRef="#ctx0" brushRef="#br0" timeOffset="32108">14708 1790 0,'0'-24'15,"0"48"17,-24 0-17,24 0-15,0 1 16,0-1-16,0 24 0,0 1 16,0-1-16,0 0 15,0-23-15,0 23 0,0-24 16,0 24-16,24-23 0,-24-1 15,0-48 17,0-1-17,0 1-15,0 0 0,0-24 16,0-1-16,0 1 0,0 0 16,0-25-16,24 25 15,0-25-15,1 0 0,-1 1 16,0 24-16,24-25 15,-24 25-15,25 23 0,-1-23 16,-24 48-16,25 0 0,-1 0 16,-24 24-16,1 0 15,-1 25-15,0-25 0,-24 24 16,-24 1-16,0-1 16,-1 0-16,-23 1 0,0-1 15,23-24-15,-23 1 0,0-1 16,-1 0-16,25-24 15,0 0-15,0 24 0,0-24 16,48-24 0,0 24-1,0 0-15,0 24 16,0 0-16,1 1 16,-1-1-16,0 0 0,0 0 15,-24 0-15,24 25 16,1-25-16,-1 0 0,-24 0 15,24-24-15,-24 24 0,24-24 16,0 0-16</inkml:trace>
  <inkml:trace contextRef="#ctx0" brushRef="#br0" timeOffset="32762">15434 1887 0,'0'-24'0,"0"-1"16,-25 25-16,1 0 16,0 0-16,0 0 0,24 25 15,-24-1-15,0 0 16,-1 0-16,1 0 0,24 1 16,0-1-16,0 0 0,0 0 15,0 0-15,24 1 16,1-1-1,-1-24 1,0 0-16,0-24 16,0-1-16,0 1 15,-24 0 1,25 0-16,-25 0 0,0-1 16,0 1-16,0 0 15,0 0 1,0 48-1,0 0 1,24-24-16,-24 24 0,24-24 16,0 25-16,0-25 15,1 24-15,23-24 0,-24 0 16,25 0-16,-25 0 0,0 0 16,0-24-16,0 24 15,1-25-15,-25 1 16,0 0-16,0 0 15,-25 24-15,1 0 16,0 0 0,24 24-1,0 0-15,0 0 0,0 1 16,0 23-16,0 0 16,0-23-16,0 23 0,24 0 15,-24 1-15,0-25 0,0 24 16,0-24-16,0 1 15,0-1-15,-24-24 0,24 24 16,-24-24-16,0 0 16,-1 0-16,1-48 15</inkml:trace>
  <inkml:trace contextRef="#ctx0" brushRef="#br0" timeOffset="33157">16014 2032 0,'0'-24'31,"0"48"1,24-24-32,1 0 15,-1 24 1,0-24-16,0 0 15,-24-24 1,24 24-16,-24-24 16,25 24-16,-25-24 0,0-1 15,0 1 1,0 0-16,0 0 16,-25 24-16,1 0 15,0 0-15,0 0 0,0 0 16,-1 24-16,1 0 0,0 0 15,24 1-15,-24 23 16,24-24-16,0 0 0,0 25 16,24-25-16,-24 0 15,24 0-15,0-24 0,1 24 16,23-24-16,-24 0 0</inkml:trace>
  <inkml:trace contextRef="#ctx0" brushRef="#br0" timeOffset="33492">16305 2008 0,'0'-24'16,"0"-1"-16,0 1 0,0 0 16,0 0-1,24 24-15,0 24 16,-24 0-16,24 0 16,0 1-16,0-1 15,1 0-15,-25 0 0,24 25 16,-24-25-16,24 0 15,-24 0-15,-24-24 16,24 24-16,-24-24 0,-1 0 16,1-24-16,0 0 15,0 0-15,24 0 16,0-1-16,0-23 16,0 24-16,48 0 0,-24-25 15,25 25-15,-1 0 0,1 0 16,-1-1-16,0 25 15,1 0-15,-1 0 0,-24 0 16,-24 25 0,-24-25-16</inkml:trace>
  <inkml:trace contextRef="#ctx0" brushRef="#br0" timeOffset="36310">5370 1572 0,'25'0'0,"-1"0"16,0-24-16,0 24 16,0 0-1,1-24 1,-1 24-16,0 0 0,0 0 16,25-24-1,-25 24-15,0 0 0,0 0 16,0-24-16,0 24 0,1 0 15,-1-25-15,0 25 16,0 0-16,0-24 0,1 24 16,-1 0-16,0 0 15,0 0-15,0 0 0,1 0 16,-1 0-16,24-24 0,-24 24 16,1 0-16,23 0 15,0 0-15,-24 0 0,25 0 16,-1-24-16,1 24 15,-1 0-15,-24 0 0,25-24 16,-1 24-16,-24 0 0,25 0 16,-25 0-16,0 0 15,0 0-15,0 0 0,0 0 16,1 0-16,-1-25 16,24 25-16,-24 0 0,1 0 15,-1 0-15,0 0 0,0-24 16,25 24-16,-25 0 15,0 0-15,24 0 0,-23 0 16,-1 0-16,24 0 16,-24 0-16,0 0 0,25 0 15,-25 0-15,24 0 0,-23 0 16,23 0-16,-24 0 16,25 0-16,-25 0 0,24 0 15,-24 0-15,1 0 16,-1 0-16,24 0 0,-24 0 15,0 0-15,1 0 0,-1 0 16,24 0-16,-24 0 16,25 0-16,-25 0 0,24 0 15,-23 0-15,23 0 0,-24 0 16,25 0-16,-25 0 16,0-24-16,0 24 0,0 0 15,0 0-15,1 0 16,-1 0-16,0 0 0,0 0 15,0 0-15,25 0 16,-25 0-16,0 0 0,0 0 16,1 0-16,23 0 0,-24 24 15,0-24-15,1 0 16,-1 0-16,-24 24 0,24-24 16,0 0-16,0 0 0,0 0 15,1 0-15,-1 0 16,0 0-16,24 25 0,-23-25 15,-1 0-15,0 0 16,24 0-16,-23 0 0,-1 0 16,0 0-16,0 0 15,0 0-15,1 0 16,-1 0-16,0 0 16,0 0-16,0 0 0,0 0 15,1 0-15,-1 0 16,0 0-16,0 0 0,0 0 0,1 0 15,-1 0 1,0 0-16,0 0 16,0 0-1,-24 24-15,25-24 0,-1 0 16,0 0-16,0 0 16,-24 24-1,24-24-15,1 0 16,-1 0-1,0 0-15,0 0 16,0 0-16,0 0 16,-24 24-1,25-24-15,-1 0 16,0 0 15,-24 24 0,24-24-31,-48 0 94,0 0-94</inkml:trace>
  <inkml:trace contextRef="#ctx0" brushRef="#br0" timeOffset="44418">13426 1935 0,'0'-24'63,"24"24"15,0 0-62,0 24-1,1-24 1,-1 0-16,0 24 16,0-24-16,0 0 15,1 0 1,-1 25-16,0-25 0,0 0 15,0 0 1,-24 24-16,25-24 16,-50 0 46,25-24-46,-24 24-1,0 0 1,24-25 0,-24 25-16,0 0 15,-1 0 1,1 0-16,0 0 16,0 0-1,0 0 32,48 0-16,0 0-15,0 0-16,0 0 16,1 0-16</inkml:trace>
  <inkml:trace contextRef="#ctx0" brushRef="#br0" timeOffset="66874">14974 1645 0,'0'-24'0,"24"24"32,0 0-17,1 0 1,-1 24-16,24-24 15,1 24-15,-1 0 0,25 25 16,23-25-16,1 24 16,0 1-16,24-1 0,-24 0 15,23 1-15,-23-1 0,0 1 16,0-1-16,-25-24 16,1 0-16,-25 0 0,25 1 15,-49-25-15,24 0 0,-23 24 16,-1-24-16,0 0 15,-48 0 17,24-24-32</inkml:trace>
  <inkml:trace contextRef="#ctx0" brushRef="#br0" timeOffset="67312">16595 1669 0,'-24'-24'16,"-1"24"-1,1 0 1,0 0-16,0 0 15,0 24-15,-25 0 16,-23 0-16,23 1 0,-47-1 16,-1 24-16,0-24 15,0 25-15,-24-25 0,0 24 16,0 1-16,25-25 0,-1 24 16,0-23-16,25 23 15,23-24-15,1 0 0,24 0 16,-1-24-16,1 25 15,48-25 1,1 0 15,-1 0-15,0-25 15,0 25-31</inkml:trace>
  <inkml:trace contextRef="#ctx0" brushRef="#br0" timeOffset="69328">18216 1693 0,'0'24'63,"0"1"-48,0 23 1,0-24-16,0 0 0,0 25 16,0-1-16,0 1 15,0-1-15,0 0 0,0-23 16,0-1-16,0 24 15,0-24-15,0 0 16,0-48 15,0 0-15,0 0-16,24 0 16,-24 0-16,0-25 0,0 1 15,24-1-15,-24-23 0,0 23 16,24-23-16,-24 23 15,0 1-15,24 0 0,-24-1 16,0 25-16,25 0 16,-25 0-16,24 24 0,0 24 15,-24 0-15,24 0 16,-24 1-16,24 23 16,0 0-16,1 1 0,-25 23 15,24-23-15,-24-1 0,24 0 16,-24 1-16,24-25 15,-24 24-15,0-23 0,24-1 16,1-24 15,-25-24-31,24-1 0,-24 1 16,24-24-16,0 24 16,-24-25-16,0 1 0,24-1 15,-24 1-15,0 0 16,0-1-16,0 25 0,25 0 15,-1 48 1,-24 0 0,24 25-16,-24-25 0,24 24 15,-24 1-15,24-1 16,-24 25-16,25-25 0,-25-24 16,24 25-16,-24-25 0,0 24 15,0-24-15,0 0 16,24-24-16</inkml:trace>
  <inkml:trace contextRef="#ctx0" brushRef="#br0" timeOffset="69706">19183 1911 0,'0'-24'0,"0"0"16,0-1-16,-24 25 31,0 25-15,24-1-16,0 0 15,-24 0-15,24 0 0,0 1 16,0-1-16,0 0 0,0 0 16,0 0-16,0 1 15,24-1-15,0-24 16,0 0-1,0-24-15,1-1 16,-25 1-16,0 0 0,0 0 16,0 0-16,0-1 15,-25 1-15,25 0 0,-24 0 16,0 24-16,24-24 16,-24 24-16,0 0 15,24 24-15,0 0 16</inkml:trace>
  <inkml:trace contextRef="#ctx0" brushRef="#br0" timeOffset="70090">19377 1838 0,'0'-24'15,"24"48"32,-24 1-47,24-1 16,-24 0-16,24 24 0,0-23 16,-24-1-16,25 24 15,-25-24-15,24 1 0,-24-1 16,0 0-16,0-48 31,-24 0-15,24-1-16,0 1 15,0 0-15,0 0 16,0 0-16,24-25 0,-24 25 16,24 0-16,-24 0 0,24 24 15,-24-25-15,24 25 16,1 0-1</inkml:trace>
  <inkml:trace contextRef="#ctx0" brushRef="#br0" timeOffset="70498">19812 1814 0,'0'-24'16,"-24"24"-16,24-24 15,0 0 1,0 48 0,0 0-1,24 0-15,-24 0 0,0 25 16,24-25-16,-24 24 0,25-23 16,-25 23-16,0-24 15,0 0-15,24 1 0,-24-1 16,0 0-1,0-48 1,0 0 0,0-1-1,0 1-15,0 0 0,0 0 16,24-25-16,-24 25 16,0 0-16,24 0 0,0 0 15,-24-1-15,24 1 0,1 0 16,-25 48 15,0 0-15,0 1-16</inkml:trace>
  <inkml:trace contextRef="#ctx0" brushRef="#br0" timeOffset="70726">20127 1814 0,'0'24'31,"24"-24"-15,-24 25-16,0-1 0,24 0 16,0 49-1,0-49-15,-24 0 0,0 0 16,25 0-16,-25 1 0,0-1 15,0 0 1</inkml:trace>
  <inkml:trace contextRef="#ctx0" brushRef="#br0" timeOffset="70888">20151 1597 0,'-24'-25'0,"-1"25"16</inkml:trace>
  <inkml:trace contextRef="#ctx0" brushRef="#br0" timeOffset="71304">20538 1790 0,'24'0'0,"-24"-24"16,24 24-16,0-24 15,-24-1 16,-24 25-31,0 0 0,0 0 16,-25 0-16,25 0 0,-24 0 16,24 0-16,0 0 15,-1 25-15,1-1 16,24 0 0,24 0-16,1-24 0,-25 24 15,48-24-15,-24 25 0,24-1 16,-23-24-16,23 24 15,-24-24-15,25 0 0,-25 24 16,0-24-16,0 24 16,0-24-16,-24 25 0,0-1 15,-24 0-15,24 0 16,-24 0-16,-24-24 16,-1 25-16,1-25 0,-25 0 15</inkml:trace>
  <inkml:trace contextRef="#ctx0" brushRef="#br0" timeOffset="76650">19256 1379 0,'-24'-24'406,"24"-1"-390,0 1 15,0 0-16,-25 24 1,25-24-16,0 0 31,-24 24-31,24-25 0,-24 1 16,0 0 0,0 0-16,-1 24 15,25-24-15,-24 0 16,0 24-16,0 0 0,0-25 15,-1 25-15,1-24 16,0 24-16,24-24 0,-24 24 16,0-24-16,0 24 15,-1 0-15,1-24 0,0 24 16,0 0-16,24-25 16,-24 25-16,-1 0 15,25-24-15,-24 24 16,0 0-16,24-24 15,-24 24-15,0 0 16,-1-24-16,1 24 16,0 0-16,0 0 15,0-24-15,-1 24 0,1 0 16,0-25-16,0 25 0,0 0 16,-25 0-16,25-24 15,0 24-15,0 0 0,-25 0 16,25-24-16,0 24 15,0 0-15,-25 0 0,25-24 16,0 24-16,-24 0 0,23 0 16,1-24-16,0 24 15,-24 0-15,24 0 0,-1-25 16,-23 25-16,24 0 16,0 0-16,-1 0 0,-23-24 15,24 24-15,0 0 16,-25 0-16,25 0 0,0-24 15,0 24-15,-1 0 0,1 0 16,0 0-16,0 0 16,0 0-16,0-24 0,-1 24 15,1 0-15,0 0 0,0 0 16,0 0-16,-1 0 16,1 0-16,0-24 0,0 24 15,0 0-15,-1 0 16,1-24-16,0 24 0,0 0 15,0 0-15,-1 0 0,1-25 16,-24 25-16,24 0 16,0 0-16,-1-24 0,-23 24 15,24 0-15,0 0 16,-25-24-16,25 24 0,-24 0 16,23-24-16,-23 24 0,0 0 15,-1-24-15,1 24 16,0-25-16,-25 25 0,25-24 15,-1 24-15,1-24 0,-1 24 16,1 0-16,0-24 16,-1 24-16,1-24 0,0 24 15,-1 0-15,1-25 16,24 25-16,-25 0 0,25 0 16,-24-24-16,23 24 0,-23 0 15,24 0-15,-25-24 16,1 24-16,24 0 0,-24-24 15,-1 24-15,1 0 16,-1-24-16,1 24 0,0 0 16,23 0-16,-23-25 15,0 25-15,-1 0 0,1 0 16,0 0-16,23-24 0,-23 24 16,0 0-16,-1 0 15,1-24-15,-1 24 0,1 0 16,0-24-16,-1 24 0,1 0 15,-25 0-15,25-24 16,0 24-16,-25 0 0,25-24 16,-25 24-16,0 0 15,25 0-15,-24 0 0,-1-25 16,25 25-16,-25 0 0,0 0 16,1 0-16,-1 0 15,1 0-15,-1 0 0,1 0 16,-1-24-16,0 24 15,25 0-15,-25 0 0,1 0 16,24 0-16,-25 0 0,25 0 16,-25-24-16,25 24 15,-25 0-15,25 0 0,-25 0 16,1 0-16,23 0 16,-23 24-16,-1-24 0,25 0 15,-25 0-15,0 24 0,25-24 16,0 0-16,-1 0 15,-23 25-15,23-25 0,1 0 16,0 0-16,-1 24 16,-23-24-16,23 0 0,-23 24 15,-1-24-15,25 0 0,-25 24 16,1-24-16,23 0 16,-23 0-16,23 24 0,-23-24 15,23 0-15,1 0 16,0 24-16,-1-24 0,1 0 15,-1 0-15,1 25 0,0-25 16,-1 0-16,1 0 16,-25 24-16,49-24 0,-24 0 15,-1 0-15,1 0 0,0 0 16,-1 24-16,1-24 16,24 0-16,-25 0 0,25 0 15,-24 0-15,24 24 16,-1-24-16,-23 0 0,24 0 15,-25 0-15,25 24 0,-24-24 16,-1 0-16,25 0 16,-24 25-16,-1-25 0,25 0 15,-24 0-15,0 24 16,-1-24-16,1 0 0,-1 24 16,1-24-16,-25 0 0,1 24 15,-1-24-15,1 0 16,23 0-16,-23 0 0,-1 24 15,25-24-15,-1 0 16,1 0-16,24 0 0,0 0 16,-25 0-16,25 0 15,-24 0-15,24 0 0,-25 0 16,25 0-16,-24 0 0,-1 0 16,1 25-16,24-25 15,-25 0-15,1 0 0,-1 0 16,1 24-16,24-24 0,-24 0 15,23 0-15,-23 24 16,0-24-16,23 0 0,-23 24 16,0-24-16,-1 0 15,25 0-15,-24 24 0,23-24 16,-23 0-16,24 0 0,-24 25 16,23-25-16,-23 0 15,24 24-15,0-24 0,-25 0 16,25 0-16,-24 24 15,23-24-15,-23 0 0,0 24 16,-1-24-16,1 0 0,0 24 16,-25-24-16,25 24 15,-1-24-15,1 0 0,-1 25 16,1-25-16,0 0 0,-1 24 16,25-24-16,-24 0 15,24 0-15,-25 24 0,25-24 16,-24 0-16,23 0 15,1 24-15,-24-24 0,24 24 16,-25-24-16,25 0 0,0 25 16,-25-25-16,25 24 15,-24-24-15,0 0 0,23 24 16,-23-24-16,0 24 16,23-24-16,-23 24 0,24-24 15,-25 0-15,25 25 16,0-25-16,0 0 0,0 24 15,-1-24-15,1 0 0,0 0 16,0 24-16,0-24 16,0 0-16,-1 24 0,1-24 15,0 0-15,0 24 16,0-24-16,-1 0 0,-23 25 16,24-25-16,0 24 0,-1-24 15,1 0-15,0 24 16,0-24-16,-25 0 0,49 24 15,-24-24-15,0 0 0,0 24 16,0-24 0,0 24-16,-1-24 15,25 25-15,-24-25 16,0 0-16,24 24 0,-24-24 16,0 0-16,-1 0 15,25 24 1,-24-24 15</inkml:trace>
  <inkml:trace contextRef="#ctx0" brushRef="#br0" timeOffset="77310">4596 943 0,'25'0'31,"-25"25"1,-25-25-17,25 24 1,-24-24-16,24 24 15,0 0-15,-24 0 0,0-24 16,24 25-16,-24-1 16,-1 0-16,25 0 0,-24 0 15,0 0-15,24 1 0,-24-1 16,0 0 0,24 0-16,-25 0 15,25 1 1,0-1-1,0 0-15,0 0 32,25-24-1,-1 0-31,0 0 16,0-24-16,0 24 15,25 0-15,-25-24 0,0 24 16,25-24-16,-25 24 0,0 0 15,0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6T12:14:20.3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24 314 0,'-24'0'16,"24"-24"0,24 24 15,1-24-31,-1 24 15,48-25-15,-23 25 0,47-24 16,-23 24-16,24-24 16,0 24-16,-1-24 0,1 24 15,-49-24-15,25 24 16,-25 0-16,-23 0 0,-1 0 16,0 0-16</inkml:trace>
  <inkml:trace contextRef="#ctx0" brushRef="#br0" timeOffset="286">581 169 0,'0'24'31,"0"0"-15,0 0-16,0 25 15,0-1-15,0 1 0,0 23 16,0 1-16,0-25 16,0 25-16,0-1 0,-24 1 15,24-25-15,0 1 0,0-1 16,0 0-16,0-23 15,-25 23-15,25-24 16</inkml:trace>
  <inkml:trace contextRef="#ctx0" brushRef="#br0" timeOffset="892">944 483 0,'-25'25'16,"1"-25"-1,24 24-15,0 0 16,0 0-16,24 0 16,-24 0-16,25 25 0,-1-1 15,-24-24-15,24 25 16,-24-25-16,24 24 0,-24-23 15,0-1-15,24 0 0,-24 0 16,25-48 15,-1-24-15,-24 23-16,24-23 0,-24 0 16,0 23-16,24-23 0,-24 0 15,0 23-15,0 1 16,0 0-16,24 24 15,-24 24-15,24 0 0,-24 1 16,25-1-16,-1 24 16,0-24-16,0 25 0,0-25 15,1 0-15,-1 0 16,0 1-16,0-1 0,25-24 16,-25 0-16,0 0 0,0 0 15,0-24-15,1-1 16,-1 1-16,-24-24 0,0 24 15,0-25-15,0 1 16,0-1-16,-24 1 0,24 0 16,-25-1-16,1 25 15,0 0-15,24 0 0,-24 24 16,0 0 0,24 24-1,24 0 1,-24 0-1,24-24-15</inkml:trace>
  <inkml:trace contextRef="#ctx0" brushRef="#br0" timeOffset="1296">1863 508 0,'24'-25'16,"0"1"-1,-48 24 1,0 24 0,24 1-1,-24-1-15,24 24 16,0-24-16,0 0 16,0 1-16,0-1 0,0 0 15,24 0-15,-24 0 0,24-24 16,0 25-16,25-25 15,-25 0-15,0-25 0,24 25 16,-23-24-16,-1 0 16,0 24-16,0-24 0,-24 0 15,0-25-15,0 25 0,-24 0 16,0 0-16,0 0 16,-25 24-16,25-25 0,0 25 15,0 0-15,-25 0 16,25 0-16,0 0 15,24 25-15,24-1 16,0-24 0</inkml:trace>
  <inkml:trace contextRef="#ctx0" brushRef="#br0" timeOffset="1901">2419 338 0,'0'-24'0,"0"0"0,-24 0 16,24-1-16,-24 25 15,24 25 1,0-1 0,24 0-16,-24 24 15,24-23-15,-24 23 0,0 0 16,24 1-16,-24-1 0,25 0 15,-25 1-15,24-25 16,-24 0-16,24 0 0,-24 1 16,24-25-16,0 0 15,1-25 1,-25 1-16,0 0 0,24-24 16,-24 23-16,0-23 15,0 0-15,0 24 0,0-25 16,0 25-16,24 0 0,-24 0 15,24 24-15,0 24 16,0-24-16,1 24 16,-1 24-16,-24-23 15,24-1-15,0 0 0,0 24 16,1-24-16,-1 1 0,0-25 16,0 24-16,0-24 15,1 0-15,-1 0 0,0 0 16,-24-24-16,24 24 15,-24-25-15,24-23 0,-24 24 16,0-24-16,0-1 0,-24 1 16,24-1-16,-24-23 15,24 23-15,-24 1 0,24 24 16,-24-25-16,24 25 16,-25 24-16,25 24 15,0 1 1,0 23-16,0-24 15,0 0-15,0 25 0</inkml:trace>
  <inkml:trace contextRef="#ctx0" brushRef="#br0" timeOffset="2936">3459 459 0,'25'-24'15,"-25"0"-15,0 0 16,0-1 0,0 1-16,0 0 0,0 0 15,-25 0-15,1-1 16,0 25-16,0-24 16,0 24-16,-1 0 0,1 24 15,0 1-15,0-1 16,0 24-16,24-24 15,0 1-15,0-1 0,0 0 16,0 0-16,24 0 16,-24 1-16,24-1 0,0-24 15,0 0-15,1 0 16,-1 0-16,0 0 0,-24-24 16,24 24-16,0-25 15,-24 1-15,25 0 0,-25 0 16,0 0-16,0-1 0,0 1 15,-25 48 17,25 1-17,0-1-15,0 0 16,25 0-16,-25 0 0,24 1 16,-24-1-16,24-24 15,0 24-15,0-24 16,1 0-16,-1 0 0,0-24 15,-24 0 1,24-1-16,-24 1 0,0 0 16,0-24-16,0 23 15,0 1-15,0 0 0,0 0 16,0 0-16,0 48 31,0 0-15,0 0-16,0 0 15,24 1-15,-24 23 0,24-24 16,1 0-16,-1 1 0,0-1 16,0 0-16,0 0 15,1-24-15,-1 0 0,0 0 32,-24-24-32,0 0 0,0 0 15,0-1-15,0 1 0,0 0 16,0 0-16,-24 0 15,24-1-15,0 50 32,0-1-32,0 24 0,24-24 15,-24 25-15,24-1 0,0 0 16,1 1-16,-1-1 16,0 1-16,0 23 0,0-23 15,-24-25-15,0 24 16,0-24-16,-24 25 0,0-49 15,0 24-15,-25 0 0,1-24 16,0-24-16,23 0 16,-23 0-16,0-1 0,23-23 15,1 0-15,24-1 16,0 25-16,24-24 0,1 23 16,-1-23-16,0 24 15,24 24-15,1-24 0,-25 24 16,24 0-16,-23 0 0,-1 0 15,0 0-15,0 0 0,-24 24 16,0 0-16,-24-24 16,24 24-1</inkml:trace>
  <inkml:trace contextRef="#ctx0" brushRef="#br0" timeOffset="3268">4451 266 0,'-24'0'0,"24"-25"15,-24 25-15,0 0 0,48 0 31,0 0-15,0 0-16,25-24 0,-1 24 16,0 0-16,25 0 15,-1-24-15,-23 24 0,-1 0 16,1 0-16,-1 0 0,-24 0 16,0 0-16,-48 0 31,0 0-31,0 0 15,0 0-15</inkml:trace>
  <inkml:trace contextRef="#ctx0" brushRef="#br0" timeOffset="3581">4790 0 0,'-24'0'16,"-25"0"-1,25 0-15,24 24 16,0 0 0,0 0-16,24-24 15,0 24-15,1 0 0,-1-24 16,24 25-16,-24-1 16,25 0-16,-25 0 0,24-24 15,-23 24-15,-1 1 0,-24-1 16,0 0-16,0 0 15,0 0-15,0 1 0,-24-25 16,-25 24-16,25 0 16,-24 0-16,-1 0 0,25 1 15,-24-25-15,-1 24 0,25-24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6T12:14:30.3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145 242 0,'-24'0'0,"0"0"16,-1 0-16,1 0 15,0 0 1,0 0 0,48 0-1,0 0 1,0 0-16,25 0 0,23 0 16,1 0-16,-1 0 15,25-24-15,0 24 0,24 0 16,-24 0-16,-1 0 0,1 0 15,0 0-15,-24 0 16,-25 0-16,0 0 0,-23 0 16,-1-24-16,0 24 15,-48 0 1,0 0 0,24-24-1,0 0-15</inkml:trace>
  <inkml:trace contextRef="#ctx0" brushRef="#br0" timeOffset="342">1113 49 0,'-25'0'16,"25"-24"-16,-24 24 0,0 0 15,0-25 1,48 25 15,0 25-15,25-25-16,-25 24 0,24-24 15,1 24-15,-1-24 0,0 24 16,1-24-16,-25 24 16,24 1-16,-24-1 15,-24 0-15,0 0 16,-24-24-16,24 24 0,-24 1 15,0-1-15,0 0 0,-1 0 16,1 0-16,0-24 16,0 24-16,0 1 0,0-1 15,-1-24-15,25 24 0,-24-24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6T12:14:26.1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146 218 0,'0'-24'0,"0"0"16,0-1-1,-25 25 17,25 25-17,0-1-15,-24 0 0,24 24 16,0-23-16,-24 23 0,24 0 16,0 1-16,0-25 15,24 24-15,0-24 0,1 1 16,-1-1-16,0-24 15,0 0-15,0 0 0,1 0 16,23 0-16,-24 0 0,-24-24 16,24 24-16,1-25 15,-25 1-15,0 0 0,0-24 16,-25 23-16,25 1 0,-24 0 16,24 0-16,0 0 15,-24 24-15,24 24 31,24 0-31,-24 24 16,24-23-16,1-1 0,-1 24 16,-24-24-16,24 1 15,0-1-15,0-24 0,25 24 16,-25 0-16,0-24 16,24 0-16,-23 0 0,23 0 15,-24-24-15,0 24 0,1-24 16,-1 0-16,-24-1 15,24 1-15,-24-24 0,0 24 16,-24-25-16,0 1 16,-1 24-16,1-25 0,24 25 15,-24 0-15,0 0 0,0 24 16,-1 0-16,25 24 16,0 0-1,0 25-15,0-25 16,0 0-16,25 0 0,-25 0 15,24 0-15,0-24 0,0 25 16</inkml:trace>
  <inkml:trace contextRef="#ctx0" brushRef="#br0" timeOffset="1842">73 436 0,'-24'-25'15,"0"25"-15,0-24 16,24 0-16,0 0 15,0 0-15,24 0 16,0-1-16,0 25 16,0-24-16,25 24 0,-1 0 15,0 0-15,1 0 0,-25 24 16,24-24-16,-23 25 16,-1-1-16,0 0 0,-24 0 15,-24 0-15,0 25 0,-1-49 16,-23 24-16,0 0 15,-1 0-15,1-24 0,-1 0 16,25 0-16,-24 0 16,48-24-16,0 0 15,0 0-15,24-1 0,0-23 16,25 24-16,-1 0 16,25 24-16,-25-24 0,0 24 15,1 0-15,-1 0 16,1 24-16,-25 0 0,0 0 15,-24 0-15,0 0 0,-24 1 16,0-1-16,-1 0 16,1 0-16,-24-24 0,24 24 15,-25-24-15,25 0 0,0 0 16,0-24-16,24 0 16,0 0-16,24 0 15,0-25-15,24 25 16,1 0-16,-1 0 0,1 0 15,-1 24-15,0 0 0,1 0 16,-1 0-16,-24 24 16,-24 0-16,0 0 15,0 0-15,-48 0 16,24 1-16,-25-1 0,25 0 16,-24-24-16,-1 0 0,25 0 15,0 0-15,0 0 16,0 0-16,24-24 0,0 0 15,24-1-15,0 25 16,0-24-16,25 0 0,-1 0 16,0 24-16,-24 0 0,25 0 15,-1 0-15,-24 0 16,1 24-16,-25 0 0,0 0 16,0 1-1,0-1-15,0 0 0</inkml:trace>
  <inkml:trace contextRef="#ctx0" brushRef="#br0" timeOffset="2173">1258 170 0,'-24'-25'0,"0"1"0,24 0 15,-24 0-15,24 0 0,-24-1 16,24 1-16,24 24 31,-24 49-31,24-25 0,0 24 16,0 1-16,1-1 15,-1 25-15,0-25 0,24 24 16,-23-23-16,-1-1 16,0 1-16,-24-1 0,24-24 15,-24 0-15,0 1 0</inkml:trace>
  <inkml:trace contextRef="#ctx0" brushRef="#br0" timeOffset="2407">1597 145 0,'0'-48'16,"0"72"15,0 0-15,-24 1-16,24 23 0,0 0 15,-24 1-15,24-1 16,-24 0-16,24 1 0,-25-1 15,25 1-15,0-1 16,-24-24-16,24 25 0,0-25 16,24-24-1</inkml:trace>
  <inkml:trace contextRef="#ctx0" brushRef="#br0" timeOffset="2616">1718 411 0,'24'-24'15,"-24"0"-15,24 24 32,-24 24-17,0 0-15,25-24 16,-25 49-16,24-25 0,-24 0 16,24 0-16,-24 25 15,0-25-15,0 0 0,0 0 16,0 1-16,0-1 0</inkml:trace>
  <inkml:trace contextRef="#ctx0" brushRef="#br0" timeOffset="2772">1936 170 0,'-24'0'31,"-1"0"-15,25 24 0</inkml:trace>
  <inkml:trace contextRef="#ctx0" brushRef="#br0" timeOffset="3680">2081 436 0,'24'0'0,"-24"24"16,24-24-1,0 0 1,1 24 0,-1-24-16,0 0 15,0 0-15,0 0 16,1-24-16,-1 24 15,0 0-15,-24-24 0,24 24 0,-24-25 16,0 1 0,-24 0-16,24 0 0,-24 0 15,0 0-15,-1 24 16,1-25-16,0 25 0,0-24 16,0 24-16,-1 0 0,1 24 15,24 1-15,-24-1 16,24 0-16,0 0 0,0 24 15,0-23-15,0 23 16,0-24-16,0 0 0,24 25 16,0-25-16,-24 0 0,25-24 15,-1 0-15,0 24 16,24-24-16,-23 0 0,-1-24 16,0 0-16,24 24 0,-23-24 15,-1-25-15,-24 25 16,24-24-16,-24 24 0,0-25 15,0 25-15,0-24 16,0 24-16,0-1 0,0 50 31,24-1-15,-24 0-16,0 0 0,24 24 16,1 25-1,-1-49-15,-24 0 0,24 1 16,-24-1-16,24 0 0,0-24 31,0 0-31,-24-24 16,25 0-16,-25-1 15,24 1-15,-24 0 0,24 0 16,-24-25-16,24 25 0,0 24 16,-24-24-16,25 24 15,-25 24-15,24-24 16,-24 24-16,0 1 15,24-1-15,0 0 0,-24 0 16,24 0-16,25 1 16,-25-1-16,0-24 0,25 0 15,-25 0-15,24 0 0,-24 0 16,25-24-16,-25-1 16,0 1-16,0 0 0,-24-24 15,0 23-15,0-23 0,-24 0 16,0-1-16,0 25 15,-1-24-15,-23 24 0,24 24 16,-24-25-16,23 25 16,1 0-16,0 0 0,0 25 15,24-1-15,0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6T12:14:36.7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0 387 0,'0'-24'0,"24"24"0,-24-25 16,25 25-16,-25-24 16,24 24-1,-24 24 32,24 1-47,-24-1 0,0 0 16,0 24-16,0-23 15,24-1-15,-24 0 0,0 0 16,24 0-16,0 1 16,1-25-16,23-25 15,-24 25-15,49-48 0,-1 24 16,25-25-16,0 1 15,24-25-15,24 1 0,24-1 16,1 25-16,23-25 16,1 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6T12:14:31.5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73 967 0,'-25'0'15,"1"-24"-15,24 0 16,-24 0-16,24 0 15,0 48 17,24 0-17,-24 24-15,24-23 16,-24-1-16,0 24 0,25-24 16,-25 25-16,0-25 15,0 0-15,0 0 0,24 0 16,-24 1-1,0-50 1,0 1 0,0 0-16,0 0 15,0 0-15,0-25 0,0 1 16,24 0-16,-24-1 16,24 1-16,0-1 0,1 1 15,-25 24-15,24 0 0,0-1 16,0 1-16,0 48 15,1 1-15,-25-1 16,24 0-16,-24 24 16,24-23-16,0 71 15,0-23 1,0-49-16,-24 25 0,0-25 16,25-24-16,-25 24 0,0 0 15,0-48 1,0 0-1,0 0-15,0-1 0,0 1 16,24-24-16,-24-1 16,24 1-16,-24 0 0,24-1 15,0 1-15,1 24 16,-25-1-16,24 25 0,0 0 16,0 25-16,-24-1 0,24 0 15,1 24-15,-25 1 16,24-1-16,0 1 0,-24-25 15,24 24-15,-24 1 0,0-25 16,24 24-16,-24-24 16,0 0-16,25-24 15</inkml:trace>
  <inkml:trace contextRef="#ctx0" brushRef="#br0" timeOffset="379">1064 871 0,'0'-25'0,"25"1"16,-1 0-16,-48 24 31,-1 0-31,1 0 16,24 24-16,-24 0 16,0 25-1,24-25-15,0 0 0,0 25 16,0-1-16,0-24 0,0 25 15,24-25-15,0 0 16,-24 0-16,24-24 0,25 24 16,-25-24-16,0 0 15,0-24-15,1 24 0,-1-24 16,0 0-16,0-25 0,-24 25 16,0-24-16,0-1 15,0 1-15,-24 0 0,0 23 16,0-23-16,-1 24 15,25 0-15,-24 24 0,0 0 16,0 0-16,24 24 16,0 0-16,24 0 15,0 0-15</inkml:trace>
  <inkml:trace contextRef="#ctx0" brushRef="#br0" timeOffset="864">1548 895 0,'24'0'0,"1"0"16,-1-24-16,0 24 16,0-25-16,0 1 15,-24 0 1,-24 0 0,0 24-16,0 0 15,0 0 1,24 24-16,-25 0 0,1 0 15,24 1-15,-24-1 0,24 24 16,0-24-16,0 25 16,0-25-16,0 24 0,24-23 15,0-1-15,1-24 16,-1 24-16,0-24 0,0 0 16,0-24-16,1 24 0,23-24 15,-24-1-15,0-23 16,-24 24-16,25-49 0,-25 25 15,24-1-15,-24-23 16,0-1-16,0 1 0,0-1 16,0 25-16,0-1 0,0 1 15,-24 24-15,24 0 16,0 48-16,0 24 16,0 1-16,0-1 15,0 25-15,24-1 0,-24-24 16,24 25-16,-24-25 0,24 25 15,0-25-15,0-23 16,-24 23-16,25-24 0,-25 0 16,24-24-16</inkml:trace>
  <inkml:trace contextRef="#ctx0" brushRef="#br0" timeOffset="1266">2177 871 0,'24'-25'15,"-24"1"1,25 0 0,-1 24 31,-24 24-47,24-24 15,0 0-15,0 0 0,1 0 16,-1-24-16,0 24 15,0-24-15,-24 0 16,0-1-16,0 1 16,0 0-16,-24 0 15,0 0-15,24 0 0,-24 24 16,-1-25-16,1 25 16,0 0-16,0 0 0,0 25 15,24-1-15,-25 0 0,25 24 16,0-24-16,0 25 15,25-1-15,-25 1 0,24-25 16,-24 24-16,24-24 16,0 1-16,0-1 0,25 0 15,-25-24-15,24 0 0,1 0 16,-1-24-16</inkml:trace>
  <inkml:trace contextRef="#ctx0" brushRef="#br0" timeOffset="1584">2855 411 0,'0'-48'16,"-25"23"-16,1-23 16,24 24-16,-24 0 0,0 24 15,0 0-15,-1-25 16,25 50 0,0-1-1,25 0-15,-25 0 16,24 25-16,-24-25 0,24 48 15,-24-23-15,24-1 16,-24 25-16,0-25 0,24 25 16,-24-25-16,25 0 0,-25 1 15,24-1-15,0 1 16,-24-25-16,24 0 0,0 0 16,0-24-16,1 0 0,-1 0 15,0 0-15,0 0 16,0-24-16,1 24 0,-25-24 15,0 0-15</inkml:trace>
  <inkml:trace contextRef="#ctx0" brushRef="#br0" timeOffset="3398">4596 193 0,'-24'-24'16,"0"24"-16,0 0 16,-1 24-1,25 25-15,-24-25 16,24 24-16,-24 25 15,24-25-15,-24 25 0,24-1 16,0 1-16,0-1 0,24-23 16,-24 23-16,48-23 15,-23-1-15,23-24 0,0 1 16,1-1-16,-1-24 16</inkml:trace>
  <inkml:trace contextRef="#ctx0" brushRef="#br0" timeOffset="4440">3121 629 0,'0'-24'0,"0"-1"15,24 25-15,-24-24 0,24 0 16,0 0 0,0 24-16,1 0 15,-1 0 1,0 24-16,0 0 16,-24 0-16,24 1 15,-24-1-15,25 0 16,-25 0-16,0 24 0,24-23 15,-24-1-15,24 0 0,-24 0 16,24-24 0,0 0-16,0-24 15,25 0-15,-1 0 16,1-25-16,23-23 0,25-1 16,0 1-16,24-25 0,0 0 15,24 0-15,-24 1 16,24-1-16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6T12:15:04.4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49 266 0,'-25'0'16,"1"0"0,24-24-16,24 24 15,1-24 1,-1 24-16,24 0 16,1 0-16,-1 0 15,0 0-15,1 0 0,-1 0 16,0 0-16,1 0 0,-25 0 15,0 0-15,0 0 16,1 0-16,-50 0 16,1 0-1,0 0-15,0 0 16,0-24-16</inkml:trace>
  <inkml:trace contextRef="#ctx0" brushRef="#br0" timeOffset="306">411 24 0,'-24'0'0,"24"-24"32,24 24-17,1 0 1,-1 24-1,0-24-15,0 0 0,0 24 16,1 1-16,-1-25 0,0 24 16,0 0-16,-24 0 15,24-24-15,-24 24 0,0 1 16,0-1-16,0 0 16,0 0-16,-24 0 0,24 1 15,-48-1-15,24 0 0,-25 24 16,25-24-16,-24 1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6T12:15:01.4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316 170 0,'0'-24'16,"-24"24"-1,24-24-15,-24 24 47,24 24-47,-24 0 16,-1 0-16,-23 0 0,24 25 15,0-1-15,-25 25 0,25-1 16,0 1-16,0 0 16,24-1-16,0 1 0,0-25 15,0 25-15,24-25 16,0 0-16,0 1 0,25-25 16,-25-24-16,24 0 0,1 0 15,23 0-15,-23-24 16,-1 0-16,0-25 0,-23 1 15,23-25-15,-48 1 0,24-1 16,-24 1-16,0-25 16,-24 24-16,0-24 0,0 25 15,-1-1-15,1 25 16,-24 0-16,24-1 0,-1 25 16,1 0-16,0 24 15,0 0-15,0 0 0,-1 0 16,1 24-16,0-24 0,0 24 15,0 0-15,24 1 16,-25-1-16,25 0 0</inkml:trace>
  <inkml:trace contextRef="#ctx0" brushRef="#br0" timeOffset="492">703 436 0,'0'-24'16,"0"0"-1,24 24 1,1 24-1,-25 0-15,0 0 0,24 25 16,-24-1-16,24 1 16,-24-1-16,0-24 0,24 24 15,-24 1-15,0-25 0,0 0 16,0 0-16,0 1 16,0-50-1,-24 25 1,24-24-16,0 0 0,-24-24 15,24-1-15,0 1 0,0 0 16,24-1-16,0 25 0,-24-24 16,49 23-16,-25 1 15,0 0-15,24 24 0,-23 0 16,23 24-16,-24-24 16,0 49-16,0-25 0,1 24 15,-25-24-15,0 25 16,0-1-16,0-24 0,0 25 15,0-25-15,0 24 0,-25-24 16</inkml:trace>
  <inkml:trace contextRef="#ctx0" brushRef="#br0" timeOffset="918">1429 606 0,'-24'0'0,"0"0"16,48 0 47,0 24-63,0-24 0,0 0 15,1 0-15,-1 0 16,24 0-16,-24 0 0,0 0 15,1 0-15,-25-24 16,24 24-16,-24-25 0,0 1 16,0 0-1,-24 0-15,-1 0 0,1-1 16,-24 25-16,24-24 0,-25 24 16,25-24-16,0 24 15,0 24-15,24 0 0,-24 1 16,24-1-16,0 0 15,0 24-15,0 1 0,0-1 16,0 0-16,24 1 0,0-1 16,0 1-16,0-25 15,25 0-15,-25 0 0,24 0 16,1-24-16,-1-24 16</inkml:trace>
  <inkml:trace contextRef="#ctx0" brushRef="#br0" timeOffset="1366">1985 315 0,'-24'-24'15,"0"24"-15,0 0 16,24-24-16,24 24 15,0 0-15,0 0 16,25 0-16,-1 0 16,0 0-16,1 0 0,-1 0 15,1 0-15,-1 0 0,0 0 16,-23 0-16,23 0 16,-72 0-1,0 0-15,-1 0 16,1-24-16,0 24 15,-24 0-15,23 0 0,-23-25 16,24 25-16,0 0 16,24 25-1,-25-1-15,25 0 16,0 0-16,0 25 0,0-1 16,25 0-16,-25 25 0,0-25 15,0 1-15,0 23 16,0-23-16,0-1 0,0 0 15,0-23-15,0-1 0,0 0 16</inkml:trace>
  <inkml:trace contextRef="#ctx0" brushRef="#br0" timeOffset="1609">2590 557 0,'0'-24'16,"0"48"15,0 0-15,0 1-16,0 23 16,0-24-16,0 0 15,0 25-15,24-25 0,-24 0 16,0 0-16,0 0 15,0 1-15,0-1 16</inkml:trace>
  <inkml:trace contextRef="#ctx0" brushRef="#br0" timeOffset="1787">2663 267 0,'-25'-24'16,"1"-1"-16,0 25 16,24 25-1,0-1 1,24-24-16</inkml:trace>
  <inkml:trace contextRef="#ctx0" brushRef="#br0" timeOffset="2651">2808 509 0,'0'24'0,"24"-24"47,0 0-32,0 24-15,-24 0 16,0 1-16,25-1 0,-25 0 15,0 24 1,0-24-16,0 1 0,0-1 16,0 0-1,0-48 1,-25 24-16,25-24 16,0-1-16,0-23 0,0 24 15,0-24-15,25 23 16,-25-23-16,24 24 0,0 0 15,0-1-15,0 1 0,1 24 16,-1 0-16,0 24 16,0-24-16,0 25 0,0-1 15,-24 24-15,25-24 16,-25 1-16,0 23 0,0-24 16,0 24-16,0-23 15,-25-1-15,25 0 0,0 0 16,0-48 15,0 0-31,0 0 0,25-1 16,-25 1-16,24-24 15,0 24-15,-24-25 0,24 25 16,0-24-16,1 24 0,-25-1 16,24 25-16,0-24 15,0 24-15,-24 24 16,24-24-16,-24 25 0,0 23 15,0-24-15,0 25 16,0-25-16,25 24 0,-25-24 16,0 0-16,0 25 15,0-25-15,24 0 0,0 0 16,0-24 0,0 0-16,1 0 15,23 0-15,-24-24 0,0 0 16,73-49-1,-73 25-15,0 24 16,-24 0-16,25-25 0,-25 25 16,0 0-16,0 0 15,-25 0-15,1-1 0,24 1 16,-24 24-16,0 0 16,0 24-16,-1-24 15,25 25-15,0-1 0,-24 0 16,24 24-16,0-23 15,24 23-15,-24 0 0,25-24 16,-1 25-16,0-25 16,24 0-16,-23 0 0,-1 1 15,24-25-15,-24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6T12:15:30.3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 73 0,'-24'-25'16,"24"1"-1,24 24 16,0-24-31,0 24 16,0 0-16,25 0 0,-25 0 16,24 0-16,1 0 15,-25 24-15,24-24 0,-24 0 16,1 0-16,-50 24 31,1-24-31,0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6T12:12:00.45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750 847 0,'-24'-24'0,"24"0"15,0-1 1,0 1 0,0 48 46,0 1-46,0-1-1,0 0-15,0 0 16,0 25 0,0-25-16,0 0 0,0 24 15,0-23-15,0 23 16,0 0-16,0 1 0,0-1 15,0 0-15,0 1 0,0 23 16,0-23-16,0 23 16,0 1-16,0-1 0,0 1 15,0 0-15,0-25 0,0 25 16,0-1-16,0 1 16,0-1-16,0-23 0,0 23 15,0-23-15,0 23 16,0 1-16,0-25 0,24 25 15,-24-25-15,0 25 0,0-1 16,0-23-16,0 23 16,0-23-16,0 23 0,0 1 15,0-25-15,0 25 16,0-25-16,0 25 0,0-25 16,0 25-16,0-1 0,0-23 15,-24 23-15,24-24 16,0 25-16,-24-25 0,24 25 15,-24-25-15,24 25 16,0-25-16,-25 25 0,25-25 16,0 1-16,0 23 15,0-23-15,0-1 0,-24 25 16,24-25-16,0 25 0,0-25 16,0 24-16,0 1 15,0 0-15,0-25 0,0 25 16,0-1-16,0-23 0,0-1 15,0 24-15,0-23 16,0-1-16,0 1 0,0-1 16,24 0-16,-24 1 15,0-1-15,0 1 0,0-1 16,25 0-16,-25 1 0,0-1 16,0 25-16,0-25 15,0 0-15,0 1 0,0-1 16,0 1-16,0-25 15,24 24-15,-24-24 0,0 0 16,0 1-16,24-1 0,-24-48 31,0-1-31,24-23 0,-24 0 16</inkml:trace>
  <inkml:trace contextRef="#ctx0" brushRef="#br0" timeOffset="2121">2298 5419 0,'0'48'15,"0"-23"-15,25-1 16,-25 0-1,0 0-15,24-24 16,-24 24-16,0 1 16,0-1-1,0 0-15,0 0 16,0 0-16,0 0 16,0 1-16,0-1 15,0 0-15,0 0 0,0 0 16,0 1-16,0-1 0,24 24 15,-24-24-15,0 1 16,0-1-16,0 0 0,0 0 16,0 0-1,0 1-15,0-1 16</inkml:trace>
  <inkml:trace contextRef="#ctx0" brushRef="#br0" timeOffset="844">2347 920 0,'-24'0'0,"24"24"47,0 0-16,0 0-31,0 0 16,0 1-16,0 23 16,0-24-16,0 0 0,0 0 15,0 25-15,0-25 0,0 24 16,0-23-16,0-1 15,0 24-15,0-24 0,0 25 16,0-25-16,0 0 16,0 0-16,0 1 0</inkml:trace>
  <inkml:trace contextRef="#ctx0" brushRef="#br0" timeOffset="1239">2323 2008 0,'0'24'31,"0"1"-15,0-1 0,24 0-16,-24 0 0,0 0 15,0 0-15,0 1 16,0-1-16,0 0 16,0 0-16,0 0 0,0 1 0,0-1 15,0 24-15,0-24 16,0 1-16,24-1 0,-24 0 15,0 0-15,0 0 16,0 1-16,0-1 0,0 0 16,0 0-16,0 0 0,0 0 15,-24 1-15</inkml:trace>
  <inkml:trace contextRef="#ctx0" brushRef="#br0" timeOffset="1522">2323 3339 0,'0'24'15,"0"0"-15,24 0 0,-24 0 16,0 1-16,0-1 15,0 0-15,0 0 0,0 0 16,0 1-16,0-1 0,0 24 16,0-24-16,0 0 15,0 25-15,-24-25 0,24 24 16,0-23-16,0 23 16,0-24-16,0 0 0,-25 25 15</inkml:trace>
  <inkml:trace contextRef="#ctx0" brushRef="#br0" timeOffset="1750">2274 4500 0,'0'24'16,"0"0"0,0 0-16,0 1 15,0-1-15,0 0 0,0 0 16,0 24-16</inkml:trace>
  <inkml:trace contextRef="#ctx0" brushRef="#br0" timeOffset="10959">1476 4282 0,'24'-24'15,"0"24"1,-24-24 0,-24 24 15,0 0-15,24-25-16,-24 25 0,0 0 15,-1 0-15,1 0 16,0 0-16,0 0 0,0 0 15,-1 0 1,1 0-16,0 0 31,24 25-15,0-1 15,24-24-31,-24 24 16,24 0-1,-24 0 1,0 1-16,0-1 16,0 0-16,0 0 15,0 0-15,0 1 16,0-1-16,0 0 16,0 0-16,0 0 15,0 1-15,0-1 16,0 0-1,25-24 48,-1-24-47,0 24-16,0-24 15,0 24-15,1 0 0,-1-25 16,24 25-16,-24 0 15,1 0-15,-1 0 0,0 0 16,0 0-16,0 0 16,0 0-16,-24 25 15,25-25-15,-25-25 32,0 1-17,0 0 1,0 0-1,0 0-15,0-1 16,0 1 0,0 0-16,0 0 15,0 0-15,0-1 16,0 1 0,0 0-16,0 0 15,0 0 1,0-1-16,0 1 31,-25 24-15,1 0-1,0 0-15,0 0 16,0 0-16,0 0 16,-1 0-16,1 0 15,0 24-15,0-24 0,0 0 16,-1 0-1</inkml:trace>
  <inkml:trace contextRef="#ctx0" brushRef="#br0" timeOffset="12119">1863 3266 0,'0'-24'15,"-24"24"-15,24 24 47,0 0-47,0 0 16,0 1-16,0-1 16,0 0-16,0 0 0,0 25 15,0-25-15,0 0 16,0 0-16,0 0 0,0 1 15,0-1-15,0 0 0,0 0 16,0 0 0,24-24 15,0 0-15,0 0-16,-24-24 0,25 24 15,-1-24-15,0 24 16,0 0-16,0 0 0,1-24 15,-1 24-15,0 0 16,0 0-16,0 0 16,0 0-16,1 0 15,-25-24 32,0-1-31,0 1 15,0 0-31,0 0 16,-25 0-16,25-1 15,0 1-15,0 0 0,0 0 16,0 0-16,0-1 0,0 1 16,0 0-1,0 0-15,0 0 16,0-1-1,0 1 1,-24 0 31,0 24-31,0 0-1,0 0-15,0 0 16,-1 0-16,1 0 15,0 0-15,0 0 16,0 24-16,-1 0 16,1-24-16,0 25 0,0-25 15,0 24-15,-1 0 16</inkml:trace>
  <inkml:trace contextRef="#ctx0" brushRef="#br0" timeOffset="13161">1234 2371 0,'-24'0'15,"0"0"1,24 24 15,0 0-15,0 1-16,0-1 15,0 0-15,0 0 0,-25 0 16,25 25-16,0-25 0,0 0 16,0 0-16,0 25 15,-24-25-15,24 0 16,0 0-16,0 0 15,0 1 1,24-25 0,49 0 15,-49 0-31,0 0 16,1-25-16,-1 25 0,24 0 15,-24 0-15,25 0 0,-25 0 16,0 0-16,0 0 15,1 0-15,-1 0 0,-24-24 63,0 0-47,0 0-1,0 0 1,0-1-16,0 1 15,0 0-15,-24-24 16,24 24-16,-25-1 16,25 1-16,-24-73 15,24 73 1,-24 24-16,24-24 0,-24 0 16,24 0-1,-24 24 1,-1-25 15,1 25-31,0 0 16,0 0-16,0 25 15,-1-25-15,1 0 16,0 24-16,0-24 31,24 24-31</inkml:trace>
  <inkml:trace contextRef="#ctx0" brushRef="#br0" timeOffset="13768">1718 1452 0,'0'24'63,"-24"0"-47,24 0-16,0 1 15,0 23-15,0-24 16,0 24-16,0-23 0,24 23 15,-24 0-15,24-23 0,-24-1 16,0 24-16,24-24 16,-24 1-16,24-1 0,-24 0 15,0 0-15,25-24 16</inkml:trace>
  <inkml:trace contextRef="#ctx0" brushRef="#br0" timeOffset="14535">1815 1234 0,'-25'0'47,"1"0"-32,0 24 1,0 0 0,24 1-16,-24-1 15,-1 0-15,25 0 0,-24 25 16,0-25-16,24 0 0,-24 0 16,0-24-16,24 24 15,0 1-15,-24-25 0,24 24 16,24-24 31,-24-24-32,0-1-15,24 1 16,-24 0 0,24 0-16,-24-25 0,24 1 15,-24 24-15,24 0 0,-24-1 16,25 1-16,-25 0 15,24 24-15,0 0 32,0 0-1,0 0 0,-24 24-31,0 0 16,25-24-16,-25 25 0,24-1 15,0 0-15,-24 0 0,24 0 16,-24 1-16,0-1 16,24-24-16,-24 24 0,25 0 15</inkml:trace>
  <inkml:trace contextRef="#ctx0" brushRef="#br0" timeOffset="27738">194 170 0,'-24'0'15,"-25"0"-15,25 24 16,0 0-16,0 0 15,24 0 1,-24 1-16,24-1 0,-25 0 16,25 0-16,0 25 0,0-25 15,0 0-15,0 24 16,0-23-16,25-1 0,-25 0 16,24 0-16,0 0 15,-24 0-15,24-24 0,0 0 16,0 0-16,1 0 15,-1 0-15,0-24 0,0 0 16,0 24-16,-24-48 0,25 24 16,-25-1-16,24-23 15,-24 24-15,0-25 0,0 1 16,-24 0-16,24-1 0,-25 25 16,1-24-16,0 23 15,24 1-15,-24 0 0,0 0 16,-1 24-1,1 0-15,0 24 16,24 0 0,0 0-1,24-24-15</inkml:trace>
  <inkml:trace contextRef="#ctx0" brushRef="#br0" timeOffset="28221">436 242 0,'0'-24'15,"24"24"16,0 0-31,-24 24 16,24 0-16,-24 1 16,25-1-16,-25 0 0,0 0 15,0 0-15,0 1 0,0-1 16,0 0 0,-25-24-16,25 24 15,-24-24-15,24-24 31,0 0-15,24 0-16,-24-1 0,25 1 16,-1 0-16,0-24 0,0 23 15,0 1-15,-24 0 16,24 0-16,1 24 0,-1 0 16,-24 24-16,0 0 15,0 0 1,0 25-16,0-25 0,0 0 15,0 0-15,0 1 16,0-1-16,0 0 0,0 0 16</inkml:trace>
  <inkml:trace contextRef="#ctx0" brushRef="#br0" timeOffset="28619">847 315 0,'-24'0'31,"48"0"0,0 0-31,0 0 16,1-24-1,-1 24-15,0-25 16,0 1-16,-24 0 16,24 24-1,-24-24-15,-24 0 16,0 24-16,0 0 16,0 0-16,-1 0 15,1 24-15,0-24 0,0 24 16,24 0-16,0 0 15,0 1-15,0-1 0,0 24 16,24-24-16,0 1 16,-24-1-16,24 0 0,1-24 15,-1 24-15,0-24 16</inkml:trace>
  <inkml:trace contextRef="#ctx0" brushRef="#br0" timeOffset="29207">1161 121 0,'0'24'47,"0"1"-47,0-1 16,0 0-16,0 0 0,0 25 15,0-25-15,25 0 16,-25 24-16,0-23 0,0-1 16,0 0-16,0 0 15,0 0 1,24-48 0,0 0-16,-24 0 15,24 24-15,-24-24 16,24-25-16,-24 25 0,0 0 15,25 0-15,-25-1 16,0 1-16,24 24 16,-24 24-1,0 1 1,0-1-16,24-24 0,-24 24 16,24 0-16,-24 0 15,24 1-15,1-1 16,-1-24-16,0 0 15,0 0-15,-24-24 16,24-1-16,1 1 0,-25 0 16,24 0-16,-24-25 15,24 1-15,-24 24 0,0-25 16,0 1-16,0 24 0,0 0 16,0 0-16,-24-1 15,0 25 1,24 25-16,-25-25 15,25 24-15,0 0 0,0 0 16,0 0-16,0 0 0</inkml:trace>
  <inkml:trace contextRef="#ctx0" brushRef="#br0" timeOffset="30268">1911 266 0,'0'-24'16,"0"0"-1,0 0-15,0 0 16,25-1 0,-25 1-16,-25 24 31,1 0-16,0 0-15,0 24 0,0 1 16,-1-1 0,1 0-16,0 0 0,24 0 15,0 1-15,0-1 16,0 0-16,0 0 0,24 0 16,0 1-1,1-25 1,-1 0-16,-24-25 0,24 25 15,-24-24-15,24 24 16,0-24-16,-24 0 0,0 0 16,25-1-16,-25 1 15,0 0-15,0 0 16,0 48 15,0 0-15,0 0-16,0 1 15,0-1 1,0 0-16,0 0 16,24-24-16,0 0 31,0-24-31,0 24 16,-24-24-16,25 0 15,-1-1-15,-24 1 0,24 0 16,-24 0-16,0 0 0,0-1 15,0 1 1,0 48 15,0 1-31,0-1 16,0 0-16,0 0 0,0 0 16,0 1-16,24-1 15,-24 0 1,24-24-16,0 0 15,-24-24 1,25 24-16,-25-24 0,24-1 16,0 1-1,-24 0-15,24 0 0,-24 0 16,24 24 0,-24-25-16,0 50 15,-24-25-15,24 24 16,0 0-16,-24 24 15,24-23-15,0 23 0,0 0 16,0 1-16,0-1 16,0 1-16,0-1 0,0-24 15,0 24-15,0-23 0,0-1 16,0 0-16,-24-24 16,0 24-16,-1-24 0,1 0 15,-24 0-15,0-24 16,23 24-16,-23-24 15,-25 0-15,49-1 16,0 25-16,24-24 16,24 24 15,0 0-15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6T12:15:31.0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339 388 0,'0'-25'15,"25"25"-15,-25-24 16,0 0 0,0 0-1,-25 24-15,1-24 16,-24 24-16,24 0 16,0-25-16,-25 25 0,25 0 15,-24 0-15,23 25 16,1-25-16,0 24 0,0 0 15,24 0 1,0 0-16,24-24 0,0 25 16,25-1-16,-25 0 0,24-24 15,25 24-15,-25 0 16,0 0-16,1 1 0,-25-25 16,24 24-16,-23 0 15,-25 0-15,0 0 16,-49 1-1,25-25-15,-24 0 0,-1 0 16,1 0-16,0 0 0,-1 0 16,1-25-16,24 1 15</inkml:trace>
  <inkml:trace contextRef="#ctx0" brushRef="#br0" timeOffset="260">727 49 0,'0'-24'0,"-25"-1"15,1 25 1,24 25 0,0-1-16,24 0 0,-24 24 15,25 1-15,-1-1 0,0 25 16,0-25-16,-24 25 15,24-1-15,0-23 0,-24-1 16,0 0-16,0 25 16,0-49-16,0 0 15,0 1-15</inkml:trace>
  <inkml:trace contextRef="#ctx0" brushRef="#br0" timeOffset="804">702 460 0,'-24'24'0,"48"-24"31,1 0-15,23 0-16,-24 0 0,49 0 15,-25 0-15,0-24 16,25 24-16,-25 0 0,1 0 15,-1 0-15,1-24 16,-1 24-16,-24 0 0,0-24 16,-24 0-16,-24-1 31,0 25-31,0-24 16,0 24-16,-1 24 0,1-24 15,0 25-15,0-1 16,0 0-16,-1 0 0,1 0 15,24 25-15,0-25 16,0 0-16,0 0 0,0 0 16,24 1-16,1-1 0,-1-24 15,0 24-15,0-24 16,0 0-16,1 0 0,-1 0 16,0-24-16,-24 0 15,24 24-15,-24-25 0,0 1 16,24 0-16,-24 0 0,0 0 15,0-1-15,0 1 16,0 48 0,0 1-16,0-1 15,0 0-15,0 24 16,24-23-16,-24-1 0,25 0 16,-25 0-16,24 0 15,0-24-15</inkml:trace>
  <inkml:trace contextRef="#ctx0" brushRef="#br0" timeOffset="1186">1573 484 0,'0'-24'16,"-24"0"-16,24 0 15,0 0-15,24 24 31,-24 24-31,24 0 0,1 0 16,-1 0-16,0 0 16,-24 25-16,24-25 0,0 24 15,-24-23-15,25-1 0,-25 0 16,0 0-16,0 0 16,-25-48-1,1 0 1,24 0-16,-24 0 15,24-1-15,0-23 0,0 24 16,24 0-16,0-25 16,1 25-16,-1 0 0,0 0 15,0 24 1,0 0-16,0 0 16,-24 24-1</inkml:trace>
  <inkml:trace contextRef="#ctx0" brushRef="#br0" timeOffset="1446">2057 218 0,'0'-24'0,"0"0"16,0 0-16,0 48 31,24 0-31,-24 0 16,0 25-16,24-25 0,-24 24 15,25 1-15,-25-1 16,24 0-16,-24 1 0,0-25 16,0 24-16,0-24 15,0 1-15,0-1 0,0 0 16</inkml:trace>
  <inkml:trace contextRef="#ctx0" brushRef="#br0" timeOffset="1614">2130 533 0,'-25'-25'0,"25"1"15,0 0 1,25 24-16,-1-24 15,0 24-15,0-24 16,0 24-16,1 0 0,23 0 16</inkml:trace>
  <inkml:trace contextRef="#ctx0" brushRef="#br0" timeOffset="1950">2686 363 0,'0'-24'31,"0"0"-31,-24 0 16,24 0-16,-24 24 15,-1 0-15,1 0 16,0 0-16,0 0 16,0 0-16,24 24 15,-25-24-15,25 24 16,0 0-16,0 0 15,25 1-15,-1-1 0,0-24 16,0 24-16,25 0 16,-1-24-16,-24 24 0,25 0 15,-1-24-15,-24 25 16,0-25-16,-24 24 16,0 0-16,-24-24 0,0 24 15,-24-24-15,-25 0 16,0 24-16,-23-24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6T12:15:27.8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3677 436 0,'-49'0'0,"25"-25"0,0 25 16,0-24-16,0 24 15,24-24-15,24 24 16,0 0 0,24 0-16,1 0 0,-1 0 15,1 0-15,23 0 16,1 0-16,-1 0 0,-23 0 15,-1 0-15,0 0 16,-23 0-16,-1 0 0,0 0 16,-24-24-16,-24 24 31,24-24-31,-24 24 16,24-24-16</inkml:trace>
  <inkml:trace contextRef="#ctx0" brushRef="#br0" timeOffset="280">4112 170 0,'0'-25'0,"-24"25"0,24-24 16,-24 24-16,0 0 15,-1 0 1,1 0-16,24 24 16,24-24-1,1 25-15,-1-25 0,0 24 16,24-24-16,-23 24 0,23 0 15,0-24-15,1 24 16,-1 1-16,-24-1 0,0-24 16,1 24-16,-25 0 15,0 0-15,-25 0 0,1-24 16,24 25-16,-24-1 0,0-24 16,0 24-16,0 0 15,-1-24-15,25 24 0,-24-24 16</inkml:trace>
  <inkml:trace contextRef="#ctx0" brushRef="#br0" timeOffset="-1723">0 460 0,'0'-24'16,"0"-1"-1,0 1 17,24 24-32,0-24 15,0 24 1,1 0 0,-1 0-16,-24 24 15,24-24-15,0 24 16,-24 1-16,24-1 0,-24 24 15,0-24-15,25 1 16,-25 23-16,0-24 0,0 0 16,0 1-16,0-1 15,-25-24-15,25 24 0,-24-24 32,24-24-17,0 0 1,0-1-16,24 1 0,-24-24 15,0-1-15,25 25 16,-1-24-16,-24 24 0,24-25 16,0 25-16,0 0 15,0 24-15,1 0 0,-1 0 16,0 0-16,0 24 0,-24 0 16,24 0-16,1 25 15,-25-25-15,24 24 0,-24-23 16,0 23-16,0-24 15,0 0-15,24 1 0,-24-1 16,0 0-16,0-48 31,24 0-15,-24-25 0,24 25-16,-24-24 0,25-1 15,-1 1-15,0 24 0,0-25 16,0 25-16,1 0 15,-1 24-15,0 0 0,0 0 16,-24 24-16,24 0 16,-24 0-16,0 25 0,0-25 15,0 0-15,0 25 0,0-25 16,0 24-16,0-24 16,0 1-16,0-1 15,0 0-15</inkml:trace>
  <inkml:trace contextRef="#ctx0" brushRef="#br0" timeOffset="-401">1234 460 0,'24'-24'0,"-24"-1"0,24 1 16,-24-24-1,-48 24 1,23 24-16,1 24 0,0-24 15,0 24-15,0 0 16,-1 0-16,25 25 0,-24-25 16,24 0-16,0 25 0,24-25 15,-24 0-15,25 0 16,-1 0-16,0 1 0,24-1 16,-23-24-16,-1 0 0,0 0 15,0 0 1,0 0-16,-24-24 0,0-1 15,0 1-15,0 0 16,-24 0-16,24 0 0,-24-1 16,24-23-16,-24 24 0,24 0 15,0-1-15,0 1 16,0 0-16,24 24 0,0 0 16,0-24-16,0 24 15,25 0-15,-1 0 0,1 0 16,23 0-16,-23 0 15,-1 0-15,0 0 0,1 0 16,-25 0-16,24 0 0,-24 0 16,-48 0 15,0 0-15,0 0-16,24 24 15,-24-24-15,0 24 0,-1-24 16,25 24-16,-24 1 15,0-1-15,24 0 0,0 0 16,0 0-16,0 25 0,0-25 16,24 0-1,-24 0-15,24-24 0,1 25 16,-1-25-16,0 0 16,0 0-16,0-25 0,0 1 15,1 0-15,-1 0 0,-24 0 16,24-25-16,-24 25 15,0-24-15,0-1 0,0 1 16,0 0-16,0-25 16,0 25-16,0 23 0,0-23 15,0 24-15,0 0 0,0 48 32,0 0-32,0 24 15,0-23-15,0 23 16,0 0-16,0 1 0,0-1 15,0 25-15,0-25 0,0 0 16,0 1-16,24-25 16,-24 0-16,24 0 0,1 1 15,-1-1-15,0-24 16,0 0-16,25 0 0,-25 0 16,24-24-16,1-1 0,-25 1 15,0-24-15,24-1 16,-48 1-16,24 24 0,-24-25 15,25 1-15,-25 24 16,0-24-16,0 23 0,0 1 16,-25 0-16,1 24 15,0 0 1,24 24-16,-24 0 0,0 1 16,24-1-16,0 0 0,-24 0 15,24 24-15,0-23 16,0 23-16,24-24 0,-24 0 15,24 25-15,0-25 16,0 0-16,0-24 0,25 24 16,-25-24-16,24 0 15,-23 0-15,23 0 0,0-24 16,-23 24-16,-1-24 0,0 0 16,0-25-16,0 25 15,1-24-15,-25-1 0,0 1 16,0 0-16,0-1 0,0 1 15,0 0-15,0-1 16,0 1-16,0 24 0,0-1 16,0 1-16,-25 24 31,25 24-31,0 1 0,0-1 16,0 0-16,0 24 15,0 1-15,0-1 0,0 1 16,0-1-16,0 0 15,0 1-15,0-1 0,25 0 16,-25 1-16,0-25 0,24 0 16,-24 0-16,24-24 15,0 25-15,0-25 0</inkml:trace>
  <inkml:trace contextRef="#ctx0" brushRef="#br0" timeOffset="857">4959 266 0,'-49'-48'16,"49"24"-16,-24 0 16,24-1-16,24 50 15,-24-1 1,25 0-16,-25 0 16,0 25-16,24-25 0,-24 24 15,24 0-15,-24 1 16,24-1-16,-24 1 0,24-1 15,-24 0-15,25-23 0,-25-1 16,24 0-16,0 0 16,0-24-1,0-24-15,-24 0 16,25 0-16,-1-25 0,0 25 16,0-24-16,-24-25 0,24 25 15,-24-1-15,0-23 16,25 23-16,-25 1 0,0 24 15,0-25-15,0 25 16,24 24-16,0 0 16,0 24-1,-24 1-15,0-1 16,24 24-16,-24-24 0,0 1 16,0-1-16,0 24 0,0-24 15,0 0-15,0 1 16,-24-25-16,24 24 0,0 0 15,0 0 1,0 0 0,0 1-1</inkml:trace>
  <inkml:trace contextRef="#ctx0" brushRef="#br0" timeOffset="1141">5636 484 0,'-24'0'31,"24"-24"-16,0 48 17,0 0-17,0 0-15,24 1 16,-24-1-16,0 0 16,0 0-16,24-24 15,-24 24-15</inkml:trace>
  <inkml:trace contextRef="#ctx0" brushRef="#br0" timeOffset="1295">5709 339 0,'0'-73'0,"-24"49"16,24 0-16,0 0 15,0 48 16,0 0-31</inkml:trace>
  <inkml:trace contextRef="#ctx0" brushRef="#br0" timeOffset="2178">5878 411 0,'0'25'15,"-24"-25"1,24 24 15,24-24-15,0 24-16,0-24 15,1 0-15,-1 24 16,0-24-16,0 0 16,0 0-16,1-24 15,-1 24-15,-24-24 0,24 0 16,-24-1-16,0 1 15,-24 0-15,24 0 16,-24 0-16,-1 0 0,1-1 16,0 25-16,0 25 15,0-1 1,24 24-16,0-24 16,0 0-16,0 25 15,0-25-15,0 0 0,24 0 16,-24 1-16,24-1 15,0-24-15,0 24 0,1-24 16,-1 0-16,24 0 0,-24 0 16,1 0-16,-1-24 15,-24 0-15,24 24 0,-24-25 16,24 1-16,-24 0 0,0 0 16,0 0-16,0-1 15,0 1-15,0 0 0,0 48 31,0 0-15,0 1-16,24-1 16,-24 0-16,25 0 0,-1 0 15,0 1-15,0-1 16,0-24 0,25 0-16,-25 0 15,0-24-15,0-1 16,0 1-1,1 0-15,-25 0 0,24 0 16,-24-1-16,0 1 16,24 48 15,-24 1-31,0-1 16,24 0-16,-24 0 0,24-24 15,1 24-15,-1 1 16,0-25-16,0 0 0,25 0 15,-25 0-15,0 0 0,0-25 16,0 25-16,0-24 16,1-73-1,-25 73 1,0 0-16,-25 0 0,1 0 16,0 24-16,0-24 0,0 24 15,-25 0-15,25 0 16,0 0-16,0 24 0,0-24 15,24 24-15</inkml:trace>
  <inkml:trace contextRef="#ctx0" brushRef="#br0" timeOffset="6951">3604 1040 0,'0'-24'31,"-24"24"-15,48 24-1,0 1 1,1-1 0,-1 0-16,24 0 0,-24 0 15,25 1-15,-1-1 16,25 0-16,-25 0 0,0 0 16,1 1-16,-25-1 0,0 0 15,0 0-15,1-24 16,-25 24-16,24-24 0,-24-24 47,0 0-47</inkml:trace>
  <inkml:trace contextRef="#ctx0" brushRef="#br0" timeOffset="7282">4136 1040 0,'-24'0'31,"0"25"-15,0-25-1,0 24-15,-25 0 16,1 0-16,24 0 15,-1 1-15,-23 23 0,24-24 16,-24 0-16,23 1 0,1-1 16,0 0-16,0 0 15,0 0-15,-1 0 0,25 1 16,-24-25-16,48 0 31,1-25-15</inkml:trace>
  <inkml:trace contextRef="#ctx0" brushRef="#br0" timeOffset="8129">4378 847 0,'-24'-24'16,"24"0"-16,-24 24 0,24-25 15,-24 25 1,24-24-16,-24 24 0,-1-24 15,1 24-15,0 0 0,0-24 16,0 24-16,-25 0 16,1-24-16,-1 24 0,1 0 15,0 0-15,-25 0 16,25 0-16,-1 0 0,-23 0 16,23 24-16,1-24 0,-25 24 15,25 0-15,0 0 16,-1 1-16,25-1 0,-24 24 15,-1 0-15,25-23 16,-24 23-16,24 0 0,-1 1 16,25-1-16,-24-24 0,24 25 15,0-1-15,0 1 16,24-25-16,1 24 0,-1-24 16,0 25-16,24-1 0,-23-24 15,23 0-15,0 25 16,1-25-16,-1 0 0,0 0 15,1-24-15,-1 25 16,1-25-16,-1 0 0,0 0 16,1 0-16,23 0 0,-23 0 15,23 0-15,-23-25 16,23 25-16,-23-24 0,23 24 16,-23-24-16,-1 0 15,-24 0-15,24 24 0,-23-49 16,-1 25-16,0 0 15,0 0-15,-24-25 0,24 1 16,-24 24-16,25-25 0,-25 1 16,24 24-16,-24-25 15,0 25-15,24 0 0,-24 0 16,0 0-16,-24-1 0,0 1 16,24 0-16,-25 0 15,1 0-15,0-1 0,24 1 16,-24 0-16,0 0 15,-1-24-15,1 48 0,0-25 16,0 1-16,0 0 16,0 24-16,-1 0 15,1 0-15,0 0 16,24 24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6T12:15:48.1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0 242 0,'0'24'47,"0"1"-31,0-1 0,24 0-16,-24 0 15,0 0-15,0 0 16,24 1-16,-24-1 0,0 0 15,0 0 1,0 0-16,25-24 0,-1 0 16,0 0-16,24-24 15,-23 0-15,47 0 0,-23-25 16,23 1-16,1 24 0,-1-24 16,1-25-16,-1 25 15,1-1-15,0 25 0,-1-24 16,-24-1-16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6T12:15:48.7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 49 0,'0'24'16,"0"0"-16,0 25 16,0-25-16,0 0 15,-25 0-15,25 0 0,0 0 16,0 1-16,0-1 0,0 0 15,25-24 1,-1 0-16,0 0 0,0 0 16,0-24-16,25 0 0,23-1 15,-23 1-15,23 0 16,1 0-16,24-24 0,-25 23 16,1-23-16,-1 24 15,1 0-15,0-1 0,-49 25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6T12:13:45.5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1723 219 0,'0'-24'0,"24"24"16,-24-24 0,0 0-16,0 0 15,0-1-15,-24 25 16,0 0-16,-1 0 0,1 25 15,-24-1-15,24 0 16,-25 24-16,25 25 0,-24-25 16,24 25-16,24 0 15,0-1-15,0-24 0,0 25 16,24-25-16,0 1 16,24-25-16,1 0 0,23 0 15,-23 1-15,23-25 0,1 0 16,-1 0-16,1-25 15,-25 1-15,1 0 0,-1 0 16,-24-25-16,0 1 0,-24 0 16,0-25-16,-24 1 15,0-1-15,0-24 0,-25 25 16,25-1-16,-24 0 16,0 25-16,-1 0 0,1 48 15,-1 0-15,25 0 0,0 24 16,0 0-16,-25 0 15,49 25-15,-24-1 0</inkml:trace>
  <inkml:trace contextRef="#ctx0" brushRef="#br0" timeOffset="468">2303 461 0,'-24'0'16,"0"-24"-16,24 0 15,-24 24 1,24-24-16,24 24 16,0 0-1,0 24-15,1 0 16,-25 0-16,24 1 0,-24 23 15,24-24-15,-24 24 0,0-23 16,0-1-16,0 0 16,0 0-16,-24 0 15,0-24 1,24-24 0,0 0-16,24-24 15,-24 23-15,24 1 16,-24-24-16,24 24 0,0-25 15,1 25-15,-25 0 16,24 24-16,0 0 0,0 0 16,0 0-16,-24 24 0,24 0 15,-24 1-15,25-1 16,-25 0-16,0 24 16,24-24-16,-24 1 0,0-1 15,0 0-15,0 0 0</inkml:trace>
  <inkml:trace contextRef="#ctx0" brushRef="#br0" timeOffset="852">2787 558 0,'0'-24'0,"0"0"31,24 24-16,1 0 1,-1 0 0,0 0-16,0 0 15,0-24-15,1 24 0,-1 0 16,-24-25 0,24 25-16,-24-24 0,0 0 15,-24 0-15,0 24 0,-1-24 16,1 24-16,0-25 15,0 25-15,-25 0 0,25 0 16,0 0-16,0 25 16,0-1-16,24 0 0,0 0 15,0 25-15,0-25 0,0 24 16,24-24-16,24 25 16,-24-25-16,25 0 0,-25-24 15,24 24-15,1-24 16,-25 0-16</inkml:trace>
  <inkml:trace contextRef="#ctx0" brushRef="#br0" timeOffset="1441">3247 244 0,'0'24'46,"0"0"-30,0 0-16,0 25 16,0-25-16,24 24 0,-24 1 15,24-1-15,-24-24 16,0 24-16,24-23 0,-24 23 16,0-24-16,0 0 15,25-24 1,-25-24-1,24 0 1,-24 0-16,0 0 0,24-1 16,-24-23-16,24 24 0,-24 0 15,24 0-15,1-1 16,-25 1-16,24 24 0,0 24 16,0 1-1,-24-1-15,24 0 0,0 0 16,1 24-16,-25-23 0,24-1 15,0 0-15,0 0 16,0-24-16,1 24 0,-1-24 16,0 0-16,24 0 15,-23-24-15,-25 0 0,24 0 16,0 0-16,0-25 0,-24 25 16,24-24-16,-24-1 15,0-23-15,0 23 0,0 1 16,-24 24-16,24-25 15,0 25-15,-24 0 0,0 0 16,0 24-16,-1 24 16,1 0-1,24 0 1,0 1-16,24-1 16</inkml:trace>
  <inkml:trace contextRef="#ctx0" brushRef="#br0" timeOffset="1926">4432 437 0,'24'0'15,"1"0"-15,-1 0 16,-24-24-16,24 24 0,0-24 16,-24 0-16,24-1 15,-24 1-15,0 0 16,0 0-16,-24 0 15,0 24-15,-24 0 16,23 0-16,-23 0 16,0 24-16,23 0 0,-23 0 15,24 0-15,0 1 0,-1-1 16,25 24-16,0-24 16,0 25-16,0-25 0,25 0 15,-25 24-15,48-48 16,-24 25-16,0-1 0,1-24 15,23 0-15,-24 0 16,0 0-16,1-24 0,-1-1 16,0 1-16,-24 0 0,24 0 15,-24 0-15,24-25 16,-24 25-16,0 0 0,0 0 16,0 0-16,0-1 15,24 25-15,-24 25 16,0-1-16,0 0 15,0 0-15,0 25 16,25-25-16,-25 0 0,0 0 16,24 0-16,0-24 0,-24 24 15,24-24-15,0 0 16</inkml:trace>
  <inkml:trace contextRef="#ctx0" brushRef="#br0" timeOffset="2495">4843 437 0,'0'-24'0,"0"0"15,0 0-15,0-1 16,-24 25-16,24-24 0,0 48 47,0 1-47,0-1 0,0 0 16,24 0-16,1 25 15,-1-25-15,-24 0 0,24 0 16,24-24-16,-23 24 15,-1-24-15,0 0 0,0 0 16,0-24-16,0 24 16,-24-24-16,25 0 15,-25 0-15,0-1 0,0 1 16,-25-24 0,1 24-16,0 24 15,24 24 1,0 0-16,0 24 15,0 1-15,24-25 0,0 48 16,-24-23-16,25-1 16,-1 25-16,0-25 0,0 1 15,-24-1-15,24 0 0,-24 1 16,0-1-16,-24-24 16,0 0-16,0 1 0,-25-1 15,25-24-15,-24 0 16,0 0-16,23 0 0,-23-49 15,24 25-15,0-24 0,-1 0 16,25-1-16,0 1 16,25 24-16,-1-25 0,0 25 15,0 0-15,0 24 0,25-24 16,-25 24-16,24 0 16,-24 0-16,1 0 0,-1 24 15,0-24-15,0 24 31</inkml:trace>
  <inkml:trace contextRef="#ctx0" brushRef="#br0" timeOffset="123913">29 558 0,'0'24'47,"0"0"-31,0 1-1,0 23-15,-24-24 16,24 25-16,0-25 0,0 0 15,0 0-15,24 0 0,-24 1 16,25-25-16,-1 24 16,0-24-16,0 0 0,25 0 15,-1-24-15,0 24 16,1-25-16,23 1 0,1-24 16,-1 24-16,25-1 0,-24-23 15,24 24-15,-25 0 16,25-1-16,-25 1 0,25 0 15,-24 0-15,-25 24 16,1 0-16,-1 0 0,0 0 16,-23 0-16,-1 0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6T16:35:27.8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27918 7331 0,'-24'0'16,"0"0"-16,0 0 15,0 0-15,-1 0 16,1 24-16,0-24 0,-24 24 16,23 0-16,-23 1 15,0-1-15,24 0 0,-25 0 16,25 0-16,0 25 0,24-25 16,-24 24-16,24-24 15,0 25-15,24-25 0,0 0 16,24 25-16,1-25 0,-1 0 15,25 0-15,-25 0 16,25-24-16,-1 0 0,1 0 16,-1 0-16,1 0 15,-25-24-15,25 0 0,-25 0 16,1 0-16,-25-1 0,0-23 16,0 24-16,-24-25 15,0 1-15,0 0 0,0 23 16,-24-23-16,0 0 15,0 24-15,-1-1 0,1 1 16,0 0-16,0 24 0,24-24 16,-24 24-16,-1 0 15,1 0-15</inkml:trace>
  <inkml:trace contextRef="#ctx0" brushRef="#br0" timeOffset="768">27822 7911 0,'0'25'0,"0"-1"15,-25 0 1,1 0-16,0 0 0,0 25 15,0-25-15,-1 24 16,1-24-16,-24 25 0,24-25 16,0 24-16,24-23 0,-25-1 15,1 0-15,24 0 16,0 0-16,0 1 0,0-1 16,24 0 15,1-24-31,-1 0 15,0 0-15,0 0 16,0-24-16,0 24 0,25 0 16,-1 0-16,1 0 0,-1 0 15,0 0-15,1 0 16,-1 0-16,1 0 0,-1 0 16,0 0-16,1 24 15,-1-24-15,-24 0 0,0 0 16,25 0-16,-25 0 15,0 0-15,-24-24 16,0 0 0,0-1-1,-24 1-15,24 0 16,0 0-16,-24 0 0,24-1 16,-24-23-16,24 24 15,0-25-15,-25 1 0,25 24 16,0-25-16,-24 25 15,24-24-15,0 24 0,-24 0 16,0-1-16,0 25 31,-1 25-15</inkml:trace>
  <inkml:trace contextRef="#ctx0" brushRef="#br0" timeOffset="1992">28426 7331 0,'0'-24'16,"0"-1"0,0 1-1,0 0 1,25 24 0,-25-24-16,0 0 0,24 24 15,0-25-15,0 25 0,0 0 16,1-24-16,23 24 15,-24 0-15,24 0 0,-23 0 16,23 0-16,-24 0 16,0 0-16,25 0 0,-25 24 15,0-24-15,0 25 0,1-1 16,-1 0 0,-24 0-16,0 0 0,24 1 15,-24-1-15,0 0 0,0 0 16,24 0-16,-24 25 15,0-25-15,24 0 16,-24 0-16,0 0 16,0 1-16,0-1 0,-24-24 15,24 24-15,0 0 16,-24-24-16,24 24 0,0 1 16,-24-25-16,24 24 15,-24-24-15,-1 0 16,1 0-16,0 0 0,0 24 15,0-24-15,-1 0 16,1 0-16,0 0 16,24-24-16,-24 24 31</inkml:trace>
  <inkml:trace contextRef="#ctx0" brushRef="#br0" timeOffset="2665">28789 7790 0,'24'0'46,"-24"25"-30,25-1-16,-25 0 16,24 0-16,-24 0 15,24 25-15,0-25 0,0 24 16,1 1-16,-25-25 0,24 24 16,-24-24-16,24 25 15,-24-25-15,0 0 0,24 0 16,-24 1-16,24-1 15,-24 0-15,0 0 16,25-24 0,-25 24-16,-25-24 109,25 25-93,-24-25-1,0 0 1,0 0-16,0 0 0,-1 0 16,1 0-16,-24 0 0,-1 0 15,25 0-15,-24 0 16,24 0-16,-25 0 0,25 0 15,0 0-15,0 0 16,0 0-16,24 24 31,0-48 1,24 24-17</inkml:trace>
  <inkml:trace contextRef="#ctx0" brushRef="#br0" timeOffset="4230">29104 7282 0,'-24'0'15,"24"-24"1,0 0 0,-25 24-1,25-24-15,0 0 16,0-1 0,0 1-16,25 24 15,-25-24-15,24 24 16,0 0-16,-24-24 0,48 24 15,-24 0-15,1 0 0,23 0 16,-24 0-16,25 0 16,-25 24-16,0-24 0,24 0 15,-23 24-15,23-24 16,-24 24-16,0 1 0,1-25 16,-1 24-16,0 0 0,0 0 15,0 0-15,0 1 16,-24-1-16,25 0 0,-25 0 15,0 0 1,0 1-16,0-1 0,0 0 16,0 0-16,-25 0 0,1 0 15,0 1 1,0-25-16,0 24 0,0 0 16,-1-24-16,1 24 15,0-24-15,0 0 16,24 24-16,-24-24 0,-1 0 15,1 0 1,0 0 0,24-24-1,24 24 110,-24 24-109,24-24 15,-24 25-15,25-25-16,-1 24 15,0 0-15,0-24 16,0 24-16,1 0 16,-1 1-16,0-1 15,0 0-15,0 0 0,0 0 16,1 1-16,-1-1 16,0 0-16,0 0 0,0 0 15,-24 0-15,25 1 0,-1-1 16,0 0-16,-24 0 15,24 0-15,-24 1 0,24-1 16,1 0 0,-1 0-16,-24 0 15,24-24 1,-48 0 109,0 0-125,-1 0 16,1 25-16,-24-25 15,-1 0-15,1 0 16,0 0-16,-1 0 0,-23 0 15,23 0-15,1 24 0,24-24 16,-25 0-16,25 0 16,0 0-16,0 0 0,0 0 15,-1 0 1,25 24-16,-24-24 16,0 0-1,0 0 1</inkml:trace>
  <inkml:trace contextRef="#ctx0" brushRef="#br0" timeOffset="5664">29829 7282 0,'0'-24'31,"0"0"-15,0 0-1,0 0-15,-24-1 16,24 1-16,0 0 16,0 0-16,24 0 15,-24-1-15,25 25 0,-25-24 16,24 0-16,0 24 16,0 0-16,0 0 0,25 0 15,-25 0-15,24 0 16,-23 0-16,-1 0 0,24 24 15,-24-24-15,0 24 0,25 1 16,-25-25-16,0 24 16,-24 0-16,24 0 0,1 0 15,-25 1-15,0-1 16,0 0-16,0 0 0,0 0 16,0 1-16,0-1 15,-25 0-15,25 0 0,-24 0 16,24 1-16,-24-1 0,0 0 15,0 0 1,-1-24-16,25 24 0,-24-24 16,0 0-16,24 24 15,-24-24-15,0 0 16,48 0 31,0 0-16,0 0 0,-24 25-15,24-25-16,1 24 16,-1-24-16,0 24 15,0-24-15,0 24 0,1 0 16,-1-24-16,0 25 15,24-1-15,-23 0 0,-1 0 16,0 0-16,0 1 0,0-1 16,1 0-16,-1 0 15,-24 0-15,24 1 0,0-1 16,0 0-16,-24 0 16,24-24-16,-24 24 0,25 0 15,-1 1 1,-24-1-1,0 0 17,0 0 15,0 0 15,0 1-31,-24-1-15,-1-24 0,25 24-16,-24-24 15,0 0-15,-24 24 16,24-24-16,-1 0 0,-23 0 15,24 0-15,-25 24 0,25-24 16,-24 0-16,-1 0 16,25 0-16,-24 0 0,-1 0 15,25 0-15,0 0 16,-24 0-16,24 0 0,-1 0 16,1 25-1</inkml:trace>
  <inkml:trace contextRef="#ctx0" brushRef="#br0" timeOffset="7782">28596 9339 0,'0'-25'0,"0"1"16,0 0-16,-24 24 16,24 24-1,0 0 1,0 1-16,0 23 15,24-24-15,-24 25 16,0-1-16,0 0 0,0 1 16,0-25-16,0 24 0,0-24 15,0 1-15,0-1 16,0 0-16,0-48 31,0 0-31,0-25 16,0 25-16,0-24 0,0-1 15,0 1-15,0 0 16,0-1-16,0 1 0,0-1 16,0 1-16,0 0 15,24 23-15,-24 1 0,24 0 16,0 0-16,0 24 0,1 0 16,-1 0-16,24 0 15,-24 0-15,25 0 0,-25 0 16,0 24-16,0-24 15,1 24-15,-1 0 0,-24 1 16,0-1-16,0 0 0,0 0 16,0 0-16,0 25 15,0-25-15,-24 0 16,-1-24-16,25 24 16,-24-24-16,0 0 0,0 0 15,0 25-15,-1-25 16,1 0-1,48 0 1,1 0 0,-1 24-16,0-24 0,0 24 15,25 0-15,-25 0 0,0 0 16,24 1-16,-23-1 16,-1 0-16,0 0 0,0 0 15,-24 1 1,0-1-16,-24-24 0,0 24 15,0-24-15,-1 0 0,-23 0 16,0 0-16,23 0 16,-23 0-16,24 0 0,-25-24 15,25 24-15,0 0 16,24-24-16,0-1 16</inkml:trace>
  <inkml:trace contextRef="#ctx0" brushRef="#br0" timeOffset="8298">29346 9290 0,'0'24'31,"24"-24"-15,-24 25-16,0-1 15,0 0 1,0 0-16,0 0 0,0 1 16,0-1-16,24 24 15,-24-24-15,0 25 0,24-25 16,-24 0-16,24 24 0,1-23 15,-1-1-15,0-24 16,0 24-16,25-24 0,-25 0 16,0 0-16,24 0 15,-24 0-15,1-24 0,23 0 16,-24-1-16,0 1 0,1 0 16,-1-24-16,-24-1 15,24 25-15,-24-24 0,0-1 16,0 1-16,0 24 15,0-25-15,-24 25 0,24 0 16,0 0-16,-24 24 0,24-24 16,0 48 15,0 0-15,0 0-1,0 0-15</inkml:trace>
  <inkml:trace contextRef="#ctx0" brushRef="#br0" timeOffset="-130743">17371 10306 0,'0'-24'0,"0"0"16,25 24 15,-1 0-31,0 24 16,0 0-16,24 25 16,1-25-16,-1 24 0,25 1 15,-25-1-15,25 24 0,-25-23 16,1-1-16,23 1 15,-24 23-15,1-48 0,-25 25 16,24-1-16,-23-24 16,-25 1-16,24-1 0,-24 0 15,-24-24 1</inkml:trace>
  <inkml:trace contextRef="#ctx0" brushRef="#br0" timeOffset="-130364">18073 10258 0,'0'-24'15,"-24"24"-15,-1 24 16,1 0-1,0 24 1,0-23-16,0 23 0,0 0 16,-25 1-16,25-1 0,-24 0 15,-1 1-15,25-1 16,-24 1-16,23-1 0,-23-24 16,24 25-16,0-1 15,-1-24-15,1 25 0,0-25 16,0 0-16,24 0 0,0 0 15,0 0-15,-24 1 16,24-1-16,0-48 31,0-1-15</inkml:trace>
  <inkml:trace contextRef="#ctx0" brushRef="#br0" timeOffset="-313724">1889 9750 0,'0'24'78,"0"0"-63,0 0 1,0 1-16,0-1 16,0 0-1,0 0-15,0 0 0,0 1 16,0-1-16,0 0 16,0 0-16,0 0 15,0 0-15,0 1 0,0-1 16,25 0-16,-25 0 15,0 0-15,0 1 16,0-1 0,24-24-16,-24 24 0,0 0 15,24-24-15,-24 24 16,0 1-16,24-25 16,-24 24-16,24 0 15,-24 0 1,25 0-1,-1-24-15,-24 25 16,24-25-16,0 0 0,0 24 16,1-24-1,-1 0-15,0 0 16,0 24-16,0-24 0,0 0 16,1 0-16,-1 0 15,0 0-15,0 0 16,0 0-16,1 0 15,-1 0-15,0 0 0,0 0 16,0 0-16,1 0 16,-1-24-16,0 24 15,0 0-15,0 0 0,1-24 16,-1 24-16,0 0 16,0-25-16,0 25 15,0 0-15,1-24 0,-1 24 16,0-24-1,0 24 1,-24-24-16,24 24 16,1-24-16,-25-1 15,24 25-15,-24-24 16,0 0 0,0 0-16,0 0 0,0-1 15,0 1 1,0 0-16,0 0 0,0 0 15,-24-1-15,24 1 16,0 0-16,0 0 16,0 0-16,0 0 15,0-1 1,-25 25-16,25-24 0,0 0 16,0 0-16,0 0 15,0-1-15,0 1 16,-24 0-16,24 0 15,0 0 1,-24 24-16,24-25 16,-24 25-16,24-24 15,-24 0 1,-1 24 0,25-24-1,-24 24-15,24-24 16,-24 24-16,0-25 15,0 25 1,0 0-16,-1 0 16,1-24-16,0 24 15,0 0-15,0 0 16,-1 0-16,1 0 16,0 0-16,0 0 15,0 0-15,-1 0 16,1 0-16,0 0 15,0 0-15,0 0 16,-1 0-16,1 0 16,0 0-1,0 24-15,0-24 16,0 0-16,-1 25 16,1-25-16,0 0 15,0 24-15,0-24 16,24 24-16,-25-24 15,1 0-15,0 24 16,0-24 0,24 24-16,-24-24 15,24 25-15,-25-25 16,25 24 0,0 0-1,-24-24-15,24 24 16,-24 0-1,24 1-15,0-1 16,-24-24 0,24 24-16,0 0 15,24-24 1,-24 24 0,24-24-16</inkml:trace>
  <inkml:trace contextRef="#ctx0" brushRef="#br0" timeOffset="-312998">2107 9919 0,'0'-24'31,"24"24"-15,1 0 15,-25 24-31,24-24 16,-24 24-1,24-24-15,-24 25 16,0-1 0,-24-24-1,0 24-15,-1-24 16,1 0-1,0 0-15,0 0 16,0-24 0,24 0-1,0-1 17,24 25-17,-24-24-15,24 24 16,0 0-16,0 0 15,-24 24-15,25-24 16,-25 25 0,0-1-1</inkml:trace>
  <inkml:trace contextRef="#ctx0" brushRef="#br0" timeOffset="-312368">2518 9895 0,'0'-24'16,"25"24"-16,-1 0 31,0 0-15,0 0-1,-24 24-15,24-24 16,1 0-16,-25 24 16,24-24-16,0 24 15,-24 1 16,-24-25-31,0 0 16,24 24-16,-25-24 0,1 0 16,0 0-1,0 0-15,0 0 16,24-24-16,-25 24 16,25-25-16,0 1 15,0 0-15,0 0 16,25 24-16,-25-24 15,24 24-15,0-25 16,0 25 0,0 25-1,-24-1-15</inkml:trace>
  <inkml:trace contextRef="#ctx0" brushRef="#br0" timeOffset="-311234">2252 10234 0,'0'24'62,"24"0"-31,1-24-15,-25 24-16,24-24 16,0 0-1,0 0 1,0 0 0,-24-24-16,25 24 15,-1-24 1,-24 0-1,24 24-15,-24-25 32,24 25-32,-24 25 47,24-25-32,1 0 1,-25 24-1,24-24-15,0 0 47,0 0-31,-24-24 0,24 24-16,1 0 15,-25-25 1,24 25-1,-24-24 1,24 24 15</inkml:trace>
  <inkml:trace contextRef="#ctx0" brushRef="#br0" timeOffset="-310049">2252 9774 0,'24'0'15,"-24"-24"1,25 24 15,-25-24-31,0-1 47,0 50-16,0-1-15,0 0-1,24 0-15,0 0 16,-24 1 0,24-25-1,-24 24-15,24-48 47,-24-1-31</inkml:trace>
  <inkml:trace contextRef="#ctx0" brushRef="#br0" timeOffset="-308240">2010 9677 0,'0'-24'47,"0"0"-32,0 0 1,0-1 0,0 1-16,0 0 15,0 0 1,0 0-16,25 0 15,-1-1 1,0 25-16,0-24 0,0 0 16,1 24-16,23-24 0,-24 24 15,24-24-15,-23 24 16,23-25-16,-24 25 0,0-24 16,25 24-16,-25-24 15,0 24-15,0-24 16,1 24-1,-1 0 1,-24 24 0,24-24-1,-24 24 1,24 0 15,-24 1 0,-24-25 32,24-25-47,-24 25-1,0 0 1,-1 0-1,1 0 17,48 0-17,1 25 1,-1-25 0,0 0-1,0 0-15,0 0 16,1 0-1,-1-25-15,0 25 16,0-24-16,0 24 16,0 0-16,-24-24 15,25 24-15,-1 0 0,0 0 16,-24 24 0,24-24-1,0 0 1,-24 24-16,25-24 15,-1 0-15,0 0 16,0 0 0,-24-24-16,24 24 15,1 0 1,-1 0-16,-24-24 16,24 24-16,0 0 15,0 0-15,-24-24 16,25 24-16,-1 0 0,0 0 15,0 0 1,0 0 0,0 24-16,1-24 15,-25 24-15,24-24 16</inkml:trace>
  <inkml:trace contextRef="#ctx0" brushRef="#br0" timeOffset="-307551">2518 9532 0,'25'0'16,"-1"0"-16,-24 24 15,24-24-15,0 0 0,0 0 16,1 0 0,-1 0-16,0 24 15,0-24 1,0 25-16,0-25 15,1 0 1,-1-25 0,0 1-1,0 0 1,-24 0 0,24 24-16,1 0 15,-25-24 1,24 24-16,0 0 15,0 0-15,0 24 16,1-24-16,-1 0 16,0 0-16,0 0 15,0 0 1,1 0-16,-1 0 0,0 0 16,0 0-16,0 0 15,0 0-15,1 0 16,-1 0-16,0 0 15</inkml:trace>
  <inkml:trace contextRef="#ctx0" brushRef="#br0" timeOffset="-306903">2518 9508 0,'25'0'31,"-1"0"-16,0 0-15,0 0 0,0 0 16,1 0-16,23-24 16,-24 24-16,0 0 0,0 0 15,1-24-15,-1 24 0,0 0 16,-24-25 0,24 25-1,-24-24-15,0 0 31,24 24-15,1 0 0,-1 0-16,0 0 15,0 0-15,0 0 0,1 0 16,-1 0-16,0 0 16,0 0-16,0 0 0,1 0 15,-1 0 1,0 0-16,0 0 15,-24-24 1</inkml:trace>
  <inkml:trace contextRef="#ctx0" brushRef="#br0" timeOffset="-306356">2204 9460 0,'0'-25'31,"0"1"1,24 24-32,0 0 15,0 0 1,1 0-16,-1 0 0,0 0 16,0 0-16,0 24 15,1-24-15,-1 0 0,0 25 16,0-25-16,0 0 15,1 0-15,-1 0 16,0 0-16,0 0 0,0-25 16,1 25-1,-1 0-15,-24-24 0,24 24 16,0-24-16,0 0 16,0 0-16,1-1 15,-1 1-15,0 24 16,0 0-1,0 24 1,1-24-16,-1 0 16,0 25-16,0-25 0,0 24 15,1-24-15,-1 24 0,0-24 16,0 0-16</inkml:trace>
  <inkml:trace contextRef="#ctx0" brushRef="#br0" timeOffset="-304989">2349 10500 0,'0'24'31,"0"0"0,-24 0-31,0-24 16,24 24-16,-25 1 16,25-1-16,-24 0 0,0 0 15,24 0 1,-24 1-16,24-1 0,0 0 16,0 0-16,0 0 15,0 1-15,0-1 16,0 0-16,0 0 15,24-24-15,0 0 32,0 24-1,1-24-31,23 0 16,-24 0-16,0 0 0,1 0 15,23 0-15,0 0 16,1 0-16,-1 0 0,1 0 15,-1 25-15,0-25 16,1 0-16,-1 0 0,-24 0 16,25 0-16,-25 0 15,0 0-15,0 0 0,0 0 16,1 24-16,-1-24 0,0 0 31,-24-24-31,0-1 31,0 1-31,0 0 16,0 0-16,0 0 0,0-1 16,-24-23-16,24 24 15,-24-25-15,24 25 0,-25 0 16,25-24-16,-24 23 0,0 1 16,0 0-1,0 0-15,-1 24 16,1 0-16,0 0 15,24 24 1,-24-24-16,24 24 16,-24-24-1</inkml:trace>
  <inkml:trace contextRef="#ctx0" brushRef="#br0" timeOffset="-303990">1019 10524 0,'0'24'47,"24"0"-31,0 0-16,-24 1 15,24 23-15,-24-24 16,24 0-16,-24 25 0,25-25 16,-25 0-16,24 0 15,-24 1-15,0-1 16</inkml:trace>
  <inkml:trace contextRef="#ctx0" brushRef="#br0" timeOffset="-303426">1091 10621 0,'-24'-25'0,"24"1"15,-24 0-15,24 0 16,0 0-16,24 0 16,0-1-16,0 1 0,1 24 15,-1-24-15,24 0 16,-24 24-16,0 0 0,25 0 15,-25 0-15,0 0 16,0 24-16,1 0 16,-25 0-16,0 1 0,0-1 15,-25 0 1,25 0-16,-24 0 0,0-24 16,24 24-16,-24 1 15,0-25-15,-1 0 16,1 24-16,0-24 15,24-24 32,24 24-47,0 0 16,1 0-16,23 0 0,-24 0 16,0 0-16,1 24 15,-1-24-15,0 24 0,0-24 16,0 24-16,1 0 15,-25 1-15,24-25 0,-24 24 16,-24 0-16,-1 0 16,1-24-1,0 0-15,-24 0 0,23 0 16,1 0-16,0 0 0,0 0 16,0 0-16,-1 0 15,1 0-15,0 0 31</inkml:trace>
  <inkml:trace contextRef="#ctx0" brushRef="#br0" timeOffset="-276378">3510 10137 0,'24'0'94,"1"0"-94,23 0 16,-24 0-16,25-24 15,23 24-15,-24-25 0,25 25 16,0 0-16,-1-24 16,1 24-16,-1 0 0,-23 0 15,23 0-15,-23 0 0,-25 0 16,24 0-16,-24 0 16,1 0-16,-1 0 15,0 0 16,0 0 1</inkml:trace>
  <inkml:trace contextRef="#ctx0" brushRef="#br0" timeOffset="-275989">4260 9895 0,'-24'0'0,"48"0"47,0 0-47,0 0 15,1 0 1,-1 24-16,24-24 0,-24 0 16,1 24-16,23-24 15,-24 25-15,0-25 0,1 0 16,-1 24-16,0-24 0,0 24 16,0-24-16,1 24 15,-25 0 1,-25 0-1,1-24-15,0 25 0,-24-1 16,-1 0-16,25 0 0,-24 0 16,-1 1-16,25-1 15,-24 0-15,23-24 0,1 24 16</inkml:trace>
  <inkml:trace contextRef="#ctx0" brushRef="#br0" timeOffset="-325623">922 7258 0,'0'-24'15,"-24"24"48,24 24-48,0 0 1,0 1-16,0-1 16,0 0-16,0 24 0,0-23 15,0-1-15,0 0 16,0 24-16,0-24 0,0 1 16,0-1-16,0 0 15,0 0-15,0 0 16,0-48 15,0 0-15,0 0-16,0 0 15,0-1-15,0-23 0,0 24 16,0-24-16,0-1 0,0 1 16,24-25-16,-24 25 15,0-1-15,0 1 0,24 0 16,-24 23-16,0 1 15,0 0-15,24 24 0,0 0 16,-24 24 0,25 0-16,-25 1 15,24-1-15,0 24 0,0 1 16,0-25-16,-24 24 16,25 1-16,-1-25 0,0 24 15,-24-24-15,24 25 0,0-25 16,-24 0-16,24 0 15,-24 0-15,0 1 32,-24-50-17</inkml:trace>
  <inkml:trace contextRef="#ctx0" brushRef="#br0" timeOffset="-325330">946 7379 0,'-24'0'16,"48"0"15,0 0-15,0-24-1,1 24-15,-1 0 16,24-24-16,-24 24 0,1-24 16,23 24-16,-24-25 0,0 25 15,0 0-15,1 0 16,-25-24-16,-25 24 31</inkml:trace>
  <inkml:trace contextRef="#ctx0" brushRef="#br0" timeOffset="-323260">1648 6557 0,'0'24'31,"0"0"-15,24 0-16,-24 0 15,0 1 1,24-1-16,-24 0 15,24-24-15,-24 24 16,0 0-16,24 1 16,-24-1-16,24-24 15,-24 24 1,25 0 0,-25 0-1,24 1 1,-24-1-1,24-24 1,-24 24 0,24 0-1,-24 0 1,0 0-16,24-24 31,-24 25-31,0-1 31,25-24 1,-25 24-32,24-24 15,0 0 1,0 0 0,0 0-1,1 0-15,-1 0 16,0 0-16,0 0 15,0 0-15,1 0 16,-1 0 0,-24-24-16,24 24 0,0 0 15,0 0-15,0-24 0,1 24 16,-1 0 0,0-25-16,0 25 15,-24-24 1,24 24-16,-24-24 15,25 24-15,-25-24 16,24 24-16,-24-24 16,24 0-16,0-1 15,-24 1-15,24 24 16,-24-24-16,25 0 16,-25 0-16,0-1 15,24 1 1,-24 0-16,0 0 15,0 0 1,0-1-16,0 1 16,0 0-16,0 0 15,0 0 1,0-1 0,0 1-1,0 0 1,0 0 15,0 0-15,0 0-1,0-1 17,0 1-17,-24 24 16,-1 0-15,25-24 0,-24 24-16,0 0 15,0 0 1,0 0-16,-1 0 16,1 0-16,0 0 15,0 0-15,0 0 0,-25 24 16,25-24-16,-24 0 0,24 0 15,-25 24-15,25-24 16,0 0-16,-25 0 0,25 0 16,0 0-16,0 25 15,0-25-15,-1 0 16,1 0-16,24 24 16,-24-24-16,0 0 15,0 0 1,-1 0-1,1 0 1,0 0 15,0 0-15,24 24-16,-24-24 16,24 24 46</inkml:trace>
  <inkml:trace contextRef="#ctx0" brushRef="#br0" timeOffset="-321226">1648 6508 0,'0'-24'156,"0"0"-140,0 0-16,24 0 16,-24-1-16,0 1 15,0 0-15,0 0 0,0 0 16,0-1 0,0 1-16,0 0 0,-24 24 15,24-24-15,-25 24 31,25 24 1,0 0-32,25-24 0,-25 24 15,24 1-15,0-1 16,-24 0 0,24-24-16,-24 24 0,24-24 15,0 0 16,1-24 16,-25 0-31,0 0 0,0-1-16,0 1 15,0 0-15,0 0 16,24 24-16,-24-24 15,0 48 17,24-24-32,-24 24 0,24 0 15,-24 0 1,24-24-16,-24 25 16,0-1 30,25-48-14,-25-1-17,0 1-15,0 0 16,24 0-16,-24 0 16,0-1-1,0 50 32,0-1-47,24 0 16,-24 0-16,0 0 15,24-24 1,0 0 15,-24-24-15,25 0-1,-25 0-15,24 0 16,-24-1 0,24 1-16,-24 0 15,0 48 17,0 0-32,24 1 15,-24-1-15,24 0 16,1-24 15,-1 0-15,-24-24-16,24 0 15,0 24 1,-24-25-16,24 1 0,0 0 16,-24 0-1,25 24-15,-25 24 31,0 0-15,0 0 0,24-24-16,-24 25 0,24-25 78,0 0-47,0 0-15,1 0 31,-25 24-32,0 0-15,0 0 16,0 0-16,24-24 0,-24 25 15,0-1 1,24-48 0,-24-1-1,24 25-15,-24-24 16,0 0-16,24 0 0,1 0 16,-25-1-1,24 25-15,0 0 47,-24 25-47,24-1 31,-24 0 1</inkml:trace>
  <inkml:trace contextRef="#ctx0" brushRef="#br0" timeOffset="-319522">1986 6823 0,'24'0'31,"1"0"78,-1 0-93,0 0 0,0 0-16,0 0 0,1 0 15,-1 0-15,0-24 0,0 24 16,0 0 0,0 0-16,-24-25 15,25 25 1,-50 0 31,25 25-47,-24-25 15,0 0 1,0 24 0,0-24-1,0 0-15,-1 0 16,1 0-16,0 0 15,0 0 1,0 0-16,-1 0 0,1 0 16,0 0-16,24 24 15,-24-24-15,0 0 16,48 0 93,0 0-77,0 0-1,0 0-31,1 0 15,-1 0 1,0 0-16,0 0 16,0 0-16,1 0 15,-1 0 1,0-24-16,0 24 16,-24-24 15,24 24-16,-48 0 32,0 24-31,0-24 0,0 0-1,-1 24-15,1-24 16,0 0-16,0 0 15,0 0 1,-1 0 0,25-24 31,25 24 15,-1 0-46</inkml:trace>
  <inkml:trace contextRef="#ctx0" brushRef="#br0" timeOffset="-318550">1938 6605 0,'0'24'0,"24"-24"47,-24 24-47,24-24 16,-24 25-1,24-25 1,-48 0 15,0 24-15,0-24-16,0 0 31,24-24-15,24 24 15,0-25-15,0 25-16,0 0 15,1 0-15,-50 0 63,1 0-63,0 25 15,0-25-15,0 0 16,-1 0 15,50 0 0,-1-25-15,0 25 0,0 0-1,-24 25 32,-24-25-31,0 0-16,24 24 15,-24-24-15,24-24 47,24-1-31,0 25 0,0 0-1</inkml:trace>
  <inkml:trace contextRef="#ctx0" brushRef="#br0" timeOffset="-317698">2276 6581 0,'0'24'93,"-24"-24"-46,0 0-16,24-24 48,24 24-79,0 0 31,-24 24-16,-24-24 1,24 24-16,-24-24 16,24 24-16,-24-24 31,24-24-15,0 0-1,0 0 16,0 48 16,24-24-47,-24 24 16,24-24-16,-24 24 16,-24-24-1,0 0 1,0 0-1,24-24 32,24 24-47,0 0 32,0 24-17</inkml:trace>
  <inkml:trace contextRef="#ctx0" brushRef="#br0" timeOffset="-316473">1914 7210 0,'24'-24'16,"0"24"15,-48 0 16,24 24-32,-24-24 1,24 24 0,0 0-16,0 0 15,0 1-15,-25-25 16,25 24-16,0 0 16,0 0-16,0 0 0,0 1 15,0-1 1,0 0 15,25-24-15,-25 24-1,24-24 1,-24 24-16,24-24 16,0 0-1,0 24-15,1-24 0,23 0 16,-24 0-16,0 0 15,25 25-15,-25-25 0,24 0 16,-24 24-16,1-24 0,-1 0 16,0 24-16,0-24 15,0 0-15,1 0 0,-1 0 16,0 0 0,-24-24-16,24 24 15,0 0-15,-24-24 16,25 24-1,-25-25-15,24 1 16,-24 0 0,0 0-1,0 0 1,0 0-16,0-1 16,0 1-1,0 0-15,-24 0 16,24 0-16,0-1 15,-25 1-15,25 0 16,0 0-16,-24 0 16,24-1-1,-24 25-15,0 0 16,0 0 0,24-24-1,-25 24 1,25 24 78</inkml:trace>
  <inkml:trace contextRef="#ctx0" brushRef="#br0" timeOffset="-277735">3147 6920 0,'25'0'125,"-1"0"-110,0 0-15,0 0 16,0 0-16,25 0 0,-25 0 15,24-25-15,25 25 0,-25 0 16,1-24-16,23 24 16,1 0-16,-25-24 0,25 24 15,-1 0-15,-23 0 16,-1 0-16,-24 0 0,25 0 16,-25 0-16,0 0 15,0 0-15,0 0 16</inkml:trace>
  <inkml:trace contextRef="#ctx0" brushRef="#br0" timeOffset="-277315">3921 6653 0,'-24'0'15,"24"-24"-15,-24 24 0,24 24 47,24-24-31,0 0-16,1 25 15,-1-25-15,0 0 0,0 24 16,0-24-16,1 0 16,23 24-16,-24-24 0,25 24 15,-25-24-15,0 0 0,0 24 16,0-24-16,0 0 15,1 25-15,-1-25 16,-24 24-16,-24-24 16,24 24-1,-25 0-15,1-24 0,-24 24 16,24 1-16,-25-1 16,25 0-16,-24 0 0,24 0 15,-1 0-15,1 1 16,0-1-16</inkml:trace>
  <inkml:trace contextRef="#ctx0" brushRef="#br0" timeOffset="-335292">2664 1985 0,'-25'0'31,"1"0"1,0 0-32,0 24 15,0-24-15,-1 0 16,1 24-16,-24-24 16,24 24-16,-1 0 0,-23-24 15,24 25-15,0-1 16,-25 0-16,25 24 0,0-23 15,0-1-15,0 24 0,-1-24 16,1 25-16,24-1 16,-24-24-16,24 25 0,0-1 15,0-24-15,0 25 0,0-25 16,0 24-16,0 1 16,24-25-16,-24 24 0,24-24 15,1 1-15,-1 23 16,24-24-16,-24-24 0,25 24 15,-25-24-15,24 24 0,1-24 16,23 0-16,-23-24 16,-1 24-16,25-24 0,-25 0 15,24 24-15,-23-24 16,-1 0-16,25-1 0,-25 1 16,-24-24-16,25 24 0,-1-1 15,-24 1-15,1 0 16,-1 0-16,0 0 0,0-1 15,-24 1-15,0-24 16,24 24-16,-24-25 0,0 25 16,0-24-16,0-1 0,0 25 15,0-24-15,0 24 16,0-1-16,-24-23 0,24 24 16,-24 0-1,0-1-15,24 1 0,-24 24 16,-1-24-16,1 24 0,0-24 15,0 24-15,-25-24 16,25 24-16,0 0 0,-24-25 16,23 25-16,-23 0 15,24 0-15,0 0 0,-25 0 16,25 25-16,0-25 0,0 0 16,0 24-1,-1-24-15,1 0 16,0 0-1,24 24-15</inkml:trace>
  <inkml:trace contextRef="#ctx0" brushRef="#br0" timeOffset="-334405">2301 3025 0,'0'24'63,"-25"0"-63,25 0 15,-24 1-15,0-1 16,24 24-16,-24-24 16,24 1-16,-24-1 0,24 24 15,-24-24-15,24 1 16,0-1-16,-25-24 0,25 24 16,0 0-16,0 0 15,25-24 16,-1 0-15,0 0-16,0-24 0,0 24 16,0 0-16,25 0 0,-1 0 15,1 0-15,-1 0 16,0 0-16,1 0 0,-1 0 16,25 0-16,-25 0 15,0 0-15,1 0 0,-1 0 16,1 0-16,-1 0 0,-24 0 15,25 0-15,-25 0 16,0 0-16,0 0 0,0 0 31,-24-24-15,0 0 0,-24 0-16,24-1 15,-24 1-15,24-24 0,-24 24 16,0-25-16,-1 25 15,1-24-15,-24 23 0,24-23 16,-1 24-16,1 0 0,0-1 16,0 1-16,0 0 15,24 0-15,-25 24 0,1 0 16,0 0 0</inkml:trace>
  <inkml:trace contextRef="#ctx0" brushRef="#br0" timeOffset="-333869">2301 2614 0,'0'24'16,"24"0"15,0 0-31,0-24 16,0 24-16,25-24 15,-25 0-15,0 0 16,0 0-16,25 0 0,-25 0 16,0 0-16,25-24 15,-25 24-15,0-24 0,0 24 16,0-24-16,0 24 0,-24-24 15,25 24-15,-25-25 16,0 1 0,-25 24-1,1 0 1</inkml:trace>
  <inkml:trace contextRef="#ctx0" brushRef="#br0" timeOffset="-333389">2422 2348 0,'0'-25'32,"24"25"-32,-24 25 31,0-1 0,-24-24-15,-1 0-16,1 0 15,0 0-15,0 0 16,0 0-16,-1 0 16,25-24-1,25 24 1,-1 0-1,-24-25-15,24 25 0,0 0 16,-24 25 0</inkml:trace>
  <inkml:trace contextRef="#ctx0" brushRef="#br0" timeOffset="-332951">2881 2299 0,'24'0'16,"1"0"-1,-25 24-15,24-24 16,-24 25 0,-24-25-1,-1 24-15,1-24 16,0 0-1,0 0-15,0 0 16,-1 0-16,1 0 16,24-24-1,24-1-15,1 1 16,-1 24-16,-24-24 16,24 24-16,0-24 0,0 24 15,1 0-15</inkml:trace>
  <inkml:trace contextRef="#ctx0" brushRef="#br0" timeOffset="-331650">2470 3654 0,'24'0'16,"-24"-24"0,0 48 31,0 0-32,-24-24-15,24 24 16,-24-24-16,0 24 15,-1 1-15,1-1 0,0 24 16,-24-24-16,23 1 0,-23-1 16,0 0-16,24 24 15,-25-24-15,1 25 0,24-25 16,-25 24-16,25 1 16,-24-1-16,23 1 0,1 23 15,0-23-15,0 23 16,0 1-16,-1-1 0,1 1 15,24-1-15,-24 1 0,24 0 16,0-25-16,0 24 16,0-23-16,0-1 0,0 1 15,0-1-15,0-24 0,-24 25 16,24-1-16,0-24 16,0 25-16,0-25 0,0 0 15,0 24-15,0-24 16,0 1-16,0-1 15,0 0 1</inkml:trace>
  <inkml:trace contextRef="#ctx0" brushRef="#br0" timeOffset="-331210">1527 5444 0,'0'24'31,"24"-24"-31,-24 24 15,24-24-15,-24 24 16,24-24-16,-24 25 0,24-25 16,-24 24-16,25-24 15,-25 24-15,24-24 0,-24 24 16,24-24-16,0 0 0,0 0 16,0 0-1,1-24-15,-1 24 16,-24-24-16,24 24 15,-24-24-15,24-1 0,-24 1 16,24 24-16,-24-24 0,0 0 16,0 48 31,0 0-32</inkml:trace>
  <inkml:trace contextRef="#ctx0" brushRef="#br0" timeOffset="-274524">3655 2565 0,'0'-24'16,"0"0"-16,0 0 15,0-1-15,25 1 16,-1 0-16,24 0 0,0 0 16,1 0-16,23-25 0,1 25 15,0-24-15,23 23 16,1-23-16,24 0 0,0-1 16,0-23-16,24 23 15,-24-23-15,24-1 0,0 25 16,0-25-16,1 25 15,-1-25-15,0 25 0,-24-1 16,0 1-16,0 0 0,0 24 16,-25-25-16,1 25 15,-24 0-15,-1 0 0,1-1 16,-25 25-16,1-24 0,-25 24 16,24 0-16,-24-24 15,1 24-15,-25-24 47</inkml:trace>
  <inkml:trace contextRef="#ctx0" brushRef="#br0" timeOffset="-274120">6582 993 0,'-24'-24'0,"48"24"47,1 0-31,-1 0-16,0 24 15,24-24-15,-23 0 0,-1 0 16,24 0-16,-24 0 16,0 0-16,1 0 0,-1 0 15,-24 24 1,-24-24 0,24 24-1,-25-24-15,25 24 16,-24 1-16,0-25 0,24 24 15,-24 0-15,24 0 0,-24 0 16,24 1-16,-24-1 16,24 0-16,-25 0 15,1 0 1</inkml:trace>
  <inkml:trace contextRef="#ctx0" brushRef="#br0" timeOffset="-273299">7647 872 0,'0'-24'0,"24"24"15,-24-24 1,24 24-16,-24-25 15,-24 25 1,0 0-16,0 0 16,-25 0-16,1 25 0,-1-25 15,25 24-15,-24 0 0,-1-24 16,25 24-16,0 0 16,0-24-16,24 24 0,0 1 15,24-1 1,24-24-16,-23 24 15,-1-24-15,24 0 0,1 0 16,-25 24-16,24-24 16,-24 24-16,1-24 0,-1 0 15,0 25-15,0-25 16,-24 24-16,0 0 0,-24 0 16,0-24-16,0 24 15,-1 1-15,-23-1 0,0 0 16,-1 0-16,25-24 0,-24 24 15,-1-24-15</inkml:trace>
  <inkml:trace contextRef="#ctx0" brushRef="#br0" timeOffset="-273059">7356 606 0,'0'-24'16,"0"48"15,0 0-31,0 24 16,25 1-16,-1-1 0,0 25 16,0-1-16,0 1 15,1 24-15,-1-1 0,0 1 16,-24 24-16,0-24 15</inkml:trace>
  <inkml:trace contextRef="#ctx0" brushRef="#br0" timeOffset="-267504">5494 3170 0,'-24'0'16,"24"-24"-16,24 24 47,-24-24-47,24 24 15,0 0 1,0 0 0,-48 0 62,24-25-78,-24 25 15,0 0 1,24-24-16,-24 24 0,-1 0 16,1 0-1,0 0 63,24 24-62,0 1 15,24-25-31,0 0 32,1 0-32,-1 0 15,0 0 1,-24-25-1,24 25-15,0-24 16,1 24 0,-1 0-16,-24-24 0,24 24 15,0 0 1,-24 24-16,0 0 16,-24 1-1,0-1 16,0-24-31,24 24 0,-25-24 16,1 24-16,0 0 16,0-24-16,0 0 15,24 25-15,-25-25 0,1 0 16,0 0 0,24-25-16,0 1 15,0 0 1,0 0-16,24 0 15,-24-1-15,24 1 16,1 0 0,-1 24-16,-24-24 0,24 24 15,0 0-15,0 0 16,1 0 0,-1 0-1,-24 24-15,0 0 16,-24 0-16,-1 1 15,1-25 1,0 24-16,0-24 16,0 0-16,-1 0 15,1 0-15,0 0 16,24-24 0,0-1-1,0 1-15,24 24 0,-24-24 16,24 0-16,-24 0 15,25 24-15,-1 0 0,-24-25 16,24 25-16,0 0 0,0 25 16,1-25-16,-1 24 0,0-24 15,-24 24-15,24 0 16,0-24-16,-24 24 0,0 1 16,0-1-1,-24 0 1,0-24-16,0 0 0,0 0 15,-1 0-15,1 0 16,0-24-16,0 24 16,24-24-1,0-1-15,0 1 16,24 24 0,-24-24-16,24 0 15,0 24-15,1 0 16,-1 0-1,0 0 1,-24 24 0,24-24-16,0 0 15,-24 24 1,-24-24 31,0 0-16,24-24-15,24 24 46,0 24-46,1-24-16,-1 24 15,0-24 1,-24 25 0,0-1-1,0 0-15,0 0 16,0 0-16,0 1 16,0-1-16,0 0 15,0 0-15,0 0 16,0 1-16,0-1 0,0 0 15,0 0-15,0 0 16,0 0-16,0 1 16,0-1-16,0 0 0,-24 0 15,24 0-15,0 1 16,-24-1-16,24 0 0,0 0 16,0 0-1,0 1-15,-25-1 16,25 0-16,0 0 15,0 0-15,0 1 16,-24-1-16,24 0 16,0 0-1,0 0-15,0 0 16,0 1-16,0-1 0,0 0 16,-24-24-16,24 24 15,0 0-15,0 1 0,0-1 16,0 0-1,0 0-15,0 0 16,0 1 0,0-1-1,0 0-15,0 0 16,0 0 0,0 1-1,0-1-15,0 0 16,0 0-1,0 0-15,0 0 16,0 1 0,0-1-1,0 0 17,0 0-1,24-24 63,0 0-79,1 0 1,-1 0-1,0 0 1,0 0-16,24 0 0,-23 0 16,-1 0-16,24 0 0,1 0 15,-1 0-15,0 0 16,1 0-16,-1 0 0,25 0 16,-25 0-16,25 0 15,-1-24-15,-23 24 0,23 0 16,1 0-16,-1 0 0,-23 24 15,23-24-15,1 0 16,-25 0-16,25 24 0,-1-24 16,-23 0-16,23 0 0,1 0 15,-1 0-15,-23 0 16,23 0-16,-23 0 0,-1 0 16,1 0-16,-1 0 15,0 0-15,1 0 0,-25-24 16,24 24-16,-24 0 0,25 0 15,-1 0-15,1 0 16,-25 0-16,24 0 0,1 0 16,-25 0-16,24 0 15,1 0-15,-25 0 0,24 0 16,-24 0-16,25 0 0,-25 0 16,0 0-16,24 0 15,-23 0-15,23 0 0,-24 0 16,25 0-16,-25 0 15,24 0-15,1 0 0,-25 24 16,24-24-16,-24 0 0,0 0 16,25 0-16,-25 0 15,0 0-15,0 25 0,1-25 16,23 0-16,-24 0 16,0 0-16,1 0 0,-1 0 15,0 0-15,0 0 16,0 0-16,1 0 0,-1 0 15,0 0-15,0 0 0,0 0 16,0 0 0,1 0-16,-1 0 15,0 0-15,0-25 32,0 25-17,-24-24 16,0 0 1,0 0 15,0 0-16,0-1-16,0 1 1,0 0-16,0 0 0,0 0 16,0 0-16,0-1 0,0-23 15,-24 24-15,24 0 16,0-25-16,0 25 0,0-24 16,0 23-16,-24-23 0,24 24 15,0 0-15,0-25 16,0 25-16,0 0 0,0-24 15,0 23-15,0-23 16,0 24-16,0-25 0,0 25 16,24 0-16,-24-24 0,0 23 15,0 1-15,0 0 16,0 0-16,0 0 16,0-1-16,24 1 15,-24 0-15,0 0 0,25 0 16,-25 0-16,0-1 15,24 1-15,-24 0 0,0 0 16,24 0-16,-24-1 16,0 1-16,0 0 15,0 0-15,0 0 16,0-1-16,0 1 16,0 0-1,0 0 1,0 0-1,0-1 32,24 25-31,0 0 31,1 25-32,-1-25 17,-24 24-32,24-24 0,0 24 15,0 0 1,-24 0 0,25-24-16,-25 25 15,24-1 1,-24 0-16,0 0 15,-24-24-15,24 24 16,-25-24 0,1 0-16,24 25 0,-24-25 15,0 24 1,0-24-16,-1 0 16,25 24-16,-24-24 15,0 0 1,24-24-1,0 0 1,0-1 0,0 1-16,0 0 15,24 24-15,-24-24 16,24 0-16,1 24 16,-25-25-16,24 25 15,0 25 1,0-1-16,-24 0 15,0 0 1,0 0-16,0 1 0,0-1 16,0 0-16,-24 0 0,0 0 15,24 1 1,-24-25-16,-1 24 16,1-24-1,0-24-15,24-1 16,0 1-1,0 0-15,0 0 16,0 0-16,24-1 0,-24 1 16,0 0-16,24 0 15,-24 0-15,25-1 0,-1 1 16,0 24 0,-24 24-16,24-24 15,-24 25-15,0-1 0,0 0 16,0 0-1,0 0-15,0 1 0,-24-25 16,24 24-16,-24-24 0,0 0 16,-1 0-1,1 0 1,24-24 0,-24 24-16,24-25 15,0 1-15,24 24 0,-24-24 16,24 0-16,-24 0 15,25-1-15,-1 25 0,0-24 16,0 24 0,0 24-16,1 1 15,-25-1-15,0 0 0,0 0 16,-25 0-16,1 1 16,0-1-16,0 0 15,0-24-15,24 24 16,-25-24-16,1 0 15,24-24-15,-24 0 16,24 0 0,0-1-16,24 1 0,-24 0 15</inkml:trace>
  <inkml:trace contextRef="#ctx0" brushRef="#br0" timeOffset="-266214">5784 3581 0,'0'24'62,"24"-24"-46,0 0-1,1 25-15,-1-25 0,0 0 16,24 0-16,1 0 16,23 0-16,-23 0 0,23 0 15,1 0-15,24 0 16,-25 0-16,25 0 0,0 0 16,0 0-16,-25 0 0,25 0 15,-25 0-15,25 0 16,-24 0-16,-1 0 0,1 0 15,-1 24-15,1-24 0,0 0 16,-1 0-16,1 0 16,-1 0-16,1 0 0,-1 0 15,1 0-15,24 0 16,-49 0-16,25 0 0,-1 0 16,1 0-16,-25 0 0,1 0 15,-1 0-15,0 0 16,1 0-16,-1 0 0,1 0 15,-25 0-15,24 0 16,-24 0-16,1 0 0,23 0 16,-24 0-16,0 0 0,0 0 15,1 0-15,-1 0 16,0 0-16,0 0 0,0 0 16,1 0-16,-1 0 15,0 0-15,0 0 16,0 0-1,1 0 1,-1 0 0,0 0-1,0 0-15,0 0 16,1 0-16,-1 0 31,0 0 79,-24-24-110</inkml:trace>
  <inkml:trace contextRef="#ctx0" brushRef="#br0" timeOffset="-264011">6147 3581 0,'0'24'47,"24"1"-15,0-1-17,1-24 16,-1 0-15,-24-24 0,24 24-16,-24-25 0,24 25 15,0-24-15,0 0 16,1 0-16,-25 0 16,24-25-16,0 25 0,-24 0 15,24 0-15,0-25 16,-24 25-16,25 0 0,-25 0 15,24 0-15,-24-1 16,24 25-16,-24-24 0,24 24 16,-24 24 15,0 1 0,-24-25-15,24 24-16,-24-24 0,24 24 15,-24 0-15,24 0 16,-25 1-16,1-1 16,24 0-16,-24 0 15,24 0 1,24-24 15,0 0-15,1 0 15,-1 0-31,0-24 0,0 24 16,0-24-16,1 24 15,-1-24-15,0 0 0,0-1 16,0 1-16,1 0 0,-25 0 16,24 0-16,0-1 15,-24 1-15,24 0 0,-24 0 16,24 0-1,-24-1 1,0 50 47,0-1-32,24-24 0,-24-24 0,25 24-31,-25-25 0,24 25 16,-24-24-16,24 24 16,0-24-16,-24 0 0,24 0 15,1-25-15,-1 25 16,0 0-16,0-24 0,0 23 15,-24-23-15,25 24 0,-1 0 16,-24-1-16,0 1 16,0 0-16,0 0 15,0 48 1,-24-24 0,24 24-16,-25 0 15,25 1-15,0-1 16,-24 0-16,24 24 0,0-23 15,0-1-15,0 0 0,-24 24 16,24-24-16,0 1 16,-24 23-16,24-24 0,-24 25 15,24-25-15,-25 0 16,25 0-16,-24 0 0,24 1 16,-24-25-16,24 24 0,0 0 15,-24-24 1,24 24-16,-24-24 15,24 24 1,-25-24-16,25 25 16,-24-25-16,0 0 15,24 24-15,-24-24 16,0 0-16,0 0 16,-1 24-16,1-24 15,0 0-15,0 24 0,-25-24 16,25 24-16,0 0 0,0-24 15,0 25-15,-1-25 16,1 24-16,0-24 16,24 24-16,-24-24 31,0 0 0,-1 0 0,50 0 1,-25 24-32,24-24 15</inkml:trace>
  <inkml:trace contextRef="#ctx0" brushRef="#br0" timeOffset="-261845">7405 3122 0,'0'-25'16,"0"1"31,0 48-1,-24 1-30,24-1 0,0 0-16,0 0 15,0 0-15,0 1 16,0-1-16,-25 0 16,25 0-16,0 0 15,0 1 1,0-1-16,0 0 15,-24 0-15,24 0 16,0 0 0,0 1-1,0-1 1,-24-24 0,24 24-16,0 0 15,0 0-15,0 1 16,24-25-1,0 0 1,1 24 0,-1-24-1,0 0 1,0 0 0,0 0-1,1 0-15,-1 0 16,0 0-1,0 0-15,0 0 16,1 0-16,-1 0 16,0 0-1,0 0 1,-24-24 78,-24-1-79,24 1-15,-24 0 16,24 0 0,0 0-16,0-1 15,-24 1-15,24 0 0,0 0 16,0 0-16,0-25 15,0 25-15,0 0 0,0 0 16,0 0 0,0 48 31,0-48 31,0-1-63,0 1 1,0 0 0,-25 24-16,25-24 15,-24 0 1,24-1-16,-24 25 15,0-24 1,0 24 31,48-24 0,-24 0-32,-24 24 17,-1 24-32,1 0 15,0 0 1,0-24-16,24 25 0,-24-1 16,-1 0-16,25 0 15,0 0 1,25-24 31,-1 0-32,0 0 1,-24-24 0,24 24-16</inkml:trace>
  <inkml:trace contextRef="#ctx0" brushRef="#br0" timeOffset="-261378">7526 2856 0,'0'-25'16,"-24"1"-16,-1 0 15,25 0-15,0 48 32,0 0-17,0 0-15,0 25 0,0-25 16,0 0-16,0 0 16,0 0-16,0 25 0,0-25 15,0 0-15,0 0 16,0 1-16,-24-25 15,48 0 17,-24-25-17,25 1-15,-1 0 16,-24 0-16,24 0 16,0-1-16,-24 1 0,0 0 15,24 24-15,-24-24 16,0 48-1,0 0-15,0 25 16,-24-25-16,24 24 16,0 1-16,-24-1 0,24 0 15,0 1-15</inkml:trace>
  <inkml:trace contextRef="#ctx0" brushRef="#br0" timeOffset="-260461">7502 3726 0,'-25'25'63,"25"-1"-47,-24 0-16,0 0 15,24 0-15,-24 1 16,48-25 46,0 0-46,0 24 0,1-24-16,-1 0 15,0 0 1,0 0-16,0-24 15,1 24 1,-25-25-16,24 25 16,-24-24-1,24 24 1,-48 0 15,0 0-15,-1-24 15,1 24-31,24-24 16,-24 24-16,0 0 0,24-24 15,-24 24 1,24-25-16,-25 25 16,25 25 15,25-25-31,-25 24 15,24-24-15,0 24 16,0-24 0,-24 24-16,24-24 15,1 0 1,-1 0-16,0 0 31</inkml:trace>
  <inkml:trace contextRef="#ctx0" brushRef="#br0" timeOffset="-259445">7647 3775 0,'0'-24'16,"-24"24"-16,-1 0 15,1 0 1,24-25 0,24 25 15,1 0-31,-1 0 16,0 0-16,24 0 0,-23 0 15,23-24-15,0 24 16,-24 0-16,25 0 0,-1 0 15,1 0-15,-25 0 16,0 0-16,0 24 0,0-24 16,1 25-16,-25-1 31,0 0-31,-25-24 16,25 24-1,-24-24-15,24 24 16,0 1-16,-24-25 15,24 24 1,0 0-16,-24 0 31,0-24 1,-1 0-17,1 0-15,0 0 16,-24 0-16,23 0 15,-23 0-15,24 0 0,0 0 16,-25 0-16,25 0 0,0-24 16,0 24-16,0 0 15,-1-24-15,1 24 16,24-24-16,24 24 31</inkml:trace>
  <inkml:trace contextRef="#ctx0" brushRef="#br0" timeOffset="-257101">8300 3122 0,'0'-25'31,"0"1"-15,-24 24 0,24-24-16,0 0 15,0 48 32,24-24-47,-24 24 16,0 0-16,24 1 0,-24-1 15,0 24-15,24-24 16,-24 1-16,24-1 0,-24 0 16,0 0-16,0 0 0,0 1 15,0-1 1,0-48 15,0-1-15,0 1-1,25 24-15,-25-24 16,0 0-16,0 0 16,24 24-16,-24-25 15,0 50 1,24-1-1,-24 0-15,0 0 16,0 0-16,0 1 16,0-1-16,24-24 15,-24 24-15,24-24 63,-24-24-63,25 24 15,-25-24 1,24 24-16,-24 24 16,24 0-1,-24 0-15,24 0 16,-24 0 0,0 1-16,0-1 15,24-24-15,-24 24 16,0 0-1,0 0 1,25-24 0,-25 25-1,0-1-15,0 0 32</inkml:trace>
  <inkml:trace contextRef="#ctx0" brushRef="#br0" timeOffset="-256343">8252 3049 0,'-25'-24'16,"25"0"0,0-1-1,-24 25-15,24-24 16,0 0-16,0 0 0,0 0 16,0 0-16,0-1 31,24 25 0,1 0-31,-1 0 16,0 0-16,24 0 0,-24 0 15,1 0-15,-1 0 16,0 25-16,0-25 16,0 24-16,-24 0 0,25 0 15,-25 0-15,24 0 16,-24 1-16,24 23 0,0-24 15,-24 0-15,24 1 16,1 23-16,-25-24 0,24 0 16,0 1-16,-24-1 15,24 0-15,-24 0 0,24 0 16,-24 25-16,25-25 16,-25 0-1,0 0-15,0 0 0,24 1 16,-24-1-1,24 0-15,-24 0 16,24-24-16,-24 24 16,0 1-1,24-1 1,-24 0-16,0 0 31,24-24-15,-24 24-16,-24-24 47,0 0-47,0 0 15,0 0 1,0 0-16,-1 0 16,1 0-16</inkml:trace>
  <inkml:trace contextRef="#ctx0" brushRef="#br0" timeOffset="-255241">9026 3025 0,'-25'0'15,"50"24"1,-1 0 0,-24 0-16,24 1 15,-24-1-15,24 0 0,-24 0 16,24 25-16,-24-25 15,25 0-15,-25 0 0,0 0 16,0 1-16,0-1 16,-25-24-1,25 24 1,-24-24-16,0 0 16,24 24-1,-24-24-15,0 0 16,24 24-16,-25-24 15,1 0 1,0 0 0,0 0-1,0 0 1,24 24 0,24-24-1,0 0 1,0 0-16,0 0 15,25 0-15,-25 0 0,0 0 16,0 0-16,1-24 16,-1 24-16,0 0 0,0 0 15,-24 24 1,-24-24 0,24 25-16,-24-25 0,24 24 15,-24-24-15,-1 24 16,1-24-1,24 24-15,-24-24 16,24 24 0,-24-24-1,24 25 1,-24-25-16,24 24 16,24-24 62</inkml:trace>
  <inkml:trace contextRef="#ctx0" brushRef="#br0" timeOffset="-254562">9050 2952 0,'24'0'47,"0"0"-47,-24 24 15,24-24-15,1 0 0,-1 0 16,0 0-16,0 25 15,0-1-15,1-24 16,-25 24 0,24-24-16,-24 24 0,0 0 15,0 1 1,0-1-16,0 0 16,24 0-16,-24 0 0,0 1 15,0-1-15,0 0 16,24 0-16,-24 0 0,0 1 15,0-1-15,0 0 0,0 0 16,24-24-16,-24 24 16,0 0-16,0 1 15,0-1-15,0 0 16,0 0 0,0 0-1,0 1 1,-24-25-1,24 24 1,-24-24-16,0 0 16,0 24-16,-1-24 15,1 0-15,0 0 16,-24 24-16,23-24 0,1 0 16,0 24-16,0-24 0,0 0 15,-1 0 1,1 25-16</inkml:trace>
  <inkml:trace contextRef="#ctx0" brushRef="#br0" timeOffset="-253171">7913 3412 0,'24'0'15,"-24"-24"-15,24 0 16,0-1 0,-24 1 15,-24 24 0,0 0-31,0 24 16,0-24-16,-1 25 15,25-1 1,-24-24-16,24 24 16,0 0-1,0 0-15,0 0 0,24 1 16,-24-1-16,0 0 16,25-24-16,-25 24 15,24 0-15,0 1 16,0-1-1,-24 0-15,24-24 16,-24 24-16,0 0 16,25-24-1,-25 25-15,24-25 16,0 0 0,0 0-16,0 0 15,1 0 1,-25-25-1</inkml:trace>
  <inkml:trace contextRef="#ctx0" brushRef="#br0" timeOffset="-252559">7913 3364 0,'24'0'31,"-24"-25"-15,24 25-16,0 0 15,1 0-15,-1 0 16,0 0-16,0 0 16,0 0-16,1 0 0,-1 0 15,24 0-15,-24 25 16,1-25-16,-1 0 0,0 24 16,0 0-16,-24 0 31,0 0-31,0 0 15,0 1-15,0-1 16,-24 0-16,24 0 16,0 0-1,0 1-15,0-1 16,0 0-16,24 0 16,-24 0-1,0 1 1,-24-25-16,24 24 15,-24-24 1,0 0-16,-1 0 16,-23 24-16,24-24 15,0 0-15,-1 0 0,1 0 16,-24 0-16,24 0 0,-1 0 16,1-24-16,0 24 15,24-24 1</inkml:trace>
  <inkml:trace contextRef="#ctx0" brushRef="#br0" timeOffset="-250905">6486 4017 0,'24'0'0,"-24"-25"16,-24 25 0,-1 0 15,1 0-31,0-24 15,0 24 1,0 0-16,-1 0 16,1 24-16,0-24 0,0 0 15,-24 0-15,23 25 0,-23-25 16,24 0-16,0 0 16,-1 24-16,1-24 0,24 24 15,-24-24-15,24 24 16,-24-24-16,24 24 15,0 1-15,-24-1 16,24 0 0,-25 0-16,25 0 15,-24-24-15,24 25 16,0-1-16,0 0 16,0 0-16,0 0 15,24-24 1,-24 25-16,25-25 15,-25 24-15,24-24 16,0 24-16,0-24 16,0 0-16,1 0 15,-1 24-15,0-24 16,0 0-16,0 0 0,25 0 16,-25 0-16,0 0 15,0 0-15,0 0 16,1 0-16,-1 0 15,0 0-15,0 0 16,0-24-16,1 24 16,-1-24-16,0 24 15,0-24-15,0 24 0,1-25 16,-1 25-16,-24-24 0,24 0 16,-24 0-1,0 0-15,0-1 16,0 1-1,-24 24-15,24-24 0,-24 0 16,24 0-16,-25 24 0,1-25 16,0 1-1,0 24-15,0-24 0,-1 24 16,1 0-16,0 0 16,0 0-16,-25 0 0,25 0 15,0 0-15,0 0 0,0 0 16,24 24-16,-24-24 15</inkml:trace>
  <inkml:trace contextRef="#ctx0" brushRef="#br0" timeOffset="-250134">6123 4234 0,'0'-24'31,"24"24"0,0 0-15,0 0-16,1 0 15,-1 0 1,0 0-16,0 24 16,-24 1 15,-24-25-16,0 0 1,0 24-16,-1-24 16,1 0-1,0 0-15,24-24 16,0-1 0,24 25-16,-24-24 15,24 24-15,-24-24 0,25 24 16,-1-24-16,0 24 15,0 0-15,0 0 16,-24 24-16,0 0 16,0 0-1,-24-24-15,0 25 16,0-25 0,0 0-16,-1 0 15,1 24-15,24-48 47,24-1-31,1 25-16,-1 0 0,-24-24 15</inkml:trace>
  <inkml:trace contextRef="#ctx0" brushRef="#br0" timeOffset="-249230">6486 4162 0,'-25'-24'0,"50"24"47,-1 0-32,0 0-15,24 0 16,1 0-16,-1 0 0,1 0 16,-1 0-16,0 0 15,1 0-15,-1 0 0,0 0 16,1 0-16,-25 0 0,24 0 15,-23 0-15,-1 0 16,0 0-16,0 0 16,-48 0 31,0 0-32,24 24 16,0 0-15,0 0-16,0 0 16,0 1 15,-24-25 16,-1 0-47,1 0 15,0 0 1,0 0-16,0 0 0,-1 0 16,-23 0-16,24 0 15,0 0-15,-1 0 0,1 0 16,0 0-16,0 0 16,0 0-1,0 0 32,-1 0 0,25-25-31,-24 25 30,0 0-14,0 0-32,0 0 15,-1 0 1,25 25 0</inkml:trace>
  <inkml:trace contextRef="#ctx0" brushRef="#br0" timeOffset="-245422">5639 4960 0,'-24'0'47,"24"24"-31,-24-24-16,-1 24 0,-23-24 15,0 25-15,-1-1 0,-23 0 16,-1 24-16,1-23 0,-25-1 16,0 24-16,0-24 15,-24 1-15,25 23 0,-1-24 16,0 0-16,0-24 15,25 25-15,-1-1 0,1-24 16,23 24-16,1-24 0,24 0 16,-1 0-16,50 0 78</inkml:trace>
  <inkml:trace contextRef="#ctx0" brushRef="#br0" timeOffset="-244971">4236 5178 0,'-24'0'15,"0"0"17,24 24-1,0 0-31,0 0 15,0 1-15,0-1 0,-25 0 16,25 24-16,-24-23 16,0-1-16,24 24 0,-24-24 15,0 0-15,24 1 16,-25-25-16,25 24 0,0 0 16,-24-24-16,48 0 46,-24 24-46,25-24 16,-1 0-16,0 0 16,0 0-16,25 0 15,-1 0-15,-24 0 0,24 0 16,1 0-16,-1 0 0,-24 0 16,25 0-16</inkml:trace>
  <inkml:trace contextRef="#ctx0" brushRef="#br0" timeOffset="-242847">5978 5275 0,'-25'0'63,"25"24"-63,-24-24 0,0 0 15,0 24-15,0 0 0,-1 0 16,1 1-16,-24-1 15,0 24-15,-1-24 0,1 25 16,-1-1-16,-23 0 16,23-23-16,-23 23 0,23 0 15,1-23-15,-24 23 16,47-24-16,-23 0 0,0 1 16,23-1-16,-23 0 0,24 0 15,0 0-15,-1-24 16,1 24-16,24 1 0,-24-25 15,24 24-15,-24-24 16,24 24-16,-24-24 16,24 24-16,-25-24 31,25-24-15</inkml:trace>
  <inkml:trace contextRef="#ctx0" brushRef="#br0" timeOffset="-242476">4865 5758 0,'0'25'63,"0"-1"-48,0 0-15,0 0 16,0 0-16,0 1 16,0-1-16,-24 0 0,24 0 15,0 0-15,0 0 16,0 1-1,24-25-15,0 0 16,0 0 0,0 0-1,1 0-15,-1-25 0,0 25 16,0 0-16,0 0 16</inkml:trace>
  <inkml:trace contextRef="#ctx0" brushRef="#br0" timeOffset="-241397">4913 5952 0,'-24'0'16,"24"24"-1,-24-24-15,24 24 16,-24 0-16,24 49 16,0-49-1,-25 25-15,25-1 16,0 0-16,-24 1 0,24-1 0,0 1 16,-24-1-16,24 24 15,-24-23-15,24-1 0,-24 25 16,0-25-16,-1 1 15,1 23-15,24-23 0,-24-1 16,0 0-16,0 25 0,-25-25 16,25 1-16,0-1 15,-25 25-15,25-25 0,-24 0 16,24 25-16,-25-1 16,1-23-16,24 23 0,-25 1 15,1-25-15,0 25 0,-1 0 16,25-25-16,-24 24 15,-1-23-15,25 23 0,0-23 16,0-1-16,-1 1 16,1-1-16,0 0 0,0 1 15,0-25-15,0 24 16,-1 1-16,1-25 0,0 0 16,0 0-16,0 25 0,-25-25 15,49 0-15,-24 0 0,0 0 16,0 1-16,-1-25 15,25 24-15,-24 0 0,0 0 16,24 0 0,-24 1-16,24-1 15,-24-24-15,24 24 16,0-48 62</inkml:trace>
  <inkml:trace contextRef="#ctx0" brushRef="#br0" timeOffset="-241005">3244 8734 0,'0'24'47,"0"0"-47,24 0 15,-24 1-15,0-1 16,0 0-16,0 0 0,0 0 16,0 1-16,0-1 15,0 0-15,0 0 16,0 0-16,24 0 16,1-24-1,-1 0 1,0-24-1,24 0-15,-23 24 0,-1-24 16,24 0-16,-24 24 0,25-24 16,-25 24-16,24-25 15,-23 25-15</inkml:trace>
  <inkml:trace contextRef="#ctx0" brushRef="#br0" timeOffset="-231209">7139 5807 0,'0'-24'15,"0"48"126,0 0-125,-24 0-1,24 0 1,0 1-16,-25 23 15,25-24-15,0 0 0,0 25 16,0-25-16,0 24 16,0 1-16,0-25 0,0 24 15,0-24-15,0 25 16,0-25-16,0 24 0,0-23 16,0-1-16,0 24 0,0 0 15,0-23-15,0 23 16,0-24-16,0 25 0,0-25 15,0 24-15,0 1 16,0-25-16,0 0 0,0 24 16,0-23-16,0-1 0,0 0 15,0 0-15,0 0 16,0 0-16,0 1 0,0-1 16,-24 0-16,24 0 15,0 0-15,0 1 0,0-1 16,0 0-16,0 0 0,0 0 15,0 1-15,0-1 16,24-24-16,-24 24 0,0 0 16,0 0-16,0 1 15,0-1-15,0 0 0,0 0 16,0 0 0,0 0-1,0 1 1,25-1-1,-25 0-15,24 0 16,-24 0 15,24-24-31,-24 25 16,24-1 0,-24 0-1</inkml:trace>
  <inkml:trace contextRef="#ctx0" brushRef="#br0" timeOffset="-226655">7211 5904 0,'0'-25'0,"0"1"31,0 0-15,0 0-16,0 0 16,0-1-1,25 25 1,-25-24-16,24 24 0,-24-24 16,24 24-1,0-24-15,0 24 16,0 0-16,1-24 15,-1 24-15,0 0 0,0 0 16,0-25-16,1 25 0,-1 0 16,0 0-16,0 0 15,0 0-15,1 0 0,-1 0 16,0 0-16,0 0 16,0 25-16,1-25 0,-1 0 15,0 24-15,0-24 0,0 0 16,0 24-16,1 0 15,-1-24-15,0 24 0,0 1 16,0-25-16,1 24 16,-25 0-16,24 0 0,0 0 15,0 1-15,-24-1 16,24 0-16,-24 0 16,25-24-16,-25 24 0,0 0 15,24 1-15,-24 23 16,24-24-16,-24 0 0,0 1 15,24-1-15,-24 0 0,0 24 16,24-23-16,-24-1 16,0 0-16,0 0 0,0 0 15,25 1-15,-25-1 16,0 0-16,0 0 0,0 0 16,0 0-16,0 1 15,0-1-15,0 0 16,0 0-16,0 0 15,0 1-15,0-1 16,0 0-16,0 0 16,0 0-16,0 1 15,-25-1 1,25 0-16,0 0 16,0 0-1,0 1 1,0-1 15,0 0-15,25 0 15,-1-24-15,-24 24-1,24-24-15,-24 24 16,24-24-16,0 0 15,-24 25 1,24-25-16,1 0 16,-1 0-1,0 0-15,0 0 16,0 0-16,1 0 0,-1 0 16,24 0-16,-24 0 15,1 0-15,-1 0 0,0 0 16,24 0-16,-23 0 15,-1 0-15,0 0 0,0 0 16,24 0-16,-23 0 0,-1 0 16,0 0-16,24 0 15,-23 0-15,23 0 0,-24 0 16,25 24-16,-25-24 0,24 0 16,1 0-16,-25 0 15,24 0-15,-24 0 0,0 0 16,25 0-16,-25 24 15,0-24-15,25 0 0,-25 0 16,0 0-16,0 0 16,25 0-16,-25 0 0,0 0 15,24 0-15,1 24 0,-25-24 16,24 0-16,1 0 16,-1 0-16,0 0 0,1 0 15,-1 0-15,1 0 16,-1 0-16,0 0 0,1 0 15,-1 0-15,0 0 0,1 0 16,-1 0-16,25 0 16,-25 0-16,1 0 0,23 0 15,-23 0-15,23 0 0,-24 0 16,1 0-16,-1 0 16,1 0-16,-1 0 0,25 0 15,-25 0-15,0 0 16,1 0-16,-1 0 0,0 0 15,25 0-15,-25 0 16,1-24-16,23 24 0,-23 0 16,-1 0-16,1 0 0,-1 0 15,0 0-15,1-24 16,-1 24-16,-24 0 0,25 0 16,-25 0-16,24 0 0,-24-24 15,25 24-15,-1 0 16,1 0-16,-1 0 0,0 0 15,25-25-15,-25 25 16,25 0-16,-25 0 0,25 0 16,-25 0-16,1 0 0,-1 0 15,-24-24-15,24 24 16,-23 0-16,-1 0 0,0 0 16,0 0-16,0 0 15,25 0-15,-25 0 0,0-24 16,0 24-16,25 0 0,-1 0 15,-24 0-15,25 0 16,-25 0-16,0 0 0,0-24 16,0 24-16,1 0 15,-1 0-15,0 0 16,-24-24-16,24 24 31,0 0-15,-24-24-1,25 24-15,-25-25 47,24 25-31,-24-24 0,24 0-1,-24 0-15,0 0 16,0-1-16,0 1 15,0 0-15,0 0 0,24-25 16,-24 25-16,0 0 16,0-24-16,0 23 0,24 1 15,-24-24-15,0 24 0,0 0 16,25-1-16,-25-23 16,0 24-16,0 0 0,0-25 15,24 25-15,-24-24 16,0 23-16,0-23 0,24 0 15,-24 23-15,0-23 0,24 0 16,-24 24-16,0-1 16,24-23-16,-24 24 0,0 0 15,25-1-15,-25 1 16,0 0-16,0 0 0,24 0 16,-24-1-16,0 1 0,0 0 15,24 0-15,-24 0 16,24-1-16,0 25 15,-24-24-15,24 24 16,-24-24-16,25 24 16,-1 0-16,0-24 15,0 24-15,0 0 16,1-24-16,-1 24 16,0 0-16,0 0 15,0 0-15,1 0 16,-1 0-16,0 0 0,0 0 15,0 24-15,1-24 16,-1 0-16,0 24 0,0-24 16,0 24-16,0-24 0,1 24 15,-1 1 1,0-25-16,0 24 0,0 0 16,-24 0-16,25-24 15,-1 24-15,-24 1 0,24-25 16,-24 24-16,24 0 0,-24 0 15,24-24-15,-24 24 16,25 1-16,-25-1 0,24 0 16,-24 0-1,24 0-15,-24 1 0,0-1 16,24 0-16,-24 0 0,0 0 16,0 0-16,0 1 15,24 23-15,-24-24 0,0 0 16,0 25-16,0-25 15,25 24-15,-25-23 0,0 23 16,0-24-16,24 0 0,-24 25 16,0-25-16,0 0 15,0 24-15,24-23 0,-24-1 16,0 0-16,0 0 16,24 0-16,-24 1 0,0-1 15,0 0-15,24 0 0,-24 25 16,0-25-16,0 0 15,24 0-15,-24 0 0,0 1 16,0-1-16,0 0 16,0 0-16,0 0 0,0 0 15,25-24-15,-25 25 0,0-1 16,0 0-16,0 0 16,0 0-16,0 1 15,0-1-15,0 0 16,0 0-16,0 0 0,0 1 15,0-1-15,0 0 0,0 0 16,0 0-16,0 1 16,0-1-16,0 0 0,0 0 15,0 0-15,0 0 0,0 1 16,0-1 0,0 0-16,0 0 15,0 0-15,0 1 31,0-1-31,0 0 16,-25-24 0,25 24-16,0 0 15,0 1 1,-24-25-16,24 24 16,-24-24-1,0 0 1,0 0-16,0 0 15,-1 0 1,1 24-16,-24-24 0,24 0 16,-1 0-16,1 0 0,0 0 15,-24 24-15,23-24 16,1 0-16,-24 0 0,-1 0 16,1 24-16,0-24 15,-1 0-15,1 0 0,0 0 16,-25 0-16,25 0 15,-1 0-15,1 0 0,-1 0 16,-23 0-16,48 25 0,-25-25 16,1 0-16,0 0 15,-1 0-15,1 0 0,-25 0 16,1 0-16,-1 0 0,1 24 16,-1-24-16,-24 0 15,25 0-15,-25 0 0,0 24 16,25-24-16,-25 0 15,24 0-15,1 0 0,-25 0 16,24 0-16,-23 0 0,-1 0 16,24 0-16,-24 0 15,1 0-15,-1 0 0,24 0 16,-23 0-16,-1 0 16,24 0-16,-24 0 0,1 0 15,23 0-15,-24 0 0,1 0 16,23 0-16,-24 0 15,25 0-15,-1 0 0,1 0 16,-1 0-16,0-24 16,1 24-16,-1 0 0,1 0 15,-1 0-15,1 0 0,23 0 16,-23 0-16,-1 0 16,0 0-16,1 0 0,24 0 15,-25 0-15,25 0 0,-25 0 16,25 0-16,-1 0 15,1 0-15,-1 0 0,1 0 16,0 0-16,-1 0 16,1 0-16,0 0 0,23 0 15,-23 0-15,0 0 16,23 0-16,-23 0 0,24 0 16,-25 0-16,1 0 0,24 0 15,-24 0-15,-1 0 16,1 0-16,24-24 0,-25 24 15,1 0-15,24 0 16,-25 0-16,1 0 0,24 0 16,-25 0-16,1 24 0,24-24 15,-25 0-15,1 0 16,24 0-16,-25 0 0,25 0 16,-24 0-16,-1 0 15,25 0-15,-24 0 0,24 0 16,-25 0-16,25 0 0,0 0 15,0 0-15,-25 0 16,25 0-16,0 0 0,0 0 16,0 0-16,-1 0 0,1 0 15,0 0 1,0 0-16,0 0 16,-1 0-1,1 0-15,0 0 16,0 0-16,0 0 0,-1 0 15,1 0-15,0 0 16,0 0-16,0 0 0,0-24 16,-1 24-1,25-25-15,-24 1 16,24 0 0,0 0-1,0 0-15,-24 24 16,24-25-16,0 1 15,-24 0-15,24 0 16,-24 0-16,24-1 16,0 1-16,-25 0 15,25 0-15,0 0 16,0-1 0,25 25 46</inkml:trace>
  <inkml:trace contextRef="#ctx0" brushRef="#br0" timeOffset="-225849">8300 8008 0,'0'-24'0,"-24"24"47,24 24-47,-24-24 16,24 24-16,-25 0 0,1 1 15,0-1-15,0 0 16,24 0-16,-24 0 0,-1 1 16,1-1-16,24 0 15,-24 0-15,0 0 16,24 1-16,-24-25 15,48 0 17,0 0-17,0 0 1,0 0-16,1 0 0,-1 0 16,0 0-16,0 0 15,0 0-15,25 0 0,-25 0 16,0 0-16,0 0 0,0 0 15,1 0-15,-1 0 16,0 0-16,-24-25 0,24 25 16,0 0-1,-24-24-15,0 0 16,0 0 0,-24 0-16,24-1 15,-24 25-15,0-24 0,24 0 16,-24 0-16,-1 0 15,1-1-15,0 25 0,0-24 16,0 0 0,24 48 31</inkml:trace>
  <inkml:trace contextRef="#ctx0" brushRef="#br0" timeOffset="-224644">13670 8105 0,'0'-24'15,"0"-1"16,0 1 1,0 48-17,-24 1 1,0-1 0,0 0-1,24 0-15,-25-24 16,25 24-16,-24 1 0,24-1 15,-24-24-15,24 24 0,0 0 16,0 0 0,-24 1-16,24-1 31,24-24-15,0 0-16,0 0 15,1 0-15,-1 0 16,0 0-16,0 0 0,0 0 15,1 0-15,-1 0 0,0-24 16,24 24-16,-23 0 16,-1 0-16,0 0 15,0 0-15,0 0 16,0 0 0,-48-25 15,0 25-31,24-24 15,-24 24-15,24-24 16,-24 0-16,0 24 0,24-24 16,-25-1-16,25 1 15,-24 0-15,0 0 16,24 0-16,-24-1 0,24 1 16,-24 24-16,24-24 15,0 0-15</inkml:trace>
  <inkml:trace contextRef="#ctx0" brushRef="#br0" timeOffset="-222364">8252 6387 0,'24'0'110,"0"0"-95,-24-24 1,24 24-16,-24-24 15,24 24-15,0-24 16,1 24 0,-25-24-16,24 24 15,-24-25-15,24 25 16,0-24-16,0 0 16,1 24-16,-1-24 0,24 0 15,-24-1-15,1 25 16,-1-24-16,24 0 0,-24 0 15,25 0-15,-25 24 0,24-25 16,-24 25-16,25-24 16,-25 0-16,0 24 0,25-24 15,-1 24-15,-24-24 16,25 24-16,-1 0 0,0-24 16,1 24-16,-1 0 15,-24 0-15,49 0 0,-49-25 16,24 25-16,1 0 0,-1-24 15,1 24-15,-1 0 16,0 0-16,25-24 0,-25 24 16,1 0-16,23 0 0,-23 0 15,23 0-15,1 0 16,-1 0-16,-23-24 0,23 24 16,1 0-16,-1 0 15,-23 0-15,23 0 0,1 0 16,-25 0-16,25 0 0,-25 0 15,1 0-15,23 0 16,-23 0-16,-1 0 0,0 0 16,1 0-16,-1 0 15,1 0-15,-1 0 0,0 0 16,1 24-16,-1-24 0,25 0 16,-25 0-16,0 0 15,1 0-15,-1 0 0,25 0 16,-25 0-16,0 0 15,1 0-15,-1 0 0,1 0 16,-25 0-16,24 0 0,-24 0 16,25 24-16,-25-24 15,24 0-15,1 24 0,-25-24 16,24 0-16,1 0 16,-25 0-16,24 25 0,-24-25 15,25 0-15,-25 0 0,0 0 16,25 0-16,-25 0 15,0 0-15,0 24 0,0-24 16,1 0-16,-1 24 16,24-24-16,-24 24 0,0-24 15,25 24-15,-25-24 0,24 0 16,-23 0-16,-1 0 16,0 24-16,0-24 0,0 0 15,1 0-15,-1 0 16,0 0-16,0 0 0,0 25 15,1-25-15,-1 0 0,0 0 16,0 0-16,0 0 16,0 0-16,1 0 15,-1 0-15,0 0 16,0 0 15,-24 24-15,24 0-1,1 0 17,-25 0-1,24-24-15,-24 25-1,24-25 1,-24 24 15,24-24 0,-24 24 1,24-24-17,-24 24 1,-24-24 62</inkml:trace>
  <inkml:trace contextRef="#ctx0" brushRef="#br0" timeOffset="-212919">7018 10645 0,'24'0'78,"0"0"-47,0 0-15,-24 24-16,25-24 15,-1 0-15,0 0 0,0 0 16,0 0-1,25 24-15,-25-24 0,0 0 16,0 0-16,0 0 16,25 0-16,-25 0 0,0 0 15,25 0-15,-25 0 0,24 0 16,-24 0-16,1 0 16,23 0-16,-24 0 0,25 0 15,-25 0-15,24 0 0,0 0 16,1 24-16,23-24 15,-23 0-15,-1 0 0,25 0 16,-25 0-16,25 0 16,-25 0-16,25 0 0,-25 0 15,25 0-15,-25 0 16,0 0-16,25 0 0,-25 0 16,25 0-16,-25 25 0,25-25 15,-25 0-15,25 0 16,-25 0-16,25 24 0,-25-24 15,25 0-15,-25 0 0,25 0 16,-25 0-16,0 0 16,1 0-16,-1 0 0,1 24 15,-1-24-15,0 0 16,1 0-16,-1 0 0,0 0 16,25 0-16,0 0 0,-25 0 15,25 0-15,-1 0 16,-23 0-16,23 0 0,1 0 15,-25 0-15,25 0 16,-1 0-16,-23 0 0,23 0 16,-23-24-16,-1 24 15,24 0-15,-23 0 0,-1 0 16,1 0-16,-1 0 0,25 0 16,-25-24-16,0 24 15,1 0-15,-1 0 0,-24 0 16,25 0-16,-1 0 0,0 0 15,-23 0-15,23 0 16,0 0-16,1 0 0,-1 0 16,1 0-16,-1 0 15,-24 0-15,24 0 0,1 0 16,-1 0-16,-24 0 0,25 0 16,-1-25-16,1 25 15,-1 0-15,0 0 0,25 0 16,-25 0-16,25 0 15,-25 0-15,25 0 0,-1 0 16,-23 0-16,23 0 0,-23 0 16,-1 0-16,0 0 15,1 0-15,-25 0 0,0 0 16,0-24-16,25 24 16,-25 0-16,0 0 0,0 0 15,1 0-15,-1-24 0,24 24 16,-24 0-16,1 0 15,23 0-15,-24-24 0,24 24 16,-23 0-16,-1 0 16,0-24-16,0 24 0,0 0 15,25 0-15,-25-25 16,0 25-16,0 0 16,1 0-16,-1-24 0,0 24 15,24 0-15,-23 0 16,-1 0-16,0 0 0,0 0 15,24-24-15,-23 24 0,-1 0 16,0 0-16,24-24 16,-23 24-16,-1 0 0,0-24 15,0 24-15,0-24 16,1 24-16,-1 0 0,24-25 16,-24 25-16,1 0 0,23-24 15,-24 24-15,0-24 16,25 24-16,-25 0 0,0-24 15,0 24-15,-24-24 0,24 24 16,1-25-16,-1 25 16,0-24-16,0 0 15,0 0-15,1 0 16,-1 24-16,0-25 0,0 1 16,0 0-16,1 24 15,-1-24-15,0 0 0,0-1 16,0 1-16,0 24 0,1-24 15,-25 0-15,24 0 16,0 0-16,-24-1 0,24 1 16,0-24-16,1 24 15,-1-1-15,0 1 0,0 0 16,0 0-16,1 0 0,-1-1 16,0 1-16,0 0 15,0 0-15,-24 0 0,25-1 16,-1 1-16,0 0 15,-24 0-15,24 0 0,0 0 16,0-1-16,1 1 0,-1 0 16,0 0-16,0 0 15,0-1-15,1 1 0,-1 0 16,-24 0-16,24 24 0,0-24 16,0-1-16,1 25 15,-25-24-15,24 24 0,0 0 16,0-24-16,0 24 15,1 0-15,-1-24 0,0 0 16,0 24-16,0-25 0,0 25 16,-24-24-16,25 24 15,-1 0-15,0-24 0,0 24 16,0 0-16,1 0 16,-25-24-16,24 24 0,0 0 15,0 0-15,0 0 16,1 0-16,-1 0 0,0 0 15,0-24-15,0 24 16,1 0-16,-1 0 16,0 0-16,0 0 15,0 0-15,0 0 16,1 0 0,-1 0-16,0 0 15,0 0 1,0 24-1,-24 0 1,0 0 0,0 0-16,25 1 0,-25-1 15,0 0-15,0 0 16,24 0-16,-24 1 0,0-1 16,0 0-16,0 0 0,0 25 15,0-25-15,0 0 16,0 0-16,0 25 0,0-25 15,0 0-15,0 24 0,0-24 16,0 1-16,0-1 16,0 24-16,0-24 0,0 1 15,0-1-15,0 0 16,-24 0-16,24 0 0,0 1 16,0-1-16,0 0 0,0 0 15,0 0-15,0 1 16,-25-1-16,25 0 0,0 0 15,0 0-15,0 0 16,-24 1-16,24-1 16,0 0-16,0 0 15,0 0-15,-24-24 16,24 25-16,0-1 0,0 0 16,-24 0-1,24 0-15,-24 1 16,24-1-16,0 0 15,-25 0 1,25 0-16,0 1 16,0-1-16,0 0 15,-24-24-15,24 24 0,0 0 16,-24 0-16,24 1 16,0-1-16,0 0 15,-24-24-15,24 24 0,0 0 16,0 1-16,0-1 15,-24 0-15,24 0 16,0 0 0,-24 1-16,24-1 15,0 0-15,0 0 0,-25-24 16,25 24-16,0 1 16,0-1-16,-24-24 15,24 24-15,0 0 16,-24-24-16,24 24 15,-24-24-15,24 24 16,-24-24-16,24 25 16,-25-25-16,25 24 15,-24-24-15,0 0 0,0 24 16,0-24 0,-1 0-16,1 24 0,0-24 15,0 24-15,0-24 0,-1 0 16,1 0-16,-24 25 15,24-25-15,0 0 0,-25 0 16,25 24-16,0-24 16,-25 0-16,25 24 0,-24-24 15,-1 0-15,25 0 0,-24 24 16,24-24-16,-25 0 16,25 0-16,-24 0 0,24 24 15,-25-24-15,25 0 16,-24 0-16,-1 0 0,1 25 15,24-25-15,-25 0 16,1 0-16,-1 0 0,1 24 16,0-24-16,-1 0 0,-23 0 15,23 24-15,1-24 16,0 0-16,-1 24 0,1-24 16,-1 24-16,25-24 0,-24 0 15,24 25-15,-25-25 16,25 0-16,0 0 0,0 0 15,-25 24-15,25-24 16,-24 0-16,24 0 0,-25 0 16,25 0-16,-24 0 15,23 0-15,-23 0 0,0 0 16,-1 0-16,1 0 0,0 0 16,23 0-16,-23 24 15,0-24-15,23 0 0,1 0 16,0 0-16,0 0 15,-25 0-15,25 0 0,0 0 16,0 0-16,0 0 0,-25 0 16,25 0-16,-24 0 15,-1 0-15,1 0 0,0 0 16,-25 0-16,0 0 16,1 0-16,-1 0 0,1 0 15,-25 0-15,24 0 0,1 0 16,-1 0-16,1 0 15,-1 0-15,-24 0 0,25 0 16,-1 0-16,1 0 0,-1 0 16,1 0-16,-1 0 15,0 0-15,1 0 0,-1 0 16,1 0-16,-1 0 16,-24 0-16,25 0 0,-1 0 15,-24 0-15,25 24 16,-1-24-16,-23 0 0,23 0 15,0 0-15,1 0 0,-1 24 16,1-24-16,-1 0 16,1 0-16,-1 0 0,0 0 15,1 0-15,-1 24 0,25-24 16,-25 0-16,1 0 16,-1 0-16,1 25 0,23-25 15,-23 0-15,23 0 16,1 0-16,-25 0 0,25 0 15,0 0-15,-1 0 0,1 0 16,-1 0-16,1 0 16,0 0-16,-1 0 0,1 0 15,-1 0-15,-23 0 16,24 0-16,-1 0 0,-23 0 16,23 0-16,-23 24 0,23-24 15,1 0-15,-1 0 16,-23 0-16,24 0 0,23 24 15,-23-24-15,0 0 0,23 0 16,-23 0-16,24 0 16,-25 0-16,25 0 0,0 0 15,-24 0-15,23 0 16,-23 0-16,24 24 0,0-24 16,0 0-16,-1 0 0,1 0 15,0 0-15,0 0 16,0 0-16,-1 0 0,1 0 15,0 0 1,0-24-16,0 24 0,-1 0 16,1 0-16,0 0 15,0-24-15,0 24 16,-1 0-16,1 0 16,0 0-16,0-24 15,0 24-15,0-25 16,-1 25-16,25-24 15,-24 24-15,0-24 16,24 0-16,-24 24 0,24-24 16,-24 0-16,24-1 15,-25 25-15,25-24 16,0 0 0,-24 24-16,24-24 15,0 0-15,-24-1 16,0 1-1,24 0-15,-24 0 0,-1 0 16,25-1-16,-24 25 16,24-24-1,0 0-15,-24 24 16,24-24-16,0 0 31,0-1-31,0 1 16,-24 24-16,24-24 15,0 0-15,0 0 0,0 0 16,0-1 0,0 1-16,0 0 15,0 0-15,0 0 16,0-1 0,0 1-16,0 0 15,0 0 1,24 0-1,-24-1 1,24 25 0,0 0-16,-24-24 15,25 24 1,-1 0 0,-24 24 30,24-24-46,-24 25 0</inkml:trace>
  <inkml:trace contextRef="#ctx0" brushRef="#br0" timeOffset="-212066">8155 11782 0,'0'24'16,"-24"-24"0,24 24-16,-25-24 15,25 24-15,-24 1 0,0-1 16,24 0-16,-24 0 16,0 0-16,-1 1 0,1-1 15,0 0 1,48-24 31,0 0-32,1 0 1,-1 0-16,0 0 16,0 0-16,0 0 0,1 0 15,23 24-15,-24-24 0,0 0 16,25 0-16,-25 0 15,0 24-15,24-24 0,-23 0 16,-1 0-16,0 0 16,0 0-16,0 0 15,-24-24 1,0 0 0,0 0-1,0 0-15,-24 24 16,24-25-16,0 1 0,-24 0 15,24 0-15,-24 0 16,24-1-16,-24 1 16,-1 0-16,1 24 15,0 0 1,0 0 0,0 0-1,24 24 1</inkml:trace>
  <inkml:trace contextRef="#ctx0" brushRef="#br0" timeOffset="-210999">13452 11782 0,'25'-24'0,"-25"48"78,0 0-63,0 0-15,-25 0 16,1 1-16,24-1 0,-24 0 16,0 0-16,24 0 15,-24-24-15,0 25 0,24-1 16,-25-24-16,25 24 0,-24-24 16,24 24-16,-24-24 15,24 24 1,24-24-1,0 0-15,1 0 16,23 0-16,-24 0 16,0 0-16,0 0 15,1 24-15,23-24 0,-24 0 16,0 0-16,25 0 16,-25 0-1,0 0-15,25 0 16,-1 0-16,-24 0 0,-24-24 15,24 24-15,-48 0 32,24-24-17,-24 24-15,0-24 16,0 24 0,24-24-16,-25 0 0,1 24 15,24-25-15,-24 1 0,0 0 16,0 0-16,24 0 15,-25-1-15,1 25 0,24-24 16,-24 0-16,24 0 16,-24 24-1</inkml:trace>
  <inkml:trace contextRef="#ctx0" brushRef="#br0" timeOffset="-132187">15896 5976 0,'-24'0'16,"48"0"15,0 24-15,0 0-1,0 1 1,25-1-16,-1 24 0,0-24 15,1 49-15,-1-25 0,25 25 16,-25 0-16,25-1 16,-25 1-16,0-1 0,25 1 15,-25-25-15,1 1 16,-25-1-16,0 0 0,25-23 16,-49 23-16,24-48 0,0 24 15,-24-48 1</inkml:trace>
  <inkml:trace contextRef="#ctx0" brushRef="#br0" timeOffset="-131851">16718 5952 0,'0'-24'15,"0"0"-15,-24 24 16,0 24 15,0 0-31,-1 24 0,1-24 16,0 25-16,0 23 0,-25-23 16,1 23-16,0 1 15,-1 0-15,-23-1 0,23 1 16,-23-1-16,-1 1 0,25-1 15,-1 1-15,1 0 16,0-25-16,-1 0 0,25 1 16,0-25-16,0 0 15,24 0-15,-24-24 16,24-24 0</inkml:trace>
  <inkml:trace contextRef="#ctx0" brushRef="#br0" timeOffset="-116497">244 3605 0,'25'0'31,"-1"0"-15,0-24 0,0 24-1,0 0-15,1 0 16,-1-24-16,0 24 16,0 0-16,25 0 0,-1 0 15,-24-24-15,25 24 0,-1 0 16,0 0-16,1 0 15,-1-24-15,0 24 0,1 0 16,-25 0-16,24 0 16,-23 0-16,-1 0 0,24 0 15,-24 0-15,1 0 16,-1 0-16,0 0 16,0 0-16,0 0 15,0 0 1,1 0-1,-1 0 32,0 24-31,0-24 0,0 0 15,1 0-16,-25 24-15,24 0 32,-24 0 15,0 1-16,0-1 0,0 0-15,0 0 15,0 0-15,0 1-1,0-1 16,0 0-31,0 0 16,0 0 15,24-24-31,-24 25 16,0-1-16,0 0 16,-24 0-1,24 0 1,0 0-1,0 1 1,0-1 0,-24-24-16,24 24 15,0 0 1,-25 0 0,25 1-16,0-1 15,-24-24-15,24 24 16,0 0-1,-24-24-15,24 24 0,-24 1 16,24-1 0,-24 0-16,24 0 15,0 0 1,-25-24-16,25 25 16,0-1-16,0 0 15,0 0-15,0 0 16,0 0-16,0 1 15,0-1-15,0 0 16,-24 0 0,24 0-16,0 1 15,0-1 1,0 0-16,0 0 0,0 0 16,0 1-16,0-1 15,0 0 1,0 0-16,0 0 15,0 1-15,-24-25 0,24 24 16,0 0 0,0 0-16,0 0 15,0 0-15,0 1 16,0-1-16,0 0 16,0 0-1,24-24-15,-24 24 0,0 1 16,0-1-16,0 0 15,0 0 1,24-24-16,-24 24 0,0 1 16,0-1-1,0 0-15,0 0 16,0 0 0,-24-24-1,24 25-15,-24-25 16,24 24-1,-24-24-15,0 24 16,0-24-16,-1 0 16,1 24-16,0-24 15,0 0-15,-25 24 0,25-24 16,0 24-16,0-24 0,0 0 16,-1 0-16,1 25 15,0-25-15,0 0 0,0 24 16,-1-24-16,1 0 15,0 0-15,0 24 16,0-24-16,-25 0 0,25 0 16,0 24-16,0-24 15,0 0-15,-1 0 0,1 0 16,0 0-16,0 0 16,24 24-16,-24-24 0,-1 0 15,1 0 1,0 0-1,0 0 1,0 0-16,-1 0 31,25-24-31,-24 24 32,24-24-17,-24 0 1,0 0-1,24-1 1,0 1 0,0 0-16,-24 0 15,24 0-15,0 0 16,0-1 0,0 1-16,0 0 0,-24 0 15,24 0-15,0-1 16,0 1-16,0 0 0,0 0 15,0 0-15,0-1 16,0 1-16,0 0 0,0 0 16,0 0-16,0-1 15,0 1-15,0 0 16,0 0-16,24 0 0,-24 0 16,0-1-16,0 1 15,0 0-15,0 0 16,0 0-16,0-1 0,0 1 15,0 0-15,0 0 16,0 0-16,0-1 0,0 1 16,0 0-16,0 0 15,0 0-15,0-1 0,0 1 16,0 0-16,0 0 0,0 0 16,0 0-16,0-1 15,0 1-15,0 0 0,0 0 16,0 0-16,0-1 15,0 1 1,0 0 0,0 0-1,0 0-15,0-1 16,0 1 0,0 0-1,0 0-15,0 0 16,0-1-1,0 1 1,0 0 0,0 0-1,24 0 1,-24 0 0,0-1-1,24 25-15,-24-24 16,24 24-1,-24-24 1,24 24 15,-24-24-31,25 24 16,-1-24 0,0 24-1,0-25 1,0 25-1,1 0-15,-25-24 16,24 24 0,0 0-1,-24-24 1,24 24 0,-24-24 140,-24 24-109,0 0-32</inkml:trace>
  <inkml:trace contextRef="#ctx0" brushRef="#br0" timeOffset="-114396">172 3678 0,'24'0'0,"0"0"31,0 0-31,1-24 16,-1 24 0,0 0-1,0-24 1,0 24-1,1 0 1,-1 0 0,-24-25-1,24 25-15,0 0 16,0 0 0,1 0-1,-1 0-15,0 0 0,0 0 16,25 0-16,-25 0 15,0 0-15,24 0 0,-24 0 16,25 0-16,-25 0 16,24 0-16,-23-24 0,-1 24 15,24 0-15,-24 0 0,25 0 16,-25 0-16,0 0 16,0 0-16,1 0 0,-1 0 15,0 0 1,0 0-16,0 0 0,0 0 15,1 0-15,-1-24 16,0 24 0,0 0-16,0 0 15,1 0 1,-1 0 0,-24-24-1,24 24-15,0 0 16,0 0-1,1-24 1,-1 24 15,-24 24-15,24-24 0,0 0-1,0 0 1,1 0 15,-25 24-31,24-24 31,-24 24-15,0 0-16,0 1 31,24-25-31,-24 24 16,0 0 15,0 0-15,-24-24-1,0-24 48,-1 24-48,25-24-15,-24 0 16,0 24 0,0 0-1,0 0-15,-1 0 16,1 0 0,24 24-16,-24-24 15,0 0-15,0 0 31,48 0-15,-24-24 0,24 24-16,0 0 15,0-25-15,1 25 16,-1 0 0,0 0-16,0 0 31,-24 25-16,0-1 1,-24-24 0,0 24-16,0-24 15,-1 0 1,1 0-16,0 0 16,24-24-1,0 0 1,24 24-16,-24-25 15,24 25-15,1-24 16,-1 24-16,0 0 16,0 0-16,-24 24 31,0 1-15,-24-25-16,0 24 15,0-24 1,-1 0-16,25 24 15,0-48 17,25 0-1,-50 24 31,1 0-62,0 0 0,0 0 16,0 0-16,-1 0 16,-23 0-16,24 0 15,0 24-15,-1-24 0,-23 0 16,24 0-16,-24 0 0,-1 0 16,1 24-16,-1-24 15,1 0-15,0 0 0,-1 0 16,1 0-16,-1 0 15,25 0-15,-24 24 0,24-24 16,0 0-16,-1 0 16,1 0-1,0 0 1,0 0 0,0 0-1,-1 0-15,1 0 0,24 24 16,-24-24-16,0 0 15,0 0 17,24-24 15,0 0-16,0 0 0,-25 24 63,1 0-79,24 24 1,-24-24-16,24 24 16</inkml:trace>
  <inkml:trace contextRef="#ctx0" brushRef="#br0" timeOffset="-111587">51 5637 0,'24'0'16,"0"0"0,-24 25-16,25-25 0,-1 24 15,0-24 1,-24 24-16,24-24 16,-24 24-16,0-48 62,0 0-46,0 0-1,0-1 1,-24 25 0,0 0-1,0 0 1,-1 25-16,1-25 0,0 24 15,0-24 1,24 24 0,24-24 31,-24-24-47,24 0 15,0-1 1,1 25-1,-25-24-15,24 24 16,0 0-16,-24 24 16,0 1-16,0-1 15,-24 0-15,0 0 16,-1 0-16,1 1 16,0-25-1,0 0-15,0 0 16,24-25-1,0 1 1,0 0-16,0 0 16,24 0-1,0 24-15,0-25 16,0 25-16,1 25 16,-25-1-16,24 0 15,-24 0 1,0 0-1,-24 1-15,-1-25 16,1 0 0,0-25-1,24 1 1,0 0 0,24 0-1,0 24 1,-24 24-1,25-24 1,-25 24 0,24-24-16,0 0 0,24 0 15,-24 0-15,1 0 16,23-24-16,-24 24 16,25 0-16,-1 0 0,-24-24 15,25 24-15,-1 0 16,0 0-16,1-24 0,-1 24 15,0 0-15,1-25 0,-1 25 16,1 0-16,-1-24 16,0 24-16,-23 0 0,23 0 15,-24 0-15,0 0 16,1 0-16,-1 0 0,0 0 16,0 0 15,-24 24-16,24-24-15,0 0 32,1 0 15,-25-24-47,0 0 31,-25 0 0,1 24-15,0 0-1,0 0 1,0 0 15,0 0 0,24-24 16,24 24-47,0-25 16,0 1 0,-24 0 15,-24 24-16,0 0 1,0 0 0,-1 0-1,1 0-15,0 24 16,0-24 0,0 0-16,-1 24 15,1-24-15,0 0 0,0 25 16,0-25-1,-1 24-15,1-24 0,0 0 16,0 0-16,0 0 16,-1 0-16,1 24 0,0-24 15,-24 0-15,24 0 0,-25 0 16,25 0-16,-24 0 16,-1 24-16,25-24 0,0 0 15,0 0-15,-1 0 16,1 0-16,0 0 0,24 24 15,-24-24-15,24 25 32,-24-25-32,48 0 47,0 0-47,0 0 0,25 0 15,-25-25-15,24 25 16,25 0-16,-25-24 0,1 24 15,-1 0-15,-24 0 0,0 0 16,0-24-16,-48 24 16,0 24-1,0-24-15,0 24 16,-25-24-16,1 25 0,24-25 16,-25 24-16,25-24 15,0 0-15</inkml:trace>
  <inkml:trace contextRef="#ctx0" brushRef="#br0" timeOffset="-108584">4623 2372 0,'48'0'0,"25"0"0,24-24 16,24 24-16,24-25 0,24 1 15,49 0-15,24 0 16,48-25-16,24 25 0,49-24 16,24-1-16,25 25 15,23-24-15,25-1 0,23 1 16,-23 24-16,24-24 0,-49 23 15,-23 1-15,-25 0 16,-25 0-16,-71 0 0,-49-1 16,-25 1-16,-71 24 15,-26-24-15,-47 24 0,-25-24 16,-23 24-16,-50 0 16,-23 0-16,24 0 15,-49 0-15</inkml:trace>
  <inkml:trace contextRef="#ctx0" brushRef="#br0" timeOffset="-108294">12025 1356 0,'-24'0'16,"0"0"-16,0 24 15,-1-24-15,1 0 0,24 24 16,24 0 0,1 0-16,23-24 0,25 25 15,-25 23-15,49-24 0,-25 0 16,25 25-16,-24-25 16,-1 24-16,1-23 0,-49-1 15,0 24-15,-24 1 16,-48-25-16,-1 0 0,-23 24 15,-25-24-15,0 1 0</inkml:trace>
  <inkml:trace contextRef="#ctx0" brushRef="#br0" timeOffset="-106546">14009 1307 0,'0'-24'16,"24"24"15,-24 24-31,0 1 0,0-1 16,24 0-16,-24 0 16,0 24-16,0 25 0,0-25 15,24 25-15,-24 0 0,0 23 16,0-23-16,0 24 15,25-25-15,-25 25 0,0 0 16,24-25-16,-24 1 16,24 24-16,-24-25 0,0 1 15,0-25-15,0 25 0,0-25 16,0 25-16,0-25 16,0 0-16,0 1 0,0-1 15,0 1-15,0-25 16,-24-24-16,24-24 15</inkml:trace>
  <inkml:trace contextRef="#ctx0" brushRef="#br0" timeOffset="-99971">14154 1356 0,'-24'0'0,"24"-24"0,0 48 94,24-24-94,0 24 15,0 0 1,1 0-16,-1 0 16,0 25-16,24-1 15,-23 1-15,23-1 0,0 25 16,1-1-16,-1 1 0,0-1 16,1 1-16,-1-1 15,-24 1-15,25-25 0,-1 25 16,-24-25-16,25 1 15,-25-1-15,0 0 0,0 1 16,0-25-16,-24 0 0,25 25 16,-1-25-1,-24 0-15,24 0 16,-24 0 0,0-48 46,0 0 141,-24 24 266,48 0-407,0 0-46,0 0 0,1 0-16,-1 0 0,0 0 15,24 0-15,1-24 0,-1 24 16,25 0-16,-1 0 16,1 0-16,-1 0 0,25 0 15,0 0-15,0 0 16,24 0-16,0 0 0,-25 0 15,25 24-15,0-24 0,0 0 16,0 0-16,0 24 16,24-24-16,-24 0 0,0 24 15,0-24-15,-24 0 16,24 0-16,-24 0 0,24 25 16,-25-25-16,1 0 0,0 0 15,0 0-15,-1 0 16,1 0-16,-24 24 0,-1-24 15,1 0-15,-1 0 0,-23 0 16,-1 0-16,1 0 16,-25 0-16,0 0 15,0 0 17,-24-24 124,0-1 656,24 25-812,-24-24 16,25 0 0,-1 0-16,0 0 15,-24-1-15,24 1 0,0-24 16,-24 24-16,24-25 15,1 1-15,-25 0 0,24-1 16,-24 1-16,24 24 0,-24-25 16,24 1-16,-24 24 15,24-25-15,-24 25 0,0 0 16,25-25-16,-25 25 16,0 0-16,24 0 15,-24 0-15,0 0 0,24 24 16,-24-25-16,24 25 15,-24-24-15,0 48 32,24-24-17,-24 25-15,0-1 16,0 0 0,25 0-1,-25 0 1,0 0-16,0 1 0,0-1 15,0 0-15,0 0 0,0 0 16,24 1-16,-24-1 16,0 24-16,0-24 0,0 1 15,0-1-15,24 24 16,-24-24-16,0 1 0,0-1 16,0 24-16,0-24 0,24 0 15,-24 1-15,0-1 16,0 24-16,0-24 15,0 1-15,24-25 16,-24 24-16,0 0 0,0 0 16,25 0-1,-25 1 1,0-1 0,24-24-16,-24 24 62,24-24-31,0 0 16,0 0-31,-24-24-1,24 24 1,1 0-16,-1 0 16,0 0-1,0 0-15,25 0 16,-25-24-16,0 24 0,24 0 16,1 0-16,23 0 15,-23 0-15,23 0 0,25 24 16,-24-24-16,23 0 15,-23 24-15,24-24 0,-1 0 16,1 24-16,0-24 0,0 0 16,0 24-16,-1-24 15,-23 0-15,24 0 0,-25 0 16,1 0-16,-1 0 16,1 25-16,-1-25 0,-23 0 15,23 0-15,-23 0 0,-25 0 16,24 0-16,-23 24 15,-1-24-15,0 0 0,0 0 32,0 0-1,1 0-15,-1 0-1,0 0 1,0 0-1,0 0 32,0 0-47,1-24 16,-1 24 0,0 0-1,0 0 1,0 0 15,1 0-15,-1 0-1,0 0-15,0 0 16,0 0-16,1 0 16,-1 0-16,0 0 15,0 0 1,0 0-16,1 0 15,-1 0-15,0 0 16,0 0-16,0 0 0,25 0 16,-25 0-16,24 0 0,-24 0 15,1 0-15,-1 0 16,0-25-16,0 25 16,0-24-1,1 24 1,-25-24-1,24 24 17,0-24 108,0 0-108,0-1-32,1 25 15,-25-24-15,24 0 0,0 0 16,0 0-16,0-1 15,0-23-15,1 24 0,-1-25 16,0 1-16,0 0 16,0-1-16,1 1 0,23 0 15,-24-1-15,0 1 0,1-1 16,-1 1-16,0 24 16,0-25-16,0 25 0,1-24 15,-1 24-15,0 0 16,-24-25-16,24 25 0,0 0 15,0-25-15,1 25 0,-1 0 16,0 0-16,0 0 16,-24-1-16,24 1 0,-24 0 15,25 24-15,-25-24 16,24 24 0,-24-24-1,24 24 1,-24-25 15,24 25-15,-24 25 31,0-1-32,0 0-15,24 0 16,-24 0-16,0 1 0,0-1 15,25 0-15,-25 24 16,0-23-16,0 23 0,24 0 16,-24 1-16,0-1 0,24-24 15,-24 25-15,0-1 16,0 0-16,24 1 0,-24-25 16,0 24-16,0 1 15,0-25-15,-24 24 0,24-23 16,0 23-16,0-24 15,-24 24-15,24-23 0,0 23 16,0-24-16,0 0 0,0 1 16,0-1-16,0 0 15,0 24-15,0-23 0,0-1 16,0 0-16,0 0 0,0 0 16,0 1-16,0-1 15,0 0-15,0 0 0,0 0 16,0 25-16,0-25 15,0 0-15,0 0 0,24 0 16,-24 1-16,0-1 0,0 24 16,0-24-16,0 1 15,0-1-15,0 0 0,0 0 16,24 0-16,-24 1 16,0-1-16,0 0 0,0 0 15,0 0-15,0 0 16,0 1-1,24-1 17,-48-24 46,0 0-63,0 0 1,0 0 0,-1 0-16,1 0 0,0 0 15,-24 0-15,-1 0 16,1 0-16,-1-24 0,-23 24 16,-1 0-16,1 0 0,-1-25 15,-24 25-15,25 0 16,-25 0-16,25 0 0,-1 0 15,-24 0-15,25 0 16,-1 0-16,0 0 0,1 0 16,-1 0-16,-23 0 0,23 0 15,-24 0-15,0-24 16,1 24-16,-25 0 0,0-24 16,24 24-16,-24 0 15,0-24-15,0 24 0,0 0 16,0 0-16,0 0 0,0-24 15,0 24-15,25 0 16,-25 0-16,0 0 0,0 0 16,0 0-16,24 0 15,-24 0-15,24 0 0,1 0 16,-25 0-16,24 0 0,0 0 16,25 0-16,-25 0 15,0 0-15,0 0 0,25 0 16,-25 0-16,0 0 15,0 0-15,1 0 0,-25 0 16,24 0-16,0 0 0,0 0 16,1 0-16,-1 0 15,24 0-15,1 0 0,-25 0 16,24 0-16,25 0 0,-25 0 16,1 0-16,24 0 15,-1 0-15,-23 0 0,23 0 16,-23 0-16,23 0 15,-23 0-15,23 0 0,-23 0 16,-1 0-16,1 0 0,23 0 16,-23 0-16,-1 0 15,0-24-15,1 24 0,24 0 16,-25-25-16,0 25 16,1 0-16,23 0 0,-23-24 15,23 24-15,-23 0 0,24 0 16,-25 0-16,25 0 15,-1 0-15,1 0 0,-1 0 16,1 0-16,0 0 0,-1 0 16,25 0-16,-24 0 15,24 0-15,-25 0 0,1 0 16,24 0-16,-25 0 16,1 0-16,24 24 0,-25-24 15,25 0-15,0 0 16,0 0-16,-1 0 0,1 0 15,0 0-15,0 0 0,0 0 16,0 0-16,-1 0 16,1 0-16,0 0 0,0-24 15,0 24-15,-1 0 16,1 0 0,0 0-16,0 0 15,24-24 1,-24 24-16,-1 0 15,1 0 1,0 0 0,24-24-1,24 24 1,-24-24 15,-24 24-15,0 0-1,0 0-15,-1 0 16,1 0-16,0 0 16,0 0-16,0 0 31,0 0-31,-1 0 16,1 0-1,0 0 16,24-25-15,-24 25 0,0 0-1,-1 0-15,1 0 16,24-24-16,-24 24 16,48 0 30,0 0-30</inkml:trace>
  <inkml:trace contextRef="#ctx0" brushRef="#br0" timeOffset="-96977">14735 2033 0,'24'0'15,"0"0"-15,0 0 0,0 0 16,25 0-16,-1 0 15,-24 0-15,25 24 0,23-24 16,-23 0-16,23 0 16,-23 0-16,23 0 0,1 0 15,-25 0-15,25 0 0,-1 0 16,-23 0-16,23 0 16,1 24-16,-1-24 0,-23 0 15,23 0-15,1 0 16,-1 0-16,1 0 0,24 0 15,-25 0-15,1 0 0,-1 0 16,1 0-16,0 0 16,-1 0-16,-23 0 0,23 0 15,-23 0-15,23 0 0,-24 0 16,1 0-16,23 0 16,-23 0-16,-1 0 15,25 0-15,-25 0 0,1 0 16,-1 0-16,0 0 0,-24 0 15,25 0-15,-1 25 0,-24-25 16,25 0-16,-1 0 16,-24 0-16,25 24 0,-1-24 15,1 0-15,-25 0 16,24 0-16,0 0 0,1 0 16,-25 0-16,24 0 0,-23 0 15,-1 0-15,24 0 16,-24 0-16,1 0 15,-1 0-15,0 0 16,0 0-16,0 0 0,1 0 16,-1 0-16,0 0 0,0 0 15,0 0-15,0 0 16,1 0-16,-1 0 0,0 0 16,0 0-16,0 0 15,1 24-15,-1-24 16,0 0-16,0 0 31,0 0-15,1 0-1,-1 0-15,0 0 16,0 0 0,0 0-16,1 0 15</inkml:trace>
  <inkml:trace contextRef="#ctx0" brushRef="#br0" timeOffset="-95751">19428 2275 0,'24'0'16,"0"0"15,0 0-31,0 0 16,0 0-16,1 0 15,-1 0-15,24 0 0,-24 0 16,25 0-16,-1 0 0,1 0 16,-1 0-16,0 0 15,1 24-15,-1-24 0,25 0 16,-25 0-16,0 0 0,25 0 16,-25 0-16,1 0 15,23 0-15,-23 0 0,-1 0 16,0 24-16,1-24 15,-1 0-15,-24 0 0,25 0 16,-1 0-16,1 0 0,-1 0 16,0 0-16,1 0 15,-1 0-15,0 0 0,-23 0 16,23-24-16,0 24 16,-23 0-16,23 0 0,-24 0 15,0 0-15,25 0 0,-25 0 16,0 0-16,0 0 15,25 0-15,-25 0 0,0 0 16,24 0-16,-23 0 16,23 0-16,-24 0 0,0 0 15,25 0-15,-25 0 0,0 0 16,25 0-16,-25 0 16,0 0-16,0 0 0,0 0 15,1 0-15,-1 0 16,0 0-16,0 0 0,0 0 15,25 0-15,-25 0 0,24 0 16,-24 0-16,1 0 16,23 0-16,-24 0 15,25 0-15,-25 0 16,0 0-16,0 0 0,0 0 16,1 0-16,-1 0 0,0 0 15,0 0-15,0 0 16,0 0-16,1 0 0,-1 0 15,0 0-15,0 0 0,0 0 16,1 0-16,-1 0 16,0 0-16,0 0 15,0 0 1,1 0-16,-25-24 16,24 24-16,0 0 15,0 0 1,0 0-1,-24-24 32</inkml:trace>
  <inkml:trace contextRef="#ctx0" brushRef="#br0" timeOffset="-94016">14468 3315 0,'25'0'32,"-25"24"30,0 1-62,-25-1 16,25 0-16,0 0 15,0 0-15,-24 0 16,24 1-16,0-1 0,0 0 16,0 0-16,-24-24 15,24 24-15,0 1 0,0-1 16,0 0 15,24-24 0,0 0-15,1 0-16,23-24 16,-24 24-1,25 0-15,-25 0 0,24 0 16,-24 0-16,25 0 15,-25 0-15,24 0 0,-23 0 16,-1 0-16,0 0 0,0 0 16,0 0-1,-24-24 32,-24 24-47,24-25 16,-24 1-1,24 0-15,0 0 16,0 0 0,-24-1-16,24 1 0,0 0 15,0 0-15,0 0 16,0 0 0,0 48 46</inkml:trace>
  <inkml:trace contextRef="#ctx0" brushRef="#br0" timeOffset="-93116">15775 3388 0,'0'24'31,"0"0"0,-24-24-31,24 24 16,0 0-16,-25-24 15,25 25-15,0-1 0,-24 0 16,24 0-16,0 0 0,0 1 16,0-1-1,0 0 1,24-24 15,1 0 0,-1 0-31,0 24 16,24-24-16,-23 0 16,-1 0-16,24 0 0,0 0 15,1 0-15,-1 0 0,1 0 16,-1 0-16,0 0 15,1 0-15,-25 0 0,24 0 16,1 0-16,-25 0 16,0 0-16,0 0 15,0 0-15,-48 0 32,24-24-17,-24 24 1,24-24-16,0 0 15,0-1 1,-24 1 0,24 0-16,0 0 15,0 0 1,0-1-16,-24 25 0,24-24 16,0 0-16,0 0 31</inkml:trace>
  <inkml:trace contextRef="#ctx0" brushRef="#br0" timeOffset="-91689">21919 3605 0,'24'0'16,"-24"-24"0,0 48 31,0 1-32,-24-1 1,24 0-16,0 0 0,-24 0 15,24 1-15,-24-1 16,24 0-16,0 0 0,-24 0 16,24 1-16,0-1 15,0 0 1,24-24 0,0 0-1,0 0 1,0 0-16,1 0 0,-1-24 15,24 24-15,-24 0 16,25 0-16,-1 0 0,0 0 16,1 0-16,-1 0 15,1 0-15,-25 0 0,24 0 16,-24 0-16,25 0 0,-25 0 16,0 0-1,0 0-15,-24-24 47,-24 24-47,24-25 16,-24 25-1,24-24 1,-24 24-16,24-24 0,-24 24 16,24-24-16,-25 24 15,25-24-15,0-1 0,-24 1 16,24 0-16,0 0 15,-24 0-15,24-1 0,0 1 16,0 0-16,0 0 16,0 0-1,0 48 17,0 0-17,24 0 1</inkml:trace>
  <inkml:trace contextRef="#ctx0" brushRef="#br0" timeOffset="-90874">23201 3678 0,'-24'0'62,"24"24"-62,0 0 16,0 1-16,0-1 16,0 0-16,-24-24 15,24 24-15,0 0 0,0 1 16,-24-1-16,24 0 31,24-24-15,0 0-1,-24 24 1,24-24-16,0 0 0,1 0 16,-1 0-16,24 0 15,1 0-15,-1 0 0,0 0 16,1 0-16,23 24 0,-23-24 15,-1 0-15,0 0 16,1 0-16,-1 0 0,-24 0 16,1 0-16,-1 0 15,0 0-15,-24-24 16,-24 24 0,0-24-1,-1 24 1,25-24-16,-24 0 15,24-1 1,0 1-16,0 0 16,0 0-1,0 0-15,0-1 0,0 1 16,0 0-16,0 0 16,0 0-16,0-1 15,0 1 1,-24 24 15</inkml:trace>
  <inkml:trace contextRef="#ctx0" brushRef="#br0" timeOffset="-72938">18412 4065 0,'0'-24'0,"0"0"15,0 48 17,0 0-17,0 0-15,0 25 16,0-25-16,0 0 0,0 0 15,0 0-15,24 1 0,-24-1 16,24-24 0,0 0-1,24-24-15,1-1 16,23 1-16,25-24 16,0-1-16,24-23 0,0 23 15,24-23-15,-24-1 16,0 1-16,0 23 0</inkml:trace>
  <inkml:trace contextRef="#ctx0" brushRef="#br0" timeOffset="-72366">20419 4186 0,'0'-24'0,"0"0"16,0-1-16,0 1 15,0 48 17,25-24-32,-25 25 15,0-1-15,24 0 0,-24 0 16,24 25-16,-24-25 16,24 0-16,-24 0 0,24 25 15,0-25-15,1-24 0,-1 24 16,0-24-16,24 0 15,1-24-15,-1 0 0,25-1 16,-1 1-16,25-24 16,0-1-16,0 1 0,24 0 15,-25-1-15,25 1 0,0-1 16</inkml:trace>
  <inkml:trace contextRef="#ctx0" brushRef="#br0" timeOffset="-55424">9848 3823 0,'24'-24'16,"0"24"-1,-24-24 1,0 48 46,-24-24-62,24 24 16,-24 0 0,24 25-16,0-25 0,0 0 15,0 24-15,24-23 16,-24 23-16,24 0 0,-24-23 15,25 23-15,23-24 16,-24 0-16,0 1 0,1-1 16,-1 0-16,0-24 0,24 0 15,-23 0-15,23 0 16,-24 0-16,25-24 0,-25 0 16,0-1-16,24 1 0,-24 0 15,1 0-15,-1-25 16,-24 1-16,0 0 0,0-1 15,0 1-15,-24 0 16,-1 23-16,1-23 0,24 24 16,-24 0-16,24-1 0,-24 1 15,24 48 17,-24 1-17,24-1-15,0 0 16,0 0-1</inkml:trace>
  <inkml:trace contextRef="#ctx0" brushRef="#br0" timeOffset="-55101">10598 3678 0,'24'0'0,"-24"24"32,0 0-17,24 1 1,-24 23-16,0-24 15,25 0-15,-25 25 0,24-25 16,0 24-16,-24-24 16,24 25-16,-24-25 0,24 0 15,-24 0-15,0 1 16,0-1-16</inkml:trace>
  <inkml:trace contextRef="#ctx0" brushRef="#br0" timeOffset="-54210">11275 3654 0,'25'-24'0,"-1"24"0,0-25 16,-48 25 31,0 0-47,-1 0 16,1 0-16,0 0 15,0 0-15,-25 0 0,1 0 16,24 25-16,0-25 0,-25 0 15,25 0-15,0 0 16,0 24-16,24 0 94,0 0-79,0 0 1,24 1-16,-24-1 16,0 0-1,24 0-15,-24 0 0,0 1 16,24-1-16,-24 0 0,0 0 16,24 0-1,-24 0-15,0 1 16,25-25-1,-25-25 17,0 1-17,0 0-15,24 24 16,-24-24-16,24 0 0,24-25 31,-23 49-31,-1 0 0,0-24 16,0 24-16,0 0 15,1 0-15,-1 24 16,0-24-16,0 25 16,0-1-16,0 0 0,1 0 15,-1 0-15,0 0 0,0 1 16,-24-1-16,24 0 16,-24 0-16,0 0 0,0 1 15,-24-1 1,0-24-16,0 0 15,0 0-15,-1 0 0,-23 0 16,24 0-16,-24 0 16,23 0-16,-23 0 0,24 0 15,0-24-15,-1 24 16,1 0-16,0 0 16,24 24-1</inkml:trace>
  <inkml:trace contextRef="#ctx0" brushRef="#br0" timeOffset="-12771">15726 7766 0,'25'0'16,"-25"24"-16,24-24 0,-24 25 15,24-25-15,0 0 0,0 0 16,1 0-1,-25 24-15,24 0 16,-24 0 0,0 0-16,24-24 15,-24 49-15,0-25 0,0 0 16,0 0-16,0 25 16,0-25-16,0 0 0,0 0 15,48-24 1,1-24-16,23 0 0,25-25 15,24 1-15,24-24 0,24-1 16,49-24-16,-24 25 16,48-25-16</inkml:trace>
  <inkml:trace contextRef="#ctx0" brushRef="#br0" timeOffset="-12020">16065 12024 0,'0'-24'31,"0"-1"-16,24 25-15,-24 25 32,0-1-32,0 0 15,0 0-15,0 0 16,-24 25-16,24-25 0,0 0 16,0 0-16,0 0 0,0 1 15,0-1-15,48-24 16,1 0-16,23-24 15,49-25-15,24 1 16,25-25-16,48 1 0,23-1 16,1-24-16</inkml:trace>
  <inkml:trace contextRef="#ctx0" brushRef="#br0" timeOffset="19632">19040 5347 0,'-24'-24'0,"0"24"16,0 0-16,0 0 15,0 24-15,-1 0 0,1 1 16,24 23-16,-24 24 15,0-23-15,24 48 0,-24-1 16,24 1-16,-25 24 16,1 0-16,24 0 0,-24 24 15,0-24-15,0 24 0,-1-24 16,25 0-16,-24 0 16,0-24-16,0 0 0,24-1 15,-24 1-15,24-24 16,0-1-16,0 1 0,0-25 15,0 1-15,0-1 0,0-24 16,0 0-16,24 1 16,0-25-1,0 0 1,0-25-16,25 25 0,23-24 16,1 24-16,0 0 0,23 0 15,25 0-15,0 0 16,24 0-16,25 0 0,23 0 15,25 24-15,0-24 16,24 0-16,24 0 0,-24 0 16,24 25-16,0-25 0,-24 0 15,0 24-15,-25-24 16,-23 0-16,-1 0 0,-48 0 16,-24 0-16,-24 0 0,0 0 15,-49 0-15,1-24 16,-25-1-16,0 25 0,-24-24 15,0 0-15,0 0 16,-24 0-16,24-1 0,-24 1 16,-1 0-16,1 0 15,0 0-15,24-1 0,-24 25 16,0-24-16,24 0 0,0-24 16,0 24-16,0-25 15,0 25-15,24-49 0,-24 25 16,0-25-16,24 1 15,-24-1-15,0-23 0,0-1 16,0 0-16,24 0 0,-24-24 16,0 0-16,0 0 15,0 25-15,0-25 0,0 24 16,0 0-16,0 25 0,-24-1 16,24 0-16,-24 25 15,24-25-15,-24 25 0,0 24 16,-1-24-16,1 23 15,0 1-15,-24 0 0,-1 24 16,-23 0-16,-1 0 0,0 0 16,-47 0-16,-1 0 15,-25 0-15,1 0 0,-24 0 16,-25 0-16,1-24 16,-1 24-16,-23-24 0,23-1 15,-24 25-15,25-24 0,24 0 16,-1 24-16,25-24 15,0 24-15,24 0 0,24 0 16,0 0-16,25 0 16,24 0-16,-1 0 0,25 24 15,0-24-15,0 24 0</inkml:trace>
  <inkml:trace contextRef="#ctx0" brushRef="#br0" timeOffset="20083">20734 5299 0,'24'24'15,"0"0"1,-24 25 0,0-25-16,0 24 15,0 0-15,0 25 0,-24 24 16,0 0-16,24-1 0,-24 25 15,-1 0-15,1 24 16,24-24-16,-24 0 0,24 24 16,0-48-16,0 0 15,-24 0-15,24-1 0,0-47 16,0 23-16,0-47 0,0 23 16,0-24-16,0 0 15,0 1-15,0-1 31,-24-48-15</inkml:trace>
  <inkml:trace contextRef="#ctx0" brushRef="#br0" timeOffset="21018">20806 6968 0,'0'24'31,"-24"0"0,24 0-31,-24 1 16,24-1-16,0 0 0,-24 0 16,24 0-16,0 1 15,0 23-15,0-24 0,-24 49 16,24-25 0,0-24-16,0 25 0,0-25 15,0 0-15,0 24 0,0-23 16,0-1-16,0 0 15,0 0-15,0 0 0,0 1 16,0-1-16,0 0 0,0 0 16,0 0-16,0 1 15,0-50 1</inkml:trace>
  <inkml:trace contextRef="#ctx0" brushRef="#br0" timeOffset="21488">18774 5879 0,'-24'0'0,"48"0"16,1 25 0,-1-25-16,24 0 0,25 0 15,-1 0-15,25 0 16,0 0-16,48 0 0,0 0 16,24 0-16,1 0 0,-1 0 15,0 0-15,-23 24 16,-1-24-16,-24 0 0,-25 0 15,1 0-15,-48 0 16,-25 0-16,0 0 0,-48 0 16,0 0-1</inkml:trace>
  <inkml:trace contextRef="#ctx0" brushRef="#br0" timeOffset="21793">18508 6629 0,'-24'24'16,"0"1"-16,24-1 16,24-24-1,24 0-15,-23 0 16,47 0-16,1 0 15,-1 0-15,25 0 0,24 0 16,0 0-16,24 0 0,0 0 16,-24-24-16,24 24 15,1 0-15,-50 0 0,25 0 16,-24 0-16,-24 0 16,-25 0-16,0 0 0,-23 0 15,-1 24-15</inkml:trace>
  <inkml:trace contextRef="#ctx0" brushRef="#br0" timeOffset="22081">18726 7258 0,'24'24'0,"0"-24"16,25 0-16,23 0 16,1 0-16,-1 0 0,25 0 15,0-24-15,24 24 16,0 0-16,-24-24 0,24 24 16,0 0-16,-25-24 0,25 24 15,-48 0-15,-1 0 16,1-24-16,-25 24 0,1 0 15,-25 0-15,-24-25 0</inkml:trace>
  <inkml:trace contextRef="#ctx0" brushRef="#br0" timeOffset="22584">21363 5831 0,'-24'0'0,"-1"-24"0,50 24 15,-1 0 1,24 0-16,1 0 16,-1 0-16,49 0 0,-25 0 15,25 0-15,0 0 0,-25 0 16,1 0-16,-1 0 15,-23 0-15,-25 0 0,0 0 16</inkml:trace>
  <inkml:trace contextRef="#ctx0" brushRef="#br0" timeOffset="22860">21266 6387 0,'0'25'15,"24"-1"1,0-24-16,1 0 16,-1 0-16,24 0 0,1 0 15,-1-24-15,24 24 16,1 0-16,24 0 0,-25 0 15,1 0-15,0 0 16,-25 0-16,0 0 0,1 0 16,-25 0-16,0 0 0</inkml:trace>
  <inkml:trace contextRef="#ctx0" brushRef="#br0" timeOffset="23712">21072 7307 0,'25'0'31,"-1"0"-15,24 0-16,1 0 0,47 0 15,1 0-15,24 0 16,0 0-16,24 0 0,25 0 15,-25 0-15,0 0 0,24 0 16,-48 0-16,0 0 16,0 0-16,-48 0 0,23 0 15,-47 0-15,-1 0 16,0 0-16,-23 0 0,-1 0 16,0 0-1,-48 0 32</inkml:trace>
  <inkml:trace contextRef="#ctx0" brushRef="#br0" timeOffset="24240">22548 7548 0,'0'25'78,"-24"-25"-78,24 24 15,0 0 1,0 0 0,24-24-16,0 24 0,0-24 15,1 0-15,-1 0 0,24 0 16,-24 0-16,25 0 16,-25-24-16,0 0 0,0 24 15,1-24-15,-25 0 16,0-1-1,-25 25-15,1 0 0,-24-24 16,24 24-16,-25 0 16,25 0-16,-24 0 0,-1 24 15</inkml:trace>
  <inkml:trace contextRef="#ctx0" brushRef="#br0" timeOffset="27042">19331 8903 0,'0'24'47,"0"25"-47,0-1 0,0 0 16,0 49-16,0 0 0,0 24 15,24 0-15,-24 24 16,0 0-16,0 0 0,0 0 15,0-24-15,0 25 16,0-25-16,-24-1 0,24 1 16,0-24-16,0 0 0,0 24 15,0-24-15,0-1 16,0 1-16,0 0 0,0-24 16,0 23-16,0-23 15,0-1-15,0-23 0,0-1 16,0 1-16,0-25 0,0 0 15,0 0 1,0-48 15,24 24 1,-24-24-32,48 24 15,-23 0-15,23 0 0,0 0 16,25 0-16,24 0 0,24-24 15,24 24-15,0 0 16,24 0-16,25 0 0,48 0 16,-25 0-16,49 24 15,-24-24-15,24 0 0,1 24 16,-26-24-16,1 0 16,-24 0-16,0 0 0,-49 0 15,0 0-15,-23 0 0,-25 0 16,-1 0-16,-47 0 15,0 0-15,-25-24 0,0 24 16,-23 0-16,-25-24 0,0-1 31,-25 25-31,25-24 16,0 0 0,0 0 15,25 0-31,-25-1 15,0 1-15,0 0 0,0 0 16,0-25-16,-25 1 16,25 0-16,-24-1 0,24-23 15,0-1-15,-24-24 16,24 1-16,0 23 0,-24-24 16,24 1-16,0-1 0,0 0 15,0-24-15,0 24 16,0 1-16,24-1 0,-24 0 15,0-24-15,24 24 0,-24 1 16,24-25-16,-24 24 16,25 0-16,-25 25 0,0-1 15,0 0-15,0 1 16,0 23-16,0 1 0,0 24 16,0 0-16,-25-1 0,25 1 15,0 0-15,-24 0 16,24 0-1,-24 0 1,0 24 15,24-25-31,-24 25 16,-1 0-16,1 0 16,0 0-16,0 0 15,-25 0-15,1 0 16,-24 0-16,-1 0 0,0 0 15,-23 0-15,-1 0 16,-48 0-16,24 0 0,-49 0 16,1-24-16,0 24 15,-49 0-15,25-24 0,-25 24 16,0-24-16,0 24 0,25 0 16,-25 0-16,25 0 15,23 0-15,1 0 0,24 0 16,0 0-16,48 0 15,24 24-15,1-24 0,23 0 16,25 0-16,0 24 0,0-24 16,24 24-1,0 1 32,-24-25-16,24 24-15,-25-24 0,1 24-1,0-24-15,0 24 16,0-24-16,-1 24 16</inkml:trace>
  <inkml:trace contextRef="#ctx0" brushRef="#br0" timeOffset="27663">21193 9000 0,'0'-24'0,"-24"24"16,24-24-16,0 48 31,-24 0-15,24 0-16,0 24 0,0 1 16,0-1-16,0 25 15,-24-1-15,24 25 0,0 0 16,0 0-16,0 24 0,24 0 15,-24 24-15,0-24 16,0 0-16,24 0 0,-24 0 16,0-25-16,0 25 0,0-24 15,0 24-15,0-24 16,0-1-16,0 1 0,-24-24 16,24 24-16,0-25 15,0-23-15,0 23 0,0-48 16,0 25-16,0-25 0,0 0 15,-24 0-15,24 0 16,0 1-16,0-50 63,0-23-48</inkml:trace>
  <inkml:trace contextRef="#ctx0" brushRef="#br0" timeOffset="28896">19476 9895 0,'0'-24'16,"24"24"31,24 0-47,1 0 15,23 0-15,1 0 0,48 24 16,24-24-16,0 0 16,49 0-16,-1 0 0,25 0 15,24 0-15,0 0 0,0 0 16,24 0-16,-24 0 16,0 0-16,0 0 0,-25 0 15,1 0-15,-25 24 16,-23-24-16,-25 0 0,-24 0 15,-24 24-15,-25-24 0,-23 0 16,-25 0-16,0 0 16,-48 0-16,0 0 15,-1 0 1,1 0-16,0 0 0,-24 0 16</inkml:trace>
  <inkml:trace contextRef="#ctx0" brushRef="#br0" timeOffset="29755">21653 10524 0,'24'0'16,"-24"24"-1,0 0-15,0 0 0,-24 25 16,24-25-16,0 49 16,0-1-16,0 1 0,0-1 15,0 25-15,0 0 16,0-25-16,0 25 0,0 0 16,0-24-16,0 23 15,0-47-15,0 23 0,24-23 16,-24-1-16,0 0 0,0-23 15,0-1-15,0 0 16,0 0-16,0 0 0,24-24 31,-24-24-31,0 0 16</inkml:trace>
  <inkml:trace contextRef="#ctx0" brushRef="#br0" timeOffset="30113">21774 10548 0,'0'-24'0,"-24"24"15,48 0 1,0 0-16,0 0 15,25 0-15,23 0 16,1 0-16,24 0 0,24 0 16,0-24-16,0 24 15,24 0-15,0 0 0,0 0 16,-24-24-16,0 24 16,0 0-16,-24 0 0,-25 0 15,1 0-15,-25 0 0,-24 0 16,0 0-16,1 0 15,-1 0-15,-24 24 0,0 0 32</inkml:trace>
  <inkml:trace contextRef="#ctx0" brushRef="#br0" timeOffset="30593">22451 11395 0,'0'-24'0,"25"24"0,-1 24 47,-24 0-47,0 0 15,0 25-15,0-25 16,0 48-16,0-23 0,0-1 16,0 25-16,0-25 15,0 0-15,0 1 0,0-1 16,0-24-16,0 1 0,0-1 15,0 0-15</inkml:trace>
  <inkml:trace contextRef="#ctx0" brushRef="#br0" timeOffset="30949">22524 11443 0,'0'-24'0,"-24"24"0,24-24 16,24 0-1,0 24 1,24 0-16,1 0 16,23 0-16,1-25 0,0 25 15,23 0-15,1 0 0,0 0 16,0 0-16,24 0 15,-49 0-15,25 0 0,-25 0 16,1 0-16,-25 0 16,1 0-16,-25 0 0,0 25 15,0-25-15,1 0 16,-25 24 0,0 0 15,0 0-16</inkml:trace>
  <inkml:trace contextRef="#ctx0" brushRef="#br0" timeOffset="34063">26927 7911 0,'0'-24'78,"0"0"-62,-25 24-16,1-24 0,0-25 15,0 25-15,-25-24 0,1 24 16,-25-25-16,1 1 16,-25 24-16,-24-25 0,0 1 15,0 0-15,-24-1 16,0 25-16,0-24 0,0 23 15,0-23-15,-25 24 0,25 0 16,24-1-16,0 1 16,0 0-16,24 24 0,1-24 15,23 24-15,25 0 16,-1 0-16,1 0 0,24 0 16,0 0-16,-1 0 0,1 0 15,-24 0-15,24 0 16,-1 0-16,1 0 0</inkml:trace>
  <inkml:trace contextRef="#ctx0" brushRef="#br0" timeOffset="34404">24556 6799 0,'24'-25'16,"-48"25"15,0 0-31,0 0 16,-25 25-16,1-1 0,-1 0 15,1 0-15,-25 0 16,1 1-16,23-1 0,-23 0 16,24 0-16,-1-24 15,25 24-15,0-24 0,0 0 16,24 24-16,24 1 15,0-25 1,24 24-16,-23 0 0,23 0 16,0 0-16,1 1 15,-1-1-15,0 0 0,1 0 16,-25 0-16,24 1 0,-23-1 16,23 0-16</inkml:trace>
  <inkml:trace contextRef="#ctx0" brushRef="#br0" timeOffset="34932">26757 8419 0,'24'0'16,"1"0"-16,-50 0 47,-23 0-32,24 0-15,-25 0 0,-23 25 16,-1-1-16,-23 0 16,-25 0-16,24 24 0,-24 1 15,24-1-15,-24 1 16,24-1-16,25 0 0,-25 25 15,25-25-15,-1 25 0,25-25 16,-25 25-16,25-1 16,-1 1-16,25-25 0,-24 25 15,23-25-15,1 1 16,0-1-16,0-24 0,0 0 16,24 1-16,-24-1 15,-1-48 1</inkml:trace>
  <inkml:trace contextRef="#ctx0" brushRef="#br0" timeOffset="35287">25112 9072 0,'-24'-24'16,"0"48"31,24 1-32,-24-1-15,0 0 16,24 24-16,-25-23 0,1 23 16,0 0-16,24-23 15,-24 23-15,0 0 0,-1 1 16,25-25-16,0 0 15,0 0-15,0 0 0,0 1 16,25-25-16,-1 0 0,0 0 16,24 0-16,1 0 15,-25-25-15,24 25 0,1-24 16,-1 24-16,-24 0 16,0 0-16,1 0 0,-1 0 15</inkml:trace>
  <inkml:trace contextRef="#ctx0" brushRef="#br0" timeOffset="39913">25548 5734 0,'24'-24'16,"0"24"0,-24-24-1,24 24-15,-24-24 16,24-1-1,-24 1 1,0 0-16,-24 24 16,0-24-16,0 0 15,0 24 1,-25 0-16,25 0 0,-24 0 16,-1 0-16,25 0 15,-24 0-15,-1 0 0,25 0 16,0 24-16,0-24 0,0 24 15,-1-24-15,25 24 16,0 0-16,-24-24 0,24 25 16,0-1-1,24 0 1,1-24-16,23 24 16,-24-24-16,0 24 15,25-24-15,-1 0 0,1 25 16,-25-25-16,24 24 15,1-24-15,-25 24 0,0-24 16,0 24-16,0-24 0,-24 24 16,24-24-16,-24 25 15,0-1 17,-24 0-17,0-24-15,0 0 0,0 0 16,0 0-16,-25 0 15,25 24-15,-24-24 0,-1 0 16,1 0-16,24 0 16,-25 0-16,25 0 0,0-24 15,0 24-15,-1 0 16,25-24 0</inkml:trace>
  <inkml:trace contextRef="#ctx0" brushRef="#br0" timeOffset="40392">25354 5347 0,'-24'0'0,"24"-24"16,0 48 31,24 0-16,-24 1-31,0-1 15,0 0-15,0 24 16,0-24-16,0 25 0,0-25 16,0 24-16,0 1 15,0-1-15,0-24 0,0 25 16,0-1-16,0 1 0,0-25 16,0 24-16,0-24 15,0 25-15,0-25 0,24 0 16,-24 0-16,0 0 15,0 1-15,0-50 47</inkml:trace>
  <inkml:trace contextRef="#ctx0" brushRef="#br0" timeOffset="41287">26273 5565 0,'-24'0'15,"24"-24"-15,-24 24 32,0 0-17,0 0-15,-1 0 0,1 0 16,0 0-16,0 0 0,0 0 15,0 0-15,-1 0 16,1 24-16,0-24 0,0 24 16,0 0-16,24 0 15,-25-24-15,25 25 16,0-1-16,25-24 16,-1 24-16,0 0 15,0-24-15,0 0 16,25 24-16,-25-24 15,0 25-15,0-25 0,0 24 16,1-24-16,-1 24 0,0 0 16,0 0-1,0 1-15,-24-1 16,-24 0 0,0 0-1,0-24-15,-25 24 0,25-24 16,-24 0-16,24 0 15,-25 24-15,25-24 0,0 0 16,0 0-16,0-24 0,-1 24 16,25-24-16,-24 24 15,24-24-15,-24 24 0,24-24 16,0 0 0,24 24-1</inkml:trace>
  <inkml:trace contextRef="#ctx0" brushRef="#br0" timeOffset="41670">26032 5250 0,'0'25'16,"0"-1"-16,0 0 0,0 0 15,24 25-15,-24-25 16,0 24-16,0 0 0,0-23 16,0 23-16,0 0 0,0 25 15,0-25-15,0 1 16,0-1-16,0 1 0,0-1 15,0 0-15,0 1 0,0-1 16,0-24-16,0 25 16,0-25-16,0 0 0,0 0 15,24-24 1,-24 24-16,0-48 31</inkml:trace>
  <inkml:trace contextRef="#ctx0" brushRef="#br0" timeOffset="42824">26467 6097 0,'0'24'16,"24"-24"78,-24-24-79,24 0-15,-24 0 16,25 24-16,-25-25 16,24-23-16,0 24 0,0 0 15,-24-25-15,24 25 16,0 0-16,-24-24 0,25-1 15,-1 25-15,0 0 0,-24 0 16,24-1-16,0 1 16,1 0-16,-1 24 15,0 24-15,0 0 16,0 1-16,1-1 16,-25 0-16,0 0 0,24 25 15,-24-25 1,24 0-16,-24 0 0,24 0 31,-24-48-15,24 24-16,-24-24 15,25 24-15,-25-24 0,0 0 16,24 24-16,-24-25 0,24 1 16,0-24-16,-24 24 0,24-1 15,-24 1-15,24 0 16,1 0-16,-25 0 0,24 24 15,-24-25-15,24 25 16,0 0-16,-24 25 16,24-25-16,1 0 0,-1 24 15,0 0 1,0-24-16,0 24 0,1-24 16,-1 0-1,0 0-15,0 0 16,0 0-16,-24-24 15,25 24-15,-25-24 16,24 0-16,0-1 16,-24 1-16,24 0 15,-24-24-15,24 24 0,-24-25 16,24 25-16,1-24 0,-25-1 16,24 25-16,-24-24 15,24 23-15,0 1 0,-24 0 16,24 0-16,1 0 15,-1-1-15,0 25 16,-24-24-16,24 24 0,-24-24 16,24 24-16,1-24 15,-1 24 1,-24-24 0,24 24-16,-24-24 46</inkml:trace>
  <inkml:trace contextRef="#ctx0" brushRef="#br0" timeOffset="43473">27604 4912 0,'-24'0'16,"0"24"-16,-1-24 15,25-24 32,25 24-31,-1-24-16,0 24 15,24-25-15,1 25 16,-1-24-16,0 24 0,1 0 16,23-24-16,-23 24 0,-1-24 15,1 24-15,-1-24 16,-24 24-16,0 0 0,0-25 16,-48 25 15,24 25 16,-24-25-47,24 24 15,0 0-15,0 0 16,0 0-16,-24 1 0,24-1 16,0 0-16,-24 24 15,24-24-15,0 25 0,-24-25 16,24 0-16,0 25 0,0-25 15,0 0-15,0 0 16,0 0-16,0 1 16,24-25 15</inkml:trace>
  <inkml:trace contextRef="#ctx0" brushRef="#br0" timeOffset="50353">10017 4549 0,'-24'0'0,"0"0"0,0 0 16,0 0-1,48 0 16,0-24-15,24 24-16,25 0 0,0 0 16,48-25-16,-1 25 15,26-24-15,-1 24 0,0-24 16,24 0-16,-24 24 16,-24-24-16,-24 24 0,0-24 15,-25 24-15,-23 0 0,-1-25 16,-24 25-16,1 0 15,-50 0 17,1 0-32</inkml:trace>
  <inkml:trace contextRef="#ctx0" brushRef="#br0" timeOffset="50731">9896 4839 0,'-24'0'16,"0"0"-16,0 24 0,0-24 15,48 0 1,24 0-1,1 0 1,-1 0-16,49-24 0,0 24 16,24-24-16,-1 24 0,26-24 15,-1 0-15,24-1 16,-24 1-16,0 0 0,-24 0 16,-24 0-16,0-1 0,-25 25 15,-23-24-15,-25 24 16,0 0-16,0 0 0,-48 0 47,0 24-47</inkml:trace>
  <inkml:trace contextRef="#ctx0" brushRef="#br0" timeOffset="61557">18678 1041 0,'-25'-24'0,"25"0"0,0 0 16,-24-1-16,24 1 15,-24 24 1,24 24-16,0 1 16,0 23-16,0 0 15,0 1-15,0-1 0,0 1 16,0-1-16,0 25 0,0-49 15,0 24-15,0-24 16,0 0-16,0 1 0,0-1 16,0-48-1,0-1-15,0-23 16,0 0-16,0-1 16,0 1-16,0-25 0,24 1 15,-24-25-15,24 24 0,1-23 16,-1 23-16,0 1 15,0-1-15,25 0 0,-25 25 16,24 24-16,1 0 16,-1 24-16,0 0 0,-24 0 15,25 24-15,-25 0 0,0 0 16,-24 25-16,24-1 16,-24-24-16,0 25 0,-24-1 15,0-24-15,0 25 0,-25-25 16,25 0-16,-24 0 15,24 0-15,-25 0 0,25-24 16,0 25-16,0-25 16,48 24-1,0-24 1,25 0-16,-1 0 0,0 24 16,1 0-16,-1 0 0,0 1 15,-23 23-15,23-24 16,-24 25-16,-24-25 0,0 24 15,0 1-15,-24-25 16,0 0-16,-25 0 0,1-24 16,-25 24-16,25-24 0,-24 0 15,23 0-15,1 0 16,-1-24-16,1 0 0,24 0 16,24 0-16,0-1 15,24 1-15,0 0 16,0 0-16</inkml:trace>
  <inkml:trace contextRef="#ctx0" brushRef="#br0" timeOffset="61923">19548 920 0,'0'-24'0,"-24"24"0,24-24 16,0 0-16,-24 0 15,24 48 1,0 24-1,0-24-15,24 25 16,-24-1-16,0 0 0,0 1 16,24-1-16,-24 1 15,0-1-15,0 0 0,25-23 16,-25-1-16,0 0 0,0 0 16,0-48-1,0 0-15</inkml:trace>
  <inkml:trace contextRef="#ctx0" brushRef="#br0" timeOffset="62120">19500 654 0,'24'-72'0,"0"-1"0,1 0 16,-1 25-16,0 24 16,24 0-16,1 24 0,-1 24 15,1 0-15,-1 0 0,0 25 16,1-1-16,-25-24 15,0 25-15,-24-1 0,-24 0 16,-24-23-16,-1-1 16,-23 24-16,-25-24 0,24 1 15,-24-1-15</inkml:trace>
  <inkml:trace contextRef="#ctx0" brushRef="#br0" timeOffset="62618">20516 388 0,'0'-72'0,"-24"23"0,-49-23 15,1-1-15,-25 25 16,-48 23-16,0-23 0,-25 48 16,-23 0-16,-25 24 0,-24 25 15,0-1-15,0 25 16,1 23-16,-1 1 0,24 24 16,0 0-16,73 24 0,0 0 15,72 25-15,25-25 16,48 24-16,73-24 0,-1 0 15,73-24-15,25-24 16,23 0-16,1-25 0,48-23 16,24-25-16,0-24 15,0-24-15,0 0 0,0-25 16,-24-48-16,-24 1 0,-25-25 16,-48-24-16,-24-1 15,-48-23-15,-49 0 0,-48-1 16,-25 1-16,-47 24 0,-25 24 15,-49 24-15,-23 49 16,-25 0-16,0 48 0,25 24 16,-1 0-16,25 48 15,48 1-15</inkml:trace>
  <inkml:trace contextRef="#ctx0" brushRef="#br0" timeOffset="63273">21048 1356 0,'0'-49'0,"-24"25"0,24-24 15,0 24-15,0-1 16,0-23-16,24 24 0,0 0 16,1-1-16,23 25 15,-24 0-15,25 0 0,23 0 16,1 25-16,-25 23 0,25 0 15,-1 25-15,-23 0 16,-1-1-16,0 1 0,-23-1 16,-1 25-16,-24-24 0,0-25 15,0 25-15,-24-25 16,-1-24-16,-23 24 0,24-23 16</inkml:trace>
  <inkml:trace contextRef="#ctx0" brushRef="#br0" timeOffset="63621">21266 1888 0,'0'-24'0,"24"48"31,0 0-16,1-24-15,-25 24 0,24 0 16,0 1-16,0-25 0,0 24 16,1-24-16,-1 24 15,0-24-15,0 0 0,0 0 16,25 0-16,-25-24 16,0 24-16,24-24 0,-23 24 15,-1-25-15,24 1 0,-24 24 16,1-24-16,-1 0 15,0 0-15,-24 48 32,-24-24-32,0 24 0,24 0 15,-25 25-15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6T16:36:22.9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847 314 0,'-25'-24'16,"1"-24"-16,0-1 0,-24 1 15,23 0-15,-23 24 0,0-1 16,-1 1-16,1 0 16,-1 24-16,1 24 0,0 0 15,-1 25-15,1-1 0,0 25 16,-1-1-16,1 25 16,-1 0-16,25 0 0,0 23 15,0 1-15,24 25 16,0-25-16,24-1 0,0-23 15,25 0-15,23 0 0,1-25 16,-1 1-16,1-25 16,24-24-16,24 25 0,-25-49 15,1 0-15,0 0 0,0-24 16,-1-1-16,1-23 16,-24 0-16,-1-1 0,1-23 15,-25 23-15,1-47 16,-25 23-16,-24 0 0,0-23 15,0 23-15,-49 1 0,25-1 16,-24 25-16,-25-1 16,1 25-16,-1 0 0,1 0 15,-1 24-15,0 0 16,25 24-16,-24 0 0,23 0 16,1 0-16,24 1 0,24-1 15,0 0-15,0 0 16,24 0-16,0-24 0,24 25 15,1-25-15,-1 24 16,0-24-16,25 0 0,0 0 16,-25-24-16,25 24 15,-25-25-15,0 1 0,1 24 16,-1-24-16,-24 0 0,25 24 16,-49-24-16,24-1 15,-24 1 1,0 48-1,0 1 1,0-1-16,24 0 0,-24 49 16,24-25-16,0 25 15,-24-25-15,25 49 0,-1-25 16,-24 1-16,24-25 0,-24 25 16,24-25-16,-24 1 15</inkml:trace>
  <inkml:trace contextRef="#ctx0" brushRef="#br0" timeOffset="454">1911 1040 0,'-24'-24'16,"24"0"-16,-24 24 16,24-24-16,0 48 15,0 0 1,0 24 0,0-23-16,24 23 0,-24 0 15,0 25-15,24-25 16,-24 1-16,0-1 0,24 25 15,0-49-15,0 24 0,1-24 16,-1 1-16,0-1 16,0-24-16,25 0 0,-25-24 15,0-1-15,24 1 0,-23-24 16,-1-1-16,-24 1 16,24-25-16,-24 1 0,0 23 15,0-23-15,-24-1 16,0 25-16,-1 0 0,1 23 15,24 1-15,-24 24 16,0 0-16,24 24 16,0 1-16,0-1 0,0 0 15</inkml:trace>
  <inkml:trace contextRef="#ctx0" brushRef="#br0" timeOffset="706">2491 992 0,'0'-24'16,"-24"24"-1,0-25-15,24 50 32,0-1-17,0 0-15,24 24 0,-24 1 16,24-1-16,1 0 0,-25 25 15,24-25-15,-24 1 16,24-25-16,-24 24 0,0-23 16,24-1-16</inkml:trace>
  <inkml:trace contextRef="#ctx0" brushRef="#br0" timeOffset="850">2467 750 0,'-24'-97'16,"24"73"0,0 0-16,24 24 15,-24 24-15,24 0 16</inkml:trace>
  <inkml:trace contextRef="#ctx0" brushRef="#br0" timeOffset="1380">3169 1137 0,'0'-24'16,"-24"0"-16,24-1 15,-25 1-15,25 0 16,-24 0-16,24 0 0,-24-1 15,0-23-15,24 24 0,-24 24 16,-1-24-16,1 24 16,0 0-16,0 0 15,0 48-15,0-24 16,24 25-16,-25-1 0,25 0 16,-24 1-16,24-1 0,0 25 15,24-25-15,-24 0 16,25-23-16,-1 23 0,0-24 15,0-24-15,0 24 0,25-24 16,-25-24-16,0 0 16,0 0-16,0 0 15,1-25-15,-1-23 0,0 23 16,0-23-16,-24-25 0,0 24 16,0-23-16,0-1 0,-24 24 15,24-23-15,-24 23 16,24 0-16,0 25 0,0 24 15,0 0-15,0 48 16,0 0-16,24 24 16,-24 1-16,24 23 15,-24 1-15,24 24 0,1-1 16,-25-23-16,24 24 0,0-25 16,-24 1-16,24-1 15,-24-23-15</inkml:trace>
  <inkml:trace contextRef="#ctx0" brushRef="#br0" timeOffset="1769">3556 1137 0,'24'-24'16,"-24"0"-16,24 24 62,0 0-46,1 0-16,-1 0 0,0 0 16,24-25-16,-23 25 15,-1-24-15,0 0 0,-24 0 16,24 0-16,-24-25 16,0 25-16,0 0 0,0-25 15,0 25-15,-24 0 0,0 0 16,0 0-16,-1-1 15,1 25-15,-24 0 0,24 25 16,-1-1-16,1 0 0,0 24 16,0 1-16,0 23 15,24-23-15,0 23 0,24 1 16,-24-1-16,24-23 16,0-1-16,25 1 0,-25-1 15,24-24-15,1 0 16,-1-24-16</inkml:trace>
  <inkml:trace contextRef="#ctx0" brushRef="#br0" timeOffset="2422">4378 1306 0,'-24'0'0,"0"0"15,0 0 1,0 0-16,-1 0 15,50 24 17,-1-24-17,-24 25-15,24-25 16,0 0-16,0 0 0,1 0 16,-1-25-16,0 1 15,0 0-15,0 0 0,0-25 16,1 1-16,-1 0 0,-24-1 15,0-23-15,0-1 16,0 1-16,0-25 0,0 24 16,-24-23-16,-1 23 15,1-24-15,0 25 0,0-1 16,0 25-16,0-1 0,-1 25 16,1 24-16,0 24 15,24 25-15,0 23 16,0 1-16,24 24 0,-24 24 15,24-25-15,1 25 16,-1-24-16,0 0 0,24 0 16,-24-1-16,25-47 15,-25 23-15,24-48 0,-23 1 16,23-25-16,-24-25 16,25 1-16,-25 0 0,24-24 15,-24-1-15,1 1 0,-1 0 16,0-1-16,0-23 15,-24 23-15,0 25 0,24-24 16,-24 23-16,0 1 16,0 48-1,0 1 1,0 23-16,0-24 16,0 25-16,24-25 0,-24 24 15,25 1-15,-25-1 0,24 0 16,-24-24-16,24 25 15,-24-25-15,24-24 0</inkml:trace>
  <inkml:trace contextRef="#ctx0" brushRef="#br0" timeOffset="2573">5104 629 0,'-24'-48'0,"24"-1"16,-24 25-16,-1 24 0,1 0 15,24 24 1,0 0-16,-24-24 16,24 25-16,0 23 0</inkml:trace>
  <inkml:trace contextRef="#ctx0" brushRef="#br0" timeOffset="2949">5249 847 0,'24'0'15,"-24"-25"1,25 25 0,-25-24-16,24 24 15,-24 24 1,24 1-16,-24-1 0,0 0 16,24 0-16,-24 25 0,0-25 15,0 24-15,0-24 16,0 1-16,0-1 0,24-48 47,-24-1-47,25 1 0,-25 0 15,24-24-15,0 23 16,0-23-16,0 24 0,-24 0 16,24-1-16,1 25 15,-1 0-15,0 25 0,0-1 16,-24 0-16,24 24 0,-24-23 15,25 23-15,-25-24 16,24 25-16,-24-25 0,24 0 16,0 0-16</inkml:trace>
  <inkml:trace contextRef="#ctx0" brushRef="#br0" timeOffset="3598">5975 1040 0,'24'0'16,"0"-24"-16,-24 0 31,24 24-15,1 0-1,-1 0-15,0 0 16,0-24-16,25 24 16,-1-25-16,-24 25 0,25-24 15,-25 0-15,24 0 0,-48 0 16,24-1-16,-24-23 15,0 24-15,-24-25 0,24 25 16,-24 0-16,-24 0 16,23 0-16,-23 24 0,24 0 15,-25 0-15,25 24 0,-24 0 16,24 0-16,-1 25 16,1-1-16,24 0 0,0 25 15,0-25-15,0 1 16,24 23-16,1-47 0,-1 23 15,24-24-15,1 0 0,-1-24 16,0 0-16,25 0 16,-25 0-16,25-48 0,-1 24 15,-23-25-15,23 1 16,-23 0-16,-1-25 0,1 25 16,-25-25-16,0 25 0,0-25 15,0 25-15,-24 24 16,0-25-16,0 25 0,0 0 15,-24 24 1,0 0-16,0 24 16,0 0-16,24 0 15,0 1-15,0-1 16,24 0-16,24 0 0,1 0 16,-1 0-16,0 1 0,1 23 15,-1-24-15,0 0 16,-23 25-16,-1-25 0,-24 0 15,0 0-15,-24 1 16,-49-1-16,25 0 0,-25-24 16,-96 24-1,96 0-15,25-24 0,-1 0 16,1 0-16</inkml:trace>
  <inkml:trace contextRef="#ctx0" brushRef="#br0" timeOffset="3845">7644 629 0,'24'0'31,"25"0"-31,23 0 0,1 0 16</inkml:trace>
  <inkml:trace contextRef="#ctx0" brushRef="#br0" timeOffset="12986">1959 1935 0,'-24'0'31,"48"0"0,0 0-15,49 0-16,0 0 0,23 0 15,25-24-15,49 24 16,23-24-16,25 0 0,0 24 16,48-25-16,0 1 0,24 24 15,0-24-15,-24 24 16,1-24-16,-26 24 0,-23 0 15,-24 0-15,-25 0 0,-48 0 16,0 0-16,-48-24 16,-1 24-16,-24 0 0,-23 0 15,-50 0 1,1 0-16,-24 0 16</inkml:trace>
  <inkml:trace contextRef="#ctx0" brushRef="#br0" timeOffset="13448">2975 2346 0,'-72'25'0,"-25"-25"16,49 24-16,-25-24 0,49 0 16,-25 0-16,74 0 15,-1-24 1,24 24-16,25 0 0,24-25 16,23 25-16,26-24 15,23 0-15,24 24 0,25-24 16,24 0-16,24-1 15,24 1-15,1 0 0,-1 24 16,0-24-16,-24 0 0,1 0 16,-50 24-16,-23-25 15,-1 25-15,-48 0 0,-24 0 16,-24 0-16,-24 0 16,-25 0-16,-24-24 0,0 24 15,1 0-15,-50 0 31,1 0-31,0 0 32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6T16:36:47.0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655 237 0,'25'-24'0,"-25"-1"16,0 1-16,24 0 0,-24-24 15,0 24-15,0-1 16,-24 1-16,-1 24 0,-23-24 16,24 24-16,-25 24 0,-23 0 15,23 25-15,-23 23 16,-1 1-16,1-1 0,23 25 16,-23 24-16,48 0 15,-1 0-15,1 0 0,24 0 16,24-24-16,1-1 0,23 1 15,0-48-15,25 23 16,-25-48-16,49 1 0,-24-1 16,-1-24-16,25 0 15,-24-24-15</inkml:trace>
  <inkml:trace contextRef="#ctx0" brushRef="#br0" timeOffset="716">1405 938 0,'0'-48'0,"0"0"0,0 23 16,-24-23-16,0 24 0,0 24 16,-25 0-16,25 0 15,-24 0-15,24 0 0,-25 24 16,25 24-16,0 1 0,0-1 16,24 1-16,0-1 15,0 25-15,0-25 0,0 0 16,24 1-16,-24-1 15,24 0-15,0-23 0,25-1 16,-25 0-16,24-24 0,-24 0 16,25 0-16,-1-24 15,-24 0-15,0-1 0,1 1 16,-1-24-16,0-1 16,-24 1-16,0-24 0,-24 23 15,0 1-15,-1-25 0,1 25 16,0-1-16,-24 25 15,23-24-15,1 24 0,0 24 16,24-25-16,24 50 31,25-25-31,-25 24 0,24-24 16,1 0-16,23 0 16,-23 0-16,-1 0 0,25 0 15,-25-24-15,-24 24 16,24-25-16,-23 25 0,-1 0 15,0 25-15,0-1 16,-24 24 0,0 1-16,24-1 0,-24 0 15,25-23-15,-25 23 16,24 0-16,-24 1 0,24-25 16,-24 0-16,0 0 15,0-48 1,0 0-16,24 0 15,-24 0-15,24-1 16,-24-23-16,25 0 0,23 23 16,-24-23-16,0 24 0,25-25 15,-25 49-15,24-24 16,-24 24-16,1 24 0,-1 1 16,-24 23-16,24-24 0,-24 25 15,0-1-15,0 0 16,24 1-16,-24-1 0,0-24 15,24 0-15,-24 1 16</inkml:trace>
  <inkml:trace contextRef="#ctx0" brushRef="#br0" timeOffset="1057">2978 745 0,'24'-49'0,"-24"25"15,0 0-15,0 0 0,0 0 16,-24 0-16,-1 24 16,1 0-16,0 0 15,0 0-15,-25 24 0,25-24 16,-24 24-16,24 0 0,0 0 16,24 0-16,0 1 15,0-1-15,0 0 0,24 24 16,0-23-16,24-1 15,-24 0-15,25 24 0,-25-23 16,24-1-16,-23 0 0,-25 0 16,0 0-16,0 1 15,0-1-15,-25-24 16,-23 24-16,24-24 16,-25 0-16,1 0 0,24 0 15,0 0-15,0 0 16</inkml:trace>
  <inkml:trace contextRef="#ctx0" brushRef="#br0" timeOffset="1272">3171 721 0,'24'0'0,"-24"-25"16,25 25-16,-1 0 31,-24 25-31,0-1 15,24 0-15,-24 0 0,24 25 16,-24-1-16,24 0 16,-24 1-16,0-1 0,0-24 15,0 25-15,0-25 16,0 0-16</inkml:trace>
  <inkml:trace contextRef="#ctx0" brushRef="#br0" timeOffset="1418">3365 406 0,'0'-24'16,"-25"24"-16,1 24 31</inkml:trace>
  <inkml:trace contextRef="#ctx0" brushRef="#br0" timeOffset="1801">3945 624 0,'0'-24'15,"0"0"1,-24-1-1,0 25-15,0 0 16,-1 0-16,-23 0 0,24 0 16,0 25-16,-25-25 15,25 24-15,24 0 0,-24 0 16,24 0-16,0 0 0,24 1 16,0-1-16,1 0 15,23 0-15,-24 0 0,24 1 16,1 23-16,-1-48 15,-24 24-15,25 0 0,-25 1 16,-24-1-16,0 0 16,-24 0-16,0-24 15,-25 24-15,25-24 0,-24 25 16,-1-25-16,1 0 16,24 0-16,0-25 0,-1 25 15,25-24-15</inkml:trace>
  <inkml:trace contextRef="#ctx0" brushRef="#br0" timeOffset="2016">4211 237 0,'25'-24'0,"-25"-1"16,24 1-16,-24 48 15,0 25 1,0-25-16,0 24 15,24 25-15,-24-25 0,0 25 16,0 24-16,0-25 16,0 1-16,0-1 0,0 1 15,0-25-15,0 1 0,24-1 16</inkml:trace>
  <inkml:trace contextRef="#ctx0" brushRef="#br0" timeOffset="2359">4260 721 0,'24'0'47,"0"0"-47,24 0 0,1 0 16,-1 0-16,1 0 0,23 0 15,1 0-15,-1-25 16,-23 25-16,-1-24 0,0 0 15,1 0-15,-25 24 16,-24-24-16,0 0 0,0-1 16,0 1-16,-48 0 0,23 0 15,-23 0-15,24 24 16,-24 0-16,23 24 0,1 0 16,0 0-16,0 0 15,24 25-15,0-1 0,0 0 16,0 1-16,24-1 15,0 1-15,0-25 0,1 24 16,-1-24-16,0-24 0,0 25 16</inkml:trace>
  <inkml:trace contextRef="#ctx0" brushRef="#br0" timeOffset="2738">5179 600 0,'0'-24'15,"0"-1"-15,0 1 0,0 0 16,24 48 15,-24 25-31,24-25 0,-24 24 16,0 0-16,25 1 16,-25-1-16,0 1 0,0-25 15,0 0-15,0 0 0,0 0 16,0-48 15,24 0-31,0-24 16,0 23-16,0-23 0,0 0 15,1 23-15,23 1 0,-24 0 16,25 0-16,-25 24 16,0 0-16,0 24 0,-24 0 15,24 0-15,-24 25 16,0-25-16,0 24 0,0 1 15,25-25-15,-25 0 0,0 0 16,0 1-16,24-25 16</inkml:trace>
  <inkml:trace contextRef="#ctx0" brushRef="#br0" timeOffset="2952">6001 140 0,'0'-24'16,"0"0"-16,0 48 16,0 24-16,0-24 15,0 25-15,0 23 16,25-23-16,-25 23 0,0 1 16,24-25-16,-24 25 0,24-1 15,-24-23-15,0-1 16,0 1-16,-24-25 0,24 0 15</inkml:trace>
  <inkml:trace contextRef="#ctx0" brushRef="#br0" timeOffset="3110">5880 600 0,'0'-24'0,"0"-1"15,0 1-15,25 0 0,-1 24 16,0-24-16,0 24 0,25-24 15,-1 24-15,0 0 16,1 0-16,-1 0 0,1 0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6T16:36:37.3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871 566 0,'0'-24'16,"0"0"-16,0 0 16,-24 24-16,24 24 15,0 24-15,0 1 0,24 47 16,1 1-16,-1 48 16,0 0-16,0 1 0,0 23 15,-24-24-15,24 0 0,-24 0 16,0-24-16,-24-48 15,0-1-15,-48 1 0,-1-49 16,0 0-16,-23-24 16,-1 0-16,24-24 0,-23-24 15,-1-1-15,24 1 16,1-25-16,23 25 0,1-25 16,24 1-16,-1 24 0</inkml:trace>
  <inkml:trace contextRef="#ctx0" brushRef="#br0" timeOffset="447">146 905 0,'-25'-49'0,"-23"-23"0,24-1 16,0 1-16,24-1 15,24 1-15,24-1 0,25-24 16,24 25-16,48 23 0,0-23 16,48 23-16,1 25 15,48 0-15,0 0 0,0 24 16,-25 48-16,1-24 15,-24 49-15,-25 0 0,-48-1 16,-24 25-16,-49 0 0,-24-1 16,-24 1-16</inkml:trace>
  <inkml:trace contextRef="#ctx0" brushRef="#br0" timeOffset="879">1065 1534 0,'-24'-24'15,"-1"-1"1,25 1-16,25 0 15,-1 24-15,0-24 16,24 24-16,1-24 0,-1 24 16,25 0-16,-1 0 0,25 0 15,-24 0-15,-1 0 16,-23 0-16,-1 0 0,0 24 16,-23-24-16,-25 24 15,0 0-15</inkml:trace>
  <inkml:trace contextRef="#ctx0" brushRef="#br0" timeOffset="1143">1718 1340 0,'0'-24'15,"-24"24"-15,24 24 16,0 0 0,24 25-1,-24-25-15,0 24 0,0-23 16,24 23-16,-24 0 0,0 1 16,0-1-16,0-24 15,0 25-15,0-25 0,0 0 16</inkml:trace>
  <inkml:trace contextRef="#ctx0" brushRef="#br0" timeOffset="1316">1766 1074 0,'0'-24'15,"-24"0"-15,24 0 16</inkml:trace>
  <inkml:trace contextRef="#ctx0" brushRef="#br0" timeOffset="1732">2226 1292 0,'0'-24'16,"-24"24"0,0 0-16,24 24 15,-25-24-15,1 24 16,0 0-16,24 25 0,-24-25 15,24 24-15,0 1 0,0-1 16,0 0-16,24-23 16,0 23-16,25-24 0,-25 0 15,0-24-15,24 0 16,1 0-16,-25 0 0,0-24 16,25 24-16,-25-48 0,-24 24 15,0-1-15,0-23 16,0 24-16,0-25 0,-24 25 15,-1-24-15,-23 24 16,24-1-16,0 1 0,-1 0 16,1 24-16,0 0 0,0 24 15,24 0 1,24 1-16</inkml:trace>
  <inkml:trace contextRef="#ctx0" brushRef="#br0" timeOffset="2145">2589 1364 0,'0'-24'16,"0"0"-1,0 0-15,24 24 16,0 0-16,0 0 16,25 24-16,-25 0 15,24 0-15,-23 1 0,23 23 16,-24-24-16,0 25 16,1-25-16,-1 24 0,-24-24 15,0 1-15,0-1 0,0 0 16,-24-24-16,-1 0 15,1-24-15,0 0 16,24-1-16,0-23 16,24 24-16,-24-25 0,24 1 15,1 24-15,-1-25 0,24 25 16,-24-24-16,0 24 16,1 0-16,-1 24 0,0-25 15,0 25-15,0 0 16</inkml:trace>
  <inkml:trace contextRef="#ctx0" brushRef="#br0" timeOffset="2445">3290 1195 0,'25'0'32,"-25"24"-1,0 1-31,0-1 16,24 0-16,-24 24 15,0-24-15,0 25 16,24-25-16,-24 24 0,0 1 15,24-25-15,-24 0 16,0 0-16,0 1 0,24-25 16</inkml:trace>
  <inkml:trace contextRef="#ctx0" brushRef="#br0" timeOffset="2654">3266 953 0,'0'-48'0,"-24"-1"16,24 25-16,0 0 15,0 0-15,24 24 16,0 0 0,1 0-1,-25 24 16</inkml:trace>
  <inkml:trace contextRef="#ctx0" brushRef="#br0" timeOffset="3243">1258 2405 0,'-24'0'15,"48"0"1,25 0 0,-1 0-16,49 0 15,24 0-15,24 0 0,49 0 16,23-25-16,25 25 0,24 0 15,25-24-15,-1 24 16,0 0-16,-24-24 0,-48 24 16,0 0-16,-49 0 0,-48 0 15,-49 0-15,-23 0 16,-25 0-16,-48 0 0,0 0 16,-49 0-16</inkml:trace>
  <inkml:trace contextRef="#ctx0" brushRef="#br0" timeOffset="9067">4210 1171 0,'24'0'62,"0"0"-46,0 0-16,0 0 0,1 0 16,23 0-16,0 0 15,1-24-15,23 24 0,-23 0 16,23 0-16,-23 0 0,-25-24 15,24 24-15,-48 24 32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6T16:36:51.1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388 1256 0,'0'-24'15,"24"24"-15,-24-25 16,25 25-16,-1 0 16,-48 25-1,-1-25 1,1 0-16,0 24 0,0 0 15,-25-24-15,25 0 16,-24 0-16,-1 0 0,1 0 16,24-24-16,-25 0 0,25-1 15,0 1-15,24-24 16,0 24-16,24-25 0,0 1 16,1-1-16,23-23 0,25-1 15,-25 1-15,25-1 16,-1 1-16,1-25 0,-25 0 15,0 0-15,1 25 16,-25-1-16,-24 1 0,-24 23 16,0 25-16,-25 0 0,1 24 15,-25 48-15,25-24 16,-25 49-16,25 0 0,0-1 16,-1 25-16,25-25 15,24 25-15,0 0 0,24-24 16,25 23-16,-1-23 15,0-25-15,1 1 0,23-1 16,-23-24-16,23 0 0,-23-24 16,-1 0-16,0 0 15,-23-24-15,-1 0 0,0 0 16,-24 0-16,0-1 16,-24 1-16,0 0 0,-25 24 15,25 24-15,-24 0 0,23 25 16,-23 23-16,24 1 15,-24 24-15,23 24 0,25 0 16,0 24-16,0-24 0,25 0 16,-1 0-16,24-25 15,-24 1-15,0-24 0,1-25 16,-1-24-16,-48-24 16,-1 0-16,-23-24 15,0-24-15,-1 24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6T12:12:34.4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25 0,'0'24'63,"0"1"-48,0-1 1,0 0-16,-24 0 0,24 0 15,0 25-15,0-25 16,0 24-16,0-23 0,0-1 16,-25 0-16,25 0 0,0 0 15,0 0-15,0 1 16,0-1-16,0 0 31,25-24 0,-1 0-31,0 0 16,0 0-16,0 0 0,1 0 16,-1 0-16,24 24 15,-24-24-15,1 0 0,-1 0 16,0 0-16,0 0 16,-24-24-1,0 0 16,0 0-15,0-1 15,0 1-31,0 0 16,0 0 0,0 0-16,0 0 0,0-1 15,0 1-15,0 0 0,-24 0 16,24 0-16,0-1 15,0 1-15,0 0 0,0 0 16,0 0-16,0-1 16,0 1-16,-24 24 31,0-24-15,-1 24-1,1 0 1,0 0-16,0 0 15,0 0 1,-1 0-16,1 0 16,0 0-16,0 0 15,0 0-15,-1 0 16,1 24 0,48-24 15,-24 24-31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6T16:36:51.8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465 290 0,'0'-24'16,"0"0"0,0 0-16,24 24 15,-24-25-15,0 1 0,0 0 16,-24 24-16,0 0 15,0 0-15,-25 24 0,1 0 16,0 25-16,-1-1 16,1 25-16,-1 23 0,1 1 15,0 0-15,24 0 0,24-1 16,0 1-16,0-24 16,48-1-16,-24 1 0,49-25 15,-25 1-15,25-25 0,-1-24 16,1 0-16,-1 0 15</inkml:trace>
  <inkml:trace contextRef="#ctx0" brushRef="#br0" timeOffset="383">780 895 0,'0'-24'16,"24"-1"-16,-24 1 0,0 0 15,24 0-15,-24 0 16,-24 24-1,0 24 1,-1 0 0,1 0-16,0 0 0,0 1 15,24-1-15,-24 24 16,24-24-16,0 1 0,24-1 16,0 0-16,0-24 0,25 24 15,-1-24-15,-24 0 16,25 0-16,-1 0 0,0-24 15,-23 24-15,-1-24 16,0 0-16,0-1 0,-24 1 16,0 0-16,0-24 0,-24 23 15,0-23-15,24 24 16,-24-24-16,24 23 0,-25 1 16,25 0-16,0 0 15,25 24 1,-1 0-1,0 0-15</inkml:trace>
  <inkml:trace contextRef="#ctx0" brushRef="#br0" timeOffset="988">1336 459 0,'0'-24'0,"24"-24"0,-24 24 16,0-1-16,-24 1 15,24 0-15,-24 24 16,24 24-16,0 0 15,0 1-15,-24 23 16,24 0-16,0 25 0,0 0 16,0-25-16,0 25 15,0-1-15,0 1 0,0-25 16,24 0-16,-24 1 0,0-25 16,0 0-16,0 0 15,24 1-15,0-50 16,-24 1-1,24 0-15,1-24 0,-1 23 16,0-23-16,24 24 0,-23-25 16,-1 25-16,24 24 15,-24-24-15,0 24 16,25 0-16,-25 24 0,0 0 16,-24 1-16,24 23 0,-24-24 15,25 25-15,-25-25 0,24 24 16,0-24-16,-24 1 15,24-25-15,0 24 0,25-24 16,-25 0-16,0-24 16,25 24-16,-25-25 0,0 1 15,24 0-15,-24 0 0,1 0 16,-1-1-16,0-23 16,0 24-16,-24-25 0,24 25 15,-24-24-15,0 24 0,0 0 16,0-1-16,0 1 15,-24 24-15,0 0 0,0 0 16,0 24-16,-1 1 16,1-1-16,-24 24 0,48-24 15,-24 25-15,24-25 16,0 24-16,0-24 0,0 25 16,24-25-16,0 0 0,24-24 15,-23 24-15,23-24 16,0 0-16</inkml:trace>
  <inkml:trace contextRef="#ctx0" brushRef="#br0" timeOffset="1618">2521 822 0,'0'-24'0,"0"0"16,0-24-16,0 23 16,0 1-16,25 24 31,-1 24-31,0 1 0,0-1 15,0 0-15,-24 24 16,24-24-16,1 25 0,-25-25 16,24 24-16,-24-23 15,0-1-15,0 0 0,-24-24 16,24-24 15,0 0-31,0-25 0,0 25 16,24-24-16,0 23 0,0 1 15,0 0-15,1 0 16,-1 0-16,0 24 0,0 0 16,0 0-16,25 0 15,-25 24-15,0-24 0,0 0 16,1 24-16,23-24 0,-24 0 16,0 24-16,0-24 15,1 0 1,-1 0 15,0 0-15,0 0-16,0 0 15,1-24-15,-1 24 0,0-24 16,0 24-16,0-24 16,1 0-16,-25-1 15,0 1-15,-25 24 0,1-24 16,0 0-16,0 24 15,0 0-15,-1 0 0,-23 0 16,24 24-16,0 0 16,-1 0-16,1 1 0,0-1 15,24 24-15,0 0 0,24-23 16,0-1-16,1 24 16,23-24-16,-24 1 0,25-25 15,-1 0-15,0 0 0,1 0 16,-1 0-16</inkml:trace>
  <inkml:trace contextRef="#ctx0" brushRef="#br0" timeOffset="2117">3658 895 0,'24'-24'16,"-24"-1"-16,0-23 0,0 24 15,0-24-15,25 23 16,-25 1-16,0 0 0,0 0 16,24 24-16,0 0 0,0 24 15,-24 0 1,24 0-16,-24 1 0,0-1 15,0 0-15,0 0 16,0 0-16,0 0 0,0 1 16,25-25-1,-1 0 1,0 0-16,0-25 16,0 25-16,1 0 15,-25 25-15,24-1 16,-24 0-16,24 0 15,0 0-15,0 1 16,25-25-16,-25 0 16,24 0-16,1 0 0,-25-25 15,24 1-15,1 0 16,-25-24-16,24 23 0,-24-23 16,25 0-16,-25-25 15,0 1-15,-24-1 0,24-24 16,-24 25-16,0-25 0,0 24 15,0 1-15,0 23 16,-24 1-16,24 24 0,-24 24 16,0 48-16,24 1 15,0-1-15,-24 25 0,24 23 16,0-23-16,0 24 0,0-25 16,0 1-16,0-1 15,24-23-15,-24-1 0,0-24 16,24 0-16</inkml:trace>
  <inkml:trace contextRef="#ctx0" brushRef="#br0" timeOffset="2249">4408 605 0,'0'-25'0,"0"1"16,24 0-16,-24 0 16,49 0-16,-25-1 0,24 25 15,25 0-15,-25 0 0,1 0 16,-1 0-16,-24 25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6T16:36:56.2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654 379 0,'-24'-73'0,"24"49"15,0-25-15,0 25 0,0-24 16,0-1-16,0 25 0,0 0 15,24 0-15,-24 0 16,0-1-16,0 50 16,0-1-16,0 24 15,0 25-15,0-1 0,-24 49 16,24 0-16,-24 0 0,24 24 16,-25 1-16,1-26 15,-24 1-15,24 0 0,-25-24 16,1-24-16,-1-1 15,1-48-15,0 1 0,-25-25 16,25-25-16,-1 1 0,25-24 16,0 0-16,0-1 15,24-23-15,0 23 0,24 1 16,0-1-16,25 1 16,-1 24-16,25 24 0,-1 0 15,1 48-15,-1-24 0,25 25 16,-24-1-16,23 25 15,1-25-15,0 1 0,-25-1 16,25 0-16,0-24 16,0-24-16,-25 0 0,1 0 15,-1 0-15,1-24 0,-25-24 16,1 24-16,-1-25 16,-24 25-16,-24-24 0,0-1 15,0 25-15,0 0 16,0-24-16,-24 48 0,24-25 15,0 1-15,0 0 0,0 0 16,24 24 0,1-24-16,23-1 0,-24 1 15,0 24-15,25-24 16,-25 0-16,0 24 16,-24-24-16,-24 24 31,0 0-31,-1 24 15,1 0-15,0 0 16,0 0-16,24 1 16,0 23-16,0-24 0,0 25 15,0-1-15,24-24 16,-24 0-16,24 1 0,0-1 16,1 0-16,-1-24 15,24 0-15,-24 0 0,1-24 16,-1-25-16,-24 25 15,0 0-15,0 0 16,-24 0-16,24-1 0,-25 1 16,1 0-16,0 0 0,0 24 15,0 0-15,-1 0 16,1 0-16,48 0 16,1 0-1,-1 0-15,0 0 0,24 0 16,1 0-16,-1 0 0,1 0 15,-1 0-15,25 0 16,-25-24-16,0 24 0,-24 0 16,1-25-16,-1 25 15,0 0-15,-24-24 0,0 0 16,-24 0 15,0 0-15,-1 24-1,1 0-15,24 24 0,-24-24 16,0 24-16,0 0 0,24 0 16,0 1-16,0-1 15,0 0-15,24 0 0,0 0 16,24 1-16,-23-1 16,23 0-16,0 0 0,1-24 15,-1 24-15,1-24 0,-1 0 16,0 0-16,-23 0 15,-25-24-15,0 0 16,0 0-16,0 0 16,-25-25-16,-23 25 0,24 0 15,0 0-15,-1-25 0,-23 49 16,24-24-16,0 24 16,-25 0-16,25 0 0,0 0 15,0 24-15,24 0 16,24-24-1,-24 25-15,24-25 0,24 0 16,-23 0-16,23 0 16,0-25-16,1 25 0,-1-24 15,1 0-15,-25 0 16,24 0-16,-24-25 0,0 25 16,1-24-16,-25 24 0,24-1 15,-24-23-15,0 24 16,0 0-16,24-25 0,-24 25 15,0 0-15,0 48 32,24 0-32,-24 0 0,0 25 15,0-1-15,0 1 16,0 23-16,0-23 0,0 23 16,0-24-16,0-23 0,0 23 15,0-24-15,24 0 16,1-24-16,-1 0 15,0-24-15,0 0 16,0 0-16,-24 0 0,25-1 16,-1-23-16,-24 24 15,0 0-15,-24 24 16,-1 24 0,1 0-16,0 0 15,-24 0-15,23-24 0,1 25 16,-24-1-16,24-24 15,24 24-15,0-48 16,24 24 0,0-24-16,0 24 15,25 0-15,-25 0 0,24 24 16,-24 0-16,25-24 0,-25 24 16,0 0-16,0 1 15,1-25-15,-1 24 0,-24 0 16,24-24-16,0 24 15,0 0-15,0-24 16,-24 25-16,25-25 0,-1 24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6T16:36:57.2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804 1319 0,'24'0'0,"-24"-24"15,-24 24 1,0 0 0,-25 0-16,1 24 0,0-24 15,-1 24-15,-23 0 16,-1-24-16,25 0 0,-25 24 15,25-24-15,-1-24 16,25 24-16,0-24 0,0 0 16,24-25-16,0 25 0,24-24 15,0 24-15,24-49 16,1 25-16,-1-25 0,1 1 16,-1-1-16,0 0 15,-23-23-15,-1-1 0,0 0 16,-24 0-16,0 1 0,0 23 15,-24 1-15,-25 23 16,1 1-16,0 24 0,-25-1 16,25 50-16,-25-1 0,25 0 15,-1 49-15,1-1 16,24 25-16,0 0 0,24-1 16,0 25-16,24-24 15,0 24-15,49-24 0,-25-25 16,24 1-16,25 0 0,-24-25 15,24-24-15,-25 0 16,25-24-16,-25 0 0,1-24 16,0 0-16,-25 0 15,0-25-15,-23 25 0,-1-24 16,-24-25-16,-24 25 0,-1 24 16,1-25-16,-24 25 15,-1 24-15,-23 0 0,23 24 16,1 0-16,0 25 15,24-1-15,-1 25 0,1-1 16,24 25-16,0 0 0,0-25 16,24 25-16,-24-24 15,25-1-15,-25 1 0,0-1 16,0-23-16,0-1 16,-25-24-16,1 1 0,-24-25 15,-1 24-15,1-24 0,0 0 16,-1 0-16,1 0 15,-1 0-15,25 0 0,0 0 16,0 0-16,24-24 16,24 24 15,0 0-15,-24-25-16,24 25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6T16:36:57.8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922 470 0,'0'-97'0,"0"49"16,0 24-16,0-1 15,0 1-15,0 48 16,0 25-1,-24-1-15,24 25 0,-24 23 16,0 25-16,24 0 0,-25 25 16,1-1-16,0 0 15,-24 0-15,23-24 0,1 0 16,-24-24-16,-1-1 0,1-23 16,0-25-16,-1-23 15,-23-1-15,-1-24 0,1 0 16,23 0-16,1-49 15,-1 25-15,1-24 0,24-25 16,24 1-16,24-1 0,24-24 16,1-24-16,-1 25 15,49-25-15</inkml:trace>
  <inkml:trace contextRef="#ctx0" brushRef="#br0" timeOffset="365">680 252 0,'0'-24'0,"-24"24"15,0 0-15,0 0 16,48 0 15,0-24-31,0 24 16,0 0-16,25-24 0,23-1 16,1 1-16,24 24 0,-1-24 15,1 0-15,0 0 16,0-1-16,24 25 0,-49-24 15,1 24-15,-1 0 0,-23 0 16,-25 24-16,-24 1 16,0-1-16</inkml:trace>
  <inkml:trace contextRef="#ctx0" brushRef="#br0" timeOffset="763">898 1196 0,'0'-25'0,"0"50"47,24-25-47,0 0 16,1 0-16,23 0 15,-24-25-15,24 25 0,25-24 16,-25 0-16,1 0 15,-1 0-15,1 24 0,-1-25 16,-24 1-16,0 24 0,-24 24 31,-24 1-31,0-1 16</inkml:trace>
  <inkml:trace contextRef="#ctx0" brushRef="#br0" timeOffset="1847">1551 1268 0,'0'24'0,"-24"-24"15,48 0 17,0 0-32,0 0 15,1 0 1,-1 0-16,0-24 15,0 24-15,0 0 0,25 0 16,-25-24-16,0 24 16,0-24-16,1 24 0,-1-24 15,0-1-15,-24 1 16,0-24-16,0 24 0,0-1 16,0-23-16,0 24 0,-24 0 15,0 0-15,-1 24 16,-23 0-16,24 24 0,-25 0 15,25 0-15,-24 0 16,24 25-16,-1-1 0,25-24 16,0 25-16,0-1 0,0-24 15,25 0-15,-1 1 16,0-1-16,24 0 0,-23-24 16,23 0-16,-24 0 15,25 0-15,-25 0 0,24-24 16,-24 24-16,1-24 0,-1 24 15,-24-25-15,24 1 16,-24 0-16,0 0 16,-24 0-1,48 48 17,0-24-17,-24 24-15,24-24 16,0 0-16,1 0 15,-1 24-15,0-24 16,0 0-16,25 0 0,-25 0 16,24-24-16,1 24 15,-1-24-15,0 24 0,-23-24 16,-1-1-16,0 1 0,0 0 16,-24-24-16,0 23 15,0-23-15,-24 24 0,0-24 16,0 23-16,-1 1 15,1 0-15,-24 24 16,-25 24 0,73 25-16,-24-25 0,24 24 15,0 0-15,0 1 0,24-1 16,-24 1-16,24-1 16,1 0-16,-1-23 0,0-1 15,0 0-15,0-24 0,1 0 16,23-24-16,0 24 15,1-24-15,-1-25 0,25 1 16,-25-1-16,25 1 16,-25 0-16,0-25 0,25 1 15,-25-1-15,-24 0 0,25-23 16,-25 23-16,-24 0 16,24 1-16,-24-1 0,0 25 15,0 0-15,-24 23 16,24 1-16,-24 24 0,0 24 15,24 1-15,0-1 0,-25 24 16,25 1-16,0 23 16,-24 1-16,24 23 0,0-23 15,0 24-15,0 0 16,0-25-16,0 1 0,24-1 16,1-23-16,-1-1 0,0-24 15,0 0-15,0-24 16,25 0-16,-25 0 0,0-24 15,0 0-15,1 0 16,-25 0-16,24-1 0</inkml:trace>
  <inkml:trace contextRef="#ctx0" brushRef="#br0" timeOffset="2003">3825 1075 0,'24'0'16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6T16:37:32.7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97 0,'25'-24'141,"-1"24"-141,24 0 15,1-25-15,-1 25 0,24 0 16,1-24-16,24 24 15,-25 0-15,1-24 0,24 24 16,-25 0-16,-23 0 16,23 0-16,-23 0 0,-25 0 15,0 0-15,0 0 0,0 0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6T16:37:33.9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 56 0,'-24'-25'15,"-1"25"1,50 0 15,-1 0-31,0 0 16,0 0-16,0 0 0,25 0 16,-1 0-16,1 0 15,-1-24-15,0 24 0,1 0 16,-1 0-16,0 0 15,-23 0-15,-1 0 0,0 0 16,0 0-16,0 0 16</inkml:trace>
  <inkml:trace contextRef="#ctx0" brushRef="#br0" timeOffset="348">112 370 0,'25'0'0,"-25"-24"15,24 24-15,0 0 0,0-24 16,0 24-16,1 0 16,23-25-16,0 25 0,-23 0 15,23-24-15,-24 24 16,24 0-16,-23-24 0,23 24 15,-24 0-15,0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6T12:12:35.4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 0 0,'0'24'31,"25"1"-15,-25-1-16,24 0 16,-24 0-1,0 0-15,0 1 0,0 23 16,0-24-16,0 0 15,0 25-15,0-25 0,-24 24 16,24-24-16,0 1 0,0 23 16,0-24-16,-25 0 15,25 1-15,0-1 0,0 0 16,0 0 0,0 0-16,25-24 46,-1 0-46,0 0 16,24 0 0,-23 0-16,-1 0 0,24 0 15,-24 0-15,25 0 0,-25 0 16,0 0-16,0 0 16,0 0-16,1 0 0,-1 0 15,0 0 16,-24-24-15,0 0 0,0 0-1,0 0-15,24-1 0,-24 1 16,0 0-16,0 0 16,0 0-16,-24-25 0,24 25 15,-24 0-15,24-24 16,-24 23-16,24 1 0,-25-24 15,1 24-15,0-1 16,24 1-16,-24 24 16,0-24-16,-1 24 15,1 0 32,0 0-31,0 0-1,0 0 1,0 0-16,-1 0 16,1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6T12:12:36.4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100 0 0,'-24'0'31,"24"24"-15,0 0-1,0 0-15,0 0 16,0 1-16,0-1 0,0 0 15,-24 24-15,24-23 0,0 23 16,-24-24-16,24 25 16,0-25-16,0 0 0,0 0 15,-24 0-15,24 0 16,0 1-16,0-1 16,0 0-1,24-24 1,0 0-1,0 0 1,0-24-16,1 24 0,-1 0 16,0 0-16,24 0 0,-23-24 15,23 24-15,-24 0 16,25 0-16,-25 0 0,0 0 16,0 0-16,0 0 15,0 0-15,-24-25 31,-24 25-31,24-24 16,-24 24-16,24-24 16,-24 0-16,24 0 0,-24 0 15,24-1-15,0 1 16,0-24-16,-24 24 0,24-1 16,0-23-16,0 24 15,24 0-15,-24-1 0,0 1 16,24 24-16,-24-24 0,0 0 15,0 0 1,-24 24 15,0 0-31,-1 0 16,1 24-16,0-24 16,0 0-16,0 0 0,-1 24 15,1-24-15,0 0 16,0 0-1,0 24 1,-1-24 0</inkml:trace>
  <inkml:trace contextRef="#ctx0" brushRef="#br0" timeOffset="935">802 96 0,'0'-24'0,"24"24"31,-24 24 1,0 1-32,-24-1 15,24 0-15,0 0 16,-24 25-16,24-1 0,-24 0 15,24 1-15,-25-25 0,25 24 16,0 1-16,0-1 16,-24-24-16,24 25 0,0-25 15,0 24-15,0-24 16,0 1-16,0 23 0,0-24 16,0 0-16,0 1 15,0-1-15,24 0 16,1-24 15,-1-24-31,-24 0 16,24 24-16,0-25 15,0-23-15,25 24 0,-25 0 16,0-1-16,24 25 0,-23-24 16,-1 0-16,0 24 15,0 0-15,0 0 0,1 0 16,-25 24-1,24-24-15,-24-24 47,24 24-47,-24-24 16,24 24 0,0-24-16,-24-1 15,0 1 1,0 0-1,0 0-15,-24 0 0,24-25 16,-24 25-16,24-24 0,-24 24 16,24-25-16,-24 25 15,-1-24-15,25 23 0,-24 1 16,0 0-16,24 0 16,-24 24-16,24-24 0,-24 24 15,24-25 1,24 1-1,-48 24 48,-1 0-63,1 0 16,24 24-16,-24-24 0,0 25 15,0-1 1</inkml:trace>
  <inkml:trace contextRef="#ctx0" brushRef="#br0" timeOffset="1451">487 1088 0,'0'-24'16,"-24"0"0,24 0-1,0 48 1,0 0-1,24 0-15,-24 0 0,0 1 16,0 23-16,0-24 0,0 25 16,0-1-16,0 0 15,0 25-15,0-25 0,0 1 16,0-1-16,0 0 0,0 1 16,0-25-16,-24 0 15,24 0-15,0 1 0,0-1 16,0-48-1</inkml:trace>
  <inkml:trace contextRef="#ctx0" brushRef="#br0" timeOffset="1689">294 1620 0,'-24'0'15,"48"25"32,0-25-47,-24 24 16,24 0 0,1-24-16,-25 24 15,24-24-15,0 0 16,0 0-16</inkml:trace>
  <inkml:trace contextRef="#ctx0" brushRef="#br0" timeOffset="1913">633 1572 0,'24'0'15,"-48"0"16,24 24-15,-25 0-16,1 1 0,0-1 16,0 0-16,0 0 0,-1 0 15,-23 25-15,24-25 16,0 0-16,0 0 0,-1-24 16,1 25-16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6T12:12:45.1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0 201 0,'0'-24'31,"24"24"-15,1 0-16,-1-24 15,24 24-15,1-25 0,23 1 16,-24 24-16,1-24 0,23 24 16,-23-24-16,-1 24 15,-24-24-15,1 24 0,-1 0 16,-24-25-1,-24 25-15</inkml:trace>
  <inkml:trace contextRef="#ctx0" brushRef="#br0" timeOffset="245">218 128 0,'-24'25'0,"24"-1"31,0 0-15,0 0-16,0 0 15,0 0-15,0 25 0,0-25 16,0 0-16,0 0 16,0 25-16,0-25 0,0 0 15,-24-24-15,24 24 16,0 1-16</inkml:trace>
  <inkml:trace contextRef="#ctx0" brushRef="#br0" timeOffset="798">387 298 0,'0'-25'16,"0"1"-16,-24 24 15,24 24 17,0 1-32,0-1 15,0 0 1,0 0-16,0 0 0,24 1 16,-24-1-16,0 0 15,24-24-15,1 0 16,-1 0-1,0-24 1,0 0-16,0-1 16,1 1-1,-25 0 1,24 48 0,-24 0-1,0 1 1,24-1-1,0-24 1,0 0 0,-24-24-16,25 24 15,-25-25-15,0 1 16,0 0-16,0 0 16,0 0-16,0-1 15,-25 1 1,1 24-1,0 0-15,24 24 16,0 1-16,0-1 31</inkml:trace>
  <inkml:trace contextRef="#ctx0" brushRef="#br0" timeOffset="1230">968 273 0,'0'-24'15,"-24"0"17,-1 24-17,1 0 1,24 24-1,-24 0-15,0-24 0,24 25 16,-24-1-16,24 0 16,0 0-16,0 0 0,0 1 15,24-1-15,0-24 16,0 0 0,0 0-16,1 0 0,-1 0 15,0 0-15,0-24 16,-24-1-16,24 25 0,-24-24 15,0 0-15,0 0 0,0 0 16,-24-1 0,0 1-16,0 0 15,0 24 1,-1 0-16,25 24 31,-24-24-31,24 24 0,24-24 16</inkml:trace>
  <inkml:trace contextRef="#ctx0" brushRef="#br0" timeOffset="1820">1186 177 0,'24'-24'16,"-24"-1"-1,-24 25-15,24 25 47,0-1-47,0 0 16,0 0-16,0 0 15,0 0-15,0 1 0,24 23 16,-24-24-16,0 0 16,0 1-16,24-25 15,0 0 1,0-25-1,-24 1-15,24 0 0,1 0 16,-25 0-16,24-1 0,-24 1 16,24 0-16,-24 0 15,24 0-15,-24 48 32,24 0-17,-24 0-15,0 0 0,25-24 16,-25 25-16,24-1 15,0 0-15,0-24 16,0 0-16,1 0 16,-25-24-16,24 24 15,0-24-15,-24-1 0,0 1 16,0 0-16,0 0 16,0-24-16,0 23 0,0 1 15,-24 0-15,24 0 16,0 0-16,-24 24 0,24-25 15,0 50 1,0-1 0,0 0-16,0 0 0,24 0 15,0 1 1,0-25-16,-24 24 0,24-24 16</inkml:trace>
  <inkml:trace contextRef="#ctx0" brushRef="#br0" timeOffset="2731">1790 177 0,'24'0'0,"1"0"15,-25-24-15,24 24 0,0-25 16,-24 1 0,24 24-1,-24-24 1,-24 24 0,0 0-16,0 0 15,-1 0 1,1 24-16,0 0 0,0 1 15,0-1 1,24 0-16,-24 0 0,24 0 16,24 0-1,0 1-15,0-25 16,0 0-16,0 0 16,1-25-16,-1 1 15,0 0 1,-24 0-16,24 24 0,-24-24 0,24 0 15,1-1 1,-25 50 15,-25-1-31,25 0 16,0 0 0,0 0-16,0 0 15,25-24 1,-1 0-16,0 0 15,0 0-15,-24-24 0,24 24 16,1-24-16,-1 0 0,0 0 16,-24 0-1,0-1-15,0 1 16,0 0 0,-24 24-1,24 24 1,0 0-16,0 1 15,0-1-15,24 0 16,0 0 0,0-24-16,1 0 15,-1 0-15,0-24 16,-24 0 0,24 24-16,-24-24 15,24-25-15,-24 25 16,0 0-16,24 24 0,-24-24 15,0 48 1,0 0 0,0 0-16,0 25 0,0-1 15,0 0-15,0 1 16,0-1-16,25 0 0,-25 1 16,0-1-16,24 1 0,-24-25 15,0 0-15,-24 0 16,-1 0-16,1-24 15,0-24-15,-24 24 0,24-24 16,-1-24-16,1 23 16,0-23-16,24 24 0,0 0 15,0-25-15,0 25 16,24 0-16,-24 0 16,24 24-16,1 0 0,-1 0 15,0 0-15,0 0 16,0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6T12:13:48.3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49 0,'-24'0'16,"24"-24"15,24 24-31,0 0 15,25 0 1,-1 0-16,-24 0 0,0-24 16,1 24-16,-1 0 15,0 0-15,0 0 16,0 0 0,-48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6T12:13:53.2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80 0,'0'-24'16,"0"0"-1,24 24-15,-24-25 16,24 25-16,0 0 16,1 25-16,-1-1 0,0 0 15,0 0-15,25 24 16,-25 1-16,24 23 0,-24-23 16,25 23-16,-25-23 15,0-1-15,0 1 0,-24-1 16,24 0-16,-24-24 0,25 1 15</inkml:trace>
  <inkml:trace contextRef="#ctx0" brushRef="#br0" timeOffset="239">605 104 0,'0'-48'16,"0"24"-1,-25 48 1,25 0 0,0 24-16,-24 1 15,24 23-15,0-23 0,0 23 16,0-23-16,-24 23 16,24-23-16,0-1 0,0 0 15,0-24-15,0 1 0,0-1 16,0 0-16</inkml:trace>
  <inkml:trace contextRef="#ctx0" brushRef="#br0" timeOffset="467">846 394 0,'0'-24'16,"25"24"-16,-1 24 47,-24 1-47,24-1 0,0 0 15,-24 0-15,24 0 16,1 25-16,-25-25 0,24 0 16,-24 0-16,0 0 15</inkml:trace>
  <inkml:trace contextRef="#ctx0" brushRef="#br0" timeOffset="636">1016 177 0,'-24'-25'15,"-1"25"-15,25-24 16,0 48-1,25 1 1</inkml:trace>
  <inkml:trace contextRef="#ctx0" brushRef="#br0" timeOffset="1521">1185 346 0,'0'24'47,"24"-24"-32,-24 24-15,25-24 16,-1 25-16,0-25 0,0 24 16,0-24-16,25 0 15,-25 0-15,0-24 16,0 24-16,-24-25 15,24 1-15,-24 0 16,0 0-16,0 0 0,-24-1 16,24 1-16,-24 0 15,24 0-15,-24 24 0,0-24 16,-1 24-16,1 24 16,0 0-16,0 0 0,0 0 15,24 25-15,-24-25 0,24 24 16,0 1-16,0-1 15,0 1-15,0-1 0,24-24 16,-24 24-16,24-23 16,0-1-16,24-24 0,-23 24 15,-1-24-15,24 0 0,-24-24 16,1 0-16,-1 24 16,0-49-16,0 25 0,0-24 15,-24 24-15,0-25 0,0 1 16,0-1-16,0 1 15,0 24-15,0-25 0,0 25 16,0 0 0,25 24-16,-25 24 15,24 0-15,0 1 0,-24-1 16,24 0-16,-24 24 16,24-23-16,-24-1 0,25 0 15,-25 0-15,24 0 16,-24 1-16,0-1 15,24-24-15,0 0 16,-24-24-16,24-1 16,0 25-16,-24-24 0,25 0 15,-1 0-15,-24 0 16,24 24-16,0-25 0,0 25 16,-24 25-1,25-1 1,-25 24-16,24-24 0,-24 1 15,24 23-15,0-24 16,0 0-16,-24 0 0,49-24 16,-25 0-16,0 0 0,0 0 15,25-24-15,-1 0 16,-24 0-16,25 0 0,-25-25 16,24 1-16,-24-25 15,1 25-15,-25 0 0,0-25 16,-25 25-16,-23-1 0,0 1 15,-49 0-15,0 23 16,-24 25-16,-24 0 0,0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6T12:13:52.4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103 290 0,'-24'-24'16,"0"24"-1,0 0-15,0 0 16,48 0 15,0 0-31,0 0 0,25 0 16,-1 24-16,25-24 0,-1 0 15,25 0-15,-25 0 16,1 0-16,24 0 0,-49 0 16,25 0-16,-49 0 0,24 0 15,-24 0-15,-24-24 16,-24 24 0,0-24-1,0 24-15,0 0 0,24-24 16</inkml:trace>
  <inkml:trace contextRef="#ctx0" brushRef="#br0" timeOffset="351">684 24 0,'-24'0'15,"0"-24"1,48 48 15,0-24-31,0 0 16,0 24-16,25-24 15,-25 25-15,24-1 0,-24-24 16,25 24-16,-1 0 16,-24 0-16,25 1 0,-49-1 15,24 0-15,0 0 0,-24 0 16,0 1-16,-24-1 15,0 0-15,0 0 0,-1 0 16,1 0-16,0 25 16,0-25-16,24 0 0,-24 0 15,-1 1-15,25-1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3CA6-C96D-40BD-B7AA-1A023B7E7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DBFD5-8C9B-4640-AB8C-147B236F4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9CA4E-4254-45B3-BF25-E6C842AA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26A7-0414-469C-8F6C-2252D73666A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7023-2543-4C2B-8F06-C7E9BA60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0CD98-5481-49D2-9024-A671D644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92D1-D17D-4A94-86A8-A7B5FADA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2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951C-B6DC-4666-ABF6-BBC289E3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816D1-5851-4366-8FD0-B76627229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BFC6B-88EF-4D7F-911B-076DAB70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26A7-0414-469C-8F6C-2252D73666A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3FE2C-ECA4-4CBD-96AF-6743E4C1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4D94D-2C40-4089-A272-D3CA0090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92D1-D17D-4A94-86A8-A7B5FADA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6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CE99B-11B3-425C-B7DB-574DD1D49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703FA-87E5-4F32-ABCA-FFEB61473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E2B58-E794-4361-A435-497FF020C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26A7-0414-469C-8F6C-2252D73666A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DC464-FDCA-4C25-B0B8-DDB43E1D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46342-C7E9-4E70-BF42-692DA153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92D1-D17D-4A94-86A8-A7B5FADA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9D4B-7A26-4F5E-8982-611AF562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0D70D-0222-4D99-92A8-567AF93FE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30714-E55D-41F8-B3D2-BD9BF6B5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26A7-0414-469C-8F6C-2252D73666A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550F6-4043-4A24-A263-8E27AA3A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DA21-0BBD-4963-973B-2E0F30EF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92D1-D17D-4A94-86A8-A7B5FADA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5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9B1A-0E25-4F20-9E7D-2757A0030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BB3D4-DC4D-435A-BAAE-A0F55485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30183-8B4E-4EE7-86E7-1DB61231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26A7-0414-469C-8F6C-2252D73666A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70F05-1C2D-411F-8205-3F6B334F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44975-BFAE-4B64-9553-D4CA8D9F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92D1-D17D-4A94-86A8-A7B5FADA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6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68D0-A7A9-4799-A1DE-75BB4D23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773F3-0429-4A65-8671-A42193139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B441A-8476-48C5-B752-0313076FC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9724B-3630-415E-BB5F-736258A0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26A7-0414-469C-8F6C-2252D73666A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1C549-BDB0-4FD5-87E5-974D9EE9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BCBA2-DC7C-4ED1-B7E6-1E096DE9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92D1-D17D-4A94-86A8-A7B5FADA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6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A0A4-33D1-40EC-B9C8-2061751C4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016FF-432E-4005-98B2-6C63CD118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9DA6D-13BC-4FD6-87FB-273D16D09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07DE6-D44B-483D-91F4-291BE7037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5860B4-819D-49FD-9902-881BECC19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E6A38-F6E1-492E-9BE0-80DA20587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26A7-0414-469C-8F6C-2252D73666A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8BFE0-D68C-43AF-827D-C9CB879B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1D9FA-B07E-46EF-B01C-C4E4D6B9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92D1-D17D-4A94-86A8-A7B5FADA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7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2AE0-EB43-42C3-8F21-4D7F5544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F6402-E59B-4D8D-B5A2-440CB42D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26A7-0414-469C-8F6C-2252D73666A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59C35-5C5C-49B8-B900-A57EF4CF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29E30-46D6-4F2E-B1D4-DA4B9402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92D1-D17D-4A94-86A8-A7B5FADA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2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800FB-78E6-4EF4-A9CD-7B6D6AAB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26A7-0414-469C-8F6C-2252D73666A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053FB-B1CD-4282-B5CB-03B9A255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E893F-F2CA-489C-A30C-7CB710B2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92D1-D17D-4A94-86A8-A7B5FADA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9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3B62-FF47-4594-BCE8-765314BE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07A62-E43D-4399-937B-D36BACBCD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091D0-2973-4925-B315-7BDF20754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8E1E9-A15B-4789-9B34-82FB2154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26A7-0414-469C-8F6C-2252D73666A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1A7EF-A963-4B51-B0A6-45B7D8D3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27F7D-54AA-4A06-8F6D-34F7996C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92D1-D17D-4A94-86A8-A7B5FADA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7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0F9A-0679-47AB-9D17-3B2C3308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09725-333F-44BF-A25D-100716C89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4CD87-05E2-4FFF-B128-464AF48C6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7D18D-8CB0-437F-BB71-1CFE0C81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26A7-0414-469C-8F6C-2252D73666A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5B113-A814-4BAA-9F08-B54921F9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2CDB2-9118-4CA9-8B67-3F6A6CB7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92D1-D17D-4A94-86A8-A7B5FADA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4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836F0-34F4-4528-A519-15D62BD5D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D9142-BA4C-4D08-8D4E-1C8B4E28C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97551-539A-4F92-BF90-EDDE19CEE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D26A7-0414-469C-8F6C-2252D73666A0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FC67B-A385-4CA5-B877-41F0DC02E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14515-0295-4E0B-B0B1-29A17D6B7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392D1-D17D-4A94-86A8-A7B5FADA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9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emf"/><Relationship Id="rId21" Type="http://schemas.openxmlformats.org/officeDocument/2006/relationships/image" Target="../media/image10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emf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40" Type="http://schemas.openxmlformats.org/officeDocument/2006/relationships/customXml" Target="../ink/ink20.xml"/><Relationship Id="rId45" Type="http://schemas.openxmlformats.org/officeDocument/2006/relationships/image" Target="../media/image22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43" Type="http://schemas.openxmlformats.org/officeDocument/2006/relationships/image" Target="../media/image21.emf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3" Type="http://schemas.openxmlformats.org/officeDocument/2006/relationships/image" Target="../media/image1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image" Target="../media/image30.emf"/><Relationship Id="rId18" Type="http://schemas.openxmlformats.org/officeDocument/2006/relationships/customXml" Target="../ink/ink33.xml"/><Relationship Id="rId3" Type="http://schemas.openxmlformats.org/officeDocument/2006/relationships/image" Target="../media/image25.emf"/><Relationship Id="rId21" Type="http://schemas.openxmlformats.org/officeDocument/2006/relationships/image" Target="../media/image34.emf"/><Relationship Id="rId7" Type="http://schemas.openxmlformats.org/officeDocument/2006/relationships/image" Target="../media/image27.emf"/><Relationship Id="rId12" Type="http://schemas.openxmlformats.org/officeDocument/2006/relationships/customXml" Target="../ink/ink30.xml"/><Relationship Id="rId17" Type="http://schemas.openxmlformats.org/officeDocument/2006/relationships/image" Target="../media/image32.emf"/><Relationship Id="rId2" Type="http://schemas.openxmlformats.org/officeDocument/2006/relationships/customXml" Target="../ink/ink25.xml"/><Relationship Id="rId16" Type="http://schemas.openxmlformats.org/officeDocument/2006/relationships/customXml" Target="../ink/ink32.xml"/><Relationship Id="rId20" Type="http://schemas.openxmlformats.org/officeDocument/2006/relationships/customXml" Target="../ink/ink3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7.xml"/><Relationship Id="rId11" Type="http://schemas.openxmlformats.org/officeDocument/2006/relationships/image" Target="../media/image29.emf"/><Relationship Id="rId5" Type="http://schemas.openxmlformats.org/officeDocument/2006/relationships/image" Target="../media/image26.emf"/><Relationship Id="rId15" Type="http://schemas.openxmlformats.org/officeDocument/2006/relationships/image" Target="../media/image31.emf"/><Relationship Id="rId23" Type="http://schemas.openxmlformats.org/officeDocument/2006/relationships/image" Target="../media/image35.emf"/><Relationship Id="rId10" Type="http://schemas.openxmlformats.org/officeDocument/2006/relationships/customXml" Target="../ink/ink29.xml"/><Relationship Id="rId19" Type="http://schemas.openxmlformats.org/officeDocument/2006/relationships/image" Target="../media/image33.emf"/><Relationship Id="rId4" Type="http://schemas.openxmlformats.org/officeDocument/2006/relationships/customXml" Target="../ink/ink26.xml"/><Relationship Id="rId9" Type="http://schemas.openxmlformats.org/officeDocument/2006/relationships/image" Target="../media/image28.emf"/><Relationship Id="rId14" Type="http://schemas.openxmlformats.org/officeDocument/2006/relationships/customXml" Target="../ink/ink31.xml"/><Relationship Id="rId22" Type="http://schemas.openxmlformats.org/officeDocument/2006/relationships/customXml" Target="../ink/ink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A49EB37-F7F8-490E-A04A-338F8DD67BC8}"/>
                  </a:ext>
                </a:extLst>
              </p14:cNvPr>
              <p14:cNvContentPartPr/>
              <p14:nvPr/>
            </p14:nvContentPartPr>
            <p14:xfrm>
              <a:off x="1959257" y="418011"/>
              <a:ext cx="124200" cy="2116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A49EB37-F7F8-490E-A04A-338F8DD67B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0257" y="409011"/>
                <a:ext cx="141840" cy="21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4A42EB7-F07A-43EB-AEE1-EBC7E0455078}"/>
                  </a:ext>
                </a:extLst>
              </p14:cNvPr>
              <p14:cNvContentPartPr/>
              <p14:nvPr/>
            </p14:nvContentPartPr>
            <p14:xfrm>
              <a:off x="444017" y="113091"/>
              <a:ext cx="857520" cy="2264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4A42EB7-F07A-43EB-AEE1-EBC7E04550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5017" y="104091"/>
                <a:ext cx="875160" cy="22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32839C6-E65F-4197-AEBA-C3117C5760E0}"/>
                  </a:ext>
                </a:extLst>
              </p14:cNvPr>
              <p14:cNvContentPartPr/>
              <p14:nvPr/>
            </p14:nvContentPartPr>
            <p14:xfrm>
              <a:off x="1401977" y="556971"/>
              <a:ext cx="131400" cy="193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32839C6-E65F-4197-AEBA-C3117C5760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92977" y="547971"/>
                <a:ext cx="1490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0C2EB6C-7DAE-4961-85AF-C222AB6E5649}"/>
                  </a:ext>
                </a:extLst>
              </p14:cNvPr>
              <p14:cNvContentPartPr/>
              <p14:nvPr/>
            </p14:nvContentPartPr>
            <p14:xfrm>
              <a:off x="1678817" y="748851"/>
              <a:ext cx="178200" cy="235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0C2EB6C-7DAE-4961-85AF-C222AB6E56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69817" y="739851"/>
                <a:ext cx="1958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362A196-D1EB-4E09-96B6-0936C6284DCB}"/>
                  </a:ext>
                </a:extLst>
              </p14:cNvPr>
              <p14:cNvContentPartPr/>
              <p14:nvPr/>
            </p14:nvContentPartPr>
            <p14:xfrm>
              <a:off x="1418177" y="1271571"/>
              <a:ext cx="446400" cy="679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362A196-D1EB-4E09-96B6-0936C6284D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09177" y="1262571"/>
                <a:ext cx="464040" cy="6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039FE89-831B-4C62-8891-ABF319F437FB}"/>
                  </a:ext>
                </a:extLst>
              </p14:cNvPr>
              <p14:cNvContentPartPr/>
              <p14:nvPr/>
            </p14:nvContentPartPr>
            <p14:xfrm>
              <a:off x="1306217" y="2627331"/>
              <a:ext cx="853920" cy="230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039FE89-831B-4C62-8891-ABF319F437F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97217" y="2618331"/>
                <a:ext cx="8715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9C934CC-BF43-417E-A172-8AE5EEA39CA6}"/>
                  </a:ext>
                </a:extLst>
              </p14:cNvPr>
              <p14:cNvContentPartPr/>
              <p14:nvPr/>
            </p14:nvContentPartPr>
            <p14:xfrm>
              <a:off x="4354337" y="3187131"/>
              <a:ext cx="111240" cy="180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9C934CC-BF43-417E-A172-8AE5EEA39C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45337" y="3178131"/>
                <a:ext cx="1288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33E30EA-94DF-4849-9421-835217DFF451}"/>
                  </a:ext>
                </a:extLst>
              </p14:cNvPr>
              <p14:cNvContentPartPr/>
              <p14:nvPr/>
            </p14:nvContentPartPr>
            <p14:xfrm>
              <a:off x="6592457" y="2853771"/>
              <a:ext cx="907560" cy="2649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33E30EA-94DF-4849-9421-835217DFF45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83457" y="2844771"/>
                <a:ext cx="9252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B678035-1416-4459-BED1-18021FE1A4EC}"/>
                  </a:ext>
                </a:extLst>
              </p14:cNvPr>
              <p14:cNvContentPartPr/>
              <p14:nvPr/>
            </p14:nvContentPartPr>
            <p14:xfrm>
              <a:off x="6032657" y="2934771"/>
              <a:ext cx="396720" cy="2181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B678035-1416-4459-BED1-18021FE1A4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23657" y="2925771"/>
                <a:ext cx="4143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A4E112F-7638-4467-B8D6-78B1AB1BCF1A}"/>
                  </a:ext>
                </a:extLst>
              </p14:cNvPr>
              <p14:cNvContentPartPr/>
              <p14:nvPr/>
            </p14:nvContentPartPr>
            <p14:xfrm>
              <a:off x="4902977" y="2882571"/>
              <a:ext cx="897120" cy="3312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A4E112F-7638-4467-B8D6-78B1AB1BCF1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93977" y="2873571"/>
                <a:ext cx="91476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DAED0C59-87F1-4AFB-9485-15C93F7AFF44}"/>
                  </a:ext>
                </a:extLst>
              </p14:cNvPr>
              <p14:cNvContentPartPr/>
              <p14:nvPr/>
            </p14:nvContentPartPr>
            <p14:xfrm>
              <a:off x="2812817" y="95811"/>
              <a:ext cx="7465680" cy="20412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DAED0C59-87F1-4AFB-9485-15C93F7AFF4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03817" y="86811"/>
                <a:ext cx="7483320" cy="20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2C55146B-0D52-4753-B50F-C9CFEF10D023}"/>
                  </a:ext>
                </a:extLst>
              </p14:cNvPr>
              <p14:cNvContentPartPr/>
              <p14:nvPr/>
            </p14:nvContentPartPr>
            <p14:xfrm>
              <a:off x="2812817" y="3779691"/>
              <a:ext cx="1812240" cy="3924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2C55146B-0D52-4753-B50F-C9CFEF10D02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03817" y="3770691"/>
                <a:ext cx="18298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F8DFB06-3B47-43D7-87AE-0166E362930B}"/>
                  </a:ext>
                </a:extLst>
              </p14:cNvPr>
              <p14:cNvContentPartPr/>
              <p14:nvPr/>
            </p14:nvContentPartPr>
            <p14:xfrm>
              <a:off x="6409577" y="3683571"/>
              <a:ext cx="533160" cy="1670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F8DFB06-3B47-43D7-87AE-0166E362930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00577" y="3674571"/>
                <a:ext cx="5508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442A9EC-DF69-48C2-A530-2C8D8B7B56CC}"/>
                  </a:ext>
                </a:extLst>
              </p14:cNvPr>
              <p14:cNvContentPartPr/>
              <p14:nvPr/>
            </p14:nvContentPartPr>
            <p14:xfrm>
              <a:off x="5024657" y="3674931"/>
              <a:ext cx="1176120" cy="2530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442A9EC-DF69-48C2-A530-2C8D8B7B56C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15657" y="3665931"/>
                <a:ext cx="119376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486CFC8D-33E6-44F1-BBF5-E29D1BA560FE}"/>
                  </a:ext>
                </a:extLst>
              </p14:cNvPr>
              <p14:cNvContentPartPr/>
              <p14:nvPr/>
            </p14:nvContentPartPr>
            <p14:xfrm>
              <a:off x="7933457" y="2786811"/>
              <a:ext cx="575280" cy="2181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486CFC8D-33E6-44F1-BBF5-E29D1BA560F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24457" y="2777811"/>
                <a:ext cx="59292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5D8A82C9-F277-43BB-9E56-DC350DBCBD28}"/>
                  </a:ext>
                </a:extLst>
              </p14:cNvPr>
              <p14:cNvContentPartPr/>
              <p14:nvPr/>
            </p14:nvContentPartPr>
            <p14:xfrm>
              <a:off x="7106177" y="3379011"/>
              <a:ext cx="1698480" cy="45324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5D8A82C9-F277-43BB-9E56-DC350DBCBD2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97177" y="3370011"/>
                <a:ext cx="171612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D9812A30-BF56-477E-A645-EBD48DF89F5C}"/>
                  </a:ext>
                </a:extLst>
              </p14:cNvPr>
              <p14:cNvContentPartPr/>
              <p14:nvPr/>
            </p14:nvContentPartPr>
            <p14:xfrm>
              <a:off x="4598057" y="4580691"/>
              <a:ext cx="236160" cy="1659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D9812A30-BF56-477E-A645-EBD48DF89F5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89057" y="4571691"/>
                <a:ext cx="2538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4650AD3B-1BA3-4DB7-B4D0-C4A28AE22621}"/>
                  </a:ext>
                </a:extLst>
              </p14:cNvPr>
              <p14:cNvContentPartPr/>
              <p14:nvPr/>
            </p14:nvContentPartPr>
            <p14:xfrm>
              <a:off x="3021257" y="4475931"/>
              <a:ext cx="1402920" cy="3762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4650AD3B-1BA3-4DB7-B4D0-C4A28AE2262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12257" y="4466931"/>
                <a:ext cx="142056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494CE5CD-AB7C-4A3B-83BA-C6D194349AF7}"/>
                  </a:ext>
                </a:extLst>
              </p14:cNvPr>
              <p14:cNvContentPartPr/>
              <p14:nvPr/>
            </p14:nvContentPartPr>
            <p14:xfrm>
              <a:off x="8089697" y="4537131"/>
              <a:ext cx="140400" cy="2664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494CE5CD-AB7C-4A3B-83BA-C6D194349AF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80697" y="4528131"/>
                <a:ext cx="1580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2CEA12D4-4927-48B2-8721-81B23BA49B42}"/>
                  </a:ext>
                </a:extLst>
              </p14:cNvPr>
              <p14:cNvContentPartPr/>
              <p14:nvPr/>
            </p14:nvContentPartPr>
            <p14:xfrm>
              <a:off x="8420897" y="4371531"/>
              <a:ext cx="1028160" cy="2793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2CEA12D4-4927-48B2-8721-81B23BA49B4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411897" y="4362531"/>
                <a:ext cx="104580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06810404-9D6D-4CD4-A141-716386EC40DE}"/>
                  </a:ext>
                </a:extLst>
              </p14:cNvPr>
              <p14:cNvContentPartPr/>
              <p14:nvPr/>
            </p14:nvContentPartPr>
            <p14:xfrm>
              <a:off x="5312297" y="4406451"/>
              <a:ext cx="2508480" cy="61092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06810404-9D6D-4CD4-A141-716386EC40D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03297" y="4397451"/>
                <a:ext cx="252612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E65EC279-9E8F-4887-B386-312BC5A0B02C}"/>
                  </a:ext>
                </a:extLst>
              </p14:cNvPr>
              <p14:cNvContentPartPr/>
              <p14:nvPr/>
            </p14:nvContentPartPr>
            <p14:xfrm>
              <a:off x="2351297" y="4589331"/>
              <a:ext cx="339840" cy="1918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E65EC279-9E8F-4887-B386-312BC5A0B02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42297" y="4580331"/>
                <a:ext cx="35748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80CB2D30-972A-4D0C-AEDF-2B8F7550B54A}"/>
                  </a:ext>
                </a:extLst>
              </p14:cNvPr>
              <p14:cNvContentPartPr/>
              <p14:nvPr/>
            </p14:nvContentPartPr>
            <p14:xfrm>
              <a:off x="2323217" y="3910011"/>
              <a:ext cx="333360" cy="1224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80CB2D30-972A-4D0C-AEDF-2B8F7550B54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14217" y="3901011"/>
                <a:ext cx="3510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8DAF346B-5771-4799-985A-5183328E11E0}"/>
                  </a:ext>
                </a:extLst>
              </p14:cNvPr>
              <p14:cNvContentPartPr/>
              <p14:nvPr/>
            </p14:nvContentPartPr>
            <p14:xfrm>
              <a:off x="2314577" y="3056091"/>
              <a:ext cx="1884600" cy="41904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8DAF346B-5771-4799-985A-5183328E11E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305577" y="3047091"/>
                <a:ext cx="1902240" cy="43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802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313D38-D7FF-4643-A356-9688664CB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018942"/>
              </p:ext>
            </p:extLst>
          </p:nvPr>
        </p:nvGraphicFramePr>
        <p:xfrm>
          <a:off x="2978332" y="966651"/>
          <a:ext cx="450233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777">
                  <a:extLst>
                    <a:ext uri="{9D8B030D-6E8A-4147-A177-3AD203B41FA5}">
                      <a16:colId xmlns:a16="http://schemas.microsoft.com/office/drawing/2014/main" val="3673722939"/>
                    </a:ext>
                  </a:extLst>
                </a:gridCol>
                <a:gridCol w="1500777">
                  <a:extLst>
                    <a:ext uri="{9D8B030D-6E8A-4147-A177-3AD203B41FA5}">
                      <a16:colId xmlns:a16="http://schemas.microsoft.com/office/drawing/2014/main" val="1533917975"/>
                    </a:ext>
                  </a:extLst>
                </a:gridCol>
                <a:gridCol w="1500777">
                  <a:extLst>
                    <a:ext uri="{9D8B030D-6E8A-4147-A177-3AD203B41FA5}">
                      <a16:colId xmlns:a16="http://schemas.microsoft.com/office/drawing/2014/main" val="1783889853"/>
                    </a:ext>
                  </a:extLst>
                </a:gridCol>
              </a:tblGrid>
              <a:tr h="328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225617"/>
                  </a:ext>
                </a:extLst>
              </a:tr>
              <a:tr h="32809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374807"/>
                  </a:ext>
                </a:extLst>
              </a:tr>
              <a:tr h="3280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185136"/>
                  </a:ext>
                </a:extLst>
              </a:tr>
              <a:tr h="328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999408"/>
                  </a:ext>
                </a:extLst>
              </a:tr>
              <a:tr h="3280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35865"/>
                  </a:ext>
                </a:extLst>
              </a:tr>
              <a:tr h="3280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306368"/>
                  </a:ext>
                </a:extLst>
              </a:tr>
              <a:tr h="3280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71174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7B9E82C-A1B1-4409-B986-BABF7B470FAF}"/>
              </a:ext>
            </a:extLst>
          </p:cNvPr>
          <p:cNvSpPr/>
          <p:nvPr/>
        </p:nvSpPr>
        <p:spPr>
          <a:xfrm>
            <a:off x="148046" y="1445623"/>
            <a:ext cx="1558834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 err="1"/>
              <a:t>empTab</a:t>
            </a:r>
            <a:r>
              <a:rPr lang="en-US" dirty="0"/>
              <a:t>:[</a:t>
            </a:r>
          </a:p>
          <a:p>
            <a:pPr algn="ctr"/>
            <a:r>
              <a:rPr lang="en-US" dirty="0"/>
              <a:t>0,1,2,3…</a:t>
            </a:r>
          </a:p>
          <a:p>
            <a:pPr algn="ctr"/>
            <a:r>
              <a:rPr lang="en-US" dirty="0"/>
              <a:t>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AA7B60-337D-4FDF-ABD1-EE97F3E646FE}"/>
              </a:ext>
            </a:extLst>
          </p:cNvPr>
          <p:cNvCxnSpPr/>
          <p:nvPr/>
        </p:nvCxnSpPr>
        <p:spPr>
          <a:xfrm flipV="1">
            <a:off x="1706880" y="1445623"/>
            <a:ext cx="1271452" cy="43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3398CC-9E7B-4460-85C7-99159392F2F7}"/>
              </a:ext>
            </a:extLst>
          </p:cNvPr>
          <p:cNvCxnSpPr>
            <a:stCxn id="3" idx="3"/>
          </p:cNvCxnSpPr>
          <p:nvPr/>
        </p:nvCxnSpPr>
        <p:spPr>
          <a:xfrm flipV="1">
            <a:off x="1706880" y="1846217"/>
            <a:ext cx="1271452" cy="33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3D15FC-04B6-4EEF-A295-189190BC0C95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1706880" y="2246811"/>
            <a:ext cx="1271452" cy="209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B5BDD8-41B2-496C-B5E6-89D84AF8A0F2}"/>
              </a:ext>
            </a:extLst>
          </p:cNvPr>
          <p:cNvCxnSpPr/>
          <p:nvPr/>
        </p:nvCxnSpPr>
        <p:spPr>
          <a:xfrm>
            <a:off x="1706880" y="2647406"/>
            <a:ext cx="1271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1DBDFC5-6A33-40A3-8455-545DFF2F3590}"/>
              </a:ext>
            </a:extLst>
          </p:cNvPr>
          <p:cNvSpPr/>
          <p:nvPr/>
        </p:nvSpPr>
        <p:spPr>
          <a:xfrm>
            <a:off x="9405257" y="374469"/>
            <a:ext cx="2638697" cy="50509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</a:t>
            </a:r>
          </a:p>
          <a:p>
            <a:pPr algn="ctr"/>
            <a:r>
              <a:rPr lang="en-US" dirty="0"/>
              <a:t>1 A 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3EDB48-B00B-49A9-8DFA-38DA1158BE93}"/>
              </a:ext>
            </a:extLst>
          </p:cNvPr>
          <p:cNvSpPr/>
          <p:nvPr/>
        </p:nvSpPr>
        <p:spPr>
          <a:xfrm>
            <a:off x="9405257" y="949234"/>
            <a:ext cx="2481943" cy="4180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BC9608-F15F-4B3C-93D4-59D646517A3F}"/>
              </a:ext>
            </a:extLst>
          </p:cNvPr>
          <p:cNvSpPr/>
          <p:nvPr/>
        </p:nvSpPr>
        <p:spPr>
          <a:xfrm>
            <a:off x="9405257" y="1436914"/>
            <a:ext cx="2481943" cy="4180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E7234A-2E7D-4648-B608-F0B8B19ED2CB}"/>
              </a:ext>
            </a:extLst>
          </p:cNvPr>
          <p:cNvSpPr/>
          <p:nvPr/>
        </p:nvSpPr>
        <p:spPr>
          <a:xfrm>
            <a:off x="9405257" y="1915885"/>
            <a:ext cx="2481943" cy="418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E64FC5-3C52-4173-8B77-6AC7BE77C80C}"/>
              </a:ext>
            </a:extLst>
          </p:cNvPr>
          <p:cNvSpPr txBox="1"/>
          <p:nvPr/>
        </p:nvSpPr>
        <p:spPr>
          <a:xfrm>
            <a:off x="7968342" y="428285"/>
            <a:ext cx="168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/</a:t>
            </a:r>
            <a:r>
              <a:rPr lang="en-US" b="1" dirty="0" err="1"/>
              <a:t>empTab</a:t>
            </a:r>
            <a:r>
              <a:rPr lang="en-US" b="1" dirty="0"/>
              <a:t>/0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A91B8E-BA29-4CBF-AE68-CB2751E23E89}"/>
              </a:ext>
            </a:extLst>
          </p:cNvPr>
          <p:cNvSpPr txBox="1"/>
          <p:nvPr/>
        </p:nvSpPr>
        <p:spPr>
          <a:xfrm>
            <a:off x="7968341" y="949234"/>
            <a:ext cx="168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/</a:t>
            </a:r>
            <a:r>
              <a:rPr lang="en-US" b="1" dirty="0" err="1"/>
              <a:t>empTab</a:t>
            </a:r>
            <a:r>
              <a:rPr lang="en-US" b="1" dirty="0"/>
              <a:t>/1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CFF326-D8D2-4B14-A406-D2683FF12E8D}"/>
              </a:ext>
            </a:extLst>
          </p:cNvPr>
          <p:cNvSpPr txBox="1"/>
          <p:nvPr/>
        </p:nvSpPr>
        <p:spPr>
          <a:xfrm>
            <a:off x="7968340" y="1428205"/>
            <a:ext cx="168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/</a:t>
            </a:r>
            <a:r>
              <a:rPr lang="en-US" b="1" dirty="0" err="1"/>
              <a:t>empTab</a:t>
            </a:r>
            <a:r>
              <a:rPr lang="en-US" b="1" dirty="0"/>
              <a:t>/2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1FB69D-CB49-4436-90A7-E9D9216F6FAC}"/>
              </a:ext>
            </a:extLst>
          </p:cNvPr>
          <p:cNvSpPr txBox="1"/>
          <p:nvPr/>
        </p:nvSpPr>
        <p:spPr>
          <a:xfrm>
            <a:off x="7968340" y="1940225"/>
            <a:ext cx="168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/</a:t>
            </a:r>
            <a:r>
              <a:rPr lang="en-US" b="1" dirty="0" err="1"/>
              <a:t>empTab</a:t>
            </a:r>
            <a:r>
              <a:rPr lang="en-US" b="1" dirty="0"/>
              <a:t>/3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CB3935-9341-4A80-971F-38D4121BB030}"/>
              </a:ext>
            </a:extLst>
          </p:cNvPr>
          <p:cNvSpPr/>
          <p:nvPr/>
        </p:nvSpPr>
        <p:spPr>
          <a:xfrm>
            <a:off x="3526972" y="4761833"/>
            <a:ext cx="1680754" cy="40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34BE3D-35E6-4AF4-8871-2568648FD34E}"/>
              </a:ext>
            </a:extLst>
          </p:cNvPr>
          <p:cNvSpPr/>
          <p:nvPr/>
        </p:nvSpPr>
        <p:spPr>
          <a:xfrm>
            <a:off x="3526972" y="5323535"/>
            <a:ext cx="1680754" cy="40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710227-E298-4DC6-8844-50773F6617CA}"/>
              </a:ext>
            </a:extLst>
          </p:cNvPr>
          <p:cNvSpPr/>
          <p:nvPr/>
        </p:nvSpPr>
        <p:spPr>
          <a:xfrm>
            <a:off x="3526972" y="5885237"/>
            <a:ext cx="1680754" cy="40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7CDBF32-D3B7-48D0-910D-97C37729C376}"/>
              </a:ext>
            </a:extLst>
          </p:cNvPr>
          <p:cNvSpPr/>
          <p:nvPr/>
        </p:nvSpPr>
        <p:spPr>
          <a:xfrm>
            <a:off x="2778035" y="2090061"/>
            <a:ext cx="278674" cy="330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Arrow: Curved Right 24">
            <a:extLst>
              <a:ext uri="{FF2B5EF4-FFF2-40B4-BE49-F238E27FC236}">
                <a16:creationId xmlns:a16="http://schemas.microsoft.com/office/drawing/2014/main" id="{0971D95E-4E58-4A37-B8C6-1319F1E8D10B}"/>
              </a:ext>
            </a:extLst>
          </p:cNvPr>
          <p:cNvSpPr/>
          <p:nvPr/>
        </p:nvSpPr>
        <p:spPr>
          <a:xfrm rot="20712032">
            <a:off x="1908924" y="2302539"/>
            <a:ext cx="1280160" cy="376643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A7B90E-C711-4DA5-8BF2-56829DD411B2}"/>
              </a:ext>
            </a:extLst>
          </p:cNvPr>
          <p:cNvSpPr txBox="1"/>
          <p:nvPr/>
        </p:nvSpPr>
        <p:spPr>
          <a:xfrm>
            <a:off x="1985554" y="3596640"/>
            <a:ext cx="3927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 </a:t>
            </a:r>
          </a:p>
          <a:p>
            <a:r>
              <a:rPr lang="en-US" dirty="0"/>
              <a:t>binding</a:t>
            </a:r>
          </a:p>
        </p:txBody>
      </p:sp>
    </p:spTree>
    <p:extLst>
      <p:ext uri="{BB962C8B-B14F-4D97-AF65-F5344CB8AC3E}">
        <p14:creationId xmlns:p14="http://schemas.microsoft.com/office/powerpoint/2010/main" val="133409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A0D8CA75-6AEB-44B7-B26A-13473ED1E3BE}"/>
                  </a:ext>
                </a:extLst>
              </p14:cNvPr>
              <p14:cNvContentPartPr/>
              <p14:nvPr/>
            </p14:nvContentPartPr>
            <p14:xfrm>
              <a:off x="42617" y="191211"/>
              <a:ext cx="11080440" cy="44247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A0D8CA75-6AEB-44B7-B26A-13473ED1E3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17" y="182211"/>
                <a:ext cx="11098080" cy="444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DC87781F-5711-4859-8E6C-3BE954233ED4}"/>
                  </a:ext>
                </a:extLst>
              </p14:cNvPr>
              <p14:cNvContentPartPr/>
              <p14:nvPr/>
            </p14:nvContentPartPr>
            <p14:xfrm>
              <a:off x="1428257" y="5033571"/>
              <a:ext cx="2830680" cy="86256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DC87781F-5711-4859-8E6C-3BE954233E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9257" y="5024571"/>
                <a:ext cx="2848320" cy="88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B43ACD8A-1D3D-455A-BC5F-A40CEFF6B1AD}"/>
                  </a:ext>
                </a:extLst>
              </p14:cNvPr>
              <p14:cNvContentPartPr/>
              <p14:nvPr/>
            </p14:nvContentPartPr>
            <p14:xfrm>
              <a:off x="6609017" y="5035371"/>
              <a:ext cx="2256840" cy="53820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B43ACD8A-1D3D-455A-BC5F-A40CEFF6B1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00017" y="5026371"/>
                <a:ext cx="227448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68A6CCED-AF6A-4F75-AA79-B95063DE7F2B}"/>
                  </a:ext>
                </a:extLst>
              </p14:cNvPr>
              <p14:cNvContentPartPr/>
              <p14:nvPr/>
            </p14:nvContentPartPr>
            <p14:xfrm>
              <a:off x="4519577" y="4977771"/>
              <a:ext cx="1725480" cy="86616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68A6CCED-AF6A-4F75-AA79-B95063DE7F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10577" y="4968771"/>
                <a:ext cx="1743120" cy="88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CCCEF234-C4EF-465E-9A5F-B451277FCE5A}"/>
                  </a:ext>
                </a:extLst>
              </p14:cNvPr>
              <p14:cNvContentPartPr/>
              <p14:nvPr/>
            </p14:nvContentPartPr>
            <p14:xfrm>
              <a:off x="9073937" y="4799211"/>
              <a:ext cx="270720" cy="84420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CCCEF234-C4EF-465E-9A5F-B451277FCE5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4937" y="4790211"/>
                <a:ext cx="288360" cy="86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5637089D-A770-4249-B0F9-228859498721}"/>
                  </a:ext>
                </a:extLst>
              </p14:cNvPr>
              <p14:cNvContentPartPr/>
              <p14:nvPr/>
            </p14:nvContentPartPr>
            <p14:xfrm>
              <a:off x="9594857" y="4798491"/>
              <a:ext cx="1726560" cy="46404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5637089D-A770-4249-B0F9-2288594987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85857" y="4789491"/>
                <a:ext cx="174420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1FA03F68-5F9A-480F-AE61-1D1B8B6975E3}"/>
                  </a:ext>
                </a:extLst>
              </p14:cNvPr>
              <p14:cNvContentPartPr/>
              <p14:nvPr/>
            </p14:nvContentPartPr>
            <p14:xfrm>
              <a:off x="7689377" y="5837811"/>
              <a:ext cx="1237320" cy="55512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1FA03F68-5F9A-480F-AE61-1D1B8B6975E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80377" y="5828811"/>
                <a:ext cx="125496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F6CDAE18-3390-466E-97B8-4DD7B972A3F1}"/>
                  </a:ext>
                </a:extLst>
              </p14:cNvPr>
              <p14:cNvContentPartPr/>
              <p14:nvPr/>
            </p14:nvContentPartPr>
            <p14:xfrm>
              <a:off x="9185537" y="5743131"/>
              <a:ext cx="378000" cy="70164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F6CDAE18-3390-466E-97B8-4DD7B972A3F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76537" y="5734131"/>
                <a:ext cx="395640" cy="71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C50621C3-B465-46DE-ADB4-1A20E7E51D9F}"/>
                  </a:ext>
                </a:extLst>
              </p14:cNvPr>
              <p14:cNvContentPartPr/>
              <p14:nvPr/>
            </p14:nvContentPartPr>
            <p14:xfrm>
              <a:off x="9796097" y="5639451"/>
              <a:ext cx="1386000" cy="71172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C50621C3-B465-46DE-ADB4-1A20E7E51D9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87097" y="5630451"/>
                <a:ext cx="1403640" cy="72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CAE1B486-33A9-4C86-84A6-B0F47DDE7880}"/>
                  </a:ext>
                </a:extLst>
              </p14:cNvPr>
              <p14:cNvContentPartPr/>
              <p14:nvPr/>
            </p14:nvContentPartPr>
            <p14:xfrm>
              <a:off x="6984137" y="5721531"/>
              <a:ext cx="366120" cy="3528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CAE1B486-33A9-4C86-84A6-B0F47DDE78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75137" y="5712531"/>
                <a:ext cx="3837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34FF4460-D4C1-4416-B7D0-1659AE3AEFD6}"/>
                  </a:ext>
                </a:extLst>
              </p14:cNvPr>
              <p14:cNvContentPartPr/>
              <p14:nvPr/>
            </p14:nvContentPartPr>
            <p14:xfrm>
              <a:off x="10009217" y="5361891"/>
              <a:ext cx="223560" cy="13356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34FF4460-D4C1-4416-B7D0-1659AE3AEFD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000217" y="5352891"/>
                <a:ext cx="241200" cy="1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683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68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86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25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oberoy</dc:creator>
  <cp:lastModifiedBy>anubhav oberoy</cp:lastModifiedBy>
  <cp:revision>5</cp:revision>
  <dcterms:created xsi:type="dcterms:W3CDTF">2021-05-26T12:20:47Z</dcterms:created>
  <dcterms:modified xsi:type="dcterms:W3CDTF">2021-05-26T16:49:31Z</dcterms:modified>
</cp:coreProperties>
</file>