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7T13:00:48.833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533 2323 0,'-25'0'32,"50"-25"-17,-1 25-15,0 0 16,0 0-16,0 0 16,-24 25-1,0-1 1,0 0-16,0 24 15,0-23-15,-24 23 0,24 25 16,0-25-16,-24 24 16,24 1-16,-24 24 0,0-25 15,24 49-15,-25-24 0,1 24 16,0 0-16,24 0 16,-24 0-16,0 0 0,-1-24 15,1-1-15,24 25 0,-24-48 16,0 24-16,0-1 15,0-23-15,-1 0 0,1-1 16,-24 1-16,24-1 16,-1 1-16,1-25 0,0 1 15,0-1-15,0-24 0,24 0 16,0 1-16,0-1 16,-25-24-16,25 24 15,0 0 16,25-24-31,-1 0 16,0 0 0,0 0-16,0 0 0,25-24 15,23 24-15,1 0 16,24-24-16,24 0 0,0 24 16,48-25-16,0 25 0,25-24 15,23 24-15,25-24 16,24 24-16,1 0 0,23 0 15,24-24-15,1 24 16,-1 0-16,25 0 0,0 0 16,-25 24-16,-24-24 0,1 24 15,-25-24-15,-49 0 16,-23 24-16,-49-24 0,-24 25 16,-24-25-16,-49 0 15,-24 0-15,-48 0 16,0 0-16,-24-25 15,-1 1-15,25 24 16,-24-24-16,24-24 0,-1 23 16,1-23-16,0 0 15,24-25-15,0 25 0,0-49 16,0 24-16,24-23 0,-24-25 16,0 24-16,0-24 15,0 0-15,0 0 0,0-24 16,0 24-16,0 0 15,0 0-15,0 24 0,0-24 16,0 25-16,0-1 0,0 0 16,0 0-16,24 25 15,-24-1-15,0 1 0,0-1 16,0 0-16,0 25 16,0 0-16,0-1 0,0 1 15,0 24-15,0 0 0,-24-1 16,0 1-16,0 0 15,-25 0-15,1 0 0,-25-1 16,1 25-16,-25-24 16,-24 0-16,-24 24 0,0 0 15,-24-24-15,-1 24 0,-23 0 16,-1 0-16,-24 0 16,1 0-16,-25 0 0,24 0 15,-24 24-15,0-24 16,25 0-16,-25 24 0,48-24 15,1 0-15,23 24 0,25-24 16,24 0-16,24 25 16,1-25-16,23 0 0,25 0 15,24 24-15,-25-24 0,25 0 16,0 24 0,0-24-16,-1 24 15,1-24-15,0 0 16,0 0-16,0 24 0,-1-24 15,1 0-15,0 0 0,-24 25 16,23-25-16,1 0 16,0 0-16,0 24 0,0-24 15,24 24 1</inkml:trace>
  <inkml:trace contextRef="#ctx0" brushRef="#br0" timeOffset="417">1307 1041 0,'-194'822'156</inkml:trace>
  <inkml:trace contextRef="#ctx0" brushRef="#br0" timeOffset="1720">1766 1355 0,'0'-48'0,"-24"23"0,0 25 16,0-24-16,0 24 16,-1 0-16,1 0 0,0 0 15,0 24-15,0 1 16,-1 23-16,25-24 0,0 25 15,0-1-15,0 0 0,0 25 16,25-25-16,-25 1 16,24-1-16,-24-24 0,24 25 15,0-25-15,-24 0 16,24-24-16,1 0 0,-1 0 16,0 0-16,24-24 0,-23 0 15,-1-1-15,24 1 16,-24-24-16,0-1 0,-24 1 15,25 0-15,-25-1 0,0 25 16,0 0-16,0 0 16,0 0-16,-25 24 15,1 0 1,0 0-16,0 0 16,24 24-1,-24-24-15,24-24 110,0-1-79,24 25 31,0 0-30,0 0-1,0 0 78,1 0-78,-1 25 32,-24-1-63,0 0 16,0 0-16,0 25 15,0-25-15,0 0 0,24 0 16,-24 24-16,0-23 15,0-1-15,0 0 16,0 0 0,0-48-1,24 0-15,-24 0 16,24-1-16,-24-23 16,25 0-16,-1 24 0,-24-25 15,24 1-15,0-1 16,-24 1-16,24 24 0,1 0 15,-1 24 1,0 0-16,0 48 16,-24-24-16,24 0 0,-24 25 15,25-1-15,-25 1 16,0-1-16,0 0 0,24-24 16,-24 25-16,0-25 0,0 0 15,0 0-15,24-48 47,-24 0-47,24-24 16,-24 23-16,24-23 15,0-24-15,1 23 0,-1 1 16,0-1-16,0 25 0,0 0 16,1 24-16,-1 0 15,0 0-15,0 48 0,0-23 16,-24 23-16,25 0 0,-1 25 15,-24-25-15,24 1 16,-24-1-16,24-24 0,-24 0 16,0 1-16</inkml:trace>
  <inkml:trace contextRef="#ctx0" brushRef="#br0" timeOffset="2166">2976 1161 0,'0'-24'16,"0"48"15,0 1-31,0-1 16,0 24-16,0 1 16,0 23-16,0 1 0,0 24 15,0-1-15,0 1 0,24 0 16,-24-25-16,0 25 15,0-24-15,0-1 0,0-23 16,0-1-16,0-24 16,0 0-16,0-48 15,0 0 1,0-24-16,0-1 16,0-23-16,0-1 0,0-24 15,0 1-15,24 23 0,-24-24 16,24 25-16,1-1 15,-1 25-15,0 24 0,0-1 16,0 25-16,1 0 16,-1 25-16,0-1 0,0 0 15,0 24-15,1-23 16,-25 23-16,0 0 0,0-24 16,-25 25-16,1-25 0,0 0 15,-24 0-15,23 1 16,1-25-16,0 0 0</inkml:trace>
  <inkml:trace contextRef="#ctx0" brushRef="#br0" timeOffset="3628">3484 1476 0,'24'-24'0,"0"24"0,0 0 15,-24-24-15,25 24 16,-50 24 15,25 0-31,-24 0 16,24 0-16,0 1 0,-24-1 15,24 24-15,0-24 16,0 25-16,0-25 0,0 0 16,24 0-16,-24 0 15,24 1-15,1-25 0,-1 24 16,0-24-16,0 0 0,0-24 15,1-1-15,-1 1 16,0 0-16,-24 0 0,0-25 16,0 25-16,0-24 15,-24 0-15,0 23 0,-1-23 16,-23 24-16,24 0 0,0 24 16,-1 0-16,1 0 15,48 0 16,1 0-31,-1 24 0,0-24 16,0 0-16,0 0 0,25-24 16,-25 24-16,0-25 15,0 25-15,1-24 0,-1 24 16,0 0-16,-24 24 31,0 1-31,0 23 16,24-24-1,-24 0-15,0 25 0,0-25 16,0 0-16,0 0 0,0 0 16,0 1-16,0-1 15,0-48 17,24-1-32,0 1 15,1-24-15,-1 24 16,0 0-16,24-1 0,-23 1 15,-1 0-15,0 0 0,0 24 16,-24 24 0,0 0-16,0 0 0,24 1 15,-24-1-15,0 24 0,0-24 16,25 0-16,-25 1 16,24-1-16,-24 0 0,24-24 15,0 24-15,0-24 16,1 0-16,23-24 0,-24 0 15,0 0-15,25-1 0,-25 1 16,0-24-16,0 0 16,-24-1-16,24 1 0,-24 24 15,0-25-15,0 25 16,-24-24-16,0 23 16,0 25-16,24 25 0,-24-1 15,-1 0-15,1 24 16,24 1-16,-24-25 0,24 24 15,0 1-15,0-1 16,0-24-16,24 0 0,-24 1 16,24-1-16,1-24 0,-1 0 15,24 0-15,-24-24 16,25-1-16,-25 1 0,24 0 16,-23-24-16,-1-1 15,-24 25-15,24-24 0,-24-1 16,0 25-16,0-24 0,0 24 15,0-1-15,0 50 32,0-1-17,0 0-15,0 0 0,0 0 16,24 25-16,-24-25 0,0 24 16,0-23-16,0-1 15,0 24-15,0-24 16,0 0-16,0-48 31,24 24-31,-24-24 0,25 0 16,-25 0-16,24-25 15,0 25-15,-24 0 0,24 0 16,0 24 0,-24 24-1,24 24-15,-24-23 0,0-1 16,0 24-16,25-24 15,-25 25-15,24-25 0,-24 0 16,24-24-16,0 0 0,0 0 16,1 0-16,-1-24 15,0-25-15,0 25 0,0-48 16,1 23-16,-1-23 16,-24-1-16,24 1 0,-24-1 15,0 0-15,0 25 0,0 0 16,0-1-16,-24 49 15,0 0-15,-1 25 16,1 23-16,24 0 16,-24 25-16,0-1 0,24 1 15,0 0-15,0-1 0,0 1 16,0-25-16,0 0 16,0 1-16</inkml:trace>
  <inkml:trace contextRef="#ctx0" brushRef="#br0" timeOffset="3768">5080 1452 0,'0'-49'0,"0"25"15,0 0-15,0 0 16,25 24-16,-1-24 0,0 24 16,0 0-16,25-25 0,-25 25 15</inkml:trace>
  <inkml:trace contextRef="#ctx0" brushRef="#br0" timeOffset="3929">5709 1428 0,'0'24'0,"0"0"16,0 0-16,0 0 47</inkml:trace>
  <inkml:trace contextRef="#ctx0" brushRef="#br0" timeOffset="4241">6072 1403 0,'0'-24'16,"0"48"15,0 1-15,0-1-16,24 0 16,-24 0-16,0 25 0,25-1 15,-25 0-15,0 1 0,0-25 16,0 24-16,0 1 15,-25-1-15,25 0 0,-24 1 16,0-1-16,0 1 0,0-1 16,-1-24-16,1 24 15,0-23-15,0-1 0,0-24 16</inkml:trace>
  <inkml:trace contextRef="#ctx0" brushRef="#br0" timeOffset="4439">6217 944 0,'-24'-49'0,"0"25"15,-24 24-15,23 0 16,1 0-16,-24 0 0,24 24 15,-1-24-15,1 25 0</inkml:trace>
  <inkml:trace contextRef="#ctx0" brushRef="#br0" timeOffset="4775">6822 1379 0,'0'-24'0,"0"0"16,0 0-16,0-1 15,0 1-15,0 0 16,-24 0-16,0 0 0,0 24 16,-1 0-16,1 0 15,0 0-15,-24 0 0,23 24 16,1-24-16,0 24 0,0 0 15,24 0-15,0 1 16,24 23-16,0-24 0,0 25 16,25-25-16,-1 24 15,-24-24-15,25 25 0,-25-25 16,-24 24-16,0-24 16,0 1-16,-48-1 0,-1 0 15,-48 0-15,1-24 0</inkml:trace>
  <inkml:trace contextRef="#ctx0" brushRef="#br0" timeOffset="5453">1791 653 0,'0'-24'15,"-25"0"-15,25 0 16,-24 24-16,0-24 0,0 24 15,-25 0-15,1 24 16,-25 0-16,-23 24 0,-1 1 16,-24 23-16,24 25 0,-24-24 15,24 48-15,25-25 16,-1 25-16,25-24 0,24 24 16,24-24-16,24 0 15,24-25-15,1-23 0,47-1 16,1 0-16,24-48 0,0 0 15,24-24-15,-24 0 16,24-24-16,-48-1 0,0-23 16</inkml:trace>
  <inkml:trace contextRef="#ctx0" brushRef="#br0" timeOffset="8749">1258 2565 0,'25'0'15,"-25"-25"-15,24 25 16,-48 0 15,24 25-31,0 23 16,-25 0-16,25 25 15,-24-1-15,0 25 16,0 24-16,0 0 0,-1 24 16,1 0-16,-24-24 0,24 0 15,-1 0-15,1-24 16,0 0-16,0-25 0,24 1 15,-24-1-15,24-23 16,0-25-16,-25 0 0,25 0 16,25-24-1,-1-24-15,0 24 16,24-24-16,1 0 0,23 0 16,25-1-16,0 1 15,24 0-15,24 0 0,49 0 16,-25 24-16,49-24 0,23 24 15,1 0-15,24 0 16,1 0-16,-26 0 0,1 0 16,-24 24-16,0-24 15,-25 24-15,-23-24 0,-1 24 16,-48-24-16,0 24 0,-24-24 16,-1 24-16,-23-24 15,-25 0-15,1 0 0,-25 0 16,0 0-16,0 0 15,1 0-15,-25-24 0,24 24 16,-24-24-16,0 0 0,24 0 16,-24 0-16,0-1 15,0 1-15,24-24 0,-24-1 16,0 1-16,0 0 16,24-25-16,-24 0 0,24-23 15,1-1-15,-1 0 0,0 0 16,0 1-16,0-25 15,1 24-15,-1 0 0,0 25 16,0-25-16,-24 24 16,0 25-16,0-25 0,0 25 15,0 24-15,0-25 0,-24 25 16,24 0-16,-24 24 16,24-24-16,-24 24 0,-1 0 15,1 0 1,-24 0-16,-1 0 0,1 0 15,0 24-15,-49-24 0,0 0 16,0 24-16,-48-24 16,0 0-16,-24 0 0,-1 0 15,-23 0-15,-1 0 0,-23 0 16,-25 0-16,-24 0 16,24 0-16,-24 0 0,-25 0 15,25 24-15,0-24 16,0 25-16,24-25 0,0 24 15,49-24-15,23 24 0,50-24 16,-1 24-16,48-24 16,25 24-16,23-24 0,25 25 15,49-1 1,-25-24-16,24 0 16</inkml:trace>
  <inkml:trace contextRef="#ctx0" brushRef="#br0" timeOffset="9290">1936 3121 0,'-25'0'15,"25"-24"-15,0 48 16,0 0 0,0 0-16,0 0 15,-24 25-15,24-1 0,-24 25 16,0-25-16,24 25 15,-24-25-15,0 25 0,-1-25 16,1 0-16,0-23 16,24-1-16,-24 0 0,24-48 31,0 0-31,0-25 0,24-23 16,0-1-16,0-24 15,1 1-15,-1-1 0,0 0 16,0 0-16,0 25 15,0-1-15,1 1 0,-1 47 16,0 1-16,0 24 16,0 24-16,1 1 0,-1 23 15,0 25-15,0-1 0,0 25 16,1 0-16,-25-25 16,24 25-16,-24-24 0,0-1 15,0 1-15,0-25 16,0 0-16,0-23 0</inkml:trace>
  <inkml:trace contextRef="#ctx0" brushRef="#br0" timeOffset="9836">1911 3411 0,'-24'-24'0,"24"-24"16,-24 48-16,24-25 0,24 25 15,0 0 1,1-24-16,-1 24 15,24 0-15,1-24 16,-25 0-16,48 24 0,-23-24 16,-25-1-16,24 1 0,-23 0 15,-1-24-15,0 24 16,0-1-16,-24 1 0,0-24 16,0 24-16,0-1 0,0 1 15,0 48 1,0 1-16,0-1 15,0 24-15,0 25 16,0-1-16,24 1 0,-24-1 16,0 25-16,0-24 0,24-1 15,-24 1-15,0-1 16,0-23-16,0-25 0,0 0 16,0 0-16,0 1 15,0-50 1,0 1-16,-24-24 0,24-25 15,0 25-15,0-49 16,0 25-16,0-25 0,0 0 16,24 0-16,1 25 15,-1-1-15,0 1 0,0 47 16,0-23-16,25 48 0,-25 0 16,0 0-16,25 0 15,-25 24-15,0 25 0,-24-25 16,24 24-16,-24 1 15,-24-1-15,0 24 0,0-23 16,-1-1-16,-23 1 0,24-25 16,-25 24-16</inkml:trace>
  <inkml:trace contextRef="#ctx0" brushRef="#br0" timeOffset="10303">3097 3000 0,'0'-24'0,"0"48"31,0 0-15,0 25-16,0-1 0,0 0 15,24 1-15,-24 23 16,0 1-16,24 24 0,-24-25 15,0 1-15,24-1 0,-24-23 16,0-1-16,0-24 16,0 25-16,-24-49 15,24-25 1,-24 1-16,24-24 16,0-25-16,-24 1 0,24-25 15,0 0-15,0 0 16,0 1-16,0-1 0,0 0 15,24 25-15,0 23 0,0 1 16,1-1-16,-1 49 16,24 0-16,-24 0 0,25 25 15,-25 23-15,24-24 16,-24 25-16,-24 23 0,0-23 16,0-1-16,0 24 0,-48-23 15,24-1-15,-24 1 16,23-25-16,-23 24 0,0-48 15,23 24-15</inkml:trace>
  <inkml:trace contextRef="#ctx0" brushRef="#br0" timeOffset="10478">3629 3460 0,'0'24'0,"0"-48"31,0-1 0</inkml:trace>
  <inkml:trace contextRef="#ctx0" brushRef="#br0" timeOffset="10848">3871 2952 0,'-24'-49'0,"24"25"0,-24-24 16,24 23 0,0 50-1,0-1-15,24 24 0,-24 25 16,24-1-16,0 1 15,0 24-15,0-25 0,1 25 16,-1-24-16,0-25 0,-24 0 16,24 1-16,-24-25 15,0 0-15,24 0 0,-24-48 16,0 0 0,0 0-16,0-25 0,25-23 15,-25-1-15,0-24 16,24 25-16,-24-25 0,24 25 15,-24-1-15,24 25 0,-24 23 16,0-23-16</inkml:trace>
  <inkml:trace contextRef="#ctx0" brushRef="#br0" timeOffset="11131">4476 3218 0,'0'24'62,"24"0"-62,-24 0 16,0 0-16,0 1 0,0 23 16,0 0-16,0 1 15,0-1-15,0 1 0,0-1 16,0-24-16,0 0 0,0 0 16</inkml:trace>
  <inkml:trace contextRef="#ctx0" brushRef="#br0" timeOffset="11283">4597 2976 0,'0'-24'0,"0"-25"16,0 25-16,-25 24 31,25 24-31,-24 0 16</inkml:trace>
  <inkml:trace contextRef="#ctx0" brushRef="#br0" timeOffset="12085">4839 3314 0,'0'25'0,"-25"-25"15,25 24-15,25-24 47,-1-24-31,0-1-16,0 25 15,0-24-15,-24 0 0,24 24 16,1-24-16,-25 0 16,0-1-16,0 1 15,0 0-15,0 0 0,-25 24 16,25-24-16,-24 24 15,0 0-15,0 0 0,0 24 16,0 0-16,24 0 16,-25 25-16,1-1 0,0 0 15,24 1-15,0-1 16,0-24-16,24 25 0,0-25 16,1 0-16,-1 0 0,0 1 15,24-25-15,-24 0 16,1-25-16,23 25 0,-24-24 15,0 0-15,-24-24 0,25 23 16,-1-23-16,-24 0 16,0-1-16,0 1 0,0 24 15,0-25-15,0 25 16,0 48 0,24 25-1,-24-25-15,0 24 16,0-24-16,0 1 0,0 23 15,24-24-15,-24 0 16,0 1-16,24-25 16,-24-25-1,25 1 1,-25 0-16,24 24 16,-24-24-16,24 0 15,-24-1-15,0 1 0,24 24 16,-24-24-16,0 0 15,24 24-15,-24 24 16,0 0 0,25 0-16,-25 1 15,24-1-15,-24 0 32,0-48-17,24 0 1,-24-1-16,0 1 15,0 0-15,0 0 16,0 0-16,-24 24 16</inkml:trace>
  <inkml:trace contextRef="#ctx0" brushRef="#br0" timeOffset="12517">5564 3169 0,'-24'0'16,"0"0"-16,48 0 46,0 0-46,25 0 16,23 0-16,25-24 16,48 24-16,24 0 0,49-24 15,0 24-15,48-24 0,24 0 16,1-1-16,-1 1 16,24 0-16,-23 0 0,-1 0 15,-24 24-15,0-25 16,-48 1-16,-1 0 0,-23 24 15,-49 0-15,-24-24 0,-24 24 16,-49 0-16,1 0 16,-25-24-16,-48 24 15,-1-25 1,1 25-16,0 0 0,0-24 16,0 24-16,-1 0 0</inkml:trace>
  <inkml:trace contextRef="#ctx0" brushRef="#br0" timeOffset="12757">9798 2565 0,'-49'0'0,"25"-25"0,0 25 16,0-24-16,48 24 46,0 24-46,0 1 16,25 23-16,-1-24 0,0 24 16,1-23-16,-1 23 15,0 0-15,-23 1 0,-25-1 16,-25 1-16,1-25 0,-24 24 16,-49 1-16</inkml:trace>
  <inkml:trace contextRef="#ctx0" brushRef="#br0" timeOffset="14517">10572 1960 0,'24'-24'0,"0"-1"0,-24 1 16,24 24-16,-24 24 0,0 1 16,0-1-16,-24 48 15,0 1-15,0 24 0,-1 24 16,1 0-16,-24 48 15,24 24-15,-25 1 0,25-1 16,0 1-16,24 0 0,-24-1 16,24 1-16,0-25 15,0 0-15,0-24 0,0 25 16,0-49-16,0 0 16,-24 0-16,24 0 0,0-49 15,-25 25-15,25-49 0,0 1 16,-24-1-16,24-24 15,0 0-15,0-48 32,24 24-32,1-24 15,23 0-15,0 0 0,25 24 16,24-25-16,48 1 16,24 0-16,25 0 0,48 24 15,72-24-15,25 24 0,48 0 16,24 0-16,49 0 15,48 0-15,0 24 0,24 0 16,-24 24-16,0-23 16,-24-1-16,-25 24 0,-48-24 15,-48 1-15,-48-1 0,-49-24 16,-48 24-16,-49-24 16,-48 0-16,-24 0 0,-49 0 15,-24-24-15,-24 0 16,-24-1-1,24 1-15,-24 0 0,0 0 16,24 0 0,0-1-16,0-23 0,0 24 15,0-25-15,0-23 16,0-1-16,-25 1 0,1-25 16,24-24-16,-48 24 0,24-24 15,0-24-15,-1 0 16,25 0-16,-24-24 0,24-1 15,0-23-15,24-1 16,1 1-16,23-1 0,-24-24 16,24 25-16,-23-1 0,-1 1 15,-24 24-15,0-1 16,0 25-16,-24 0 0,-1 24 16,1 24-16,0 0 15,-24 25-15,24 23 0,-1 1 16,1 0-16,0 24 0,24-1 15,-24 1-15,24 0 16,-24 24 15,-1 0 1,1 0-32,0 0 0,0 0 15,-25 0-15,-23 0 0,-1 0 16,-23 0-16,-25 0 15,-49 24-15,1-24 0,-73 0 16,0 0-16,-48 0 0,-25 0 16,-23 0-16,-25 0 15,0 0-15,-24 0 0,-24 0 16,24 0-16,-363 0 16,363 0-16,48 0 15,25 0-15,23 0 0,1 0 16,48 0-16,0 0 15,49 0-15,23 0 0,49 0 16,0 0-16,49 0 0,-1 0 16,49 0-16,0 0 15,24 24 1,24-24 0,0 0-1,0 25 1,1-25-1,-1 0 1,-24 24-16,0 0 16,0 0-1,0 0-15,0 25 0,0-25 16,-24 24-16,24 1 16,0-1-16,-25 25 0,25-25 15,0 25-15,0-25 16,0 24-16,0 1 0,0 0 15,0-1-15,0 1 0,0-25 16,0 25-16,0-25 16,0 0-16,0 1 0,0-1 15,25-24-15,-25 1 16,0-1-16,0 0 0,0 0 16</inkml:trace>
  <inkml:trace contextRef="#ctx0" brushRef="#br0" timeOffset="15320">11563 170 0,'0'-25'0,"0"1"0,0 0 16,-24 0-16,0 24 15,24 24-15,-24 24 16,0 1-1,0-1-15,-1 1 0,1 23 16,0 1-16,0-1 0,24 1 16,-24-25-16,-1 25 15,25-25-15,-24 1 0,24-25 16,0 0-16,0 0 16,0-48-1,0 0-15,24-25 0,1 1 16,-1 0-16,0-25 15,24-24-15,-23 1 0,23-1 16,-24 24-16,0-24 16,0 49-16,1-24 0,-1 47 15,0 25-15,0 49 16,0-1-16,1 25 16,-1-1-16,0 25 0,0-24 15,0 23-15,1 1 16,23 0-16,-24-25 0,0-23 15,1 23-15,-25-47 0,0 23 16,0-24-16</inkml:trace>
  <inkml:trace contextRef="#ctx0" brushRef="#br0" timeOffset="15860">11636 726 0,'-24'-24'0,"0"-25"15,24 25-15,-25 24 16,25-24-16,25 0 15,-1 24-15,0 0 0,24-24 16,1 24-16,-1-24 16,25 24-16,-25-25 0,25 1 15,-25 24-15,0-24 16,1 24-16,-25-24 0,0 24 16,-24-24-16,24 24 0,-24 24 46,0 0-46,0 0 16,0 0-16,0 25 0,0-1 16,0 25-16,25-1 0,-25-23 15,0 23-15,24-23 16,-24 23-16,0-48 0,24 25 16,-24-25-16,0 0 15,0 0-15,0-48 16,-24 0-16,24 0 15,0 0-15,-24-25 16,24-23-16,0-1 0,0 0 16,24 1-16,-24-1 15,24-23-15,0 23 0,25 25 16,-25-25-16,0 49 0,24 0 16,-23 24-16,-1 24 15,24 0-15,-24 0 0,-24 25 16,24-1-16,-24 0 15,0 1-15,-24-1 0,0 0 16,-24-23-16,24 23 0,-25-24 16,1-24-16,24 24 15,-25-24-15,25-24 0,0 24 16</inkml:trace>
  <inkml:trace contextRef="#ctx0" brushRef="#br0" timeOffset="16322">12773 412 0,'24'-25'32,"-24"50"-1,24-1-31,-24 0 15,0 24-15,25 1 0,-25 23 16,0-23-16,0 23 16,0 1-16,0-25 0,0 25 15,0-49-15,0 24 16,0-23-16,0-1 0,0 0 16,0-48-16,0 0 15,0-1-15,0 1 16,0-24-16,0-25 0,0 1 15,0 23-15,0-48 0,24 25 16,0-1-16,0 25 16,0-25-16,1 49 0,-1-24 15,0 48-15,24 0 16,-24 0-16,-24 48 0,25-24 16,-25 25-16,0-1 0,0 1 15,0-1-15,-25-24 16,1 24-16,0 1 0,-24-25 15,24-24-15,-1 24 16,1-24-16,0 0 0</inkml:trace>
  <inkml:trace contextRef="#ctx0" brushRef="#br0" timeOffset="16711">13426 339 0,'24'0'0,"-24"-24"0,25 24 16,-25-24 0,0 48 15,24 0-31,-24 0 0,24 25 16,-24-1-16,24 25 15,0-25-15,0 24 0,1-23 16,-1-1-16,0 1 15,-24-1-15,24-24 0,0 0 16,1-24-16,-1 0 16,0-24-16,-24 0 15,24-24-15,0-1 0,1-23 16,23-1-16,-24 1 16,0-1-16,-24 0 0,25 25 15,-1-25-15,-24 49 0,0-24 16,0 72-1,0 0 1,0 0-16,0 1 16,0 23-16,0-24 0</inkml:trace>
  <inkml:trace contextRef="#ctx0" brushRef="#br0" timeOffset="16921">14345 484 0,'25'24'0,"-25"1"32,0-1-32,24 0 15,-24 0-15,0 24 16,0-23-16,0 23 16,0 0-16,0-23 0,0 23 15,0 0-15,0-23 16,-24-1-16,24 0 0</inkml:trace>
  <inkml:trace contextRef="#ctx0" brushRef="#br0" timeOffset="17061">14442 339 0,'0'-48'0,"0"23"15,0 1-15,0 0 0,0 48 16,0 0-1,0 1 1</inkml:trace>
  <inkml:trace contextRef="#ctx0" brushRef="#br0" timeOffset="17875">14708 581 0,'0'24'0,"24"-24"0,-24 24 16,0 0-1,25 1 17,-1-25-17,0 0-15,0 0 16,0 24-16,25-24 0,-25 0 16,0-24-16,25-1 15,-49 1 1,0 0-16,0 0 0,-25 0 15,25-25-15,-24 25 16,0 0-16,0 24 0,24-24 16,-24 24-16,-1 24 15,1-24-15,0 48 0,0-23 16,0 23-16,-1 0 16,25 25-16,0-25 0,0 1 15,25-1-15,-25 0 0,24 1 16,24-25-16,-24 0 15,25 0-15,-25-24 0,24 0 16,1-24-16,-1 0 16,0 0-16,1 0 0,-1-25 15,-24 1-15,1-1 0,-1 1 16,0-25-16,-24 25 16,24 24-16,-24-24 0,0 23 15,24 25 1,-24 25-16,0-1 15,0 0-15,0 24 0,0-24 16,25 25-16,-25-1 16,24-24-16,-24 1 0,24 23 15,0-24 1,0-24-16,1 0 16,-1 0-16,0-24 15,0 24-15,24-24 16,-23 0-16,-1-1 0,0 25 15,0-24-15,0 24 0,-24-24 16,25 24-16,-1 0 16,-24 24-16,24-24 0,-24 24 15,24 1-15,0-1 16,-24 0-16,25 0 0,-1 0 16,0 1-16,0-1 15,0-24-15,1 0 0,23-24 16,-24 24-16,24-25 0,1-23 15,-1 24-15,-24-25 16,25 1-16,-25-25 0,0 25 16,0 0-16,1-25 0,-25 49 15,0-24-15,-25 23 16,1 25-16,0 0 0,-24 0 16</inkml:trace>
  <inkml:trace contextRef="#ctx0" brushRef="#br0" timeOffset="19410">11660 2758 0,'0'-48'0,"0"-1"0,-24 1 15,24 24-15,0-25 0,0 25 16,0 0 0,0 48-1,-24-24-15,24 49 16,0-25-16,0 24 0,0 25 15,-24 23-15,24 1 0,-25 24 16,25 0-16,-24 24 16,24-24-16,-24 24 0,24 0 15,-24-24-15,24 0 16,0 0-16,-24-24 0,24-24 16,0-1-16,0-23 0,0-1 15,0-24-15,0 0 16,0 1-16,24-25 31,0 0-15,0-25-16,25 25 15,-25 0-15,48 0 16,1 0-16,24 0 0,0 0 16,48 0-16,48 0 0,1 0 15,48 25-15,24-1 16,24-24-16,49 24 0,-1 0 15,25 25-15,0-25 16,-24 0-16,24 0 0,-49 0 16,1 0-16,-49 1 0,-24-25 15,-49 0-15,-24 0 16,-23 0-16,-50 0 0,-47-25 16,-1 1-16,-24 0 15,-24 0-15,0 0 0,-24 0 16,0-1-16,0 1 0,-1 0 15,1 0-15,0-25 16,24 25-16,-24-24 0,24 24 16,0-49-16,-24 25 15,24-25-15,0 1 0,0-1 16,0-24-16,0-24 16,24 24-16,-24-48 0,24 0 15,0 24-15,0-24 0,1 0 16,-1 0-16,0 0 15,0 24-15,-24 24 0,24 0 16,1 25-16,-25 23 0,0 1 16,0-1-16,0 25 15,0 0-15,0 0 0,-25 24 16,25-24-16,-24 0 16,0 24 15,24-25-31,-24 25 15,0 0 1,-1 25-16,-23-25 16,0 24-16,-1-24 0,-47 0 15,-1 24-15,-24 0 0,-24-24 16,0 24-16,-49-24 16,1 0-16,-49 24 0,0-24 15,0 0-15,-48 0 16,23 0-16,-23 0 0,24 25 15,-24-25-15,24 0 0,0 0 16,24 24-16,0-24 16,24 24-16,25-24 0,23 0 15,1 0-15,48 24 0,24-24 16,0 0-16,49 0 16,0 0-16,23 0 0,1 0 15,0 0 1,0 0 31,0 0-32,-1 0 1,1 0 0,0 0 15,0 0-16,0 0 1,48 0 62</inkml:trace>
  <inkml:trace contextRef="#ctx0" brushRef="#br0" timeOffset="19934">12071 1549 0,'0'-25'0,"-24"25"0,24-24 15,0 48 17,0 25-32,0-25 15,-24 24-15,24 1 0,-24-1 16,24 25-16,-24-25 15,0 0-15,-1 1 0,1-1 16,0-24-16,0 1 16,24-1-16,-24-24 15,48-24 1,-24-1-16,24-23 16,0 24-16,0-25 0,1-23 15,-1-1-15,24 1 0,-24-1 16,25-24-16,-25 25 15,24-1-15,-24 1 0,25 23 16,-25 25-16,0 0 16,0 24-16,1 24 0,-1 0 15,0 25-15,0 23 16,-24 1-16,24 24 0,1-1 16,-25-23-16,24 24 0,-24-1 15,0-23-15,24-25 16,-24 25-16,0-49 0,0 24 15,0-23 1</inkml:trace>
  <inkml:trace contextRef="#ctx0" brushRef="#br0" timeOffset="20083">12168 1815 0,'-24'-49'0,"0"25"0,24 0 15,0 0-15,0-1 16,24 25-16,0 0 15,25 0-15,-1 0 16,0 0-16,25 0 0,0-24 16,-1 24-16</inkml:trace>
  <inkml:trace contextRef="#ctx0" brushRef="#br0" timeOffset="20310">12894 1452 0,'0'-24'16,"-24"-1"-16,24 1 15,-24 24-15,24 24 32,0 25-17,0-1-15,24 1 0,-24-1 16,0 24-16,0 1 0,0-25 16,0 25-16,0 0 15,0-25-15,0 0 0,-24 1 16,24-25-16,0 0 15,0 0-15</inkml:trace>
  <inkml:trace contextRef="#ctx0" brushRef="#br0" timeOffset="20751">12991 1597 0,'-24'0'0,"24"-24"16,-25 0 0,25-1-16,0 1 15,0 0-15,0 0 16,0 0-16,25-1 0,-25 1 15,24 0-15,-24 0 0,0 0 16,24-1-16,0 25 16,0 0-16,0 0 0,1 0 15,-1 0-15,24 0 0,1 25 16,-25-1-16,24 0 16,-24-24-16,25 24 0,-25 25 15,-24-25-15,0 0 16,-24 24-16,0-23 0,-1 23 15,-23 0-15,-25-24 0,25 1 16,0 23-16,-25-24 16,25-24-16,24 24 0,-25-24 15,25 0-15</inkml:trace>
  <inkml:trace contextRef="#ctx0" brushRef="#br0" timeOffset="21314">13595 1597 0,'0'-24'0,"-24"24"0,24-24 16,0-1-1,0 50 1,0-1 0,0 0-16,0 0 15,0 0-15,0 25 0,0-1 16,0 25-16,0-25 0,0 0 16,0 1-16,0-1 15,0 1-15,0-25 0,0 0 16,0 0-16,0 0 15,0-48 17,0 0-32,0 0 15,0-25-15,0 1 0,0 0 16,0-25-16,0 0 16,0 1-16,0-1 0,24-23 15,-24 23-15,25 0 0,-1 25 16,0 0-16,0-1 15,0 25-15,25 24 0,-25 0 16,0 24-16,0 0 16,1 1-16,-1 23 0,0-24 15,0 25-15,0-1 0,-24 0 16,0 1-16,-24-25 16,0 24-16,0-24 0,-25 1 15,25-1-15,-24 0 0,-1-24 16,1 0-16,24 24 15,-25-24-15,25 0 0,0 0 16</inkml:trace>
  <inkml:trace contextRef="#ctx0" brushRef="#br0" timeOffset="22741">10427 460 0,'-25'0'0,"1"24"0,0-24 16,24 24 0,24-24-1,0 0-15,25 0 16,-1-24-16,0 24 15,25-24-15,0 24 0,-1-24 16,25 24-16,-24-24 16,-1 24-16,-24-25 0,1 25 15,-25 0-15,-24-24 0,-24 0 16</inkml:trace>
  <inkml:trace contextRef="#ctx0" brushRef="#br0" timeOffset="23017">10838 170 0,'24'0'0,"-24"24"15,24 0 32,0-24-31,1 0-16,-1 0 0,0 24 15,24-24-15,-24 24 0,25-24 16,-25 25-16,0-25 16,0 24-16,-24 0 0,0 0 15,0 0-15,0 1 16,-24-1-16,-24 0 0,-1 0 16,1 25-16,-24-25 0,-1 24 15</inkml:trace>
  <inkml:trace contextRef="#ctx0" brushRef="#br0" timeOffset="23611">11031 2057 0,'-24'0'16,"0"0"-1,48 0 17,0 0-32,0 0 15,25-25-15,-1 25 16,1-24-16,23 24 0,1-24 15,-25 24-15,1-24 0,-1 24 16,0-24-16,-24 24 16,-24-25-16,-24 1 15,0 24 1</inkml:trace>
  <inkml:trace contextRef="#ctx0" brushRef="#br0" timeOffset="23899">11297 1694 0,'0'-25'0,"25"25"47,-1 0-32,0 25 1,24-25-16,-23 0 0,23 0 15,-24 24-15,0-24 16,25 24-16,-25-24 0,0 24 16,0 0-16,-24 1 15,0-1 1,-24 0-16,0 0 0,0 0 16,-25 25-16,1-25 15,0 24-15,-1-23 0</inkml:trace>
  <inkml:trace contextRef="#ctx0" brushRef="#br0" timeOffset="28946">11636 2419 0,'0'-24'0,"0"0"15,0 0 1,0 0 15,0 48-15,0 0-1,0 0-15,0 0 16,0 1-16,0 23 16,0-24-16,0 25 0,0-25 15,0 24-15,0-24 16,-24 0-16,24 1 0,0-1 15,0 0-15,0 0 0,0 0 16,-24-24-16,24 25 16,0-1-16,0-48 31,0-1-15,0 1-16,24 0 15,-24 0-15,0 0 16,0-1-16,0 1 0,0 0 15,0 48 1</inkml:trace>
  <inkml:trace contextRef="#ctx0" brushRef="#br0" timeOffset="29780">13160 4282 0,'0'-24'0,"0"0"0,0-1 15,0 1 1,0 48-1,0 1 1,0-1 0,0 24-16,-24-24 0,24 49 15,-24-25-15,24 49 16,0-24-16,-25 23 0,25 1 16,-24 24-16,24-24 0,-24 24 15,24-24-15,-24-1 16,24-23-16,-24 0 0,24-1 15,0 1-15,0-1 16,-24-23-16,24-1 0,0-24 16,0 25-16,0-25 0,0 0 15,0 0 1,0 0-16,0-48 31</inkml:trace>
  <inkml:trace contextRef="#ctx0" brushRef="#br0" timeOffset="30510">11709 6217 0,'0'-24'15,"0"0"1,0 48 15,0 24-15,24 25-16,-24-25 0,0 49 15,0-24-15,0 24 0,0-1 16,0 1-16,0 0 16,0-25-16,0 1 0,0 0 15,0-25-15,24 0 16,-24-24-16,0 1 0</inkml:trace>
  <inkml:trace contextRef="#ctx0" brushRef="#br0" timeOffset="31231">11781 6508 0,'-24'-73'0,"0"25"15,0-1-15,24 1 16,-25 24-16,25-1 0,0 1 16,25 24-1,23-24-15,0 24 16,25 0-16,24 0 0,24 0 15,24-24-15,48 24 16,49 0-16,0-24 0,48 24 16,25 0-16,-1 0 15,25-24-15,-24 24 0,-25 0 16,0 0-16,-48 0 0,-24 0 16,-49 0-16,-24 0 15,-48 0-15,-24 0 0,-25 0 16,-24 0-16,-24 24 31,-24-24-31,0 24 0,24 0 16,-24 24-16,-1 1 15,25-1-15,-24 1 0,24 23 16,0 1-16,0-1 16,0 1-16,0-1 0,0 1 15,24 0-15,-24-1 0,0 1 16,0-1-16,0-23 15,0 23-15,0-23 0,0-25 16,0 24-16,-24-24 16,24 25-16,-24-25 0,-24-24 15,23 24-15,-23-24 0,-25 24 16,1-24-16,-49 0 16,0 0-16,-24 0 0,-25-24 15,-47 24-15,-1-24 16,-48 0-16,0 24 0,-24 0 15,-1-24-15,1 24 0,24 0 16,-24 0-16,48 0 16,0 0-16,24 24 0,25-24 15,23 0-15,25 24 0,24-24 16,49 0-16,-1 24 16,25-24-16,23 0 0,1 0 15,48 0 1,1 0-1,-1 0 1,0 0-16,0-24 16,0 24-16,-24-24 15,25 24 1</inkml:trace>
  <inkml:trace contextRef="#ctx0" brushRef="#br0" timeOffset="31952">12144 6967 0,'-24'-24'16,"24"0"0,0 48 15,0 0-31,0 0 16,0 25-16,0-25 0,0 49 15,0-25-15,0 24 0,0 1 16,0-25-16,0 25 15,0 0-15,0-25 0,0 0 16,0 1-16,0-25 16,0 0-16,0 0 0,0 0 15,0-48 1,0 0 0,0-24-16,0-1 0,0 1 15,0-25-15,0 1 0,0-1 16,-24-24-16,24 1 15,0-1-15,0 0 0,0 25 16,0-1-16,24 0 16,-24 25-16,24 0 0,0 24 15,0-1-15,1 25 0,23 0 16,-24 0-16,25 25 16,-25-1-16,0 24 0,0-24 15,-24 25-15,0-1 16,0 0-16,0 1 0,-48-1 15,24 1-15,-25-25 0,25 0 16,-24 0-16,23-24 16</inkml:trace>
  <inkml:trace contextRef="#ctx0" brushRef="#br0" timeOffset="32468">12725 7064 0,'24'-24'16,"-24"0"0,24 24-16,-24-25 15,24 1-15,-24 0 0,24 24 16,-24-24-16,0 0 15,0-1-15,-24 25 0,24-24 16,-24 24-16,0 0 0,0 0 16,-25 0-16,25 24 15,0 1-15,0-1 0,-25 0 16,49 0-16,-24 0 0,0 25 16,24-25-16,0 24 15,0-23-15,24-1 0,-24 0 16,24 0-16,0 0 15,1 0-15,-1-24 16,24-24-16,-24 24 0,1-24 16,-25 0-16,24-24 15,0 23-15,0 1 0,-24-24 16,24 24-16,-24-1 16,0 1-16,25 0 0,-25 48 31,0 0-31,0 1 15,0-1-15,0 24 0,0-24 16,0 1-16,0-1 16,0 0-16,0 0 0,24 0 15</inkml:trace>
  <inkml:trace contextRef="#ctx0" brushRef="#br0" timeOffset="33062">13305 7040 0,'24'-24'16,"1"-1"0,-25 1-16,0 0 0,24-24 15,-24 23-15,0 1 16,0 0-16,-24 0 16,-1 24-16,1 0 15,0 0-15,0 0 16,0 24-16,-1 0 0,1 0 15,0 1-15,0-1 0,0 24 16,-1-24-16,25 1 16,0-1-16,0 0 0,0 0 15,25-24 1,-1 0-16,0 0 0,24 0 16,-23 0-16,23-24 0,-24 24 15,0-24-15,1 0 16,-1 24-16,-24-25 0,24 1 15,-24 0-15,0 0 16,0 0-16,-24 48 31,24 0-31,0 24 0,0 1 16,0-1-16,0 25 0,0-1 16,24 1-16,-24-1 15,24 1-15,-24 0 0,0-1 16,0-23-16,0-1 0,0 0 15,0-24-15,-24 1 16,0-25-16,0 0 0,-25 0 16,25 0-16,-24-25 15,-1 1-15,1-24 16,24 0-16,-1 23 0,1-23 0,24 0 16,0-1-16,0 25 15,24-24-15,1 23 0,-1 1 16,24 0-16,-24 24 0,25-24 15,-1 24-15,1-24 16</inkml:trace>
  <inkml:trace contextRef="#ctx0" brushRef="#br0" timeOffset="33482">13668 7040 0,'0'-24'0,"-24"24"16,48 0 31,0 24-31,0-24-16,1 0 15,-1 0-15,24 0 0,-24 0 16,1 0-16,-1 0 15,0 0-15,0-24 0,0-1 16,-24 1 0,0 0-16,0 0 0,0 0 15,-24-1-15,0 1 0,0 0 16,-25 24-16,25-24 16,0 24-16,0 0 0,0 24 15,-1 0-15,1 0 16,0 1-16,24 23 0,0-24 15,0 25-15,0-1 0,0 0 16,0-23-16,24 23 16,0-24-16,1 0 0,-1 0 15,0-24-15,24 0 16</inkml:trace>
  <inkml:trace contextRef="#ctx0" brushRef="#br0" timeOffset="33883">14515 6846 0,'24'0'0,"-24"-24"15,24 24 1,-24-24-16,0 0 16,-24 24-1,24-25-15,-24 25 16,0 0-16,-1 0 0,-23 0 15,24 0-15,-25 25 16,25-25-16,-24 24 0,24-24 16,-1 24-16,1 0 15,24 0-15,0 1 16,0-1-16,24 0 0,1 0 16,23-24-16,0 24 15,1 1-15,-1-25 0,1 24 16,-1-24-16,0 0 0,-24 24 15,1-24-15,-1 0 16,-24 24-16,-24-24 31,-25 24-31,25-24 0,-24 0 16,24 25-16,-25-25 16,1 0-16,24 0 0</inkml:trace>
  <inkml:trace contextRef="#ctx0" brushRef="#br0" timeOffset="34064">14611 6774 0,'25'0'0,"-50"24"32,1-24-32,0 24 0,-24-24 15,-1 48-15,-23-23 0,23 23 16,-23 0-16,-1 1 15,1-1-15,-1 25 0,25-1 16</inkml:trace>
  <inkml:trace contextRef="#ctx0" brushRef="#br0" timeOffset="37017">14031 7572 0,'24'0'156,"-24"24"-31,0-48 16,0 48 156,-24 0-297,0 25 15,0-25-15,-1 24 16,1 1-16,0-1 0,0 0 16,-25 1-16,49-1 15,-24 1-15,24-1 0,-24-24 16,24 0-16,24-48 31,0 0-31,1 0 16,-1-25-16,0 1 15,0 0-15,0-1 0,1 1 16,-1-1-16,0 1 0,0 0 16,-24-1-16,0 25 15,24 0-15,-24 0 0,0 0 16,24 24 0,-24 24-1,0 0-15,25 0 16,-25 25-16,24-1 15,0 24-15,0-23 0,0 23 16,1-23-16,-1-1 16,0 25-16,0-49 0,0 24 15,-24-23-15,25-1 0,-25 0 16,0-48 15</inkml:trace>
  <inkml:trace contextRef="#ctx0" brushRef="#br0" timeOffset="37783">14152 7645 0,'0'-25'0,"-24"1"15,24 0 1,0 48 15,0 0-15,0 1-1,0-1-15,0 0 16,0 0-16,0 24 0,0 1 16,-25 23-16,25 1 0,0 0 15,0-1-15,0 1 16,0 23-16,0-23 0,0 24 15,0-25-15,0 1 16,0-25-16,25 1 0,-25-1 16,0 0-16,24 1 0,-24-25 15,0 0-15,0 0 16,0 1-16,0-1 0,0 0 16,24-24-16,-24 24 15,0 0-15,0 1 16,-24-25-1,24 24 1,0 0 62,24-24-47,0 0-31,25 0 16,-1 0-16,49-24 0,0 24 16,23-24-16,50 24 15,-1 0-15,49-25 0,0 25 16,48-24-16,-24 24 16,24-24-16,0 24 0,-24 0 15,-25 0-15,-23 0 0,-25-24 16,1 24-16,-49 0 15,-1 0-15,-47 0 0,0 0 16,-25 0-16,0 0 0,-23 0 16,-50 0 15,1 0 0,0 0-15</inkml:trace>
  <inkml:trace contextRef="#ctx0" brushRef="#br0" timeOffset="39462">17805 8443 0,'0'-49'16,"0"25"-16,0 0 15,0 48 1,0 0 0,0 25-1,0-1-15,0 25 0,0-1 16,0 1-16,0 24 0,0-25 16,24 25-16,-24 0 15,0 0-15,24-25 0,-24 1 16,0-1-16,0 1 0,24-25 15,-24 1-15,0-1 16,0 0-16,0-23 0,0-1 16,0 0-16,0-48 31,0 0-15,24-1-1,1 1-15,-1 0 16,24 24-16,1-24 0,-1 0 15,24 24-15,1 0 16,48 0-16,24 0 0,0 0 16,49 0-16,24 24 15,-1 0-15,49-24 0,25 24 16,-1 0-16,0 1 16,25-1-16,-1 0 0,-24 0 15,1-24-15,-25 24 0,0-24 16,-48 24-16,-1-24 15,-47 0-15,-25 0 0,-48 0 16,-25 0-16,1 0 16,-49 0-16,-24-24 15,-24 0 17,24 0-17,0 0 1,0 0-1,0-1-15,-24 1 16,24 0-16,0 0 0,-25-25 16,25 1-16,-24 0 0,0-25 15,0 0-15,24 1 16,-24-1-16,-1-23 0,1-1 16,24 0-16,0 0 0,0 1 15,-24-1-15,24 24 16,0-24-16,0 25 0,0-1 15,-24 1-15,24 23 0,-24 1 16,24 0-16,0 23 16,-25 1-16,25 0 15,-24 24-15,0 0 32,0 0-17,0 0-15,-25 24 16,1-24-16,-25 0 15,1 0-15,-49 24 0,-24-24 16,-25 25-16,1-25 0,-25 0 16,-23 24-16,-25-24 0,0 0 15,0 0-15,-24 24 16,24-24-16,-24 0 0,24 0 16,0 0-16,24 0 15,25 0-15,-1 0 0,49 0 16,0 0-16,24 0 0,24 0 15,25 0-15,23 0 16,25 24-16,0-24 0,0 0 16,0 24 93,-1-24-109,1 25 16,0-25-1,0 24-15,0-24 32,24 24-17,-24-24 1,-1 24-1,1-24 1,24 24-16,-24-24 16,24 24-16,-24-24 15,0 0 1,24 25 0,-25-25-16,1-25 15,0 50 63,24-1-62,0 0 0,0 0-16,0 25 0,0-25 15,0 0-15,24 24 16,-24 1-16,24-25 0,-24 24 15,25-23-15,-25-1 0,24 0 16,-24 0-16,0 0 16,24 0-16</inkml:trace>
  <inkml:trace contextRef="#ctx0" brushRef="#br0" timeOffset="40016">18821 8588 0,'0'-24'15,"24"24"1,-24 24 0,0 0-1,0 0-15,24 1 0,-24 23 16,24 0-16,-24 25 15,24-25-15,1 1 0,-1 23 16,0-23-16,0-1 0,0-24 16,-24 25-16,25-25 15,-1 0-15,0-24 16,0-24-16,0 0 16,0-1-16,1-23 15,-1-25-15,0 25 0,0-25 16,0 1-16,1-1 15,-25 1-15,24-1 0,-24 1 16,0 23-16,0 25 16,0 0-16,0 0 0,0 48 15,0 0-15,0 0 16,0 0-16,-24 1 16,24-1-16,0 24 0,0-24 15</inkml:trace>
  <inkml:trace contextRef="#ctx0" brushRef="#br0" timeOffset="40219">19546 8806 0,'25'0'15,"-25"24"1,24-24-16,-24 24 16,0 0-16,0 0 15,0 1-15,0 23 16,0-24-16,24 25 0,-24-25 15,0 24-15,0-24 0,0 1 16,0 23-16,0-24 16,0 0-16</inkml:trace>
  <inkml:trace contextRef="#ctx0" brushRef="#br0" timeOffset="40376">19764 8661 0,'0'-25'16,"0"1"-16,0 0 16,-24 24-1,24 24 1,0 0-16</inkml:trace>
  <inkml:trace contextRef="#ctx0" brushRef="#br0" timeOffset="41221">20079 8902 0,'0'25'0,"0"-1"15,0 0 1,24-24 15,0 0-15,0 0-1,0 0-15,0 0 0,1 0 16,-1 0-16,0-24 0,0 0 16,0-1-16,1-23 15,-25 24-15,0 0 16,-25-1-16,1 1 0,24 0 16,-24 24-16,-24 0 15,23 0-15,1 0 0,0 24 16,-24 0-16,24 1 15,-1 23-15,1 0 0,24 1 16,0-1-16,0 1 0,24-1 16,-24 0-16,25-23 15,23-1-15,-24 0 0,24 0 16,1-24-16,-1 0 16,1 0-16,-25-24 0,24 0 15,1 0-15,-25-1 0,0-23 16,0 0-16,-24 23 15,24-23-15,-24 0 0,0 23 16,0 1-16,0 0 16,0 48-1,-24 0 1,24 1-16,0-1 16,0 24-16,0-24 0,24 25 15,1-25-15,-25 0 16,24 0-16,0 1 0,24-25 31,-24 0-31,1 0 0,-1-25 16,-24 1-16,24 0 0,0 0 15,0 0-15,-24-1 16,25 1-16,-25 0 0,24 0 16,0 24-16,0 0 15,-24 24 1,24 0-16,-24 0 0,25 1 15,-1-1-15,0 0 16,0 0-16,25 0 0,-25-24 16,24 0-16,-24 0 0,0 0 15,25-24-15,-25 24 16,0-48-16,0 24 0,-24-25 16,0 25-16,0-24 15,0-1-15,0 1 0,-24-1 16,0 25-16,0 0 0,24 0 15,-24 0-15,-1 24 16,1 0-16,0 0 0,0 24 16,24 0-1</inkml:trace>
  <inkml:trace contextRef="#ctx0" brushRef="#br0" timeOffset="41455">21772 8612 0,'0'-24'0,"24"0"0,-24 0 16,24-1-1,-24 1-15,24 48 32,-24 1-32,0 23 0,25 0 15,-25 25-15,24-1 0,-24 1 16,0 0-16,24-1 15,-24 25-15,0-24 0,0-1 16,0-24-16,-24 25 0,0-49 16</inkml:trace>
  <inkml:trace contextRef="#ctx0" brushRef="#br0" timeOffset="42918">18579 10838 0,'0'-25'16,"0"1"-16,0 0 15,0 0-15,0 48 32,0 0-32,0 25 15,0-1-15,0 25 0,0-1 16,-24 25-16,24 0 15,-25 24-15,25-25 0,0 25 16,0 0-16,0-24 0,0 0 16,0 0-16,0-25 15,0 1-15,0-1 0,0-23 16,0-1-16,0 0 0,25-23 16,-25-1-16,24 0 15,-24 0-15,24-24 0,0 0 16,97 0-1,-73-24 1,25 24-16,24-24 16,0 24-16,23-24 0,26-1 15,47 25-15,-24-24 0,49 24 16,24 0-16,0 0 16,0 0-16,24 0 0,-24 24 15,0-24-15,-24 25 16,-1-25-16,-23 0 0,-25 24 15,-24-24-15,-24 24 0,0-24 16,-24 0-16,0 0 16,-25 0-16,-23 24 0,23-24 15,-48 0-15,25 0 16,-25 0-16,0 0 16,-48-24-1,0 0 1,0 0 15,24-1-31,0 1 16,0 0-16,0 0 0,0 0 15,-25 0-15,25-1 16,0 1-16,0 0 0,0 0 16,0-25-16,0 25 0,0-24 15,0-1-15,25 1 16,-25-25-16,24 1 0,-24-1 15,24-23-15,0 23 16,0-24-16,-24 0 0,25 1 16,-25 23-16,24 1 0,-24 23 15,0 1-15,-24-1 16,-1 25-16,1 0 0,0 0 16,0 0-16,0 24 15,-25-25-15,25 25 0,-24 0 16,23 0-16,1-24 0,-24 24 15,24 0-15,-25 0 16,1 0-16,-25 0 0,1 0 16,-25 0-16,-48 24 0,0-24 15,-25 0-15,-47 25 16,-1-1-16,-48-24 0,0 24 16,-25-24-16,1 24 15,-24-24-15,23 24 0,25-24 16,0 0-16,24 25 15,49-25-15,23 0 0,25 0 16,49 0-16,23 0 0,25 24 16,-1-24-16,73 0 31,1 24-15,23-24-16,-24 0 0,0 0 15,1 0-15,-1 24 0,0-24 16</inkml:trace>
  <inkml:trace contextRef="#ctx0" brushRef="#br0" timeOffset="43459">19353 11781 0,'0'-24'0,"0"0"15,0 0-15,0-1 16,24 25 0,-24 25-1,24 23 1,-24-24-16,24 24 0,1 1 16,-1 23-16,0 1 0,0-25 15,25 25-15,-25-25 16,24 1-16,-24-25 0,25 24 15,-25-24-15,0-24 16,24 0-16,-23-24 0,-1 0 16,0 0-16,0-24 0,0-1 15,1-23-15,-1-1 16,0 0-16,0-23 0,0-1 16,1 24-16,-25 1 15,24 23-15,-24 1 0,0 24 16,0 0-16,0 48 15,0 0 1,0 24-16,0-23 0,0-1 16,0 24-16</inkml:trace>
  <inkml:trace contextRef="#ctx0" brushRef="#br0" timeOffset="43669">20441 11829 0,'25'25'15,"-25"-1"17,0 0-17,0 0-15,0 0 16,0 25-16,0-25 16,0 24-16,0 1 0,0-25 15,0 24-15,0-23 0,0 23 16,0-24-1</inkml:trace>
  <inkml:trace contextRef="#ctx0" brushRef="#br0" timeOffset="43827">20611 11515 0,'0'-24'0,"-24"24"16,-1 0-16,1 24 15,24 0 1,0 0 0</inkml:trace>
  <inkml:trace contextRef="#ctx0" brushRef="#br0" timeOffset="44652">20853 11878 0,'-25'0'15,"50"0"32,-1 24-31,24-24-16,-24 0 0,25 0 16,-1 0-16,1 0 0,-1 0 15,-24 0-15,24-24 16,-23 24-16,-1-24 0,-24-1 15,0 1-15,0 0 16,-24 0-16,-1 0 0,1 24 16,0-24-16,0-1 0,-24 25 15,23 0-15,1 0 16,0 25-16,-24-1 0,48 0 16,-25 24-16,1 1 15,24-1-15,0 0 0,0-23 16,24 23-16,-24-24 0,49 25 15,-25-25-15,24 0 16,1-24-16,-1 0 0,0 0 16,1 0-16,-1-24 15,1 0-15,23-1 0,-48-23 16,25 0-16,-25-1 0,24 1 16,-23-1-16,-25 1 15,0 0-15,0-1 0,0 25 16,-25 48-1,25 1 1,0 23-16,-24 0 0,24 1 16,0-1-16,0 0 15,24-23-15,1 23 0,-1-24 16,0 0-16,0-24 16,24 0-16,-23 0 0,-1 0 15,0 0-15,24-24 0,-23 0 16,-1 0-16,0 0 15,0-1-15,0 1 0,-24 0 16,25 24-16,-25-24 0,24 24 16,-24 24-1,24 0-15,0-24 0,-24 24 16,24 1-16,1-1 16,-1-24-16,0 24 0,0-24 15,0 24-15,0-24 16,1-24-16,-1 24 15,0-24-15,-24 0 0,24-25 16,-24 25-16,0-24 16,-24-1-16,24 1 0,-24 0 15,0-1-15,-1 25 16,1 0-16,-24 0 0,24 24 16,0 0-16,-1 24 0,1 0 15,24 0 1</inkml:trace>
  <inkml:trace contextRef="#ctx0" brushRef="#br0" timeOffset="44989">22570 11660 0,'0'-24'0,"0"0"0,0 0 15,-24-1-15,24-23 16,0 24-16,0-25 0,24 25 15,-24-24-15,24 24 16,25 24-16,-25-25 0,0 25 16,24 25-16,-23-1 0,-1 0 15,0 0-15,0 25 16,-24 23-16,0-23 0,-24-1 16,0 25-16,-25-1 15,25-24-15,-24 1 0,0-1 16,-1 1-16,1-25 0,24 0 15,24 0-15,48-24 16,0 0 0,1 0-16,23 0 15,1 0-15,-1-24 0,1 24 16,0-24-16</inkml:trace>
  <inkml:trace contextRef="#ctx0" brushRef="#br0" timeOffset="46650">18748 11709 0,'-24'0'0,"0"24"15,-1-24 1,1 0-16,0 0 0,0 0 16,-24 0-16,-1 24 0,1-24 15,-25 0-15,1 24 16,-25-24-16,0 0 0,-24 24 16,-24-24-16,0 0 15,0 0-15,-25 0 0,1 0 16,-24 0-16,23 0 0,-23 24 15,23-24-15,-23 0 16,23 0-16,1 0 0,0 0 16,24 0-16,0 0 15,24 0-15,0 0 0,48-24 16,0 24-16,1 0 0,24 0 16,-1 0-16,25-24 15,0 24-15,0 0 0,-1 0 16,1 0-16,0 0 0,-24 0 15,23 0-15,-23-24 16,0 24-16,-1 0 0,1 0 16,0 0-16,-1 0 15,1 0-15,-1 0 0,1 0 16,0-24-16,-1 24 16,25 0-16,0 0 0,-25 0 15,25-24-15,0 24 16,24-25 15,-24 1-15,0 0-1,0 0 17,24 0-32,-25 24 15,25-25-15,0 1 16,-24 24-16,24-24 15,0 0-15,-24 0 16,24-1-16,0 1 16,0 0-16,-24 0 0,24 0 15,-24-25-15,24 1 16,-25 0-16,25-1 0,0 1 16,-24-25-16,24 1 0,0 23 15,-24-23-15,24-25 16,0 24-16,-24-23 0,24 23 15,0-24-15,-24 0 0,24-23 16,0 23-16,0-24 16,-25 0-16,25 0 0,0 0 15,-24 24-15,24-24 16,-24 24-16,0 25 0,0-25 16,24 25-16,-25-1 15,1 0-15,0 1 0,0 23 16,24 1-16,-24 0 0,24-25 15,-24 49-15,24-24 16,-25-1-16,25 1 0,0 24 16,0-25-16,0 25 0,0 0 15,0 0-15,0-1 16,0 1-16,0 0 0,0 0 16,0 0-1,0 0-15,0-1 16,0 1-16,0 0 15,0 0 1,-24 24-16,24-24 0,0-1 16,0 1-16,0 0 15,0 0-15,0 0 16,0-1 0,0 1-1,0 0 16,0 0-15,24 24-16,-24-24 16,0 48 46</inkml:trace>
  <inkml:trace contextRef="#ctx0" brushRef="#br0" timeOffset="47244">13378 7741 0,'-24'-24'16,"-1"24"0,25 24-1,-24 0 1,24 1-16,-24-1 0,24 24 16,-24 1-16,0 23 0,-1-23 15,1 23-15,0-23 16,0-1-16,0 0 0,24 1 15,-25-1-15,25-24 0,-24 0 16,24 1-16,0-1 16,-24-24-16,24-24 31,24-1-15,-24-23-16,0 24 0,24-25 15,1-23-15,-25 24 16,24-25-16,0 0 0,-24 1 15,24 23-15,0-23 16,1 23-16,-1 1 0,-24 24 16,24 0-16,0 24 0,0 0 15,1 0-15,-1 24 16,0 0-16,0 0 0,0 0 16,1 1-16,-1 23 15,0 0-15,0 1 0,-24-1 16,24 1-16,0-25 0,1 24 15,-25 1-15,24-25 16,0 24-16,-24-24 0,24-24 16,-24 24-16,24 1 15,-24-1-15</inkml:trace>
  <inkml:trace contextRef="#ctx0" brushRef="#br0" timeOffset="48871">11999 2202 0,'0'24'0,"-24"-24"0,48 0 31,0 0-31,0 0 16,25 0-16,23 0 0,1-24 16,48 24-16,0 0 15,0-25-15,24 25 0,24-24 16,-24 24-16,0-24 15,1 24-15,-25-24 0,-25 24 16,1 0-16,-49 0 0,1-24 16,-25 24-16,0 0 15,-48 0-15,0 0 16,-25 0-16,25 24 16</inkml:trace>
  <inkml:trace contextRef="#ctx0" brushRef="#br0" timeOffset="49203">11878 2323 0,'-48'0'0,"-1"24"15,25-24-15,0 0 16,48 0-16,0 0 15,25-24-15,23 24 0,25 0 16,0-25-16,24 1 16,24 24-16,0-24 0,24 0 15,-24 24-15,25-24 16,-25-1-16,0 1 0,-24 24 16,0-24-16,-24 24 0,-25-24 15,1 24-15,-25 0 16,-24-24-16,1 24 0,-50 0 47</inkml:trace>
  <inkml:trace contextRef="#ctx0" brushRef="#br0" timeOffset="82910">24094 8201 0,'0'24'15,"0"0"1,24 0-16,-24 25 15,0-1-15,25-24 16,-25 1-16,0 23 0,0-24 16,24 25-16,-24-1 0,0 0 15,0 1-15,24-1 16,-24 0-16,0 1 0,0-1 16,0 1-16,0-1 15,0 0-15,0-23 0,0 23 16,0-24-16</inkml:trace>
  <inkml:trace contextRef="#ctx0" brushRef="#br0" timeOffset="83343">24239 7669 0,'-72'-24'0,"-49"-1"16,24 25-16,-24 25 15,0-1-15,0 24 0,24 25 16,1 23-16,23 1 16,25 24-16,-1 24 0,1 0 15,48 1-15,0 23 0,0-24 16,0-24-16,24 24 15,24-48-15,1 0 0,-1-25 16,49 1-16,-24-49 16,48 0-16,-25-24 0,49 0 15,-24-48-15,25-1 0,-26-23 16,1-25-16,0-24 16,-24 0-16,0-24 0,-49-24 15,1 24-15,-25-25 0,-24 25 16,0 24-16,-49 0 15,1 24-15,-24 49 0,-25 0 16,-24 48-16,24 0 16,-24 24-16,0 0 0,0 24 15</inkml:trace>
  <inkml:trace contextRef="#ctx0" brushRef="#br0" timeOffset="84004">23731 11636 0,'0'-24'0,"0"0"0,0-1 15,0 1-15,0 0 16,24 0-16,1 0 15,-1 24-15,0-25 0,0 25 16,25 0-16,-25 0 0,24 0 16,-24 0-16,1 25 15,23-1-15,-24 0 0,-24 0 16,0 49 0,-24-49-16,0 0 0,0 25 15,-25-25-15,1 24 0,-1-24 16,1 0-16,0 1 15,23-1-15,1 0 0,0 0 16,24 0 0,24-24-16,0 0 0,49 0 15,-25 0-15,25 0 0,24 0 16,-25-24-16,25 0 16,0 0-16</inkml:trace>
  <inkml:trace contextRef="#ctx0" brushRef="#br0" timeOffset="84407">24384 10983 0,'-48'-49'0,"-25"25"16,1 0-16,-25 0 0,0 24 15,25 0-15,-49 0 16,24 24-16,0 0 0,1 25 15,-1 23-15,0 1 0,0 24 16,1-1-16,23 1 16,0 24-16,1 0 0,23 0 15,25 0-15,24 0 16,24-24-16,1 24 0,47-49 16,1 25-16,48-25 0,0-23 15,0-1-15,24 1 16,24-25-16,0-24 0,1-24 15,-1-1-15,0-23 16,-23-25-16,-1-23 0,0-1 16,-24-48-16,-24 0 0,-25-25 15,1 25-15,-25-24 16,-48-1-16,-48 25 0,-25 24 16,-48 25-16,-48 23 15,-73 25-15,-24-1 0,-73 49 16</inkml:trace>
  <inkml:trace contextRef="#ctx0" brushRef="#br0" timeOffset="86795">25159 8515 0,'24'-24'31,"-24"48"16,0 1-31,0-1-1,0 0-15,0 0 0,0 0 16,0 1-16,0-1 15,24 0-15,-24 0 16,24-24-16,0-24 31,0 24-31,1-24 0,-1-25 16,24 1-16,25 0 0,-25-1 16,25-23-16,-1 23 15,25-23-15,-24-1 0,23 1 16,-23 23-16,0 1 15</inkml:trace>
  <inkml:trace contextRef="#ctx0" brushRef="#br0" timeOffset="87508">25473 9048 0,'0'-25'15,"24"1"-15,-24 0 16,0 48 31,0 0-32,0 1-15,0-1 0,0 0 16,0 0-16,0 0 16,0 1-1,0-1-15,24-24 16,1 0-16,-1-24 15,24 24 1,-24-25-16,25-23 0,-1 24 16,25-25-16,-1-23 15,25 23-15,0-23 0,0-25 16,23 25-16,1-25 0,25 0 16,-25 24-16</inkml:trace>
  <inkml:trace contextRef="#ctx0" brushRef="#br0" timeOffset="93240">8007 6508 0,'-24'0'0,"0"0"15,72-25 1,-23 1-16,-1-24 16,24-25-16,25 1 0,-1-25 15,25-24-15,24 0 16,24-24-16,49-24 0,-1-25 16,49 0-16,48-23 15,1-1-15,-1 25 0,25 23 16,-1 1-16,-24 48 0,-24 24 15,-24 25-15,-48 23 16,-25 25-16,-48 0 0,-48 24 16,-1 0-16,-48 0 15,1 24-15,-25 0 16,-25 0-16</inkml:trace>
  <inkml:trace contextRef="#ctx0" brushRef="#br0" timeOffset="93529">11612 3726 0,'0'-25'0,"-24"1"0,24 0 16,0 0-1,24 0-15,0 24 0,0-24 16,0 24-16,25 0 16,-1 0-16,25 0 0,-25 24 15,25-24-15,-1 48 16,-23-24-16,-25 0 0,24 25 16,-48-1-16,0 25 0,-48-25 15,24 1-15,-49 23 16</inkml:trace>
  <inkml:trace contextRef="#ctx0" brushRef="#br0" timeOffset="94062">5395 7596 0,'-48'-48'0,"-1"24"15,25-25-15,0 25 0,0-24 16,-1 23-16,25 1 0,0-24 15,-24 24 1,0 24-16,0 24 16,-25 0-16,1 0 15,0 49-15,-1-25 0,1 25 16,-25-1-16,49 25 0,-24 0 16,24-25-16,24 25 15,0-24-15,24-1 0,0-23 16,24-1-16,1 0 15,-1-23-15,25-1 0,-1-24 16</inkml:trace>
  <inkml:trace contextRef="#ctx0" brushRef="#br0" timeOffset="94932">5540 7983 0,'0'-48'16,"24"-1"-16,-24 25 0,0 0 15,0 0-15,-24 0 0,0 24 16,0 24-1,24 0-15,-25 0 0,1 0 16,24 25-16,-24-1 0,24 1 16,0-1-16,0 0 15,0 1-15,0-1 0,24-24 16,0 0-16,1 1 16,-1-1-16,0-24 0,24 0 15,1 0-15,-25 0 16,24-24-16,1-25 0,-1 25 15,-24-24-15,1-1 0,-1 1 16,-24 0-16,0-1 16,-24 1-16,-1-1 0,1 25 15,-24 0-15,24 0 16,-25 24-16,1 0 0,24 24 16,-1-24-16,-23 24 0,48 0 15,-24 1-15,24-1 16,24 0-16,0-24 15,0 0-15,1 0 16,23-24-16,-24 0 16,0-1-16,25 1 0,-25 0 15,24-24-15,1 23 16,-25 1-16,24 0 0,-24 0 16,25 24-16,-1 0 0,-24 0 15,25 0-15,-25 24 16,24 0-16,-23 25 0,-25-25 15,24 24-15,0 1 16,-24-25-16,0 24 0,0-24 16,0 1-16,0-1 0,0-48 31,24-25-15,-24 25-16,0-24 15,24 23-15,1 1 0,-25-24 16,24 24-16,0 24 0,0 0 15,0 0 1,0 48-16,-24-24 16,73 121-1,-49-120-15,25 23 0,-25-24 16,24 0-16,-24-24 0,25 0 16,-25 0-16,24-24 15,-23-24-15,23-1 0,-24 1 16,0-25-16,0 1 0,1-1 15,-25-23-15,0 23 16,0-24-16,0 25 16,0-1-16,-25 25 0,1-1 15,0 25-15,0 24 16,24 24-16,0 25 16,0-1-16,0 25 0,0-1 15,24 1-15,0 24 0,0-25 16,1 1-16,-1-1 15,0 1-15,0-25 0</inkml:trace>
  <inkml:trace contextRef="#ctx0" brushRef="#br0" timeOffset="95610">6895 7814 0,'-24'-49'15,"24"25"-15,0 0 16,0 0-16,24 24 0,0-24 15,24 24-15,1 0 0,-1 0 16,25 0-16,-1-24 16,1 24-16,-1 0 0,1-25 15,-1 25-15,1 0 0,-25-24 16,1 24-16,-25-24 16,0 24-16,0-24 0,-24 0 15,-24 24 1,0-25-16,0 25 0,0 0 15,-25 0-15,1 0 0,24 0 16,-25 25-16,25-1 16,0 0-16,0 0 0,24 25 15,0-25-15,0 24 16,0-24-16,24 25 0,-24-25 16,24 0-16,0 24 0,0-48 15,1 25-15,-1-25 16,0 0-16,24 0 0,-23 0 15,-1-25-15,0 1 16,0 0-16,-24 0 0,24-25 16,-24 25-16,0-24 0,0 24 15,0 0-15,0-1 16,0 50 15,0 23-31,25-24 0,-25 24 16,24 1-16,0-1 0,0-24 15,0 25-15,1-1 16,23-24-16,-24 1 0,24-25 16,-23 0-16,23-25 15,-24 1-15,0 0 0,1 0 16,-1-25-16,0-23 0,-24 23 16,0-23-16,0 24 15,0-1-15,-24 1 0,24 24 16,-24-1-16,24 1 15,0 48-15,-25 25 16,25-25-16,0 24 0,0 1 16,25-1-16,-25 0 15,24-23-15,-24-1 0,24 0 16</inkml:trace>
  <inkml:trace contextRef="#ctx0" brushRef="#br0" timeOffset="95760">8080 7282 0,'-24'-25'0,"0"-23"0,-1 24 15,25 48 1,0 0 0,0 0-16</inkml:trace>
  <inkml:trace contextRef="#ctx0" brushRef="#br0" timeOffset="96113">8274 7475 0,'0'24'15,"24"1"17,0-1-17,-24 0-15,24 24 16,-24-23-16,24-1 0,-24 24 15,0-24-15,25 0 0,-25 1 16,0-1 0,24-48-1,0-25 1,-24 25-16,24-24 16,0-1-16,-24 1 0,24 0 15,1 23-15,-1-23 16,0 24-16,0 24 0,0 0 15,1 0-15,-1 24 16,0 24-16,-24 1 0,24-1 16,-24 1-16,24-1 0,1 0 15,-25 1-15,24-1 16,-24-24-16</inkml:trace>
  <inkml:trace contextRef="#ctx0" brushRef="#br0" timeOffset="96456">8999 7669 0,'0'-24'0,"0"-1"0,0 1 16,24 24 31,1 0-32,-1 0-15,24-24 0,-24 24 16,25-24-16,-25 0 15,24-1-15,1 1 0,-25 0 16,-24 0-16,0 0 0,0-1 16,-24 1-16,0-24 15,-1 24-15,-23 24 0,0-25 16,-1 25-16,1 0 16,-1 25-16,25-1 0,0 0 15,0 24-15,24 1 0,0-1 16,0 1-16,24-1 15,0 0-15,0-23 0,1 23 16,23-24-16,0-24 16,1 0-16</inkml:trace>
  <inkml:trace contextRef="#ctx0" brushRef="#br0" timeOffset="96755">9531 7282 0,'0'-49'0,"-24"1"0,24 0 15,0 23-15,0 1 0,24 48 32,1 1-32,-1 23 0,24 0 15,-24 1-15,25 23 0,-1-23 16,-24 23-16,1-23 16,-1-1-16,-24 0 0,0-23 15,0-1-15,-24-24 16,-1 0-16,25-24 0,-24-25 15,0 1-15,24-1 0,0-23 16,0-25-16,24 24 16,0-23-16,25-1 0,23 0 15,-23 49-15,23-1 16,1 25-16,-1 24 0,-23 49 16,-1 23-16</inkml:trace>
  <inkml:trace contextRef="#ctx0" brushRef="#br0" timeOffset="98021">6701 8878 0,'0'-24'0,"0"0"16,0 0-16,0-1 0,0 1 15,0 0-15,-24 0 16,24 48-1,0 0-15,0 25 16,0 23-16,0 1 16,24 24-16,-24-1 0,0 25 15,24 0-15,-24 24 0,25-24 16,-25 0-16,0-24 16,0 0-16,0 0 0,0-25 15,0-23-15</inkml:trace>
  <inkml:trace contextRef="#ctx0" brushRef="#br0" timeOffset="98524">5879 11370 0,'0'-24'16,"0"-1"-16,-24 1 0,24 0 15,0 0-15,0 0 16,0 0-16,0 48 15,0 0 1,0 24-16,24 1 0,-24-1 16,24 49-16,0-25 0,0 25 15,-24-24-15,24-1 16,1 25-16,-1-49 0,-24 25 16,24-25-16,-24-23 15,24-1-15,-24 0 0</inkml:trace>
  <inkml:trace contextRef="#ctx0" brushRef="#br0" timeOffset="98921">6604 10910 0,'25'-24'0,"-1"-24"15,-24 23-15,0-23 0,0 24 16,0 0-16,-24 0 16,-1 24-16,1-25 0,-24 25 15,24 0-15,-25 25 0,1-25 16,0 24-16,-1 0 16,1-24-16,-1 24 0,25 0 15,24 0-15,0 1 16,24-1-16,25 0 15,-1 0-15,1 0 0,23-24 16,1 25-16,-1-1 16,-23 0-16,-1 0 0,0-24 15,-23 24-15,-1 1 0,-24-1 16,-24 0-16,-25 0 16,25-24-16,-24 24 0,-1 1 15,1-25-15,-1 24 16,1-24-16,24-24 0,0-1 15</inkml:trace>
  <inkml:trace contextRef="#ctx0" brushRef="#br0" timeOffset="99126">6871 10741 0,'72'-73'0,"-48"49"16,0 24-16,-24-24 0,-24 24 31,24 24-31,-24 0 15,24 1-15,0-1 16,0 24-16,0 0 0,0 1 16,24-1-16,-24 25 0,24-25 15,1 1-15,-25-1 16,24 0-16,-24-23 0,0-1 16</inkml:trace>
  <inkml:trace contextRef="#ctx0" brushRef="#br0" timeOffset="99287">6919 11031 0,'-24'-48'0,"24"24"16,-24-1-16,24 1 15,0 0-15,24 24 16,0-24-16,0 24 0,24 0 16,-23-24-16,23 24 15,25-25-15,-25 25 0,0-24 16,1 0-16</inkml:trace>
  <inkml:trace contextRef="#ctx0" brushRef="#br0" timeOffset="100326">7717 11442 0,'0'-48'16,"-24"0"-16,24-1 0,-24 1 16,24 0-16,0-1 15,-24 25-15,48 48 16,-24 25 0,24-1-16,-24 24 0,24 1 15,0 24-15,1 0 0,-1-25 16,24 25-16,-24-25 15,1-23-15,23-1 0,-24-24 16,24 1-16,-23-25 16,-1 0-16,24-25 0,-24-23 15,1 0-15,-1-25 0,0-24 16,-24 1-16,24-25 16,0 0-16,-24 0 0,0 0 15,25 24-15,-25 24 16,0 1-16,24 23 0,-24 74 15,-24 23 1,24 0-16,0 25 16</inkml:trace>
  <inkml:trace contextRef="#ctx0" brushRef="#br0" timeOffset="100546">8612 11346 0,'24'-25'15,"-24"1"-15,0 48 32,0 1-17,0 23-15,0 0 16,0 1-16,0 23 0,0-23 16,25 23-16,-25-23 0,0-1 15,0 49 1,0-73-16,24-24 0</inkml:trace>
  <inkml:trace contextRef="#ctx0" brushRef="#br0" timeOffset="100685">8757 11104 0,'-24'-73'16,"24"1"-16,-24 23 15,24 1-15,0 24 0,-24 24 16,24 24-16,0 0 15,-24 0-15,24 25 16</inkml:trace>
  <inkml:trace contextRef="#ctx0" brushRef="#br0" timeOffset="101875">9072 11394 0,'-24'24'0,"-1"-24"0,-23 0 16,24 0-16,0 0 16,24 24-1,24-24-15,0 25 16,-24-1-16,48-24 16,-23 24-16,-1 0 0,24 0 15,1-24-15,-1 25 0,-24-25 16,25 0-16,-25-25 15,24 1-15,-24 0 0,1 0 16,-25-25-16,0 1 16,0 0-16,-25-1 0,1 1 15,0 0-15,-24-1 0,23 25 16,-23 0-16,24 24 16,-25 24-16,25 0 0,0 25 15,0-1-15,24 24 16,0 1-16,0 0 0,0-1 15,24 1-15,0-1 0,0-23 16,25-1-16,-25 0 16,24-23-16,1-1 0,-1-24 15,1 0-15,-25 0 0,24-24 16,-24-1-16,25 1 16,-25-24-16,-24-25 0,24 1 15,0-1-15,-24 1 16,24-25-16,-24 24 0,0 1 15,25-1-15,-25 25 0,0 24 16,24 24-16,-24 24 16,0 0-16,0 24 0,24 1 15,-24 23-15,24 1 16,-24-1-16,0-23 0,24 23 16,1-23-16,-1-1 0,-24-24 15,24 1-15,0-25 16,25 24-1,-25-24-15,24-24 0,-24 24 16,0-25-16,1 25 0,-1-24 16,0 0-16,0 24 0,0-24 15,1 24-15,-1 0 16,0 0-16,-24-24 16,24 24-16,0 0 15,-24-25-15,25 25 0,-1 0 16,0-24-16,0 24 0,0 0 15,1 0-15,-1 0 16,0 0 0,0-24-1,-24 0 1,24 0-16,-24-25 0,0 1 16,0-1-16,0 1 15,0 0-15,0-25 0,-24 1 16,0 23-16,0 1 15,0-1-15,-1 1 0,1 24 16,0 24-16,0 24 16,24 0-1,0 25-15,24-25 0,0 24 16,-24-24-16,24 25 16,1-25-16,-1 24 0,0-23 15,-24-1-15,24-24 0,-24 24 16,24-24-16,-24-24 15,0 0 17,0-1-32,24 25 15,-24-24-15,0 0 32,-24 24 77</inkml:trace>
  <inkml:trace contextRef="#ctx0" brushRef="#br0" timeOffset="102378">10233 11297 0,'-24'0'16,"24"-24"-16,0 0 15,-24 0-15,24 48 32,0 0-32,0 24 15,0-23-15,0 23 0,24 25 16,-24-25-16,0 25 16,24-25-16</inkml:trace>
  <inkml:trace contextRef="#ctx0" brushRef="#br0" timeOffset="103443">7645 12942 0,'0'-72'16,"0"47"-16,0 1 0,0 0 16,0 48-1,24 25-15,-24-1 0,24 25 16,-24-1-16,0 1 15,24 24-15,-24-25 0,0 1 16,24 23-16</inkml:trace>
  <inkml:trace contextRef="#ctx0" brushRef="#br0" timeOffset="103785">6725 13257 0,'-121'-73'0,"-24"1"16,49-1-16,-1-24 0,24 25 15,49-25-15,24 24 16,24 1-16,49 23 0,24 1 16,23 0-16,26 23 0,47 25 15,-24 0-15,49 25 16,-24-1-16,-25 48 0,146 74 15,-195-50-15,-47 1 16,-25 0-16,-48 0 16,-48-1-16,-25 1 15,-23 0-15,-25-25 0,-24 1 16,-1-25-16,1 1 0,24-1 16,25-24-16,-1-24 15,24 0-15,25 0 0,24 0 16,24-24-16</inkml:trace>
  <inkml:trace contextRef="#ctx0" brushRef="#br0" timeOffset="104025">8225 13063 0,'0'-24'0,"-24"24"15,24-24 1,0 48-16,0 0 16,24 25-1,0-25-15,-24 24 0,25 1 16,-1 23-16,0-24 0,0 1 16,-24-1-16,24-24 15,-24 1-15,0-1 0</inkml:trace>
  <inkml:trace contextRef="#ctx0" brushRef="#br0" timeOffset="104168">8395 12700 0,'0'-24'0,"0"0"15,-25 48 1</inkml:trace>
  <inkml:trace contextRef="#ctx0" brushRef="#br0" timeOffset="104518">8903 12942 0,'24'-24'16,"-24"0"-16,-24 24 15,-1-24-15,1 24 0,0 0 16,-24 0-16,23 0 16,-23 0-16,24 24 0,-25 0 15,1-24-15,24 24 0,0 0 16,-1 1-16,25-1 16,0 0-16,0 0 0,25 0 15,-1 1-15,0-25 16,24 24-16,1-24 0,-1 24 15,1-24-15,-1 24 0,-24-24 16,0 24-16,1 1 16,-25-1-16,0 0 0,0 0 15,-25-24-15,-23 24 16,24 0-16,-25 1 0,25-25 16,0 0-16,0 0 15,0 0-15</inkml:trace>
  <inkml:trace contextRef="#ctx0" brushRef="#br0" timeOffset="104973">9096 12628 0,'24'-24'16,"-24"-25"-16,0 25 0,0 0 16,-24 24-16,0 24 15,24 24-15,-24-23 16,24 23-16,0 25 0,0-1 15,24 25-15,-24 0 16,24-1-16,0 1 0,0 0 16,1 24-16,-1-24 15,0-1-15,0 1 0,0-24 16,-24-1-16,25 1 0,-25-25 16,0 1-16,0-25 15,-25 0-15,1-24 16,24-24-16,-24-25 15,0 1-15,24 0 0,-24-49 16,24 24-16,0-48 0,0 25 16,24-25-16,0 0 15,0 0-15,0 24 0,25 0 16,-1 49-16,1-1 16,-1 25-16,0 24 0,1 0 15,-25 24-15,0 25 0,0-25 16,-24 24-16,0 1 15,-24-1-15,0 1 0,0-1 16,-25 0-16,25-23 16,0-1-16,-24 0 0,23-24 15,1 0-15</inkml:trace>
  <inkml:trace contextRef="#ctx0" brushRef="#br0" timeOffset="105177">9749 12531 0,'24'-24'0,"-24"0"16,0-1-16,0 50 31,0 23-31,0-24 0,0 49 16,25-25-16,-25 1 0,0 23 15,24 1-15,-24-1 16,24 1-16,-24-25 0,0 1 15,24-1-15</inkml:trace>
  <inkml:trace contextRef="#ctx0" brushRef="#br0" timeOffset="106024">10354 12942 0,'24'-48'0,"-24"-1"0,0 1 16,0 0-16,0-1 0,-24 25 15,0 0-15,0 0 16,-1 24-16,-23 0 0,24 0 16,-25 0-16,25 24 0,0 24 15,0 1-15,0-25 16,24 24-16,-25 1 0,25-1 16,0 0-16,25-23 15,-25-1-15,24 0 0,0 0 16,0-24-16,0 0 0,1 0 15,-1 0-15,0 0 16,0-24-16,0 0 0,1 0 16,-1-25-16,0 25 15,-24-24-15,24-1 0,-24 25 16,24-24-16,-24 24 0,25 48 31,-25 24-31,0-24 16,0 49-16,24-25 15,-24 1-15,24-1 0,0 0 16,0 1-16,0-25 0,1 0 16,23-24-16,-24 0 15,0-24-15,1 0 0,-1 0 16,0-25-16,0 1 16,0-1-16,1 1 0,-25 0 15,0-1-15,0 1 0,0 0 16,-25 48-1,1 0-15,24 24 0,-24 0 16,24 0-16,-24 24 16,24 1-16,0-25 0,24 24 15,-24-23-15,24-1 0,0-24 16,25 24-16,-25-24 16,24 0-16,1-24 0,-25 0 15,24 24-15,-24-49 0,1 25 16,-1-24-16,-24 23 15,0-23-15,0 0 0,0 24 16,0-1-16,0 1 16,-24 24-16,24 49 15,-25-1-15,25 24 0,0 25 16,0 0-16,0 48 16,25 0-16,-25-24 0,0 24 15,0 97 1,0-145-16,-25-24 0,1-1 15,-24-48-15,0-24 0,-1 0 16,1-24-16,-1-24 16,1-1-16,0-23 0,-1-1 15,25 1-15,24 23 16,0-23-16,0 23 0,24 25 16,25 0-16,-1 0 0,0 0 15,1-1-15</inkml:trace>
  <inkml:trace contextRef="#ctx0" brushRef="#br0" timeOffset="106173">11733 13015 0,'24'-24'16,"0"-1"-1,-24 1 1</inkml:trace>
  <inkml:trace contextRef="#ctx0" brushRef="#br1" timeOffset="58042.27">21990 1137 0,'0'-24'16,"24"24"-1,-24 24 1,0 0-16,0 1 0,0-1 15,0 0-15,0 0 16,0 0-16,0 25 0,0-1 16,0 1-16,0-1 0,0 0 15,-24 25-15,24-25 16,0 1-16,0-1 0,0 0 16,-25 1-16,25-1 15,0 1-15,0-25 0,0 0 16,0 0-16,-24 0 15,24 1-15,0-1 16,0 0-16,24-24 47,1 0-47,-1 0 16,0 0-16,0 0 15,25 0-15,-1-24 0,0 24 16,1 0-16,23 0 15,25 0-15,-24-24 0,23 24 16,25 0-16,24 0 0,1-25 16,-1 25-16,48 0 15,1 0-15,-1 0 0,25 0 16,0 0-16,-1 0 16,-23 0-16,24 0 0,-49 0 15,0 0-15,1 25 0,-49-25 16,0 0-16,-25 0 15,-23 0-15,-1 0 0,-47 0 16,-1 0-16,0 0 16,-48 0 15,24-25-15,-24 25-16,24-24 31,0 0-16,0 0 1,-25 0-16,25-1 16,-24-23-16,24 24 15,-24 0-15,24-25 16,-24 1-16,0-1 0,24 1 16,-24-24-16,-1 23 0,25 1 15,-24-1-15,24 1 16,-24 0-16,24 23 0,0-23 15,-24 24-15,24-25 0,0 25 16,-24 0-16,24-24 16,0 24-16,-25-1 0,25-23 15,0 24-15,0 0 16,0-1-16,0 1 31,-24 24 16,0 0-31,24 24-16,-24-24 15,0 0-15,-1 0 0,-23 0 16,24 25-16,-25-25 0,-23 24 16,24-24-16,-25 0 15,-24 24-15,25-24 0,-49 24 16,24-24-16,-24 0 0,0 24 15,-24-24-15,24 25 16,-24-25-16,24 0 0,-24 0 16,24 24-16,0-24 15,0 0-15,0 0 0,24 0 16,0 0-16,25 24 0,-1-24 16,1 0-16,-1 0 15,25 0-15,-1 0 0,25 0 16,-24 0-16,24 0 15,-1 0-15,1 0 16,0 0-16,0 0 16,0 0-1,-1 0-15,1 0 16,0 0 0,0 0-16,24 24 15,-24-24-15,-1 0 0,1 0 16,0 0-1,0 0-15,0 0 16,-1 0 0,1 0-1,48 0 17,1 0-17,-25 24 1</inkml:trace>
  <inkml:trace contextRef="#ctx0" brushRef="#br1" timeOffset="58726.27">22231 1089 0,'-24'0'16,"0"0"0,0 0-16,0 0 15,0 0-15,-1 24 16,1-24-16,0 0 16,48 0 15,0 24-16,1-24-15,-1 0 16,0 0-16,0 0 16,0 0-16,0 0 15,1 0-15,-50 0 47,1 0-31,0 24-1,0-24 1,24 25-16,-24-25 16,0 0-16,24 24 0,-25-24 15</inkml:trace>
  <inkml:trace contextRef="#ctx0" brushRef="#br1" timeOffset="59338.27">22570 1452 0,'0'24'31,"0"0"-15,0 0 0,0 1-16,24-1 0,-24 0 15,0 24-15,0-24 16,0 1-16,0-1 0,0 0 15,0 0-15,0 0 16,0 1-16,0-50 47,0 1-47,0 0 16,0 0-16,0-25 15,0 25-15,0-24 0,25 0 16,-25-1-16,0 1 0,0 24 15,0-25-15,24 25 16,-24 0-16,24 24 16,0 0-1,0 24-15,-24 0 0,24 0 16,1 1-16,-1 23 0,-24-24 16,24 0-16,-24 1 15,24 23-15,-24-24 0,0 0 16,24-24-16,-24 24 15,0 1-15,0-1 16</inkml:trace>
  <inkml:trace contextRef="#ctx0" brushRef="#br1" timeOffset="59572.27">22619 1549 0,'-25'0'15,"50"0"1,-1 0 0,0 0-16,0 0 15,0 0-15,0 0 16,1 0-16,-1 0 0,-24-25 15,24 25-15,0 0 16</inkml:trace>
  <inkml:trace contextRef="#ctx0" brushRef="#br1" timeOffset="60100.27">23030 1499 0,'-24'-24'31,"24"48"-15,0 0-16,0 1 15,0 23 1,0-24-16,0 24 0,24 1 15,-24-25-15,0 24 16,24 1-16,-24-25 0,24 0 16,-24 25-16,0-25 15,24 0-15,-24-48 32,0 0-17,-24-1-15,24-23 0,0 24 16,-24-25-16,24 1 0,0 0 15,0-1-15,-24 1 16,24 0-16,0-1 0,0 25 16,0 0-16,24 24 15,0 0-15,0 0 16,1 24-16,-1 0 0,0 0 16,0 1-16,-24-1 15,24 0-15,-24 24 0,0-24 16,0 1-16,0-1 15,-24 0-15,0-24 0,0 24 16,0-24-16,-1 24 0,1-24 16,0 0-16,0-24 15,24 0-15</inkml:trace>
  <inkml:trace contextRef="#ctx0" brushRef="#br1" timeOffset="60563.27">23320 1524 0,'0'25'15,"24"-25"1,-24 24 0,24 0-16,-24 0 15,0 0-15,25 0 16,-25 25-16,0-25 0,0 0 15,24 25-15,-24-25 0,0 0 16,0 0-16,0 0 16,-24-24 15,24-24-15,0 0-16,0 0 0,-25-25 15,25 25-15,0-24 16,0-1-16,0 1 0,0 0 15,0-1-15,25 1 0,-25 24 16,24-25-16,0 25 16,0 24-16,0 0 0,1 0 15,-1 24-15,24 1 16,-24-1-16,1 0 0,-1 0 16,-24 25-16,0-25 0,0 0 15,0 0-15,-24 24 16,-25-48-16,1 25 0,-1-1 15,1-24-15,0 0 16</inkml:trace>
  <inkml:trace contextRef="#ctx0" brushRef="#br1" timeOffset="61473.27">23272 1984 0,'0'24'47,"0"0"-47,0 1 16,0-1-16,0 0 0,0 0 15,24 0-15,-24 25 0,0-25 16,24 24-16,-24-24 16,0 1-16,24 23 0,-24-24 15,24 25-15,-24-25 16,0 24-16,25-24 0,-25 1 15,0 23-15,0-24 0,0 0 16,0 0-16,0 1 16,0-1-16,0 0 15,0 0 1,24-24 31,0-24-32,0 24-15,0-24 16,25 24-16,-1 0 0,-24-24 16,49 24-16,-25 0 15,25 0-15,-1-25 0,1 25 16,0 0-16,-1 0 0,-23 0 16,23 0-16,-24 0 15,1 0-15,-25 0 0,0 0 16,0 0-16,-24 25 0,-24-25 31,0 0-31,0 0 16,0 0-16,-1 0 15</inkml:trace>
  <inkml:trace contextRef="#ctx0" brushRef="#br1" timeOffset="61749.27">24288 2540 0,'-25'0'15,"25"25"17,0-1-32,0 0 15,0 0-15,25 0 0,-25 0 16,0 25-16,24-1 15,-24-24-15,0 25 0,0-1 16,0 1-16,24-1 16,-24 0-16,0-23 0,0-1 15,0 0-15,0 0 0,24-24 16</inkml:trace>
  <inkml:trace contextRef="#ctx0" brushRef="#br1" timeOffset="62609.27">24336 2516 0,'0'-24'15,"0"0"-15,0 0 16,-24 24-16,48 0 16,0 0-1,0 0-15,25 0 16,-1 0-16,1 0 0,47 0 15,1 0-15,0 0 16,24 0-16,24 0 0,24 0 16,1 0-16,-25 0 0,24 0 15,0 0-15,1 0 16,-25 0-16,0 0 0,0 0 16,-48 0-16,24 0 0,-49 0 15,1 0-15,0 0 16,-49 0-16,24 0 0,-24 0 15,1 0 1,-25 24-16,0 0 31,-25-24-31,25 24 16,-24 0 0,24 1-16,0-1 15,0 0-15,0 0 16,0 0-16,24 25 0,-24-25 15,0 0-15,25 24 16,-25-23-16,0-1 0,0 24 16,24-24-16,-24 25 15,0-25-15,0 0 0,0 0 16,0 25-16,0-25 0,0 0 16,-24 0-1,-1-24-15,-23 0 16,24 0-16,-25 0 15,-23 0-15,-1 0 0,1 0 16,-25-24-16,-24 24 0,0 0 16,-24-24-16,0 24 15,0-24-15,-1 24 0,-23 0 16,48 0-16,0 0 16,0 0-16,25 0 0,23 0 15,0 0-15,25 0 0,0 0 16,-1 24-16,1-24 15,24 0-15,-25 0 0,25 0 16,0 0-16,-24 0 0,23 0 16,-23 0-16,24 0 15,0 0-15,-1 0 16,1 0-16,0 0 0,0-24 16,24 0 15,-24 24-16,24-25 17,24 25-32,0 0 31</inkml:trace>
  <inkml:trace contextRef="#ctx0" brushRef="#br1" timeOffset="63017.27">24554 2710 0,'24'0'31,"-24"24"-16,24-24-15,0 24 16,-24 0-16,25-24 0,-1 24 16,0 1-16,0-1 0,0 0 15,0 0-15,-24 0 16,25-24-16,-1 25 0,-24-1 16,24-24-16,0 0 31,-24-24-31,0-1 0,0 1 15,24 0 1,-24 0-16,0-25 0,0 25 16,0 0-16,25 0 15,-25 0-15,0-1 16</inkml:trace>
  <inkml:trace contextRef="#ctx0" brushRef="#br1" timeOffset="63252.27">25062 2806 0,'-24'0'15,"24"25"-15,0-1 31,24-24-31,-24 24 16,24 0-16,-24 0 16,24-24-16,-24 25 0,0-1 15,24 0-15,-24 0 0,0 0 16</inkml:trace>
  <inkml:trace contextRef="#ctx0" brushRef="#br1" timeOffset="63419.27">25134 2661 0,'0'24'31,"0"1"-15,25-25-16</inkml:trace>
  <inkml:trace contextRef="#ctx0" brushRef="#br1" timeOffset="64293.27">25255 2855 0,'24'0'31,"1"0"-15,-1 0-1,0 0-15,0 0 16,0 0-16,1-24 16,-1 24-16,-24-25 15,0 1-15,0 0 16,-24 24-16,-1-24 15,1 24 1,0 0-16,0 0 0,0 24 16,-1 0-1,25 0-15,-24-24 0,24 25 16,0-1-16,0 0 0,0 0 16,24 0-16,-24 1 15,25-25-15,-1 24 0,-24 0 16,24-24-16,0 0 15,0 0-15,1 0 0,-1 0 16,0 0-16,0-24 0,0 0 16,1 24-16,-25-25 15,0 1-15,24 0 0,-24 0 16,0 0-16,0-1 16,0 1-16,24 24 46,-24 24-46,0 1 16,24-1 0,-24 0-16,24-24 15,-24 24 1,25-24-16,-1 0 16,-24-24-1,24 24-15,-24-24 16,24 24-16,-24-24 15,24 24 17,-24 24-17,24-24-15,-24 24 16,25-24-16,-25 24 16,24-24-16,-24 24 0,24-24 15,0 0-15,0 0 16,1 0-16,-1 0 0,-24-24 15,24 24-15,0-24 16,0 24-16,-24-24 0,25 24 16,-25-24-16,0-1 15,-25 1-15,1 24 16,0 0-16,0 0 0,0 0 16,-1 0-16,1 0 15,0 0 1</inkml:trace>
  <inkml:trace contextRef="#ctx0" brushRef="#br1" timeOffset="64516.27">26126 2637 0,'24'0'16,"-24"-24"-16,25 48 31,-25 0-15,24 0-16,-24 1 15,24-1-15,-24 24 0,24-24 16,-24 25-16,24-25 0,-24 24 16,0-23-16,0-1 15</inkml:trace>
  <inkml:trace contextRef="#ctx0" brushRef="#br1" timeOffset="65608.27">23465 2806 0,'24'0'47,"-24"25"-31,0-1-1,25 0-15,-25 0 0,24 25 16,-24-25-16,24 24 0,-24 1 16,24 23-1,-24-24-15,24 25 0,-24-25 0,0 25 16,25-25-16,-25 1 15,0-1-15,0 1 0,24-1 16,-24-24-16,0 24 0,0-23 16,0-1-16,24 0 15,-24 0-15,0 0 0,0 1 16,0-1-16,0 0 16,24-24 15,0 0-16,0 0 1,1 0-16,-1 0 16,0 0-16,24-24 0,1 24 15,-1 0-15,1 0 0,23 0 16,1 0-16,-1 0 16,1-24-16,-25 24 0,25 0 15,-1 0-15,-23 0 16,-1 0-16,-24 0 0,1 0 15,-1 24-15,-48-24 16,-1 0-16,1 24 16,0-24-16,0 0 0,0 0 15,-25 0-15</inkml:trace>
  <inkml:trace contextRef="#ctx0" brushRef="#br1" timeOffset="66753.27">24626 3653 0,'0'24'31,"25"0"-15,-1 1-1,-24-1-15,24 0 0,-24 0 16,24 25-16,0-1 0,-24-24 15,0 49-15,24-25 16,-24 1-16,0-1 0,0 0 16,0 1-16,0-25 0,0 24 15,0-24-15,0 1 16,0-50 0,0 1-1,0 0-15,0-24 0,0-1 16,0 1-16,0-25 0,-24 25 15,24-25-15,-24 1 16,24 23-16,-24 1 0,24 0 16,-24-1-16,24 1 15,0 24-15,-24 24 0,24-24 16,24 24-16,-24-25 0,24 25 16,24 0-16,-24 0 15,49 0-15,-25 0 0,49 0 16,0 0-16,24 0 15,0 0-15,48 0 0,1 0 16,-1 0-16,24 25 0,1-25 16,24 0-16,-49 24 15,24-24-15,-23 0 0,-1 24 16,-48-24-16,0 0 0,-24 0 16,-25 0-16,1 0 15,-25 0-15,-23 0 0,-50 24 47,1-24-31,24 24-16,0 0 15,0 1-15,0-1 16,0 24-16,0-24 16,0 25-16,24-25 0,-24 24 15,0 1-15,0-1 16,25-24-16,-25 25 0,24-1 15,-24 0-15,0-23 0,0 23 16,0-24-16,0 0 16,0 1-16,0-1 0,0 0 15,-24 0-15,-1-24 0,1 24 16,0-24-16,-24 0 16,-1 0-16,1 0 0,-25 0 15,-24 0-15,1-24 16,-25 24-16,-24 0 0,-1-24 15,1 24-15,-24 0 0,0 0 16,-1 0-16,1 0 16,0 0-16,24 0 0,24 0 15,0 24-15,24-24 16,0 0-16,49 0 0,-1 24 16,1-24-16,24 0 0,0 0 15,-1 0-15,1 0 16,0 0-1,0-24 1,0 0 0,-1 24-16,1 0 15,24-24-15,-24 24 16,0-24-16,24-1 31,0 1-15,0 0 31,24 24-16</inkml:trace>
  <inkml:trace contextRef="#ctx0" brushRef="#br1" timeOffset="67210.27">25062 3895 0,'-24'0'15,"48"24"32,-24 0-47,24 1 16,0-1 0,-24 0-16,24 0 0,-24 0 15,25 1-15,-1-1 16,-24 0-16,24 0 0,0 0 15,0-24 1,-24-24 0,0 0-1,24 0-15,-24 0 16,0-1-16,0 1 0,25 0 16,-25 0-16,24 0 0,-24-1 15,0 1-15,24 24 16,-24 24 31,24-24-47</inkml:trace>
  <inkml:trace contextRef="#ctx0" brushRef="#br1" timeOffset="67439.27">25449 4016 0,'0'24'0,"24"-24"16,0 24-1,0-24 1,-24 25-16,25-1 0,-1-24 16,-24 24-16,0 0 15,24-24-15,-24 24 0,0 0 16,24-24-16,-24 25 15</inkml:trace>
  <inkml:trace contextRef="#ctx0" brushRef="#br1" timeOffset="67601.27">25570 3871 0,'-24'0'15,"24"24"17,24-24-17,-24 24-15</inkml:trace>
  <inkml:trace contextRef="#ctx0" brushRef="#br1" timeOffset="68495.27">25739 4064 0,'24'25'31,"0"-25"-15,1 0-16,-1 0 15,0 0-15,0 0 16,0 0-16,1 0 15,-1 0-15,-24-25 0,24 25 16,-24-24 0,-24 0-16,0 0 15,-1 24-15,25-24 16,-24 24-16,0 0 16,0-25-16,0 25 15,-1 0-15,25 25 16,-24-25-16,24 24 15,0 0-15,0 0 16,24 0-16,1 25 16,-25-25-16,24-24 0,0 24 15,0 0-15,0 0 16,1-24-16,-1 0 16,0 0-16,0-24 0,0 0 15,1 24-15,-1-24 16,-24 0-16,24 0 0,0-1 15,-24 1 1,0 0-16,0 0 16,0 48-1,0 0 1,0 0 0,0 1-1,24-1-15,1 0 16,-1-24-16,-24 24 0,24-24 15,0 0-15,0 0 16,0 0-16,1-24 16,-25 0-1,24 0-15,-24-1 16,0 1-16,0 0 0,0 0 16,24 24-1,0 24 16,0 0-15,-24 0-16,25-24 0,-25 25 16,24-25-16,0 0 15,-24 24-15,24-24 0,0 0 16,1 0-16,-25-24 16,24 24-16,0 0 0,-24-25 15,0 1-15,-24 0 16,24 0-16,-24 24 15,-25-24-15,25-1 0,0 25 16,0-24-16,-25 24 0,25 0 16,0 0-1,24 24-15,24-24 16</inkml:trace>
  <inkml:trace contextRef="#ctx0" brushRef="#br1" timeOffset="68842.27">26683 3895 0,'0'-24'15,"24"0"1,0 24 0,0-25-16,0 25 15,0 0-15,1 0 16,-1 25-16,0-25 0,-24 24 15,0 0-15,0 0 16,0 0-16,-24 1 0,24-1 16,-24 0-16,-25 0 0,25 0 15,0 1-15,0-1 16,0 0-16,48-24 31,24 0-15,-24 0-16,25 0 0,-1 0 15,0 0-15,1 0 16,-1 0-16,1 0 0,-25 0 16,0 0-16,0 0 15</inkml:trace>
  <inkml:trace contextRef="#ctx0" brushRef="#br1" timeOffset="76539.27">28061 4064 0,'-24'0'15,"0"25"-15,24-1 16,0 0 0,0 0-16,0 0 15,0 0-15,24 1 16,-24-1-16,24-24 15,-24 24-15,25-24 0,-1 0 16,0 24-16,0-24 16,0 0-16,1 0 0,-1-24 15,0 24-15,0 0 16,-24-24-16,24 24 0,-24-24 16,0-1-16,0 1 0,0 0 15,-24 0 1,24 0-16,-24 24 0,0-24 15,0 24-15,-1-25 16,1 25-16,0 0 0,0 0 16,0 0-16,-1 0 15,1 0-15,0 0 16,24 25 0,24-25 15</inkml:trace>
  <inkml:trace contextRef="#ctx0" brushRef="#br1" timeOffset="76898.27">28376 3943 0,'0'-24'16,"-24"24"-1,24-24-15,0 48 31,24-24-15,-24 24-16,24 1 0,0-1 16,-24 24-16,24-24 15,1 1-15,-1 23 0,0-24 16,0 24-16,0-23 0,1-1 16,-1-24-16,-24 24 15,24-24-15</inkml:trace>
  <inkml:trace contextRef="#ctx0" brushRef="#br1" timeOffset="77162.27">28666 3919 0,'0'-24'0,"0"48"46,0 0-30,0 1-16,0-1 16,0 0-16,0 0 0,0 0 15,0 1-15,0 23 0,0-24 16,0 0-16,-24 0 16,24 1-16,0-1 15,0 0-15</inkml:trace>
  <inkml:trace contextRef="#ctx0" brushRef="#br1" timeOffset="77690.27">28956 4016 0,'0'-24'16,"0"0"-16,0-1 15,0 1-15,25 0 16,-25 0-16,24 0 15,0 24 1,-24-25-16,24 25 0,0 25 16,1-1-1,-25 0-15,24 0 16,-24 0 0,0 1-16,0 23 0,-24-24 15,-1 0-15,1 1 0,0-1 16,0 0-16,0 0 15,-1 0-15,1 0 0,0 1 16,0-1-16,48-24 31,0 0-31,0 0 16,1 0-16,-1 0 16,24 0-16,1 0 0,-1 0 15,-24 0-15,25 0 0,-1 0 16,-24 0-16,0 0 15,-24 24-15,24-24 0</inkml:trace>
  <inkml:trace contextRef="#ctx0" brushRef="#br1" timeOffset="80433.27">28545 4572 0,'-24'25'16,"24"-1"30,-24 0-30,24 0-16,0 0 0,-24 0 16,24 25-16,-25-25 15,25 0-15,-24 25 0,24-1 16,-24-24-16,0 25 0,24-25 16,-24 24-16,24-24 15,-25 1-15,25 23 0,-24-24 16,0 0-16,24 0 0,-24 1 15,0-1-15,0 0 16,-1 0-16,1 0 0,0 1 16,-24-1-16,23 0 15,-23-24-15,0 24 0,23 0 16,-23 1-16,-25-25 16,25 24-16,-24 0 0,-1 0 15,25-24-15,-49 24 0,24 1 16,1-25-16,-25 24 15,0 0-15,0-24 0,1 24 16,-1 0-16,0-24 0,0 0 16,1 24-16,-1-24 15,0 25-15,0-25 0,1 0 16,-1 0-16,-24 0 0,24 0 16,0 0-16,1 24 15,-25-24-15,24 0 0,-24 0 16,0 0-16,24 0 15,-24 0-15,24 0 0,-24 0 16,1 0-16,23-24 16,-24 24-16,0-25 0,24 25 15,-24 0-15,24-24 0,-24 0 16,25 0-16,-1 24 16,0-24-16,0 0 0,1-25 15,23 25-15,0 0 16,-23 0-16,23-25 0,25 1 15,-25 24-15,1-25 0,-1 1 16,25-25-16,-25 25 16,25-25-16,-25 1 0,25 23 15,-1-47-15,1 23 0,0 0 16,-1 1-16,-23-1 16,23 1-16,1-25 0,0 24 15,23 1-15,-23-1 16,0 1-16,23-25 0,1 24 15,-24 1-15,24-25 0,-1 24 16,25-23-16,-24 23 16,0 1-16,24-1 0,-24 0 15,0 1-15,24-1 16,-25 1-16,25 23 0,-24-23 16,24 23-16,-24 1 0,24 0 15,-24-1-15,24 25 16,0 0-16,-24 0 0,24-1 15,0 1-15,0 0 16,-24 0 0,24 0 15,0 48 16,0 0-32,0 0-15</inkml:trace>
  <inkml:trace contextRef="#ctx0" brushRef="#br1" timeOffset="80985.27">21312 3097 0,'0'24'16,"0"0"0,0 0-1,0-48 16,0 0-15,0 0 0,0 0-16,0-25 0,24 25 15,-24-24-15,25-1 0,-25 1 16,0-1-16,24 1 16,-24 0-16,0-1 0,24 1 15,-24 0-15,0-1 16,24 1-16,-24-1 0,24 25 15,1 0-15,-25 0 0,24 24 16,0-24-16,0 24 16,0 0-16,1 0 0,-1 24 15,0-24-15,0 24 0,0 0 16,0 0-16,1 1 16,-1-1-16,0 24 0,0 1 15,0-25-15,1 24 16,-1 0-16,0 1 0,0-1 15,0 25-15,1-25 0,-1-24 16,0 25-16,0-1 16,0-24-16,-24 1 0,25-1 15,-1 0-15,0 0 16</inkml:trace>
  <inkml:trace contextRef="#ctx0" brushRef="#br1" timeOffset="82028.27">24481 6121 0,'0'-25'63,"0"1"-48,-24 24-15,0 0 16,0 0-16,-1 0 16,-23 0-16,24 0 15,0 24-15,-1-24 16,1 25-16,24-1 0,-24-24 16,24 24-16,0 0 0,0 0 15,0 0-15,24-24 16,0 25-16,1-25 0,-1 24 15,0-24-15,0 0 0,0 0 16,1-24-16,-1 24 16,0-25-16,0 1 0,-24 0 15,24 24-15,-24-24 16,0 0-16,0 0 0,-24-1 16,0 25-1,24 25 1,0-1-16,-24 0 0,24 0 15,0 24-15,0 1 16,0-1-16,0 1 0,0-1 16,0 0-16,24 1 15,-24-1-15,0 1 0,0-25 16,0 24-16,-24-24 0,24 0 16,-24 1-16,-1-25 15,1 24 1,0-24-16,0-24 0,0-1 0,-1 25 15,1-48-15,24 24 16,0 0-16,0 0 0,0-1 16,0 1-16,24 0 15,1 0-15,-1 24 0,0-24 16,0 24-16,0 0 0,1 0 16,-1 0-16,0 0 15,0 0-15</inkml:trace>
  <inkml:trace contextRef="#ctx0" brushRef="#br1" timeOffset="82491.27">24699 6266 0,'-24'0'15,"24"24"-15,-24-24 16,48 0 0,0 0-1,0 24-15,0-24 16,0 0 0,1 0-1,-25-24-15,24 24 16,-24-24-16,24-1 15,-24 1 1,0 0-16,-24 24 16,24-24-16,-24 24 0,-1 0 15,25-24-15,-24 24 16,0 0-16,0 0 0,0 0 16,0 0-16,24 24 0,-25 0 15,25 0 1,0 0-16,25 1 0,-25-1 15,24 24-15,-24-24 16,24 1-16,0-1 0,0 0 16,0 0-16,1 0 0,-1-24 15,0 0-15,0 0 16,0-24-16</inkml:trace>
  <inkml:trace contextRef="#ctx0" brushRef="#br1" timeOffset="82751.27">25038 6048 0,'0'-24'0,"-25"24"15,25 24 1,0 0 0,0 0-1,0 1-15,0-1 0,0 0 16,0 24-16,0-24 0,0 1 15,25 23-15,-25-24 16,0 0-16,24 1 0,-24-1 16,24 0-16,-24 0 15,24-24-15,0 0 16,1 0-16</inkml:trace>
  <inkml:trace contextRef="#ctx0" brushRef="#br1" timeOffset="82945.27">25013 6217 0,'-24'0'0,"24"24"31,24-24 0,1 0-31,-1 0 0,0 0 16,0 0-16,0 0 15,1 0-15,-1-24 16</inkml:trace>
  <inkml:trace contextRef="#ctx0" brushRef="#br1" timeOffset="83228.27">25376 6121 0,'-24'0'15,"24"24"17,0 0-17,0 0 1,24 0-16,-24 0 0,0 1 15,24-1-15,-24 0 0,0 24 16,0-23-16,0-1 16,0 0-16,0 0 0,0 0 15</inkml:trace>
  <inkml:trace contextRef="#ctx0" brushRef="#br1" timeOffset="83535.27">25400 6145 0,'0'-24'0,"-24"24"16,24-25-16,-24 1 0,24 0 16,0 0-1,24 0-15,0 24 0,1-25 16,-1 25-16,0 0 15,0 0-15,0 0 16,1 0-16,-25 25 0,24-25 16,0 24-16,-24 0 15,0 0-15,0 0 16,0 1-16,0-1 16,-24-24-16,0 24 0,-1 0 15,1-24-15,0 0 0,0 0 16</inkml:trace>
  <inkml:trace contextRef="#ctx0" brushRef="#br1" timeOffset="84080.27">25860 6338 0,'0'-24'15,"24"24"-15,-24-24 16,24 24-16,-24-24 16,0-1-16,0 1 15,0 0 1,-24 24-16,0 0 15,0 24-15,0-24 16,-1 24-16,1 1 16,0-1-16,24 0 0,-24 0 15,24 0-15,0 1 16,0-1-16,0 0 0,24 0 16,-24 0-16,24 1 0,0-1 15,1-24 1,-1 0-16,0 0 0,0 0 15,-24-24-15,24-1 16,1 25-16,-25-24 0,24 0 16,-24 0-16,0 0 0,0-1 15,0 1-15,24 24 16,-24-24-16,0 48 16,0 0-1,24 1 1,-24-1-16,0 0 0,24 0 15,-24 0-15,0 1 16,25-25-16,-25 24 0</inkml:trace>
  <inkml:trace contextRef="#ctx0" brushRef="#br1" timeOffset="84410.27">26126 6266 0,'0'-25'15,"24"50"17,1-1-17,-25 0-15,24 0 16,-24 0-16,24 25 0,-24-25 16,24 0-16,-24 0 15,0 1-15,0-1 0,-24-24 31,24-24-15,0-1-16,0 1 16,0 0-16,24-24 0,-24 23 15,24 1-15,0-24 0,1 24 16,-1-1-16,0 25 16,0 0-1,-24 25-15,0-1 16</inkml:trace>
  <inkml:trace contextRef="#ctx0" brushRef="#br1" timeOffset="84812.27">26489 6362 0,'24'0'16,"0"0"62,1 0-63,-25-24-15,24 24 16,0-24 0,-24 0-16,0 0 15,24 24-15,-24-25 16,0 1-16,-24 0 15,0 24 1,0 0-16,-1 24 16,1 0-16,0 1 15,0-1-15,24 24 16,-24-24-16,24 1 0,0-1 16,0 0-16,0 0 0,24 0 15,-24 1-15,24-25 16,0 24-16,25-24 0,-25 0 15,0-24-15,24-1 16</inkml:trace>
  <inkml:trace contextRef="#ctx0" brushRef="#br1" timeOffset="85249.27">26731 6241 0,'0'-24'16,"-24"24"-16,48 0 62,-24 24-62,24-24 0,-24 25 16,24-25-16,0 24 0,-24 0 16,25 0-16,-25 0 15,24-24-15,-24 25 0,0-1 16,24 0-1,-48-48 1,24 0 0,0-1-1,24 1-15,-24 0 16,24 0-16,-24 0 16,24-1-16,1 1 0,-1 0 15,0 24-15,0 24 16,-24 0-1,0 1 1,0-1-16,0 24 0,0-24 16,24 1-16,-24-1 0,0 0 15,0 0-15,0 0 16</inkml:trace>
  <inkml:trace contextRef="#ctx0" brushRef="#br1" timeOffset="85557.27">27191 6048 0,'0'-24'0,"-25"24"16,25 24 15,25-24-16,-25 24-15,24-24 0,0 24 16,-24 1-16,24-1 0,-24 24 16,24-24-16,-24 25 0,0-25 15,0 24-15,0-24 16,0 25-16,0-25 0,0 0 16,24 0-16,-24 1 0,25-1 15,-1-24 1,0 0-16,0 0 0,0 0 15,1-24-15</inkml:trace>
  <inkml:trace contextRef="#ctx0" brushRef="#br1" timeOffset="85731.27">27287 6169 0,'-24'0'0,"0"0"16,48 0 15,0 0-31,0 0 16,1 0-16,-1 0 15,0 0-15,0 0 0</inkml:trace>
  <inkml:trace contextRef="#ctx0" brushRef="#br1" timeOffset="86082.27">27795 6000 0,'-24'-25'16,"0"25"0,24 25-16,-24-1 15,24 0-15,0 0 16,-24 0-16,24 25 16,0-1-16,0-24 0,0 25 15,24-1-15,0 0 16,-24 1-16,24-25 0,0 0 15,0 0-15,25 1 0,-25-25 16,0 0-16,0-25 16</inkml:trace>
  <inkml:trace contextRef="#ctx0" brushRef="#br1" timeOffset="86283.27">28158 6048 0,'24'0'32,"1"24"-32,-25 0 15,24 1-15,0-1 16,0 24-16,0 0 0,0 1 16,-24 23-16,0-23 15,0-1-15,-24 1 0,-48-1 16</inkml:trace>
  <inkml:trace contextRef="#ctx0" brushRef="#br1" timeOffset="133062.27">27142 2927 0,'24'0'78,"1"-24"-62,-1 24 0,0 0-16,0 0 0,0 0 15,0 0-15,1-24 16,23 24-16,-24 0 0,25 0 16,-1 0-16,0 0 15,1 0-15,-1 0 0,1 0 16,-1-24-16,0 24 0,1 0 15,23 0-15,-23 0 16,-25 0-16,24 0 0,1-24 16,-1 24-16,-24 0 15,25-25-15,-25 1 0,0 24 16,0-24-16,0 0 0,0 0 16,1-1-16,-1-23 15,0 24-15,0 0 0,-24-25 16,24 25-16,1-24 15,-1 24-15,-24-25 0,24 25 16,-24-24-16,24 23 0,-24-23 16,0 24-16,0-25 15,24 25-15,-24-24 0,0 24 16,0 0-16,0-25 16,0 25-16,-24 0 0,24 0 15,-24-1-15,24 1 0,-24 0 16,0 0-16,-1 0 15,1-1-15,0 1 0,-24 0 16,23 0-16,-23 0 16,0-1-16,-1 1 0,1 0 15,0 0-15,-1 0 0,1 0 16,-1-1-16,1 1 16,0 0-16,-1 0 0,1 24 15,-25-24-15,25-1 0,0 25 16,-1-24-16,-23 24 15,23-24-15,1 24 0,-25-24 16,25 0-16,0 24 16,-25-25-16,25 25 0,-1-24 15,25 24-15,-24 0 16,-1-24-16,25 24 0,-24 0 16,-1 0-16,1 0 0,24 0 15,-25 0-15,1-24 16,0 24-16,-1 0 0,1 0 15,-1 0-15,1 0 0,0 0 16,-1 0-16,1 0 16,0 0-16,23 0 0,1 0 15,0 0-15,0 0 16</inkml:trace>
  <inkml:trace contextRef="#ctx0" brushRef="#br1" timeOffset="133482.27">26150 799 0,'-24'0'16,"0"0"-1,0 24 1,24 0-16,0 0 16,-24 25-16,24-25 15,-25 0-15,1 24 0,24-23 16,-24 23-16,0-24 15,0 0-15,-1 0 0,1 1 16,24-1-16,-24-24 0,0 24 16,24 0-1,-24-24-15,24 24 16,0 1 0,24-1-16,0-24 0,0 24 15,25 0-15,-1 0 0,0 1 16,1-25-16,23 24 15,-23 0-15,-1-24 0,0 24 16,1-24-16,-1 0 16,-24 24-16,1-24 0,-1 0 15,0 25-15</inkml:trace>
  <inkml:trace contextRef="#ctx0" brushRef="#br1" timeOffset="134256.27">27578 968 0,'0'-24'0,"0"0"16,0-1 0,0 1-16,-25 24 15,25-24-15,-24 0 16,0 0 0,0 24-16,0 0 15,-1 0-15,25 24 16,-24 0-16,0-24 0,0 24 15,0 0-15,-1 1 16,25-1-16,0 0 0,0 0 16,0 0-1,0 1-15,25-25 0,-1 0 16,-24 24-16,24-24 0,0 0 16,0 0-16,1 0 15,-1-24-15,0-1 16,0 1-1,-24 0 1,24 0 0,1 24 31,-25 24-47,24 0 15,48 49 1,-47-49-16,-1 24 15,0-24-15,0 1 0,0 23 16,-24-24-16,0 0 0,0 1 16,0-1-16,-24 0 15,0 0-15,0 0 0,-25 1 16,25-1-16,-24-24 16,24 0-16,-25 0 0,25 0 15,0 0-15,0-24 0,24-1 16,-25 1-16,25 0 15,0 0-15,25-25 0,-25 25 16,24 0-16,0-24 16,0 23-16,0 1 0,-24 0 15,25 0-15,-1 24 0,0 0 16,-24-24-16,24 24 16,0 0-16</inkml:trace>
  <inkml:trace contextRef="#ctx0" brushRef="#br1" timeOffset="134774.27">27892 992 0,'-24'0'16,"48"0"31,0 0-32,0 0 1,1 0-16,-1 0 16,0 0-16,0 0 0,0 0 15,1 0-15,-25-24 16,0 0-16,0 0 15,-25-1 1,25 1-16,-24 24 16,0 0-16,0-24 15,0 24-15,-1 0 16,25 24 15,25-24-31,-25 24 0,24 1 16,0-1-16,0 0 15,0 0-15,1-24 16,-1 24-16,-24 1 0,24-25 16,0 0-16,-24 24 15,24-24-15,1 0 16,-1 24-16,0-24 16,0-24-1</inkml:trace>
  <inkml:trace contextRef="#ctx0" brushRef="#br1" timeOffset="135091.27">28400 702 0,'-24'0'15,"0"-24"-15,-1 24 16,50 24 31,-25 0-47,24 0 15,-24 0-15,0 1 0,24-1 16,-24 0-16,0 24 16,0-23-16,24-1 0,-24 0 15,24 0-15,-24 0 16,25 1-16,-1-1 0,0-24 15,0 24-15,0-24 16,1 0-16,-1 0 0,0 0 16,0 0-16,0-24 0</inkml:trace>
  <inkml:trace contextRef="#ctx0" brushRef="#br1" timeOffset="135236.27">28400 920 0,'24'0'16,"0"0"-16,25-25 15,-25 25-15,0 0 16</inkml:trace>
  <inkml:trace contextRef="#ctx0" brushRef="#br1" timeOffset="135487.27">28715 750 0,'-25'0'16,"25"24"0,0 1-1,25-25 1,-25 24-16,24-24 0,-24 24 15,24 0-15,-24 0 16,24-24-16,-24 25 0,0-1 16,24 0-16,-24 0 15,0 0-15,24-24 16</inkml:trace>
  <inkml:trace contextRef="#ctx0" brushRef="#br1" timeOffset="135811.27">28642 702 0,'-24'-24'15,"24"-1"-15,0 1 0,-24 0 16,24 0-16,24 0 15,0 0-15,0 24 16,0-25-16,25 25 16,-25 0-16,24 0 0,-24 0 15,25 0-15,-25 25 0,24-1 16,-23 0-16,-1 0 16,-24 0-16,0 0 0,0 25 15,0-25-15,-49-24 16,25 24-16,-24 0 0,-1-24 15,1 25-15,-24-25 0</inkml:trace>
  <inkml:trace contextRef="#ctx0" brushRef="#br1" timeOffset="139081.27">23030 1960 0,'-24'0'31,"24"24"1,-25-24-32,25 24 15,-24 0-15,0 1 16,0 23-16,0-24 0,-1 0 16,1 25-16,24-25 15,-24 0-15,24 24 0,-24-23 16,0-1-16,24 24 15,0-24-15,-25 25 0,25-1 16,-24-24-16,24 25 0,-24-1 16,24 0-16,-24 25 15,24-25-15,0 1 0,0 23 16,0-23-16,0-1 16,0 25-16,0-25 0,0 0 15,24 25-15,-24-25 0,0 1 16,24-1-16,-24 1 15,0-1-15,24 0 0,-24 1 16,25-1-16,-1 0 16,-24 1-16,24-1 0,0-24 15,25 25-15,-25-1 16,0-24-16,0 25 0,25-25 16,-25 0-16,24 0 0,-24 25 15,25-25-15,-1 0 0,-24 0 16,25 0-16,-1 25 15,0-25-15,1 0 0,-1 0 16,1 1-16,-1-1 16,25 0-16,-25 0 0,0 0 15,25-24-15,-25 25 16,1-25-16,-1 24 0,0-24 16,-23 0-16,23 24 0,-24-24 15,25 0-15,-25 24 16,24-24-16,0 0 0,-23 0 15,23 0-15,0 0 0,-23 0 16,23 0-16,0 0 16,-23 0-16,-1-24 0,24 24 15,-24 0 1,1 0-16,-25-24 78</inkml:trace>
  <inkml:trace contextRef="#ctx0" brushRef="#br1" timeOffset="139603.27">24384 4306 0,'-24'0'15,"0"24"1,48-24 15,0 0-31,1 0 16,23 0-16,0 25 15,-23-25-15,23 0 0,0 0 16,-23 24-16,23-24 0,-24 0 16,0 0-16,0 24 15,1-24 1,-50 0 15,25 24-31,-24-24 16,24 24-16,-24-24 15,24 25-15,-24-1 0,0 0 16,0 0-16,24 0 16,-25-24-16,1 49 0,0-25 15,0 0-15,24 0 16,0 0 0,-24-24-16,24 25 15,-25-25 63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4E37-711C-4DDD-B093-1762ABADB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7A6BF-90A9-4A73-9A97-B68F39BC8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5D24A-F41B-4866-B857-00F24C7E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36B3-9EB8-46D3-81EE-C506D029C42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D5813-26B4-46D5-A27A-7C600D2D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8AF48-9DE4-4334-B85A-6D4E7DBD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D2E8-5DBE-4394-8D1F-E6117E31B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3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2879-B152-4E19-9E8B-6174117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615B1-7423-467B-8234-3B8A59C63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DA018-989C-499B-A91E-AF51D5B3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36B3-9EB8-46D3-81EE-C506D029C42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07A96-E9DA-4269-8CA2-E606BBE8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CC220-2434-48D1-A92A-C51B6E1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D2E8-5DBE-4394-8D1F-E6117E31B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6D6606-7DAB-4FAE-A35F-C914FC498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F3F84-F6F8-4BF2-8FE8-50ED5BA7A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BC393-4797-4313-9737-F68F631C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36B3-9EB8-46D3-81EE-C506D029C42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432A2-C071-498B-B1E8-EA62087F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E8A66-0CA7-492D-A5AF-63336D70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D2E8-5DBE-4394-8D1F-E6117E31B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2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ECD87-F984-4E14-B1D4-EA8A30FF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0481-2A33-4B03-8FC7-F1FA165B3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DD72B-EF48-4E72-BC2D-DA50FBB7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36B3-9EB8-46D3-81EE-C506D029C42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567C9-19EB-492E-B4FF-E80B2894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890F7-6AC1-4CBF-B7CC-09A601E9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D2E8-5DBE-4394-8D1F-E6117E31B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4869-63F5-4462-8F17-1EE302AB0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DCC8E-F02E-4476-9917-24FF067A6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9B000-9F76-46FB-85EF-832A3B47E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36B3-9EB8-46D3-81EE-C506D029C42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C067A-E528-4093-BB3C-4C78C07F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99382-EC3E-4D6C-82C2-D55894DB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D2E8-5DBE-4394-8D1F-E6117E31B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AC925-2C65-4D4F-9E3C-F0DBCB23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8311-88B3-44B0-A43E-D1170CAC3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3555F-E402-46AC-9DD4-0008B4986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ECBD7-8E27-44EE-A2DB-B3F3048BF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36B3-9EB8-46D3-81EE-C506D029C42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8567E-9B7C-4694-970A-FAEB96CB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88965-1120-44C8-92BC-2BC7BA99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D2E8-5DBE-4394-8D1F-E6117E31B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E2D7-685B-437B-BCA8-2AE52AC1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D300C-D0C4-4DBB-93AE-A87F47F34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915AC-C55A-440B-B099-0A9A4AB74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76D59-4C31-45B8-A6A1-6EFB4AD34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BB65C-A541-4AFF-AEB3-5AC6C744C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752E4-C3AD-4879-BAF7-E605534F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36B3-9EB8-46D3-81EE-C506D029C42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474C50-9EF3-4C16-925F-0C2BF1C8B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8B1AF9-87A4-4F26-9B18-49E0F990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D2E8-5DBE-4394-8D1F-E6117E31B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7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8124-E8AD-4DE2-A9B7-D393F019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F3522-A455-45F9-B099-7BDD0BBE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36B3-9EB8-46D3-81EE-C506D029C42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2CEC9-35FB-44AF-BECC-A4AE8F70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6AE47-C40D-4699-9554-94C45848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D2E8-5DBE-4394-8D1F-E6117E31B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CED94-EEFA-47D6-B110-A34A88A0A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36B3-9EB8-46D3-81EE-C506D029C42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0E83A5-7DA4-4806-B006-9B7C5DC3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B0395-D0BF-4978-8EF5-3AC3AEAF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D2E8-5DBE-4394-8D1F-E6117E31B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3D0D-03BE-47CF-A957-7B68EA25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C9BD9-1A2E-4FF7-B480-D41C219BE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D2D2D-EF88-49F6-B069-E47DB20DA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E1B03-F970-4435-B4C5-BC2D05A4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36B3-9EB8-46D3-81EE-C506D029C42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E0B4E-2D30-4C06-A578-7D9829897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CA116-6350-4AF7-B9FC-D67E0F41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D2E8-5DBE-4394-8D1F-E6117E31B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8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4E57-E7C0-43C6-800D-738E5E4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086565-1CE5-40C5-A9F1-A4C0C7216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CA370-20D1-4418-8BC4-3E99C0FEA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A8A95-6044-4FB7-B3B0-F013DB62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36B3-9EB8-46D3-81EE-C506D029C42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B2A6F-18D0-41C1-B052-98D636B91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79A10-FC9E-488A-BCE6-AD9836FE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D2E8-5DBE-4394-8D1F-E6117E31B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1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0F2834-61EF-4A57-A268-9397B1BE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B313D-AED6-4C8C-A629-F9EFEE603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A47C5-F330-4443-B853-35777DA27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636B3-9EB8-46D3-81EE-C506D029C42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560C2-EF7F-41AD-BC26-EE08CF26A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BAEF0-A868-476B-8545-F243717BB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AD2E8-5DBE-4394-8D1F-E6117E31B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1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806B05CC-88BF-4AD2-ABD6-AEAF29FC87B5}"/>
                  </a:ext>
                </a:extLst>
              </p14:cNvPr>
              <p14:cNvContentPartPr/>
              <p14:nvPr/>
            </p14:nvContentPartPr>
            <p14:xfrm>
              <a:off x="722657" y="113091"/>
              <a:ext cx="10563840" cy="508032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806B05CC-88BF-4AD2-ABD6-AEAF29FC87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3657" y="104091"/>
                <a:ext cx="10581480" cy="509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06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4E14FE-5059-45F3-A12B-1CFD91D7E573}"/>
              </a:ext>
            </a:extLst>
          </p:cNvPr>
          <p:cNvSpPr/>
          <p:nvPr/>
        </p:nvSpPr>
        <p:spPr>
          <a:xfrm>
            <a:off x="783771" y="679269"/>
            <a:ext cx="2856412" cy="15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CE01DE-C353-44A2-B743-26408C22B9D9}"/>
              </a:ext>
            </a:extLst>
          </p:cNvPr>
          <p:cNvSpPr/>
          <p:nvPr/>
        </p:nvSpPr>
        <p:spPr>
          <a:xfrm>
            <a:off x="4898571" y="679269"/>
            <a:ext cx="2856412" cy="15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880F2C-3350-489A-9607-D5FC81BBBD85}"/>
              </a:ext>
            </a:extLst>
          </p:cNvPr>
          <p:cNvSpPr/>
          <p:nvPr/>
        </p:nvSpPr>
        <p:spPr>
          <a:xfrm>
            <a:off x="8834845" y="679269"/>
            <a:ext cx="2856412" cy="15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20FCEC1-B2CC-440C-AD58-DF240258CE47}"/>
              </a:ext>
            </a:extLst>
          </p:cNvPr>
          <p:cNvSpPr/>
          <p:nvPr/>
        </p:nvSpPr>
        <p:spPr>
          <a:xfrm>
            <a:off x="3640183" y="809897"/>
            <a:ext cx="1258388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C973CBC-1515-4460-8B30-FE85D9AB9157}"/>
              </a:ext>
            </a:extLst>
          </p:cNvPr>
          <p:cNvSpPr/>
          <p:nvPr/>
        </p:nvSpPr>
        <p:spPr>
          <a:xfrm>
            <a:off x="7576457" y="809897"/>
            <a:ext cx="1258388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E33BE65-593F-4D8E-8D1C-71E22F4A2617}"/>
              </a:ext>
            </a:extLst>
          </p:cNvPr>
          <p:cNvSpPr/>
          <p:nvPr/>
        </p:nvSpPr>
        <p:spPr>
          <a:xfrm rot="10800000">
            <a:off x="7665720" y="1497874"/>
            <a:ext cx="1258388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0ECDF98-67DD-4F71-B2F4-8DA88229BD58}"/>
              </a:ext>
            </a:extLst>
          </p:cNvPr>
          <p:cNvSpPr/>
          <p:nvPr/>
        </p:nvSpPr>
        <p:spPr>
          <a:xfrm rot="10800000">
            <a:off x="3550920" y="1497874"/>
            <a:ext cx="1258388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4A5501-653A-4540-960E-DB0005236EF9}"/>
              </a:ext>
            </a:extLst>
          </p:cNvPr>
          <p:cNvCxnSpPr/>
          <p:nvPr/>
        </p:nvCxnSpPr>
        <p:spPr>
          <a:xfrm flipH="1" flipV="1">
            <a:off x="4572000" y="2090057"/>
            <a:ext cx="1010194" cy="58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946B2C-DC70-4A22-8A01-BD23BAA62591}"/>
              </a:ext>
            </a:extLst>
          </p:cNvPr>
          <p:cNvCxnSpPr/>
          <p:nvPr/>
        </p:nvCxnSpPr>
        <p:spPr>
          <a:xfrm flipV="1">
            <a:off x="6461760" y="2020389"/>
            <a:ext cx="1524000" cy="65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7851BA3-6281-43C0-8003-AF99C9375003}"/>
              </a:ext>
            </a:extLst>
          </p:cNvPr>
          <p:cNvSpPr txBox="1"/>
          <p:nvPr/>
        </p:nvSpPr>
        <p:spPr>
          <a:xfrm>
            <a:off x="5360125" y="2760617"/>
            <a:ext cx="285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45BD17-0273-45C8-A2FF-C23AB08B460D}"/>
              </a:ext>
            </a:extLst>
          </p:cNvPr>
          <p:cNvSpPr/>
          <p:nvPr/>
        </p:nvSpPr>
        <p:spPr>
          <a:xfrm>
            <a:off x="873034" y="3156466"/>
            <a:ext cx="2767149" cy="54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F5EAA41-D022-4C36-87A0-5403EF099BC3}"/>
              </a:ext>
            </a:extLst>
          </p:cNvPr>
          <p:cNvCxnSpPr>
            <a:endCxn id="14" idx="3"/>
          </p:cNvCxnSpPr>
          <p:nvPr/>
        </p:nvCxnSpPr>
        <p:spPr>
          <a:xfrm rot="10800000" flipV="1">
            <a:off x="3640183" y="3129948"/>
            <a:ext cx="2203268" cy="299051"/>
          </a:xfrm>
          <a:prstGeom prst="bentConnector3">
            <a:avLst>
              <a:gd name="adj1" fmla="val -9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E24BBD0-E6B4-4E75-A45A-5C1371A091CF}"/>
              </a:ext>
            </a:extLst>
          </p:cNvPr>
          <p:cNvSpPr txBox="1"/>
          <p:nvPr/>
        </p:nvSpPr>
        <p:spPr>
          <a:xfrm>
            <a:off x="783771" y="3927566"/>
            <a:ext cx="10171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It can create our view objects, we will provide target to router so it can create our view object</a:t>
            </a:r>
          </a:p>
          <a:p>
            <a:pPr marL="342900" indent="-342900">
              <a:buAutoNum type="arabicPeriod"/>
            </a:pPr>
            <a:r>
              <a:rPr lang="en-US" dirty="0"/>
              <a:t>Also create our Root View object – provide </a:t>
            </a:r>
            <a:r>
              <a:rPr lang="en-US" dirty="0" err="1"/>
              <a:t>rootView</a:t>
            </a:r>
            <a:r>
              <a:rPr lang="en-US" dirty="0"/>
              <a:t> name</a:t>
            </a:r>
          </a:p>
          <a:p>
            <a:pPr marL="342900" indent="-342900">
              <a:buAutoNum type="arabicPeriod"/>
            </a:pPr>
            <a:r>
              <a:rPr lang="en-US" dirty="0"/>
              <a:t>Take care of navigation between views – using routing configuration</a:t>
            </a:r>
          </a:p>
          <a:p>
            <a:pPr marL="342900" indent="-342900">
              <a:buAutoNum type="arabicPeriod"/>
            </a:pPr>
            <a:r>
              <a:rPr lang="en-US" dirty="0"/>
              <a:t>Bring the key information in the URL</a:t>
            </a:r>
          </a:p>
          <a:p>
            <a:r>
              <a:rPr lang="en-US" dirty="0"/>
              <a:t>Challenges:</a:t>
            </a:r>
          </a:p>
          <a:p>
            <a:pPr marL="342900" indent="-342900">
              <a:buAutoNum type="arabicPeriod"/>
            </a:pPr>
            <a:r>
              <a:rPr lang="en-US" dirty="0"/>
              <a:t>Browser navigation button not working</a:t>
            </a:r>
          </a:p>
          <a:p>
            <a:pPr marL="342900" indent="-342900">
              <a:buAutoNum type="arabicPeriod"/>
            </a:pPr>
            <a:r>
              <a:rPr lang="en-US" dirty="0"/>
              <a:t>Keep the state of application stable on refresh</a:t>
            </a:r>
          </a:p>
          <a:p>
            <a:pPr marL="342900" indent="-342900">
              <a:buAutoNum type="arabicPeriod"/>
            </a:pPr>
            <a:r>
              <a:rPr lang="en-US" dirty="0"/>
              <a:t>When we copy and paste in another window, another person checks it, it should reflect same state</a:t>
            </a:r>
          </a:p>
        </p:txBody>
      </p:sp>
    </p:spTree>
    <p:extLst>
      <p:ext uri="{BB962C8B-B14F-4D97-AF65-F5344CB8AC3E}">
        <p14:creationId xmlns:p14="http://schemas.microsoft.com/office/powerpoint/2010/main" val="235970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E201FD-CA5C-4D4D-A1D9-822C3A75E4F2}"/>
              </a:ext>
            </a:extLst>
          </p:cNvPr>
          <p:cNvSpPr/>
          <p:nvPr/>
        </p:nvSpPr>
        <p:spPr>
          <a:xfrm>
            <a:off x="2281646" y="1105989"/>
            <a:ext cx="2664823" cy="403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DFBA5F-E73D-47D2-86F5-FEC0180DE1E2}"/>
              </a:ext>
            </a:extLst>
          </p:cNvPr>
          <p:cNvSpPr/>
          <p:nvPr/>
        </p:nvSpPr>
        <p:spPr>
          <a:xfrm>
            <a:off x="5098869" y="1105989"/>
            <a:ext cx="5011782" cy="403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79622A-D685-40B5-8EC2-D1621E6C4D57}"/>
              </a:ext>
            </a:extLst>
          </p:cNvPr>
          <p:cNvSpPr txBox="1"/>
          <p:nvPr/>
        </p:nvSpPr>
        <p:spPr>
          <a:xfrm>
            <a:off x="2412274" y="418011"/>
            <a:ext cx="412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 Detail</a:t>
            </a:r>
          </a:p>
        </p:txBody>
      </p:sp>
    </p:spTree>
    <p:extLst>
      <p:ext uri="{BB962C8B-B14F-4D97-AF65-F5344CB8AC3E}">
        <p14:creationId xmlns:p14="http://schemas.microsoft.com/office/powerpoint/2010/main" val="15358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360DE2-4B8A-4983-A754-7EE0A8B38451}"/>
              </a:ext>
            </a:extLst>
          </p:cNvPr>
          <p:cNvSpPr/>
          <p:nvPr/>
        </p:nvSpPr>
        <p:spPr>
          <a:xfrm>
            <a:off x="2717074" y="269966"/>
            <a:ext cx="1959429" cy="219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C08469-C60B-4B0B-8090-B3C779D5B230}"/>
              </a:ext>
            </a:extLst>
          </p:cNvPr>
          <p:cNvSpPr/>
          <p:nvPr/>
        </p:nvSpPr>
        <p:spPr>
          <a:xfrm>
            <a:off x="4885509" y="269966"/>
            <a:ext cx="2960914" cy="219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Empty</a:t>
            </a:r>
          </a:p>
          <a:p>
            <a:pPr algn="ctr"/>
            <a:r>
              <a:rPr lang="en-US" dirty="0"/>
              <a:t>picture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C15B15-B04F-411E-87E3-5F76955423F1}"/>
              </a:ext>
            </a:extLst>
          </p:cNvPr>
          <p:cNvSpPr/>
          <p:nvPr/>
        </p:nvSpPr>
        <p:spPr>
          <a:xfrm>
            <a:off x="592183" y="984069"/>
            <a:ext cx="583474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77A8CD-DC91-4FD1-8EB9-397A3C8DD1DB}"/>
              </a:ext>
            </a:extLst>
          </p:cNvPr>
          <p:cNvSpPr/>
          <p:nvPr/>
        </p:nvSpPr>
        <p:spPr>
          <a:xfrm>
            <a:off x="2943497" y="1558834"/>
            <a:ext cx="1454332" cy="3570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A0E8C3-80CB-40CE-AF92-E5628AF705C6}"/>
              </a:ext>
            </a:extLst>
          </p:cNvPr>
          <p:cNvSpPr/>
          <p:nvPr/>
        </p:nvSpPr>
        <p:spPr>
          <a:xfrm>
            <a:off x="2943497" y="2005148"/>
            <a:ext cx="1454332" cy="357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199B34-4FDF-45BA-BD6C-79632676B5A8}"/>
              </a:ext>
            </a:extLst>
          </p:cNvPr>
          <p:cNvSpPr/>
          <p:nvPr/>
        </p:nvSpPr>
        <p:spPr>
          <a:xfrm>
            <a:off x="2717074" y="2882537"/>
            <a:ext cx="1898469" cy="197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1DF319-7D48-47AD-9712-8C7869AB3D0A}"/>
              </a:ext>
            </a:extLst>
          </p:cNvPr>
          <p:cNvSpPr/>
          <p:nvPr/>
        </p:nvSpPr>
        <p:spPr>
          <a:xfrm>
            <a:off x="4920343" y="2882537"/>
            <a:ext cx="2926080" cy="197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C90F9BB-A04B-4F9F-93FD-F049BABB8D8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4766855" y="1266008"/>
            <a:ext cx="520337" cy="27127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14028D5-42C5-428E-AA87-685F50F65EF3}"/>
              </a:ext>
            </a:extLst>
          </p:cNvPr>
          <p:cNvSpPr/>
          <p:nvPr/>
        </p:nvSpPr>
        <p:spPr>
          <a:xfrm>
            <a:off x="5242560" y="3509554"/>
            <a:ext cx="2333899" cy="3309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BB6FD8-7E7B-48F3-99D1-10BE707FB7A3}"/>
              </a:ext>
            </a:extLst>
          </p:cNvPr>
          <p:cNvSpPr/>
          <p:nvPr/>
        </p:nvSpPr>
        <p:spPr>
          <a:xfrm>
            <a:off x="592183" y="3509554"/>
            <a:ext cx="583474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511A53-15C8-477B-9DA7-E8CC26F9C4F6}"/>
              </a:ext>
            </a:extLst>
          </p:cNvPr>
          <p:cNvSpPr txBox="1"/>
          <p:nvPr/>
        </p:nvSpPr>
        <p:spPr>
          <a:xfrm>
            <a:off x="8264435" y="3129950"/>
            <a:ext cx="30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URL/fruits/index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989947-6C2A-4455-AAA7-D9FD7FAF9758}"/>
              </a:ext>
            </a:extLst>
          </p:cNvPr>
          <p:cNvSpPr txBox="1"/>
          <p:nvPr/>
        </p:nvSpPr>
        <p:spPr>
          <a:xfrm>
            <a:off x="8264435" y="1635816"/>
            <a:ext cx="30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HomeURL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43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482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248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102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oberoy</dc:creator>
  <cp:lastModifiedBy>anubhav oberoy</cp:lastModifiedBy>
  <cp:revision>9</cp:revision>
  <dcterms:created xsi:type="dcterms:W3CDTF">2021-05-27T13:09:27Z</dcterms:created>
  <dcterms:modified xsi:type="dcterms:W3CDTF">2021-05-27T16:38:28Z</dcterms:modified>
</cp:coreProperties>
</file>