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88825"/>
  <p:notesSz cx="6858000" cy="9144000"/>
  <p:embeddedFontLst>
    <p:embeddedFont>
      <p:font typeface="Corben"/>
      <p:bold r:id="rId44"/>
    </p:embeddedFont>
    <p:embeddedFont>
      <p:font typeface="Quattrocento Sans"/>
      <p:regular r:id="rId45"/>
      <p:bold r:id="rId46"/>
      <p:italic r:id="rId47"/>
      <p:boldItalic r:id="rId48"/>
    </p:embeddedFont>
    <p:embeddedFont>
      <p:font typeface="Arial Black"/>
      <p:regular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GoogleSlidesCustomDataVersion2">
      <go:slidesCustomData xmlns:go="http://customooxmlschemas.google.com/" r:id="rId54" roundtripDataSignature="AMtx7miZnCcT5BaiBZhHMP0EPQz9el9l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Corben-bold.fntdata"/><Relationship Id="rId43" Type="http://schemas.openxmlformats.org/officeDocument/2006/relationships/slide" Target="slides/slide38.xml"/><Relationship Id="rId46" Type="http://schemas.openxmlformats.org/officeDocument/2006/relationships/font" Target="fonts/QuattrocentoSans-bold.fntdata"/><Relationship Id="rId45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boldItalic.fntdata"/><Relationship Id="rId47" Type="http://schemas.openxmlformats.org/officeDocument/2006/relationships/font" Target="fonts/QuattrocentoSans-italic.fntdata"/><Relationship Id="rId49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0" name="Google Shape;13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https://unsplash.com/photos/uXB-7la5vqA</a:t>
            </a:r>
            <a:endParaRPr/>
          </a:p>
        </p:txBody>
      </p:sp>
      <p:sp>
        <p:nvSpPr>
          <p:cNvPr id="1301" name="Google Shape;130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5" name="Google Shape;15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0" name="Google Shape;13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2" name="Google Shape;16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5" name="Google Shape;169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7" name="Google Shape;13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/>
          <p:nvPr>
            <p:ph type="ctrTitle"/>
          </p:nvPr>
        </p:nvSpPr>
        <p:spPr>
          <a:xfrm>
            <a:off x="5446340" y="692696"/>
            <a:ext cx="5611242" cy="2744778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5422878" y="3437474"/>
            <a:ext cx="5638411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40"/>
          <p:cNvSpPr/>
          <p:nvPr/>
        </p:nvSpPr>
        <p:spPr>
          <a:xfrm>
            <a:off x="0" y="6309320"/>
            <a:ext cx="12188825" cy="54868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" name="Google Shape;22;p40"/>
          <p:cNvGrpSpPr/>
          <p:nvPr/>
        </p:nvGrpSpPr>
        <p:grpSpPr>
          <a:xfrm>
            <a:off x="117748" y="0"/>
            <a:ext cx="4117369" cy="6668280"/>
            <a:chOff x="117748" y="1"/>
            <a:chExt cx="3527025" cy="6668280"/>
          </a:xfrm>
        </p:grpSpPr>
        <p:sp>
          <p:nvSpPr>
            <p:cNvPr id="23" name="Google Shape;23;p40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40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40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40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40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40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40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40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40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40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40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40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40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40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40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40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40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40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40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40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40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40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40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40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40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40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40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40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40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40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40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40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40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40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40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40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40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40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40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40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40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40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40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40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40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40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40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40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40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40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40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40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40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40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40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40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40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40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40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40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40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40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40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40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40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40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40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40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40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40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40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40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40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40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40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40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40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40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40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40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40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40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40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40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40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40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40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40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40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40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40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40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40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40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40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40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40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40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40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40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40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40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40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40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40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40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40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40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40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40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40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40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40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40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40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40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40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40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40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40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40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40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40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40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40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40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40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40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40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40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40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40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40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40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40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40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40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40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40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40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40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40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40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40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40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40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40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40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40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40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40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40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40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40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40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40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40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40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40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40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40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40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40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40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40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40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40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40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40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40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40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40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40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40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40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40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40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40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40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40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40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40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40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40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40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40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40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40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40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40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40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40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40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40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40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40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40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40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40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40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40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40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40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40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40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40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40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40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40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40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40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40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40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40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40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40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40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40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40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40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40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40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40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40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40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40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40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40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40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40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40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40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40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40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40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40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40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40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40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40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40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40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40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40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40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40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40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40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40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40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4" name="Google Shape;304;p40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8" name="Google Shape;308;p40"/>
          <p:cNvSpPr txBox="1"/>
          <p:nvPr>
            <p:ph idx="10" type="dt"/>
          </p:nvPr>
        </p:nvSpPr>
        <p:spPr>
          <a:xfrm>
            <a:off x="8846162" y="5647399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9"/>
          <p:cNvSpPr/>
          <p:nvPr>
            <p:ph idx="2" type="pic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le">
  <p:cSld name="Title Sile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0"/>
          <p:cNvSpPr txBox="1"/>
          <p:nvPr>
            <p:ph idx="12" type="sldNum"/>
          </p:nvPr>
        </p:nvSpPr>
        <p:spPr>
          <a:xfrm>
            <a:off x="11134972" y="6173788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50"/>
          <p:cNvSpPr txBox="1"/>
          <p:nvPr>
            <p:ph idx="11" type="ftr"/>
          </p:nvPr>
        </p:nvSpPr>
        <p:spPr>
          <a:xfrm>
            <a:off x="621804" y="622374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50"/>
          <p:cNvSpPr/>
          <p:nvPr/>
        </p:nvSpPr>
        <p:spPr>
          <a:xfrm>
            <a:off x="12078269" y="6057014"/>
            <a:ext cx="110556" cy="6921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3" name="Google Shape;673;p50"/>
          <p:cNvSpPr txBox="1"/>
          <p:nvPr>
            <p:ph type="title"/>
          </p:nvPr>
        </p:nvSpPr>
        <p:spPr>
          <a:xfrm>
            <a:off x="609441" y="404664"/>
            <a:ext cx="10969943" cy="581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50"/>
          <p:cNvSpPr/>
          <p:nvPr/>
        </p:nvSpPr>
        <p:spPr>
          <a:xfrm>
            <a:off x="-4937" y="0"/>
            <a:ext cx="12193762" cy="260648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1"/>
          <p:cNvSpPr/>
          <p:nvPr/>
        </p:nvSpPr>
        <p:spPr>
          <a:xfrm>
            <a:off x="9622804" y="937172"/>
            <a:ext cx="2566021" cy="5920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7" name="Google Shape;677;p51"/>
          <p:cNvSpPr/>
          <p:nvPr/>
        </p:nvSpPr>
        <p:spPr>
          <a:xfrm>
            <a:off x="9520938" y="6057014"/>
            <a:ext cx="110556" cy="6921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51"/>
          <p:cNvSpPr/>
          <p:nvPr/>
        </p:nvSpPr>
        <p:spPr>
          <a:xfrm>
            <a:off x="9723323" y="336534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51"/>
          <p:cNvSpPr/>
          <p:nvPr/>
        </p:nvSpPr>
        <p:spPr>
          <a:xfrm>
            <a:off x="10180218" y="336534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51"/>
          <p:cNvSpPr/>
          <p:nvPr/>
        </p:nvSpPr>
        <p:spPr>
          <a:xfrm>
            <a:off x="10637112" y="336534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51"/>
          <p:cNvSpPr/>
          <p:nvPr/>
        </p:nvSpPr>
        <p:spPr>
          <a:xfrm>
            <a:off x="11094007" y="336534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51"/>
          <p:cNvSpPr/>
          <p:nvPr/>
        </p:nvSpPr>
        <p:spPr>
          <a:xfrm>
            <a:off x="11550902" y="336534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12007807" y="3365345"/>
            <a:ext cx="83240" cy="101150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51"/>
          <p:cNvSpPr/>
          <p:nvPr/>
        </p:nvSpPr>
        <p:spPr>
          <a:xfrm>
            <a:off x="11774014" y="3588459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51"/>
          <p:cNvSpPr/>
          <p:nvPr/>
        </p:nvSpPr>
        <p:spPr>
          <a:xfrm>
            <a:off x="11317120" y="3588459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51"/>
          <p:cNvSpPr/>
          <p:nvPr/>
        </p:nvSpPr>
        <p:spPr>
          <a:xfrm>
            <a:off x="10860225" y="3588459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51"/>
          <p:cNvSpPr/>
          <p:nvPr/>
        </p:nvSpPr>
        <p:spPr>
          <a:xfrm>
            <a:off x="10403331" y="3588459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51"/>
          <p:cNvSpPr/>
          <p:nvPr/>
        </p:nvSpPr>
        <p:spPr>
          <a:xfrm>
            <a:off x="9946435" y="3588459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51"/>
          <p:cNvSpPr/>
          <p:nvPr/>
        </p:nvSpPr>
        <p:spPr>
          <a:xfrm>
            <a:off x="9723323" y="3811572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51"/>
          <p:cNvSpPr/>
          <p:nvPr/>
        </p:nvSpPr>
        <p:spPr>
          <a:xfrm>
            <a:off x="10180218" y="3811572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51"/>
          <p:cNvSpPr/>
          <p:nvPr/>
        </p:nvSpPr>
        <p:spPr>
          <a:xfrm>
            <a:off x="10637112" y="3811572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51"/>
          <p:cNvSpPr/>
          <p:nvPr/>
        </p:nvSpPr>
        <p:spPr>
          <a:xfrm>
            <a:off x="11094007" y="3811572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51"/>
          <p:cNvSpPr/>
          <p:nvPr/>
        </p:nvSpPr>
        <p:spPr>
          <a:xfrm>
            <a:off x="11550902" y="3811572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51"/>
          <p:cNvSpPr/>
          <p:nvPr/>
        </p:nvSpPr>
        <p:spPr>
          <a:xfrm>
            <a:off x="12007807" y="3811572"/>
            <a:ext cx="83240" cy="101150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51"/>
          <p:cNvSpPr/>
          <p:nvPr/>
        </p:nvSpPr>
        <p:spPr>
          <a:xfrm>
            <a:off x="11774014" y="403468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51"/>
          <p:cNvSpPr/>
          <p:nvPr/>
        </p:nvSpPr>
        <p:spPr>
          <a:xfrm>
            <a:off x="11317120" y="403468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51"/>
          <p:cNvSpPr/>
          <p:nvPr/>
        </p:nvSpPr>
        <p:spPr>
          <a:xfrm>
            <a:off x="10860225" y="403468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51"/>
          <p:cNvSpPr/>
          <p:nvPr/>
        </p:nvSpPr>
        <p:spPr>
          <a:xfrm>
            <a:off x="10403331" y="403468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51"/>
          <p:cNvSpPr/>
          <p:nvPr/>
        </p:nvSpPr>
        <p:spPr>
          <a:xfrm>
            <a:off x="9946435" y="403468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51"/>
          <p:cNvSpPr/>
          <p:nvPr/>
        </p:nvSpPr>
        <p:spPr>
          <a:xfrm>
            <a:off x="9723323" y="4257798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51"/>
          <p:cNvSpPr/>
          <p:nvPr/>
        </p:nvSpPr>
        <p:spPr>
          <a:xfrm>
            <a:off x="10180218" y="4257798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51"/>
          <p:cNvSpPr/>
          <p:nvPr/>
        </p:nvSpPr>
        <p:spPr>
          <a:xfrm>
            <a:off x="10637112" y="4257798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51"/>
          <p:cNvSpPr/>
          <p:nvPr/>
        </p:nvSpPr>
        <p:spPr>
          <a:xfrm>
            <a:off x="11094007" y="4257798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51"/>
          <p:cNvSpPr/>
          <p:nvPr/>
        </p:nvSpPr>
        <p:spPr>
          <a:xfrm>
            <a:off x="11550902" y="4257798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51"/>
          <p:cNvSpPr/>
          <p:nvPr/>
        </p:nvSpPr>
        <p:spPr>
          <a:xfrm>
            <a:off x="12007807" y="4257798"/>
            <a:ext cx="83240" cy="101150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51"/>
          <p:cNvSpPr/>
          <p:nvPr/>
        </p:nvSpPr>
        <p:spPr>
          <a:xfrm>
            <a:off x="11774014" y="4480911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51"/>
          <p:cNvSpPr/>
          <p:nvPr/>
        </p:nvSpPr>
        <p:spPr>
          <a:xfrm>
            <a:off x="11317120" y="4480911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51"/>
          <p:cNvSpPr/>
          <p:nvPr/>
        </p:nvSpPr>
        <p:spPr>
          <a:xfrm>
            <a:off x="10860225" y="4480911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51"/>
          <p:cNvSpPr/>
          <p:nvPr/>
        </p:nvSpPr>
        <p:spPr>
          <a:xfrm>
            <a:off x="10403331" y="4480911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51"/>
          <p:cNvSpPr/>
          <p:nvPr/>
        </p:nvSpPr>
        <p:spPr>
          <a:xfrm>
            <a:off x="9946435" y="4480911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51"/>
          <p:cNvSpPr/>
          <p:nvPr/>
        </p:nvSpPr>
        <p:spPr>
          <a:xfrm>
            <a:off x="9723323" y="4704024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51"/>
          <p:cNvSpPr/>
          <p:nvPr/>
        </p:nvSpPr>
        <p:spPr>
          <a:xfrm>
            <a:off x="10180218" y="4704024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51"/>
          <p:cNvSpPr/>
          <p:nvPr/>
        </p:nvSpPr>
        <p:spPr>
          <a:xfrm>
            <a:off x="10637112" y="4704024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51"/>
          <p:cNvSpPr/>
          <p:nvPr/>
        </p:nvSpPr>
        <p:spPr>
          <a:xfrm>
            <a:off x="11094007" y="4704024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51"/>
          <p:cNvSpPr/>
          <p:nvPr/>
        </p:nvSpPr>
        <p:spPr>
          <a:xfrm>
            <a:off x="11550902" y="4704024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12007807" y="4704024"/>
            <a:ext cx="83240" cy="101150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51"/>
          <p:cNvSpPr/>
          <p:nvPr/>
        </p:nvSpPr>
        <p:spPr>
          <a:xfrm>
            <a:off x="11774014" y="4927137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51"/>
          <p:cNvSpPr/>
          <p:nvPr/>
        </p:nvSpPr>
        <p:spPr>
          <a:xfrm>
            <a:off x="11317120" y="4927137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51"/>
          <p:cNvSpPr/>
          <p:nvPr/>
        </p:nvSpPr>
        <p:spPr>
          <a:xfrm>
            <a:off x="10860225" y="4927137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51"/>
          <p:cNvSpPr/>
          <p:nvPr/>
        </p:nvSpPr>
        <p:spPr>
          <a:xfrm>
            <a:off x="10403331" y="4927137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51"/>
          <p:cNvSpPr/>
          <p:nvPr/>
        </p:nvSpPr>
        <p:spPr>
          <a:xfrm>
            <a:off x="9946435" y="4927137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51"/>
          <p:cNvSpPr/>
          <p:nvPr/>
        </p:nvSpPr>
        <p:spPr>
          <a:xfrm>
            <a:off x="9723323" y="5150250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51"/>
          <p:cNvSpPr/>
          <p:nvPr/>
        </p:nvSpPr>
        <p:spPr>
          <a:xfrm>
            <a:off x="10180218" y="5150250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51"/>
          <p:cNvSpPr/>
          <p:nvPr/>
        </p:nvSpPr>
        <p:spPr>
          <a:xfrm>
            <a:off x="10637112" y="5150250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51"/>
          <p:cNvSpPr/>
          <p:nvPr/>
        </p:nvSpPr>
        <p:spPr>
          <a:xfrm>
            <a:off x="11094007" y="5150250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51"/>
          <p:cNvSpPr/>
          <p:nvPr/>
        </p:nvSpPr>
        <p:spPr>
          <a:xfrm>
            <a:off x="11550902" y="5150250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51"/>
          <p:cNvSpPr/>
          <p:nvPr/>
        </p:nvSpPr>
        <p:spPr>
          <a:xfrm>
            <a:off x="12007807" y="5150250"/>
            <a:ext cx="83240" cy="101150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51"/>
          <p:cNvSpPr/>
          <p:nvPr/>
        </p:nvSpPr>
        <p:spPr>
          <a:xfrm>
            <a:off x="11774014" y="5373379"/>
            <a:ext cx="83200" cy="101210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51"/>
          <p:cNvSpPr/>
          <p:nvPr/>
        </p:nvSpPr>
        <p:spPr>
          <a:xfrm>
            <a:off x="11317120" y="5373379"/>
            <a:ext cx="83200" cy="101210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51"/>
          <p:cNvSpPr/>
          <p:nvPr/>
        </p:nvSpPr>
        <p:spPr>
          <a:xfrm>
            <a:off x="10860225" y="5373379"/>
            <a:ext cx="83200" cy="101210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10403331" y="5373379"/>
            <a:ext cx="83200" cy="101210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9946435" y="5373379"/>
            <a:ext cx="83200" cy="101210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9723323" y="559656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51"/>
          <p:cNvSpPr/>
          <p:nvPr/>
        </p:nvSpPr>
        <p:spPr>
          <a:xfrm>
            <a:off x="10180218" y="559656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51"/>
          <p:cNvSpPr/>
          <p:nvPr/>
        </p:nvSpPr>
        <p:spPr>
          <a:xfrm>
            <a:off x="10637112" y="559656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51"/>
          <p:cNvSpPr/>
          <p:nvPr/>
        </p:nvSpPr>
        <p:spPr>
          <a:xfrm>
            <a:off x="11094007" y="559656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51"/>
          <p:cNvSpPr/>
          <p:nvPr/>
        </p:nvSpPr>
        <p:spPr>
          <a:xfrm>
            <a:off x="11550902" y="5596565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51"/>
          <p:cNvSpPr/>
          <p:nvPr/>
        </p:nvSpPr>
        <p:spPr>
          <a:xfrm>
            <a:off x="12007807" y="5596565"/>
            <a:ext cx="83240" cy="101150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51"/>
          <p:cNvSpPr/>
          <p:nvPr/>
        </p:nvSpPr>
        <p:spPr>
          <a:xfrm>
            <a:off x="11774014" y="5819678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51"/>
          <p:cNvSpPr/>
          <p:nvPr/>
        </p:nvSpPr>
        <p:spPr>
          <a:xfrm>
            <a:off x="11317120" y="5819678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51"/>
          <p:cNvSpPr/>
          <p:nvPr/>
        </p:nvSpPr>
        <p:spPr>
          <a:xfrm>
            <a:off x="10860225" y="5819678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51"/>
          <p:cNvSpPr/>
          <p:nvPr/>
        </p:nvSpPr>
        <p:spPr>
          <a:xfrm>
            <a:off x="10403331" y="5819678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51"/>
          <p:cNvSpPr/>
          <p:nvPr/>
        </p:nvSpPr>
        <p:spPr>
          <a:xfrm>
            <a:off x="9946435" y="5819678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51"/>
          <p:cNvSpPr/>
          <p:nvPr/>
        </p:nvSpPr>
        <p:spPr>
          <a:xfrm>
            <a:off x="9723323" y="6042791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51"/>
          <p:cNvSpPr/>
          <p:nvPr/>
        </p:nvSpPr>
        <p:spPr>
          <a:xfrm>
            <a:off x="10180218" y="6042791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51"/>
          <p:cNvSpPr/>
          <p:nvPr/>
        </p:nvSpPr>
        <p:spPr>
          <a:xfrm>
            <a:off x="10637112" y="6042791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51"/>
          <p:cNvSpPr/>
          <p:nvPr/>
        </p:nvSpPr>
        <p:spPr>
          <a:xfrm>
            <a:off x="11094007" y="6042791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51"/>
          <p:cNvSpPr/>
          <p:nvPr/>
        </p:nvSpPr>
        <p:spPr>
          <a:xfrm>
            <a:off x="11550902" y="6042791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51"/>
          <p:cNvSpPr/>
          <p:nvPr/>
        </p:nvSpPr>
        <p:spPr>
          <a:xfrm>
            <a:off x="12007807" y="6042791"/>
            <a:ext cx="83240" cy="101150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51"/>
          <p:cNvSpPr/>
          <p:nvPr/>
        </p:nvSpPr>
        <p:spPr>
          <a:xfrm>
            <a:off x="11774014" y="626590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51"/>
          <p:cNvSpPr/>
          <p:nvPr/>
        </p:nvSpPr>
        <p:spPr>
          <a:xfrm>
            <a:off x="11317120" y="626590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51"/>
          <p:cNvSpPr/>
          <p:nvPr/>
        </p:nvSpPr>
        <p:spPr>
          <a:xfrm>
            <a:off x="10860225" y="626590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51"/>
          <p:cNvSpPr/>
          <p:nvPr/>
        </p:nvSpPr>
        <p:spPr>
          <a:xfrm>
            <a:off x="10403331" y="626590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51"/>
          <p:cNvSpPr/>
          <p:nvPr/>
        </p:nvSpPr>
        <p:spPr>
          <a:xfrm>
            <a:off x="9946435" y="6265904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51"/>
          <p:cNvSpPr/>
          <p:nvPr/>
        </p:nvSpPr>
        <p:spPr>
          <a:xfrm>
            <a:off x="9723323" y="6489032"/>
            <a:ext cx="83200" cy="101210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51"/>
          <p:cNvSpPr/>
          <p:nvPr/>
        </p:nvSpPr>
        <p:spPr>
          <a:xfrm>
            <a:off x="10180218" y="6489032"/>
            <a:ext cx="83200" cy="101210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51"/>
          <p:cNvSpPr/>
          <p:nvPr/>
        </p:nvSpPr>
        <p:spPr>
          <a:xfrm>
            <a:off x="10637112" y="6489032"/>
            <a:ext cx="83200" cy="101210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51"/>
          <p:cNvSpPr/>
          <p:nvPr/>
        </p:nvSpPr>
        <p:spPr>
          <a:xfrm>
            <a:off x="11094007" y="6489032"/>
            <a:ext cx="83200" cy="101210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51"/>
          <p:cNvSpPr/>
          <p:nvPr/>
        </p:nvSpPr>
        <p:spPr>
          <a:xfrm>
            <a:off x="11550902" y="6489032"/>
            <a:ext cx="83200" cy="101210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51"/>
          <p:cNvSpPr/>
          <p:nvPr/>
        </p:nvSpPr>
        <p:spPr>
          <a:xfrm>
            <a:off x="12007806" y="6489032"/>
            <a:ext cx="83242" cy="101210"/>
          </a:xfrm>
          <a:custGeom>
            <a:rect b="b" l="l" r="r" t="t"/>
            <a:pathLst>
              <a:path extrusionOk="0" h="160591" w="184308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51"/>
          <p:cNvSpPr/>
          <p:nvPr/>
        </p:nvSpPr>
        <p:spPr>
          <a:xfrm>
            <a:off x="11774014" y="6712225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51"/>
          <p:cNvSpPr/>
          <p:nvPr/>
        </p:nvSpPr>
        <p:spPr>
          <a:xfrm>
            <a:off x="11317120" y="6712225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51"/>
          <p:cNvSpPr/>
          <p:nvPr/>
        </p:nvSpPr>
        <p:spPr>
          <a:xfrm>
            <a:off x="10860225" y="6712225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51"/>
          <p:cNvSpPr/>
          <p:nvPr/>
        </p:nvSpPr>
        <p:spPr>
          <a:xfrm>
            <a:off x="10403331" y="6712225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51"/>
          <p:cNvSpPr/>
          <p:nvPr/>
        </p:nvSpPr>
        <p:spPr>
          <a:xfrm>
            <a:off x="9946435" y="6712225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51"/>
          <p:cNvSpPr/>
          <p:nvPr/>
        </p:nvSpPr>
        <p:spPr>
          <a:xfrm>
            <a:off x="9723323" y="2919119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51"/>
          <p:cNvSpPr/>
          <p:nvPr/>
        </p:nvSpPr>
        <p:spPr>
          <a:xfrm>
            <a:off x="10180218" y="2919119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51"/>
          <p:cNvSpPr/>
          <p:nvPr/>
        </p:nvSpPr>
        <p:spPr>
          <a:xfrm>
            <a:off x="10637112" y="2919119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51"/>
          <p:cNvSpPr/>
          <p:nvPr/>
        </p:nvSpPr>
        <p:spPr>
          <a:xfrm>
            <a:off x="11094007" y="2919119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51"/>
          <p:cNvSpPr/>
          <p:nvPr/>
        </p:nvSpPr>
        <p:spPr>
          <a:xfrm>
            <a:off x="11550902" y="2919119"/>
            <a:ext cx="83200" cy="101150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51"/>
          <p:cNvSpPr/>
          <p:nvPr/>
        </p:nvSpPr>
        <p:spPr>
          <a:xfrm>
            <a:off x="12007807" y="2919119"/>
            <a:ext cx="83240" cy="101150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51"/>
          <p:cNvSpPr/>
          <p:nvPr/>
        </p:nvSpPr>
        <p:spPr>
          <a:xfrm>
            <a:off x="11774014" y="3142232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51"/>
          <p:cNvSpPr/>
          <p:nvPr/>
        </p:nvSpPr>
        <p:spPr>
          <a:xfrm>
            <a:off x="11317120" y="3142232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51"/>
          <p:cNvSpPr/>
          <p:nvPr/>
        </p:nvSpPr>
        <p:spPr>
          <a:xfrm>
            <a:off x="10860225" y="3142232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51"/>
          <p:cNvSpPr/>
          <p:nvPr/>
        </p:nvSpPr>
        <p:spPr>
          <a:xfrm>
            <a:off x="10403331" y="3142232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51"/>
          <p:cNvSpPr/>
          <p:nvPr/>
        </p:nvSpPr>
        <p:spPr>
          <a:xfrm>
            <a:off x="9946435" y="3142232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51"/>
          <p:cNvSpPr/>
          <p:nvPr/>
        </p:nvSpPr>
        <p:spPr>
          <a:xfrm>
            <a:off x="11774014" y="2696006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51"/>
          <p:cNvSpPr/>
          <p:nvPr/>
        </p:nvSpPr>
        <p:spPr>
          <a:xfrm>
            <a:off x="11317120" y="2696006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51"/>
          <p:cNvSpPr/>
          <p:nvPr/>
        </p:nvSpPr>
        <p:spPr>
          <a:xfrm>
            <a:off x="10860225" y="2696006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51"/>
          <p:cNvSpPr/>
          <p:nvPr/>
        </p:nvSpPr>
        <p:spPr>
          <a:xfrm>
            <a:off x="10403331" y="2696006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51"/>
          <p:cNvSpPr/>
          <p:nvPr/>
        </p:nvSpPr>
        <p:spPr>
          <a:xfrm>
            <a:off x="9946435" y="2696006"/>
            <a:ext cx="83200" cy="101150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51"/>
          <p:cNvSpPr txBox="1"/>
          <p:nvPr>
            <p:ph idx="11" type="ftr"/>
          </p:nvPr>
        </p:nvSpPr>
        <p:spPr>
          <a:xfrm>
            <a:off x="621804" y="622374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51"/>
          <p:cNvSpPr txBox="1"/>
          <p:nvPr>
            <p:ph idx="1" type="body"/>
          </p:nvPr>
        </p:nvSpPr>
        <p:spPr>
          <a:xfrm>
            <a:off x="617647" y="548680"/>
            <a:ext cx="2610197" cy="112550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784" name="Google Shape;784;p51"/>
          <p:cNvSpPr txBox="1"/>
          <p:nvPr>
            <p:ph idx="2" type="body"/>
          </p:nvPr>
        </p:nvSpPr>
        <p:spPr>
          <a:xfrm>
            <a:off x="621804" y="1886792"/>
            <a:ext cx="2610197" cy="38464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785" name="Google Shape;785;p51"/>
          <p:cNvSpPr txBox="1"/>
          <p:nvPr>
            <p:ph idx="3" type="body"/>
          </p:nvPr>
        </p:nvSpPr>
        <p:spPr>
          <a:xfrm>
            <a:off x="3602935" y="548680"/>
            <a:ext cx="2610197" cy="112550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786" name="Google Shape;786;p51"/>
          <p:cNvSpPr txBox="1"/>
          <p:nvPr>
            <p:ph idx="4" type="body"/>
          </p:nvPr>
        </p:nvSpPr>
        <p:spPr>
          <a:xfrm>
            <a:off x="3602935" y="1886792"/>
            <a:ext cx="2610197" cy="38464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787" name="Google Shape;787;p51"/>
          <p:cNvSpPr txBox="1"/>
          <p:nvPr>
            <p:ph idx="5" type="body"/>
          </p:nvPr>
        </p:nvSpPr>
        <p:spPr>
          <a:xfrm>
            <a:off x="6580956" y="548680"/>
            <a:ext cx="2610197" cy="112550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788" name="Google Shape;788;p51"/>
          <p:cNvSpPr txBox="1"/>
          <p:nvPr>
            <p:ph idx="6" type="body"/>
          </p:nvPr>
        </p:nvSpPr>
        <p:spPr>
          <a:xfrm>
            <a:off x="6580956" y="1886792"/>
            <a:ext cx="2610197" cy="38464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789" name="Google Shape;789;p51"/>
          <p:cNvSpPr txBox="1"/>
          <p:nvPr>
            <p:ph idx="12" type="sldNum"/>
          </p:nvPr>
        </p:nvSpPr>
        <p:spPr>
          <a:xfrm>
            <a:off x="8700222" y="6165304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Slide">
  <p:cSld name="1_Thank You Slide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2"/>
          <p:cNvSpPr txBox="1"/>
          <p:nvPr>
            <p:ph idx="11" type="ftr"/>
          </p:nvPr>
        </p:nvSpPr>
        <p:spPr>
          <a:xfrm rot="-5400000">
            <a:off x="9776629" y="3246438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52"/>
          <p:cNvSpPr txBox="1"/>
          <p:nvPr>
            <p:ph idx="12" type="sldNum"/>
          </p:nvPr>
        </p:nvSpPr>
        <p:spPr>
          <a:xfrm>
            <a:off x="11134972" y="6173788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3" name="Google Shape;793;p52"/>
          <p:cNvSpPr/>
          <p:nvPr/>
        </p:nvSpPr>
        <p:spPr>
          <a:xfrm>
            <a:off x="-4937" y="0"/>
            <a:ext cx="12193762" cy="2606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53"/>
          <p:cNvGrpSpPr/>
          <p:nvPr/>
        </p:nvGrpSpPr>
        <p:grpSpPr>
          <a:xfrm rot="-5400000">
            <a:off x="1321195" y="1420550"/>
            <a:ext cx="4117369" cy="6668280"/>
            <a:chOff x="117748" y="1"/>
            <a:chExt cx="3527025" cy="6668280"/>
          </a:xfrm>
        </p:grpSpPr>
        <p:sp>
          <p:nvSpPr>
            <p:cNvPr id="796" name="Google Shape;796;p53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7" name="Google Shape;797;p53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53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53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53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53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53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53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53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53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53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53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53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53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53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53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53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53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53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53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53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53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53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53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53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53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53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53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53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53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53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53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53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53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53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53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53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53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53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53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53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53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53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53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53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53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53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53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53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53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53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53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53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53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53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53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53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53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53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53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53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53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53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53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53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53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53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53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53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53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53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53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53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53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53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53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53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53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53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53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53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53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53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53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53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53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53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53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53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53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53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53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53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53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53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53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53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53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53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53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53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53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53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53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53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53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53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53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53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53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53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53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53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53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53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53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53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53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53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53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53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53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53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53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53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53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53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53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53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53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53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53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53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53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53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53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53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53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53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53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53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53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53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53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53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53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53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53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53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53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53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53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53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53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53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53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53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53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53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53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53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53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53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53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53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53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53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53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53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53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53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53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53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53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53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53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53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53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53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53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53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53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53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53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53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53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53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53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53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53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53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53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53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53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53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53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53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53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53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53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53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53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53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53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53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53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53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53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53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53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53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53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53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53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53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53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53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53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53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53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53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53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53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53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53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53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53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53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53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53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53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53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53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53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53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53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53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53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53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53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53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53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53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53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53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53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53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53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53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53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53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53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53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53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53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53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53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53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53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53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53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53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53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53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53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53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53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53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53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53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53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53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53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53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53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53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53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53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53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53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53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53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53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53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53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1" name="Google Shape;1081;p53"/>
          <p:cNvSpPr/>
          <p:nvPr/>
        </p:nvSpPr>
        <p:spPr>
          <a:xfrm rot="-5400000">
            <a:off x="5751251" y="420426"/>
            <a:ext cx="4225800" cy="8649348"/>
          </a:xfrm>
          <a:custGeom>
            <a:rect b="b" l="l" r="r" t="t"/>
            <a:pathLst>
              <a:path extrusionOk="0" h="8649348" w="422580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2" name="Google Shape;1082;p53"/>
          <p:cNvSpPr txBox="1"/>
          <p:nvPr>
            <p:ph idx="11" type="ftr"/>
          </p:nvPr>
        </p:nvSpPr>
        <p:spPr>
          <a:xfrm rot="-5400000">
            <a:off x="9776629" y="3246438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53"/>
          <p:cNvSpPr txBox="1"/>
          <p:nvPr>
            <p:ph idx="12" type="sldNum"/>
          </p:nvPr>
        </p:nvSpPr>
        <p:spPr>
          <a:xfrm>
            <a:off x="11134972" y="6173788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3"/>
          <p:cNvSpPr txBox="1"/>
          <p:nvPr>
            <p:ph idx="1" type="body"/>
          </p:nvPr>
        </p:nvSpPr>
        <p:spPr>
          <a:xfrm>
            <a:off x="549275" y="534166"/>
            <a:ext cx="2808288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53"/>
          <p:cNvSpPr txBox="1"/>
          <p:nvPr>
            <p:ph idx="2" type="body"/>
          </p:nvPr>
        </p:nvSpPr>
        <p:spPr>
          <a:xfrm>
            <a:off x="4020457" y="476250"/>
            <a:ext cx="4810806" cy="158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53"/>
          <p:cNvSpPr/>
          <p:nvPr/>
        </p:nvSpPr>
        <p:spPr>
          <a:xfrm>
            <a:off x="-4937" y="0"/>
            <a:ext cx="12193762" cy="260648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4"/>
          <p:cNvSpPr/>
          <p:nvPr/>
        </p:nvSpPr>
        <p:spPr>
          <a:xfrm>
            <a:off x="7894612" y="0"/>
            <a:ext cx="42942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9" name="Google Shape;1089;p54"/>
          <p:cNvSpPr txBox="1"/>
          <p:nvPr>
            <p:ph idx="11" type="ftr"/>
          </p:nvPr>
        </p:nvSpPr>
        <p:spPr>
          <a:xfrm>
            <a:off x="621804" y="622374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54"/>
          <p:cNvSpPr txBox="1"/>
          <p:nvPr>
            <p:ph idx="12" type="sldNum"/>
          </p:nvPr>
        </p:nvSpPr>
        <p:spPr>
          <a:xfrm>
            <a:off x="6958508" y="6165304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1" name="Google Shape;1091;p54"/>
          <p:cNvSpPr/>
          <p:nvPr>
            <p:ph idx="2" type="pic"/>
          </p:nvPr>
        </p:nvSpPr>
        <p:spPr>
          <a:xfrm>
            <a:off x="5260038" y="908720"/>
            <a:ext cx="4908349" cy="475252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2" name="Google Shape;1092;p54"/>
          <p:cNvGrpSpPr/>
          <p:nvPr/>
        </p:nvGrpSpPr>
        <p:grpSpPr>
          <a:xfrm>
            <a:off x="8022783" y="2696006"/>
            <a:ext cx="4160694" cy="4117369"/>
            <a:chOff x="8022783" y="2696006"/>
            <a:chExt cx="4160694" cy="4117369"/>
          </a:xfrm>
        </p:grpSpPr>
        <p:sp>
          <p:nvSpPr>
            <p:cNvPr id="1093" name="Google Shape;1093;p54"/>
            <p:cNvSpPr/>
            <p:nvPr/>
          </p:nvSpPr>
          <p:spPr>
            <a:xfrm>
              <a:off x="9592691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10049586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1050648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10963375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1142027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11877175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12100277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11643382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11186488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1072959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1027269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981580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9592691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10049586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1050648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10963375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1142027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11877175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12100277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11643382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11186488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1072959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1027269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981580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9592691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10049586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1050648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10963375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1142027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11877175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12100277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11643382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11186488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1072959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1027269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981580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9592691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10049586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1050648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10963375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1142027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11877175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12100277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11643382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11186488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1072959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1027269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981580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9592691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10049586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1050648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10963375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1142027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11877175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12100277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11643382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11186488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1072959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1027269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981580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9592691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10049586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1050648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10963375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1142027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11877175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12100277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11643382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11186488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1072959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1027269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981580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9592691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10049586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1050648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10963375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1142027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11877175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12100277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11643382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11186488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1072959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1027269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81580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592691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10049586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1050648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10963375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1142027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11877174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12100277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11643382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11186488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1072959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1027269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81580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592691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10049586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54"/>
            <p:cNvSpPr/>
            <p:nvPr/>
          </p:nvSpPr>
          <p:spPr>
            <a:xfrm>
              <a:off x="1050648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54"/>
            <p:cNvSpPr/>
            <p:nvPr/>
          </p:nvSpPr>
          <p:spPr>
            <a:xfrm>
              <a:off x="10963375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54"/>
            <p:cNvSpPr/>
            <p:nvPr/>
          </p:nvSpPr>
          <p:spPr>
            <a:xfrm>
              <a:off x="1142027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54"/>
            <p:cNvSpPr/>
            <p:nvPr/>
          </p:nvSpPr>
          <p:spPr>
            <a:xfrm>
              <a:off x="11877175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54"/>
            <p:cNvSpPr/>
            <p:nvPr/>
          </p:nvSpPr>
          <p:spPr>
            <a:xfrm>
              <a:off x="12100277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54"/>
            <p:cNvSpPr/>
            <p:nvPr/>
          </p:nvSpPr>
          <p:spPr>
            <a:xfrm>
              <a:off x="11643382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54"/>
            <p:cNvSpPr/>
            <p:nvPr/>
          </p:nvSpPr>
          <p:spPr>
            <a:xfrm>
              <a:off x="11186488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1072959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1027269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981580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54"/>
            <p:cNvSpPr/>
            <p:nvPr/>
          </p:nvSpPr>
          <p:spPr>
            <a:xfrm>
              <a:off x="825662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54"/>
            <p:cNvSpPr/>
            <p:nvPr/>
          </p:nvSpPr>
          <p:spPr>
            <a:xfrm>
              <a:off x="87135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917041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939352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54"/>
            <p:cNvSpPr/>
            <p:nvPr/>
          </p:nvSpPr>
          <p:spPr>
            <a:xfrm>
              <a:off x="89366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54"/>
            <p:cNvSpPr/>
            <p:nvPr/>
          </p:nvSpPr>
          <p:spPr>
            <a:xfrm>
              <a:off x="847974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802278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825662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87135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917041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939352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89366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847974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54"/>
            <p:cNvSpPr/>
            <p:nvPr/>
          </p:nvSpPr>
          <p:spPr>
            <a:xfrm>
              <a:off x="802278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825662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54"/>
            <p:cNvSpPr/>
            <p:nvPr/>
          </p:nvSpPr>
          <p:spPr>
            <a:xfrm>
              <a:off x="87135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917041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939352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89366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847974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802278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825662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87135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917041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939352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89366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847974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802278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825662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87135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917041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939352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89366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54"/>
            <p:cNvSpPr/>
            <p:nvPr/>
          </p:nvSpPr>
          <p:spPr>
            <a:xfrm>
              <a:off x="847974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54"/>
            <p:cNvSpPr/>
            <p:nvPr/>
          </p:nvSpPr>
          <p:spPr>
            <a:xfrm>
              <a:off x="802278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825662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54"/>
            <p:cNvSpPr/>
            <p:nvPr/>
          </p:nvSpPr>
          <p:spPr>
            <a:xfrm>
              <a:off x="87135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54"/>
            <p:cNvSpPr/>
            <p:nvPr/>
          </p:nvSpPr>
          <p:spPr>
            <a:xfrm>
              <a:off x="917041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939352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54"/>
            <p:cNvSpPr/>
            <p:nvPr/>
          </p:nvSpPr>
          <p:spPr>
            <a:xfrm>
              <a:off x="89366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54"/>
            <p:cNvSpPr/>
            <p:nvPr/>
          </p:nvSpPr>
          <p:spPr>
            <a:xfrm>
              <a:off x="847974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54"/>
            <p:cNvSpPr/>
            <p:nvPr/>
          </p:nvSpPr>
          <p:spPr>
            <a:xfrm>
              <a:off x="802278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54"/>
            <p:cNvSpPr/>
            <p:nvPr/>
          </p:nvSpPr>
          <p:spPr>
            <a:xfrm>
              <a:off x="825662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54"/>
            <p:cNvSpPr/>
            <p:nvPr/>
          </p:nvSpPr>
          <p:spPr>
            <a:xfrm>
              <a:off x="87135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54"/>
            <p:cNvSpPr/>
            <p:nvPr/>
          </p:nvSpPr>
          <p:spPr>
            <a:xfrm>
              <a:off x="917041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54"/>
            <p:cNvSpPr/>
            <p:nvPr/>
          </p:nvSpPr>
          <p:spPr>
            <a:xfrm>
              <a:off x="939352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54"/>
            <p:cNvSpPr/>
            <p:nvPr/>
          </p:nvSpPr>
          <p:spPr>
            <a:xfrm>
              <a:off x="89366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847974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54"/>
            <p:cNvSpPr/>
            <p:nvPr/>
          </p:nvSpPr>
          <p:spPr>
            <a:xfrm>
              <a:off x="802278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54"/>
            <p:cNvSpPr/>
            <p:nvPr/>
          </p:nvSpPr>
          <p:spPr>
            <a:xfrm>
              <a:off x="825662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87135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54"/>
            <p:cNvSpPr/>
            <p:nvPr/>
          </p:nvSpPr>
          <p:spPr>
            <a:xfrm>
              <a:off x="917041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54"/>
            <p:cNvSpPr/>
            <p:nvPr/>
          </p:nvSpPr>
          <p:spPr>
            <a:xfrm>
              <a:off x="939352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54"/>
            <p:cNvSpPr/>
            <p:nvPr/>
          </p:nvSpPr>
          <p:spPr>
            <a:xfrm>
              <a:off x="89366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54"/>
            <p:cNvSpPr/>
            <p:nvPr/>
          </p:nvSpPr>
          <p:spPr>
            <a:xfrm>
              <a:off x="847974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54"/>
            <p:cNvSpPr/>
            <p:nvPr/>
          </p:nvSpPr>
          <p:spPr>
            <a:xfrm>
              <a:off x="802278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54"/>
            <p:cNvSpPr/>
            <p:nvPr/>
          </p:nvSpPr>
          <p:spPr>
            <a:xfrm>
              <a:off x="825662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54"/>
            <p:cNvSpPr/>
            <p:nvPr/>
          </p:nvSpPr>
          <p:spPr>
            <a:xfrm>
              <a:off x="87135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917041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939352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89366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847974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54"/>
            <p:cNvSpPr/>
            <p:nvPr/>
          </p:nvSpPr>
          <p:spPr>
            <a:xfrm>
              <a:off x="802278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54"/>
            <p:cNvSpPr/>
            <p:nvPr/>
          </p:nvSpPr>
          <p:spPr>
            <a:xfrm>
              <a:off x="12100277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54"/>
            <p:cNvSpPr/>
            <p:nvPr/>
          </p:nvSpPr>
          <p:spPr>
            <a:xfrm>
              <a:off x="11643382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54"/>
            <p:cNvSpPr/>
            <p:nvPr/>
          </p:nvSpPr>
          <p:spPr>
            <a:xfrm>
              <a:off x="11186488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54"/>
            <p:cNvSpPr/>
            <p:nvPr/>
          </p:nvSpPr>
          <p:spPr>
            <a:xfrm>
              <a:off x="1072959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54"/>
            <p:cNvSpPr/>
            <p:nvPr/>
          </p:nvSpPr>
          <p:spPr>
            <a:xfrm>
              <a:off x="1027269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54"/>
            <p:cNvSpPr/>
            <p:nvPr/>
          </p:nvSpPr>
          <p:spPr>
            <a:xfrm>
              <a:off x="981580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939352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54"/>
            <p:cNvSpPr/>
            <p:nvPr/>
          </p:nvSpPr>
          <p:spPr>
            <a:xfrm>
              <a:off x="89366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54"/>
            <p:cNvSpPr/>
            <p:nvPr/>
          </p:nvSpPr>
          <p:spPr>
            <a:xfrm>
              <a:off x="847974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54"/>
            <p:cNvSpPr/>
            <p:nvPr/>
          </p:nvSpPr>
          <p:spPr>
            <a:xfrm>
              <a:off x="802278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4" name="Google Shape;1274;p54"/>
          <p:cNvSpPr/>
          <p:nvPr/>
        </p:nvSpPr>
        <p:spPr>
          <a:xfrm>
            <a:off x="7779224" y="6057014"/>
            <a:ext cx="110556" cy="6921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5" name="Google Shape;1275;p54"/>
          <p:cNvSpPr/>
          <p:nvPr/>
        </p:nvSpPr>
        <p:spPr>
          <a:xfrm>
            <a:off x="-4937" y="0"/>
            <a:ext cx="12193762" cy="260648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276" name="Google Shape;127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9886" y="587533"/>
            <a:ext cx="830529" cy="82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6"/>
          <p:cNvSpPr txBox="1"/>
          <p:nvPr>
            <p:ph idx="1" type="body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0" name="Google Shape;1280;p56"/>
          <p:cNvSpPr txBox="1"/>
          <p:nvPr>
            <p:ph idx="10" type="dt"/>
          </p:nvPr>
        </p:nvSpPr>
        <p:spPr>
          <a:xfrm>
            <a:off x="9011742" y="5693570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1" name="Google Shape;1281;p5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5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3" name="Google Shape;1283;p56"/>
          <p:cNvSpPr/>
          <p:nvPr/>
        </p:nvSpPr>
        <p:spPr>
          <a:xfrm>
            <a:off x="507868" y="424060"/>
            <a:ext cx="12574122" cy="95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99"/>
              <a:buFont typeface="Quattrocento Sans"/>
              <a:buNone/>
            </a:pPr>
            <a:r>
              <a:rPr b="1" lang="en-US" sz="2399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2399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4" name="Google Shape;1284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1739" y="1177681"/>
            <a:ext cx="8864600" cy="44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">
  <p:cSld name="1_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57"/>
          <p:cNvSpPr txBox="1"/>
          <p:nvPr>
            <p:ph idx="1" type="body"/>
          </p:nvPr>
        </p:nvSpPr>
        <p:spPr>
          <a:xfrm>
            <a:off x="-2170158" y="277813"/>
            <a:ext cx="112512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7" name="Google Shape;1287;p57"/>
          <p:cNvSpPr txBox="1"/>
          <p:nvPr>
            <p:ph type="title"/>
          </p:nvPr>
        </p:nvSpPr>
        <p:spPr>
          <a:xfrm>
            <a:off x="618676" y="1320941"/>
            <a:ext cx="10969943" cy="9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13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57"/>
          <p:cNvSpPr txBox="1"/>
          <p:nvPr>
            <p:ph idx="10" type="dt"/>
          </p:nvPr>
        </p:nvSpPr>
        <p:spPr>
          <a:xfrm>
            <a:off x="9011742" y="5693570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5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5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te">
  <p:cSld name="Qut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/>
          <p:nvPr/>
        </p:nvSpPr>
        <p:spPr>
          <a:xfrm flipH="1" rot="10800000">
            <a:off x="0" y="0"/>
            <a:ext cx="12188825" cy="37170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2" name="Google Shape;312;p41"/>
          <p:cNvGrpSpPr/>
          <p:nvPr/>
        </p:nvGrpSpPr>
        <p:grpSpPr>
          <a:xfrm>
            <a:off x="117748" y="1"/>
            <a:ext cx="3064980" cy="3603431"/>
            <a:chOff x="117748" y="0"/>
            <a:chExt cx="3064980" cy="3603431"/>
          </a:xfrm>
        </p:grpSpPr>
        <p:sp>
          <p:nvSpPr>
            <p:cNvPr id="313" name="Google Shape;313;p41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41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41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41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41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41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41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41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41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41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41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41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41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41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41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41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41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41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41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41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41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41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41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41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41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41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41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41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41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41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41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41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41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41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41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41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41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41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41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41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41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41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41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41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41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41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41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41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41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41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41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41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41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41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1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41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41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41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41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1" name="Google Shape;521;p41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2" name="Google Shape;522;p41"/>
          <p:cNvSpPr txBox="1"/>
          <p:nvPr>
            <p:ph idx="12" type="sldNum"/>
          </p:nvPr>
        </p:nvSpPr>
        <p:spPr>
          <a:xfrm>
            <a:off x="11134972" y="6173788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41"/>
          <p:cNvSpPr txBox="1"/>
          <p:nvPr>
            <p:ph idx="11" type="ftr"/>
          </p:nvPr>
        </p:nvSpPr>
        <p:spPr>
          <a:xfrm>
            <a:off x="621804" y="622374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41"/>
          <p:cNvSpPr/>
          <p:nvPr>
            <p:ph idx="2" type="pic"/>
          </p:nvPr>
        </p:nvSpPr>
        <p:spPr>
          <a:xfrm>
            <a:off x="1269876" y="1052735"/>
            <a:ext cx="3096344" cy="4752528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41"/>
          <p:cNvSpPr/>
          <p:nvPr/>
        </p:nvSpPr>
        <p:spPr>
          <a:xfrm>
            <a:off x="12078269" y="6057014"/>
            <a:ext cx="110556" cy="6921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26" name="Google Shape;52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03093" y="186611"/>
            <a:ext cx="830529" cy="82031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1"/>
          <p:cNvSpPr/>
          <p:nvPr/>
        </p:nvSpPr>
        <p:spPr>
          <a:xfrm>
            <a:off x="4387443" y="2151864"/>
            <a:ext cx="7811993" cy="914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11134972" y="6173788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42"/>
          <p:cNvSpPr txBox="1"/>
          <p:nvPr>
            <p:ph idx="11" type="ftr"/>
          </p:nvPr>
        </p:nvSpPr>
        <p:spPr>
          <a:xfrm>
            <a:off x="621804" y="622374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42"/>
          <p:cNvSpPr/>
          <p:nvPr/>
        </p:nvSpPr>
        <p:spPr>
          <a:xfrm>
            <a:off x="12078269" y="6057014"/>
            <a:ext cx="110556" cy="6921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-4937" y="0"/>
            <a:ext cx="12193762" cy="260648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/>
          <p:nvPr>
            <p:ph idx="1" type="body"/>
          </p:nvPr>
        </p:nvSpPr>
        <p:spPr>
          <a:xfrm>
            <a:off x="261764" y="1196752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5" name="Google Shape;535;p43"/>
          <p:cNvSpPr txBox="1"/>
          <p:nvPr>
            <p:ph idx="10" type="dt"/>
          </p:nvPr>
        </p:nvSpPr>
        <p:spPr>
          <a:xfrm>
            <a:off x="9083750" y="5693570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3"/>
          <p:cNvSpPr txBox="1"/>
          <p:nvPr>
            <p:ph idx="11" type="ftr"/>
          </p:nvPr>
        </p:nvSpPr>
        <p:spPr>
          <a:xfrm>
            <a:off x="4236523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807333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405780" y="332656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44"/>
          <p:cNvSpPr txBox="1"/>
          <p:nvPr>
            <p:ph idx="10" type="dt"/>
          </p:nvPr>
        </p:nvSpPr>
        <p:spPr>
          <a:xfrm>
            <a:off x="9011742" y="5693570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4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4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/>
          <p:nvPr>
            <p:ph idx="1" type="body"/>
          </p:nvPr>
        </p:nvSpPr>
        <p:spPr>
          <a:xfrm>
            <a:off x="-2170158" y="277813"/>
            <a:ext cx="112512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5" name="Google Shape;545;p45"/>
          <p:cNvSpPr txBox="1"/>
          <p:nvPr>
            <p:ph type="title"/>
          </p:nvPr>
        </p:nvSpPr>
        <p:spPr>
          <a:xfrm>
            <a:off x="618676" y="1320941"/>
            <a:ext cx="10969943" cy="9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13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45"/>
          <p:cNvSpPr txBox="1"/>
          <p:nvPr>
            <p:ph idx="10" type="dt"/>
          </p:nvPr>
        </p:nvSpPr>
        <p:spPr>
          <a:xfrm>
            <a:off x="9011742" y="5693570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4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9" name="Google Shape;54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41" y="1803400"/>
            <a:ext cx="5383399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989" y="1789113"/>
            <a:ext cx="5383398" cy="407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 txBox="1"/>
          <p:nvPr>
            <p:ph idx="12" type="sldNum"/>
          </p:nvPr>
        </p:nvSpPr>
        <p:spPr>
          <a:xfrm>
            <a:off x="11134972" y="6173788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46"/>
          <p:cNvSpPr txBox="1"/>
          <p:nvPr>
            <p:ph idx="11" type="ftr"/>
          </p:nvPr>
        </p:nvSpPr>
        <p:spPr>
          <a:xfrm>
            <a:off x="621804" y="622374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4" name="Google Shape;554;p46"/>
          <p:cNvGrpSpPr/>
          <p:nvPr/>
        </p:nvGrpSpPr>
        <p:grpSpPr>
          <a:xfrm rot="10800000">
            <a:off x="1629916" y="0"/>
            <a:ext cx="2367725" cy="4117369"/>
            <a:chOff x="9723323" y="2696006"/>
            <a:chExt cx="2367725" cy="4117369"/>
          </a:xfrm>
        </p:grpSpPr>
        <p:sp>
          <p:nvSpPr>
            <p:cNvPr id="555" name="Google Shape;555;p46"/>
            <p:cNvSpPr/>
            <p:nvPr/>
          </p:nvSpPr>
          <p:spPr>
            <a:xfrm>
              <a:off x="97233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1018021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1063711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1109400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1155090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12007807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11774014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1131712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1086022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10403331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99464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97233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1018021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1063711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1109400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1155090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12007807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11774014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1131712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1086022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10403331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99464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97233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1018021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1063711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1109400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1155090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12007807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11774014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1131712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1086022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10403331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99464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97233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1018021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1063711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1109400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1155090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12007807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11774014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1131712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1086022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10403331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99464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97233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1018021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1063711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1109400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1155090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12007807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11774014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1131712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1086022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10403331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99464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97233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1018021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1063711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1109400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1155090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12007807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11774014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1131712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1086022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10403331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99464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97233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1018021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1063711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1109400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1155090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12007807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11774014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1131712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1086022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10403331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99464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97233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1018021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1063711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1109400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1155090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12007806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11774014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1131712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1086022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10403331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99464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97233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1018021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1063711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1109400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1155090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12007807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11774014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1131712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1086022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10403331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99464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11774014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1131712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1086022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10403331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99464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59" name="Google Shape;659;p46"/>
          <p:cNvSpPr/>
          <p:nvPr/>
        </p:nvSpPr>
        <p:spPr>
          <a:xfrm>
            <a:off x="12078269" y="6057014"/>
            <a:ext cx="110556" cy="692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-4937" y="0"/>
            <a:ext cx="12193762" cy="260648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port Standard Page">
  <p:cSld name="1_Report Standard Page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7"/>
          <p:cNvSpPr/>
          <p:nvPr/>
        </p:nvSpPr>
        <p:spPr>
          <a:xfrm flipH="1" rot="10800000">
            <a:off x="0" y="-341313"/>
            <a:ext cx="12188825" cy="161925"/>
          </a:xfrm>
          <a:custGeom>
            <a:rect b="b" l="l" r="r" t="t"/>
            <a:pathLst>
              <a:path extrusionOk="0" h="120000" w="8961755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3" name="Google Shape;663;p47"/>
          <p:cNvSpPr txBox="1"/>
          <p:nvPr/>
        </p:nvSpPr>
        <p:spPr>
          <a:xfrm>
            <a:off x="9251006" y="6543676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_">
  <p:cSld name="1_1_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8"/>
          <p:cNvSpPr txBox="1"/>
          <p:nvPr>
            <p:ph idx="1" type="body"/>
          </p:nvPr>
        </p:nvSpPr>
        <p:spPr>
          <a:xfrm>
            <a:off x="-2170158" y="277813"/>
            <a:ext cx="112512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6" name="Google Shape;666;p48"/>
          <p:cNvSpPr txBox="1"/>
          <p:nvPr>
            <p:ph idx="11" type="ftr"/>
          </p:nvPr>
        </p:nvSpPr>
        <p:spPr>
          <a:xfrm>
            <a:off x="261764" y="6221285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39"/>
          <p:cNvSpPr/>
          <p:nvPr/>
        </p:nvSpPr>
        <p:spPr>
          <a:xfrm>
            <a:off x="-4937" y="0"/>
            <a:ext cx="12193762" cy="260648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5" name="Google Shape;15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01689" y="318107"/>
            <a:ext cx="830529" cy="820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9"/>
          <p:cNvSpPr txBox="1"/>
          <p:nvPr>
            <p:ph idx="10" type="dt"/>
          </p:nvPr>
        </p:nvSpPr>
        <p:spPr>
          <a:xfrm>
            <a:off x="9011742" y="5693570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39"/>
          <p:cNvSpPr txBox="1"/>
          <p:nvPr/>
        </p:nvSpPr>
        <p:spPr>
          <a:xfrm>
            <a:off x="117748" y="6173788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vlKBQ3g0w_E&amp;list=PLcxqFaocb9WIQJ-kptyPuiMSVWZVd2ff_&amp;index=1" TargetMode="External"/><Relationship Id="rId4" Type="http://schemas.openxmlformats.org/officeDocument/2006/relationships/image" Target="../media/image22.jpg"/><Relationship Id="rId9" Type="http://schemas.openxmlformats.org/officeDocument/2006/relationships/hyperlink" Target="https://www.youtube.com/watch?v=NV8UD9QnJ4A&amp;list=PLcxqFaocb9WLaza2kOjkUCDIQGbzNos6p" TargetMode="External"/><Relationship Id="rId5" Type="http://schemas.openxmlformats.org/officeDocument/2006/relationships/hyperlink" Target="https://www.youtube.com/watch?v=aVPk_FE9O3s&amp;list=PLcxqFaocb9WJ8g8TZPsHQIEcSjKW9F0IE&amp;index=2" TargetMode="External"/><Relationship Id="rId6" Type="http://schemas.openxmlformats.org/officeDocument/2006/relationships/image" Target="../media/image21.jpg"/><Relationship Id="rId7" Type="http://schemas.openxmlformats.org/officeDocument/2006/relationships/hyperlink" Target="https://www.youtube.com/watch?v=xQzhXhq1ZyI&amp;list=PLcxqFaocb9WLtnq-rpXbRy5hnKECxr95G" TargetMode="External"/><Relationship Id="rId8" Type="http://schemas.openxmlformats.org/officeDocument/2006/relationships/image" Target="../media/image4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9.jpg"/><Relationship Id="rId9" Type="http://schemas.openxmlformats.org/officeDocument/2006/relationships/image" Target="../media/image30.jp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"/>
          <p:cNvSpPr txBox="1"/>
          <p:nvPr>
            <p:ph idx="1" type="subTitle"/>
          </p:nvPr>
        </p:nvSpPr>
        <p:spPr>
          <a:xfrm>
            <a:off x="4366220" y="3284984"/>
            <a:ext cx="8397837" cy="191656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</a:pPr>
            <a:r>
              <a:rPr b="1" lang="en-US" sz="48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48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6" name="Google Shape;1296;p1"/>
          <p:cNvSpPr txBox="1"/>
          <p:nvPr>
            <p:ph type="ctrTitle"/>
          </p:nvPr>
        </p:nvSpPr>
        <p:spPr>
          <a:xfrm>
            <a:off x="4564178" y="332656"/>
            <a:ext cx="8064896" cy="2744788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/>
              <a:t>SAP EWM </a:t>
            </a:r>
            <a:br>
              <a:rPr lang="en-US" sz="4400"/>
            </a:br>
            <a:r>
              <a:rPr lang="en-US" sz="4400"/>
              <a:t>EXTENDED WAREHOUSE MANAGEMENT TRAINING</a:t>
            </a:r>
            <a:endParaRPr sz="4400"/>
          </a:p>
        </p:txBody>
      </p:sp>
      <p:sp>
        <p:nvSpPr>
          <p:cNvPr id="1297" name="Google Shape;1297;p1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0"/>
          <p:cNvSpPr/>
          <p:nvPr/>
        </p:nvSpPr>
        <p:spPr>
          <a:xfrm>
            <a:off x="3513856" y="-895234"/>
            <a:ext cx="8685213" cy="6871855"/>
          </a:xfrm>
          <a:custGeom>
            <a:rect b="b" l="l" r="r" t="t"/>
            <a:pathLst>
              <a:path extrusionOk="0" h="6871855" w="9002280">
                <a:moveTo>
                  <a:pt x="0" y="6858001"/>
                </a:moveTo>
                <a:lnTo>
                  <a:pt x="4862946" y="0"/>
                </a:lnTo>
                <a:lnTo>
                  <a:pt x="9002280" y="13855"/>
                </a:lnTo>
                <a:lnTo>
                  <a:pt x="9002280" y="6871855"/>
                </a:lnTo>
                <a:lnTo>
                  <a:pt x="0" y="6858001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2" name="Google Shape;1462;p10"/>
          <p:cNvSpPr txBox="1"/>
          <p:nvPr>
            <p:ph type="title"/>
          </p:nvPr>
        </p:nvSpPr>
        <p:spPr>
          <a:xfrm>
            <a:off x="547916" y="794421"/>
            <a:ext cx="10969943" cy="6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b="1" lang="en-US" sz="2800">
                <a:solidFill>
                  <a:schemeClr val="lt1"/>
                </a:solidFill>
              </a:rPr>
              <a:t>Configure Ewm Specific Parameters</a:t>
            </a:r>
            <a:endParaRPr/>
          </a:p>
        </p:txBody>
      </p:sp>
      <p:sp>
        <p:nvSpPr>
          <p:cNvPr id="1463" name="Google Shape;1463;p10"/>
          <p:cNvSpPr/>
          <p:nvPr/>
        </p:nvSpPr>
        <p:spPr>
          <a:xfrm>
            <a:off x="8166692" y="2668933"/>
            <a:ext cx="1550822" cy="1524000"/>
          </a:xfrm>
          <a:prstGeom prst="rect">
            <a:avLst/>
          </a:prstGeom>
          <a:gradFill>
            <a:gsLst>
              <a:gs pos="0">
                <a:srgbClr val="000000">
                  <a:alpha val="16862"/>
                </a:srgbClr>
              </a:gs>
              <a:gs pos="1000">
                <a:srgbClr val="000000">
                  <a:alpha val="16862"/>
                </a:srgbClr>
              </a:gs>
              <a:gs pos="100000">
                <a:srgbClr val="69636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4" name="Google Shape;1464;p10"/>
          <p:cNvSpPr/>
          <p:nvPr/>
        </p:nvSpPr>
        <p:spPr>
          <a:xfrm>
            <a:off x="9911301" y="2616760"/>
            <a:ext cx="1375228" cy="1524000"/>
          </a:xfrm>
          <a:prstGeom prst="rect">
            <a:avLst/>
          </a:prstGeom>
          <a:gradFill>
            <a:gsLst>
              <a:gs pos="0">
                <a:srgbClr val="000000">
                  <a:alpha val="16862"/>
                </a:srgbClr>
              </a:gs>
              <a:gs pos="1000">
                <a:srgbClr val="000000">
                  <a:alpha val="16862"/>
                </a:srgbClr>
              </a:gs>
              <a:gs pos="100000">
                <a:srgbClr val="69636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5" name="Google Shape;1465;p10"/>
          <p:cNvSpPr/>
          <p:nvPr/>
        </p:nvSpPr>
        <p:spPr>
          <a:xfrm>
            <a:off x="6032888" y="2651760"/>
            <a:ext cx="1963116" cy="1524000"/>
          </a:xfrm>
          <a:prstGeom prst="rect">
            <a:avLst/>
          </a:prstGeom>
          <a:gradFill>
            <a:gsLst>
              <a:gs pos="0">
                <a:srgbClr val="000000">
                  <a:alpha val="16862"/>
                </a:srgbClr>
              </a:gs>
              <a:gs pos="1000">
                <a:srgbClr val="000000">
                  <a:alpha val="16862"/>
                </a:srgbClr>
              </a:gs>
              <a:gs pos="100000">
                <a:srgbClr val="69636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6" name="Google Shape;1466;p10"/>
          <p:cNvSpPr/>
          <p:nvPr/>
        </p:nvSpPr>
        <p:spPr>
          <a:xfrm>
            <a:off x="3289688" y="2667000"/>
            <a:ext cx="1669369" cy="1524000"/>
          </a:xfrm>
          <a:prstGeom prst="rect">
            <a:avLst/>
          </a:prstGeom>
          <a:gradFill>
            <a:gsLst>
              <a:gs pos="0">
                <a:srgbClr val="000000">
                  <a:alpha val="16862"/>
                </a:srgbClr>
              </a:gs>
              <a:gs pos="1000">
                <a:srgbClr val="000000">
                  <a:alpha val="16862"/>
                </a:srgbClr>
              </a:gs>
              <a:gs pos="100000">
                <a:srgbClr val="69636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7" name="Google Shape;1467;p10"/>
          <p:cNvSpPr/>
          <p:nvPr/>
        </p:nvSpPr>
        <p:spPr>
          <a:xfrm>
            <a:off x="979073" y="2616760"/>
            <a:ext cx="1375228" cy="1524000"/>
          </a:xfrm>
          <a:prstGeom prst="rect">
            <a:avLst/>
          </a:prstGeom>
          <a:gradFill>
            <a:gsLst>
              <a:gs pos="0">
                <a:srgbClr val="000000">
                  <a:alpha val="16862"/>
                </a:srgbClr>
              </a:gs>
              <a:gs pos="1000">
                <a:srgbClr val="000000">
                  <a:alpha val="16862"/>
                </a:srgbClr>
              </a:gs>
              <a:gs pos="100000">
                <a:srgbClr val="69636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8" name="Google Shape;1468;p10"/>
          <p:cNvSpPr/>
          <p:nvPr/>
        </p:nvSpPr>
        <p:spPr>
          <a:xfrm>
            <a:off x="6469720" y="2217417"/>
            <a:ext cx="2425800" cy="842624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Basic Setup of Connectivity 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10"/>
          <p:cNvSpPr/>
          <p:nvPr/>
        </p:nvSpPr>
        <p:spPr>
          <a:xfrm>
            <a:off x="9447251" y="2217417"/>
            <a:ext cx="2424721" cy="842624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Configure SAP EWM Specific Parameters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0" name="Google Shape;1470;p10"/>
          <p:cNvGrpSpPr/>
          <p:nvPr/>
        </p:nvGrpSpPr>
        <p:grpSpPr>
          <a:xfrm>
            <a:off x="5720418" y="2586278"/>
            <a:ext cx="744594" cy="1224610"/>
            <a:chOff x="2566936" y="3476597"/>
            <a:chExt cx="558422" cy="1224610"/>
          </a:xfrm>
        </p:grpSpPr>
        <p:sp>
          <p:nvSpPr>
            <p:cNvPr id="1471" name="Google Shape;1471;p10"/>
            <p:cNvSpPr/>
            <p:nvPr/>
          </p:nvSpPr>
          <p:spPr>
            <a:xfrm>
              <a:off x="2567361" y="3477887"/>
              <a:ext cx="557997" cy="1223320"/>
            </a:xfrm>
            <a:prstGeom prst="rect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">
                  <a:srgbClr val="000000">
                    <a:alpha val="16862"/>
                  </a:srgbClr>
                </a:gs>
                <a:gs pos="100000">
                  <a:srgbClr val="696363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72" name="Google Shape;1472;p10"/>
            <p:cNvCxnSpPr/>
            <p:nvPr/>
          </p:nvCxnSpPr>
          <p:spPr>
            <a:xfrm>
              <a:off x="2566936" y="3476597"/>
              <a:ext cx="552811" cy="4093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473" name="Google Shape;1473;p10"/>
          <p:cNvGrpSpPr/>
          <p:nvPr/>
        </p:nvGrpSpPr>
        <p:grpSpPr>
          <a:xfrm>
            <a:off x="2257111" y="2625699"/>
            <a:ext cx="878491" cy="1224610"/>
            <a:chOff x="2566936" y="3476597"/>
            <a:chExt cx="558422" cy="1224610"/>
          </a:xfrm>
        </p:grpSpPr>
        <p:sp>
          <p:nvSpPr>
            <p:cNvPr id="1474" name="Google Shape;1474;p10"/>
            <p:cNvSpPr/>
            <p:nvPr/>
          </p:nvSpPr>
          <p:spPr>
            <a:xfrm>
              <a:off x="2567361" y="3477887"/>
              <a:ext cx="557997" cy="1223320"/>
            </a:xfrm>
            <a:prstGeom prst="rect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">
                  <a:srgbClr val="000000">
                    <a:alpha val="16862"/>
                  </a:srgbClr>
                </a:gs>
                <a:gs pos="100000">
                  <a:srgbClr val="696363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75" name="Google Shape;1475;p10"/>
            <p:cNvCxnSpPr/>
            <p:nvPr/>
          </p:nvCxnSpPr>
          <p:spPr>
            <a:xfrm>
              <a:off x="2566936" y="3476597"/>
              <a:ext cx="552811" cy="4093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476" name="Google Shape;1476;p10"/>
          <p:cNvSpPr/>
          <p:nvPr/>
        </p:nvSpPr>
        <p:spPr>
          <a:xfrm>
            <a:off x="427696" y="2204387"/>
            <a:ext cx="2053444" cy="86868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Logistics Execution 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10"/>
          <p:cNvSpPr/>
          <p:nvPr/>
        </p:nvSpPr>
        <p:spPr>
          <a:xfrm>
            <a:off x="3176426" y="2204387"/>
            <a:ext cx="2752075" cy="842624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Extended Warehouse Management Integration 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8" name="Google Shape;1478;p10"/>
          <p:cNvGrpSpPr/>
          <p:nvPr/>
        </p:nvGrpSpPr>
        <p:grpSpPr>
          <a:xfrm>
            <a:off x="8894441" y="2638729"/>
            <a:ext cx="558422" cy="1224610"/>
            <a:chOff x="2566936" y="3476597"/>
            <a:chExt cx="558422" cy="1224610"/>
          </a:xfrm>
        </p:grpSpPr>
        <p:sp>
          <p:nvSpPr>
            <p:cNvPr id="1479" name="Google Shape;1479;p10"/>
            <p:cNvSpPr/>
            <p:nvPr/>
          </p:nvSpPr>
          <p:spPr>
            <a:xfrm>
              <a:off x="2567361" y="3477887"/>
              <a:ext cx="557997" cy="1223320"/>
            </a:xfrm>
            <a:prstGeom prst="rect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">
                  <a:srgbClr val="000000">
                    <a:alpha val="16862"/>
                  </a:srgbClr>
                </a:gs>
                <a:gs pos="100000">
                  <a:srgbClr val="696363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80" name="Google Shape;1480;p10"/>
            <p:cNvCxnSpPr/>
            <p:nvPr/>
          </p:nvCxnSpPr>
          <p:spPr>
            <a:xfrm>
              <a:off x="2566936" y="3476597"/>
              <a:ext cx="552811" cy="4093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481" name="Google Shape;1481;p10"/>
          <p:cNvSpPr txBox="1"/>
          <p:nvPr/>
        </p:nvSpPr>
        <p:spPr>
          <a:xfrm>
            <a:off x="440038" y="3850309"/>
            <a:ext cx="80907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Ext. WM :           E (ERP with extended warehouse management)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comm. WM:     Q (queued and serialized asynchronous RFC)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dist. Mode:       distribution immediately at document creation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1"/>
          <p:cNvSpPr txBox="1"/>
          <p:nvPr>
            <p:ph type="title"/>
          </p:nvPr>
        </p:nvSpPr>
        <p:spPr>
          <a:xfrm>
            <a:off x="683690" y="502637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Quattrocento Sans"/>
              <a:buNone/>
            </a:pPr>
            <a:r>
              <a:rPr b="1" lang="en-US" sz="2800">
                <a:solidFill>
                  <a:srgbClr val="0070C0"/>
                </a:solidFill>
              </a:rPr>
              <a:t>Configure Ewm Specific Parameters</a:t>
            </a:r>
            <a:endParaRPr sz="2800">
              <a:solidFill>
                <a:srgbClr val="0070C0"/>
              </a:solidFill>
            </a:endParaRPr>
          </a:p>
        </p:txBody>
      </p:sp>
      <p:pic>
        <p:nvPicPr>
          <p:cNvPr id="1487" name="Google Shape;14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32" y="1325149"/>
            <a:ext cx="10969942" cy="352839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88" name="Google Shape;1488;p11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2"/>
          <p:cNvSpPr txBox="1"/>
          <p:nvPr>
            <p:ph type="title"/>
          </p:nvPr>
        </p:nvSpPr>
        <p:spPr>
          <a:xfrm>
            <a:off x="723678" y="499412"/>
            <a:ext cx="1074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Quattrocento Sans"/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Change View external warehouse system</a:t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4" name="Google Shape;14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77" y="1354862"/>
            <a:ext cx="9793089" cy="388843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95" name="Google Shape;1495;p12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3"/>
          <p:cNvSpPr txBox="1"/>
          <p:nvPr>
            <p:ph type="title"/>
          </p:nvPr>
        </p:nvSpPr>
        <p:spPr>
          <a:xfrm>
            <a:off x="529775" y="1059374"/>
            <a:ext cx="1074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Open Sans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Distribution Mode for the Delivery</a:t>
            </a:r>
            <a:b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13"/>
          <p:cNvSpPr/>
          <p:nvPr/>
        </p:nvSpPr>
        <p:spPr>
          <a:xfrm>
            <a:off x="405779" y="1442499"/>
            <a:ext cx="9865097" cy="1569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use this setting to specify the time when an inbound/outbound delivery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to the decentralized WMS. The setting is valid for all inbound/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outbound deliveries that are processed in the relevant warehouse number.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13"/>
          <p:cNvSpPr/>
          <p:nvPr/>
        </p:nvSpPr>
        <p:spPr>
          <a:xfrm>
            <a:off x="431542" y="3012095"/>
            <a:ext cx="83583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Communication with the Warehouse System</a:t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13"/>
          <p:cNvSpPr/>
          <p:nvPr/>
        </p:nvSpPr>
        <p:spPr>
          <a:xfrm>
            <a:off x="451298" y="3573115"/>
            <a:ext cx="11377266" cy="96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communication between SAP S/4HANA and the SAP EWM system can be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different communication methods such as qRFC and SOA.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13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14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1" name="Google Shape;15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61"/>
            <a:ext cx="11884028" cy="105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4"/>
          <p:cNvSpPr txBox="1"/>
          <p:nvPr/>
        </p:nvSpPr>
        <p:spPr>
          <a:xfrm>
            <a:off x="602600" y="906975"/>
            <a:ext cx="763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Define Ewm Warehouse Number</a:t>
            </a:r>
            <a:endParaRPr b="1" sz="280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5"/>
          <p:cNvSpPr txBox="1"/>
          <p:nvPr>
            <p:ph type="title"/>
          </p:nvPr>
        </p:nvSpPr>
        <p:spPr>
          <a:xfrm>
            <a:off x="477788" y="692696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Quattrocento Sans"/>
              <a:buNone/>
            </a:pPr>
            <a:r>
              <a:rPr b="1" lang="en-US" sz="2800">
                <a:solidFill>
                  <a:srgbClr val="0070C0"/>
                </a:solidFill>
              </a:rPr>
              <a:t>Assign Erp – Ewm Warehouse Number</a:t>
            </a:r>
            <a:br>
              <a:rPr lang="en-US" sz="2800">
                <a:solidFill>
                  <a:srgbClr val="0070C0"/>
                </a:solidFill>
              </a:rPr>
            </a:br>
            <a:endParaRPr sz="2800">
              <a:solidFill>
                <a:srgbClr val="0070C0"/>
              </a:solidFill>
            </a:endParaRPr>
          </a:p>
        </p:txBody>
      </p:sp>
      <p:pic>
        <p:nvPicPr>
          <p:cNvPr id="1518" name="Google Shape;15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88" y="1298341"/>
            <a:ext cx="10297143" cy="468756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19" name="Google Shape;1519;p15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6"/>
          <p:cNvSpPr txBox="1"/>
          <p:nvPr>
            <p:ph type="title"/>
          </p:nvPr>
        </p:nvSpPr>
        <p:spPr>
          <a:xfrm>
            <a:off x="637125" y="879125"/>
            <a:ext cx="109698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Quattrocento Sans"/>
              <a:buNone/>
            </a:pPr>
            <a:r>
              <a:rPr b="1" lang="en-US" sz="2800">
                <a:solidFill>
                  <a:srgbClr val="0070C0"/>
                </a:solidFill>
              </a:rPr>
              <a:t>Mapping For Warehouse Number</a:t>
            </a:r>
            <a:br>
              <a:rPr lang="en-US" sz="2800">
                <a:solidFill>
                  <a:srgbClr val="0070C0"/>
                </a:solidFill>
              </a:rPr>
            </a:br>
            <a:endParaRPr sz="2800">
              <a:solidFill>
                <a:srgbClr val="0070C0"/>
              </a:solidFill>
            </a:endParaRPr>
          </a:p>
        </p:txBody>
      </p:sp>
      <p:pic>
        <p:nvPicPr>
          <p:cNvPr id="1525" name="Google Shape;15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29" y="1153283"/>
            <a:ext cx="10009111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6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7"/>
          <p:cNvSpPr/>
          <p:nvPr/>
        </p:nvSpPr>
        <p:spPr>
          <a:xfrm>
            <a:off x="549796" y="692696"/>
            <a:ext cx="8856984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Set Up Distribution Model   (Related To Basis Team)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2" name="Google Shape;15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168" y="1844824"/>
            <a:ext cx="9289032" cy="4176931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17"/>
          <p:cNvSpPr/>
          <p:nvPr/>
        </p:nvSpPr>
        <p:spPr>
          <a:xfrm>
            <a:off x="559593" y="1219565"/>
            <a:ext cx="2246128" cy="42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Tcode - /spe/ol19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17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" name="Google Shape;15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79" y="1340768"/>
            <a:ext cx="9649072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18"/>
          <p:cNvSpPr/>
          <p:nvPr/>
        </p:nvSpPr>
        <p:spPr>
          <a:xfrm>
            <a:off x="876023" y="818618"/>
            <a:ext cx="8856984" cy="3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18"/>
          <p:cNvSpPr/>
          <p:nvPr/>
        </p:nvSpPr>
        <p:spPr>
          <a:xfrm>
            <a:off x="509006" y="688627"/>
            <a:ext cx="8712968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Check distribution model in tcode – bd64 (optional)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9"/>
          <p:cNvSpPr/>
          <p:nvPr/>
        </p:nvSpPr>
        <p:spPr>
          <a:xfrm>
            <a:off x="778016" y="1781412"/>
            <a:ext cx="4072278" cy="3879837"/>
          </a:xfrm>
          <a:prstGeom prst="rightArrow">
            <a:avLst>
              <a:gd fmla="val 100000" name="adj1"/>
              <a:gd fmla="val 2841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8" name="Google Shape;1548;p19"/>
          <p:cNvSpPr/>
          <p:nvPr/>
        </p:nvSpPr>
        <p:spPr>
          <a:xfrm flipH="1">
            <a:off x="7412859" y="1816944"/>
            <a:ext cx="4226168" cy="3716318"/>
          </a:xfrm>
          <a:prstGeom prst="rightArrow">
            <a:avLst>
              <a:gd fmla="val 100000" name="adj1"/>
              <a:gd fmla="val 28410" name="adj2"/>
            </a:avLst>
          </a:prstGeom>
          <a:solidFill>
            <a:srgbClr val="E25C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9" name="Google Shape;1549;p19"/>
          <p:cNvSpPr/>
          <p:nvPr/>
        </p:nvSpPr>
        <p:spPr>
          <a:xfrm>
            <a:off x="4277936" y="1700808"/>
            <a:ext cx="3713410" cy="35954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0" name="Google Shape;1550;p19"/>
          <p:cNvSpPr/>
          <p:nvPr/>
        </p:nvSpPr>
        <p:spPr>
          <a:xfrm>
            <a:off x="1048417" y="2341639"/>
            <a:ext cx="3025465" cy="2940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a location with physical address and different business attributes. (Goods receipt office or shipping office)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3350" lvl="0" marL="2857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51" name="Google Shape;1551;p19"/>
          <p:cNvGrpSpPr/>
          <p:nvPr/>
        </p:nvGrpSpPr>
        <p:grpSpPr>
          <a:xfrm>
            <a:off x="4480391" y="1850776"/>
            <a:ext cx="3223284" cy="3223282"/>
            <a:chOff x="-2065338" y="1470026"/>
            <a:chExt cx="4357688" cy="4357687"/>
          </a:xfrm>
        </p:grpSpPr>
        <p:grpSp>
          <p:nvGrpSpPr>
            <p:cNvPr id="1552" name="Google Shape;1552;p19"/>
            <p:cNvGrpSpPr/>
            <p:nvPr/>
          </p:nvGrpSpPr>
          <p:grpSpPr>
            <a:xfrm>
              <a:off x="123825" y="1470026"/>
              <a:ext cx="2168525" cy="3948113"/>
              <a:chOff x="123825" y="1470026"/>
              <a:chExt cx="2168525" cy="3948113"/>
            </a:xfrm>
          </p:grpSpPr>
          <p:sp>
            <p:nvSpPr>
              <p:cNvPr id="1553" name="Google Shape;1553;p19"/>
              <p:cNvSpPr/>
              <p:nvPr/>
            </p:nvSpPr>
            <p:spPr>
              <a:xfrm>
                <a:off x="123825" y="1470026"/>
                <a:ext cx="2065338" cy="1846263"/>
              </a:xfrm>
              <a:custGeom>
                <a:rect b="b" l="l" r="r" t="t"/>
                <a:pathLst>
                  <a:path extrusionOk="0" h="935" w="1046">
                    <a:moveTo>
                      <a:pt x="2" y="306"/>
                    </a:moveTo>
                    <a:cubicBezTo>
                      <a:pt x="356" y="309"/>
                      <a:pt x="655" y="543"/>
                      <a:pt x="756" y="864"/>
                    </a:cubicBezTo>
                    <a:cubicBezTo>
                      <a:pt x="921" y="935"/>
                      <a:pt x="921" y="935"/>
                      <a:pt x="921" y="935"/>
                    </a:cubicBezTo>
                    <a:cubicBezTo>
                      <a:pt x="1046" y="767"/>
                      <a:pt x="1046" y="767"/>
                      <a:pt x="1046" y="767"/>
                    </a:cubicBezTo>
                    <a:cubicBezTo>
                      <a:pt x="905" y="324"/>
                      <a:pt x="490" y="2"/>
                      <a:pt x="0" y="0"/>
                    </a:cubicBezTo>
                    <a:cubicBezTo>
                      <a:pt x="121" y="171"/>
                      <a:pt x="121" y="171"/>
                      <a:pt x="121" y="171"/>
                    </a:cubicBezTo>
                    <a:lnTo>
                      <a:pt x="2" y="306"/>
                    </a:lnTo>
                    <a:close/>
                  </a:path>
                </a:pathLst>
              </a:custGeom>
              <a:solidFill>
                <a:srgbClr val="002060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4" name="Google Shape;1554;p19"/>
              <p:cNvSpPr/>
              <p:nvPr/>
            </p:nvSpPr>
            <p:spPr>
              <a:xfrm>
                <a:off x="993775" y="2984501"/>
                <a:ext cx="1298575" cy="2433638"/>
              </a:xfrm>
              <a:custGeom>
                <a:rect b="b" l="l" r="r" t="t"/>
                <a:pathLst>
                  <a:path extrusionOk="0" h="1232" w="657">
                    <a:moveTo>
                      <a:pt x="657" y="336"/>
                    </a:moveTo>
                    <a:cubicBezTo>
                      <a:pt x="657" y="219"/>
                      <a:pt x="639" y="106"/>
                      <a:pt x="605" y="0"/>
                    </a:cubicBezTo>
                    <a:cubicBezTo>
                      <a:pt x="480" y="168"/>
                      <a:pt x="480" y="168"/>
                      <a:pt x="480" y="168"/>
                    </a:cubicBezTo>
                    <a:cubicBezTo>
                      <a:pt x="315" y="97"/>
                      <a:pt x="315" y="97"/>
                      <a:pt x="315" y="97"/>
                    </a:cubicBezTo>
                    <a:cubicBezTo>
                      <a:pt x="338" y="172"/>
                      <a:pt x="351" y="253"/>
                      <a:pt x="351" y="336"/>
                    </a:cubicBezTo>
                    <a:cubicBezTo>
                      <a:pt x="351" y="604"/>
                      <a:pt x="219" y="841"/>
                      <a:pt x="16" y="985"/>
                    </a:cubicBezTo>
                    <a:cubicBezTo>
                      <a:pt x="0" y="1164"/>
                      <a:pt x="0" y="1164"/>
                      <a:pt x="0" y="1164"/>
                    </a:cubicBezTo>
                    <a:cubicBezTo>
                      <a:pt x="198" y="1232"/>
                      <a:pt x="198" y="1232"/>
                      <a:pt x="198" y="1232"/>
                    </a:cubicBezTo>
                    <a:cubicBezTo>
                      <a:pt x="476" y="1031"/>
                      <a:pt x="657" y="705"/>
                      <a:pt x="657" y="336"/>
                    </a:cubicBezTo>
                    <a:close/>
                  </a:path>
                </a:pathLst>
              </a:custGeom>
              <a:solidFill>
                <a:srgbClr val="002060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555" name="Google Shape;1555;p19"/>
            <p:cNvSpPr/>
            <p:nvPr/>
          </p:nvSpPr>
          <p:spPr>
            <a:xfrm>
              <a:off x="-1176338" y="4913313"/>
              <a:ext cx="2562225" cy="914400"/>
            </a:xfrm>
            <a:custGeom>
              <a:rect b="b" l="l" r="r" t="t"/>
              <a:pathLst>
                <a:path extrusionOk="0" h="463" w="1297">
                  <a:moveTo>
                    <a:pt x="1115" y="9"/>
                  </a:moveTo>
                  <a:cubicBezTo>
                    <a:pt x="985" y="102"/>
                    <a:pt x="825" y="157"/>
                    <a:pt x="653" y="157"/>
                  </a:cubicBezTo>
                  <a:cubicBezTo>
                    <a:pt x="475" y="157"/>
                    <a:pt x="311" y="98"/>
                    <a:pt x="178" y="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183" y="383"/>
                    <a:pt x="409" y="463"/>
                    <a:pt x="653" y="463"/>
                  </a:cubicBezTo>
                  <a:cubicBezTo>
                    <a:pt x="893" y="463"/>
                    <a:pt x="1116" y="386"/>
                    <a:pt x="1297" y="256"/>
                  </a:cubicBezTo>
                  <a:cubicBezTo>
                    <a:pt x="1099" y="188"/>
                    <a:pt x="1099" y="188"/>
                    <a:pt x="1099" y="188"/>
                  </a:cubicBezTo>
                  <a:lnTo>
                    <a:pt x="1115" y="9"/>
                  </a:lnTo>
                  <a:close/>
                </a:path>
              </a:pathLst>
            </a:custGeom>
            <a:solidFill>
              <a:srgbClr val="002060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28600" rotWithShape="0" algn="tl" dir="2700000" dist="38100">
                <a:srgbClr val="000000">
                  <a:alpha val="392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-2065338" y="2840038"/>
              <a:ext cx="1239838" cy="2562225"/>
            </a:xfrm>
            <a:custGeom>
              <a:rect b="b" l="l" r="r" t="t"/>
              <a:pathLst>
                <a:path extrusionOk="0" h="1297" w="628">
                  <a:moveTo>
                    <a:pt x="628" y="1049"/>
                  </a:moveTo>
                  <a:cubicBezTo>
                    <a:pt x="433" y="903"/>
                    <a:pt x="306" y="671"/>
                    <a:pt x="306" y="409"/>
                  </a:cubicBezTo>
                  <a:cubicBezTo>
                    <a:pt x="306" y="320"/>
                    <a:pt x="321" y="234"/>
                    <a:pt x="348" y="154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20" y="170"/>
                    <a:pt x="0" y="287"/>
                    <a:pt x="0" y="409"/>
                  </a:cubicBezTo>
                  <a:cubicBezTo>
                    <a:pt x="0" y="773"/>
                    <a:pt x="177" y="1096"/>
                    <a:pt x="450" y="1297"/>
                  </a:cubicBezTo>
                  <a:cubicBezTo>
                    <a:pt x="453" y="1088"/>
                    <a:pt x="453" y="1088"/>
                    <a:pt x="453" y="1088"/>
                  </a:cubicBezTo>
                  <a:lnTo>
                    <a:pt x="628" y="1049"/>
                  </a:lnTo>
                  <a:close/>
                </a:path>
              </a:pathLst>
            </a:custGeom>
            <a:solidFill>
              <a:srgbClr val="002060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28600" rotWithShape="0" algn="tl" dir="2700000" dist="38100">
                <a:srgbClr val="000000">
                  <a:alpha val="392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-1955800" y="1470026"/>
              <a:ext cx="2317750" cy="1674813"/>
            </a:xfrm>
            <a:custGeom>
              <a:rect b="b" l="l" r="r" t="t"/>
              <a:pathLst>
                <a:path extrusionOk="0" h="848" w="1173">
                  <a:moveTo>
                    <a:pt x="292" y="848"/>
                  </a:moveTo>
                  <a:cubicBezTo>
                    <a:pt x="398" y="533"/>
                    <a:pt x="696" y="306"/>
                    <a:pt x="1047" y="306"/>
                  </a:cubicBezTo>
                  <a:cubicBezTo>
                    <a:pt x="1050" y="306"/>
                    <a:pt x="1052" y="306"/>
                    <a:pt x="1054" y="306"/>
                  </a:cubicBezTo>
                  <a:cubicBezTo>
                    <a:pt x="1173" y="171"/>
                    <a:pt x="1173" y="171"/>
                    <a:pt x="1173" y="171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1051" y="0"/>
                    <a:pt x="1049" y="0"/>
                    <a:pt x="1047" y="0"/>
                  </a:cubicBezTo>
                  <a:cubicBezTo>
                    <a:pt x="560" y="0"/>
                    <a:pt x="146" y="316"/>
                    <a:pt x="0" y="755"/>
                  </a:cubicBezTo>
                  <a:cubicBezTo>
                    <a:pt x="200" y="694"/>
                    <a:pt x="200" y="694"/>
                    <a:pt x="200" y="694"/>
                  </a:cubicBezTo>
                  <a:lnTo>
                    <a:pt x="292" y="848"/>
                  </a:lnTo>
                  <a:close/>
                </a:path>
              </a:pathLst>
            </a:custGeom>
            <a:solidFill>
              <a:srgbClr val="002060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28600" rotWithShape="0" algn="tl" dir="2700000" dist="38100">
                <a:srgbClr val="000000">
                  <a:alpha val="392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58" name="Google Shape;1558;p19"/>
          <p:cNvSpPr txBox="1"/>
          <p:nvPr/>
        </p:nvSpPr>
        <p:spPr>
          <a:xfrm>
            <a:off x="1048417" y="1405342"/>
            <a:ext cx="2816295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SCU</a:t>
            </a:r>
            <a:endParaRPr/>
          </a:p>
        </p:txBody>
      </p:sp>
      <p:sp>
        <p:nvSpPr>
          <p:cNvPr id="1559" name="Google Shape;1559;p19"/>
          <p:cNvSpPr txBox="1"/>
          <p:nvPr/>
        </p:nvSpPr>
        <p:spPr>
          <a:xfrm>
            <a:off x="7991346" y="1324738"/>
            <a:ext cx="2816295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Custodian</a:t>
            </a: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1" sz="3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0" name="Google Shape;1560;p19"/>
          <p:cNvSpPr/>
          <p:nvPr/>
        </p:nvSpPr>
        <p:spPr>
          <a:xfrm>
            <a:off x="834976" y="667568"/>
            <a:ext cx="676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Assigning Bp &amp; Supply Chain Unit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1" name="Google Shape;1561;p19"/>
          <p:cNvSpPr/>
          <p:nvPr/>
        </p:nvSpPr>
        <p:spPr>
          <a:xfrm>
            <a:off x="8540510" y="2459810"/>
            <a:ext cx="2950755" cy="240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a business partner responsible in terms of stores and manages the stocks in warehouse.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2" name="Google Shape;1562;p19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"/>
          <p:cNvSpPr txBox="1"/>
          <p:nvPr/>
        </p:nvSpPr>
        <p:spPr>
          <a:xfrm>
            <a:off x="4844009" y="2132856"/>
            <a:ext cx="7344816" cy="1756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b="1" sz="5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erson sitting in a chair&#10;&#10;Description automatically generated with medium confidence" id="1304" name="Google Shape;1304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934" l="10150" r="8718" t="1176"/>
          <a:stretch/>
        </p:blipFill>
        <p:spPr>
          <a:xfrm>
            <a:off x="286575" y="116632"/>
            <a:ext cx="4138492" cy="63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2"/>
          <p:cNvSpPr txBox="1"/>
          <p:nvPr>
            <p:ph idx="12" type="sldNum"/>
          </p:nvPr>
        </p:nvSpPr>
        <p:spPr>
          <a:xfrm>
            <a:off x="11134972" y="6173788"/>
            <a:ext cx="754117" cy="423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6" name="Google Shape;1306;p2"/>
          <p:cNvSpPr txBox="1"/>
          <p:nvPr/>
        </p:nvSpPr>
        <p:spPr>
          <a:xfrm>
            <a:off x="4844008" y="3789040"/>
            <a:ext cx="405871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7" name="Google Shape;1307;p2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20"/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AP Analytics Cloud | SAP Analytics Cloud Services" id="1569" name="Google Shape;15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12" y="1378558"/>
            <a:ext cx="6094413" cy="390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0"/>
          <p:cNvSpPr txBox="1"/>
          <p:nvPr>
            <p:ph type="title"/>
          </p:nvPr>
        </p:nvSpPr>
        <p:spPr>
          <a:xfrm>
            <a:off x="333772" y="1192958"/>
            <a:ext cx="10969943" cy="355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Quattrocento Sans"/>
              <a:buNone/>
            </a:pPr>
            <a:r>
              <a:rPr b="1" lang="en-US" sz="2800">
                <a:solidFill>
                  <a:srgbClr val="0070C0"/>
                </a:solidFill>
              </a:rPr>
              <a:t>Party entitled to dispose: </a:t>
            </a:r>
            <a:endParaRPr/>
          </a:p>
        </p:txBody>
      </p:sp>
      <p:sp>
        <p:nvSpPr>
          <p:cNvPr id="1571" name="Google Shape;1571;p20"/>
          <p:cNvSpPr/>
          <p:nvPr/>
        </p:nvSpPr>
        <p:spPr>
          <a:xfrm>
            <a:off x="333772" y="1909641"/>
            <a:ext cx="6092825" cy="3435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EWM all products are associated with party entitled to dispose. PED is a plant as a vendor/bp in ERP and the products identified in EWM along PED.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Owner: Owner is a business partner in EWM. If any consignment stock stores in EWM warehouse owner and PED both are different, otherwise both are same.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20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21"/>
          <p:cNvSpPr/>
          <p:nvPr/>
        </p:nvSpPr>
        <p:spPr>
          <a:xfrm>
            <a:off x="549796" y="692696"/>
            <a:ext cx="62646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SCU by tcode - /scmb/scumain</a:t>
            </a:r>
            <a:endParaRPr b="1" sz="2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78" name="Google Shape;15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22" y="1376772"/>
            <a:ext cx="8784976" cy="410445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79" name="Google Shape;1579;p21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2"/>
          <p:cNvSpPr txBox="1"/>
          <p:nvPr>
            <p:ph type="title"/>
          </p:nvPr>
        </p:nvSpPr>
        <p:spPr>
          <a:xfrm>
            <a:off x="609440" y="625187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Quattrocento Sans"/>
              <a:buNone/>
            </a:pPr>
            <a:r>
              <a:rPr b="1" lang="en-US" sz="2600">
                <a:solidFill>
                  <a:srgbClr val="0070C0"/>
                </a:solidFill>
              </a:rPr>
              <a:t>Display Img</a:t>
            </a:r>
            <a:endParaRPr b="1" sz="2600">
              <a:solidFill>
                <a:srgbClr val="0070C0"/>
              </a:solidFill>
            </a:endParaRPr>
          </a:p>
        </p:txBody>
      </p:sp>
      <p:pic>
        <p:nvPicPr>
          <p:cNvPr id="1585" name="Google Shape;15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0" y="1412775"/>
            <a:ext cx="8784976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22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23"/>
          <p:cNvSpPr txBox="1"/>
          <p:nvPr>
            <p:ph type="title"/>
          </p:nvPr>
        </p:nvSpPr>
        <p:spPr>
          <a:xfrm>
            <a:off x="549796" y="548680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Quattrocento Sans"/>
              <a:buNone/>
            </a:pPr>
            <a:r>
              <a:rPr b="1" lang="en-US" sz="2400">
                <a:solidFill>
                  <a:srgbClr val="0070C0"/>
                </a:solidFill>
              </a:rPr>
              <a:t>Change View Assignments Warehouse Number </a:t>
            </a:r>
            <a:endParaRPr b="1" sz="2400">
              <a:solidFill>
                <a:srgbClr val="0070C0"/>
              </a:solidFill>
            </a:endParaRPr>
          </a:p>
        </p:txBody>
      </p:sp>
      <p:pic>
        <p:nvPicPr>
          <p:cNvPr id="1592" name="Google Shape;15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96" y="1340768"/>
            <a:ext cx="9289032" cy="331236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93" name="Google Shape;1593;p23"/>
          <p:cNvSpPr/>
          <p:nvPr/>
        </p:nvSpPr>
        <p:spPr>
          <a:xfrm>
            <a:off x="528072" y="4737788"/>
            <a:ext cx="10585176" cy="83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– Business partner must be created before this step as Custodian and Default party to entitled.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BP role Vendor-FLVN01 view with Plant is mandatory!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23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" name="Google Shape;15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28" y="1124744"/>
            <a:ext cx="9793088" cy="424847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600" name="Google Shape;1600;p24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25"/>
          <p:cNvSpPr txBox="1"/>
          <p:nvPr>
            <p:ph type="title"/>
          </p:nvPr>
        </p:nvSpPr>
        <p:spPr>
          <a:xfrm>
            <a:off x="489305" y="673845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Open Sans"/>
              <a:buNone/>
            </a:pPr>
            <a:r>
              <a:rPr b="1" lang="en-US" sz="24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Define Availability Group &amp; Maintain Interface Table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endParaRPr sz="2400"/>
          </a:p>
        </p:txBody>
      </p:sp>
      <p:sp>
        <p:nvSpPr>
          <p:cNvPr id="1606" name="Google Shape;1606;p25"/>
          <p:cNvSpPr txBox="1"/>
          <p:nvPr/>
        </p:nvSpPr>
        <p:spPr>
          <a:xfrm>
            <a:off x="405780" y="1220475"/>
            <a:ext cx="10969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an interface to exchange the stock updates between ERP storage locations and EWM storage types.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EWM system uses availability group to determine the stock types and the storage location of ERP system.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can have different stock types in EWM for one storage location in ERP. EWM determines ERP sloc with respect to Availability group but the combination should be unique per warehouse.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7" name="Google Shape;1607;p25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04" y="1124744"/>
            <a:ext cx="10009112" cy="46085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613" name="Google Shape;1613;p26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8" name="Google Shape;16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28" y="1484784"/>
            <a:ext cx="9145016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Google Shape;1619;p27"/>
          <p:cNvSpPr txBox="1"/>
          <p:nvPr/>
        </p:nvSpPr>
        <p:spPr>
          <a:xfrm>
            <a:off x="837828" y="764704"/>
            <a:ext cx="91659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Map Storage Locations from ERP System to EWM. (Interface Table)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0" name="Google Shape;1620;p27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Google Shape;16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128" y="1102068"/>
            <a:ext cx="9433048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28"/>
          <p:cNvSpPr txBox="1"/>
          <p:nvPr/>
        </p:nvSpPr>
        <p:spPr>
          <a:xfrm>
            <a:off x="942712" y="593195"/>
            <a:ext cx="4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Customizing Mapping Table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7" name="Google Shape;1627;p28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9"/>
          <p:cNvSpPr txBox="1"/>
          <p:nvPr/>
        </p:nvSpPr>
        <p:spPr>
          <a:xfrm>
            <a:off x="621804" y="465555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Define Stock Types In Ewm</a:t>
            </a:r>
            <a:endParaRPr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33" name="Google Shape;16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95" y="1266193"/>
            <a:ext cx="9073007" cy="345638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634" name="Google Shape;1634;p29"/>
          <p:cNvSpPr/>
          <p:nvPr/>
        </p:nvSpPr>
        <p:spPr>
          <a:xfrm>
            <a:off x="621804" y="4950538"/>
            <a:ext cx="9721081" cy="11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 Define Non-Location-Dependent Stock Type, create the following predefined, location-independent stock types corresponding to the stock types in Inventory Management (like FF - Unrestricted-Use Stock)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29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3" name="Google Shape;1313;p3"/>
          <p:cNvGrpSpPr/>
          <p:nvPr/>
        </p:nvGrpSpPr>
        <p:grpSpPr>
          <a:xfrm>
            <a:off x="10431463" y="1588"/>
            <a:ext cx="1757362" cy="6858000"/>
            <a:chOff x="10431463" y="1588"/>
            <a:chExt cx="1757362" cy="6858000"/>
          </a:xfrm>
        </p:grpSpPr>
        <p:grpSp>
          <p:nvGrpSpPr>
            <p:cNvPr id="1314" name="Google Shape;1314;p3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15" name="Google Shape;1315;p3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rect b="b" l="l" r="r" t="t"/>
                <a:pathLst>
                  <a:path extrusionOk="0" h="6270626" w="1525588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6" name="Google Shape;1316;p3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rect b="b" l="l" r="r" t="t"/>
                <a:pathLst>
                  <a:path extrusionOk="0" h="3071814" w="747712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7" name="Google Shape;1317;p3"/>
            <p:cNvSpPr/>
            <p:nvPr/>
          </p:nvSpPr>
          <p:spPr>
            <a:xfrm>
              <a:off x="10431463" y="1588"/>
              <a:ext cx="1757362" cy="6858000"/>
            </a:xfrm>
            <a:custGeom>
              <a:rect b="b" l="l" r="r" t="t"/>
              <a:pathLst>
                <a:path extrusionOk="0" h="6858000" w="1757362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8" name="Google Shape;1318;p3"/>
            <p:cNvSpPr/>
            <p:nvPr/>
          </p:nvSpPr>
          <p:spPr>
            <a:xfrm>
              <a:off x="10656887" y="1184275"/>
              <a:ext cx="1152526" cy="4722814"/>
            </a:xfrm>
            <a:custGeom>
              <a:rect b="b" l="l" r="r" t="t"/>
              <a:pathLst>
                <a:path extrusionOk="0" h="4722814" w="1152526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9" name="Google Shape;1319;p3"/>
            <p:cNvSpPr/>
            <p:nvPr/>
          </p:nvSpPr>
          <p:spPr>
            <a:xfrm>
              <a:off x="10920412" y="2770188"/>
              <a:ext cx="381000" cy="1560514"/>
            </a:xfrm>
            <a:custGeom>
              <a:rect b="b" l="l" r="r" t="t"/>
              <a:pathLst>
                <a:path extrusionOk="0" h="1560514" w="38100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0" name="Google Shape;1320;p3"/>
          <p:cNvGrpSpPr/>
          <p:nvPr/>
        </p:nvGrpSpPr>
        <p:grpSpPr>
          <a:xfrm>
            <a:off x="5806380" y="2090746"/>
            <a:ext cx="5304532" cy="2676508"/>
            <a:chOff x="4595620" y="2090746"/>
            <a:chExt cx="6515292" cy="2676508"/>
          </a:xfrm>
        </p:grpSpPr>
        <p:grpSp>
          <p:nvGrpSpPr>
            <p:cNvPr id="1321" name="Google Shape;1321;p3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22" name="Google Shape;1322;p3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rect b="b" l="l" r="r" t="t"/>
                <a:pathLst>
                  <a:path extrusionOk="0" h="121" w="1494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3" name="Google Shape;1323;p3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rect b="b" l="l" r="r" t="t"/>
                <a:pathLst>
                  <a:path extrusionOk="0" h="262" w="804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4" name="Google Shape;1324;p3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rect b="b" l="l" r="r" t="t"/>
                <a:pathLst>
                  <a:path extrusionOk="0" h="426" w="879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5" name="Google Shape;1325;p3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rect b="b" l="l" r="r" t="t"/>
                <a:pathLst>
                  <a:path extrusionOk="0" h="452" w="145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6" name="Google Shape;1326;p3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rect b="b" l="l" r="r" t="t"/>
                <a:pathLst>
                  <a:path extrusionOk="0" h="114" w="669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7" name="Google Shape;1327;p3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rect b="b" l="l" r="r" t="t"/>
                <a:pathLst>
                  <a:path extrusionOk="0" h="519" w="877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8" name="Google Shape;1328;p3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rect b="b" l="l" r="r" t="t"/>
                <a:pathLst>
                  <a:path extrusionOk="0" h="242" w="898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9" name="Google Shape;1329;p3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rect b="b" l="l" r="r" t="t"/>
                <a:pathLst>
                  <a:path extrusionOk="0" h="190" w="542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30" name="Google Shape;1330;p3"/>
            <p:cNvSpPr/>
            <p:nvPr/>
          </p:nvSpPr>
          <p:spPr>
            <a:xfrm>
              <a:off x="8857812" y="3385765"/>
              <a:ext cx="45719" cy="348521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1" name="Google Shape;1331;p3"/>
            <p:cNvSpPr/>
            <p:nvPr/>
          </p:nvSpPr>
          <p:spPr>
            <a:xfrm>
              <a:off x="9994047" y="3307856"/>
              <a:ext cx="62254" cy="519495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32" name="Google Shape;1332;p3"/>
          <p:cNvSpPr/>
          <p:nvPr/>
        </p:nvSpPr>
        <p:spPr>
          <a:xfrm>
            <a:off x="10467119" y="0"/>
            <a:ext cx="1721706" cy="2474444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3" name="Google Shape;1333;p3"/>
          <p:cNvSpPr/>
          <p:nvPr/>
        </p:nvSpPr>
        <p:spPr>
          <a:xfrm>
            <a:off x="187590" y="1305594"/>
            <a:ext cx="565387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lang="en-US" sz="4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4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01)</a:t>
            </a:r>
            <a:br>
              <a:rPr lang="en-US" sz="4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4" name="Google Shape;1334;p3"/>
          <p:cNvSpPr txBox="1"/>
          <p:nvPr/>
        </p:nvSpPr>
        <p:spPr>
          <a:xfrm>
            <a:off x="154134" y="3144862"/>
            <a:ext cx="6966711" cy="177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36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" name="Google Shape;16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12" y="836712"/>
            <a:ext cx="9433048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30"/>
          <p:cNvSpPr/>
          <p:nvPr/>
        </p:nvSpPr>
        <p:spPr>
          <a:xfrm>
            <a:off x="693812" y="4680087"/>
            <a:ext cx="9433048" cy="779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 </a:t>
            </a: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Configure Stock Type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create a set of stock types for each availability group. Assign a location-independent stock type and an availability group to each stock type.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30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1"/>
          <p:cNvSpPr txBox="1"/>
          <p:nvPr/>
        </p:nvSpPr>
        <p:spPr>
          <a:xfrm>
            <a:off x="859170" y="533036"/>
            <a:ext cx="63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View “Define Stock Types “overview</a:t>
            </a:r>
            <a:endParaRPr b="1" sz="20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48" name="Google Shape;16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37" y="1062700"/>
            <a:ext cx="8259562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31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5" name="Google Shape;1655;p32"/>
          <p:cNvCxnSpPr/>
          <p:nvPr/>
        </p:nvCxnSpPr>
        <p:spPr>
          <a:xfrm>
            <a:off x="1233872" y="4437112"/>
            <a:ext cx="972108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hoto double exposure image of business and finance" id="1656" name="Google Shape;16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690" y="0"/>
            <a:ext cx="12188825" cy="723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7" name="Google Shape;1657;p32"/>
          <p:cNvSpPr/>
          <p:nvPr/>
        </p:nvSpPr>
        <p:spPr>
          <a:xfrm>
            <a:off x="-21690" y="0"/>
            <a:ext cx="12184064" cy="7235280"/>
          </a:xfrm>
          <a:prstGeom prst="rect">
            <a:avLst/>
          </a:prstGeom>
          <a:solidFill>
            <a:srgbClr val="7030A0">
              <a:alpha val="44705"/>
            </a:srgb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32"/>
          <p:cNvSpPr/>
          <p:nvPr/>
        </p:nvSpPr>
        <p:spPr>
          <a:xfrm>
            <a:off x="2932200" y="1177280"/>
            <a:ext cx="63244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0</a:t>
            </a:r>
            <a:r>
              <a:rPr b="1" lang="en-US" sz="5400">
                <a:solidFill>
                  <a:srgbClr val="FFFFFF"/>
                </a:solidFill>
              </a:rPr>
              <a:t>1</a:t>
            </a:r>
            <a:endParaRPr/>
          </a:p>
        </p:txBody>
      </p:sp>
      <p:pic>
        <p:nvPicPr>
          <p:cNvPr descr="A picture containing symbol, font, logo, graphics&#10;&#10;Description automatically generated" id="1659" name="Google Shape;165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6900" y="146695"/>
            <a:ext cx="1511300" cy="14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32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| Flat people with question marks background" id="1665" name="Google Shape;1665;p33"/>
          <p:cNvPicPr preferRelativeResize="0"/>
          <p:nvPr/>
        </p:nvPicPr>
        <p:blipFill rotWithShape="1">
          <a:blip r:embed="rId3">
            <a:alphaModFix/>
          </a:blip>
          <a:srcRect b="22246" l="0" r="0" t="2"/>
          <a:stretch/>
        </p:blipFill>
        <p:spPr>
          <a:xfrm>
            <a:off x="765820" y="1163165"/>
            <a:ext cx="10441160" cy="50741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Google Shape;1666;p33"/>
          <p:cNvSpPr txBox="1"/>
          <p:nvPr/>
        </p:nvSpPr>
        <p:spPr>
          <a:xfrm>
            <a:off x="2061964" y="1556792"/>
            <a:ext cx="759809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75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hpra on Twitter: &quot;Time is running out to share your thoughts on ..." id="1671" name="Google Shape;16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12" y="1196752"/>
            <a:ext cx="10199822" cy="465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34"/>
          <p:cNvSpPr txBox="1"/>
          <p:nvPr/>
        </p:nvSpPr>
        <p:spPr>
          <a:xfrm>
            <a:off x="836612" y="433385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2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35"/>
          <p:cNvSpPr/>
          <p:nvPr/>
        </p:nvSpPr>
        <p:spPr>
          <a:xfrm>
            <a:off x="1426017" y="766328"/>
            <a:ext cx="9597487" cy="6567372"/>
          </a:xfrm>
          <a:custGeom>
            <a:rect b="b" l="l" r="r" t="t"/>
            <a:pathLst>
              <a:path extrusionOk="0" h="2524" w="369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8" name="Google Shape;1678;p35"/>
          <p:cNvSpPr/>
          <p:nvPr/>
        </p:nvSpPr>
        <p:spPr>
          <a:xfrm>
            <a:off x="853440" y="-9525"/>
            <a:ext cx="2920421" cy="6874199"/>
          </a:xfrm>
          <a:custGeom>
            <a:rect b="b" l="l" r="r" t="t"/>
            <a:pathLst>
              <a:path extrusionOk="0" h="2642" w="1123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9" name="Google Shape;1679;p35"/>
          <p:cNvSpPr/>
          <p:nvPr/>
        </p:nvSpPr>
        <p:spPr>
          <a:xfrm>
            <a:off x="4571903" y="178874"/>
            <a:ext cx="6962371" cy="2859288"/>
          </a:xfrm>
          <a:custGeom>
            <a:rect b="b" l="l" r="r" t="t"/>
            <a:pathLst>
              <a:path extrusionOk="0" h="811" w="2721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82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0" name="Google Shape;1680;p35"/>
          <p:cNvSpPr/>
          <p:nvPr/>
        </p:nvSpPr>
        <p:spPr>
          <a:xfrm>
            <a:off x="4239640" y="1045293"/>
            <a:ext cx="3709544" cy="4615955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81" name="Google Shape;1681;p35"/>
          <p:cNvGrpSpPr/>
          <p:nvPr/>
        </p:nvGrpSpPr>
        <p:grpSpPr>
          <a:xfrm>
            <a:off x="2666872" y="1531881"/>
            <a:ext cx="6855080" cy="2904846"/>
            <a:chOff x="2666872" y="2053355"/>
            <a:chExt cx="6855080" cy="2904846"/>
          </a:xfrm>
        </p:grpSpPr>
        <p:sp>
          <p:nvSpPr>
            <p:cNvPr id="1682" name="Google Shape;1682;p35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/>
            </a:p>
          </p:txBody>
        </p:sp>
        <p:sp>
          <p:nvSpPr>
            <p:cNvPr id="1683" name="Google Shape;1683;p35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6"/>
          <p:cNvSpPr txBox="1"/>
          <p:nvPr/>
        </p:nvSpPr>
        <p:spPr>
          <a:xfrm>
            <a:off x="1269876" y="394714"/>
            <a:ext cx="9313863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/>
          </a:p>
        </p:txBody>
      </p:sp>
      <p:pic>
        <p:nvPicPr>
          <p:cNvPr id="1689" name="Google Shape;1689;p3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1744" y="1146722"/>
            <a:ext cx="5783228" cy="348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3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462" y="1181147"/>
            <a:ext cx="6256946" cy="339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3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51744" y="3016177"/>
            <a:ext cx="5783228" cy="357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3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456" y="3196127"/>
            <a:ext cx="6328952" cy="348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7"/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698" name="Google Shape;1698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44" l="0" r="0" t="29744"/>
          <a:stretch/>
        </p:blipFill>
        <p:spPr>
          <a:xfrm>
            <a:off x="-1" y="893"/>
            <a:ext cx="12188825" cy="487711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699" name="Google Shape;169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37"/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solidFill>
            <a:srgbClr val="7030A0">
              <a:alpha val="57647"/>
            </a:srgb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37"/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37"/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3" name="Google Shape;1703;p37"/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4" name="Google Shape;1704;p37"/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05" name="Google Shape;170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3127" y="2279841"/>
            <a:ext cx="640059" cy="64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5530" y="2272765"/>
            <a:ext cx="671928" cy="67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3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799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8" name="Google Shape;1708;p37"/>
          <p:cNvSpPr/>
          <p:nvPr/>
        </p:nvSpPr>
        <p:spPr>
          <a:xfrm>
            <a:off x="522204" y="5219281"/>
            <a:ext cx="3900557" cy="89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23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09" name="Google Shape;1709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451" y="2194693"/>
            <a:ext cx="851865" cy="851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0" name="Google Shape;1710;p37"/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711" name="Google Shape;1711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2" name="Google Shape;1712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3" name="Google Shape;1713;p37"/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7"/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7"/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99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b="1" sz="1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716" name="Google Shape;17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892" y="20766"/>
            <a:ext cx="1642933" cy="174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8"/>
          <p:cNvSpPr/>
          <p:nvPr/>
        </p:nvSpPr>
        <p:spPr>
          <a:xfrm rot="-5400000">
            <a:off x="1940266" y="-573857"/>
            <a:ext cx="1683558" cy="4895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2" name="Google Shape;1722;p38"/>
          <p:cNvSpPr/>
          <p:nvPr/>
        </p:nvSpPr>
        <p:spPr>
          <a:xfrm>
            <a:off x="5410663" y="1329278"/>
            <a:ext cx="5544616" cy="138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3" name="Google Shape;1723;p38"/>
          <p:cNvSpPr/>
          <p:nvPr/>
        </p:nvSpPr>
        <p:spPr>
          <a:xfrm>
            <a:off x="5518675" y="3429000"/>
            <a:ext cx="5328592" cy="954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4" name="Google Shape;1724;p38"/>
          <p:cNvSpPr/>
          <p:nvPr/>
        </p:nvSpPr>
        <p:spPr>
          <a:xfrm rot="-5400000">
            <a:off x="1953400" y="1449332"/>
            <a:ext cx="1800200" cy="48954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"/>
          <p:cNvSpPr txBox="1"/>
          <p:nvPr>
            <p:ph idx="4294967295" type="title"/>
          </p:nvPr>
        </p:nvSpPr>
        <p:spPr>
          <a:xfrm>
            <a:off x="765820" y="502875"/>
            <a:ext cx="10200818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Overview of SAP EWM</a:t>
            </a:r>
            <a:b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sz="2800"/>
          </a:p>
        </p:txBody>
      </p:sp>
      <p:sp>
        <p:nvSpPr>
          <p:cNvPr id="1341" name="Google Shape;1341;p4"/>
          <p:cNvSpPr/>
          <p:nvPr/>
        </p:nvSpPr>
        <p:spPr>
          <a:xfrm>
            <a:off x="4148146" y="1237932"/>
            <a:ext cx="3144830" cy="4876799"/>
          </a:xfrm>
          <a:prstGeom prst="roundRect">
            <a:avLst>
              <a:gd fmla="val 388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42" name="Google Shape;1342;p4"/>
          <p:cNvGrpSpPr/>
          <p:nvPr/>
        </p:nvGrpSpPr>
        <p:grpSpPr>
          <a:xfrm>
            <a:off x="609441" y="2719238"/>
            <a:ext cx="2876639" cy="2281510"/>
            <a:chOff x="1367540" y="2199511"/>
            <a:chExt cx="4187233" cy="3320964"/>
          </a:xfrm>
        </p:grpSpPr>
        <p:sp>
          <p:nvSpPr>
            <p:cNvPr id="1343" name="Google Shape;1343;p4"/>
            <p:cNvSpPr/>
            <p:nvPr/>
          </p:nvSpPr>
          <p:spPr>
            <a:xfrm>
              <a:off x="4741505" y="2424715"/>
              <a:ext cx="813268" cy="807550"/>
            </a:xfrm>
            <a:custGeom>
              <a:rect b="b" l="l" r="r" t="t"/>
              <a:pathLst>
                <a:path extrusionOk="0" h="807551" w="813268">
                  <a:moveTo>
                    <a:pt x="0" y="615668"/>
                  </a:moveTo>
                  <a:lnTo>
                    <a:pt x="0" y="325522"/>
                  </a:lnTo>
                  <a:lnTo>
                    <a:pt x="565643" y="0"/>
                  </a:lnTo>
                  <a:lnTo>
                    <a:pt x="565643" y="346604"/>
                  </a:lnTo>
                  <a:lnTo>
                    <a:pt x="813269" y="597802"/>
                  </a:lnTo>
                  <a:lnTo>
                    <a:pt x="247625" y="807551"/>
                  </a:lnTo>
                  <a:close/>
                </a:path>
              </a:pathLst>
            </a:custGeom>
            <a:solidFill>
              <a:srgbClr val="6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1367540" y="2199511"/>
              <a:ext cx="3320966" cy="3320964"/>
            </a:xfrm>
            <a:custGeom>
              <a:rect b="b" l="l" r="r" t="t"/>
              <a:pathLst>
                <a:path extrusionOk="0" h="3320964" w="3320966">
                  <a:moveTo>
                    <a:pt x="3320967" y="1660482"/>
                  </a:moveTo>
                  <a:cubicBezTo>
                    <a:pt x="3320967" y="2577541"/>
                    <a:pt x="2577543" y="3320964"/>
                    <a:pt x="1660483" y="3320964"/>
                  </a:cubicBezTo>
                  <a:cubicBezTo>
                    <a:pt x="743424" y="3320964"/>
                    <a:pt x="0" y="2577541"/>
                    <a:pt x="0" y="1660482"/>
                  </a:cubicBezTo>
                  <a:cubicBezTo>
                    <a:pt x="0" y="743423"/>
                    <a:pt x="743424" y="0"/>
                    <a:pt x="1660483" y="0"/>
                  </a:cubicBezTo>
                  <a:cubicBezTo>
                    <a:pt x="2577543" y="0"/>
                    <a:pt x="3320967" y="743423"/>
                    <a:pt x="3320967" y="16604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1788110" y="2620080"/>
              <a:ext cx="2479826" cy="2479824"/>
            </a:xfrm>
            <a:custGeom>
              <a:rect b="b" l="l" r="r" t="t"/>
              <a:pathLst>
                <a:path extrusionOk="0" h="2479824" w="2479826">
                  <a:moveTo>
                    <a:pt x="2479827" y="1239912"/>
                  </a:moveTo>
                  <a:cubicBezTo>
                    <a:pt x="2479827" y="1924697"/>
                    <a:pt x="1924698" y="2479825"/>
                    <a:pt x="1239913" y="2479825"/>
                  </a:cubicBezTo>
                  <a:cubicBezTo>
                    <a:pt x="555128" y="2479825"/>
                    <a:pt x="0" y="1924697"/>
                    <a:pt x="0" y="1239912"/>
                  </a:cubicBezTo>
                  <a:cubicBezTo>
                    <a:pt x="0" y="555128"/>
                    <a:pt x="555128" y="0"/>
                    <a:pt x="1239913" y="0"/>
                  </a:cubicBezTo>
                  <a:cubicBezTo>
                    <a:pt x="1924698" y="0"/>
                    <a:pt x="2479827" y="555128"/>
                    <a:pt x="2479827" y="12399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212968" y="3044938"/>
              <a:ext cx="1630110" cy="1630109"/>
            </a:xfrm>
            <a:custGeom>
              <a:rect b="b" l="l" r="r" t="t"/>
              <a:pathLst>
                <a:path extrusionOk="0" h="1630109" w="1630110">
                  <a:moveTo>
                    <a:pt x="1630111" y="815055"/>
                  </a:moveTo>
                  <a:cubicBezTo>
                    <a:pt x="1630111" y="1265197"/>
                    <a:pt x="1265198" y="1630110"/>
                    <a:pt x="815055" y="1630110"/>
                  </a:cubicBezTo>
                  <a:cubicBezTo>
                    <a:pt x="364913" y="1630110"/>
                    <a:pt x="0" y="1265197"/>
                    <a:pt x="0" y="815055"/>
                  </a:cubicBezTo>
                  <a:cubicBezTo>
                    <a:pt x="0" y="364912"/>
                    <a:pt x="364913" y="0"/>
                    <a:pt x="815055" y="0"/>
                  </a:cubicBezTo>
                  <a:cubicBezTo>
                    <a:pt x="1265198" y="0"/>
                    <a:pt x="1630111" y="364912"/>
                    <a:pt x="1630111" y="8150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614600" y="3446570"/>
              <a:ext cx="826847" cy="826846"/>
            </a:xfrm>
            <a:custGeom>
              <a:rect b="b" l="l" r="r" t="t"/>
              <a:pathLst>
                <a:path extrusionOk="0" h="826846" w="826847">
                  <a:moveTo>
                    <a:pt x="826847" y="413423"/>
                  </a:moveTo>
                  <a:cubicBezTo>
                    <a:pt x="826847" y="641751"/>
                    <a:pt x="641751" y="826847"/>
                    <a:pt x="413424" y="826847"/>
                  </a:cubicBezTo>
                  <a:cubicBezTo>
                    <a:pt x="185096" y="826847"/>
                    <a:pt x="0" y="641751"/>
                    <a:pt x="0" y="413423"/>
                  </a:cubicBezTo>
                  <a:cubicBezTo>
                    <a:pt x="0" y="185096"/>
                    <a:pt x="185096" y="0"/>
                    <a:pt x="413424" y="0"/>
                  </a:cubicBezTo>
                  <a:cubicBezTo>
                    <a:pt x="641751" y="0"/>
                    <a:pt x="826847" y="185096"/>
                    <a:pt x="826847" y="4134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998128" y="2904357"/>
              <a:ext cx="1983255" cy="996452"/>
            </a:xfrm>
            <a:custGeom>
              <a:rect b="b" l="l" r="r" t="t"/>
              <a:pathLst>
                <a:path extrusionOk="0" h="1455697" w="2897297">
                  <a:moveTo>
                    <a:pt x="7026" y="1414881"/>
                  </a:moveTo>
                  <a:lnTo>
                    <a:pt x="7026" y="1414881"/>
                  </a:lnTo>
                  <a:cubicBezTo>
                    <a:pt x="-10125" y="1379149"/>
                    <a:pt x="5240" y="1336627"/>
                    <a:pt x="40972" y="1319476"/>
                  </a:cubicBezTo>
                  <a:lnTo>
                    <a:pt x="2794866" y="7026"/>
                  </a:lnTo>
                  <a:cubicBezTo>
                    <a:pt x="2830598" y="-10125"/>
                    <a:pt x="2873120" y="5240"/>
                    <a:pt x="2890271" y="40972"/>
                  </a:cubicBezTo>
                  <a:lnTo>
                    <a:pt x="2890271" y="40972"/>
                  </a:lnTo>
                  <a:cubicBezTo>
                    <a:pt x="2907423" y="76704"/>
                    <a:pt x="2892058" y="119226"/>
                    <a:pt x="2856326" y="136377"/>
                  </a:cubicBezTo>
                  <a:lnTo>
                    <a:pt x="102432" y="1448827"/>
                  </a:lnTo>
                  <a:cubicBezTo>
                    <a:pt x="66700" y="1465621"/>
                    <a:pt x="24178" y="1450613"/>
                    <a:pt x="7026" y="141488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49" name="Google Shape;1349;p4"/>
          <p:cNvSpPr/>
          <p:nvPr/>
        </p:nvSpPr>
        <p:spPr>
          <a:xfrm>
            <a:off x="7524206" y="1891542"/>
            <a:ext cx="4004174" cy="1455173"/>
          </a:xfrm>
          <a:prstGeom prst="roundRect">
            <a:avLst>
              <a:gd fmla="val 899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25C2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SAP WM Overview</a:t>
            </a:r>
            <a:endParaRPr b="1" sz="2000">
              <a:solidFill>
                <a:srgbClr val="E25C2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50" name="Google Shape;1350;p4"/>
          <p:cNvGrpSpPr/>
          <p:nvPr/>
        </p:nvGrpSpPr>
        <p:grpSpPr>
          <a:xfrm>
            <a:off x="7312947" y="3251755"/>
            <a:ext cx="4104127" cy="501358"/>
            <a:chOff x="2533260" y="2831679"/>
            <a:chExt cx="3283303" cy="383079"/>
          </a:xfrm>
        </p:grpSpPr>
        <p:sp>
          <p:nvSpPr>
            <p:cNvPr id="1351" name="Google Shape;1351;p4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2" name="Google Shape;1352;p4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53" name="Google Shape;1353;p4"/>
          <p:cNvSpPr/>
          <p:nvPr/>
        </p:nvSpPr>
        <p:spPr>
          <a:xfrm>
            <a:off x="3823847" y="1661652"/>
            <a:ext cx="786580" cy="786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4" name="Google Shape;1354;p4"/>
          <p:cNvSpPr/>
          <p:nvPr/>
        </p:nvSpPr>
        <p:spPr>
          <a:xfrm>
            <a:off x="3823847" y="3367549"/>
            <a:ext cx="786580" cy="786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5" name="Google Shape;1355;p4"/>
          <p:cNvSpPr/>
          <p:nvPr/>
        </p:nvSpPr>
        <p:spPr>
          <a:xfrm>
            <a:off x="3823847" y="5073446"/>
            <a:ext cx="786580" cy="786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6" name="Google Shape;1356;p4"/>
          <p:cNvSpPr/>
          <p:nvPr/>
        </p:nvSpPr>
        <p:spPr>
          <a:xfrm>
            <a:off x="7512619" y="3791299"/>
            <a:ext cx="4004174" cy="1455173"/>
          </a:xfrm>
          <a:prstGeom prst="roundRect">
            <a:avLst>
              <a:gd fmla="val 899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7" name="Google Shape;1357;p4"/>
          <p:cNvSpPr txBox="1"/>
          <p:nvPr/>
        </p:nvSpPr>
        <p:spPr>
          <a:xfrm>
            <a:off x="8108232" y="4363388"/>
            <a:ext cx="3267528" cy="3109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Difference between EWM &amp; WM</a:t>
            </a:r>
            <a:endParaRPr/>
          </a:p>
        </p:txBody>
      </p:sp>
      <p:sp>
        <p:nvSpPr>
          <p:cNvPr id="1358" name="Google Shape;1358;p4"/>
          <p:cNvSpPr txBox="1"/>
          <p:nvPr/>
        </p:nvSpPr>
        <p:spPr>
          <a:xfrm>
            <a:off x="4864380" y="2021137"/>
            <a:ext cx="2267221" cy="3109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 to SAP EWM</a:t>
            </a:r>
            <a:endParaRPr/>
          </a:p>
        </p:txBody>
      </p:sp>
      <p:sp>
        <p:nvSpPr>
          <p:cNvPr id="1359" name="Google Shape;1359;p4"/>
          <p:cNvSpPr txBox="1"/>
          <p:nvPr/>
        </p:nvSpPr>
        <p:spPr>
          <a:xfrm>
            <a:off x="4911437" y="3607494"/>
            <a:ext cx="2267221" cy="3109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Deployment options</a:t>
            </a:r>
            <a:endParaRPr/>
          </a:p>
        </p:txBody>
      </p:sp>
      <p:sp>
        <p:nvSpPr>
          <p:cNvPr id="1360" name="Google Shape;1360;p4"/>
          <p:cNvSpPr txBox="1"/>
          <p:nvPr/>
        </p:nvSpPr>
        <p:spPr>
          <a:xfrm>
            <a:off x="4864437" y="5311177"/>
            <a:ext cx="2267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Embedded &amp; De-centralized EWM</a:t>
            </a:r>
            <a:endParaRPr/>
          </a:p>
        </p:txBody>
      </p:sp>
      <p:cxnSp>
        <p:nvCxnSpPr>
          <p:cNvPr id="1361" name="Google Shape;1361;p4"/>
          <p:cNvCxnSpPr/>
          <p:nvPr/>
        </p:nvCxnSpPr>
        <p:spPr>
          <a:xfrm>
            <a:off x="4758612" y="2891475"/>
            <a:ext cx="227667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2" name="Google Shape;1362;p4"/>
          <p:cNvCxnSpPr/>
          <p:nvPr/>
        </p:nvCxnSpPr>
        <p:spPr>
          <a:xfrm>
            <a:off x="4758612" y="4608307"/>
            <a:ext cx="227667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3" name="Google Shape;1363;p4"/>
          <p:cNvCxnSpPr/>
          <p:nvPr/>
        </p:nvCxnSpPr>
        <p:spPr>
          <a:xfrm flipH="1">
            <a:off x="2743200" y="2341984"/>
            <a:ext cx="1026367" cy="709126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4" name="Google Shape;1364;p4"/>
          <p:cNvCxnSpPr/>
          <p:nvPr/>
        </p:nvCxnSpPr>
        <p:spPr>
          <a:xfrm>
            <a:off x="2743200" y="4534678"/>
            <a:ext cx="1026367" cy="709126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5" name="Google Shape;1365;p4"/>
          <p:cNvCxnSpPr/>
          <p:nvPr/>
        </p:nvCxnSpPr>
        <p:spPr>
          <a:xfrm>
            <a:off x="2957804" y="3760839"/>
            <a:ext cx="80243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6" name="Google Shape;1366;p4"/>
          <p:cNvSpPr txBox="1"/>
          <p:nvPr/>
        </p:nvSpPr>
        <p:spPr>
          <a:xfrm>
            <a:off x="3948474" y="1824110"/>
            <a:ext cx="5373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endParaRPr/>
          </a:p>
        </p:txBody>
      </p:sp>
      <p:sp>
        <p:nvSpPr>
          <p:cNvPr id="1367" name="Google Shape;1367;p4"/>
          <p:cNvSpPr txBox="1"/>
          <p:nvPr/>
        </p:nvSpPr>
        <p:spPr>
          <a:xfrm>
            <a:off x="3948474" y="3522281"/>
            <a:ext cx="5373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</a:t>
            </a:r>
            <a:endParaRPr/>
          </a:p>
        </p:txBody>
      </p:sp>
      <p:sp>
        <p:nvSpPr>
          <p:cNvPr id="1368" name="Google Shape;1368;p4"/>
          <p:cNvSpPr txBox="1"/>
          <p:nvPr/>
        </p:nvSpPr>
        <p:spPr>
          <a:xfrm>
            <a:off x="3948474" y="5235904"/>
            <a:ext cx="5373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</a:t>
            </a:r>
            <a:endParaRPr/>
          </a:p>
        </p:txBody>
      </p:sp>
      <p:sp>
        <p:nvSpPr>
          <p:cNvPr id="1369" name="Google Shape;1369;p4"/>
          <p:cNvSpPr txBox="1"/>
          <p:nvPr/>
        </p:nvSpPr>
        <p:spPr>
          <a:xfrm>
            <a:off x="8005438" y="2812617"/>
            <a:ext cx="3267528" cy="3109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0" name="Google Shape;1370;p4"/>
          <p:cNvSpPr/>
          <p:nvPr/>
        </p:nvSpPr>
        <p:spPr>
          <a:xfrm>
            <a:off x="7130242" y="2107051"/>
            <a:ext cx="786580" cy="786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1" name="Google Shape;1371;p4"/>
          <p:cNvSpPr/>
          <p:nvPr/>
        </p:nvSpPr>
        <p:spPr>
          <a:xfrm>
            <a:off x="7130661" y="4089532"/>
            <a:ext cx="786580" cy="786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"/>
          <p:cNvSpPr/>
          <p:nvPr/>
        </p:nvSpPr>
        <p:spPr>
          <a:xfrm>
            <a:off x="7692722" y="5125794"/>
            <a:ext cx="1152178" cy="1209821"/>
          </a:xfrm>
          <a:custGeom>
            <a:rect b="b" l="l" r="r" t="t"/>
            <a:pathLst>
              <a:path extrusionOk="0" h="1275737" w="1275737">
                <a:moveTo>
                  <a:pt x="1275737" y="637869"/>
                </a:moveTo>
                <a:cubicBezTo>
                  <a:pt x="1275737" y="990154"/>
                  <a:pt x="990154" y="1275738"/>
                  <a:pt x="637869" y="1275738"/>
                </a:cubicBezTo>
                <a:cubicBezTo>
                  <a:pt x="285584" y="1275738"/>
                  <a:pt x="0" y="990154"/>
                  <a:pt x="0" y="637869"/>
                </a:cubicBezTo>
                <a:cubicBezTo>
                  <a:pt x="0" y="285584"/>
                  <a:pt x="285584" y="0"/>
                  <a:pt x="637869" y="0"/>
                </a:cubicBezTo>
                <a:cubicBezTo>
                  <a:pt x="990154" y="0"/>
                  <a:pt x="1275737" y="285584"/>
                  <a:pt x="1275737" y="637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8" name="Google Shape;1378;p5"/>
          <p:cNvSpPr txBox="1"/>
          <p:nvPr>
            <p:ph type="title"/>
          </p:nvPr>
        </p:nvSpPr>
        <p:spPr>
          <a:xfrm>
            <a:off x="609440" y="731078"/>
            <a:ext cx="10969943" cy="18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ERP- EWM integration</a:t>
            </a:r>
            <a:b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chemeClr val="lt1"/>
              </a:solidFill>
            </a:endParaRPr>
          </a:p>
        </p:txBody>
      </p:sp>
      <p:sp>
        <p:nvSpPr>
          <p:cNvPr id="1379" name="Google Shape;1379;p5"/>
          <p:cNvSpPr/>
          <p:nvPr/>
        </p:nvSpPr>
        <p:spPr>
          <a:xfrm>
            <a:off x="4987480" y="2045243"/>
            <a:ext cx="2124890" cy="2124890"/>
          </a:xfrm>
          <a:custGeom>
            <a:rect b="b" l="l" r="r" t="t"/>
            <a:pathLst>
              <a:path extrusionOk="0" h="2124890" w="2124890">
                <a:moveTo>
                  <a:pt x="2124891" y="1062445"/>
                </a:moveTo>
                <a:cubicBezTo>
                  <a:pt x="2124891" y="1649218"/>
                  <a:pt x="1649218" y="2124891"/>
                  <a:pt x="1062446" y="2124891"/>
                </a:cubicBezTo>
                <a:cubicBezTo>
                  <a:pt x="475673" y="2124891"/>
                  <a:pt x="0" y="1649218"/>
                  <a:pt x="0" y="1062445"/>
                </a:cubicBezTo>
                <a:cubicBezTo>
                  <a:pt x="0" y="475673"/>
                  <a:pt x="475674" y="0"/>
                  <a:pt x="1062446" y="0"/>
                </a:cubicBezTo>
                <a:cubicBezTo>
                  <a:pt x="1649219" y="0"/>
                  <a:pt x="2124891" y="475673"/>
                  <a:pt x="2124891" y="106244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27000">
                <a:schemeClr val="accent3"/>
              </a:gs>
              <a:gs pos="100000">
                <a:schemeClr val="accen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0" name="Google Shape;1380;p5"/>
          <p:cNvSpPr/>
          <p:nvPr/>
        </p:nvSpPr>
        <p:spPr>
          <a:xfrm>
            <a:off x="7190915" y="2493209"/>
            <a:ext cx="482961" cy="1228959"/>
          </a:xfrm>
          <a:custGeom>
            <a:rect b="b" l="l" r="r" t="t"/>
            <a:pathLst>
              <a:path extrusionOk="0" h="1228959" w="482961">
                <a:moveTo>
                  <a:pt x="0" y="1009646"/>
                </a:moveTo>
                <a:lnTo>
                  <a:pt x="482961" y="1228960"/>
                </a:lnTo>
                <a:lnTo>
                  <a:pt x="482961" y="0"/>
                </a:lnTo>
                <a:lnTo>
                  <a:pt x="0" y="219314"/>
                </a:lnTo>
                <a:cubicBezTo>
                  <a:pt x="42850" y="343152"/>
                  <a:pt x="66239" y="476067"/>
                  <a:pt x="66239" y="614480"/>
                </a:cubicBezTo>
                <a:cubicBezTo>
                  <a:pt x="66239" y="752893"/>
                  <a:pt x="42938" y="885808"/>
                  <a:pt x="0" y="10096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1" name="Google Shape;1381;p5"/>
          <p:cNvSpPr/>
          <p:nvPr/>
        </p:nvSpPr>
        <p:spPr>
          <a:xfrm>
            <a:off x="6862250" y="3547276"/>
            <a:ext cx="811626" cy="1482484"/>
          </a:xfrm>
          <a:custGeom>
            <a:rect b="b" l="l" r="r" t="t"/>
            <a:pathLst>
              <a:path extrusionOk="0" h="1482484" w="811626">
                <a:moveTo>
                  <a:pt x="0" y="453464"/>
                </a:moveTo>
                <a:lnTo>
                  <a:pt x="811627" y="1482484"/>
                </a:lnTo>
                <a:lnTo>
                  <a:pt x="811627" y="253524"/>
                </a:lnTo>
                <a:lnTo>
                  <a:pt x="312345" y="0"/>
                </a:lnTo>
                <a:cubicBezTo>
                  <a:pt x="244099" y="174630"/>
                  <a:pt x="136318" y="329451"/>
                  <a:pt x="0" y="4534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2" name="Google Shape;1382;p5"/>
          <p:cNvSpPr/>
          <p:nvPr/>
        </p:nvSpPr>
        <p:spPr>
          <a:xfrm>
            <a:off x="6862250" y="1185617"/>
            <a:ext cx="811626" cy="1482571"/>
          </a:xfrm>
          <a:custGeom>
            <a:rect b="b" l="l" r="r" t="t"/>
            <a:pathLst>
              <a:path extrusionOk="0" h="1482571" w="811626">
                <a:moveTo>
                  <a:pt x="312345" y="1482571"/>
                </a:moveTo>
                <a:lnTo>
                  <a:pt x="811627" y="1229047"/>
                </a:lnTo>
                <a:lnTo>
                  <a:pt x="811627" y="0"/>
                </a:lnTo>
                <a:lnTo>
                  <a:pt x="0" y="1029020"/>
                </a:lnTo>
                <a:cubicBezTo>
                  <a:pt x="136318" y="1153121"/>
                  <a:pt x="244099" y="1307941"/>
                  <a:pt x="312345" y="1482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3" name="Google Shape;1383;p5"/>
          <p:cNvSpPr/>
          <p:nvPr/>
        </p:nvSpPr>
        <p:spPr>
          <a:xfrm>
            <a:off x="4426061" y="2493209"/>
            <a:ext cx="482961" cy="1229047"/>
          </a:xfrm>
          <a:custGeom>
            <a:rect b="b" l="l" r="r" t="t"/>
            <a:pathLst>
              <a:path extrusionOk="0" h="1229047" w="482961">
                <a:moveTo>
                  <a:pt x="482961" y="219314"/>
                </a:moveTo>
                <a:lnTo>
                  <a:pt x="0" y="0"/>
                </a:lnTo>
                <a:lnTo>
                  <a:pt x="0" y="1229047"/>
                </a:lnTo>
                <a:lnTo>
                  <a:pt x="482961" y="1009733"/>
                </a:lnTo>
                <a:cubicBezTo>
                  <a:pt x="440111" y="885895"/>
                  <a:pt x="416722" y="752980"/>
                  <a:pt x="416722" y="614567"/>
                </a:cubicBezTo>
                <a:cubicBezTo>
                  <a:pt x="416722" y="476154"/>
                  <a:pt x="440024" y="343152"/>
                  <a:pt x="482961" y="2193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4" name="Google Shape;1384;p5"/>
          <p:cNvSpPr/>
          <p:nvPr/>
        </p:nvSpPr>
        <p:spPr>
          <a:xfrm>
            <a:off x="4425974" y="3547276"/>
            <a:ext cx="811626" cy="1482571"/>
          </a:xfrm>
          <a:custGeom>
            <a:rect b="b" l="l" r="r" t="t"/>
            <a:pathLst>
              <a:path extrusionOk="0" h="1482571" w="811626">
                <a:moveTo>
                  <a:pt x="499282" y="0"/>
                </a:moveTo>
                <a:lnTo>
                  <a:pt x="0" y="253524"/>
                </a:lnTo>
                <a:lnTo>
                  <a:pt x="0" y="1482571"/>
                </a:lnTo>
                <a:lnTo>
                  <a:pt x="811627" y="453551"/>
                </a:lnTo>
                <a:cubicBezTo>
                  <a:pt x="675395" y="329451"/>
                  <a:pt x="567615" y="174630"/>
                  <a:pt x="499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5" name="Google Shape;1385;p5"/>
          <p:cNvSpPr/>
          <p:nvPr/>
        </p:nvSpPr>
        <p:spPr>
          <a:xfrm>
            <a:off x="4426061" y="1185617"/>
            <a:ext cx="811626" cy="1482571"/>
          </a:xfrm>
          <a:custGeom>
            <a:rect b="b" l="l" r="r" t="t"/>
            <a:pathLst>
              <a:path extrusionOk="0" h="1482571" w="811626">
                <a:moveTo>
                  <a:pt x="811626" y="1029020"/>
                </a:moveTo>
                <a:lnTo>
                  <a:pt x="0" y="0"/>
                </a:lnTo>
                <a:lnTo>
                  <a:pt x="0" y="1229047"/>
                </a:lnTo>
                <a:lnTo>
                  <a:pt x="499281" y="1482571"/>
                </a:lnTo>
                <a:cubicBezTo>
                  <a:pt x="567528" y="1307941"/>
                  <a:pt x="675308" y="1153121"/>
                  <a:pt x="811626" y="10290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6" name="Google Shape;1386;p5"/>
          <p:cNvSpPr/>
          <p:nvPr/>
        </p:nvSpPr>
        <p:spPr>
          <a:xfrm>
            <a:off x="5122314" y="2180078"/>
            <a:ext cx="1855221" cy="1855221"/>
          </a:xfrm>
          <a:custGeom>
            <a:rect b="b" l="l" r="r" t="t"/>
            <a:pathLst>
              <a:path extrusionOk="0" h="1855221" w="1855221">
                <a:moveTo>
                  <a:pt x="1855222" y="927611"/>
                </a:moveTo>
                <a:cubicBezTo>
                  <a:pt x="1855222" y="1439916"/>
                  <a:pt x="1439916" y="1855221"/>
                  <a:pt x="927611" y="1855221"/>
                </a:cubicBezTo>
                <a:cubicBezTo>
                  <a:pt x="415306" y="1855221"/>
                  <a:pt x="1" y="1439916"/>
                  <a:pt x="1" y="927611"/>
                </a:cubicBezTo>
                <a:cubicBezTo>
                  <a:pt x="1" y="415305"/>
                  <a:pt x="415306" y="0"/>
                  <a:pt x="927611" y="0"/>
                </a:cubicBezTo>
                <a:cubicBezTo>
                  <a:pt x="1439916" y="0"/>
                  <a:pt x="1855222" y="415305"/>
                  <a:pt x="1855222" y="9276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7" name="Google Shape;1387;p5"/>
          <p:cNvSpPr/>
          <p:nvPr/>
        </p:nvSpPr>
        <p:spPr>
          <a:xfrm>
            <a:off x="566733" y="1162229"/>
            <a:ext cx="1275737" cy="1275737"/>
          </a:xfrm>
          <a:custGeom>
            <a:rect b="b" l="l" r="r" t="t"/>
            <a:pathLst>
              <a:path extrusionOk="0" h="1275737" w="1275737">
                <a:moveTo>
                  <a:pt x="1275737" y="637869"/>
                </a:moveTo>
                <a:cubicBezTo>
                  <a:pt x="1275737" y="990154"/>
                  <a:pt x="990154" y="1275737"/>
                  <a:pt x="637869" y="1275737"/>
                </a:cubicBezTo>
                <a:cubicBezTo>
                  <a:pt x="285584" y="1275737"/>
                  <a:pt x="0" y="990154"/>
                  <a:pt x="0" y="637869"/>
                </a:cubicBezTo>
                <a:cubicBezTo>
                  <a:pt x="0" y="285584"/>
                  <a:pt x="285584" y="0"/>
                  <a:pt x="637869" y="0"/>
                </a:cubicBezTo>
                <a:cubicBezTo>
                  <a:pt x="990154" y="0"/>
                  <a:pt x="1275737" y="285584"/>
                  <a:pt x="1275737" y="637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8" name="Google Shape;1388;p5"/>
          <p:cNvSpPr/>
          <p:nvPr/>
        </p:nvSpPr>
        <p:spPr>
          <a:xfrm>
            <a:off x="647633" y="1243129"/>
            <a:ext cx="1113935" cy="1113935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3" y="1113936"/>
                  <a:pt x="556968" y="1113936"/>
                </a:cubicBezTo>
                <a:cubicBezTo>
                  <a:pt x="249363" y="1113936"/>
                  <a:pt x="0" y="864573"/>
                  <a:pt x="0" y="556968"/>
                </a:cubicBezTo>
                <a:cubicBezTo>
                  <a:pt x="0" y="249363"/>
                  <a:pt x="249363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9" name="Google Shape;1389;p5"/>
          <p:cNvSpPr/>
          <p:nvPr/>
        </p:nvSpPr>
        <p:spPr>
          <a:xfrm>
            <a:off x="566733" y="2469820"/>
            <a:ext cx="1275737" cy="1275737"/>
          </a:xfrm>
          <a:custGeom>
            <a:rect b="b" l="l" r="r" t="t"/>
            <a:pathLst>
              <a:path extrusionOk="0" h="1275737" w="1275737">
                <a:moveTo>
                  <a:pt x="1275737" y="637869"/>
                </a:moveTo>
                <a:cubicBezTo>
                  <a:pt x="1275737" y="990154"/>
                  <a:pt x="990154" y="1275738"/>
                  <a:pt x="637869" y="1275738"/>
                </a:cubicBezTo>
                <a:cubicBezTo>
                  <a:pt x="285584" y="1275738"/>
                  <a:pt x="0" y="990154"/>
                  <a:pt x="0" y="637869"/>
                </a:cubicBezTo>
                <a:cubicBezTo>
                  <a:pt x="0" y="285584"/>
                  <a:pt x="285584" y="0"/>
                  <a:pt x="637869" y="0"/>
                </a:cubicBezTo>
                <a:cubicBezTo>
                  <a:pt x="990154" y="0"/>
                  <a:pt x="1275737" y="285584"/>
                  <a:pt x="1275737" y="637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0" name="Google Shape;1390;p5"/>
          <p:cNvSpPr/>
          <p:nvPr/>
        </p:nvSpPr>
        <p:spPr>
          <a:xfrm>
            <a:off x="647633" y="2550721"/>
            <a:ext cx="1113935" cy="1113935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3" y="1113936"/>
                  <a:pt x="556968" y="1113936"/>
                </a:cubicBezTo>
                <a:cubicBezTo>
                  <a:pt x="249363" y="1113936"/>
                  <a:pt x="0" y="864573"/>
                  <a:pt x="0" y="556968"/>
                </a:cubicBezTo>
                <a:cubicBezTo>
                  <a:pt x="0" y="249363"/>
                  <a:pt x="249363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1" name="Google Shape;1391;p5"/>
          <p:cNvSpPr/>
          <p:nvPr/>
        </p:nvSpPr>
        <p:spPr>
          <a:xfrm>
            <a:off x="566733" y="3779419"/>
            <a:ext cx="1275737" cy="1275737"/>
          </a:xfrm>
          <a:custGeom>
            <a:rect b="b" l="l" r="r" t="t"/>
            <a:pathLst>
              <a:path extrusionOk="0" h="1275737" w="1275737">
                <a:moveTo>
                  <a:pt x="1275737" y="637869"/>
                </a:moveTo>
                <a:cubicBezTo>
                  <a:pt x="1275737" y="990154"/>
                  <a:pt x="990154" y="1275738"/>
                  <a:pt x="637869" y="1275738"/>
                </a:cubicBezTo>
                <a:cubicBezTo>
                  <a:pt x="285584" y="1275738"/>
                  <a:pt x="0" y="990154"/>
                  <a:pt x="0" y="637869"/>
                </a:cubicBezTo>
                <a:cubicBezTo>
                  <a:pt x="0" y="285584"/>
                  <a:pt x="285584" y="0"/>
                  <a:pt x="637869" y="0"/>
                </a:cubicBezTo>
                <a:cubicBezTo>
                  <a:pt x="990154" y="0"/>
                  <a:pt x="1275737" y="285584"/>
                  <a:pt x="1275737" y="637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2" name="Google Shape;1392;p5"/>
          <p:cNvSpPr/>
          <p:nvPr/>
        </p:nvSpPr>
        <p:spPr>
          <a:xfrm>
            <a:off x="647633" y="3860320"/>
            <a:ext cx="1113935" cy="1113935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3" y="1113936"/>
                  <a:pt x="556968" y="1113936"/>
                </a:cubicBezTo>
                <a:cubicBezTo>
                  <a:pt x="249363" y="1113936"/>
                  <a:pt x="0" y="864573"/>
                  <a:pt x="0" y="556968"/>
                </a:cubicBezTo>
                <a:cubicBezTo>
                  <a:pt x="0" y="249363"/>
                  <a:pt x="249363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3" name="Google Shape;1393;p5"/>
          <p:cNvSpPr/>
          <p:nvPr/>
        </p:nvSpPr>
        <p:spPr>
          <a:xfrm>
            <a:off x="10271955" y="1162229"/>
            <a:ext cx="1275737" cy="1275737"/>
          </a:xfrm>
          <a:custGeom>
            <a:rect b="b" l="l" r="r" t="t"/>
            <a:pathLst>
              <a:path extrusionOk="0" h="1275737" w="1275737">
                <a:moveTo>
                  <a:pt x="1275738" y="637869"/>
                </a:moveTo>
                <a:cubicBezTo>
                  <a:pt x="1275738" y="990154"/>
                  <a:pt x="990154" y="1275737"/>
                  <a:pt x="637869" y="1275737"/>
                </a:cubicBezTo>
                <a:cubicBezTo>
                  <a:pt x="285584" y="1275737"/>
                  <a:pt x="1" y="990154"/>
                  <a:pt x="1" y="637869"/>
                </a:cubicBezTo>
                <a:cubicBezTo>
                  <a:pt x="1" y="285584"/>
                  <a:pt x="285584" y="0"/>
                  <a:pt x="637869" y="0"/>
                </a:cubicBezTo>
                <a:cubicBezTo>
                  <a:pt x="990154" y="0"/>
                  <a:pt x="1275738" y="285584"/>
                  <a:pt x="1275738" y="6378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4" name="Google Shape;1394;p5"/>
          <p:cNvSpPr/>
          <p:nvPr/>
        </p:nvSpPr>
        <p:spPr>
          <a:xfrm>
            <a:off x="7621010" y="1185617"/>
            <a:ext cx="2861793" cy="1229047"/>
          </a:xfrm>
          <a:custGeom>
            <a:rect b="b" l="l" r="r" t="t"/>
            <a:pathLst>
              <a:path extrusionOk="0" h="1229047" w="2808926">
                <a:moveTo>
                  <a:pt x="2487505" y="614480"/>
                </a:moveTo>
                <a:cubicBezTo>
                  <a:pt x="2487505" y="359908"/>
                  <a:pt x="2614747" y="135184"/>
                  <a:pt x="2808926" y="0"/>
                </a:cubicBezTo>
                <a:lnTo>
                  <a:pt x="0" y="0"/>
                </a:lnTo>
                <a:lnTo>
                  <a:pt x="0" y="1229047"/>
                </a:lnTo>
                <a:lnTo>
                  <a:pt x="2808926" y="1229047"/>
                </a:lnTo>
                <a:cubicBezTo>
                  <a:pt x="2614747" y="1093863"/>
                  <a:pt x="2487505" y="869051"/>
                  <a:pt x="2487505" y="61448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D8624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Define EWM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warehouse number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5" name="Google Shape;1395;p5"/>
          <p:cNvSpPr/>
          <p:nvPr/>
        </p:nvSpPr>
        <p:spPr>
          <a:xfrm>
            <a:off x="1624399" y="1185616"/>
            <a:ext cx="3363080" cy="1203303"/>
          </a:xfrm>
          <a:custGeom>
            <a:rect b="b" l="l" r="r" t="t"/>
            <a:pathLst>
              <a:path extrusionOk="0" h="1228959" w="2794352">
                <a:moveTo>
                  <a:pt x="321422" y="614480"/>
                </a:moveTo>
                <a:cubicBezTo>
                  <a:pt x="321422" y="869051"/>
                  <a:pt x="194180" y="1093776"/>
                  <a:pt x="0" y="1228960"/>
                </a:cubicBezTo>
                <a:lnTo>
                  <a:pt x="2794352" y="1228960"/>
                </a:lnTo>
                <a:lnTo>
                  <a:pt x="2794352" y="0"/>
                </a:lnTo>
                <a:lnTo>
                  <a:pt x="87" y="0"/>
                </a:lnTo>
                <a:cubicBezTo>
                  <a:pt x="194267" y="135184"/>
                  <a:pt x="321422" y="359996"/>
                  <a:pt x="321422" y="61448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D8624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Define ERP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warehouse number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6" name="Google Shape;1396;p5"/>
          <p:cNvSpPr/>
          <p:nvPr/>
        </p:nvSpPr>
        <p:spPr>
          <a:xfrm>
            <a:off x="10352856" y="1243129"/>
            <a:ext cx="1113935" cy="1113935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2" y="1113936"/>
                  <a:pt x="556968" y="1113936"/>
                </a:cubicBezTo>
                <a:cubicBezTo>
                  <a:pt x="249363" y="1113936"/>
                  <a:pt x="1" y="864573"/>
                  <a:pt x="1" y="556968"/>
                </a:cubicBezTo>
                <a:cubicBezTo>
                  <a:pt x="1" y="249363"/>
                  <a:pt x="249364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7" name="Google Shape;1397;p5"/>
          <p:cNvSpPr/>
          <p:nvPr/>
        </p:nvSpPr>
        <p:spPr>
          <a:xfrm>
            <a:off x="10271955" y="2469820"/>
            <a:ext cx="1275737" cy="1275737"/>
          </a:xfrm>
          <a:custGeom>
            <a:rect b="b" l="l" r="r" t="t"/>
            <a:pathLst>
              <a:path extrusionOk="0" h="1275737" w="1275737">
                <a:moveTo>
                  <a:pt x="1275738" y="637869"/>
                </a:moveTo>
                <a:cubicBezTo>
                  <a:pt x="1275738" y="990154"/>
                  <a:pt x="990154" y="1275738"/>
                  <a:pt x="637869" y="1275738"/>
                </a:cubicBezTo>
                <a:cubicBezTo>
                  <a:pt x="285584" y="1275738"/>
                  <a:pt x="1" y="990154"/>
                  <a:pt x="1" y="637869"/>
                </a:cubicBezTo>
                <a:cubicBezTo>
                  <a:pt x="1" y="285584"/>
                  <a:pt x="285584" y="0"/>
                  <a:pt x="637869" y="0"/>
                </a:cubicBezTo>
                <a:cubicBezTo>
                  <a:pt x="990154" y="0"/>
                  <a:pt x="1275738" y="285584"/>
                  <a:pt x="1275738" y="6378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8" name="Google Shape;1398;p5"/>
          <p:cNvSpPr/>
          <p:nvPr/>
        </p:nvSpPr>
        <p:spPr>
          <a:xfrm>
            <a:off x="7673877" y="2493209"/>
            <a:ext cx="2808926" cy="1229047"/>
          </a:xfrm>
          <a:custGeom>
            <a:rect b="b" l="l" r="r" t="t"/>
            <a:pathLst>
              <a:path extrusionOk="0" h="1229047" w="2808926">
                <a:moveTo>
                  <a:pt x="2487505" y="614480"/>
                </a:moveTo>
                <a:cubicBezTo>
                  <a:pt x="2487505" y="359908"/>
                  <a:pt x="2614747" y="135184"/>
                  <a:pt x="2808926" y="0"/>
                </a:cubicBezTo>
                <a:lnTo>
                  <a:pt x="0" y="0"/>
                </a:lnTo>
                <a:lnTo>
                  <a:pt x="0" y="1229047"/>
                </a:lnTo>
                <a:lnTo>
                  <a:pt x="2808926" y="1229047"/>
                </a:lnTo>
                <a:cubicBezTo>
                  <a:pt x="2614747" y="1093776"/>
                  <a:pt x="2487505" y="869051"/>
                  <a:pt x="2487505" y="61448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D8624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9" name="Google Shape;1399;p5"/>
          <p:cNvSpPr/>
          <p:nvPr/>
        </p:nvSpPr>
        <p:spPr>
          <a:xfrm>
            <a:off x="1631622" y="2493209"/>
            <a:ext cx="2794352" cy="1228959"/>
          </a:xfrm>
          <a:custGeom>
            <a:rect b="b" l="l" r="r" t="t"/>
            <a:pathLst>
              <a:path extrusionOk="0" h="1228959" w="2794352">
                <a:moveTo>
                  <a:pt x="321422" y="614480"/>
                </a:moveTo>
                <a:cubicBezTo>
                  <a:pt x="321422" y="869051"/>
                  <a:pt x="194180" y="1093776"/>
                  <a:pt x="0" y="1228960"/>
                </a:cubicBezTo>
                <a:lnTo>
                  <a:pt x="2794352" y="1228960"/>
                </a:lnTo>
                <a:lnTo>
                  <a:pt x="2794352" y="0"/>
                </a:lnTo>
                <a:lnTo>
                  <a:pt x="87" y="0"/>
                </a:lnTo>
                <a:cubicBezTo>
                  <a:pt x="194267" y="135184"/>
                  <a:pt x="321422" y="359908"/>
                  <a:pt x="321422" y="61448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D8624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0" name="Google Shape;1400;p5"/>
          <p:cNvSpPr/>
          <p:nvPr/>
        </p:nvSpPr>
        <p:spPr>
          <a:xfrm>
            <a:off x="10352856" y="2550721"/>
            <a:ext cx="1113935" cy="1113935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2" y="1113936"/>
                  <a:pt x="556968" y="1113936"/>
                </a:cubicBezTo>
                <a:cubicBezTo>
                  <a:pt x="249363" y="1113936"/>
                  <a:pt x="1" y="864573"/>
                  <a:pt x="1" y="556968"/>
                </a:cubicBezTo>
                <a:cubicBezTo>
                  <a:pt x="1" y="249363"/>
                  <a:pt x="249364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1" name="Google Shape;1401;p5"/>
          <p:cNvSpPr/>
          <p:nvPr/>
        </p:nvSpPr>
        <p:spPr>
          <a:xfrm>
            <a:off x="10271955" y="3779419"/>
            <a:ext cx="1275737" cy="1275737"/>
          </a:xfrm>
          <a:custGeom>
            <a:rect b="b" l="l" r="r" t="t"/>
            <a:pathLst>
              <a:path extrusionOk="0" h="1275737" w="1275737">
                <a:moveTo>
                  <a:pt x="1275738" y="637869"/>
                </a:moveTo>
                <a:cubicBezTo>
                  <a:pt x="1275738" y="990154"/>
                  <a:pt x="990154" y="1275738"/>
                  <a:pt x="637869" y="1275738"/>
                </a:cubicBezTo>
                <a:cubicBezTo>
                  <a:pt x="285584" y="1275738"/>
                  <a:pt x="1" y="990154"/>
                  <a:pt x="1" y="637869"/>
                </a:cubicBezTo>
                <a:cubicBezTo>
                  <a:pt x="1" y="285584"/>
                  <a:pt x="285584" y="0"/>
                  <a:pt x="637869" y="0"/>
                </a:cubicBezTo>
                <a:cubicBezTo>
                  <a:pt x="990154" y="0"/>
                  <a:pt x="1275738" y="285584"/>
                  <a:pt x="1275738" y="6378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2" name="Google Shape;1402;p5"/>
          <p:cNvSpPr/>
          <p:nvPr/>
        </p:nvSpPr>
        <p:spPr>
          <a:xfrm>
            <a:off x="7673877" y="3800800"/>
            <a:ext cx="2811719" cy="1229047"/>
          </a:xfrm>
          <a:custGeom>
            <a:rect b="b" l="l" r="r" t="t"/>
            <a:pathLst>
              <a:path extrusionOk="0" h="1229047" w="2811719">
                <a:moveTo>
                  <a:pt x="2487505" y="616487"/>
                </a:moveTo>
                <a:cubicBezTo>
                  <a:pt x="2487505" y="360694"/>
                  <a:pt x="2615882" y="134922"/>
                  <a:pt x="2811720" y="0"/>
                </a:cubicBezTo>
                <a:lnTo>
                  <a:pt x="0" y="0"/>
                </a:lnTo>
                <a:lnTo>
                  <a:pt x="0" y="1229047"/>
                </a:lnTo>
                <a:lnTo>
                  <a:pt x="2806047" y="1229047"/>
                </a:lnTo>
                <a:cubicBezTo>
                  <a:pt x="2613525" y="1093601"/>
                  <a:pt x="2487505" y="869837"/>
                  <a:pt x="2487505" y="61648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D8624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3" name="Google Shape;1403;p5"/>
          <p:cNvSpPr/>
          <p:nvPr/>
        </p:nvSpPr>
        <p:spPr>
          <a:xfrm>
            <a:off x="1628829" y="3800800"/>
            <a:ext cx="2797144" cy="1228959"/>
          </a:xfrm>
          <a:custGeom>
            <a:rect b="b" l="l" r="r" t="t"/>
            <a:pathLst>
              <a:path extrusionOk="0" h="1228959" w="2797144">
                <a:moveTo>
                  <a:pt x="324214" y="616487"/>
                </a:moveTo>
                <a:cubicBezTo>
                  <a:pt x="324214" y="869837"/>
                  <a:pt x="198194" y="1093601"/>
                  <a:pt x="5673" y="1228960"/>
                </a:cubicBezTo>
                <a:lnTo>
                  <a:pt x="2797145" y="1228960"/>
                </a:lnTo>
                <a:lnTo>
                  <a:pt x="2797145" y="0"/>
                </a:lnTo>
                <a:lnTo>
                  <a:pt x="0" y="0"/>
                </a:lnTo>
                <a:cubicBezTo>
                  <a:pt x="195838" y="134922"/>
                  <a:pt x="324214" y="360694"/>
                  <a:pt x="324214" y="61648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D8624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4" name="Google Shape;1404;p5"/>
          <p:cNvSpPr/>
          <p:nvPr/>
        </p:nvSpPr>
        <p:spPr>
          <a:xfrm>
            <a:off x="10352856" y="3860320"/>
            <a:ext cx="1113935" cy="1113935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2" y="1113936"/>
                  <a:pt x="556968" y="1113936"/>
                </a:cubicBezTo>
                <a:cubicBezTo>
                  <a:pt x="249363" y="1113936"/>
                  <a:pt x="1" y="864573"/>
                  <a:pt x="1" y="556968"/>
                </a:cubicBezTo>
                <a:cubicBezTo>
                  <a:pt x="1" y="249363"/>
                  <a:pt x="249364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5" name="Google Shape;1405;p5"/>
          <p:cNvSpPr txBox="1"/>
          <p:nvPr/>
        </p:nvSpPr>
        <p:spPr>
          <a:xfrm>
            <a:off x="5275109" y="2784523"/>
            <a:ext cx="15496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</a:t>
            </a:r>
            <a:endParaRPr/>
          </a:p>
        </p:txBody>
      </p:sp>
      <p:sp>
        <p:nvSpPr>
          <p:cNvPr id="1406" name="Google Shape;1406;p5"/>
          <p:cNvSpPr txBox="1"/>
          <p:nvPr/>
        </p:nvSpPr>
        <p:spPr>
          <a:xfrm>
            <a:off x="1003805" y="1519279"/>
            <a:ext cx="5421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endParaRPr/>
          </a:p>
        </p:txBody>
      </p:sp>
      <p:sp>
        <p:nvSpPr>
          <p:cNvPr id="1407" name="Google Shape;1407;p5"/>
          <p:cNvSpPr/>
          <p:nvPr/>
        </p:nvSpPr>
        <p:spPr>
          <a:xfrm>
            <a:off x="2040472" y="2784523"/>
            <a:ext cx="2340788" cy="820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8" name="Google Shape;1408;p5"/>
          <p:cNvSpPr/>
          <p:nvPr/>
        </p:nvSpPr>
        <p:spPr>
          <a:xfrm>
            <a:off x="2064830" y="4044582"/>
            <a:ext cx="2237066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Configure EWM specific parameters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9" name="Google Shape;1409;p5"/>
          <p:cNvSpPr/>
          <p:nvPr/>
        </p:nvSpPr>
        <p:spPr>
          <a:xfrm>
            <a:off x="7821104" y="2666541"/>
            <a:ext cx="2046384" cy="882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 up distribution model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0" name="Google Shape;1410;p5"/>
          <p:cNvSpPr/>
          <p:nvPr/>
        </p:nvSpPr>
        <p:spPr>
          <a:xfrm>
            <a:off x="7785132" y="3974133"/>
            <a:ext cx="2267448" cy="882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ERP – EWM warehouse number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1" name="Google Shape;1411;p5"/>
          <p:cNvSpPr txBox="1"/>
          <p:nvPr/>
        </p:nvSpPr>
        <p:spPr>
          <a:xfrm>
            <a:off x="890251" y="1507709"/>
            <a:ext cx="6286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endParaRPr/>
          </a:p>
        </p:txBody>
      </p:sp>
      <p:sp>
        <p:nvSpPr>
          <p:cNvPr id="1412" name="Google Shape;1412;p5"/>
          <p:cNvSpPr txBox="1"/>
          <p:nvPr/>
        </p:nvSpPr>
        <p:spPr>
          <a:xfrm>
            <a:off x="867007" y="2818349"/>
            <a:ext cx="6751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</a:t>
            </a:r>
            <a:endParaRPr/>
          </a:p>
        </p:txBody>
      </p:sp>
      <p:sp>
        <p:nvSpPr>
          <p:cNvPr id="1413" name="Google Shape;1413;p5"/>
          <p:cNvSpPr txBox="1"/>
          <p:nvPr/>
        </p:nvSpPr>
        <p:spPr>
          <a:xfrm>
            <a:off x="867007" y="4108669"/>
            <a:ext cx="6751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</a:t>
            </a:r>
            <a:endParaRPr/>
          </a:p>
        </p:txBody>
      </p:sp>
      <p:sp>
        <p:nvSpPr>
          <p:cNvPr id="1414" name="Google Shape;1414;p5"/>
          <p:cNvSpPr txBox="1"/>
          <p:nvPr/>
        </p:nvSpPr>
        <p:spPr>
          <a:xfrm>
            <a:off x="10567422" y="1507709"/>
            <a:ext cx="6848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04</a:t>
            </a:r>
            <a:endParaRPr/>
          </a:p>
        </p:txBody>
      </p:sp>
      <p:sp>
        <p:nvSpPr>
          <p:cNvPr id="1415" name="Google Shape;1415;p5"/>
          <p:cNvSpPr txBox="1"/>
          <p:nvPr/>
        </p:nvSpPr>
        <p:spPr>
          <a:xfrm>
            <a:off x="10572230" y="2818349"/>
            <a:ext cx="6751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05</a:t>
            </a:r>
            <a:endParaRPr/>
          </a:p>
        </p:txBody>
      </p:sp>
      <p:sp>
        <p:nvSpPr>
          <p:cNvPr id="1416" name="Google Shape;1416;p5"/>
          <p:cNvSpPr txBox="1"/>
          <p:nvPr/>
        </p:nvSpPr>
        <p:spPr>
          <a:xfrm>
            <a:off x="10572230" y="4108669"/>
            <a:ext cx="6751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06</a:t>
            </a:r>
            <a:endParaRPr/>
          </a:p>
        </p:txBody>
      </p:sp>
      <p:sp>
        <p:nvSpPr>
          <p:cNvPr id="1417" name="Google Shape;1417;p5"/>
          <p:cNvSpPr/>
          <p:nvPr/>
        </p:nvSpPr>
        <p:spPr>
          <a:xfrm>
            <a:off x="1546100" y="5159085"/>
            <a:ext cx="2709378" cy="1228959"/>
          </a:xfrm>
          <a:custGeom>
            <a:rect b="b" l="l" r="r" t="t"/>
            <a:pathLst>
              <a:path extrusionOk="0" h="1228959" w="2797144">
                <a:moveTo>
                  <a:pt x="324214" y="616487"/>
                </a:moveTo>
                <a:cubicBezTo>
                  <a:pt x="324214" y="869837"/>
                  <a:pt x="198194" y="1093601"/>
                  <a:pt x="5673" y="1228960"/>
                </a:cubicBezTo>
                <a:lnTo>
                  <a:pt x="2797145" y="1228960"/>
                </a:lnTo>
                <a:lnTo>
                  <a:pt x="2797145" y="0"/>
                </a:lnTo>
                <a:lnTo>
                  <a:pt x="0" y="0"/>
                </a:lnTo>
                <a:cubicBezTo>
                  <a:pt x="195838" y="134922"/>
                  <a:pt x="324214" y="360694"/>
                  <a:pt x="324214" y="61648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D8624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Assigning bp &amp;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supply chain unit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8" name="Google Shape;1418;p5"/>
          <p:cNvSpPr/>
          <p:nvPr/>
        </p:nvSpPr>
        <p:spPr>
          <a:xfrm>
            <a:off x="5515385" y="4266743"/>
            <a:ext cx="1173607" cy="1003154"/>
          </a:xfrm>
          <a:custGeom>
            <a:rect b="b" l="l" r="r" t="t"/>
            <a:pathLst>
              <a:path extrusionOk="0" h="1275737" w="1275737">
                <a:moveTo>
                  <a:pt x="1275737" y="637869"/>
                </a:moveTo>
                <a:cubicBezTo>
                  <a:pt x="1275737" y="990154"/>
                  <a:pt x="990154" y="1275738"/>
                  <a:pt x="637869" y="1275738"/>
                </a:cubicBezTo>
                <a:cubicBezTo>
                  <a:pt x="285584" y="1275738"/>
                  <a:pt x="0" y="990154"/>
                  <a:pt x="0" y="637869"/>
                </a:cubicBezTo>
                <a:cubicBezTo>
                  <a:pt x="0" y="285584"/>
                  <a:pt x="285584" y="0"/>
                  <a:pt x="637869" y="0"/>
                </a:cubicBezTo>
                <a:cubicBezTo>
                  <a:pt x="990154" y="0"/>
                  <a:pt x="1275737" y="285584"/>
                  <a:pt x="1275737" y="637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9" name="Google Shape;1419;p5"/>
          <p:cNvSpPr/>
          <p:nvPr/>
        </p:nvSpPr>
        <p:spPr>
          <a:xfrm>
            <a:off x="8576162" y="5147588"/>
            <a:ext cx="2705801" cy="1118782"/>
          </a:xfrm>
          <a:custGeom>
            <a:rect b="b" l="l" r="r" t="t"/>
            <a:pathLst>
              <a:path extrusionOk="0" h="1228959" w="2797144">
                <a:moveTo>
                  <a:pt x="324214" y="616487"/>
                </a:moveTo>
                <a:cubicBezTo>
                  <a:pt x="324214" y="869837"/>
                  <a:pt x="198194" y="1093601"/>
                  <a:pt x="5673" y="1228960"/>
                </a:cubicBezTo>
                <a:lnTo>
                  <a:pt x="2797145" y="1228960"/>
                </a:lnTo>
                <a:lnTo>
                  <a:pt x="2797145" y="0"/>
                </a:lnTo>
                <a:lnTo>
                  <a:pt x="0" y="0"/>
                </a:lnTo>
                <a:cubicBezTo>
                  <a:pt x="195838" y="134922"/>
                  <a:pt x="324214" y="360694"/>
                  <a:pt x="324214" y="61648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D8624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Define stock types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in EWM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0" name="Google Shape;1420;p5"/>
          <p:cNvSpPr/>
          <p:nvPr/>
        </p:nvSpPr>
        <p:spPr>
          <a:xfrm>
            <a:off x="5592874" y="4363355"/>
            <a:ext cx="1003074" cy="809931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3" y="1113936"/>
                  <a:pt x="556968" y="1113936"/>
                </a:cubicBezTo>
                <a:cubicBezTo>
                  <a:pt x="249363" y="1113936"/>
                  <a:pt x="0" y="864573"/>
                  <a:pt x="0" y="556968"/>
                </a:cubicBezTo>
                <a:cubicBezTo>
                  <a:pt x="0" y="249363"/>
                  <a:pt x="249363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1" name="Google Shape;1421;p5"/>
          <p:cNvSpPr txBox="1"/>
          <p:nvPr/>
        </p:nvSpPr>
        <p:spPr>
          <a:xfrm>
            <a:off x="5740439" y="4488752"/>
            <a:ext cx="6701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08</a:t>
            </a:r>
            <a:endParaRPr/>
          </a:p>
        </p:txBody>
      </p:sp>
      <p:sp>
        <p:nvSpPr>
          <p:cNvPr id="1422" name="Google Shape;1422;p5"/>
          <p:cNvSpPr/>
          <p:nvPr/>
        </p:nvSpPr>
        <p:spPr>
          <a:xfrm>
            <a:off x="4546756" y="5307912"/>
            <a:ext cx="3006336" cy="1080132"/>
          </a:xfrm>
          <a:prstGeom prst="rect">
            <a:avLst/>
          </a:prstGeom>
          <a:solidFill>
            <a:srgbClr val="EF8B67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Define availability group &amp; maintain interface table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3" name="Google Shape;1423;p5"/>
          <p:cNvSpPr/>
          <p:nvPr/>
        </p:nvSpPr>
        <p:spPr>
          <a:xfrm>
            <a:off x="647634" y="5178223"/>
            <a:ext cx="1152178" cy="1209821"/>
          </a:xfrm>
          <a:custGeom>
            <a:rect b="b" l="l" r="r" t="t"/>
            <a:pathLst>
              <a:path extrusionOk="0" h="1275737" w="1275737">
                <a:moveTo>
                  <a:pt x="1275737" y="637869"/>
                </a:moveTo>
                <a:cubicBezTo>
                  <a:pt x="1275737" y="990154"/>
                  <a:pt x="990154" y="1275738"/>
                  <a:pt x="637869" y="1275738"/>
                </a:cubicBezTo>
                <a:cubicBezTo>
                  <a:pt x="285584" y="1275738"/>
                  <a:pt x="0" y="990154"/>
                  <a:pt x="0" y="637869"/>
                </a:cubicBezTo>
                <a:cubicBezTo>
                  <a:pt x="0" y="285584"/>
                  <a:pt x="285584" y="0"/>
                  <a:pt x="637869" y="0"/>
                </a:cubicBezTo>
                <a:cubicBezTo>
                  <a:pt x="990154" y="0"/>
                  <a:pt x="1275737" y="285584"/>
                  <a:pt x="1275737" y="637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4" name="Google Shape;1424;p5"/>
          <p:cNvSpPr/>
          <p:nvPr/>
        </p:nvSpPr>
        <p:spPr>
          <a:xfrm>
            <a:off x="729992" y="5278108"/>
            <a:ext cx="981577" cy="1015482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3" y="1113936"/>
                  <a:pt x="556968" y="1113936"/>
                </a:cubicBezTo>
                <a:cubicBezTo>
                  <a:pt x="249363" y="1113936"/>
                  <a:pt x="0" y="864573"/>
                  <a:pt x="0" y="556968"/>
                </a:cubicBezTo>
                <a:cubicBezTo>
                  <a:pt x="0" y="249363"/>
                  <a:pt x="249363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5" name="Google Shape;1425;p5"/>
          <p:cNvSpPr txBox="1"/>
          <p:nvPr/>
        </p:nvSpPr>
        <p:spPr>
          <a:xfrm>
            <a:off x="810665" y="5471234"/>
            <a:ext cx="7315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07</a:t>
            </a:r>
            <a:endParaRPr/>
          </a:p>
        </p:txBody>
      </p:sp>
      <p:sp>
        <p:nvSpPr>
          <p:cNvPr id="1426" name="Google Shape;1426;p5"/>
          <p:cNvSpPr/>
          <p:nvPr/>
        </p:nvSpPr>
        <p:spPr>
          <a:xfrm>
            <a:off x="7778022" y="5203180"/>
            <a:ext cx="981577" cy="1015482"/>
          </a:xfrm>
          <a:custGeom>
            <a:rect b="b" l="l" r="r" t="t"/>
            <a:pathLst>
              <a:path extrusionOk="0" h="1113935" w="1113935">
                <a:moveTo>
                  <a:pt x="1113936" y="556968"/>
                </a:moveTo>
                <a:cubicBezTo>
                  <a:pt x="1113936" y="864573"/>
                  <a:pt x="864573" y="1113936"/>
                  <a:pt x="556968" y="1113936"/>
                </a:cubicBezTo>
                <a:cubicBezTo>
                  <a:pt x="249363" y="1113936"/>
                  <a:pt x="0" y="864573"/>
                  <a:pt x="0" y="556968"/>
                </a:cubicBezTo>
                <a:cubicBezTo>
                  <a:pt x="0" y="249363"/>
                  <a:pt x="249363" y="0"/>
                  <a:pt x="556968" y="0"/>
                </a:cubicBezTo>
                <a:cubicBezTo>
                  <a:pt x="864573" y="0"/>
                  <a:pt x="1113936" y="249363"/>
                  <a:pt x="1113936" y="5569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7" name="Google Shape;1427;p5"/>
          <p:cNvSpPr txBox="1"/>
          <p:nvPr/>
        </p:nvSpPr>
        <p:spPr>
          <a:xfrm>
            <a:off x="7821104" y="5438316"/>
            <a:ext cx="7315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" name="Google Shape;143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12" y="1988840"/>
            <a:ext cx="9649072" cy="381642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33" name="Google Shape;1433;p6"/>
          <p:cNvSpPr txBox="1"/>
          <p:nvPr/>
        </p:nvSpPr>
        <p:spPr>
          <a:xfrm>
            <a:off x="615462" y="1354269"/>
            <a:ext cx="6464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(Note – Always prefer to create new entry for warehouse no. creation)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4" name="Google Shape;1434;p6"/>
          <p:cNvSpPr txBox="1"/>
          <p:nvPr/>
        </p:nvSpPr>
        <p:spPr>
          <a:xfrm>
            <a:off x="615450" y="603852"/>
            <a:ext cx="6226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Define Erp Warehouse Number 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Google Shape;14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20" y="1628800"/>
            <a:ext cx="9454525" cy="38884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40" name="Google Shape;1440;p7"/>
          <p:cNvSpPr/>
          <p:nvPr/>
        </p:nvSpPr>
        <p:spPr>
          <a:xfrm>
            <a:off x="549796" y="749895"/>
            <a:ext cx="102971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View Define Warehouse Number Overview</a:t>
            </a:r>
            <a:endParaRPr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1" name="Google Shape;1441;p7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"/>
          <p:cNvSpPr/>
          <p:nvPr/>
        </p:nvSpPr>
        <p:spPr>
          <a:xfrm>
            <a:off x="507813" y="593913"/>
            <a:ext cx="9625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7" name="Google Shape;14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56" y="1700808"/>
            <a:ext cx="9744336" cy="3318848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sp>
        <p:nvSpPr>
          <p:cNvPr id="1448" name="Google Shape;1448;p8"/>
          <p:cNvSpPr txBox="1"/>
          <p:nvPr/>
        </p:nvSpPr>
        <p:spPr>
          <a:xfrm>
            <a:off x="699785" y="4902549"/>
            <a:ext cx="1003236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ROD1 – Inbound for EWM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AFS1 – Outbound for EWM</a:t>
            </a:r>
            <a:endParaRPr/>
          </a:p>
        </p:txBody>
      </p:sp>
      <p:sp>
        <p:nvSpPr>
          <p:cNvPr id="1449" name="Google Shape;1449;p8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9"/>
          <p:cNvSpPr txBox="1"/>
          <p:nvPr>
            <p:ph idx="1" type="body"/>
          </p:nvPr>
        </p:nvSpPr>
        <p:spPr>
          <a:xfrm>
            <a:off x="512675" y="483400"/>
            <a:ext cx="107190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 sz="2800">
                <a:solidFill>
                  <a:srgbClr val="0070C0"/>
                </a:solidFill>
              </a:rPr>
              <a:t>Change View MM-IM Storage Location</a:t>
            </a:r>
            <a:endParaRPr b="1" sz="2800">
              <a:solidFill>
                <a:srgbClr val="0070C0"/>
              </a:solidFill>
            </a:endParaRPr>
          </a:p>
        </p:txBody>
      </p:sp>
      <p:pic>
        <p:nvPicPr>
          <p:cNvPr id="1455" name="Google Shape;14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71" y="1320665"/>
            <a:ext cx="10225138" cy="381642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56" name="Google Shape;1456;p9"/>
          <p:cNvSpPr txBox="1"/>
          <p:nvPr/>
        </p:nvSpPr>
        <p:spPr>
          <a:xfrm>
            <a:off x="109417" y="631190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2013-09-12T13:05:01Z</dcterms:created>
  <dc:creator>Julian</dc:creator>
</cp:coreProperties>
</file>