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Corben"/>
      <p:regular r:id="rId37"/>
      <p:bold r:id="rId38"/>
    </p:embeddedFont>
    <p:embeddedFont>
      <p:font typeface="Quattrocento Sans"/>
      <p:regular r:id="rId39"/>
      <p:bold r:id="rId40"/>
      <p:italic r:id="rId41"/>
      <p:boldItalic r:id="rId42"/>
    </p:embeddedFont>
    <p:embeddedFont>
      <p:font typeface="Arial Black"/>
      <p:regular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44" roundtripDataSignature="AMtx7miaggYccIpntFb3sYLSH4zzLB7NP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QuattrocentoSans-bold.fntdata"/><Relationship Id="rId20" Type="http://schemas.openxmlformats.org/officeDocument/2006/relationships/slide" Target="slides/slide15.xml"/><Relationship Id="rId42" Type="http://schemas.openxmlformats.org/officeDocument/2006/relationships/font" Target="fonts/QuattrocentoSans-boldItalic.fntdata"/><Relationship Id="rId41" Type="http://schemas.openxmlformats.org/officeDocument/2006/relationships/font" Target="fonts/QuattrocentoSans-italic.fntdata"/><Relationship Id="rId22" Type="http://schemas.openxmlformats.org/officeDocument/2006/relationships/slide" Target="slides/slide17.xml"/><Relationship Id="rId44" Type="http://customschemas.google.com/relationships/presentationmetadata" Target="metadata"/><Relationship Id="rId21" Type="http://schemas.openxmlformats.org/officeDocument/2006/relationships/slide" Target="slides/slide16.xml"/><Relationship Id="rId43" Type="http://schemas.openxmlformats.org/officeDocument/2006/relationships/font" Target="fonts/ArialBlack-regular.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Corben-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QuattrocentoSans-regular.fntdata"/><Relationship Id="rId16" Type="http://schemas.openxmlformats.org/officeDocument/2006/relationships/slide" Target="slides/slide11.xml"/><Relationship Id="rId38" Type="http://schemas.openxmlformats.org/officeDocument/2006/relationships/font" Target="fonts/Corben-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6" name="Shape 1296"/>
        <p:cNvGrpSpPr/>
        <p:nvPr/>
      </p:nvGrpSpPr>
      <p:grpSpPr>
        <a:xfrm>
          <a:off x="0" y="0"/>
          <a:ext cx="0" cy="0"/>
          <a:chOff x="0" y="0"/>
          <a:chExt cx="0" cy="0"/>
        </a:xfrm>
      </p:grpSpPr>
      <p:sp>
        <p:nvSpPr>
          <p:cNvPr id="1297" name="Google Shape;129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98" name="Google Shape;1298;p1:notes"/>
          <p:cNvSpPr/>
          <p:nvPr>
            <p:ph idx="2" type="sldImg"/>
          </p:nvPr>
        </p:nvSpPr>
        <p:spPr>
          <a:xfrm>
            <a:off x="380206" y="685800"/>
            <a:ext cx="6097588"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1" name="Shape 1391"/>
        <p:cNvGrpSpPr/>
        <p:nvPr/>
      </p:nvGrpSpPr>
      <p:grpSpPr>
        <a:xfrm>
          <a:off x="0" y="0"/>
          <a:ext cx="0" cy="0"/>
          <a:chOff x="0" y="0"/>
          <a:chExt cx="0" cy="0"/>
        </a:xfrm>
      </p:grpSpPr>
      <p:sp>
        <p:nvSpPr>
          <p:cNvPr id="1392" name="Google Shape;139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93" name="Google Shape;1393;p9:notes"/>
          <p:cNvSpPr/>
          <p:nvPr>
            <p:ph idx="2" type="sldImg"/>
          </p:nvPr>
        </p:nvSpPr>
        <p:spPr>
          <a:xfrm>
            <a:off x="380206" y="685800"/>
            <a:ext cx="6097588"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8" name="Shape 1398"/>
        <p:cNvGrpSpPr/>
        <p:nvPr/>
      </p:nvGrpSpPr>
      <p:grpSpPr>
        <a:xfrm>
          <a:off x="0" y="0"/>
          <a:ext cx="0" cy="0"/>
          <a:chOff x="0" y="0"/>
          <a:chExt cx="0" cy="0"/>
        </a:xfrm>
      </p:grpSpPr>
      <p:sp>
        <p:nvSpPr>
          <p:cNvPr id="1399" name="Google Shape;139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00" name="Google Shape;1400;p10:notes"/>
          <p:cNvSpPr/>
          <p:nvPr>
            <p:ph idx="2" type="sldImg"/>
          </p:nvPr>
        </p:nvSpPr>
        <p:spPr>
          <a:xfrm>
            <a:off x="380206" y="685800"/>
            <a:ext cx="6097588"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3" name="Shape 1403"/>
        <p:cNvGrpSpPr/>
        <p:nvPr/>
      </p:nvGrpSpPr>
      <p:grpSpPr>
        <a:xfrm>
          <a:off x="0" y="0"/>
          <a:ext cx="0" cy="0"/>
          <a:chOff x="0" y="0"/>
          <a:chExt cx="0" cy="0"/>
        </a:xfrm>
      </p:grpSpPr>
      <p:sp>
        <p:nvSpPr>
          <p:cNvPr id="1404" name="Google Shape;140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05" name="Google Shape;1405;p11: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1" name="Shape 1411"/>
        <p:cNvGrpSpPr/>
        <p:nvPr/>
      </p:nvGrpSpPr>
      <p:grpSpPr>
        <a:xfrm>
          <a:off x="0" y="0"/>
          <a:ext cx="0" cy="0"/>
          <a:chOff x="0" y="0"/>
          <a:chExt cx="0" cy="0"/>
        </a:xfrm>
      </p:grpSpPr>
      <p:sp>
        <p:nvSpPr>
          <p:cNvPr id="1412" name="Google Shape;1412;g237febebef0_1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13" name="Google Shape;1413;g237febebef0_1_2: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0" name="Shape 1420"/>
        <p:cNvGrpSpPr/>
        <p:nvPr/>
      </p:nvGrpSpPr>
      <p:grpSpPr>
        <a:xfrm>
          <a:off x="0" y="0"/>
          <a:ext cx="0" cy="0"/>
          <a:chOff x="0" y="0"/>
          <a:chExt cx="0" cy="0"/>
        </a:xfrm>
      </p:grpSpPr>
      <p:sp>
        <p:nvSpPr>
          <p:cNvPr id="1421" name="Google Shape;142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2" name="Google Shape;1422;p12: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6" name="Shape 1426"/>
        <p:cNvGrpSpPr/>
        <p:nvPr/>
      </p:nvGrpSpPr>
      <p:grpSpPr>
        <a:xfrm>
          <a:off x="0" y="0"/>
          <a:ext cx="0" cy="0"/>
          <a:chOff x="0" y="0"/>
          <a:chExt cx="0" cy="0"/>
        </a:xfrm>
      </p:grpSpPr>
      <p:sp>
        <p:nvSpPr>
          <p:cNvPr id="1427" name="Google Shape;1427;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8" name="Google Shape;142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4" name="Shape 1434"/>
        <p:cNvGrpSpPr/>
        <p:nvPr/>
      </p:nvGrpSpPr>
      <p:grpSpPr>
        <a:xfrm>
          <a:off x="0" y="0"/>
          <a:ext cx="0" cy="0"/>
          <a:chOff x="0" y="0"/>
          <a:chExt cx="0" cy="0"/>
        </a:xfrm>
      </p:grpSpPr>
      <p:sp>
        <p:nvSpPr>
          <p:cNvPr id="1435" name="Google Shape;143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36" name="Google Shape;1436;p16: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0" name="Shape 1440"/>
        <p:cNvGrpSpPr/>
        <p:nvPr/>
      </p:nvGrpSpPr>
      <p:grpSpPr>
        <a:xfrm>
          <a:off x="0" y="0"/>
          <a:ext cx="0" cy="0"/>
          <a:chOff x="0" y="0"/>
          <a:chExt cx="0" cy="0"/>
        </a:xfrm>
      </p:grpSpPr>
      <p:sp>
        <p:nvSpPr>
          <p:cNvPr id="1441" name="Google Shape;1441;g237febebef0_1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2" name="Google Shape;1442;g237febebef0_1_20: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7" name="Shape 1447"/>
        <p:cNvGrpSpPr/>
        <p:nvPr/>
      </p:nvGrpSpPr>
      <p:grpSpPr>
        <a:xfrm>
          <a:off x="0" y="0"/>
          <a:ext cx="0" cy="0"/>
          <a:chOff x="0" y="0"/>
          <a:chExt cx="0" cy="0"/>
        </a:xfrm>
      </p:grpSpPr>
      <p:sp>
        <p:nvSpPr>
          <p:cNvPr id="1448" name="Google Shape;1448;g237febebef0_1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9" name="Google Shape;1449;g237febebef0_1_28: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4" name="Shape 1454"/>
        <p:cNvGrpSpPr/>
        <p:nvPr/>
      </p:nvGrpSpPr>
      <p:grpSpPr>
        <a:xfrm>
          <a:off x="0" y="0"/>
          <a:ext cx="0" cy="0"/>
          <a:chOff x="0" y="0"/>
          <a:chExt cx="0" cy="0"/>
        </a:xfrm>
      </p:grpSpPr>
      <p:sp>
        <p:nvSpPr>
          <p:cNvPr id="1455" name="Google Shape;1455;g237febebef0_1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6" name="Google Shape;1456;g237febebef0_1_33: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3" name="Shape 1303"/>
        <p:cNvGrpSpPr/>
        <p:nvPr/>
      </p:nvGrpSpPr>
      <p:grpSpPr>
        <a:xfrm>
          <a:off x="0" y="0"/>
          <a:ext cx="0" cy="0"/>
          <a:chOff x="0" y="0"/>
          <a:chExt cx="0" cy="0"/>
        </a:xfrm>
      </p:grpSpPr>
      <p:sp>
        <p:nvSpPr>
          <p:cNvPr id="1304" name="Google Shape;1304;p2:notes"/>
          <p:cNvSpPr/>
          <p:nvPr>
            <p:ph idx="2" type="sldImg"/>
          </p:nvPr>
        </p:nvSpPr>
        <p:spPr>
          <a:xfrm>
            <a:off x="380206" y="685800"/>
            <a:ext cx="6097588"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5" name="Google Shape;1305;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n"/>
              <a:t>https://unsplash.com/photos/uXB-7la5vqA</a:t>
            </a:r>
            <a:endParaRPr/>
          </a:p>
        </p:txBody>
      </p:sp>
      <p:sp>
        <p:nvSpPr>
          <p:cNvPr id="1306" name="Google Shape;1306;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2" name="Shape 1462"/>
        <p:cNvGrpSpPr/>
        <p:nvPr/>
      </p:nvGrpSpPr>
      <p:grpSpPr>
        <a:xfrm>
          <a:off x="0" y="0"/>
          <a:ext cx="0" cy="0"/>
          <a:chOff x="0" y="0"/>
          <a:chExt cx="0" cy="0"/>
        </a:xfrm>
      </p:grpSpPr>
      <p:sp>
        <p:nvSpPr>
          <p:cNvPr id="1463" name="Google Shape;1463;g237febebef0_2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64" name="Google Shape;1464;g237febebef0_2_80: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9" name="Shape 1469"/>
        <p:cNvGrpSpPr/>
        <p:nvPr/>
      </p:nvGrpSpPr>
      <p:grpSpPr>
        <a:xfrm>
          <a:off x="0" y="0"/>
          <a:ext cx="0" cy="0"/>
          <a:chOff x="0" y="0"/>
          <a:chExt cx="0" cy="0"/>
        </a:xfrm>
      </p:grpSpPr>
      <p:sp>
        <p:nvSpPr>
          <p:cNvPr id="1470" name="Google Shape;1470;g237febebef0_1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71" name="Google Shape;1471;g237febebef0_1_52: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5" name="Shape 1475"/>
        <p:cNvGrpSpPr/>
        <p:nvPr/>
      </p:nvGrpSpPr>
      <p:grpSpPr>
        <a:xfrm>
          <a:off x="0" y="0"/>
          <a:ext cx="0" cy="0"/>
          <a:chOff x="0" y="0"/>
          <a:chExt cx="0" cy="0"/>
        </a:xfrm>
      </p:grpSpPr>
      <p:sp>
        <p:nvSpPr>
          <p:cNvPr id="1476" name="Google Shape;1476;g237febebef0_2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77" name="Google Shape;1477;g237febebef0_2_93: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2" name="Shape 1482"/>
        <p:cNvGrpSpPr/>
        <p:nvPr/>
      </p:nvGrpSpPr>
      <p:grpSpPr>
        <a:xfrm>
          <a:off x="0" y="0"/>
          <a:ext cx="0" cy="0"/>
          <a:chOff x="0" y="0"/>
          <a:chExt cx="0" cy="0"/>
        </a:xfrm>
      </p:grpSpPr>
      <p:sp>
        <p:nvSpPr>
          <p:cNvPr id="1483" name="Google Shape;1483;g237febebef0_2_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84" name="Google Shape;1484;g237febebef0_2_102: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7" name="Shape 1487"/>
        <p:cNvGrpSpPr/>
        <p:nvPr/>
      </p:nvGrpSpPr>
      <p:grpSpPr>
        <a:xfrm>
          <a:off x="0" y="0"/>
          <a:ext cx="0" cy="0"/>
          <a:chOff x="0" y="0"/>
          <a:chExt cx="0" cy="0"/>
        </a:xfrm>
      </p:grpSpPr>
      <p:sp>
        <p:nvSpPr>
          <p:cNvPr id="1488" name="Google Shape;1488;g237febebef0_2_1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89" name="Google Shape;1489;g237febebef0_2_112: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2" name="Shape 1492"/>
        <p:cNvGrpSpPr/>
        <p:nvPr/>
      </p:nvGrpSpPr>
      <p:grpSpPr>
        <a:xfrm>
          <a:off x="0" y="0"/>
          <a:ext cx="0" cy="0"/>
          <a:chOff x="0" y="0"/>
          <a:chExt cx="0" cy="0"/>
        </a:xfrm>
      </p:grpSpPr>
      <p:sp>
        <p:nvSpPr>
          <p:cNvPr id="1493" name="Google Shape;1493;p22:notes"/>
          <p:cNvSpPr/>
          <p:nvPr>
            <p:ph idx="2" type="sldImg"/>
          </p:nvPr>
        </p:nvSpPr>
        <p:spPr>
          <a:xfrm>
            <a:off x="380206" y="685800"/>
            <a:ext cx="6097588"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4" name="Google Shape;1494;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1495" name="Google Shape;1495;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3" name="Shape 1503"/>
        <p:cNvGrpSpPr/>
        <p:nvPr/>
      </p:nvGrpSpPr>
      <p:grpSpPr>
        <a:xfrm>
          <a:off x="0" y="0"/>
          <a:ext cx="0" cy="0"/>
          <a:chOff x="0" y="0"/>
          <a:chExt cx="0" cy="0"/>
        </a:xfrm>
      </p:grpSpPr>
      <p:sp>
        <p:nvSpPr>
          <p:cNvPr id="1504" name="Google Shape;1504;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05" name="Google Shape;1505;p23:notes"/>
          <p:cNvSpPr/>
          <p:nvPr>
            <p:ph idx="2" type="sldImg"/>
          </p:nvPr>
        </p:nvSpPr>
        <p:spPr>
          <a:xfrm>
            <a:off x="380206" y="685800"/>
            <a:ext cx="6097588"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9" name="Shape 1509"/>
        <p:cNvGrpSpPr/>
        <p:nvPr/>
      </p:nvGrpSpPr>
      <p:grpSpPr>
        <a:xfrm>
          <a:off x="0" y="0"/>
          <a:ext cx="0" cy="0"/>
          <a:chOff x="0" y="0"/>
          <a:chExt cx="0" cy="0"/>
        </a:xfrm>
      </p:grpSpPr>
      <p:sp>
        <p:nvSpPr>
          <p:cNvPr id="1510" name="Google Shape;1510;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11" name="Google Shape;1511;p24:notes"/>
          <p:cNvSpPr/>
          <p:nvPr>
            <p:ph idx="2" type="sldImg"/>
          </p:nvPr>
        </p:nvSpPr>
        <p:spPr>
          <a:xfrm>
            <a:off x="380206" y="685800"/>
            <a:ext cx="6097588"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5" name="Shape 1515"/>
        <p:cNvGrpSpPr/>
        <p:nvPr/>
      </p:nvGrpSpPr>
      <p:grpSpPr>
        <a:xfrm>
          <a:off x="0" y="0"/>
          <a:ext cx="0" cy="0"/>
          <a:chOff x="0" y="0"/>
          <a:chExt cx="0" cy="0"/>
        </a:xfrm>
      </p:grpSpPr>
      <p:sp>
        <p:nvSpPr>
          <p:cNvPr id="1516" name="Google Shape;1516;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17" name="Google Shape;1517;p25:notes"/>
          <p:cNvSpPr/>
          <p:nvPr>
            <p:ph idx="2" type="sldImg"/>
          </p:nvPr>
        </p:nvSpPr>
        <p:spPr>
          <a:xfrm>
            <a:off x="380206" y="685800"/>
            <a:ext cx="6097588"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6" name="Shape 1526"/>
        <p:cNvGrpSpPr/>
        <p:nvPr/>
      </p:nvGrpSpPr>
      <p:grpSpPr>
        <a:xfrm>
          <a:off x="0" y="0"/>
          <a:ext cx="0" cy="0"/>
          <a:chOff x="0" y="0"/>
          <a:chExt cx="0" cy="0"/>
        </a:xfrm>
      </p:grpSpPr>
      <p:sp>
        <p:nvSpPr>
          <p:cNvPr id="1527" name="Google Shape;1527;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28" name="Google Shape;1528;p26:notes"/>
          <p:cNvSpPr/>
          <p:nvPr>
            <p:ph idx="2" type="sldImg"/>
          </p:nvPr>
        </p:nvSpPr>
        <p:spPr>
          <a:xfrm>
            <a:off x="380206" y="685800"/>
            <a:ext cx="6097588"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3" name="Shape 1313"/>
        <p:cNvGrpSpPr/>
        <p:nvPr/>
      </p:nvGrpSpPr>
      <p:grpSpPr>
        <a:xfrm>
          <a:off x="0" y="0"/>
          <a:ext cx="0" cy="0"/>
          <a:chOff x="0" y="0"/>
          <a:chExt cx="0" cy="0"/>
        </a:xfrm>
      </p:grpSpPr>
      <p:sp>
        <p:nvSpPr>
          <p:cNvPr id="1314" name="Google Shape;1314;p3:notes"/>
          <p:cNvSpPr/>
          <p:nvPr>
            <p:ph idx="2" type="sldImg"/>
          </p:nvPr>
        </p:nvSpPr>
        <p:spPr>
          <a:xfrm>
            <a:off x="380206" y="685800"/>
            <a:ext cx="6097588"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5" name="Google Shape;1315;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1316" name="Google Shape;1316;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5" name="Shape 1535"/>
        <p:cNvGrpSpPr/>
        <p:nvPr/>
      </p:nvGrpSpPr>
      <p:grpSpPr>
        <a:xfrm>
          <a:off x="0" y="0"/>
          <a:ext cx="0" cy="0"/>
          <a:chOff x="0" y="0"/>
          <a:chExt cx="0" cy="0"/>
        </a:xfrm>
      </p:grpSpPr>
      <p:sp>
        <p:nvSpPr>
          <p:cNvPr id="1536" name="Google Shape;1536;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600"/>
              <a:buFont typeface="Calibri"/>
              <a:buNone/>
            </a:pPr>
            <a:r>
              <a:t/>
            </a:r>
            <a:endParaRPr/>
          </a:p>
        </p:txBody>
      </p:sp>
      <p:sp>
        <p:nvSpPr>
          <p:cNvPr id="1537" name="Google Shape;1537;p27:notes"/>
          <p:cNvSpPr/>
          <p:nvPr>
            <p:ph idx="2" type="sldImg"/>
          </p:nvPr>
        </p:nvSpPr>
        <p:spPr>
          <a:xfrm>
            <a:off x="685085" y="1143000"/>
            <a:ext cx="5487829"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9" name="Shape 1559"/>
        <p:cNvGrpSpPr/>
        <p:nvPr/>
      </p:nvGrpSpPr>
      <p:grpSpPr>
        <a:xfrm>
          <a:off x="0" y="0"/>
          <a:ext cx="0" cy="0"/>
          <a:chOff x="0" y="0"/>
          <a:chExt cx="0" cy="0"/>
        </a:xfrm>
      </p:grpSpPr>
      <p:sp>
        <p:nvSpPr>
          <p:cNvPr id="1560" name="Google Shape;1560;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1" name="Google Shape;1561;p28:notes"/>
          <p:cNvSpPr/>
          <p:nvPr>
            <p:ph idx="2" type="sldImg"/>
          </p:nvPr>
        </p:nvSpPr>
        <p:spPr>
          <a:xfrm>
            <a:off x="380206" y="685800"/>
            <a:ext cx="6097588"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0" name="Shape 1340"/>
        <p:cNvGrpSpPr/>
        <p:nvPr/>
      </p:nvGrpSpPr>
      <p:grpSpPr>
        <a:xfrm>
          <a:off x="0" y="0"/>
          <a:ext cx="0" cy="0"/>
          <a:chOff x="0" y="0"/>
          <a:chExt cx="0" cy="0"/>
        </a:xfrm>
      </p:grpSpPr>
      <p:sp>
        <p:nvSpPr>
          <p:cNvPr id="1341" name="Google Shape;1341;g238027af0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2" name="Google Shape;1342;g238027af0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6" name="Shape 1346"/>
        <p:cNvGrpSpPr/>
        <p:nvPr/>
      </p:nvGrpSpPr>
      <p:grpSpPr>
        <a:xfrm>
          <a:off x="0" y="0"/>
          <a:ext cx="0" cy="0"/>
          <a:chOff x="0" y="0"/>
          <a:chExt cx="0" cy="0"/>
        </a:xfrm>
      </p:grpSpPr>
      <p:sp>
        <p:nvSpPr>
          <p:cNvPr id="1347" name="Google Shape;1347;g237febebef0_2_0: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8" name="Google Shape;1348;g237febebef0_2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1349" name="Google Shape;1349;g237febebef0_2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5" name="Shape 1355"/>
        <p:cNvGrpSpPr/>
        <p:nvPr/>
      </p:nvGrpSpPr>
      <p:grpSpPr>
        <a:xfrm>
          <a:off x="0" y="0"/>
          <a:ext cx="0" cy="0"/>
          <a:chOff x="0" y="0"/>
          <a:chExt cx="0" cy="0"/>
        </a:xfrm>
      </p:grpSpPr>
      <p:sp>
        <p:nvSpPr>
          <p:cNvPr id="1356" name="Google Shape;1356;p4:notes"/>
          <p:cNvSpPr/>
          <p:nvPr>
            <p:ph idx="2" type="sldImg"/>
          </p:nvPr>
        </p:nvSpPr>
        <p:spPr>
          <a:xfrm>
            <a:off x="380206" y="685800"/>
            <a:ext cx="6097588"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7" name="Google Shape;1357;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1358" name="Google Shape;1358;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9" name="Shape 1369"/>
        <p:cNvGrpSpPr/>
        <p:nvPr/>
      </p:nvGrpSpPr>
      <p:grpSpPr>
        <a:xfrm>
          <a:off x="0" y="0"/>
          <a:ext cx="0" cy="0"/>
          <a:chOff x="0" y="0"/>
          <a:chExt cx="0" cy="0"/>
        </a:xfrm>
      </p:grpSpPr>
      <p:sp>
        <p:nvSpPr>
          <p:cNvPr id="1370" name="Google Shape;1370;g237fbc4a02f_1_5: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1" name="Google Shape;1371;g237fbc4a02f_1_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1372" name="Google Shape;1372;g237fbc4a02f_1_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7" name="Shape 1377"/>
        <p:cNvGrpSpPr/>
        <p:nvPr/>
      </p:nvGrpSpPr>
      <p:grpSpPr>
        <a:xfrm>
          <a:off x="0" y="0"/>
          <a:ext cx="0" cy="0"/>
          <a:chOff x="0" y="0"/>
          <a:chExt cx="0" cy="0"/>
        </a:xfrm>
      </p:grpSpPr>
      <p:sp>
        <p:nvSpPr>
          <p:cNvPr id="1378" name="Google Shape;137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79" name="Google Shape;1379;p7:notes"/>
          <p:cNvSpPr/>
          <p:nvPr>
            <p:ph idx="2" type="sldImg"/>
          </p:nvPr>
        </p:nvSpPr>
        <p:spPr>
          <a:xfrm>
            <a:off x="380206" y="685800"/>
            <a:ext cx="6097588"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5" name="Shape 1385"/>
        <p:cNvGrpSpPr/>
        <p:nvPr/>
      </p:nvGrpSpPr>
      <p:grpSpPr>
        <a:xfrm>
          <a:off x="0" y="0"/>
          <a:ext cx="0" cy="0"/>
          <a:chOff x="0" y="0"/>
          <a:chExt cx="0" cy="0"/>
        </a:xfrm>
      </p:grpSpPr>
      <p:sp>
        <p:nvSpPr>
          <p:cNvPr id="1386" name="Google Shape;1386;g237fbc4a02f_1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87" name="Google Shape;1387;g237fbc4a02f_1_26: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type="title">
  <p:cSld name="TITLE">
    <p:spTree>
      <p:nvGrpSpPr>
        <p:cNvPr id="14" name="Shape 14"/>
        <p:cNvGrpSpPr/>
        <p:nvPr/>
      </p:nvGrpSpPr>
      <p:grpSpPr>
        <a:xfrm>
          <a:off x="0" y="0"/>
          <a:ext cx="0" cy="0"/>
          <a:chOff x="0" y="0"/>
          <a:chExt cx="0" cy="0"/>
        </a:xfrm>
      </p:grpSpPr>
      <p:sp>
        <p:nvSpPr>
          <p:cNvPr id="15" name="Google Shape;15;p30"/>
          <p:cNvSpPr txBox="1"/>
          <p:nvPr>
            <p:ph type="ctrTitle"/>
          </p:nvPr>
        </p:nvSpPr>
        <p:spPr>
          <a:xfrm>
            <a:off x="4085819" y="519522"/>
            <a:ext cx="4209528" cy="2058584"/>
          </a:xfrm>
          <a:prstGeom prst="rect">
            <a:avLst/>
          </a:prstGeom>
          <a:noFill/>
          <a:ln>
            <a:noFill/>
          </a:ln>
        </p:spPr>
        <p:txBody>
          <a:bodyPr anchorCtr="0" anchor="b" bIns="45700" lIns="0" spcFirstLastPara="1" rIns="0" wrap="square" tIns="45700">
            <a:noAutofit/>
          </a:bodyPr>
          <a:lstStyle>
            <a:lvl1pPr lvl="0" algn="l">
              <a:lnSpc>
                <a:spcPct val="100000"/>
              </a:lnSpc>
              <a:spcBef>
                <a:spcPts val="0"/>
              </a:spcBef>
              <a:spcAft>
                <a:spcPts val="0"/>
              </a:spcAft>
              <a:buClr>
                <a:schemeClr val="lt1"/>
              </a:buClr>
              <a:buSzPts val="5400"/>
              <a:buFont typeface="Quattrocento Sans"/>
              <a:buNone/>
              <a:defRPr sz="5400">
                <a:solidFill>
                  <a:schemeClr val="lt1"/>
                </a:solidFill>
                <a:latin typeface="Quattrocento Sans"/>
                <a:ea typeface="Quattrocento Sans"/>
                <a:cs typeface="Quattrocento Sans"/>
                <a:sym typeface="Quattrocento Sans"/>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 name="Google Shape;16;p30"/>
          <p:cNvSpPr txBox="1"/>
          <p:nvPr>
            <p:ph idx="1" type="subTitle"/>
          </p:nvPr>
        </p:nvSpPr>
        <p:spPr>
          <a:xfrm>
            <a:off x="4068218" y="2578106"/>
            <a:ext cx="4229910" cy="573330"/>
          </a:xfrm>
          <a:prstGeom prst="rect">
            <a:avLst/>
          </a:prstGeom>
          <a:noFill/>
          <a:ln>
            <a:noFill/>
          </a:ln>
        </p:spPr>
        <p:txBody>
          <a:bodyPr anchorCtr="0" anchor="t" bIns="45700" lIns="0" spcFirstLastPara="1" rIns="0" wrap="square" tIns="45700">
            <a:normAutofit/>
          </a:bodyPr>
          <a:lstStyle>
            <a:lvl1pPr lvl="0" algn="l">
              <a:lnSpc>
                <a:spcPct val="100000"/>
              </a:lnSpc>
              <a:spcBef>
                <a:spcPts val="400"/>
              </a:spcBef>
              <a:spcAft>
                <a:spcPts val="0"/>
              </a:spcAft>
              <a:buClr>
                <a:schemeClr val="lt1"/>
              </a:buClr>
              <a:buSzPts val="2100"/>
              <a:buNone/>
              <a:defRPr sz="2100">
                <a:solidFill>
                  <a:schemeClr val="lt1"/>
                </a:solidFill>
                <a:latin typeface="Quattrocento Sans"/>
                <a:ea typeface="Quattrocento Sans"/>
                <a:cs typeface="Quattrocento Sans"/>
                <a:sym typeface="Quattrocento Sans"/>
              </a:defRPr>
            </a:lvl1pPr>
            <a:lvl2pPr lvl="1" algn="ctr">
              <a:lnSpc>
                <a:spcPct val="100000"/>
              </a:lnSpc>
              <a:spcBef>
                <a:spcPts val="500"/>
              </a:spcBef>
              <a:spcAft>
                <a:spcPts val="0"/>
              </a:spcAft>
              <a:buClr>
                <a:srgbClr val="888888"/>
              </a:buClr>
              <a:buSzPts val="2400"/>
              <a:buNone/>
              <a:defRPr>
                <a:solidFill>
                  <a:srgbClr val="888888"/>
                </a:solidFill>
              </a:defRPr>
            </a:lvl2pPr>
            <a:lvl3pPr lvl="2" algn="ctr">
              <a:lnSpc>
                <a:spcPct val="100000"/>
              </a:lnSpc>
              <a:spcBef>
                <a:spcPts val="400"/>
              </a:spcBef>
              <a:spcAft>
                <a:spcPts val="0"/>
              </a:spcAft>
              <a:buClr>
                <a:srgbClr val="888888"/>
              </a:buClr>
              <a:buSzPts val="1800"/>
              <a:buNone/>
              <a:defRPr>
                <a:solidFill>
                  <a:srgbClr val="888888"/>
                </a:solidFill>
              </a:defRPr>
            </a:lvl3pPr>
            <a:lvl4pPr lvl="3" algn="ctr">
              <a:lnSpc>
                <a:spcPct val="100000"/>
              </a:lnSpc>
              <a:spcBef>
                <a:spcPts val="300"/>
              </a:spcBef>
              <a:spcAft>
                <a:spcPts val="0"/>
              </a:spcAft>
              <a:buClr>
                <a:srgbClr val="888888"/>
              </a:buClr>
              <a:buSzPts val="1500"/>
              <a:buNone/>
              <a:defRPr>
                <a:solidFill>
                  <a:srgbClr val="888888"/>
                </a:solidFill>
              </a:defRPr>
            </a:lvl4pPr>
            <a:lvl5pPr lvl="4" algn="ctr">
              <a:lnSpc>
                <a:spcPct val="100000"/>
              </a:lnSpc>
              <a:spcBef>
                <a:spcPts val="300"/>
              </a:spcBef>
              <a:spcAft>
                <a:spcPts val="0"/>
              </a:spcAft>
              <a:buClr>
                <a:srgbClr val="888888"/>
              </a:buClr>
              <a:buSzPts val="15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7" name="Google Shape;17;p30"/>
          <p:cNvSpPr/>
          <p:nvPr/>
        </p:nvSpPr>
        <p:spPr>
          <a:xfrm>
            <a:off x="0" y="4731990"/>
            <a:ext cx="9144000" cy="411510"/>
          </a:xfrm>
          <a:prstGeom prst="rect">
            <a:avLst/>
          </a:prstGeom>
          <a:solidFill>
            <a:srgbClr val="002060"/>
          </a:solidFill>
          <a:ln cap="flat" cmpd="sng" w="25400">
            <a:solidFill>
              <a:srgbClr val="00206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grpSp>
        <p:nvGrpSpPr>
          <p:cNvPr id="18" name="Google Shape;18;p30"/>
          <p:cNvGrpSpPr/>
          <p:nvPr/>
        </p:nvGrpSpPr>
        <p:grpSpPr>
          <a:xfrm>
            <a:off x="88334" y="0"/>
            <a:ext cx="3088831" cy="5001210"/>
            <a:chOff x="117748" y="1"/>
            <a:chExt cx="3527025" cy="6668280"/>
          </a:xfrm>
        </p:grpSpPr>
        <p:sp>
          <p:nvSpPr>
            <p:cNvPr id="19" name="Google Shape;19;p30"/>
            <p:cNvSpPr/>
            <p:nvPr/>
          </p:nvSpPr>
          <p:spPr>
            <a:xfrm rot="5400000">
              <a:off x="2986479" y="4075771"/>
              <a:ext cx="83200" cy="86647"/>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 name="Google Shape;20;p30"/>
            <p:cNvSpPr/>
            <p:nvPr/>
          </p:nvSpPr>
          <p:spPr>
            <a:xfrm rot="5400000">
              <a:off x="2986479" y="4532666"/>
              <a:ext cx="83200" cy="86647"/>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 name="Google Shape;21;p30"/>
            <p:cNvSpPr/>
            <p:nvPr/>
          </p:nvSpPr>
          <p:spPr>
            <a:xfrm rot="5400000">
              <a:off x="2986479" y="4989560"/>
              <a:ext cx="83200" cy="86647"/>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 name="Google Shape;22;p30"/>
            <p:cNvSpPr/>
            <p:nvPr/>
          </p:nvSpPr>
          <p:spPr>
            <a:xfrm rot="5400000">
              <a:off x="2986479" y="5446455"/>
              <a:ext cx="83200" cy="86647"/>
            </a:xfrm>
            <a:custGeom>
              <a:rect b="b" l="l" r="r" t="t"/>
              <a:pathLst>
                <a:path extrusionOk="0" h="160496" w="184213">
                  <a:moveTo>
                    <a:pt x="184213"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 name="Google Shape;23;p30"/>
            <p:cNvSpPr/>
            <p:nvPr/>
          </p:nvSpPr>
          <p:spPr>
            <a:xfrm rot="5400000">
              <a:off x="2986479" y="5903350"/>
              <a:ext cx="83200" cy="86647"/>
            </a:xfrm>
            <a:custGeom>
              <a:rect b="b" l="l" r="r" t="t"/>
              <a:pathLst>
                <a:path extrusionOk="0" h="160496" w="184213">
                  <a:moveTo>
                    <a:pt x="184213"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 name="Google Shape;24;p30"/>
            <p:cNvSpPr/>
            <p:nvPr/>
          </p:nvSpPr>
          <p:spPr>
            <a:xfrm rot="5400000">
              <a:off x="2986459" y="6360275"/>
              <a:ext cx="83240" cy="86647"/>
            </a:xfrm>
            <a:custGeom>
              <a:rect b="b" l="l" r="r" t="t"/>
              <a:pathLst>
                <a:path extrusionOk="0" h="160496" w="184308">
                  <a:moveTo>
                    <a:pt x="184309"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 name="Google Shape;25;p30"/>
            <p:cNvSpPr/>
            <p:nvPr/>
          </p:nvSpPr>
          <p:spPr>
            <a:xfrm rot="5400000">
              <a:off x="2795355" y="6583357"/>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 name="Google Shape;26;p30"/>
            <p:cNvSpPr/>
            <p:nvPr/>
          </p:nvSpPr>
          <p:spPr>
            <a:xfrm rot="5400000">
              <a:off x="2795355" y="6126462"/>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 name="Google Shape;27;p30"/>
            <p:cNvSpPr/>
            <p:nvPr/>
          </p:nvSpPr>
          <p:spPr>
            <a:xfrm rot="5400000">
              <a:off x="2795355" y="5669568"/>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 name="Google Shape;28;p30"/>
            <p:cNvSpPr/>
            <p:nvPr/>
          </p:nvSpPr>
          <p:spPr>
            <a:xfrm rot="5400000">
              <a:off x="2795355" y="5212673"/>
              <a:ext cx="83200" cy="86647"/>
            </a:xfrm>
            <a:custGeom>
              <a:rect b="b" l="l" r="r" t="t"/>
              <a:pathLst>
                <a:path extrusionOk="0" h="160496" w="184213">
                  <a:moveTo>
                    <a:pt x="0" y="0"/>
                  </a:moveTo>
                  <a:lnTo>
                    <a:pt x="184214"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 name="Google Shape;29;p30"/>
            <p:cNvSpPr/>
            <p:nvPr/>
          </p:nvSpPr>
          <p:spPr>
            <a:xfrm rot="5400000">
              <a:off x="2795355" y="4755779"/>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 name="Google Shape;30;p30"/>
            <p:cNvSpPr/>
            <p:nvPr/>
          </p:nvSpPr>
          <p:spPr>
            <a:xfrm rot="5400000">
              <a:off x="2795355" y="4298883"/>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 name="Google Shape;31;p30"/>
            <p:cNvSpPr/>
            <p:nvPr/>
          </p:nvSpPr>
          <p:spPr>
            <a:xfrm rot="5400000">
              <a:off x="2604232" y="4075771"/>
              <a:ext cx="83200" cy="86647"/>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 name="Google Shape;32;p30"/>
            <p:cNvSpPr/>
            <p:nvPr/>
          </p:nvSpPr>
          <p:spPr>
            <a:xfrm rot="5400000">
              <a:off x="2604232" y="4532666"/>
              <a:ext cx="83200" cy="86647"/>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 name="Google Shape;33;p30"/>
            <p:cNvSpPr/>
            <p:nvPr/>
          </p:nvSpPr>
          <p:spPr>
            <a:xfrm rot="5400000">
              <a:off x="2604232" y="4989560"/>
              <a:ext cx="83200" cy="86647"/>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 name="Google Shape;34;p30"/>
            <p:cNvSpPr/>
            <p:nvPr/>
          </p:nvSpPr>
          <p:spPr>
            <a:xfrm rot="5400000">
              <a:off x="2604232" y="5446455"/>
              <a:ext cx="83200" cy="86647"/>
            </a:xfrm>
            <a:custGeom>
              <a:rect b="b" l="l" r="r" t="t"/>
              <a:pathLst>
                <a:path extrusionOk="0" h="160496" w="184213">
                  <a:moveTo>
                    <a:pt x="184213"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 name="Google Shape;35;p30"/>
            <p:cNvSpPr/>
            <p:nvPr/>
          </p:nvSpPr>
          <p:spPr>
            <a:xfrm rot="5400000">
              <a:off x="2604232" y="5903350"/>
              <a:ext cx="83200" cy="86647"/>
            </a:xfrm>
            <a:custGeom>
              <a:rect b="b" l="l" r="r" t="t"/>
              <a:pathLst>
                <a:path extrusionOk="0" h="160496" w="184213">
                  <a:moveTo>
                    <a:pt x="184213"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 name="Google Shape;36;p30"/>
            <p:cNvSpPr/>
            <p:nvPr/>
          </p:nvSpPr>
          <p:spPr>
            <a:xfrm rot="5400000">
              <a:off x="2604212" y="6360275"/>
              <a:ext cx="83240" cy="86647"/>
            </a:xfrm>
            <a:custGeom>
              <a:rect b="b" l="l" r="r" t="t"/>
              <a:pathLst>
                <a:path extrusionOk="0" h="160496" w="184308">
                  <a:moveTo>
                    <a:pt x="184309"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 name="Google Shape;37;p30"/>
            <p:cNvSpPr/>
            <p:nvPr/>
          </p:nvSpPr>
          <p:spPr>
            <a:xfrm rot="5400000">
              <a:off x="2413109" y="6583357"/>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 name="Google Shape;38;p30"/>
            <p:cNvSpPr/>
            <p:nvPr/>
          </p:nvSpPr>
          <p:spPr>
            <a:xfrm rot="5400000">
              <a:off x="2413109" y="6126462"/>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 name="Google Shape;39;p30"/>
            <p:cNvSpPr/>
            <p:nvPr/>
          </p:nvSpPr>
          <p:spPr>
            <a:xfrm rot="5400000">
              <a:off x="2413109" y="5669568"/>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 name="Google Shape;40;p30"/>
            <p:cNvSpPr/>
            <p:nvPr/>
          </p:nvSpPr>
          <p:spPr>
            <a:xfrm rot="5400000">
              <a:off x="2413109" y="5212673"/>
              <a:ext cx="83200" cy="86647"/>
            </a:xfrm>
            <a:custGeom>
              <a:rect b="b" l="l" r="r" t="t"/>
              <a:pathLst>
                <a:path extrusionOk="0" h="160496" w="184213">
                  <a:moveTo>
                    <a:pt x="0" y="0"/>
                  </a:moveTo>
                  <a:lnTo>
                    <a:pt x="184214"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 name="Google Shape;41;p30"/>
            <p:cNvSpPr/>
            <p:nvPr/>
          </p:nvSpPr>
          <p:spPr>
            <a:xfrm rot="5400000">
              <a:off x="2413109" y="4755779"/>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 name="Google Shape;42;p30"/>
            <p:cNvSpPr/>
            <p:nvPr/>
          </p:nvSpPr>
          <p:spPr>
            <a:xfrm rot="5400000">
              <a:off x="2413109" y="4298883"/>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 name="Google Shape;43;p30"/>
            <p:cNvSpPr/>
            <p:nvPr/>
          </p:nvSpPr>
          <p:spPr>
            <a:xfrm rot="5400000">
              <a:off x="2221985" y="4075771"/>
              <a:ext cx="83200" cy="86647"/>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 name="Google Shape;44;p30"/>
            <p:cNvSpPr/>
            <p:nvPr/>
          </p:nvSpPr>
          <p:spPr>
            <a:xfrm rot="5400000">
              <a:off x="2221985" y="4532666"/>
              <a:ext cx="83200" cy="86647"/>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 name="Google Shape;45;p30"/>
            <p:cNvSpPr/>
            <p:nvPr/>
          </p:nvSpPr>
          <p:spPr>
            <a:xfrm rot="5400000">
              <a:off x="2221985" y="4989560"/>
              <a:ext cx="83200" cy="86647"/>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 name="Google Shape;46;p30"/>
            <p:cNvSpPr/>
            <p:nvPr/>
          </p:nvSpPr>
          <p:spPr>
            <a:xfrm rot="5400000">
              <a:off x="2221985" y="5446455"/>
              <a:ext cx="83200" cy="86647"/>
            </a:xfrm>
            <a:custGeom>
              <a:rect b="b" l="l" r="r" t="t"/>
              <a:pathLst>
                <a:path extrusionOk="0" h="160496" w="184213">
                  <a:moveTo>
                    <a:pt x="184213"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 name="Google Shape;47;p30"/>
            <p:cNvSpPr/>
            <p:nvPr/>
          </p:nvSpPr>
          <p:spPr>
            <a:xfrm rot="5400000">
              <a:off x="2221985" y="5903350"/>
              <a:ext cx="83200" cy="86647"/>
            </a:xfrm>
            <a:custGeom>
              <a:rect b="b" l="l" r="r" t="t"/>
              <a:pathLst>
                <a:path extrusionOk="0" h="160496" w="184213">
                  <a:moveTo>
                    <a:pt x="184213"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 name="Google Shape;48;p30"/>
            <p:cNvSpPr/>
            <p:nvPr/>
          </p:nvSpPr>
          <p:spPr>
            <a:xfrm rot="5400000">
              <a:off x="2221965" y="6360275"/>
              <a:ext cx="83240" cy="86647"/>
            </a:xfrm>
            <a:custGeom>
              <a:rect b="b" l="l" r="r" t="t"/>
              <a:pathLst>
                <a:path extrusionOk="0" h="160496" w="184308">
                  <a:moveTo>
                    <a:pt x="184309"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 name="Google Shape;49;p30"/>
            <p:cNvSpPr/>
            <p:nvPr/>
          </p:nvSpPr>
          <p:spPr>
            <a:xfrm rot="5400000">
              <a:off x="2030862" y="6583357"/>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 name="Google Shape;50;p30"/>
            <p:cNvSpPr/>
            <p:nvPr/>
          </p:nvSpPr>
          <p:spPr>
            <a:xfrm rot="5400000">
              <a:off x="2030862" y="6126462"/>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 name="Google Shape;51;p30"/>
            <p:cNvSpPr/>
            <p:nvPr/>
          </p:nvSpPr>
          <p:spPr>
            <a:xfrm rot="5400000">
              <a:off x="2030862" y="5669568"/>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 name="Google Shape;52;p30"/>
            <p:cNvSpPr/>
            <p:nvPr/>
          </p:nvSpPr>
          <p:spPr>
            <a:xfrm rot="5400000">
              <a:off x="2030862" y="5212673"/>
              <a:ext cx="83200" cy="86647"/>
            </a:xfrm>
            <a:custGeom>
              <a:rect b="b" l="l" r="r" t="t"/>
              <a:pathLst>
                <a:path extrusionOk="0" h="160496" w="184213">
                  <a:moveTo>
                    <a:pt x="0" y="0"/>
                  </a:moveTo>
                  <a:lnTo>
                    <a:pt x="184214"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 name="Google Shape;53;p30"/>
            <p:cNvSpPr/>
            <p:nvPr/>
          </p:nvSpPr>
          <p:spPr>
            <a:xfrm rot="5400000">
              <a:off x="2030862" y="4755779"/>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 name="Google Shape;54;p30"/>
            <p:cNvSpPr/>
            <p:nvPr/>
          </p:nvSpPr>
          <p:spPr>
            <a:xfrm rot="5400000">
              <a:off x="2030862" y="4298883"/>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 name="Google Shape;55;p30"/>
            <p:cNvSpPr/>
            <p:nvPr/>
          </p:nvSpPr>
          <p:spPr>
            <a:xfrm rot="5400000">
              <a:off x="1839738" y="4075771"/>
              <a:ext cx="83200" cy="86647"/>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 name="Google Shape;56;p30"/>
            <p:cNvSpPr/>
            <p:nvPr/>
          </p:nvSpPr>
          <p:spPr>
            <a:xfrm rot="5400000">
              <a:off x="1839738" y="4532666"/>
              <a:ext cx="83200" cy="86647"/>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 name="Google Shape;57;p30"/>
            <p:cNvSpPr/>
            <p:nvPr/>
          </p:nvSpPr>
          <p:spPr>
            <a:xfrm rot="5400000">
              <a:off x="1839738" y="4989560"/>
              <a:ext cx="83200" cy="86647"/>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 name="Google Shape;58;p30"/>
            <p:cNvSpPr/>
            <p:nvPr/>
          </p:nvSpPr>
          <p:spPr>
            <a:xfrm rot="5400000">
              <a:off x="1839738" y="5446455"/>
              <a:ext cx="83200" cy="86647"/>
            </a:xfrm>
            <a:custGeom>
              <a:rect b="b" l="l" r="r" t="t"/>
              <a:pathLst>
                <a:path extrusionOk="0" h="160496" w="184213">
                  <a:moveTo>
                    <a:pt x="184213"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 name="Google Shape;59;p30"/>
            <p:cNvSpPr/>
            <p:nvPr/>
          </p:nvSpPr>
          <p:spPr>
            <a:xfrm rot="5400000">
              <a:off x="1839738" y="5903350"/>
              <a:ext cx="83200" cy="86647"/>
            </a:xfrm>
            <a:custGeom>
              <a:rect b="b" l="l" r="r" t="t"/>
              <a:pathLst>
                <a:path extrusionOk="0" h="160496" w="184213">
                  <a:moveTo>
                    <a:pt x="184213"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 name="Google Shape;60;p30"/>
            <p:cNvSpPr/>
            <p:nvPr/>
          </p:nvSpPr>
          <p:spPr>
            <a:xfrm rot="5400000">
              <a:off x="1839718" y="6360275"/>
              <a:ext cx="83240" cy="86647"/>
            </a:xfrm>
            <a:custGeom>
              <a:rect b="b" l="l" r="r" t="t"/>
              <a:pathLst>
                <a:path extrusionOk="0" h="160496" w="184308">
                  <a:moveTo>
                    <a:pt x="184309"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 name="Google Shape;61;p30"/>
            <p:cNvSpPr/>
            <p:nvPr/>
          </p:nvSpPr>
          <p:spPr>
            <a:xfrm rot="5400000">
              <a:off x="1648615" y="6583357"/>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 name="Google Shape;62;p30"/>
            <p:cNvSpPr/>
            <p:nvPr/>
          </p:nvSpPr>
          <p:spPr>
            <a:xfrm rot="5400000">
              <a:off x="1648615" y="6126462"/>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3" name="Google Shape;63;p30"/>
            <p:cNvSpPr/>
            <p:nvPr/>
          </p:nvSpPr>
          <p:spPr>
            <a:xfrm rot="5400000">
              <a:off x="1648615" y="5669568"/>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4" name="Google Shape;64;p30"/>
            <p:cNvSpPr/>
            <p:nvPr/>
          </p:nvSpPr>
          <p:spPr>
            <a:xfrm rot="5400000">
              <a:off x="1648615" y="5212673"/>
              <a:ext cx="83200" cy="86647"/>
            </a:xfrm>
            <a:custGeom>
              <a:rect b="b" l="l" r="r" t="t"/>
              <a:pathLst>
                <a:path extrusionOk="0" h="160496" w="184213">
                  <a:moveTo>
                    <a:pt x="0" y="0"/>
                  </a:moveTo>
                  <a:lnTo>
                    <a:pt x="184214"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5" name="Google Shape;65;p30"/>
            <p:cNvSpPr/>
            <p:nvPr/>
          </p:nvSpPr>
          <p:spPr>
            <a:xfrm rot="5400000">
              <a:off x="1648615" y="4755779"/>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6" name="Google Shape;66;p30"/>
            <p:cNvSpPr/>
            <p:nvPr/>
          </p:nvSpPr>
          <p:spPr>
            <a:xfrm rot="5400000">
              <a:off x="1648615" y="4298883"/>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7" name="Google Shape;67;p30"/>
            <p:cNvSpPr/>
            <p:nvPr/>
          </p:nvSpPr>
          <p:spPr>
            <a:xfrm rot="5400000">
              <a:off x="1457492" y="4075771"/>
              <a:ext cx="83200" cy="86647"/>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8" name="Google Shape;68;p30"/>
            <p:cNvSpPr/>
            <p:nvPr/>
          </p:nvSpPr>
          <p:spPr>
            <a:xfrm rot="5400000">
              <a:off x="1457492" y="4532666"/>
              <a:ext cx="83200" cy="86647"/>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9" name="Google Shape;69;p30"/>
            <p:cNvSpPr/>
            <p:nvPr/>
          </p:nvSpPr>
          <p:spPr>
            <a:xfrm rot="5400000">
              <a:off x="1457492" y="4989560"/>
              <a:ext cx="83200" cy="86647"/>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0" name="Google Shape;70;p30"/>
            <p:cNvSpPr/>
            <p:nvPr/>
          </p:nvSpPr>
          <p:spPr>
            <a:xfrm rot="5400000">
              <a:off x="1457492" y="5446455"/>
              <a:ext cx="83200" cy="86647"/>
            </a:xfrm>
            <a:custGeom>
              <a:rect b="b" l="l" r="r" t="t"/>
              <a:pathLst>
                <a:path extrusionOk="0" h="160496" w="184213">
                  <a:moveTo>
                    <a:pt x="184213"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1" name="Google Shape;71;p30"/>
            <p:cNvSpPr/>
            <p:nvPr/>
          </p:nvSpPr>
          <p:spPr>
            <a:xfrm rot="5400000">
              <a:off x="1457492" y="5903350"/>
              <a:ext cx="83200" cy="86647"/>
            </a:xfrm>
            <a:custGeom>
              <a:rect b="b" l="l" r="r" t="t"/>
              <a:pathLst>
                <a:path extrusionOk="0" h="160496" w="184213">
                  <a:moveTo>
                    <a:pt x="184213"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2" name="Google Shape;72;p30"/>
            <p:cNvSpPr/>
            <p:nvPr/>
          </p:nvSpPr>
          <p:spPr>
            <a:xfrm rot="5400000">
              <a:off x="1457472" y="6360275"/>
              <a:ext cx="83240" cy="86647"/>
            </a:xfrm>
            <a:custGeom>
              <a:rect b="b" l="l" r="r" t="t"/>
              <a:pathLst>
                <a:path extrusionOk="0" h="160496" w="184308">
                  <a:moveTo>
                    <a:pt x="184309"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3" name="Google Shape;73;p30"/>
            <p:cNvSpPr/>
            <p:nvPr/>
          </p:nvSpPr>
          <p:spPr>
            <a:xfrm rot="5400000">
              <a:off x="1266329" y="6583331"/>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4" name="Google Shape;74;p30"/>
            <p:cNvSpPr/>
            <p:nvPr/>
          </p:nvSpPr>
          <p:spPr>
            <a:xfrm rot="5400000">
              <a:off x="1266329" y="6126436"/>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5" name="Google Shape;75;p30"/>
            <p:cNvSpPr/>
            <p:nvPr/>
          </p:nvSpPr>
          <p:spPr>
            <a:xfrm rot="5400000">
              <a:off x="1266329" y="5669542"/>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6" name="Google Shape;76;p30"/>
            <p:cNvSpPr/>
            <p:nvPr/>
          </p:nvSpPr>
          <p:spPr>
            <a:xfrm rot="5400000">
              <a:off x="1266329" y="5212647"/>
              <a:ext cx="83200" cy="86699"/>
            </a:xfrm>
            <a:custGeom>
              <a:rect b="b" l="l" r="r" t="t"/>
              <a:pathLst>
                <a:path extrusionOk="0" h="160591" w="184213">
                  <a:moveTo>
                    <a:pt x="0" y="0"/>
                  </a:moveTo>
                  <a:lnTo>
                    <a:pt x="184214"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7" name="Google Shape;77;p30"/>
            <p:cNvSpPr/>
            <p:nvPr/>
          </p:nvSpPr>
          <p:spPr>
            <a:xfrm rot="5400000">
              <a:off x="1266329" y="4755753"/>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8" name="Google Shape;78;p30"/>
            <p:cNvSpPr/>
            <p:nvPr/>
          </p:nvSpPr>
          <p:spPr>
            <a:xfrm rot="5400000">
              <a:off x="1266329" y="4298857"/>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9" name="Google Shape;79;p30"/>
            <p:cNvSpPr/>
            <p:nvPr/>
          </p:nvSpPr>
          <p:spPr>
            <a:xfrm rot="5400000">
              <a:off x="1075169" y="4075771"/>
              <a:ext cx="83200" cy="86647"/>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0" name="Google Shape;80;p30"/>
            <p:cNvSpPr/>
            <p:nvPr/>
          </p:nvSpPr>
          <p:spPr>
            <a:xfrm rot="5400000">
              <a:off x="1075169" y="4532666"/>
              <a:ext cx="83200" cy="86647"/>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1" name="Google Shape;81;p30"/>
            <p:cNvSpPr/>
            <p:nvPr/>
          </p:nvSpPr>
          <p:spPr>
            <a:xfrm rot="5400000">
              <a:off x="1075169" y="4989560"/>
              <a:ext cx="83200" cy="86647"/>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2" name="Google Shape;82;p30"/>
            <p:cNvSpPr/>
            <p:nvPr/>
          </p:nvSpPr>
          <p:spPr>
            <a:xfrm rot="5400000">
              <a:off x="1075169" y="5446455"/>
              <a:ext cx="83200" cy="86647"/>
            </a:xfrm>
            <a:custGeom>
              <a:rect b="b" l="l" r="r" t="t"/>
              <a:pathLst>
                <a:path extrusionOk="0" h="160496" w="184213">
                  <a:moveTo>
                    <a:pt x="184213"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3" name="Google Shape;83;p30"/>
            <p:cNvSpPr/>
            <p:nvPr/>
          </p:nvSpPr>
          <p:spPr>
            <a:xfrm rot="5400000">
              <a:off x="1075169" y="5903350"/>
              <a:ext cx="83200" cy="86647"/>
            </a:xfrm>
            <a:custGeom>
              <a:rect b="b" l="l" r="r" t="t"/>
              <a:pathLst>
                <a:path extrusionOk="0" h="160496" w="184213">
                  <a:moveTo>
                    <a:pt x="184213"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4" name="Google Shape;84;p30"/>
            <p:cNvSpPr/>
            <p:nvPr/>
          </p:nvSpPr>
          <p:spPr>
            <a:xfrm rot="5400000">
              <a:off x="1075149" y="6360275"/>
              <a:ext cx="83240" cy="86647"/>
            </a:xfrm>
            <a:custGeom>
              <a:rect b="b" l="l" r="r" t="t"/>
              <a:pathLst>
                <a:path extrusionOk="0" h="160496" w="184308">
                  <a:moveTo>
                    <a:pt x="184309"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5" name="Google Shape;85;p30"/>
            <p:cNvSpPr/>
            <p:nvPr/>
          </p:nvSpPr>
          <p:spPr>
            <a:xfrm rot="5400000">
              <a:off x="884046" y="6583357"/>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6" name="Google Shape;86;p30"/>
            <p:cNvSpPr/>
            <p:nvPr/>
          </p:nvSpPr>
          <p:spPr>
            <a:xfrm rot="5400000">
              <a:off x="884046" y="6126462"/>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7" name="Google Shape;87;p30"/>
            <p:cNvSpPr/>
            <p:nvPr/>
          </p:nvSpPr>
          <p:spPr>
            <a:xfrm rot="5400000">
              <a:off x="884046" y="5669568"/>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8" name="Google Shape;88;p30"/>
            <p:cNvSpPr/>
            <p:nvPr/>
          </p:nvSpPr>
          <p:spPr>
            <a:xfrm rot="5400000">
              <a:off x="884046" y="5212673"/>
              <a:ext cx="83200" cy="86647"/>
            </a:xfrm>
            <a:custGeom>
              <a:rect b="b" l="l" r="r" t="t"/>
              <a:pathLst>
                <a:path extrusionOk="0" h="160496" w="184213">
                  <a:moveTo>
                    <a:pt x="0" y="0"/>
                  </a:moveTo>
                  <a:lnTo>
                    <a:pt x="184214"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9" name="Google Shape;89;p30"/>
            <p:cNvSpPr/>
            <p:nvPr/>
          </p:nvSpPr>
          <p:spPr>
            <a:xfrm rot="5400000">
              <a:off x="884046" y="4755779"/>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0" name="Google Shape;90;p30"/>
            <p:cNvSpPr/>
            <p:nvPr/>
          </p:nvSpPr>
          <p:spPr>
            <a:xfrm rot="5400000">
              <a:off x="884046" y="4298883"/>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1" name="Google Shape;91;p30"/>
            <p:cNvSpPr/>
            <p:nvPr/>
          </p:nvSpPr>
          <p:spPr>
            <a:xfrm rot="5400000">
              <a:off x="692922" y="4075771"/>
              <a:ext cx="83200" cy="86647"/>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2" name="Google Shape;92;p30"/>
            <p:cNvSpPr/>
            <p:nvPr/>
          </p:nvSpPr>
          <p:spPr>
            <a:xfrm rot="5400000">
              <a:off x="692922" y="4532666"/>
              <a:ext cx="83200" cy="86647"/>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3" name="Google Shape;93;p30"/>
            <p:cNvSpPr/>
            <p:nvPr/>
          </p:nvSpPr>
          <p:spPr>
            <a:xfrm rot="5400000">
              <a:off x="692922" y="4989560"/>
              <a:ext cx="83200" cy="86647"/>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4" name="Google Shape;94;p30"/>
            <p:cNvSpPr/>
            <p:nvPr/>
          </p:nvSpPr>
          <p:spPr>
            <a:xfrm rot="5400000">
              <a:off x="692922" y="5446455"/>
              <a:ext cx="83200" cy="86647"/>
            </a:xfrm>
            <a:custGeom>
              <a:rect b="b" l="l" r="r" t="t"/>
              <a:pathLst>
                <a:path extrusionOk="0" h="160496" w="184213">
                  <a:moveTo>
                    <a:pt x="184213"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5" name="Google Shape;95;p30"/>
            <p:cNvSpPr/>
            <p:nvPr/>
          </p:nvSpPr>
          <p:spPr>
            <a:xfrm rot="5400000">
              <a:off x="692922" y="5903350"/>
              <a:ext cx="83200" cy="86647"/>
            </a:xfrm>
            <a:custGeom>
              <a:rect b="b" l="l" r="r" t="t"/>
              <a:pathLst>
                <a:path extrusionOk="0" h="160496" w="184213">
                  <a:moveTo>
                    <a:pt x="184213"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6" name="Google Shape;96;p30"/>
            <p:cNvSpPr/>
            <p:nvPr/>
          </p:nvSpPr>
          <p:spPr>
            <a:xfrm rot="5400000">
              <a:off x="692902" y="6360275"/>
              <a:ext cx="83240" cy="86647"/>
            </a:xfrm>
            <a:custGeom>
              <a:rect b="b" l="l" r="r" t="t"/>
              <a:pathLst>
                <a:path extrusionOk="0" h="160496" w="184308">
                  <a:moveTo>
                    <a:pt x="184309"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7" name="Google Shape;97;p30"/>
            <p:cNvSpPr/>
            <p:nvPr/>
          </p:nvSpPr>
          <p:spPr>
            <a:xfrm rot="5400000">
              <a:off x="501799" y="6583357"/>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8" name="Google Shape;98;p30"/>
            <p:cNvSpPr/>
            <p:nvPr/>
          </p:nvSpPr>
          <p:spPr>
            <a:xfrm rot="5400000">
              <a:off x="501799" y="6126462"/>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9" name="Google Shape;99;p30"/>
            <p:cNvSpPr/>
            <p:nvPr/>
          </p:nvSpPr>
          <p:spPr>
            <a:xfrm rot="5400000">
              <a:off x="501799" y="5669568"/>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0" name="Google Shape;100;p30"/>
            <p:cNvSpPr/>
            <p:nvPr/>
          </p:nvSpPr>
          <p:spPr>
            <a:xfrm rot="5400000">
              <a:off x="501799" y="5212673"/>
              <a:ext cx="83200" cy="86647"/>
            </a:xfrm>
            <a:custGeom>
              <a:rect b="b" l="l" r="r" t="t"/>
              <a:pathLst>
                <a:path extrusionOk="0" h="160496" w="184213">
                  <a:moveTo>
                    <a:pt x="0" y="0"/>
                  </a:moveTo>
                  <a:lnTo>
                    <a:pt x="184214"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1" name="Google Shape;101;p30"/>
            <p:cNvSpPr/>
            <p:nvPr/>
          </p:nvSpPr>
          <p:spPr>
            <a:xfrm rot="5400000">
              <a:off x="501799" y="4755779"/>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2" name="Google Shape;102;p30"/>
            <p:cNvSpPr/>
            <p:nvPr/>
          </p:nvSpPr>
          <p:spPr>
            <a:xfrm rot="5400000">
              <a:off x="501799" y="4298883"/>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3" name="Google Shape;103;p30"/>
            <p:cNvSpPr/>
            <p:nvPr/>
          </p:nvSpPr>
          <p:spPr>
            <a:xfrm rot="5400000">
              <a:off x="310637" y="4075745"/>
              <a:ext cx="83200" cy="86699"/>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4" name="Google Shape;104;p30"/>
            <p:cNvSpPr/>
            <p:nvPr/>
          </p:nvSpPr>
          <p:spPr>
            <a:xfrm rot="5400000">
              <a:off x="310637" y="4532640"/>
              <a:ext cx="83200" cy="86699"/>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5" name="Google Shape;105;p30"/>
            <p:cNvSpPr/>
            <p:nvPr/>
          </p:nvSpPr>
          <p:spPr>
            <a:xfrm rot="5400000">
              <a:off x="310637" y="4989534"/>
              <a:ext cx="83200" cy="86699"/>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6" name="Google Shape;106;p30"/>
            <p:cNvSpPr/>
            <p:nvPr/>
          </p:nvSpPr>
          <p:spPr>
            <a:xfrm rot="5400000">
              <a:off x="310637" y="5446429"/>
              <a:ext cx="83200" cy="86699"/>
            </a:xfrm>
            <a:custGeom>
              <a:rect b="b" l="l" r="r" t="t"/>
              <a:pathLst>
                <a:path extrusionOk="0" h="160591" w="184213">
                  <a:moveTo>
                    <a:pt x="184213"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7" name="Google Shape;107;p30"/>
            <p:cNvSpPr/>
            <p:nvPr/>
          </p:nvSpPr>
          <p:spPr>
            <a:xfrm rot="5400000">
              <a:off x="310637" y="5903324"/>
              <a:ext cx="83200" cy="86699"/>
            </a:xfrm>
            <a:custGeom>
              <a:rect b="b" l="l" r="r" t="t"/>
              <a:pathLst>
                <a:path extrusionOk="0" h="160591" w="184213">
                  <a:moveTo>
                    <a:pt x="184213"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8" name="Google Shape;108;p30"/>
            <p:cNvSpPr/>
            <p:nvPr/>
          </p:nvSpPr>
          <p:spPr>
            <a:xfrm rot="5400000">
              <a:off x="310616" y="6360249"/>
              <a:ext cx="83242" cy="86699"/>
            </a:xfrm>
            <a:custGeom>
              <a:rect b="b" l="l" r="r" t="t"/>
              <a:pathLst>
                <a:path extrusionOk="0" h="160591" w="184308">
                  <a:moveTo>
                    <a:pt x="184309"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9" name="Google Shape;109;p30"/>
            <p:cNvSpPr/>
            <p:nvPr/>
          </p:nvSpPr>
          <p:spPr>
            <a:xfrm rot="5400000">
              <a:off x="119471" y="6583357"/>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0" name="Google Shape;110;p30"/>
            <p:cNvSpPr/>
            <p:nvPr/>
          </p:nvSpPr>
          <p:spPr>
            <a:xfrm rot="5400000">
              <a:off x="119471" y="6126462"/>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1" name="Google Shape;111;p30"/>
            <p:cNvSpPr/>
            <p:nvPr/>
          </p:nvSpPr>
          <p:spPr>
            <a:xfrm rot="5400000">
              <a:off x="119471" y="5669568"/>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2" name="Google Shape;112;p30"/>
            <p:cNvSpPr/>
            <p:nvPr/>
          </p:nvSpPr>
          <p:spPr>
            <a:xfrm rot="5400000">
              <a:off x="119471" y="5212673"/>
              <a:ext cx="83200" cy="86647"/>
            </a:xfrm>
            <a:custGeom>
              <a:rect b="b" l="l" r="r" t="t"/>
              <a:pathLst>
                <a:path extrusionOk="0" h="160496" w="184213">
                  <a:moveTo>
                    <a:pt x="0" y="0"/>
                  </a:moveTo>
                  <a:lnTo>
                    <a:pt x="184214"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3" name="Google Shape;113;p30"/>
            <p:cNvSpPr/>
            <p:nvPr/>
          </p:nvSpPr>
          <p:spPr>
            <a:xfrm rot="5400000">
              <a:off x="119471" y="4755779"/>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4" name="Google Shape;114;p30"/>
            <p:cNvSpPr/>
            <p:nvPr/>
          </p:nvSpPr>
          <p:spPr>
            <a:xfrm rot="5400000">
              <a:off x="119471" y="4298883"/>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5" name="Google Shape;115;p30"/>
            <p:cNvSpPr/>
            <p:nvPr/>
          </p:nvSpPr>
          <p:spPr>
            <a:xfrm rot="5400000">
              <a:off x="3368726" y="4075771"/>
              <a:ext cx="83200" cy="86647"/>
            </a:xfrm>
            <a:custGeom>
              <a:rect b="b" l="l" r="r" t="t"/>
              <a:pathLst>
                <a:path extrusionOk="0" h="160496" w="184213">
                  <a:moveTo>
                    <a:pt x="184214"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6" name="Google Shape;116;p30"/>
            <p:cNvSpPr/>
            <p:nvPr/>
          </p:nvSpPr>
          <p:spPr>
            <a:xfrm rot="5400000">
              <a:off x="3368726" y="4532666"/>
              <a:ext cx="83200" cy="86647"/>
            </a:xfrm>
            <a:custGeom>
              <a:rect b="b" l="l" r="r" t="t"/>
              <a:pathLst>
                <a:path extrusionOk="0" h="160496" w="184213">
                  <a:moveTo>
                    <a:pt x="184214"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7" name="Google Shape;117;p30"/>
            <p:cNvSpPr/>
            <p:nvPr/>
          </p:nvSpPr>
          <p:spPr>
            <a:xfrm rot="5400000">
              <a:off x="3368726" y="4989560"/>
              <a:ext cx="83200" cy="86647"/>
            </a:xfrm>
            <a:custGeom>
              <a:rect b="b" l="l" r="r" t="t"/>
              <a:pathLst>
                <a:path extrusionOk="0" h="160496" w="184213">
                  <a:moveTo>
                    <a:pt x="184214"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8" name="Google Shape;118;p30"/>
            <p:cNvSpPr/>
            <p:nvPr/>
          </p:nvSpPr>
          <p:spPr>
            <a:xfrm rot="5400000">
              <a:off x="3368726" y="5446455"/>
              <a:ext cx="83200" cy="86647"/>
            </a:xfrm>
            <a:custGeom>
              <a:rect b="b" l="l" r="r" t="t"/>
              <a:pathLst>
                <a:path extrusionOk="0" h="160496" w="184213">
                  <a:moveTo>
                    <a:pt x="184213"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9" name="Google Shape;119;p30"/>
            <p:cNvSpPr/>
            <p:nvPr/>
          </p:nvSpPr>
          <p:spPr>
            <a:xfrm rot="5400000">
              <a:off x="3368726" y="5903350"/>
              <a:ext cx="83200" cy="86647"/>
            </a:xfrm>
            <a:custGeom>
              <a:rect b="b" l="l" r="r" t="t"/>
              <a:pathLst>
                <a:path extrusionOk="0" h="160496" w="184213">
                  <a:moveTo>
                    <a:pt x="184213"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0" name="Google Shape;120;p30"/>
            <p:cNvSpPr/>
            <p:nvPr/>
          </p:nvSpPr>
          <p:spPr>
            <a:xfrm rot="5400000">
              <a:off x="3368706" y="6360275"/>
              <a:ext cx="83240" cy="86647"/>
            </a:xfrm>
            <a:custGeom>
              <a:rect b="b" l="l" r="r" t="t"/>
              <a:pathLst>
                <a:path extrusionOk="0" h="160496" w="184308">
                  <a:moveTo>
                    <a:pt x="184309"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1" name="Google Shape;121;p30"/>
            <p:cNvSpPr/>
            <p:nvPr/>
          </p:nvSpPr>
          <p:spPr>
            <a:xfrm rot="5400000">
              <a:off x="3177602" y="6583357"/>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2" name="Google Shape;122;p30"/>
            <p:cNvSpPr/>
            <p:nvPr/>
          </p:nvSpPr>
          <p:spPr>
            <a:xfrm rot="5400000">
              <a:off x="3177602" y="6126462"/>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3" name="Google Shape;123;p30"/>
            <p:cNvSpPr/>
            <p:nvPr/>
          </p:nvSpPr>
          <p:spPr>
            <a:xfrm rot="5400000">
              <a:off x="3177602" y="5669568"/>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4" name="Google Shape;124;p30"/>
            <p:cNvSpPr/>
            <p:nvPr/>
          </p:nvSpPr>
          <p:spPr>
            <a:xfrm rot="5400000">
              <a:off x="3177602" y="5212673"/>
              <a:ext cx="83200" cy="86647"/>
            </a:xfrm>
            <a:custGeom>
              <a:rect b="b" l="l" r="r" t="t"/>
              <a:pathLst>
                <a:path extrusionOk="0" h="160496" w="184213">
                  <a:moveTo>
                    <a:pt x="0" y="0"/>
                  </a:moveTo>
                  <a:lnTo>
                    <a:pt x="184214"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5" name="Google Shape;125;p30"/>
            <p:cNvSpPr/>
            <p:nvPr/>
          </p:nvSpPr>
          <p:spPr>
            <a:xfrm rot="5400000">
              <a:off x="3177602" y="4755779"/>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6" name="Google Shape;126;p30"/>
            <p:cNvSpPr/>
            <p:nvPr/>
          </p:nvSpPr>
          <p:spPr>
            <a:xfrm rot="5400000">
              <a:off x="3177602" y="4298883"/>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7" name="Google Shape;127;p30"/>
            <p:cNvSpPr/>
            <p:nvPr/>
          </p:nvSpPr>
          <p:spPr>
            <a:xfrm rot="5400000">
              <a:off x="2986479" y="-1723"/>
              <a:ext cx="83200" cy="86647"/>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8" name="Google Shape;128;p30"/>
            <p:cNvSpPr/>
            <p:nvPr/>
          </p:nvSpPr>
          <p:spPr>
            <a:xfrm rot="5400000">
              <a:off x="2986479" y="455172"/>
              <a:ext cx="83200" cy="86647"/>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9" name="Google Shape;129;p30"/>
            <p:cNvSpPr/>
            <p:nvPr/>
          </p:nvSpPr>
          <p:spPr>
            <a:xfrm rot="5400000">
              <a:off x="2986479" y="912066"/>
              <a:ext cx="83200" cy="86647"/>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0" name="Google Shape;130;p30"/>
            <p:cNvSpPr/>
            <p:nvPr/>
          </p:nvSpPr>
          <p:spPr>
            <a:xfrm rot="5400000">
              <a:off x="2986479" y="1368961"/>
              <a:ext cx="83200" cy="86647"/>
            </a:xfrm>
            <a:custGeom>
              <a:rect b="b" l="l" r="r" t="t"/>
              <a:pathLst>
                <a:path extrusionOk="0" h="160496" w="184213">
                  <a:moveTo>
                    <a:pt x="184213"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1" name="Google Shape;131;p30"/>
            <p:cNvSpPr/>
            <p:nvPr/>
          </p:nvSpPr>
          <p:spPr>
            <a:xfrm rot="5400000">
              <a:off x="2986479" y="1825856"/>
              <a:ext cx="83200" cy="86647"/>
            </a:xfrm>
            <a:custGeom>
              <a:rect b="b" l="l" r="r" t="t"/>
              <a:pathLst>
                <a:path extrusionOk="0" h="160496" w="184213">
                  <a:moveTo>
                    <a:pt x="184213"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2" name="Google Shape;132;p30"/>
            <p:cNvSpPr/>
            <p:nvPr/>
          </p:nvSpPr>
          <p:spPr>
            <a:xfrm rot="5400000">
              <a:off x="2986459" y="2282781"/>
              <a:ext cx="83240" cy="86647"/>
            </a:xfrm>
            <a:custGeom>
              <a:rect b="b" l="l" r="r" t="t"/>
              <a:pathLst>
                <a:path extrusionOk="0" h="160496" w="184308">
                  <a:moveTo>
                    <a:pt x="184309"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3" name="Google Shape;133;p30"/>
            <p:cNvSpPr/>
            <p:nvPr/>
          </p:nvSpPr>
          <p:spPr>
            <a:xfrm rot="5400000">
              <a:off x="2986479" y="2739708"/>
              <a:ext cx="83200" cy="86647"/>
            </a:xfrm>
            <a:custGeom>
              <a:rect b="b" l="l" r="r" t="t"/>
              <a:pathLst>
                <a:path extrusionOk="0" h="160496" w="184213">
                  <a:moveTo>
                    <a:pt x="184213"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4" name="Google Shape;134;p30"/>
            <p:cNvSpPr/>
            <p:nvPr/>
          </p:nvSpPr>
          <p:spPr>
            <a:xfrm rot="5400000">
              <a:off x="2986479" y="3196603"/>
              <a:ext cx="83200" cy="86647"/>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5" name="Google Shape;135;p30"/>
            <p:cNvSpPr/>
            <p:nvPr/>
          </p:nvSpPr>
          <p:spPr>
            <a:xfrm rot="5400000">
              <a:off x="2986479" y="3653497"/>
              <a:ext cx="83200" cy="86647"/>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6" name="Google Shape;136;p30"/>
            <p:cNvSpPr/>
            <p:nvPr/>
          </p:nvSpPr>
          <p:spPr>
            <a:xfrm rot="5400000">
              <a:off x="2795355" y="3876609"/>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7" name="Google Shape;137;p30"/>
            <p:cNvSpPr/>
            <p:nvPr/>
          </p:nvSpPr>
          <p:spPr>
            <a:xfrm rot="5400000">
              <a:off x="2795355" y="3419715"/>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8" name="Google Shape;138;p30"/>
            <p:cNvSpPr/>
            <p:nvPr/>
          </p:nvSpPr>
          <p:spPr>
            <a:xfrm rot="5400000">
              <a:off x="2795355" y="2962820"/>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9" name="Google Shape;139;p30"/>
            <p:cNvSpPr/>
            <p:nvPr/>
          </p:nvSpPr>
          <p:spPr>
            <a:xfrm rot="5400000">
              <a:off x="2795355" y="2505863"/>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0" name="Google Shape;140;p30"/>
            <p:cNvSpPr/>
            <p:nvPr/>
          </p:nvSpPr>
          <p:spPr>
            <a:xfrm rot="5400000">
              <a:off x="2795355" y="2048968"/>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1" name="Google Shape;141;p30"/>
            <p:cNvSpPr/>
            <p:nvPr/>
          </p:nvSpPr>
          <p:spPr>
            <a:xfrm rot="5400000">
              <a:off x="2795355" y="1592074"/>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2" name="Google Shape;142;p30"/>
            <p:cNvSpPr/>
            <p:nvPr/>
          </p:nvSpPr>
          <p:spPr>
            <a:xfrm rot="5400000">
              <a:off x="2795355" y="1135179"/>
              <a:ext cx="83200" cy="86647"/>
            </a:xfrm>
            <a:custGeom>
              <a:rect b="b" l="l" r="r" t="t"/>
              <a:pathLst>
                <a:path extrusionOk="0" h="160496" w="184213">
                  <a:moveTo>
                    <a:pt x="0" y="0"/>
                  </a:moveTo>
                  <a:lnTo>
                    <a:pt x="184214"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3" name="Google Shape;143;p30"/>
            <p:cNvSpPr/>
            <p:nvPr/>
          </p:nvSpPr>
          <p:spPr>
            <a:xfrm rot="5400000">
              <a:off x="2795355" y="678285"/>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4" name="Google Shape;144;p30"/>
            <p:cNvSpPr/>
            <p:nvPr/>
          </p:nvSpPr>
          <p:spPr>
            <a:xfrm rot="5400000">
              <a:off x="2795355" y="221389"/>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5" name="Google Shape;145;p30"/>
            <p:cNvSpPr/>
            <p:nvPr/>
          </p:nvSpPr>
          <p:spPr>
            <a:xfrm rot="5400000">
              <a:off x="2604232" y="-1723"/>
              <a:ext cx="83200" cy="86647"/>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6" name="Google Shape;146;p30"/>
            <p:cNvSpPr/>
            <p:nvPr/>
          </p:nvSpPr>
          <p:spPr>
            <a:xfrm rot="5400000">
              <a:off x="2604232" y="455172"/>
              <a:ext cx="83200" cy="86647"/>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7" name="Google Shape;147;p30"/>
            <p:cNvSpPr/>
            <p:nvPr/>
          </p:nvSpPr>
          <p:spPr>
            <a:xfrm rot="5400000">
              <a:off x="2604232" y="912066"/>
              <a:ext cx="83200" cy="86647"/>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8" name="Google Shape;148;p30"/>
            <p:cNvSpPr/>
            <p:nvPr/>
          </p:nvSpPr>
          <p:spPr>
            <a:xfrm rot="5400000">
              <a:off x="2604232" y="1368961"/>
              <a:ext cx="83200" cy="86647"/>
            </a:xfrm>
            <a:custGeom>
              <a:rect b="b" l="l" r="r" t="t"/>
              <a:pathLst>
                <a:path extrusionOk="0" h="160496" w="184213">
                  <a:moveTo>
                    <a:pt x="184213"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9" name="Google Shape;149;p30"/>
            <p:cNvSpPr/>
            <p:nvPr/>
          </p:nvSpPr>
          <p:spPr>
            <a:xfrm rot="5400000">
              <a:off x="2604232" y="1825856"/>
              <a:ext cx="83200" cy="86647"/>
            </a:xfrm>
            <a:custGeom>
              <a:rect b="b" l="l" r="r" t="t"/>
              <a:pathLst>
                <a:path extrusionOk="0" h="160496" w="184213">
                  <a:moveTo>
                    <a:pt x="184213"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0" name="Google Shape;150;p30"/>
            <p:cNvSpPr/>
            <p:nvPr/>
          </p:nvSpPr>
          <p:spPr>
            <a:xfrm rot="5400000">
              <a:off x="2604212" y="2282781"/>
              <a:ext cx="83240" cy="86647"/>
            </a:xfrm>
            <a:custGeom>
              <a:rect b="b" l="l" r="r" t="t"/>
              <a:pathLst>
                <a:path extrusionOk="0" h="160496" w="184308">
                  <a:moveTo>
                    <a:pt x="184309"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1" name="Google Shape;151;p30"/>
            <p:cNvSpPr/>
            <p:nvPr/>
          </p:nvSpPr>
          <p:spPr>
            <a:xfrm rot="5400000">
              <a:off x="2604232" y="2739708"/>
              <a:ext cx="83200" cy="86647"/>
            </a:xfrm>
            <a:custGeom>
              <a:rect b="b" l="l" r="r" t="t"/>
              <a:pathLst>
                <a:path extrusionOk="0" h="160496" w="184213">
                  <a:moveTo>
                    <a:pt x="184213"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2" name="Google Shape;152;p30"/>
            <p:cNvSpPr/>
            <p:nvPr/>
          </p:nvSpPr>
          <p:spPr>
            <a:xfrm rot="5400000">
              <a:off x="2604232" y="3196603"/>
              <a:ext cx="83200" cy="86647"/>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3" name="Google Shape;153;p30"/>
            <p:cNvSpPr/>
            <p:nvPr/>
          </p:nvSpPr>
          <p:spPr>
            <a:xfrm rot="5400000">
              <a:off x="2604232" y="3653497"/>
              <a:ext cx="83200" cy="86647"/>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4" name="Google Shape;154;p30"/>
            <p:cNvSpPr/>
            <p:nvPr/>
          </p:nvSpPr>
          <p:spPr>
            <a:xfrm rot="5400000">
              <a:off x="2413109" y="3876609"/>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5" name="Google Shape;155;p30"/>
            <p:cNvSpPr/>
            <p:nvPr/>
          </p:nvSpPr>
          <p:spPr>
            <a:xfrm rot="5400000">
              <a:off x="2413109" y="3419715"/>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6" name="Google Shape;156;p30"/>
            <p:cNvSpPr/>
            <p:nvPr/>
          </p:nvSpPr>
          <p:spPr>
            <a:xfrm rot="5400000">
              <a:off x="2413109" y="2962820"/>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7" name="Google Shape;157;p30"/>
            <p:cNvSpPr/>
            <p:nvPr/>
          </p:nvSpPr>
          <p:spPr>
            <a:xfrm rot="5400000">
              <a:off x="2413109" y="2505863"/>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8" name="Google Shape;158;p30"/>
            <p:cNvSpPr/>
            <p:nvPr/>
          </p:nvSpPr>
          <p:spPr>
            <a:xfrm rot="5400000">
              <a:off x="2413109" y="2048968"/>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9" name="Google Shape;159;p30"/>
            <p:cNvSpPr/>
            <p:nvPr/>
          </p:nvSpPr>
          <p:spPr>
            <a:xfrm rot="5400000">
              <a:off x="2413109" y="1592074"/>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0" name="Google Shape;160;p30"/>
            <p:cNvSpPr/>
            <p:nvPr/>
          </p:nvSpPr>
          <p:spPr>
            <a:xfrm rot="5400000">
              <a:off x="2413109" y="1135179"/>
              <a:ext cx="83200" cy="86647"/>
            </a:xfrm>
            <a:custGeom>
              <a:rect b="b" l="l" r="r" t="t"/>
              <a:pathLst>
                <a:path extrusionOk="0" h="160496" w="184213">
                  <a:moveTo>
                    <a:pt x="0" y="0"/>
                  </a:moveTo>
                  <a:lnTo>
                    <a:pt x="184214"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1" name="Google Shape;161;p30"/>
            <p:cNvSpPr/>
            <p:nvPr/>
          </p:nvSpPr>
          <p:spPr>
            <a:xfrm rot="5400000">
              <a:off x="2413109" y="678285"/>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2" name="Google Shape;162;p30"/>
            <p:cNvSpPr/>
            <p:nvPr/>
          </p:nvSpPr>
          <p:spPr>
            <a:xfrm rot="5400000">
              <a:off x="2413109" y="221389"/>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3" name="Google Shape;163;p30"/>
            <p:cNvSpPr/>
            <p:nvPr/>
          </p:nvSpPr>
          <p:spPr>
            <a:xfrm rot="5400000">
              <a:off x="2221985" y="-1723"/>
              <a:ext cx="83200" cy="86647"/>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4" name="Google Shape;164;p30"/>
            <p:cNvSpPr/>
            <p:nvPr/>
          </p:nvSpPr>
          <p:spPr>
            <a:xfrm rot="5400000">
              <a:off x="2221985" y="455172"/>
              <a:ext cx="83200" cy="86647"/>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5" name="Google Shape;165;p30"/>
            <p:cNvSpPr/>
            <p:nvPr/>
          </p:nvSpPr>
          <p:spPr>
            <a:xfrm rot="5400000">
              <a:off x="2221985" y="912066"/>
              <a:ext cx="83200" cy="86647"/>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6" name="Google Shape;166;p30"/>
            <p:cNvSpPr/>
            <p:nvPr/>
          </p:nvSpPr>
          <p:spPr>
            <a:xfrm rot="5400000">
              <a:off x="2221985" y="1368961"/>
              <a:ext cx="83200" cy="86647"/>
            </a:xfrm>
            <a:custGeom>
              <a:rect b="b" l="l" r="r" t="t"/>
              <a:pathLst>
                <a:path extrusionOk="0" h="160496" w="184213">
                  <a:moveTo>
                    <a:pt x="184213"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7" name="Google Shape;167;p30"/>
            <p:cNvSpPr/>
            <p:nvPr/>
          </p:nvSpPr>
          <p:spPr>
            <a:xfrm rot="5400000">
              <a:off x="2221985" y="1825856"/>
              <a:ext cx="83200" cy="86647"/>
            </a:xfrm>
            <a:custGeom>
              <a:rect b="b" l="l" r="r" t="t"/>
              <a:pathLst>
                <a:path extrusionOk="0" h="160496" w="184213">
                  <a:moveTo>
                    <a:pt x="184213"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8" name="Google Shape;168;p30"/>
            <p:cNvSpPr/>
            <p:nvPr/>
          </p:nvSpPr>
          <p:spPr>
            <a:xfrm rot="5400000">
              <a:off x="2221965" y="2282781"/>
              <a:ext cx="83240" cy="86647"/>
            </a:xfrm>
            <a:custGeom>
              <a:rect b="b" l="l" r="r" t="t"/>
              <a:pathLst>
                <a:path extrusionOk="0" h="160496" w="184308">
                  <a:moveTo>
                    <a:pt x="184309"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9" name="Google Shape;169;p30"/>
            <p:cNvSpPr/>
            <p:nvPr/>
          </p:nvSpPr>
          <p:spPr>
            <a:xfrm rot="5400000">
              <a:off x="2221985" y="2739708"/>
              <a:ext cx="83200" cy="86647"/>
            </a:xfrm>
            <a:custGeom>
              <a:rect b="b" l="l" r="r" t="t"/>
              <a:pathLst>
                <a:path extrusionOk="0" h="160496" w="184213">
                  <a:moveTo>
                    <a:pt x="184213"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0" name="Google Shape;170;p30"/>
            <p:cNvSpPr/>
            <p:nvPr/>
          </p:nvSpPr>
          <p:spPr>
            <a:xfrm rot="5400000">
              <a:off x="2221985" y="3196603"/>
              <a:ext cx="83200" cy="86647"/>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1" name="Google Shape;171;p30"/>
            <p:cNvSpPr/>
            <p:nvPr/>
          </p:nvSpPr>
          <p:spPr>
            <a:xfrm rot="5400000">
              <a:off x="2221985" y="3653497"/>
              <a:ext cx="83200" cy="86647"/>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2" name="Google Shape;172;p30"/>
            <p:cNvSpPr/>
            <p:nvPr/>
          </p:nvSpPr>
          <p:spPr>
            <a:xfrm rot="5400000">
              <a:off x="2030862" y="3876609"/>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3" name="Google Shape;173;p30"/>
            <p:cNvSpPr/>
            <p:nvPr/>
          </p:nvSpPr>
          <p:spPr>
            <a:xfrm rot="5400000">
              <a:off x="2030862" y="3419715"/>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4" name="Google Shape;174;p30"/>
            <p:cNvSpPr/>
            <p:nvPr/>
          </p:nvSpPr>
          <p:spPr>
            <a:xfrm rot="5400000">
              <a:off x="2030862" y="2962820"/>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5" name="Google Shape;175;p30"/>
            <p:cNvSpPr/>
            <p:nvPr/>
          </p:nvSpPr>
          <p:spPr>
            <a:xfrm rot="5400000">
              <a:off x="2030862" y="2505863"/>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6" name="Google Shape;176;p30"/>
            <p:cNvSpPr/>
            <p:nvPr/>
          </p:nvSpPr>
          <p:spPr>
            <a:xfrm rot="5400000">
              <a:off x="2030862" y="2048968"/>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7" name="Google Shape;177;p30"/>
            <p:cNvSpPr/>
            <p:nvPr/>
          </p:nvSpPr>
          <p:spPr>
            <a:xfrm rot="5400000">
              <a:off x="2030862" y="1592074"/>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8" name="Google Shape;178;p30"/>
            <p:cNvSpPr/>
            <p:nvPr/>
          </p:nvSpPr>
          <p:spPr>
            <a:xfrm rot="5400000">
              <a:off x="2030862" y="1135179"/>
              <a:ext cx="83200" cy="86647"/>
            </a:xfrm>
            <a:custGeom>
              <a:rect b="b" l="l" r="r" t="t"/>
              <a:pathLst>
                <a:path extrusionOk="0" h="160496" w="184213">
                  <a:moveTo>
                    <a:pt x="0" y="0"/>
                  </a:moveTo>
                  <a:lnTo>
                    <a:pt x="184214"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9" name="Google Shape;179;p30"/>
            <p:cNvSpPr/>
            <p:nvPr/>
          </p:nvSpPr>
          <p:spPr>
            <a:xfrm rot="5400000">
              <a:off x="2030862" y="678285"/>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0" name="Google Shape;180;p30"/>
            <p:cNvSpPr/>
            <p:nvPr/>
          </p:nvSpPr>
          <p:spPr>
            <a:xfrm rot="5400000">
              <a:off x="2030862" y="221389"/>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1" name="Google Shape;181;p30"/>
            <p:cNvSpPr/>
            <p:nvPr/>
          </p:nvSpPr>
          <p:spPr>
            <a:xfrm rot="5400000">
              <a:off x="1839738" y="-1723"/>
              <a:ext cx="83200" cy="86647"/>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2" name="Google Shape;182;p30"/>
            <p:cNvSpPr/>
            <p:nvPr/>
          </p:nvSpPr>
          <p:spPr>
            <a:xfrm rot="5400000">
              <a:off x="1839738" y="455172"/>
              <a:ext cx="83200" cy="86647"/>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3" name="Google Shape;183;p30"/>
            <p:cNvSpPr/>
            <p:nvPr/>
          </p:nvSpPr>
          <p:spPr>
            <a:xfrm rot="5400000">
              <a:off x="1839738" y="912066"/>
              <a:ext cx="83200" cy="86647"/>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4" name="Google Shape;184;p30"/>
            <p:cNvSpPr/>
            <p:nvPr/>
          </p:nvSpPr>
          <p:spPr>
            <a:xfrm rot="5400000">
              <a:off x="1839738" y="1368961"/>
              <a:ext cx="83200" cy="86647"/>
            </a:xfrm>
            <a:custGeom>
              <a:rect b="b" l="l" r="r" t="t"/>
              <a:pathLst>
                <a:path extrusionOk="0" h="160496" w="184213">
                  <a:moveTo>
                    <a:pt x="184213"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5" name="Google Shape;185;p30"/>
            <p:cNvSpPr/>
            <p:nvPr/>
          </p:nvSpPr>
          <p:spPr>
            <a:xfrm rot="5400000">
              <a:off x="1839738" y="1825856"/>
              <a:ext cx="83200" cy="86647"/>
            </a:xfrm>
            <a:custGeom>
              <a:rect b="b" l="l" r="r" t="t"/>
              <a:pathLst>
                <a:path extrusionOk="0" h="160496" w="184213">
                  <a:moveTo>
                    <a:pt x="184213"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6" name="Google Shape;186;p30"/>
            <p:cNvSpPr/>
            <p:nvPr/>
          </p:nvSpPr>
          <p:spPr>
            <a:xfrm rot="5400000">
              <a:off x="1839718" y="2282781"/>
              <a:ext cx="83240" cy="86647"/>
            </a:xfrm>
            <a:custGeom>
              <a:rect b="b" l="l" r="r" t="t"/>
              <a:pathLst>
                <a:path extrusionOk="0" h="160496" w="184308">
                  <a:moveTo>
                    <a:pt x="184309"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7" name="Google Shape;187;p30"/>
            <p:cNvSpPr/>
            <p:nvPr/>
          </p:nvSpPr>
          <p:spPr>
            <a:xfrm rot="5400000">
              <a:off x="1839738" y="2739708"/>
              <a:ext cx="83200" cy="86647"/>
            </a:xfrm>
            <a:custGeom>
              <a:rect b="b" l="l" r="r" t="t"/>
              <a:pathLst>
                <a:path extrusionOk="0" h="160496" w="184213">
                  <a:moveTo>
                    <a:pt x="184213"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8" name="Google Shape;188;p30"/>
            <p:cNvSpPr/>
            <p:nvPr/>
          </p:nvSpPr>
          <p:spPr>
            <a:xfrm rot="5400000">
              <a:off x="1839738" y="3196603"/>
              <a:ext cx="83200" cy="86647"/>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9" name="Google Shape;189;p30"/>
            <p:cNvSpPr/>
            <p:nvPr/>
          </p:nvSpPr>
          <p:spPr>
            <a:xfrm rot="5400000">
              <a:off x="1839738" y="3653497"/>
              <a:ext cx="83200" cy="86647"/>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0" name="Google Shape;190;p30"/>
            <p:cNvSpPr/>
            <p:nvPr/>
          </p:nvSpPr>
          <p:spPr>
            <a:xfrm rot="5400000">
              <a:off x="1648615" y="3876609"/>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1" name="Google Shape;191;p30"/>
            <p:cNvSpPr/>
            <p:nvPr/>
          </p:nvSpPr>
          <p:spPr>
            <a:xfrm rot="5400000">
              <a:off x="1648615" y="3419715"/>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2" name="Google Shape;192;p30"/>
            <p:cNvSpPr/>
            <p:nvPr/>
          </p:nvSpPr>
          <p:spPr>
            <a:xfrm rot="5400000">
              <a:off x="1648615" y="2962820"/>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3" name="Google Shape;193;p30"/>
            <p:cNvSpPr/>
            <p:nvPr/>
          </p:nvSpPr>
          <p:spPr>
            <a:xfrm rot="5400000">
              <a:off x="1648615" y="2505863"/>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4" name="Google Shape;194;p30"/>
            <p:cNvSpPr/>
            <p:nvPr/>
          </p:nvSpPr>
          <p:spPr>
            <a:xfrm rot="5400000">
              <a:off x="1648615" y="2048968"/>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5" name="Google Shape;195;p30"/>
            <p:cNvSpPr/>
            <p:nvPr/>
          </p:nvSpPr>
          <p:spPr>
            <a:xfrm rot="5400000">
              <a:off x="1648615" y="1592074"/>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6" name="Google Shape;196;p30"/>
            <p:cNvSpPr/>
            <p:nvPr/>
          </p:nvSpPr>
          <p:spPr>
            <a:xfrm rot="5400000">
              <a:off x="1648615" y="1135179"/>
              <a:ext cx="83200" cy="86647"/>
            </a:xfrm>
            <a:custGeom>
              <a:rect b="b" l="l" r="r" t="t"/>
              <a:pathLst>
                <a:path extrusionOk="0" h="160496" w="184213">
                  <a:moveTo>
                    <a:pt x="0" y="0"/>
                  </a:moveTo>
                  <a:lnTo>
                    <a:pt x="184214"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7" name="Google Shape;197;p30"/>
            <p:cNvSpPr/>
            <p:nvPr/>
          </p:nvSpPr>
          <p:spPr>
            <a:xfrm rot="5400000">
              <a:off x="1648615" y="678285"/>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8" name="Google Shape;198;p30"/>
            <p:cNvSpPr/>
            <p:nvPr/>
          </p:nvSpPr>
          <p:spPr>
            <a:xfrm rot="5400000">
              <a:off x="1648615" y="221389"/>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9" name="Google Shape;199;p30"/>
            <p:cNvSpPr/>
            <p:nvPr/>
          </p:nvSpPr>
          <p:spPr>
            <a:xfrm rot="5400000">
              <a:off x="1457492" y="-1723"/>
              <a:ext cx="83200" cy="86647"/>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0" name="Google Shape;200;p30"/>
            <p:cNvSpPr/>
            <p:nvPr/>
          </p:nvSpPr>
          <p:spPr>
            <a:xfrm rot="5400000">
              <a:off x="1457492" y="455172"/>
              <a:ext cx="83200" cy="86647"/>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1" name="Google Shape;201;p30"/>
            <p:cNvSpPr/>
            <p:nvPr/>
          </p:nvSpPr>
          <p:spPr>
            <a:xfrm rot="5400000">
              <a:off x="1457492" y="912066"/>
              <a:ext cx="83200" cy="86647"/>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2" name="Google Shape;202;p30"/>
            <p:cNvSpPr/>
            <p:nvPr/>
          </p:nvSpPr>
          <p:spPr>
            <a:xfrm rot="5400000">
              <a:off x="1457492" y="1368961"/>
              <a:ext cx="83200" cy="86647"/>
            </a:xfrm>
            <a:custGeom>
              <a:rect b="b" l="l" r="r" t="t"/>
              <a:pathLst>
                <a:path extrusionOk="0" h="160496" w="184213">
                  <a:moveTo>
                    <a:pt x="184213"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3" name="Google Shape;203;p30"/>
            <p:cNvSpPr/>
            <p:nvPr/>
          </p:nvSpPr>
          <p:spPr>
            <a:xfrm rot="5400000">
              <a:off x="1457492" y="1825856"/>
              <a:ext cx="83200" cy="86647"/>
            </a:xfrm>
            <a:custGeom>
              <a:rect b="b" l="l" r="r" t="t"/>
              <a:pathLst>
                <a:path extrusionOk="0" h="160496" w="184213">
                  <a:moveTo>
                    <a:pt x="184213"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4" name="Google Shape;204;p30"/>
            <p:cNvSpPr/>
            <p:nvPr/>
          </p:nvSpPr>
          <p:spPr>
            <a:xfrm rot="5400000">
              <a:off x="1457472" y="2282781"/>
              <a:ext cx="83240" cy="86647"/>
            </a:xfrm>
            <a:custGeom>
              <a:rect b="b" l="l" r="r" t="t"/>
              <a:pathLst>
                <a:path extrusionOk="0" h="160496" w="184308">
                  <a:moveTo>
                    <a:pt x="184309"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5" name="Google Shape;205;p30"/>
            <p:cNvSpPr/>
            <p:nvPr/>
          </p:nvSpPr>
          <p:spPr>
            <a:xfrm rot="5400000">
              <a:off x="1457492" y="2739708"/>
              <a:ext cx="83200" cy="86647"/>
            </a:xfrm>
            <a:custGeom>
              <a:rect b="b" l="l" r="r" t="t"/>
              <a:pathLst>
                <a:path extrusionOk="0" h="160496" w="184213">
                  <a:moveTo>
                    <a:pt x="184213"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6" name="Google Shape;206;p30"/>
            <p:cNvSpPr/>
            <p:nvPr/>
          </p:nvSpPr>
          <p:spPr>
            <a:xfrm rot="5400000">
              <a:off x="1457492" y="3196603"/>
              <a:ext cx="83200" cy="86647"/>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7" name="Google Shape;207;p30"/>
            <p:cNvSpPr/>
            <p:nvPr/>
          </p:nvSpPr>
          <p:spPr>
            <a:xfrm rot="5400000">
              <a:off x="1457492" y="3653497"/>
              <a:ext cx="83200" cy="86647"/>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8" name="Google Shape;208;p30"/>
            <p:cNvSpPr/>
            <p:nvPr/>
          </p:nvSpPr>
          <p:spPr>
            <a:xfrm rot="5400000">
              <a:off x="1266329" y="3876583"/>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9" name="Google Shape;209;p30"/>
            <p:cNvSpPr/>
            <p:nvPr/>
          </p:nvSpPr>
          <p:spPr>
            <a:xfrm rot="5400000">
              <a:off x="1266329" y="3419689"/>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0" name="Google Shape;210;p30"/>
            <p:cNvSpPr/>
            <p:nvPr/>
          </p:nvSpPr>
          <p:spPr>
            <a:xfrm rot="5400000">
              <a:off x="1266329" y="2962794"/>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1" name="Google Shape;211;p30"/>
            <p:cNvSpPr/>
            <p:nvPr/>
          </p:nvSpPr>
          <p:spPr>
            <a:xfrm rot="5400000">
              <a:off x="1266329" y="2505837"/>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2" name="Google Shape;212;p30"/>
            <p:cNvSpPr/>
            <p:nvPr/>
          </p:nvSpPr>
          <p:spPr>
            <a:xfrm rot="5400000">
              <a:off x="1266329" y="2048942"/>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3" name="Google Shape;213;p30"/>
            <p:cNvSpPr/>
            <p:nvPr/>
          </p:nvSpPr>
          <p:spPr>
            <a:xfrm rot="5400000">
              <a:off x="1266329" y="1592048"/>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4" name="Google Shape;214;p30"/>
            <p:cNvSpPr/>
            <p:nvPr/>
          </p:nvSpPr>
          <p:spPr>
            <a:xfrm rot="5400000">
              <a:off x="1266329" y="1135153"/>
              <a:ext cx="83200" cy="86699"/>
            </a:xfrm>
            <a:custGeom>
              <a:rect b="b" l="l" r="r" t="t"/>
              <a:pathLst>
                <a:path extrusionOk="0" h="160591" w="184213">
                  <a:moveTo>
                    <a:pt x="0" y="0"/>
                  </a:moveTo>
                  <a:lnTo>
                    <a:pt x="184214"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5" name="Google Shape;215;p30"/>
            <p:cNvSpPr/>
            <p:nvPr/>
          </p:nvSpPr>
          <p:spPr>
            <a:xfrm rot="5400000">
              <a:off x="1266329" y="678259"/>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6" name="Google Shape;216;p30"/>
            <p:cNvSpPr/>
            <p:nvPr/>
          </p:nvSpPr>
          <p:spPr>
            <a:xfrm rot="5400000">
              <a:off x="1266329" y="221363"/>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7" name="Google Shape;217;p30"/>
            <p:cNvSpPr/>
            <p:nvPr/>
          </p:nvSpPr>
          <p:spPr>
            <a:xfrm rot="5400000">
              <a:off x="1075169" y="-1723"/>
              <a:ext cx="83200" cy="86647"/>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8" name="Google Shape;218;p30"/>
            <p:cNvSpPr/>
            <p:nvPr/>
          </p:nvSpPr>
          <p:spPr>
            <a:xfrm rot="5400000">
              <a:off x="1075169" y="455172"/>
              <a:ext cx="83200" cy="86647"/>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9" name="Google Shape;219;p30"/>
            <p:cNvSpPr/>
            <p:nvPr/>
          </p:nvSpPr>
          <p:spPr>
            <a:xfrm rot="5400000">
              <a:off x="1075169" y="912066"/>
              <a:ext cx="83200" cy="86647"/>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0" name="Google Shape;220;p30"/>
            <p:cNvSpPr/>
            <p:nvPr/>
          </p:nvSpPr>
          <p:spPr>
            <a:xfrm rot="5400000">
              <a:off x="1075169" y="1368961"/>
              <a:ext cx="83200" cy="86647"/>
            </a:xfrm>
            <a:custGeom>
              <a:rect b="b" l="l" r="r" t="t"/>
              <a:pathLst>
                <a:path extrusionOk="0" h="160496" w="184213">
                  <a:moveTo>
                    <a:pt x="184213"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1" name="Google Shape;221;p30"/>
            <p:cNvSpPr/>
            <p:nvPr/>
          </p:nvSpPr>
          <p:spPr>
            <a:xfrm rot="5400000">
              <a:off x="1075169" y="1825856"/>
              <a:ext cx="83200" cy="86647"/>
            </a:xfrm>
            <a:custGeom>
              <a:rect b="b" l="l" r="r" t="t"/>
              <a:pathLst>
                <a:path extrusionOk="0" h="160496" w="184213">
                  <a:moveTo>
                    <a:pt x="184213"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2" name="Google Shape;222;p30"/>
            <p:cNvSpPr/>
            <p:nvPr/>
          </p:nvSpPr>
          <p:spPr>
            <a:xfrm rot="5400000">
              <a:off x="1075149" y="2282781"/>
              <a:ext cx="83240" cy="86647"/>
            </a:xfrm>
            <a:custGeom>
              <a:rect b="b" l="l" r="r" t="t"/>
              <a:pathLst>
                <a:path extrusionOk="0" h="160496" w="184308">
                  <a:moveTo>
                    <a:pt x="184309"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3" name="Google Shape;223;p30"/>
            <p:cNvSpPr/>
            <p:nvPr/>
          </p:nvSpPr>
          <p:spPr>
            <a:xfrm rot="5400000">
              <a:off x="1075169" y="2739708"/>
              <a:ext cx="83200" cy="86647"/>
            </a:xfrm>
            <a:custGeom>
              <a:rect b="b" l="l" r="r" t="t"/>
              <a:pathLst>
                <a:path extrusionOk="0" h="160496" w="184213">
                  <a:moveTo>
                    <a:pt x="184213"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4" name="Google Shape;224;p30"/>
            <p:cNvSpPr/>
            <p:nvPr/>
          </p:nvSpPr>
          <p:spPr>
            <a:xfrm rot="5400000">
              <a:off x="1075169" y="3196603"/>
              <a:ext cx="83200" cy="86647"/>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5" name="Google Shape;225;p30"/>
            <p:cNvSpPr/>
            <p:nvPr/>
          </p:nvSpPr>
          <p:spPr>
            <a:xfrm rot="5400000">
              <a:off x="1075169" y="3653497"/>
              <a:ext cx="83200" cy="86647"/>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6" name="Google Shape;226;p30"/>
            <p:cNvSpPr/>
            <p:nvPr/>
          </p:nvSpPr>
          <p:spPr>
            <a:xfrm rot="5400000">
              <a:off x="884046" y="3876609"/>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7" name="Google Shape;227;p30"/>
            <p:cNvSpPr/>
            <p:nvPr/>
          </p:nvSpPr>
          <p:spPr>
            <a:xfrm rot="5400000">
              <a:off x="884046" y="3419715"/>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8" name="Google Shape;228;p30"/>
            <p:cNvSpPr/>
            <p:nvPr/>
          </p:nvSpPr>
          <p:spPr>
            <a:xfrm rot="5400000">
              <a:off x="884046" y="2962820"/>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9" name="Google Shape;229;p30"/>
            <p:cNvSpPr/>
            <p:nvPr/>
          </p:nvSpPr>
          <p:spPr>
            <a:xfrm rot="5400000">
              <a:off x="884046" y="2505863"/>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0" name="Google Shape;230;p30"/>
            <p:cNvSpPr/>
            <p:nvPr/>
          </p:nvSpPr>
          <p:spPr>
            <a:xfrm rot="5400000">
              <a:off x="884046" y="2048968"/>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1" name="Google Shape;231;p30"/>
            <p:cNvSpPr/>
            <p:nvPr/>
          </p:nvSpPr>
          <p:spPr>
            <a:xfrm rot="5400000">
              <a:off x="884046" y="1592074"/>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2" name="Google Shape;232;p30"/>
            <p:cNvSpPr/>
            <p:nvPr/>
          </p:nvSpPr>
          <p:spPr>
            <a:xfrm rot="5400000">
              <a:off x="884046" y="1135179"/>
              <a:ext cx="83200" cy="86647"/>
            </a:xfrm>
            <a:custGeom>
              <a:rect b="b" l="l" r="r" t="t"/>
              <a:pathLst>
                <a:path extrusionOk="0" h="160496" w="184213">
                  <a:moveTo>
                    <a:pt x="0" y="0"/>
                  </a:moveTo>
                  <a:lnTo>
                    <a:pt x="184214"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3" name="Google Shape;233;p30"/>
            <p:cNvSpPr/>
            <p:nvPr/>
          </p:nvSpPr>
          <p:spPr>
            <a:xfrm rot="5400000">
              <a:off x="884046" y="678285"/>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4" name="Google Shape;234;p30"/>
            <p:cNvSpPr/>
            <p:nvPr/>
          </p:nvSpPr>
          <p:spPr>
            <a:xfrm rot="5400000">
              <a:off x="884046" y="221389"/>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5" name="Google Shape;235;p30"/>
            <p:cNvSpPr/>
            <p:nvPr/>
          </p:nvSpPr>
          <p:spPr>
            <a:xfrm rot="5400000">
              <a:off x="692922" y="-1723"/>
              <a:ext cx="83200" cy="86647"/>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6" name="Google Shape;236;p30"/>
            <p:cNvSpPr/>
            <p:nvPr/>
          </p:nvSpPr>
          <p:spPr>
            <a:xfrm rot="5400000">
              <a:off x="692922" y="455172"/>
              <a:ext cx="83200" cy="86647"/>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7" name="Google Shape;237;p30"/>
            <p:cNvSpPr/>
            <p:nvPr/>
          </p:nvSpPr>
          <p:spPr>
            <a:xfrm rot="5400000">
              <a:off x="692922" y="912066"/>
              <a:ext cx="83200" cy="86647"/>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8" name="Google Shape;238;p30"/>
            <p:cNvSpPr/>
            <p:nvPr/>
          </p:nvSpPr>
          <p:spPr>
            <a:xfrm rot="5400000">
              <a:off x="692922" y="1368961"/>
              <a:ext cx="83200" cy="86647"/>
            </a:xfrm>
            <a:custGeom>
              <a:rect b="b" l="l" r="r" t="t"/>
              <a:pathLst>
                <a:path extrusionOk="0" h="160496" w="184213">
                  <a:moveTo>
                    <a:pt x="184213"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9" name="Google Shape;239;p30"/>
            <p:cNvSpPr/>
            <p:nvPr/>
          </p:nvSpPr>
          <p:spPr>
            <a:xfrm rot="5400000">
              <a:off x="692922" y="1825856"/>
              <a:ext cx="83200" cy="86647"/>
            </a:xfrm>
            <a:custGeom>
              <a:rect b="b" l="l" r="r" t="t"/>
              <a:pathLst>
                <a:path extrusionOk="0" h="160496" w="184213">
                  <a:moveTo>
                    <a:pt x="184213"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0" name="Google Shape;240;p30"/>
            <p:cNvSpPr/>
            <p:nvPr/>
          </p:nvSpPr>
          <p:spPr>
            <a:xfrm rot="5400000">
              <a:off x="692902" y="2282781"/>
              <a:ext cx="83240" cy="86647"/>
            </a:xfrm>
            <a:custGeom>
              <a:rect b="b" l="l" r="r" t="t"/>
              <a:pathLst>
                <a:path extrusionOk="0" h="160496" w="184308">
                  <a:moveTo>
                    <a:pt x="184309"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1" name="Google Shape;241;p30"/>
            <p:cNvSpPr/>
            <p:nvPr/>
          </p:nvSpPr>
          <p:spPr>
            <a:xfrm rot="5400000">
              <a:off x="692922" y="2739708"/>
              <a:ext cx="83200" cy="86647"/>
            </a:xfrm>
            <a:custGeom>
              <a:rect b="b" l="l" r="r" t="t"/>
              <a:pathLst>
                <a:path extrusionOk="0" h="160496" w="184213">
                  <a:moveTo>
                    <a:pt x="184213"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2" name="Google Shape;242;p30"/>
            <p:cNvSpPr/>
            <p:nvPr/>
          </p:nvSpPr>
          <p:spPr>
            <a:xfrm rot="5400000">
              <a:off x="692922" y="3196603"/>
              <a:ext cx="83200" cy="86647"/>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3" name="Google Shape;243;p30"/>
            <p:cNvSpPr/>
            <p:nvPr/>
          </p:nvSpPr>
          <p:spPr>
            <a:xfrm rot="5400000">
              <a:off x="692922" y="3653497"/>
              <a:ext cx="83200" cy="86647"/>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4" name="Google Shape;244;p30"/>
            <p:cNvSpPr/>
            <p:nvPr/>
          </p:nvSpPr>
          <p:spPr>
            <a:xfrm rot="5400000">
              <a:off x="501799" y="3876609"/>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5" name="Google Shape;245;p30"/>
            <p:cNvSpPr/>
            <p:nvPr/>
          </p:nvSpPr>
          <p:spPr>
            <a:xfrm rot="5400000">
              <a:off x="501799" y="3419715"/>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6" name="Google Shape;246;p30"/>
            <p:cNvSpPr/>
            <p:nvPr/>
          </p:nvSpPr>
          <p:spPr>
            <a:xfrm rot="5400000">
              <a:off x="501799" y="2962820"/>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7" name="Google Shape;247;p30"/>
            <p:cNvSpPr/>
            <p:nvPr/>
          </p:nvSpPr>
          <p:spPr>
            <a:xfrm rot="5400000">
              <a:off x="501799" y="2505863"/>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8" name="Google Shape;248;p30"/>
            <p:cNvSpPr/>
            <p:nvPr/>
          </p:nvSpPr>
          <p:spPr>
            <a:xfrm rot="5400000">
              <a:off x="501799" y="2048968"/>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9" name="Google Shape;249;p30"/>
            <p:cNvSpPr/>
            <p:nvPr/>
          </p:nvSpPr>
          <p:spPr>
            <a:xfrm rot="5400000">
              <a:off x="501799" y="1592074"/>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0" name="Google Shape;250;p30"/>
            <p:cNvSpPr/>
            <p:nvPr/>
          </p:nvSpPr>
          <p:spPr>
            <a:xfrm rot="5400000">
              <a:off x="501799" y="1135179"/>
              <a:ext cx="83200" cy="86647"/>
            </a:xfrm>
            <a:custGeom>
              <a:rect b="b" l="l" r="r" t="t"/>
              <a:pathLst>
                <a:path extrusionOk="0" h="160496" w="184213">
                  <a:moveTo>
                    <a:pt x="0" y="0"/>
                  </a:moveTo>
                  <a:lnTo>
                    <a:pt x="184214"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1" name="Google Shape;251;p30"/>
            <p:cNvSpPr/>
            <p:nvPr/>
          </p:nvSpPr>
          <p:spPr>
            <a:xfrm rot="5400000">
              <a:off x="501799" y="678285"/>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2" name="Google Shape;252;p30"/>
            <p:cNvSpPr/>
            <p:nvPr/>
          </p:nvSpPr>
          <p:spPr>
            <a:xfrm rot="5400000">
              <a:off x="501799" y="221389"/>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3" name="Google Shape;253;p30"/>
            <p:cNvSpPr/>
            <p:nvPr/>
          </p:nvSpPr>
          <p:spPr>
            <a:xfrm rot="5400000">
              <a:off x="310637" y="-1749"/>
              <a:ext cx="83200" cy="86699"/>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4" name="Google Shape;254;p30"/>
            <p:cNvSpPr/>
            <p:nvPr/>
          </p:nvSpPr>
          <p:spPr>
            <a:xfrm rot="5400000">
              <a:off x="310637" y="455146"/>
              <a:ext cx="83200" cy="86699"/>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5" name="Google Shape;255;p30"/>
            <p:cNvSpPr/>
            <p:nvPr/>
          </p:nvSpPr>
          <p:spPr>
            <a:xfrm rot="5400000">
              <a:off x="310637" y="912040"/>
              <a:ext cx="83200" cy="86699"/>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6" name="Google Shape;256;p30"/>
            <p:cNvSpPr/>
            <p:nvPr/>
          </p:nvSpPr>
          <p:spPr>
            <a:xfrm rot="5400000">
              <a:off x="310637" y="1368935"/>
              <a:ext cx="83200" cy="86699"/>
            </a:xfrm>
            <a:custGeom>
              <a:rect b="b" l="l" r="r" t="t"/>
              <a:pathLst>
                <a:path extrusionOk="0" h="160591" w="184213">
                  <a:moveTo>
                    <a:pt x="184213"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7" name="Google Shape;257;p30"/>
            <p:cNvSpPr/>
            <p:nvPr/>
          </p:nvSpPr>
          <p:spPr>
            <a:xfrm rot="5400000">
              <a:off x="310637" y="1825830"/>
              <a:ext cx="83200" cy="86699"/>
            </a:xfrm>
            <a:custGeom>
              <a:rect b="b" l="l" r="r" t="t"/>
              <a:pathLst>
                <a:path extrusionOk="0" h="160591" w="184213">
                  <a:moveTo>
                    <a:pt x="184213"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8" name="Google Shape;258;p30"/>
            <p:cNvSpPr/>
            <p:nvPr/>
          </p:nvSpPr>
          <p:spPr>
            <a:xfrm rot="5400000">
              <a:off x="310616" y="2282755"/>
              <a:ext cx="83242" cy="86699"/>
            </a:xfrm>
            <a:custGeom>
              <a:rect b="b" l="l" r="r" t="t"/>
              <a:pathLst>
                <a:path extrusionOk="0" h="160591" w="184308">
                  <a:moveTo>
                    <a:pt x="184309"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9" name="Google Shape;259;p30"/>
            <p:cNvSpPr/>
            <p:nvPr/>
          </p:nvSpPr>
          <p:spPr>
            <a:xfrm rot="5400000">
              <a:off x="310637" y="2739682"/>
              <a:ext cx="83200" cy="86699"/>
            </a:xfrm>
            <a:custGeom>
              <a:rect b="b" l="l" r="r" t="t"/>
              <a:pathLst>
                <a:path extrusionOk="0" h="160591" w="184213">
                  <a:moveTo>
                    <a:pt x="184213"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0" name="Google Shape;260;p30"/>
            <p:cNvSpPr/>
            <p:nvPr/>
          </p:nvSpPr>
          <p:spPr>
            <a:xfrm rot="5400000">
              <a:off x="310637" y="3196577"/>
              <a:ext cx="83200" cy="86699"/>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1" name="Google Shape;261;p30"/>
            <p:cNvSpPr/>
            <p:nvPr/>
          </p:nvSpPr>
          <p:spPr>
            <a:xfrm rot="5400000">
              <a:off x="310637" y="3653471"/>
              <a:ext cx="83200" cy="86699"/>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2" name="Google Shape;262;p30"/>
            <p:cNvSpPr/>
            <p:nvPr/>
          </p:nvSpPr>
          <p:spPr>
            <a:xfrm rot="5400000">
              <a:off x="119471" y="3876609"/>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3" name="Google Shape;263;p30"/>
            <p:cNvSpPr/>
            <p:nvPr/>
          </p:nvSpPr>
          <p:spPr>
            <a:xfrm rot="5400000">
              <a:off x="119471" y="3419715"/>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4" name="Google Shape;264;p30"/>
            <p:cNvSpPr/>
            <p:nvPr/>
          </p:nvSpPr>
          <p:spPr>
            <a:xfrm rot="5400000">
              <a:off x="119471" y="2962820"/>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5" name="Google Shape;265;p30"/>
            <p:cNvSpPr/>
            <p:nvPr/>
          </p:nvSpPr>
          <p:spPr>
            <a:xfrm rot="5400000">
              <a:off x="119471" y="2505863"/>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6" name="Google Shape;266;p30"/>
            <p:cNvSpPr/>
            <p:nvPr/>
          </p:nvSpPr>
          <p:spPr>
            <a:xfrm rot="5400000">
              <a:off x="119471" y="2048968"/>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7" name="Google Shape;267;p30"/>
            <p:cNvSpPr/>
            <p:nvPr/>
          </p:nvSpPr>
          <p:spPr>
            <a:xfrm rot="5400000">
              <a:off x="119471" y="1592074"/>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8" name="Google Shape;268;p30"/>
            <p:cNvSpPr/>
            <p:nvPr/>
          </p:nvSpPr>
          <p:spPr>
            <a:xfrm rot="5400000">
              <a:off x="119471" y="1135179"/>
              <a:ext cx="83200" cy="86647"/>
            </a:xfrm>
            <a:custGeom>
              <a:rect b="b" l="l" r="r" t="t"/>
              <a:pathLst>
                <a:path extrusionOk="0" h="160496" w="184213">
                  <a:moveTo>
                    <a:pt x="0" y="0"/>
                  </a:moveTo>
                  <a:lnTo>
                    <a:pt x="184214"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9" name="Google Shape;269;p30"/>
            <p:cNvSpPr/>
            <p:nvPr/>
          </p:nvSpPr>
          <p:spPr>
            <a:xfrm rot="5400000">
              <a:off x="119471" y="678285"/>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0" name="Google Shape;270;p30"/>
            <p:cNvSpPr/>
            <p:nvPr/>
          </p:nvSpPr>
          <p:spPr>
            <a:xfrm rot="5400000">
              <a:off x="119471" y="221389"/>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1" name="Google Shape;271;p30"/>
            <p:cNvSpPr/>
            <p:nvPr/>
          </p:nvSpPr>
          <p:spPr>
            <a:xfrm rot="5400000">
              <a:off x="3368726" y="-1723"/>
              <a:ext cx="83200" cy="86647"/>
            </a:xfrm>
            <a:custGeom>
              <a:rect b="b" l="l" r="r" t="t"/>
              <a:pathLst>
                <a:path extrusionOk="0" h="160496" w="184213">
                  <a:moveTo>
                    <a:pt x="184214"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2" name="Google Shape;272;p30"/>
            <p:cNvSpPr/>
            <p:nvPr/>
          </p:nvSpPr>
          <p:spPr>
            <a:xfrm rot="5400000">
              <a:off x="3368726" y="455172"/>
              <a:ext cx="83200" cy="86647"/>
            </a:xfrm>
            <a:custGeom>
              <a:rect b="b" l="l" r="r" t="t"/>
              <a:pathLst>
                <a:path extrusionOk="0" h="160496" w="184213">
                  <a:moveTo>
                    <a:pt x="184214"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3" name="Google Shape;273;p30"/>
            <p:cNvSpPr/>
            <p:nvPr/>
          </p:nvSpPr>
          <p:spPr>
            <a:xfrm rot="5400000">
              <a:off x="3368726" y="912066"/>
              <a:ext cx="83200" cy="86647"/>
            </a:xfrm>
            <a:custGeom>
              <a:rect b="b" l="l" r="r" t="t"/>
              <a:pathLst>
                <a:path extrusionOk="0" h="160496" w="184213">
                  <a:moveTo>
                    <a:pt x="184214"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4" name="Google Shape;274;p30"/>
            <p:cNvSpPr/>
            <p:nvPr/>
          </p:nvSpPr>
          <p:spPr>
            <a:xfrm rot="5400000">
              <a:off x="3368726" y="1368961"/>
              <a:ext cx="83200" cy="86647"/>
            </a:xfrm>
            <a:custGeom>
              <a:rect b="b" l="l" r="r" t="t"/>
              <a:pathLst>
                <a:path extrusionOk="0" h="160496" w="184213">
                  <a:moveTo>
                    <a:pt x="184213"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5" name="Google Shape;275;p30"/>
            <p:cNvSpPr/>
            <p:nvPr/>
          </p:nvSpPr>
          <p:spPr>
            <a:xfrm rot="5400000">
              <a:off x="3368726" y="1825856"/>
              <a:ext cx="83200" cy="86647"/>
            </a:xfrm>
            <a:custGeom>
              <a:rect b="b" l="l" r="r" t="t"/>
              <a:pathLst>
                <a:path extrusionOk="0" h="160496" w="184213">
                  <a:moveTo>
                    <a:pt x="184213"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6" name="Google Shape;276;p30"/>
            <p:cNvSpPr/>
            <p:nvPr/>
          </p:nvSpPr>
          <p:spPr>
            <a:xfrm rot="5400000">
              <a:off x="3368706" y="2282781"/>
              <a:ext cx="83240" cy="86647"/>
            </a:xfrm>
            <a:custGeom>
              <a:rect b="b" l="l" r="r" t="t"/>
              <a:pathLst>
                <a:path extrusionOk="0" h="160496" w="184308">
                  <a:moveTo>
                    <a:pt x="184309"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7" name="Google Shape;277;p30"/>
            <p:cNvSpPr/>
            <p:nvPr/>
          </p:nvSpPr>
          <p:spPr>
            <a:xfrm rot="5400000">
              <a:off x="3368726" y="2739708"/>
              <a:ext cx="83200" cy="86647"/>
            </a:xfrm>
            <a:custGeom>
              <a:rect b="b" l="l" r="r" t="t"/>
              <a:pathLst>
                <a:path extrusionOk="0" h="160496" w="184213">
                  <a:moveTo>
                    <a:pt x="184213"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8" name="Google Shape;278;p30"/>
            <p:cNvSpPr/>
            <p:nvPr/>
          </p:nvSpPr>
          <p:spPr>
            <a:xfrm rot="5400000">
              <a:off x="3368726" y="3196603"/>
              <a:ext cx="83200" cy="86647"/>
            </a:xfrm>
            <a:custGeom>
              <a:rect b="b" l="l" r="r" t="t"/>
              <a:pathLst>
                <a:path extrusionOk="0" h="160496" w="184213">
                  <a:moveTo>
                    <a:pt x="184214"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9" name="Google Shape;279;p30"/>
            <p:cNvSpPr/>
            <p:nvPr/>
          </p:nvSpPr>
          <p:spPr>
            <a:xfrm rot="5400000">
              <a:off x="3368726" y="3653497"/>
              <a:ext cx="83200" cy="86647"/>
            </a:xfrm>
            <a:custGeom>
              <a:rect b="b" l="l" r="r" t="t"/>
              <a:pathLst>
                <a:path extrusionOk="0" h="160496" w="184213">
                  <a:moveTo>
                    <a:pt x="184214"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0" name="Google Shape;280;p30"/>
            <p:cNvSpPr/>
            <p:nvPr/>
          </p:nvSpPr>
          <p:spPr>
            <a:xfrm rot="5400000">
              <a:off x="3177602" y="3876609"/>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1" name="Google Shape;281;p30"/>
            <p:cNvSpPr/>
            <p:nvPr/>
          </p:nvSpPr>
          <p:spPr>
            <a:xfrm rot="5400000">
              <a:off x="3177602" y="3419715"/>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2" name="Google Shape;282;p30"/>
            <p:cNvSpPr/>
            <p:nvPr/>
          </p:nvSpPr>
          <p:spPr>
            <a:xfrm rot="5400000">
              <a:off x="3177602" y="2962820"/>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3" name="Google Shape;283;p30"/>
            <p:cNvSpPr/>
            <p:nvPr/>
          </p:nvSpPr>
          <p:spPr>
            <a:xfrm rot="5400000">
              <a:off x="3177602" y="2505863"/>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4" name="Google Shape;284;p30"/>
            <p:cNvSpPr/>
            <p:nvPr/>
          </p:nvSpPr>
          <p:spPr>
            <a:xfrm rot="5400000">
              <a:off x="3177602" y="2048968"/>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5" name="Google Shape;285;p30"/>
            <p:cNvSpPr/>
            <p:nvPr/>
          </p:nvSpPr>
          <p:spPr>
            <a:xfrm rot="5400000">
              <a:off x="3177602" y="1592074"/>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6" name="Google Shape;286;p30"/>
            <p:cNvSpPr/>
            <p:nvPr/>
          </p:nvSpPr>
          <p:spPr>
            <a:xfrm rot="5400000">
              <a:off x="3177602" y="1135179"/>
              <a:ext cx="83200" cy="86647"/>
            </a:xfrm>
            <a:custGeom>
              <a:rect b="b" l="l" r="r" t="t"/>
              <a:pathLst>
                <a:path extrusionOk="0" h="160496" w="184213">
                  <a:moveTo>
                    <a:pt x="0" y="0"/>
                  </a:moveTo>
                  <a:lnTo>
                    <a:pt x="184214"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7" name="Google Shape;287;p30"/>
            <p:cNvSpPr/>
            <p:nvPr/>
          </p:nvSpPr>
          <p:spPr>
            <a:xfrm rot="5400000">
              <a:off x="3177602" y="678285"/>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8" name="Google Shape;288;p30"/>
            <p:cNvSpPr/>
            <p:nvPr/>
          </p:nvSpPr>
          <p:spPr>
            <a:xfrm rot="5400000">
              <a:off x="3177602" y="221389"/>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9" name="Google Shape;289;p30"/>
            <p:cNvSpPr/>
            <p:nvPr/>
          </p:nvSpPr>
          <p:spPr>
            <a:xfrm rot="5400000">
              <a:off x="3559849" y="6583357"/>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0" name="Google Shape;290;p30"/>
            <p:cNvSpPr/>
            <p:nvPr/>
          </p:nvSpPr>
          <p:spPr>
            <a:xfrm rot="5400000">
              <a:off x="3559849" y="6126462"/>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1" name="Google Shape;291;p30"/>
            <p:cNvSpPr/>
            <p:nvPr/>
          </p:nvSpPr>
          <p:spPr>
            <a:xfrm rot="5400000">
              <a:off x="3559849" y="5669568"/>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2" name="Google Shape;292;p30"/>
            <p:cNvSpPr/>
            <p:nvPr/>
          </p:nvSpPr>
          <p:spPr>
            <a:xfrm rot="5400000">
              <a:off x="3559849" y="5212673"/>
              <a:ext cx="83200" cy="86647"/>
            </a:xfrm>
            <a:custGeom>
              <a:rect b="b" l="l" r="r" t="t"/>
              <a:pathLst>
                <a:path extrusionOk="0" h="160496" w="184213">
                  <a:moveTo>
                    <a:pt x="0" y="0"/>
                  </a:moveTo>
                  <a:lnTo>
                    <a:pt x="184214"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3" name="Google Shape;293;p30"/>
            <p:cNvSpPr/>
            <p:nvPr/>
          </p:nvSpPr>
          <p:spPr>
            <a:xfrm rot="5400000">
              <a:off x="3559849" y="4755779"/>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4" name="Google Shape;294;p30"/>
            <p:cNvSpPr/>
            <p:nvPr/>
          </p:nvSpPr>
          <p:spPr>
            <a:xfrm rot="5400000">
              <a:off x="3559849" y="4298883"/>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5" name="Google Shape;295;p30"/>
            <p:cNvSpPr/>
            <p:nvPr/>
          </p:nvSpPr>
          <p:spPr>
            <a:xfrm rot="5400000">
              <a:off x="3559849" y="3876609"/>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6" name="Google Shape;296;p30"/>
            <p:cNvSpPr/>
            <p:nvPr/>
          </p:nvSpPr>
          <p:spPr>
            <a:xfrm rot="5400000">
              <a:off x="3559849" y="3419715"/>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7" name="Google Shape;297;p30"/>
            <p:cNvSpPr/>
            <p:nvPr/>
          </p:nvSpPr>
          <p:spPr>
            <a:xfrm rot="5400000">
              <a:off x="3559849" y="2962820"/>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8" name="Google Shape;298;p30"/>
            <p:cNvSpPr/>
            <p:nvPr/>
          </p:nvSpPr>
          <p:spPr>
            <a:xfrm rot="5400000">
              <a:off x="3559849" y="2505863"/>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9" name="Google Shape;299;p30"/>
            <p:cNvSpPr/>
            <p:nvPr/>
          </p:nvSpPr>
          <p:spPr>
            <a:xfrm rot="5400000">
              <a:off x="3559849" y="2048968"/>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0" name="Google Shape;300;p30"/>
            <p:cNvSpPr/>
            <p:nvPr/>
          </p:nvSpPr>
          <p:spPr>
            <a:xfrm rot="5400000">
              <a:off x="3559849" y="1592074"/>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1" name="Google Shape;301;p30"/>
            <p:cNvSpPr/>
            <p:nvPr/>
          </p:nvSpPr>
          <p:spPr>
            <a:xfrm rot="5400000">
              <a:off x="3559849" y="1135179"/>
              <a:ext cx="83200" cy="86647"/>
            </a:xfrm>
            <a:custGeom>
              <a:rect b="b" l="l" r="r" t="t"/>
              <a:pathLst>
                <a:path extrusionOk="0" h="160496" w="184213">
                  <a:moveTo>
                    <a:pt x="0" y="0"/>
                  </a:moveTo>
                  <a:lnTo>
                    <a:pt x="184214"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2" name="Google Shape;302;p30"/>
            <p:cNvSpPr/>
            <p:nvPr/>
          </p:nvSpPr>
          <p:spPr>
            <a:xfrm rot="5400000">
              <a:off x="3559849" y="678285"/>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3" name="Google Shape;303;p30"/>
            <p:cNvSpPr/>
            <p:nvPr/>
          </p:nvSpPr>
          <p:spPr>
            <a:xfrm rot="5400000">
              <a:off x="3559849" y="221389"/>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sp>
        <p:nvSpPr>
          <p:cNvPr id="304" name="Google Shape;304;p30"/>
          <p:cNvSpPr txBox="1"/>
          <p:nvPr>
            <p:ph idx="10" type="dt"/>
          </p:nvPr>
        </p:nvSpPr>
        <p:spPr>
          <a:xfrm>
            <a:off x="6636350" y="4235549"/>
            <a:ext cx="2133600" cy="273844"/>
          </a:xfrm>
          <a:prstGeom prst="rect">
            <a:avLst/>
          </a:prstGeom>
          <a:noFill/>
          <a:ln>
            <a:noFill/>
          </a:ln>
        </p:spPr>
        <p:txBody>
          <a:bodyPr anchorCtr="0" anchor="ctr" bIns="45700" lIns="0" spcFirstLastPara="1" rIns="0" wrap="square" tIns="4570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05" name="Google Shape;305;p30"/>
          <p:cNvSpPr txBox="1"/>
          <p:nvPr>
            <p:ph idx="12" type="sldNum"/>
          </p:nvPr>
        </p:nvSpPr>
        <p:spPr>
          <a:xfrm>
            <a:off x="6553200" y="4767263"/>
            <a:ext cx="2133600" cy="273844"/>
          </a:xfrm>
          <a:prstGeom prst="rect">
            <a:avLst/>
          </a:prstGeom>
          <a:noFill/>
          <a:ln>
            <a:noFill/>
          </a:ln>
        </p:spPr>
        <p:txBody>
          <a:bodyPr anchorCtr="0" anchor="ctr" bIns="45700" lIns="0" spcFirstLastPara="1" rIns="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57" name="Shape 657"/>
        <p:cNvGrpSpPr/>
        <p:nvPr/>
      </p:nvGrpSpPr>
      <p:grpSpPr>
        <a:xfrm>
          <a:off x="0" y="0"/>
          <a:ext cx="0" cy="0"/>
          <a:chOff x="0" y="0"/>
          <a:chExt cx="0" cy="0"/>
        </a:xfrm>
      </p:grpSpPr>
      <p:sp>
        <p:nvSpPr>
          <p:cNvPr id="658" name="Google Shape;658;p39"/>
          <p:cNvSpPr txBox="1"/>
          <p:nvPr>
            <p:ph type="title"/>
          </p:nvPr>
        </p:nvSpPr>
        <p:spPr>
          <a:xfrm>
            <a:off x="304414" y="249492"/>
            <a:ext cx="8229600" cy="533311"/>
          </a:xfrm>
          <a:prstGeom prst="rect">
            <a:avLst/>
          </a:prstGeom>
          <a:noFill/>
          <a:ln>
            <a:noFill/>
          </a:ln>
        </p:spPr>
        <p:txBody>
          <a:bodyPr anchorCtr="0" anchor="ctr" bIns="45700" lIns="0" spcFirstLastPara="1" rIns="0" wrap="square" tIns="45700">
            <a:noAutofit/>
          </a:bodyPr>
          <a:lstStyle>
            <a:lvl1pPr lvl="0" marR="0" algn="l">
              <a:lnSpc>
                <a:spcPct val="100000"/>
              </a:lnSpc>
              <a:spcBef>
                <a:spcPts val="0"/>
              </a:spcBef>
              <a:spcAft>
                <a:spcPts val="0"/>
              </a:spcAft>
              <a:buClr>
                <a:schemeClr val="dk1"/>
              </a:buClr>
              <a:buSzPts val="800"/>
              <a:buFont typeface="Quattrocento Sans"/>
              <a:buNone/>
              <a:defRPr sz="8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59" name="Google Shape;659;p39"/>
          <p:cNvSpPr txBox="1"/>
          <p:nvPr>
            <p:ph idx="10" type="dt"/>
          </p:nvPr>
        </p:nvSpPr>
        <p:spPr>
          <a:xfrm>
            <a:off x="6760567" y="4270177"/>
            <a:ext cx="2133600" cy="273844"/>
          </a:xfrm>
          <a:prstGeom prst="rect">
            <a:avLst/>
          </a:prstGeom>
          <a:noFill/>
          <a:ln>
            <a:noFill/>
          </a:ln>
        </p:spPr>
        <p:txBody>
          <a:bodyPr anchorCtr="0" anchor="ctr" bIns="45700" lIns="0" spcFirstLastPara="1" rIns="0" wrap="square" tIns="4570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60" name="Google Shape;660;p39"/>
          <p:cNvSpPr txBox="1"/>
          <p:nvPr>
            <p:ph idx="11" type="ftr"/>
          </p:nvPr>
        </p:nvSpPr>
        <p:spPr>
          <a:xfrm>
            <a:off x="3124200" y="4767263"/>
            <a:ext cx="2895600" cy="273844"/>
          </a:xfrm>
          <a:prstGeom prst="rect">
            <a:avLst/>
          </a:prstGeom>
          <a:noFill/>
          <a:ln>
            <a:noFill/>
          </a:ln>
        </p:spPr>
        <p:txBody>
          <a:bodyPr anchorCtr="0" anchor="ctr" bIns="45700" lIns="0" spcFirstLastPara="1" rIns="0" wrap="square" tIns="4570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61" name="Google Shape;661;p39"/>
          <p:cNvSpPr txBox="1"/>
          <p:nvPr>
            <p:ph idx="12" type="sldNum"/>
          </p:nvPr>
        </p:nvSpPr>
        <p:spPr>
          <a:xfrm>
            <a:off x="6553200" y="4767263"/>
            <a:ext cx="2133600" cy="273844"/>
          </a:xfrm>
          <a:prstGeom prst="rect">
            <a:avLst/>
          </a:prstGeom>
          <a:noFill/>
          <a:ln>
            <a:noFill/>
          </a:ln>
        </p:spPr>
        <p:txBody>
          <a:bodyPr anchorCtr="0" anchor="ctr" bIns="45700" lIns="0" spcFirstLastPara="1" rIns="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p:cSld name="Custom">
    <p:spTree>
      <p:nvGrpSpPr>
        <p:cNvPr id="662" name="Shape 662"/>
        <p:cNvGrpSpPr/>
        <p:nvPr/>
      </p:nvGrpSpPr>
      <p:grpSpPr>
        <a:xfrm>
          <a:off x="0" y="0"/>
          <a:ext cx="0" cy="0"/>
          <a:chOff x="0" y="0"/>
          <a:chExt cx="0" cy="0"/>
        </a:xfrm>
      </p:grpSpPr>
      <p:sp>
        <p:nvSpPr>
          <p:cNvPr id="663" name="Google Shape;663;p40"/>
          <p:cNvSpPr txBox="1"/>
          <p:nvPr>
            <p:ph idx="1" type="body"/>
          </p:nvPr>
        </p:nvSpPr>
        <p:spPr>
          <a:xfrm>
            <a:off x="-1628042" y="208360"/>
            <a:ext cx="844061" cy="685800"/>
          </a:xfrm>
          <a:prstGeom prst="rect">
            <a:avLst/>
          </a:prstGeom>
          <a:noFill/>
          <a:ln>
            <a:noFill/>
          </a:ln>
        </p:spPr>
        <p:txBody>
          <a:bodyPr anchorCtr="0" anchor="t" bIns="45700" lIns="0" spcFirstLastPara="1" rIns="0" wrap="square" tIns="45700">
            <a:normAutofit/>
          </a:bodyPr>
          <a:lstStyle>
            <a:lvl1pPr indent="-317500" lvl="0" marL="457200" algn="l">
              <a:lnSpc>
                <a:spcPct val="100000"/>
              </a:lnSpc>
              <a:spcBef>
                <a:spcPts val="300"/>
              </a:spcBef>
              <a:spcAft>
                <a:spcPts val="0"/>
              </a:spcAft>
              <a:buClr>
                <a:schemeClr val="dk1"/>
              </a:buClr>
              <a:buSzPts val="1400"/>
              <a:buChar char="•"/>
              <a:defRPr/>
            </a:lvl1pPr>
            <a:lvl2pPr indent="-317500" lvl="1" marL="914400" algn="l">
              <a:lnSpc>
                <a:spcPct val="100000"/>
              </a:lnSpc>
              <a:spcBef>
                <a:spcPts val="300"/>
              </a:spcBef>
              <a:spcAft>
                <a:spcPts val="0"/>
              </a:spcAft>
              <a:buClr>
                <a:schemeClr val="dk1"/>
              </a:buClr>
              <a:buSzPts val="1400"/>
              <a:buChar char="–"/>
              <a:defRPr/>
            </a:lvl2pPr>
            <a:lvl3pPr indent="-317500" lvl="2" marL="1371600" algn="l">
              <a:lnSpc>
                <a:spcPct val="100000"/>
              </a:lnSpc>
              <a:spcBef>
                <a:spcPts val="300"/>
              </a:spcBef>
              <a:spcAft>
                <a:spcPts val="0"/>
              </a:spcAft>
              <a:buClr>
                <a:schemeClr val="dk1"/>
              </a:buClr>
              <a:buSzPts val="1400"/>
              <a:buChar char="•"/>
              <a:defRPr/>
            </a:lvl3pPr>
            <a:lvl4pPr indent="-317500" lvl="3" marL="1828800" algn="l">
              <a:lnSpc>
                <a:spcPct val="100000"/>
              </a:lnSpc>
              <a:spcBef>
                <a:spcPts val="300"/>
              </a:spcBef>
              <a:spcAft>
                <a:spcPts val="0"/>
              </a:spcAft>
              <a:buClr>
                <a:schemeClr val="dk1"/>
              </a:buClr>
              <a:buSzPts val="1400"/>
              <a:buChar char="–"/>
              <a:defRPr/>
            </a:lvl4pPr>
            <a:lvl5pPr indent="-317500" lvl="4" marL="2286000" algn="l">
              <a:lnSpc>
                <a:spcPct val="100000"/>
              </a:lnSpc>
              <a:spcBef>
                <a:spcPts val="3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664" name="Google Shape;664;p40"/>
          <p:cNvSpPr txBox="1"/>
          <p:nvPr>
            <p:ph type="title"/>
          </p:nvPr>
        </p:nvSpPr>
        <p:spPr>
          <a:xfrm>
            <a:off x="464128" y="990706"/>
            <a:ext cx="8229600" cy="72540"/>
          </a:xfrm>
          <a:prstGeom prst="rect">
            <a:avLst/>
          </a:prstGeom>
          <a:noFill/>
          <a:ln>
            <a:noFill/>
          </a:ln>
        </p:spPr>
        <p:txBody>
          <a:bodyPr anchorCtr="0" anchor="ctr" bIns="45700" lIns="0" spcFirstLastPara="1" rIns="0" wrap="square" tIns="45700">
            <a:normAutofit/>
          </a:bodyPr>
          <a:lstStyle>
            <a:lvl1pPr lvl="0" algn="l">
              <a:lnSpc>
                <a:spcPct val="115000"/>
              </a:lnSpc>
              <a:spcBef>
                <a:spcPts val="0"/>
              </a:spcBef>
              <a:spcAft>
                <a:spcPts val="0"/>
              </a:spcAft>
              <a:buClr>
                <a:schemeClr val="dk1"/>
              </a:buClr>
              <a:buSzPts val="2700"/>
              <a:buFont typeface="Quattrocento Sans"/>
              <a:buNone/>
              <a:defRPr/>
            </a:lvl1pPr>
            <a:lvl2pPr lvl="1" algn="l">
              <a:lnSpc>
                <a:spcPct val="100000"/>
              </a:lnSpc>
              <a:spcBef>
                <a:spcPts val="100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65" name="Google Shape;665;p40"/>
          <p:cNvSpPr txBox="1"/>
          <p:nvPr>
            <p:ph idx="10" type="dt"/>
          </p:nvPr>
        </p:nvSpPr>
        <p:spPr>
          <a:xfrm>
            <a:off x="6760567" y="4270177"/>
            <a:ext cx="2133600" cy="273844"/>
          </a:xfrm>
          <a:prstGeom prst="rect">
            <a:avLst/>
          </a:prstGeom>
          <a:noFill/>
          <a:ln>
            <a:noFill/>
          </a:ln>
        </p:spPr>
        <p:txBody>
          <a:bodyPr anchorCtr="0" anchor="ctr" bIns="45700" lIns="0" spcFirstLastPara="1" rIns="0" wrap="square" tIns="4570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66" name="Google Shape;666;p40"/>
          <p:cNvSpPr txBox="1"/>
          <p:nvPr>
            <p:ph idx="11" type="ftr"/>
          </p:nvPr>
        </p:nvSpPr>
        <p:spPr>
          <a:xfrm>
            <a:off x="3124200" y="4767263"/>
            <a:ext cx="2895600" cy="273844"/>
          </a:xfrm>
          <a:prstGeom prst="rect">
            <a:avLst/>
          </a:prstGeom>
          <a:noFill/>
          <a:ln>
            <a:noFill/>
          </a:ln>
        </p:spPr>
        <p:txBody>
          <a:bodyPr anchorCtr="0" anchor="ctr" bIns="45700" lIns="0" spcFirstLastPara="1" rIns="0" wrap="square" tIns="4570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67" name="Google Shape;667;p40"/>
          <p:cNvSpPr txBox="1"/>
          <p:nvPr>
            <p:ph idx="12" type="sldNum"/>
          </p:nvPr>
        </p:nvSpPr>
        <p:spPr>
          <a:xfrm>
            <a:off x="6553200" y="4767263"/>
            <a:ext cx="2133600" cy="273844"/>
          </a:xfrm>
          <a:prstGeom prst="rect">
            <a:avLst/>
          </a:prstGeom>
          <a:noFill/>
          <a:ln>
            <a:noFill/>
          </a:ln>
        </p:spPr>
        <p:txBody>
          <a:bodyPr anchorCtr="0" anchor="ctr" bIns="45700" lIns="0" spcFirstLastPara="1" rIns="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pic>
        <p:nvPicPr>
          <p:cNvPr id="668" name="Google Shape;668;p40"/>
          <p:cNvPicPr preferRelativeResize="0"/>
          <p:nvPr/>
        </p:nvPicPr>
        <p:blipFill rotWithShape="1">
          <a:blip r:embed="rId2">
            <a:alphaModFix/>
          </a:blip>
          <a:srcRect b="0" l="0" r="0" t="0"/>
          <a:stretch/>
        </p:blipFill>
        <p:spPr>
          <a:xfrm>
            <a:off x="457200" y="1352550"/>
            <a:ext cx="4038601" cy="3048000"/>
          </a:xfrm>
          <a:prstGeom prst="rect">
            <a:avLst/>
          </a:prstGeom>
          <a:noFill/>
          <a:ln>
            <a:noFill/>
          </a:ln>
        </p:spPr>
      </p:pic>
      <p:pic>
        <p:nvPicPr>
          <p:cNvPr id="669" name="Google Shape;669;p40"/>
          <p:cNvPicPr preferRelativeResize="0"/>
          <p:nvPr/>
        </p:nvPicPr>
        <p:blipFill rotWithShape="1">
          <a:blip r:embed="rId3">
            <a:alphaModFix/>
          </a:blip>
          <a:srcRect b="0" l="0" r="0" t="0"/>
          <a:stretch/>
        </p:blipFill>
        <p:spPr>
          <a:xfrm>
            <a:off x="4648202" y="1341835"/>
            <a:ext cx="4038600" cy="305871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ile">
  <p:cSld name="Title Sile">
    <p:spTree>
      <p:nvGrpSpPr>
        <p:cNvPr id="670" name="Shape 670"/>
        <p:cNvGrpSpPr/>
        <p:nvPr/>
      </p:nvGrpSpPr>
      <p:grpSpPr>
        <a:xfrm>
          <a:off x="0" y="0"/>
          <a:ext cx="0" cy="0"/>
          <a:chOff x="0" y="0"/>
          <a:chExt cx="0" cy="0"/>
        </a:xfrm>
      </p:grpSpPr>
      <p:sp>
        <p:nvSpPr>
          <p:cNvPr id="671" name="Google Shape;671;p41"/>
          <p:cNvSpPr txBox="1"/>
          <p:nvPr>
            <p:ph idx="12" type="sldNum"/>
          </p:nvPr>
        </p:nvSpPr>
        <p:spPr>
          <a:xfrm>
            <a:off x="8353404" y="4630341"/>
            <a:ext cx="565735" cy="317673"/>
          </a:xfrm>
          <a:prstGeom prst="rect">
            <a:avLst/>
          </a:prstGeom>
          <a:noFill/>
          <a:ln>
            <a:noFill/>
          </a:ln>
        </p:spPr>
        <p:txBody>
          <a:bodyPr anchorCtr="0" anchor="ctr" bIns="45700" lIns="0" spcFirstLastPara="1" rIns="0" wrap="square" tIns="45700">
            <a:noAutofit/>
          </a:bodyPr>
          <a:lstStyle>
            <a:lvl1pPr indent="0" lvl="0"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
        <p:nvSpPr>
          <p:cNvPr id="672" name="Google Shape;672;p41"/>
          <p:cNvSpPr txBox="1"/>
          <p:nvPr>
            <p:ph idx="11" type="ftr"/>
          </p:nvPr>
        </p:nvSpPr>
        <p:spPr>
          <a:xfrm>
            <a:off x="466474" y="4667807"/>
            <a:ext cx="2895600" cy="273844"/>
          </a:xfrm>
          <a:prstGeom prst="rect">
            <a:avLst/>
          </a:prstGeom>
          <a:noFill/>
          <a:ln>
            <a:noFill/>
          </a:ln>
        </p:spPr>
        <p:txBody>
          <a:bodyPr anchorCtr="0" anchor="ctr" bIns="45700" lIns="0" spcFirstLastPara="1" rIns="0" wrap="square" tIns="45700">
            <a:noAutofit/>
          </a:bodyPr>
          <a:lstStyle>
            <a:lvl1pPr lvl="0" algn="l">
              <a:lnSpc>
                <a:spcPct val="100000"/>
              </a:lnSpc>
              <a:spcBef>
                <a:spcPts val="0"/>
              </a:spcBef>
              <a:spcAft>
                <a:spcPts val="0"/>
              </a:spcAft>
              <a:buSzPts val="1100"/>
              <a:buNone/>
              <a:defRPr>
                <a:solidFill>
                  <a:srgbClr val="A5A5A5"/>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73" name="Google Shape;673;p41"/>
          <p:cNvSpPr/>
          <p:nvPr/>
        </p:nvSpPr>
        <p:spPr>
          <a:xfrm>
            <a:off x="9061061" y="4542761"/>
            <a:ext cx="82939" cy="519097"/>
          </a:xfrm>
          <a:prstGeom prst="rect">
            <a:avLst/>
          </a:prstGeom>
          <a:solidFill>
            <a:srgbClr val="D8D8D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674" name="Google Shape;674;p41"/>
          <p:cNvSpPr txBox="1"/>
          <p:nvPr>
            <p:ph type="title"/>
          </p:nvPr>
        </p:nvSpPr>
        <p:spPr>
          <a:xfrm>
            <a:off x="457200" y="303498"/>
            <a:ext cx="8229600" cy="435792"/>
          </a:xfrm>
          <a:prstGeom prst="rect">
            <a:avLst/>
          </a:prstGeom>
          <a:noFill/>
          <a:ln>
            <a:noFill/>
          </a:ln>
        </p:spPr>
        <p:txBody>
          <a:bodyPr anchorCtr="0" anchor="ctr" bIns="45700" lIns="0" spcFirstLastPara="1" rIns="0" wrap="square" tIns="45700">
            <a:normAutofit/>
          </a:bodyPr>
          <a:lstStyle>
            <a:lvl1pPr lvl="0" algn="l">
              <a:lnSpc>
                <a:spcPct val="100000"/>
              </a:lnSpc>
              <a:spcBef>
                <a:spcPts val="0"/>
              </a:spcBef>
              <a:spcAft>
                <a:spcPts val="0"/>
              </a:spcAft>
              <a:buClr>
                <a:schemeClr val="accent5"/>
              </a:buClr>
              <a:buSzPts val="2700"/>
              <a:buFont typeface="Quattrocento Sans"/>
              <a:buNone/>
              <a:defRPr>
                <a:solidFill>
                  <a:schemeClr val="accent5"/>
                </a:solidFill>
                <a:latin typeface="Quattrocento Sans"/>
                <a:ea typeface="Quattrocento Sans"/>
                <a:cs typeface="Quattrocento Sans"/>
                <a:sym typeface="Quattrocento Sans"/>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75" name="Google Shape;675;p41"/>
          <p:cNvSpPr/>
          <p:nvPr/>
        </p:nvSpPr>
        <p:spPr>
          <a:xfrm>
            <a:off x="-3704" y="0"/>
            <a:ext cx="9147704" cy="195486"/>
          </a:xfrm>
          <a:prstGeom prst="rect">
            <a:avLst/>
          </a:prstGeom>
          <a:solidFill>
            <a:srgbClr val="002060"/>
          </a:solidFill>
          <a:ln cap="flat" cmpd="sng" w="25400">
            <a:solidFill>
              <a:srgbClr val="00206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
  <p:cSld name="Three Column">
    <p:spTree>
      <p:nvGrpSpPr>
        <p:cNvPr id="676" name="Shape 676"/>
        <p:cNvGrpSpPr/>
        <p:nvPr/>
      </p:nvGrpSpPr>
      <p:grpSpPr>
        <a:xfrm>
          <a:off x="0" y="0"/>
          <a:ext cx="0" cy="0"/>
          <a:chOff x="0" y="0"/>
          <a:chExt cx="0" cy="0"/>
        </a:xfrm>
      </p:grpSpPr>
      <p:sp>
        <p:nvSpPr>
          <p:cNvPr id="677" name="Google Shape;677;p42"/>
          <p:cNvSpPr/>
          <p:nvPr/>
        </p:nvSpPr>
        <p:spPr>
          <a:xfrm>
            <a:off x="7218983" y="702879"/>
            <a:ext cx="1925017" cy="4440621"/>
          </a:xfrm>
          <a:prstGeom prst="rect">
            <a:avLst/>
          </a:prstGeom>
          <a:solidFill>
            <a:schemeClr val="accent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678" name="Google Shape;678;p42"/>
          <p:cNvSpPr/>
          <p:nvPr/>
        </p:nvSpPr>
        <p:spPr>
          <a:xfrm>
            <a:off x="7142564" y="4542761"/>
            <a:ext cx="82939" cy="519097"/>
          </a:xfrm>
          <a:prstGeom prst="rect">
            <a:avLst/>
          </a:prstGeom>
          <a:solidFill>
            <a:srgbClr val="D8D8D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679" name="Google Shape;679;p42"/>
          <p:cNvSpPr/>
          <p:nvPr/>
        </p:nvSpPr>
        <p:spPr>
          <a:xfrm>
            <a:off x="7294392" y="2524009"/>
            <a:ext cx="62416" cy="75863"/>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80" name="Google Shape;680;p42"/>
          <p:cNvSpPr/>
          <p:nvPr/>
        </p:nvSpPr>
        <p:spPr>
          <a:xfrm>
            <a:off x="7637152" y="2524009"/>
            <a:ext cx="62416" cy="75863"/>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81" name="Google Shape;681;p42"/>
          <p:cNvSpPr/>
          <p:nvPr/>
        </p:nvSpPr>
        <p:spPr>
          <a:xfrm>
            <a:off x="7979912" y="2524009"/>
            <a:ext cx="62416" cy="75863"/>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82" name="Google Shape;682;p42"/>
          <p:cNvSpPr/>
          <p:nvPr/>
        </p:nvSpPr>
        <p:spPr>
          <a:xfrm>
            <a:off x="8322673" y="2524009"/>
            <a:ext cx="62416" cy="75863"/>
          </a:xfrm>
          <a:custGeom>
            <a:rect b="b" l="l" r="r" t="t"/>
            <a:pathLst>
              <a:path extrusionOk="0" h="160496" w="184213">
                <a:moveTo>
                  <a:pt x="184213"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83" name="Google Shape;683;p42"/>
          <p:cNvSpPr/>
          <p:nvPr/>
        </p:nvSpPr>
        <p:spPr>
          <a:xfrm>
            <a:off x="8665433" y="2524009"/>
            <a:ext cx="62416" cy="75863"/>
          </a:xfrm>
          <a:custGeom>
            <a:rect b="b" l="l" r="r" t="t"/>
            <a:pathLst>
              <a:path extrusionOk="0" h="160496" w="184213">
                <a:moveTo>
                  <a:pt x="184213"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84" name="Google Shape;684;p42"/>
          <p:cNvSpPr/>
          <p:nvPr/>
        </p:nvSpPr>
        <p:spPr>
          <a:xfrm>
            <a:off x="9008201" y="2524009"/>
            <a:ext cx="62446" cy="75863"/>
          </a:xfrm>
          <a:custGeom>
            <a:rect b="b" l="l" r="r" t="t"/>
            <a:pathLst>
              <a:path extrusionOk="0" h="160496" w="184308">
                <a:moveTo>
                  <a:pt x="184309"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85" name="Google Shape;685;p42"/>
          <p:cNvSpPr/>
          <p:nvPr/>
        </p:nvSpPr>
        <p:spPr>
          <a:xfrm>
            <a:off x="8832811" y="2691344"/>
            <a:ext cx="62416" cy="75863"/>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86" name="Google Shape;686;p42"/>
          <p:cNvSpPr/>
          <p:nvPr/>
        </p:nvSpPr>
        <p:spPr>
          <a:xfrm>
            <a:off x="8490051" y="2691344"/>
            <a:ext cx="62416" cy="75863"/>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87" name="Google Shape;687;p42"/>
          <p:cNvSpPr/>
          <p:nvPr/>
        </p:nvSpPr>
        <p:spPr>
          <a:xfrm>
            <a:off x="8147290" y="2691344"/>
            <a:ext cx="62416" cy="75863"/>
          </a:xfrm>
          <a:custGeom>
            <a:rect b="b" l="l" r="r" t="t"/>
            <a:pathLst>
              <a:path extrusionOk="0" h="160496" w="184213">
                <a:moveTo>
                  <a:pt x="0" y="0"/>
                </a:moveTo>
                <a:lnTo>
                  <a:pt x="184214"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88" name="Google Shape;688;p42"/>
          <p:cNvSpPr/>
          <p:nvPr/>
        </p:nvSpPr>
        <p:spPr>
          <a:xfrm>
            <a:off x="7804531" y="2691344"/>
            <a:ext cx="62416" cy="75863"/>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89" name="Google Shape;689;p42"/>
          <p:cNvSpPr/>
          <p:nvPr/>
        </p:nvSpPr>
        <p:spPr>
          <a:xfrm>
            <a:off x="7461769" y="2691344"/>
            <a:ext cx="62416" cy="75863"/>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90" name="Google Shape;690;p42"/>
          <p:cNvSpPr/>
          <p:nvPr/>
        </p:nvSpPr>
        <p:spPr>
          <a:xfrm>
            <a:off x="7294392" y="2858679"/>
            <a:ext cx="62416" cy="75863"/>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91" name="Google Shape;691;p42"/>
          <p:cNvSpPr/>
          <p:nvPr/>
        </p:nvSpPr>
        <p:spPr>
          <a:xfrm>
            <a:off x="7637152" y="2858679"/>
            <a:ext cx="62416" cy="75863"/>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92" name="Google Shape;692;p42"/>
          <p:cNvSpPr/>
          <p:nvPr/>
        </p:nvSpPr>
        <p:spPr>
          <a:xfrm>
            <a:off x="7979912" y="2858679"/>
            <a:ext cx="62416" cy="75863"/>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93" name="Google Shape;693;p42"/>
          <p:cNvSpPr/>
          <p:nvPr/>
        </p:nvSpPr>
        <p:spPr>
          <a:xfrm>
            <a:off x="8322673" y="2858679"/>
            <a:ext cx="62416" cy="75863"/>
          </a:xfrm>
          <a:custGeom>
            <a:rect b="b" l="l" r="r" t="t"/>
            <a:pathLst>
              <a:path extrusionOk="0" h="160496" w="184213">
                <a:moveTo>
                  <a:pt x="184213"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94" name="Google Shape;694;p42"/>
          <p:cNvSpPr/>
          <p:nvPr/>
        </p:nvSpPr>
        <p:spPr>
          <a:xfrm>
            <a:off x="8665433" y="2858679"/>
            <a:ext cx="62416" cy="75863"/>
          </a:xfrm>
          <a:custGeom>
            <a:rect b="b" l="l" r="r" t="t"/>
            <a:pathLst>
              <a:path extrusionOk="0" h="160496" w="184213">
                <a:moveTo>
                  <a:pt x="184213"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95" name="Google Shape;695;p42"/>
          <p:cNvSpPr/>
          <p:nvPr/>
        </p:nvSpPr>
        <p:spPr>
          <a:xfrm>
            <a:off x="9008201" y="2858679"/>
            <a:ext cx="62446" cy="75863"/>
          </a:xfrm>
          <a:custGeom>
            <a:rect b="b" l="l" r="r" t="t"/>
            <a:pathLst>
              <a:path extrusionOk="0" h="160496" w="184308">
                <a:moveTo>
                  <a:pt x="184309"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96" name="Google Shape;696;p42"/>
          <p:cNvSpPr/>
          <p:nvPr/>
        </p:nvSpPr>
        <p:spPr>
          <a:xfrm>
            <a:off x="8832811" y="3026013"/>
            <a:ext cx="62416" cy="75863"/>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97" name="Google Shape;697;p42"/>
          <p:cNvSpPr/>
          <p:nvPr/>
        </p:nvSpPr>
        <p:spPr>
          <a:xfrm>
            <a:off x="8490051" y="3026013"/>
            <a:ext cx="62416" cy="75863"/>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98" name="Google Shape;698;p42"/>
          <p:cNvSpPr/>
          <p:nvPr/>
        </p:nvSpPr>
        <p:spPr>
          <a:xfrm>
            <a:off x="8147290" y="3026013"/>
            <a:ext cx="62416" cy="75863"/>
          </a:xfrm>
          <a:custGeom>
            <a:rect b="b" l="l" r="r" t="t"/>
            <a:pathLst>
              <a:path extrusionOk="0" h="160496" w="184213">
                <a:moveTo>
                  <a:pt x="0" y="0"/>
                </a:moveTo>
                <a:lnTo>
                  <a:pt x="184214"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99" name="Google Shape;699;p42"/>
          <p:cNvSpPr/>
          <p:nvPr/>
        </p:nvSpPr>
        <p:spPr>
          <a:xfrm>
            <a:off x="7804531" y="3026013"/>
            <a:ext cx="62416" cy="75863"/>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00" name="Google Shape;700;p42"/>
          <p:cNvSpPr/>
          <p:nvPr/>
        </p:nvSpPr>
        <p:spPr>
          <a:xfrm>
            <a:off x="7461769" y="3026013"/>
            <a:ext cx="62416" cy="75863"/>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01" name="Google Shape;701;p42"/>
          <p:cNvSpPr/>
          <p:nvPr/>
        </p:nvSpPr>
        <p:spPr>
          <a:xfrm>
            <a:off x="7294392" y="3193349"/>
            <a:ext cx="62416" cy="75863"/>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02" name="Google Shape;702;p42"/>
          <p:cNvSpPr/>
          <p:nvPr/>
        </p:nvSpPr>
        <p:spPr>
          <a:xfrm>
            <a:off x="7637152" y="3193349"/>
            <a:ext cx="62416" cy="75863"/>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03" name="Google Shape;703;p42"/>
          <p:cNvSpPr/>
          <p:nvPr/>
        </p:nvSpPr>
        <p:spPr>
          <a:xfrm>
            <a:off x="7979912" y="3193349"/>
            <a:ext cx="62416" cy="75863"/>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04" name="Google Shape;704;p42"/>
          <p:cNvSpPr/>
          <p:nvPr/>
        </p:nvSpPr>
        <p:spPr>
          <a:xfrm>
            <a:off x="8322673" y="3193349"/>
            <a:ext cx="62416" cy="75863"/>
          </a:xfrm>
          <a:custGeom>
            <a:rect b="b" l="l" r="r" t="t"/>
            <a:pathLst>
              <a:path extrusionOk="0" h="160496" w="184213">
                <a:moveTo>
                  <a:pt x="184213"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05" name="Google Shape;705;p42"/>
          <p:cNvSpPr/>
          <p:nvPr/>
        </p:nvSpPr>
        <p:spPr>
          <a:xfrm>
            <a:off x="8665433" y="3193349"/>
            <a:ext cx="62416" cy="75863"/>
          </a:xfrm>
          <a:custGeom>
            <a:rect b="b" l="l" r="r" t="t"/>
            <a:pathLst>
              <a:path extrusionOk="0" h="160496" w="184213">
                <a:moveTo>
                  <a:pt x="184213"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06" name="Google Shape;706;p42"/>
          <p:cNvSpPr/>
          <p:nvPr/>
        </p:nvSpPr>
        <p:spPr>
          <a:xfrm>
            <a:off x="9008201" y="3193349"/>
            <a:ext cx="62446" cy="75863"/>
          </a:xfrm>
          <a:custGeom>
            <a:rect b="b" l="l" r="r" t="t"/>
            <a:pathLst>
              <a:path extrusionOk="0" h="160496" w="184308">
                <a:moveTo>
                  <a:pt x="184309"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07" name="Google Shape;707;p42"/>
          <p:cNvSpPr/>
          <p:nvPr/>
        </p:nvSpPr>
        <p:spPr>
          <a:xfrm>
            <a:off x="8832811" y="3360683"/>
            <a:ext cx="62416" cy="75863"/>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08" name="Google Shape;708;p42"/>
          <p:cNvSpPr/>
          <p:nvPr/>
        </p:nvSpPr>
        <p:spPr>
          <a:xfrm>
            <a:off x="8490051" y="3360683"/>
            <a:ext cx="62416" cy="75863"/>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09" name="Google Shape;709;p42"/>
          <p:cNvSpPr/>
          <p:nvPr/>
        </p:nvSpPr>
        <p:spPr>
          <a:xfrm>
            <a:off x="8147290" y="3360683"/>
            <a:ext cx="62416" cy="75863"/>
          </a:xfrm>
          <a:custGeom>
            <a:rect b="b" l="l" r="r" t="t"/>
            <a:pathLst>
              <a:path extrusionOk="0" h="160496" w="184213">
                <a:moveTo>
                  <a:pt x="0" y="0"/>
                </a:moveTo>
                <a:lnTo>
                  <a:pt x="184214"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10" name="Google Shape;710;p42"/>
          <p:cNvSpPr/>
          <p:nvPr/>
        </p:nvSpPr>
        <p:spPr>
          <a:xfrm>
            <a:off x="7804531" y="3360683"/>
            <a:ext cx="62416" cy="75863"/>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11" name="Google Shape;711;p42"/>
          <p:cNvSpPr/>
          <p:nvPr/>
        </p:nvSpPr>
        <p:spPr>
          <a:xfrm>
            <a:off x="7461769" y="3360683"/>
            <a:ext cx="62416" cy="75863"/>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12" name="Google Shape;712;p42"/>
          <p:cNvSpPr/>
          <p:nvPr/>
        </p:nvSpPr>
        <p:spPr>
          <a:xfrm>
            <a:off x="7294392" y="3528018"/>
            <a:ext cx="62416" cy="75863"/>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13" name="Google Shape;713;p42"/>
          <p:cNvSpPr/>
          <p:nvPr/>
        </p:nvSpPr>
        <p:spPr>
          <a:xfrm>
            <a:off x="7637152" y="3528018"/>
            <a:ext cx="62416" cy="75863"/>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14" name="Google Shape;714;p42"/>
          <p:cNvSpPr/>
          <p:nvPr/>
        </p:nvSpPr>
        <p:spPr>
          <a:xfrm>
            <a:off x="7979912" y="3528018"/>
            <a:ext cx="62416" cy="75863"/>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15" name="Google Shape;715;p42"/>
          <p:cNvSpPr/>
          <p:nvPr/>
        </p:nvSpPr>
        <p:spPr>
          <a:xfrm>
            <a:off x="8322673" y="3528018"/>
            <a:ext cx="62416" cy="75863"/>
          </a:xfrm>
          <a:custGeom>
            <a:rect b="b" l="l" r="r" t="t"/>
            <a:pathLst>
              <a:path extrusionOk="0" h="160496" w="184213">
                <a:moveTo>
                  <a:pt x="184213"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16" name="Google Shape;716;p42"/>
          <p:cNvSpPr/>
          <p:nvPr/>
        </p:nvSpPr>
        <p:spPr>
          <a:xfrm>
            <a:off x="8665433" y="3528018"/>
            <a:ext cx="62416" cy="75863"/>
          </a:xfrm>
          <a:custGeom>
            <a:rect b="b" l="l" r="r" t="t"/>
            <a:pathLst>
              <a:path extrusionOk="0" h="160496" w="184213">
                <a:moveTo>
                  <a:pt x="184213"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17" name="Google Shape;717;p42"/>
          <p:cNvSpPr/>
          <p:nvPr/>
        </p:nvSpPr>
        <p:spPr>
          <a:xfrm>
            <a:off x="9008201" y="3528018"/>
            <a:ext cx="62446" cy="75863"/>
          </a:xfrm>
          <a:custGeom>
            <a:rect b="b" l="l" r="r" t="t"/>
            <a:pathLst>
              <a:path extrusionOk="0" h="160496" w="184308">
                <a:moveTo>
                  <a:pt x="184309"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18" name="Google Shape;718;p42"/>
          <p:cNvSpPr/>
          <p:nvPr/>
        </p:nvSpPr>
        <p:spPr>
          <a:xfrm>
            <a:off x="8832811" y="3695353"/>
            <a:ext cx="62416" cy="75863"/>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19" name="Google Shape;719;p42"/>
          <p:cNvSpPr/>
          <p:nvPr/>
        </p:nvSpPr>
        <p:spPr>
          <a:xfrm>
            <a:off x="8490051" y="3695353"/>
            <a:ext cx="62416" cy="75863"/>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20" name="Google Shape;720;p42"/>
          <p:cNvSpPr/>
          <p:nvPr/>
        </p:nvSpPr>
        <p:spPr>
          <a:xfrm>
            <a:off x="8147290" y="3695353"/>
            <a:ext cx="62416" cy="75863"/>
          </a:xfrm>
          <a:custGeom>
            <a:rect b="b" l="l" r="r" t="t"/>
            <a:pathLst>
              <a:path extrusionOk="0" h="160496" w="184213">
                <a:moveTo>
                  <a:pt x="0" y="0"/>
                </a:moveTo>
                <a:lnTo>
                  <a:pt x="184214"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21" name="Google Shape;721;p42"/>
          <p:cNvSpPr/>
          <p:nvPr/>
        </p:nvSpPr>
        <p:spPr>
          <a:xfrm>
            <a:off x="7804531" y="3695353"/>
            <a:ext cx="62416" cy="75863"/>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22" name="Google Shape;722;p42"/>
          <p:cNvSpPr/>
          <p:nvPr/>
        </p:nvSpPr>
        <p:spPr>
          <a:xfrm>
            <a:off x="7461769" y="3695353"/>
            <a:ext cx="62416" cy="75863"/>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23" name="Google Shape;723;p42"/>
          <p:cNvSpPr/>
          <p:nvPr/>
        </p:nvSpPr>
        <p:spPr>
          <a:xfrm>
            <a:off x="7294392" y="3862688"/>
            <a:ext cx="62416" cy="75863"/>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24" name="Google Shape;724;p42"/>
          <p:cNvSpPr/>
          <p:nvPr/>
        </p:nvSpPr>
        <p:spPr>
          <a:xfrm>
            <a:off x="7637152" y="3862688"/>
            <a:ext cx="62416" cy="75863"/>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25" name="Google Shape;725;p42"/>
          <p:cNvSpPr/>
          <p:nvPr/>
        </p:nvSpPr>
        <p:spPr>
          <a:xfrm>
            <a:off x="7979912" y="3862688"/>
            <a:ext cx="62416" cy="75863"/>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26" name="Google Shape;726;p42"/>
          <p:cNvSpPr/>
          <p:nvPr/>
        </p:nvSpPr>
        <p:spPr>
          <a:xfrm>
            <a:off x="8322673" y="3862688"/>
            <a:ext cx="62416" cy="75863"/>
          </a:xfrm>
          <a:custGeom>
            <a:rect b="b" l="l" r="r" t="t"/>
            <a:pathLst>
              <a:path extrusionOk="0" h="160496" w="184213">
                <a:moveTo>
                  <a:pt x="184213"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27" name="Google Shape;727;p42"/>
          <p:cNvSpPr/>
          <p:nvPr/>
        </p:nvSpPr>
        <p:spPr>
          <a:xfrm>
            <a:off x="8665433" y="3862688"/>
            <a:ext cx="62416" cy="75863"/>
          </a:xfrm>
          <a:custGeom>
            <a:rect b="b" l="l" r="r" t="t"/>
            <a:pathLst>
              <a:path extrusionOk="0" h="160496" w="184213">
                <a:moveTo>
                  <a:pt x="184213"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28" name="Google Shape;728;p42"/>
          <p:cNvSpPr/>
          <p:nvPr/>
        </p:nvSpPr>
        <p:spPr>
          <a:xfrm>
            <a:off x="9008201" y="3862688"/>
            <a:ext cx="62446" cy="75863"/>
          </a:xfrm>
          <a:custGeom>
            <a:rect b="b" l="l" r="r" t="t"/>
            <a:pathLst>
              <a:path extrusionOk="0" h="160496" w="184308">
                <a:moveTo>
                  <a:pt x="184309"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29" name="Google Shape;729;p42"/>
          <p:cNvSpPr/>
          <p:nvPr/>
        </p:nvSpPr>
        <p:spPr>
          <a:xfrm>
            <a:off x="8832811" y="4030034"/>
            <a:ext cx="62416" cy="75907"/>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30" name="Google Shape;730;p42"/>
          <p:cNvSpPr/>
          <p:nvPr/>
        </p:nvSpPr>
        <p:spPr>
          <a:xfrm>
            <a:off x="8490051" y="4030034"/>
            <a:ext cx="62416" cy="75907"/>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31" name="Google Shape;731;p42"/>
          <p:cNvSpPr/>
          <p:nvPr/>
        </p:nvSpPr>
        <p:spPr>
          <a:xfrm>
            <a:off x="8147290" y="4030034"/>
            <a:ext cx="62416" cy="75907"/>
          </a:xfrm>
          <a:custGeom>
            <a:rect b="b" l="l" r="r" t="t"/>
            <a:pathLst>
              <a:path extrusionOk="0" h="160591" w="184213">
                <a:moveTo>
                  <a:pt x="0" y="0"/>
                </a:moveTo>
                <a:lnTo>
                  <a:pt x="184214"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32" name="Google Shape;732;p42"/>
          <p:cNvSpPr/>
          <p:nvPr/>
        </p:nvSpPr>
        <p:spPr>
          <a:xfrm>
            <a:off x="7804531" y="4030034"/>
            <a:ext cx="62416" cy="75907"/>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33" name="Google Shape;733;p42"/>
          <p:cNvSpPr/>
          <p:nvPr/>
        </p:nvSpPr>
        <p:spPr>
          <a:xfrm>
            <a:off x="7461769" y="4030034"/>
            <a:ext cx="62416" cy="75907"/>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34" name="Google Shape;734;p42"/>
          <p:cNvSpPr/>
          <p:nvPr/>
        </p:nvSpPr>
        <p:spPr>
          <a:xfrm>
            <a:off x="7294392" y="4197424"/>
            <a:ext cx="62416" cy="75863"/>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35" name="Google Shape;735;p42"/>
          <p:cNvSpPr/>
          <p:nvPr/>
        </p:nvSpPr>
        <p:spPr>
          <a:xfrm>
            <a:off x="7637152" y="4197424"/>
            <a:ext cx="62416" cy="75863"/>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36" name="Google Shape;736;p42"/>
          <p:cNvSpPr/>
          <p:nvPr/>
        </p:nvSpPr>
        <p:spPr>
          <a:xfrm>
            <a:off x="7979912" y="4197424"/>
            <a:ext cx="62416" cy="75863"/>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37" name="Google Shape;737;p42"/>
          <p:cNvSpPr/>
          <p:nvPr/>
        </p:nvSpPr>
        <p:spPr>
          <a:xfrm>
            <a:off x="8322673" y="4197424"/>
            <a:ext cx="62416" cy="75863"/>
          </a:xfrm>
          <a:custGeom>
            <a:rect b="b" l="l" r="r" t="t"/>
            <a:pathLst>
              <a:path extrusionOk="0" h="160496" w="184213">
                <a:moveTo>
                  <a:pt x="184213"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38" name="Google Shape;738;p42"/>
          <p:cNvSpPr/>
          <p:nvPr/>
        </p:nvSpPr>
        <p:spPr>
          <a:xfrm>
            <a:off x="8665433" y="4197424"/>
            <a:ext cx="62416" cy="75863"/>
          </a:xfrm>
          <a:custGeom>
            <a:rect b="b" l="l" r="r" t="t"/>
            <a:pathLst>
              <a:path extrusionOk="0" h="160496" w="184213">
                <a:moveTo>
                  <a:pt x="184213"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39" name="Google Shape;739;p42"/>
          <p:cNvSpPr/>
          <p:nvPr/>
        </p:nvSpPr>
        <p:spPr>
          <a:xfrm>
            <a:off x="9008201" y="4197424"/>
            <a:ext cx="62446" cy="75863"/>
          </a:xfrm>
          <a:custGeom>
            <a:rect b="b" l="l" r="r" t="t"/>
            <a:pathLst>
              <a:path extrusionOk="0" h="160496" w="184308">
                <a:moveTo>
                  <a:pt x="184309"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40" name="Google Shape;740;p42"/>
          <p:cNvSpPr/>
          <p:nvPr/>
        </p:nvSpPr>
        <p:spPr>
          <a:xfrm>
            <a:off x="8832811" y="4364759"/>
            <a:ext cx="62416" cy="75863"/>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41" name="Google Shape;741;p42"/>
          <p:cNvSpPr/>
          <p:nvPr/>
        </p:nvSpPr>
        <p:spPr>
          <a:xfrm>
            <a:off x="8490051" y="4364759"/>
            <a:ext cx="62416" cy="75863"/>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42" name="Google Shape;742;p42"/>
          <p:cNvSpPr/>
          <p:nvPr/>
        </p:nvSpPr>
        <p:spPr>
          <a:xfrm>
            <a:off x="8147290" y="4364759"/>
            <a:ext cx="62416" cy="75863"/>
          </a:xfrm>
          <a:custGeom>
            <a:rect b="b" l="l" r="r" t="t"/>
            <a:pathLst>
              <a:path extrusionOk="0" h="160496" w="184213">
                <a:moveTo>
                  <a:pt x="0" y="0"/>
                </a:moveTo>
                <a:lnTo>
                  <a:pt x="184214"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43" name="Google Shape;743;p42"/>
          <p:cNvSpPr/>
          <p:nvPr/>
        </p:nvSpPr>
        <p:spPr>
          <a:xfrm>
            <a:off x="7804531" y="4364759"/>
            <a:ext cx="62416" cy="75863"/>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44" name="Google Shape;744;p42"/>
          <p:cNvSpPr/>
          <p:nvPr/>
        </p:nvSpPr>
        <p:spPr>
          <a:xfrm>
            <a:off x="7461769" y="4364759"/>
            <a:ext cx="62416" cy="75863"/>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45" name="Google Shape;745;p42"/>
          <p:cNvSpPr/>
          <p:nvPr/>
        </p:nvSpPr>
        <p:spPr>
          <a:xfrm>
            <a:off x="7294392" y="4532093"/>
            <a:ext cx="62416" cy="75863"/>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46" name="Google Shape;746;p42"/>
          <p:cNvSpPr/>
          <p:nvPr/>
        </p:nvSpPr>
        <p:spPr>
          <a:xfrm>
            <a:off x="7637152" y="4532093"/>
            <a:ext cx="62416" cy="75863"/>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47" name="Google Shape;747;p42"/>
          <p:cNvSpPr/>
          <p:nvPr/>
        </p:nvSpPr>
        <p:spPr>
          <a:xfrm>
            <a:off x="7979912" y="4532093"/>
            <a:ext cx="62416" cy="75863"/>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48" name="Google Shape;748;p42"/>
          <p:cNvSpPr/>
          <p:nvPr/>
        </p:nvSpPr>
        <p:spPr>
          <a:xfrm>
            <a:off x="8322673" y="4532093"/>
            <a:ext cx="62416" cy="75863"/>
          </a:xfrm>
          <a:custGeom>
            <a:rect b="b" l="l" r="r" t="t"/>
            <a:pathLst>
              <a:path extrusionOk="0" h="160496" w="184213">
                <a:moveTo>
                  <a:pt x="184213"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49" name="Google Shape;749;p42"/>
          <p:cNvSpPr/>
          <p:nvPr/>
        </p:nvSpPr>
        <p:spPr>
          <a:xfrm>
            <a:off x="8665433" y="4532093"/>
            <a:ext cx="62416" cy="75863"/>
          </a:xfrm>
          <a:custGeom>
            <a:rect b="b" l="l" r="r" t="t"/>
            <a:pathLst>
              <a:path extrusionOk="0" h="160496" w="184213">
                <a:moveTo>
                  <a:pt x="184213"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50" name="Google Shape;750;p42"/>
          <p:cNvSpPr/>
          <p:nvPr/>
        </p:nvSpPr>
        <p:spPr>
          <a:xfrm>
            <a:off x="9008201" y="4532093"/>
            <a:ext cx="62446" cy="75863"/>
          </a:xfrm>
          <a:custGeom>
            <a:rect b="b" l="l" r="r" t="t"/>
            <a:pathLst>
              <a:path extrusionOk="0" h="160496" w="184308">
                <a:moveTo>
                  <a:pt x="184309"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51" name="Google Shape;751;p42"/>
          <p:cNvSpPr/>
          <p:nvPr/>
        </p:nvSpPr>
        <p:spPr>
          <a:xfrm>
            <a:off x="8832811" y="4699428"/>
            <a:ext cx="62416" cy="75863"/>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52" name="Google Shape;752;p42"/>
          <p:cNvSpPr/>
          <p:nvPr/>
        </p:nvSpPr>
        <p:spPr>
          <a:xfrm>
            <a:off x="8490051" y="4699428"/>
            <a:ext cx="62416" cy="75863"/>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53" name="Google Shape;753;p42"/>
          <p:cNvSpPr/>
          <p:nvPr/>
        </p:nvSpPr>
        <p:spPr>
          <a:xfrm>
            <a:off x="8147290" y="4699428"/>
            <a:ext cx="62416" cy="75863"/>
          </a:xfrm>
          <a:custGeom>
            <a:rect b="b" l="l" r="r" t="t"/>
            <a:pathLst>
              <a:path extrusionOk="0" h="160496" w="184213">
                <a:moveTo>
                  <a:pt x="0" y="0"/>
                </a:moveTo>
                <a:lnTo>
                  <a:pt x="184214"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54" name="Google Shape;754;p42"/>
          <p:cNvSpPr/>
          <p:nvPr/>
        </p:nvSpPr>
        <p:spPr>
          <a:xfrm>
            <a:off x="7804531" y="4699428"/>
            <a:ext cx="62416" cy="75863"/>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55" name="Google Shape;755;p42"/>
          <p:cNvSpPr/>
          <p:nvPr/>
        </p:nvSpPr>
        <p:spPr>
          <a:xfrm>
            <a:off x="7461769" y="4699428"/>
            <a:ext cx="62416" cy="75863"/>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56" name="Google Shape;756;p42"/>
          <p:cNvSpPr/>
          <p:nvPr/>
        </p:nvSpPr>
        <p:spPr>
          <a:xfrm>
            <a:off x="7294392" y="4866774"/>
            <a:ext cx="62416" cy="75907"/>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57" name="Google Shape;757;p42"/>
          <p:cNvSpPr/>
          <p:nvPr/>
        </p:nvSpPr>
        <p:spPr>
          <a:xfrm>
            <a:off x="7637152" y="4866774"/>
            <a:ext cx="62416" cy="75907"/>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58" name="Google Shape;758;p42"/>
          <p:cNvSpPr/>
          <p:nvPr/>
        </p:nvSpPr>
        <p:spPr>
          <a:xfrm>
            <a:off x="7979912" y="4866774"/>
            <a:ext cx="62416" cy="75907"/>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59" name="Google Shape;759;p42"/>
          <p:cNvSpPr/>
          <p:nvPr/>
        </p:nvSpPr>
        <p:spPr>
          <a:xfrm>
            <a:off x="8322673" y="4866774"/>
            <a:ext cx="62416" cy="75907"/>
          </a:xfrm>
          <a:custGeom>
            <a:rect b="b" l="l" r="r" t="t"/>
            <a:pathLst>
              <a:path extrusionOk="0" h="160591" w="184213">
                <a:moveTo>
                  <a:pt x="184213"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60" name="Google Shape;760;p42"/>
          <p:cNvSpPr/>
          <p:nvPr/>
        </p:nvSpPr>
        <p:spPr>
          <a:xfrm>
            <a:off x="8665433" y="4866774"/>
            <a:ext cx="62416" cy="75907"/>
          </a:xfrm>
          <a:custGeom>
            <a:rect b="b" l="l" r="r" t="t"/>
            <a:pathLst>
              <a:path extrusionOk="0" h="160591" w="184213">
                <a:moveTo>
                  <a:pt x="184213"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61" name="Google Shape;761;p42"/>
          <p:cNvSpPr/>
          <p:nvPr/>
        </p:nvSpPr>
        <p:spPr>
          <a:xfrm>
            <a:off x="9008200" y="4866774"/>
            <a:ext cx="62448" cy="75907"/>
          </a:xfrm>
          <a:custGeom>
            <a:rect b="b" l="l" r="r" t="t"/>
            <a:pathLst>
              <a:path extrusionOk="0" h="160591" w="184308">
                <a:moveTo>
                  <a:pt x="184309"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62" name="Google Shape;762;p42"/>
          <p:cNvSpPr/>
          <p:nvPr/>
        </p:nvSpPr>
        <p:spPr>
          <a:xfrm>
            <a:off x="8832811" y="5034169"/>
            <a:ext cx="62416" cy="75863"/>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63" name="Google Shape;763;p42"/>
          <p:cNvSpPr/>
          <p:nvPr/>
        </p:nvSpPr>
        <p:spPr>
          <a:xfrm>
            <a:off x="8490051" y="5034169"/>
            <a:ext cx="62416" cy="75863"/>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64" name="Google Shape;764;p42"/>
          <p:cNvSpPr/>
          <p:nvPr/>
        </p:nvSpPr>
        <p:spPr>
          <a:xfrm>
            <a:off x="8147290" y="5034169"/>
            <a:ext cx="62416" cy="75863"/>
          </a:xfrm>
          <a:custGeom>
            <a:rect b="b" l="l" r="r" t="t"/>
            <a:pathLst>
              <a:path extrusionOk="0" h="160496" w="184213">
                <a:moveTo>
                  <a:pt x="0" y="0"/>
                </a:moveTo>
                <a:lnTo>
                  <a:pt x="184214"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65" name="Google Shape;765;p42"/>
          <p:cNvSpPr/>
          <p:nvPr/>
        </p:nvSpPr>
        <p:spPr>
          <a:xfrm>
            <a:off x="7804531" y="5034169"/>
            <a:ext cx="62416" cy="75863"/>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66" name="Google Shape;766;p42"/>
          <p:cNvSpPr/>
          <p:nvPr/>
        </p:nvSpPr>
        <p:spPr>
          <a:xfrm>
            <a:off x="7461769" y="5034169"/>
            <a:ext cx="62416" cy="75863"/>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67" name="Google Shape;767;p42"/>
          <p:cNvSpPr/>
          <p:nvPr/>
        </p:nvSpPr>
        <p:spPr>
          <a:xfrm>
            <a:off x="7294392" y="2189339"/>
            <a:ext cx="62416" cy="75863"/>
          </a:xfrm>
          <a:custGeom>
            <a:rect b="b" l="l" r="r" t="t"/>
            <a:pathLst>
              <a:path extrusionOk="0" h="160496" w="184213">
                <a:moveTo>
                  <a:pt x="184214"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68" name="Google Shape;768;p42"/>
          <p:cNvSpPr/>
          <p:nvPr/>
        </p:nvSpPr>
        <p:spPr>
          <a:xfrm>
            <a:off x="7637152" y="2189339"/>
            <a:ext cx="62416" cy="75863"/>
          </a:xfrm>
          <a:custGeom>
            <a:rect b="b" l="l" r="r" t="t"/>
            <a:pathLst>
              <a:path extrusionOk="0" h="160496" w="184213">
                <a:moveTo>
                  <a:pt x="184214"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69" name="Google Shape;769;p42"/>
          <p:cNvSpPr/>
          <p:nvPr/>
        </p:nvSpPr>
        <p:spPr>
          <a:xfrm>
            <a:off x="7979912" y="2189339"/>
            <a:ext cx="62416" cy="75863"/>
          </a:xfrm>
          <a:custGeom>
            <a:rect b="b" l="l" r="r" t="t"/>
            <a:pathLst>
              <a:path extrusionOk="0" h="160496" w="184213">
                <a:moveTo>
                  <a:pt x="184214"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70" name="Google Shape;770;p42"/>
          <p:cNvSpPr/>
          <p:nvPr/>
        </p:nvSpPr>
        <p:spPr>
          <a:xfrm>
            <a:off x="8322673" y="2189339"/>
            <a:ext cx="62416" cy="75863"/>
          </a:xfrm>
          <a:custGeom>
            <a:rect b="b" l="l" r="r" t="t"/>
            <a:pathLst>
              <a:path extrusionOk="0" h="160496" w="184213">
                <a:moveTo>
                  <a:pt x="184213"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71" name="Google Shape;771;p42"/>
          <p:cNvSpPr/>
          <p:nvPr/>
        </p:nvSpPr>
        <p:spPr>
          <a:xfrm>
            <a:off x="8665433" y="2189339"/>
            <a:ext cx="62416" cy="75863"/>
          </a:xfrm>
          <a:custGeom>
            <a:rect b="b" l="l" r="r" t="t"/>
            <a:pathLst>
              <a:path extrusionOk="0" h="160496" w="184213">
                <a:moveTo>
                  <a:pt x="184213"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72" name="Google Shape;772;p42"/>
          <p:cNvSpPr/>
          <p:nvPr/>
        </p:nvSpPr>
        <p:spPr>
          <a:xfrm>
            <a:off x="9008201" y="2189339"/>
            <a:ext cx="62446" cy="75863"/>
          </a:xfrm>
          <a:custGeom>
            <a:rect b="b" l="l" r="r" t="t"/>
            <a:pathLst>
              <a:path extrusionOk="0" h="160496" w="184308">
                <a:moveTo>
                  <a:pt x="184309"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73" name="Google Shape;773;p42"/>
          <p:cNvSpPr/>
          <p:nvPr/>
        </p:nvSpPr>
        <p:spPr>
          <a:xfrm>
            <a:off x="8832811" y="2356674"/>
            <a:ext cx="62416" cy="75863"/>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74" name="Google Shape;774;p42"/>
          <p:cNvSpPr/>
          <p:nvPr/>
        </p:nvSpPr>
        <p:spPr>
          <a:xfrm>
            <a:off x="8490051" y="2356674"/>
            <a:ext cx="62416" cy="75863"/>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75" name="Google Shape;775;p42"/>
          <p:cNvSpPr/>
          <p:nvPr/>
        </p:nvSpPr>
        <p:spPr>
          <a:xfrm>
            <a:off x="8147290" y="2356674"/>
            <a:ext cx="62416" cy="75863"/>
          </a:xfrm>
          <a:custGeom>
            <a:rect b="b" l="l" r="r" t="t"/>
            <a:pathLst>
              <a:path extrusionOk="0" h="160496" w="184213">
                <a:moveTo>
                  <a:pt x="0" y="0"/>
                </a:moveTo>
                <a:lnTo>
                  <a:pt x="184214"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76" name="Google Shape;776;p42"/>
          <p:cNvSpPr/>
          <p:nvPr/>
        </p:nvSpPr>
        <p:spPr>
          <a:xfrm>
            <a:off x="7804531" y="2356674"/>
            <a:ext cx="62416" cy="75863"/>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77" name="Google Shape;777;p42"/>
          <p:cNvSpPr/>
          <p:nvPr/>
        </p:nvSpPr>
        <p:spPr>
          <a:xfrm>
            <a:off x="7461769" y="2356674"/>
            <a:ext cx="62416" cy="75863"/>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78" name="Google Shape;778;p42"/>
          <p:cNvSpPr/>
          <p:nvPr/>
        </p:nvSpPr>
        <p:spPr>
          <a:xfrm>
            <a:off x="8832811" y="2022005"/>
            <a:ext cx="62416" cy="75863"/>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79" name="Google Shape;779;p42"/>
          <p:cNvSpPr/>
          <p:nvPr/>
        </p:nvSpPr>
        <p:spPr>
          <a:xfrm>
            <a:off x="8490051" y="2022005"/>
            <a:ext cx="62416" cy="75863"/>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80" name="Google Shape;780;p42"/>
          <p:cNvSpPr/>
          <p:nvPr/>
        </p:nvSpPr>
        <p:spPr>
          <a:xfrm>
            <a:off x="8147290" y="2022005"/>
            <a:ext cx="62416" cy="75863"/>
          </a:xfrm>
          <a:custGeom>
            <a:rect b="b" l="l" r="r" t="t"/>
            <a:pathLst>
              <a:path extrusionOk="0" h="160496" w="184213">
                <a:moveTo>
                  <a:pt x="0" y="0"/>
                </a:moveTo>
                <a:lnTo>
                  <a:pt x="184214"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81" name="Google Shape;781;p42"/>
          <p:cNvSpPr/>
          <p:nvPr/>
        </p:nvSpPr>
        <p:spPr>
          <a:xfrm>
            <a:off x="7804531" y="2022005"/>
            <a:ext cx="62416" cy="75863"/>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82" name="Google Shape;782;p42"/>
          <p:cNvSpPr/>
          <p:nvPr/>
        </p:nvSpPr>
        <p:spPr>
          <a:xfrm>
            <a:off x="7461769" y="2022005"/>
            <a:ext cx="62416" cy="75863"/>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83" name="Google Shape;783;p42"/>
          <p:cNvSpPr txBox="1"/>
          <p:nvPr>
            <p:ph idx="11" type="ftr"/>
          </p:nvPr>
        </p:nvSpPr>
        <p:spPr>
          <a:xfrm>
            <a:off x="466474" y="4667807"/>
            <a:ext cx="2895600" cy="273844"/>
          </a:xfrm>
          <a:prstGeom prst="rect">
            <a:avLst/>
          </a:prstGeom>
          <a:noFill/>
          <a:ln>
            <a:noFill/>
          </a:ln>
        </p:spPr>
        <p:txBody>
          <a:bodyPr anchorCtr="0" anchor="ctr" bIns="45700" lIns="0" spcFirstLastPara="1" rIns="0" wrap="square" tIns="45700">
            <a:noAutofit/>
          </a:bodyPr>
          <a:lstStyle>
            <a:lvl1pPr lvl="0" algn="l">
              <a:lnSpc>
                <a:spcPct val="100000"/>
              </a:lnSpc>
              <a:spcBef>
                <a:spcPts val="0"/>
              </a:spcBef>
              <a:spcAft>
                <a:spcPts val="0"/>
              </a:spcAft>
              <a:buSzPts val="1100"/>
              <a:buNone/>
              <a:defRPr>
                <a:solidFill>
                  <a:srgbClr val="A5A5A5"/>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84" name="Google Shape;784;p42"/>
          <p:cNvSpPr txBox="1"/>
          <p:nvPr>
            <p:ph idx="1" type="body"/>
          </p:nvPr>
        </p:nvSpPr>
        <p:spPr>
          <a:xfrm>
            <a:off x="463356" y="411510"/>
            <a:ext cx="1958158" cy="844126"/>
          </a:xfrm>
          <a:prstGeom prst="rect">
            <a:avLst/>
          </a:prstGeom>
          <a:noFill/>
          <a:ln>
            <a:noFill/>
          </a:ln>
        </p:spPr>
        <p:txBody>
          <a:bodyPr anchorCtr="0" anchor="b" bIns="45700" lIns="0" spcFirstLastPara="1" rIns="0" wrap="square" tIns="45700">
            <a:noAutofit/>
          </a:bodyPr>
          <a:lstStyle>
            <a:lvl1pPr indent="-228600" lvl="0" marL="457200" algn="l">
              <a:lnSpc>
                <a:spcPct val="90000"/>
              </a:lnSpc>
              <a:spcBef>
                <a:spcPts val="500"/>
              </a:spcBef>
              <a:spcAft>
                <a:spcPts val="0"/>
              </a:spcAft>
              <a:buClr>
                <a:schemeClr val="dk1"/>
              </a:buClr>
              <a:buSzPts val="2600"/>
              <a:buNone/>
              <a:defRPr b="1" sz="2600">
                <a:latin typeface="Quattrocento Sans"/>
                <a:ea typeface="Quattrocento Sans"/>
                <a:cs typeface="Quattrocento Sans"/>
                <a:sym typeface="Quattrocento Sans"/>
              </a:defRPr>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400"/>
              </a:spcBef>
              <a:spcAft>
                <a:spcPts val="0"/>
              </a:spcAft>
              <a:buClr>
                <a:schemeClr val="dk1"/>
              </a:buClr>
              <a:buSzPts val="1800"/>
              <a:buNone/>
              <a:defRPr b="1" sz="1800"/>
            </a:lvl3pPr>
            <a:lvl4pPr indent="-228600" lvl="3" marL="1828800" algn="l">
              <a:lnSpc>
                <a:spcPct val="100000"/>
              </a:lnSpc>
              <a:spcBef>
                <a:spcPts val="300"/>
              </a:spcBef>
              <a:spcAft>
                <a:spcPts val="0"/>
              </a:spcAft>
              <a:buClr>
                <a:schemeClr val="dk1"/>
              </a:buClr>
              <a:buSzPts val="1600"/>
              <a:buNone/>
              <a:defRPr b="1" sz="1600"/>
            </a:lvl4pPr>
            <a:lvl5pPr indent="-228600" lvl="4" marL="2286000" algn="l">
              <a:lnSpc>
                <a:spcPct val="100000"/>
              </a:lnSpc>
              <a:spcBef>
                <a:spcPts val="300"/>
              </a:spcBef>
              <a:spcAft>
                <a:spcPts val="0"/>
              </a:spcAft>
              <a:buClr>
                <a:schemeClr val="dk1"/>
              </a:buClr>
              <a:buSzPts val="1600"/>
              <a:buNone/>
              <a:defRPr b="1" sz="1600"/>
            </a:lvl5pPr>
            <a:lvl6pPr indent="-228600" lvl="5" marL="2743200" algn="l">
              <a:lnSpc>
                <a:spcPct val="100000"/>
              </a:lnSpc>
              <a:spcBef>
                <a:spcPts val="300"/>
              </a:spcBef>
              <a:spcAft>
                <a:spcPts val="0"/>
              </a:spcAft>
              <a:buClr>
                <a:schemeClr val="dk1"/>
              </a:buClr>
              <a:buSzPts val="1600"/>
              <a:buNone/>
              <a:defRPr b="1" sz="1600"/>
            </a:lvl6pPr>
            <a:lvl7pPr indent="-228600" lvl="6" marL="3200400" algn="l">
              <a:lnSpc>
                <a:spcPct val="100000"/>
              </a:lnSpc>
              <a:spcBef>
                <a:spcPts val="300"/>
              </a:spcBef>
              <a:spcAft>
                <a:spcPts val="0"/>
              </a:spcAft>
              <a:buClr>
                <a:schemeClr val="dk1"/>
              </a:buClr>
              <a:buSzPts val="1600"/>
              <a:buNone/>
              <a:defRPr b="1" sz="1600"/>
            </a:lvl7pPr>
            <a:lvl8pPr indent="-228600" lvl="7" marL="3657600" algn="l">
              <a:lnSpc>
                <a:spcPct val="100000"/>
              </a:lnSpc>
              <a:spcBef>
                <a:spcPts val="300"/>
              </a:spcBef>
              <a:spcAft>
                <a:spcPts val="0"/>
              </a:spcAft>
              <a:buClr>
                <a:schemeClr val="dk1"/>
              </a:buClr>
              <a:buSzPts val="1600"/>
              <a:buNone/>
              <a:defRPr b="1" sz="1600"/>
            </a:lvl8pPr>
            <a:lvl9pPr indent="-228600" lvl="8" marL="4114800" algn="l">
              <a:lnSpc>
                <a:spcPct val="100000"/>
              </a:lnSpc>
              <a:spcBef>
                <a:spcPts val="300"/>
              </a:spcBef>
              <a:spcAft>
                <a:spcPts val="0"/>
              </a:spcAft>
              <a:buClr>
                <a:schemeClr val="dk1"/>
              </a:buClr>
              <a:buSzPts val="1600"/>
              <a:buNone/>
              <a:defRPr b="1" sz="1600"/>
            </a:lvl9pPr>
          </a:lstStyle>
          <a:p/>
        </p:txBody>
      </p:sp>
      <p:sp>
        <p:nvSpPr>
          <p:cNvPr id="785" name="Google Shape;785;p42"/>
          <p:cNvSpPr txBox="1"/>
          <p:nvPr>
            <p:ph idx="2" type="body"/>
          </p:nvPr>
        </p:nvSpPr>
        <p:spPr>
          <a:xfrm>
            <a:off x="466474" y="1415094"/>
            <a:ext cx="1958158" cy="2884847"/>
          </a:xfrm>
          <a:prstGeom prst="rect">
            <a:avLst/>
          </a:prstGeom>
          <a:noFill/>
          <a:ln>
            <a:noFill/>
          </a:ln>
        </p:spPr>
        <p:txBody>
          <a:bodyPr anchorCtr="0" anchor="t" bIns="45700" lIns="0" spcFirstLastPara="1" rIns="0" wrap="square" tIns="45700">
            <a:noAutofit/>
          </a:bodyPr>
          <a:lstStyle>
            <a:lvl1pPr indent="-228600" lvl="0" marL="457200" algn="l">
              <a:lnSpc>
                <a:spcPct val="120000"/>
              </a:lnSpc>
              <a:spcBef>
                <a:spcPts val="0"/>
              </a:spcBef>
              <a:spcAft>
                <a:spcPts val="0"/>
              </a:spcAft>
              <a:buClr>
                <a:schemeClr val="dk1"/>
              </a:buClr>
              <a:buSzPts val="1200"/>
              <a:buFont typeface="Quattrocento Sans"/>
              <a:buNone/>
              <a:defRPr sz="1200">
                <a:latin typeface="Quattrocento Sans"/>
                <a:ea typeface="Quattrocento Sans"/>
                <a:cs typeface="Quattrocento Sans"/>
                <a:sym typeface="Quattrocento Sans"/>
              </a:defRPr>
            </a:lvl1pPr>
            <a:lvl2pPr indent="-228600" lvl="1" marL="914400" algn="l">
              <a:lnSpc>
                <a:spcPct val="120000"/>
              </a:lnSpc>
              <a:spcBef>
                <a:spcPts val="0"/>
              </a:spcBef>
              <a:spcAft>
                <a:spcPts val="0"/>
              </a:spcAft>
              <a:buClr>
                <a:schemeClr val="dk1"/>
              </a:buClr>
              <a:buSzPts val="1100"/>
              <a:buFont typeface="Quattrocento Sans"/>
              <a:buNone/>
              <a:defRPr sz="1100">
                <a:latin typeface="Quattrocento Sans"/>
                <a:ea typeface="Quattrocento Sans"/>
                <a:cs typeface="Quattrocento Sans"/>
                <a:sym typeface="Quattrocento Sans"/>
              </a:defRPr>
            </a:lvl2pPr>
            <a:lvl3pPr indent="-228600" lvl="2" marL="1371600" algn="l">
              <a:lnSpc>
                <a:spcPct val="120000"/>
              </a:lnSpc>
              <a:spcBef>
                <a:spcPts val="0"/>
              </a:spcBef>
              <a:spcAft>
                <a:spcPts val="0"/>
              </a:spcAft>
              <a:buClr>
                <a:schemeClr val="dk1"/>
              </a:buClr>
              <a:buSzPts val="900"/>
              <a:buFont typeface="Quattrocento Sans"/>
              <a:buNone/>
              <a:defRPr sz="900">
                <a:latin typeface="Quattrocento Sans"/>
                <a:ea typeface="Quattrocento Sans"/>
                <a:cs typeface="Quattrocento Sans"/>
                <a:sym typeface="Quattrocento Sans"/>
              </a:defRPr>
            </a:lvl3pPr>
            <a:lvl4pPr indent="-228600" lvl="3" marL="1828800" algn="l">
              <a:lnSpc>
                <a:spcPct val="120000"/>
              </a:lnSpc>
              <a:spcBef>
                <a:spcPts val="0"/>
              </a:spcBef>
              <a:spcAft>
                <a:spcPts val="0"/>
              </a:spcAft>
              <a:buClr>
                <a:schemeClr val="dk1"/>
              </a:buClr>
              <a:buSzPts val="900"/>
              <a:buFont typeface="Quattrocento Sans"/>
              <a:buNone/>
              <a:defRPr sz="900">
                <a:latin typeface="Quattrocento Sans"/>
                <a:ea typeface="Quattrocento Sans"/>
                <a:cs typeface="Quattrocento Sans"/>
                <a:sym typeface="Quattrocento Sans"/>
              </a:defRPr>
            </a:lvl4pPr>
            <a:lvl5pPr indent="-228600" lvl="4" marL="2286000" algn="l">
              <a:lnSpc>
                <a:spcPct val="120000"/>
              </a:lnSpc>
              <a:spcBef>
                <a:spcPts val="0"/>
              </a:spcBef>
              <a:spcAft>
                <a:spcPts val="0"/>
              </a:spcAft>
              <a:buClr>
                <a:schemeClr val="dk1"/>
              </a:buClr>
              <a:buSzPts val="900"/>
              <a:buFont typeface="Quattrocento Sans"/>
              <a:buNone/>
              <a:defRPr sz="900">
                <a:latin typeface="Quattrocento Sans"/>
                <a:ea typeface="Quattrocento Sans"/>
                <a:cs typeface="Quattrocento Sans"/>
                <a:sym typeface="Quattrocento Sans"/>
              </a:defRPr>
            </a:lvl5pPr>
            <a:lvl6pPr indent="-330200" lvl="5" marL="2743200" algn="l">
              <a:lnSpc>
                <a:spcPct val="100000"/>
              </a:lnSpc>
              <a:spcBef>
                <a:spcPts val="300"/>
              </a:spcBef>
              <a:spcAft>
                <a:spcPts val="0"/>
              </a:spcAft>
              <a:buClr>
                <a:schemeClr val="dk1"/>
              </a:buClr>
              <a:buSzPts val="1600"/>
              <a:buChar char="•"/>
              <a:defRPr sz="1600"/>
            </a:lvl6pPr>
            <a:lvl7pPr indent="-330200" lvl="6" marL="3200400" algn="l">
              <a:lnSpc>
                <a:spcPct val="100000"/>
              </a:lnSpc>
              <a:spcBef>
                <a:spcPts val="300"/>
              </a:spcBef>
              <a:spcAft>
                <a:spcPts val="0"/>
              </a:spcAft>
              <a:buClr>
                <a:schemeClr val="dk1"/>
              </a:buClr>
              <a:buSzPts val="1600"/>
              <a:buChar char="•"/>
              <a:defRPr sz="1600"/>
            </a:lvl7pPr>
            <a:lvl8pPr indent="-330200" lvl="7" marL="3657600" algn="l">
              <a:lnSpc>
                <a:spcPct val="100000"/>
              </a:lnSpc>
              <a:spcBef>
                <a:spcPts val="300"/>
              </a:spcBef>
              <a:spcAft>
                <a:spcPts val="0"/>
              </a:spcAft>
              <a:buClr>
                <a:schemeClr val="dk1"/>
              </a:buClr>
              <a:buSzPts val="1600"/>
              <a:buChar char="•"/>
              <a:defRPr sz="1600"/>
            </a:lvl8pPr>
            <a:lvl9pPr indent="-330200" lvl="8" marL="4114800" algn="l">
              <a:lnSpc>
                <a:spcPct val="100000"/>
              </a:lnSpc>
              <a:spcBef>
                <a:spcPts val="300"/>
              </a:spcBef>
              <a:spcAft>
                <a:spcPts val="0"/>
              </a:spcAft>
              <a:buClr>
                <a:schemeClr val="dk1"/>
              </a:buClr>
              <a:buSzPts val="1600"/>
              <a:buChar char="•"/>
              <a:defRPr sz="1600"/>
            </a:lvl9pPr>
          </a:lstStyle>
          <a:p/>
        </p:txBody>
      </p:sp>
      <p:sp>
        <p:nvSpPr>
          <p:cNvPr id="786" name="Google Shape;786;p42"/>
          <p:cNvSpPr txBox="1"/>
          <p:nvPr>
            <p:ph idx="3" type="body"/>
          </p:nvPr>
        </p:nvSpPr>
        <p:spPr>
          <a:xfrm>
            <a:off x="2702905" y="411510"/>
            <a:ext cx="1958158" cy="844126"/>
          </a:xfrm>
          <a:prstGeom prst="rect">
            <a:avLst/>
          </a:prstGeom>
          <a:noFill/>
          <a:ln>
            <a:noFill/>
          </a:ln>
        </p:spPr>
        <p:txBody>
          <a:bodyPr anchorCtr="0" anchor="b" bIns="45700" lIns="0" spcFirstLastPara="1" rIns="0" wrap="square" tIns="45700">
            <a:noAutofit/>
          </a:bodyPr>
          <a:lstStyle>
            <a:lvl1pPr indent="-228600" lvl="0" marL="457200" algn="l">
              <a:lnSpc>
                <a:spcPct val="90000"/>
              </a:lnSpc>
              <a:spcBef>
                <a:spcPts val="500"/>
              </a:spcBef>
              <a:spcAft>
                <a:spcPts val="0"/>
              </a:spcAft>
              <a:buClr>
                <a:schemeClr val="dk1"/>
              </a:buClr>
              <a:buSzPts val="2600"/>
              <a:buNone/>
              <a:defRPr b="1" sz="2600">
                <a:latin typeface="Quattrocento Sans"/>
                <a:ea typeface="Quattrocento Sans"/>
                <a:cs typeface="Quattrocento Sans"/>
                <a:sym typeface="Quattrocento Sans"/>
              </a:defRPr>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400"/>
              </a:spcBef>
              <a:spcAft>
                <a:spcPts val="0"/>
              </a:spcAft>
              <a:buClr>
                <a:schemeClr val="dk1"/>
              </a:buClr>
              <a:buSzPts val="1800"/>
              <a:buNone/>
              <a:defRPr b="1" sz="1800"/>
            </a:lvl3pPr>
            <a:lvl4pPr indent="-228600" lvl="3" marL="1828800" algn="l">
              <a:lnSpc>
                <a:spcPct val="100000"/>
              </a:lnSpc>
              <a:spcBef>
                <a:spcPts val="300"/>
              </a:spcBef>
              <a:spcAft>
                <a:spcPts val="0"/>
              </a:spcAft>
              <a:buClr>
                <a:schemeClr val="dk1"/>
              </a:buClr>
              <a:buSzPts val="1600"/>
              <a:buNone/>
              <a:defRPr b="1" sz="1600"/>
            </a:lvl4pPr>
            <a:lvl5pPr indent="-228600" lvl="4" marL="2286000" algn="l">
              <a:lnSpc>
                <a:spcPct val="100000"/>
              </a:lnSpc>
              <a:spcBef>
                <a:spcPts val="300"/>
              </a:spcBef>
              <a:spcAft>
                <a:spcPts val="0"/>
              </a:spcAft>
              <a:buClr>
                <a:schemeClr val="dk1"/>
              </a:buClr>
              <a:buSzPts val="1600"/>
              <a:buNone/>
              <a:defRPr b="1" sz="1600"/>
            </a:lvl5pPr>
            <a:lvl6pPr indent="-228600" lvl="5" marL="2743200" algn="l">
              <a:lnSpc>
                <a:spcPct val="100000"/>
              </a:lnSpc>
              <a:spcBef>
                <a:spcPts val="300"/>
              </a:spcBef>
              <a:spcAft>
                <a:spcPts val="0"/>
              </a:spcAft>
              <a:buClr>
                <a:schemeClr val="dk1"/>
              </a:buClr>
              <a:buSzPts val="1600"/>
              <a:buNone/>
              <a:defRPr b="1" sz="1600"/>
            </a:lvl6pPr>
            <a:lvl7pPr indent="-228600" lvl="6" marL="3200400" algn="l">
              <a:lnSpc>
                <a:spcPct val="100000"/>
              </a:lnSpc>
              <a:spcBef>
                <a:spcPts val="300"/>
              </a:spcBef>
              <a:spcAft>
                <a:spcPts val="0"/>
              </a:spcAft>
              <a:buClr>
                <a:schemeClr val="dk1"/>
              </a:buClr>
              <a:buSzPts val="1600"/>
              <a:buNone/>
              <a:defRPr b="1" sz="1600"/>
            </a:lvl7pPr>
            <a:lvl8pPr indent="-228600" lvl="7" marL="3657600" algn="l">
              <a:lnSpc>
                <a:spcPct val="100000"/>
              </a:lnSpc>
              <a:spcBef>
                <a:spcPts val="300"/>
              </a:spcBef>
              <a:spcAft>
                <a:spcPts val="0"/>
              </a:spcAft>
              <a:buClr>
                <a:schemeClr val="dk1"/>
              </a:buClr>
              <a:buSzPts val="1600"/>
              <a:buNone/>
              <a:defRPr b="1" sz="1600"/>
            </a:lvl8pPr>
            <a:lvl9pPr indent="-228600" lvl="8" marL="4114800" algn="l">
              <a:lnSpc>
                <a:spcPct val="100000"/>
              </a:lnSpc>
              <a:spcBef>
                <a:spcPts val="300"/>
              </a:spcBef>
              <a:spcAft>
                <a:spcPts val="0"/>
              </a:spcAft>
              <a:buClr>
                <a:schemeClr val="dk1"/>
              </a:buClr>
              <a:buSzPts val="1600"/>
              <a:buNone/>
              <a:defRPr b="1" sz="1600"/>
            </a:lvl9pPr>
          </a:lstStyle>
          <a:p/>
        </p:txBody>
      </p:sp>
      <p:sp>
        <p:nvSpPr>
          <p:cNvPr id="787" name="Google Shape;787;p42"/>
          <p:cNvSpPr txBox="1"/>
          <p:nvPr>
            <p:ph idx="4" type="body"/>
          </p:nvPr>
        </p:nvSpPr>
        <p:spPr>
          <a:xfrm>
            <a:off x="2702905" y="1415094"/>
            <a:ext cx="1958158" cy="2884847"/>
          </a:xfrm>
          <a:prstGeom prst="rect">
            <a:avLst/>
          </a:prstGeom>
          <a:noFill/>
          <a:ln>
            <a:noFill/>
          </a:ln>
        </p:spPr>
        <p:txBody>
          <a:bodyPr anchorCtr="0" anchor="t" bIns="45700" lIns="0" spcFirstLastPara="1" rIns="0" wrap="square" tIns="45700">
            <a:noAutofit/>
          </a:bodyPr>
          <a:lstStyle>
            <a:lvl1pPr indent="-228600" lvl="0" marL="457200" algn="l">
              <a:lnSpc>
                <a:spcPct val="120000"/>
              </a:lnSpc>
              <a:spcBef>
                <a:spcPts val="0"/>
              </a:spcBef>
              <a:spcAft>
                <a:spcPts val="0"/>
              </a:spcAft>
              <a:buClr>
                <a:schemeClr val="dk1"/>
              </a:buClr>
              <a:buSzPts val="1200"/>
              <a:buFont typeface="Quattrocento Sans"/>
              <a:buNone/>
              <a:defRPr sz="1200">
                <a:latin typeface="Quattrocento Sans"/>
                <a:ea typeface="Quattrocento Sans"/>
                <a:cs typeface="Quattrocento Sans"/>
                <a:sym typeface="Quattrocento Sans"/>
              </a:defRPr>
            </a:lvl1pPr>
            <a:lvl2pPr indent="-228600" lvl="1" marL="914400" algn="l">
              <a:lnSpc>
                <a:spcPct val="120000"/>
              </a:lnSpc>
              <a:spcBef>
                <a:spcPts val="0"/>
              </a:spcBef>
              <a:spcAft>
                <a:spcPts val="0"/>
              </a:spcAft>
              <a:buClr>
                <a:schemeClr val="dk1"/>
              </a:buClr>
              <a:buSzPts val="1100"/>
              <a:buFont typeface="Quattrocento Sans"/>
              <a:buNone/>
              <a:defRPr sz="1100">
                <a:latin typeface="Quattrocento Sans"/>
                <a:ea typeface="Quattrocento Sans"/>
                <a:cs typeface="Quattrocento Sans"/>
                <a:sym typeface="Quattrocento Sans"/>
              </a:defRPr>
            </a:lvl2pPr>
            <a:lvl3pPr indent="-228600" lvl="2" marL="1371600" algn="l">
              <a:lnSpc>
                <a:spcPct val="120000"/>
              </a:lnSpc>
              <a:spcBef>
                <a:spcPts val="0"/>
              </a:spcBef>
              <a:spcAft>
                <a:spcPts val="0"/>
              </a:spcAft>
              <a:buClr>
                <a:schemeClr val="dk1"/>
              </a:buClr>
              <a:buSzPts val="900"/>
              <a:buFont typeface="Quattrocento Sans"/>
              <a:buNone/>
              <a:defRPr sz="900">
                <a:latin typeface="Quattrocento Sans"/>
                <a:ea typeface="Quattrocento Sans"/>
                <a:cs typeface="Quattrocento Sans"/>
                <a:sym typeface="Quattrocento Sans"/>
              </a:defRPr>
            </a:lvl3pPr>
            <a:lvl4pPr indent="-228600" lvl="3" marL="1828800" algn="l">
              <a:lnSpc>
                <a:spcPct val="120000"/>
              </a:lnSpc>
              <a:spcBef>
                <a:spcPts val="0"/>
              </a:spcBef>
              <a:spcAft>
                <a:spcPts val="0"/>
              </a:spcAft>
              <a:buClr>
                <a:schemeClr val="dk1"/>
              </a:buClr>
              <a:buSzPts val="900"/>
              <a:buFont typeface="Quattrocento Sans"/>
              <a:buNone/>
              <a:defRPr sz="900">
                <a:latin typeface="Quattrocento Sans"/>
                <a:ea typeface="Quattrocento Sans"/>
                <a:cs typeface="Quattrocento Sans"/>
                <a:sym typeface="Quattrocento Sans"/>
              </a:defRPr>
            </a:lvl4pPr>
            <a:lvl5pPr indent="-228600" lvl="4" marL="2286000" algn="l">
              <a:lnSpc>
                <a:spcPct val="120000"/>
              </a:lnSpc>
              <a:spcBef>
                <a:spcPts val="0"/>
              </a:spcBef>
              <a:spcAft>
                <a:spcPts val="0"/>
              </a:spcAft>
              <a:buClr>
                <a:schemeClr val="dk1"/>
              </a:buClr>
              <a:buSzPts val="900"/>
              <a:buFont typeface="Quattrocento Sans"/>
              <a:buNone/>
              <a:defRPr sz="900">
                <a:latin typeface="Quattrocento Sans"/>
                <a:ea typeface="Quattrocento Sans"/>
                <a:cs typeface="Quattrocento Sans"/>
                <a:sym typeface="Quattrocento Sans"/>
              </a:defRPr>
            </a:lvl5pPr>
            <a:lvl6pPr indent="-330200" lvl="5" marL="2743200" algn="l">
              <a:lnSpc>
                <a:spcPct val="100000"/>
              </a:lnSpc>
              <a:spcBef>
                <a:spcPts val="300"/>
              </a:spcBef>
              <a:spcAft>
                <a:spcPts val="0"/>
              </a:spcAft>
              <a:buClr>
                <a:schemeClr val="dk1"/>
              </a:buClr>
              <a:buSzPts val="1600"/>
              <a:buChar char="•"/>
              <a:defRPr sz="1600"/>
            </a:lvl6pPr>
            <a:lvl7pPr indent="-330200" lvl="6" marL="3200400" algn="l">
              <a:lnSpc>
                <a:spcPct val="100000"/>
              </a:lnSpc>
              <a:spcBef>
                <a:spcPts val="300"/>
              </a:spcBef>
              <a:spcAft>
                <a:spcPts val="0"/>
              </a:spcAft>
              <a:buClr>
                <a:schemeClr val="dk1"/>
              </a:buClr>
              <a:buSzPts val="1600"/>
              <a:buChar char="•"/>
              <a:defRPr sz="1600"/>
            </a:lvl7pPr>
            <a:lvl8pPr indent="-330200" lvl="7" marL="3657600" algn="l">
              <a:lnSpc>
                <a:spcPct val="100000"/>
              </a:lnSpc>
              <a:spcBef>
                <a:spcPts val="300"/>
              </a:spcBef>
              <a:spcAft>
                <a:spcPts val="0"/>
              </a:spcAft>
              <a:buClr>
                <a:schemeClr val="dk1"/>
              </a:buClr>
              <a:buSzPts val="1600"/>
              <a:buChar char="•"/>
              <a:defRPr sz="1600"/>
            </a:lvl8pPr>
            <a:lvl9pPr indent="-330200" lvl="8" marL="4114800" algn="l">
              <a:lnSpc>
                <a:spcPct val="100000"/>
              </a:lnSpc>
              <a:spcBef>
                <a:spcPts val="300"/>
              </a:spcBef>
              <a:spcAft>
                <a:spcPts val="0"/>
              </a:spcAft>
              <a:buClr>
                <a:schemeClr val="dk1"/>
              </a:buClr>
              <a:buSzPts val="1600"/>
              <a:buChar char="•"/>
              <a:defRPr sz="1600"/>
            </a:lvl9pPr>
          </a:lstStyle>
          <a:p/>
        </p:txBody>
      </p:sp>
      <p:sp>
        <p:nvSpPr>
          <p:cNvPr id="788" name="Google Shape;788;p42"/>
          <p:cNvSpPr txBox="1"/>
          <p:nvPr>
            <p:ph idx="5" type="body"/>
          </p:nvPr>
        </p:nvSpPr>
        <p:spPr>
          <a:xfrm>
            <a:off x="4937003" y="411510"/>
            <a:ext cx="1958158" cy="844126"/>
          </a:xfrm>
          <a:prstGeom prst="rect">
            <a:avLst/>
          </a:prstGeom>
          <a:noFill/>
          <a:ln>
            <a:noFill/>
          </a:ln>
        </p:spPr>
        <p:txBody>
          <a:bodyPr anchorCtr="0" anchor="b" bIns="45700" lIns="0" spcFirstLastPara="1" rIns="0" wrap="square" tIns="45700">
            <a:noAutofit/>
          </a:bodyPr>
          <a:lstStyle>
            <a:lvl1pPr indent="-228600" lvl="0" marL="457200" algn="l">
              <a:lnSpc>
                <a:spcPct val="90000"/>
              </a:lnSpc>
              <a:spcBef>
                <a:spcPts val="500"/>
              </a:spcBef>
              <a:spcAft>
                <a:spcPts val="0"/>
              </a:spcAft>
              <a:buClr>
                <a:schemeClr val="dk1"/>
              </a:buClr>
              <a:buSzPts val="2600"/>
              <a:buNone/>
              <a:defRPr b="1" sz="2600">
                <a:latin typeface="Quattrocento Sans"/>
                <a:ea typeface="Quattrocento Sans"/>
                <a:cs typeface="Quattrocento Sans"/>
                <a:sym typeface="Quattrocento Sans"/>
              </a:defRPr>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400"/>
              </a:spcBef>
              <a:spcAft>
                <a:spcPts val="0"/>
              </a:spcAft>
              <a:buClr>
                <a:schemeClr val="dk1"/>
              </a:buClr>
              <a:buSzPts val="1800"/>
              <a:buNone/>
              <a:defRPr b="1" sz="1800"/>
            </a:lvl3pPr>
            <a:lvl4pPr indent="-228600" lvl="3" marL="1828800" algn="l">
              <a:lnSpc>
                <a:spcPct val="100000"/>
              </a:lnSpc>
              <a:spcBef>
                <a:spcPts val="300"/>
              </a:spcBef>
              <a:spcAft>
                <a:spcPts val="0"/>
              </a:spcAft>
              <a:buClr>
                <a:schemeClr val="dk1"/>
              </a:buClr>
              <a:buSzPts val="1600"/>
              <a:buNone/>
              <a:defRPr b="1" sz="1600"/>
            </a:lvl4pPr>
            <a:lvl5pPr indent="-228600" lvl="4" marL="2286000" algn="l">
              <a:lnSpc>
                <a:spcPct val="100000"/>
              </a:lnSpc>
              <a:spcBef>
                <a:spcPts val="300"/>
              </a:spcBef>
              <a:spcAft>
                <a:spcPts val="0"/>
              </a:spcAft>
              <a:buClr>
                <a:schemeClr val="dk1"/>
              </a:buClr>
              <a:buSzPts val="1600"/>
              <a:buNone/>
              <a:defRPr b="1" sz="1600"/>
            </a:lvl5pPr>
            <a:lvl6pPr indent="-228600" lvl="5" marL="2743200" algn="l">
              <a:lnSpc>
                <a:spcPct val="100000"/>
              </a:lnSpc>
              <a:spcBef>
                <a:spcPts val="300"/>
              </a:spcBef>
              <a:spcAft>
                <a:spcPts val="0"/>
              </a:spcAft>
              <a:buClr>
                <a:schemeClr val="dk1"/>
              </a:buClr>
              <a:buSzPts val="1600"/>
              <a:buNone/>
              <a:defRPr b="1" sz="1600"/>
            </a:lvl6pPr>
            <a:lvl7pPr indent="-228600" lvl="6" marL="3200400" algn="l">
              <a:lnSpc>
                <a:spcPct val="100000"/>
              </a:lnSpc>
              <a:spcBef>
                <a:spcPts val="300"/>
              </a:spcBef>
              <a:spcAft>
                <a:spcPts val="0"/>
              </a:spcAft>
              <a:buClr>
                <a:schemeClr val="dk1"/>
              </a:buClr>
              <a:buSzPts val="1600"/>
              <a:buNone/>
              <a:defRPr b="1" sz="1600"/>
            </a:lvl7pPr>
            <a:lvl8pPr indent="-228600" lvl="7" marL="3657600" algn="l">
              <a:lnSpc>
                <a:spcPct val="100000"/>
              </a:lnSpc>
              <a:spcBef>
                <a:spcPts val="300"/>
              </a:spcBef>
              <a:spcAft>
                <a:spcPts val="0"/>
              </a:spcAft>
              <a:buClr>
                <a:schemeClr val="dk1"/>
              </a:buClr>
              <a:buSzPts val="1600"/>
              <a:buNone/>
              <a:defRPr b="1" sz="1600"/>
            </a:lvl8pPr>
            <a:lvl9pPr indent="-228600" lvl="8" marL="4114800" algn="l">
              <a:lnSpc>
                <a:spcPct val="100000"/>
              </a:lnSpc>
              <a:spcBef>
                <a:spcPts val="300"/>
              </a:spcBef>
              <a:spcAft>
                <a:spcPts val="0"/>
              </a:spcAft>
              <a:buClr>
                <a:schemeClr val="dk1"/>
              </a:buClr>
              <a:buSzPts val="1600"/>
              <a:buNone/>
              <a:defRPr b="1" sz="1600"/>
            </a:lvl9pPr>
          </a:lstStyle>
          <a:p/>
        </p:txBody>
      </p:sp>
      <p:sp>
        <p:nvSpPr>
          <p:cNvPr id="789" name="Google Shape;789;p42"/>
          <p:cNvSpPr txBox="1"/>
          <p:nvPr>
            <p:ph idx="6" type="body"/>
          </p:nvPr>
        </p:nvSpPr>
        <p:spPr>
          <a:xfrm>
            <a:off x="4937003" y="1415094"/>
            <a:ext cx="1958158" cy="2884847"/>
          </a:xfrm>
          <a:prstGeom prst="rect">
            <a:avLst/>
          </a:prstGeom>
          <a:noFill/>
          <a:ln>
            <a:noFill/>
          </a:ln>
        </p:spPr>
        <p:txBody>
          <a:bodyPr anchorCtr="0" anchor="t" bIns="45700" lIns="0" spcFirstLastPara="1" rIns="0" wrap="square" tIns="45700">
            <a:noAutofit/>
          </a:bodyPr>
          <a:lstStyle>
            <a:lvl1pPr indent="-228600" lvl="0" marL="457200" algn="l">
              <a:lnSpc>
                <a:spcPct val="120000"/>
              </a:lnSpc>
              <a:spcBef>
                <a:spcPts val="0"/>
              </a:spcBef>
              <a:spcAft>
                <a:spcPts val="0"/>
              </a:spcAft>
              <a:buClr>
                <a:schemeClr val="dk1"/>
              </a:buClr>
              <a:buSzPts val="1200"/>
              <a:buFont typeface="Quattrocento Sans"/>
              <a:buNone/>
              <a:defRPr sz="1200">
                <a:latin typeface="Quattrocento Sans"/>
                <a:ea typeface="Quattrocento Sans"/>
                <a:cs typeface="Quattrocento Sans"/>
                <a:sym typeface="Quattrocento Sans"/>
              </a:defRPr>
            </a:lvl1pPr>
            <a:lvl2pPr indent="-228600" lvl="1" marL="914400" algn="l">
              <a:lnSpc>
                <a:spcPct val="120000"/>
              </a:lnSpc>
              <a:spcBef>
                <a:spcPts val="0"/>
              </a:spcBef>
              <a:spcAft>
                <a:spcPts val="0"/>
              </a:spcAft>
              <a:buClr>
                <a:schemeClr val="dk1"/>
              </a:buClr>
              <a:buSzPts val="1100"/>
              <a:buFont typeface="Quattrocento Sans"/>
              <a:buNone/>
              <a:defRPr sz="1100">
                <a:latin typeface="Quattrocento Sans"/>
                <a:ea typeface="Quattrocento Sans"/>
                <a:cs typeface="Quattrocento Sans"/>
                <a:sym typeface="Quattrocento Sans"/>
              </a:defRPr>
            </a:lvl2pPr>
            <a:lvl3pPr indent="-228600" lvl="2" marL="1371600" algn="l">
              <a:lnSpc>
                <a:spcPct val="120000"/>
              </a:lnSpc>
              <a:spcBef>
                <a:spcPts val="0"/>
              </a:spcBef>
              <a:spcAft>
                <a:spcPts val="0"/>
              </a:spcAft>
              <a:buClr>
                <a:schemeClr val="dk1"/>
              </a:buClr>
              <a:buSzPts val="900"/>
              <a:buFont typeface="Quattrocento Sans"/>
              <a:buNone/>
              <a:defRPr sz="900">
                <a:latin typeface="Quattrocento Sans"/>
                <a:ea typeface="Quattrocento Sans"/>
                <a:cs typeface="Quattrocento Sans"/>
                <a:sym typeface="Quattrocento Sans"/>
              </a:defRPr>
            </a:lvl3pPr>
            <a:lvl4pPr indent="-228600" lvl="3" marL="1828800" algn="l">
              <a:lnSpc>
                <a:spcPct val="120000"/>
              </a:lnSpc>
              <a:spcBef>
                <a:spcPts val="0"/>
              </a:spcBef>
              <a:spcAft>
                <a:spcPts val="0"/>
              </a:spcAft>
              <a:buClr>
                <a:schemeClr val="dk1"/>
              </a:buClr>
              <a:buSzPts val="900"/>
              <a:buFont typeface="Quattrocento Sans"/>
              <a:buNone/>
              <a:defRPr sz="900">
                <a:latin typeface="Quattrocento Sans"/>
                <a:ea typeface="Quattrocento Sans"/>
                <a:cs typeface="Quattrocento Sans"/>
                <a:sym typeface="Quattrocento Sans"/>
              </a:defRPr>
            </a:lvl4pPr>
            <a:lvl5pPr indent="-228600" lvl="4" marL="2286000" algn="l">
              <a:lnSpc>
                <a:spcPct val="120000"/>
              </a:lnSpc>
              <a:spcBef>
                <a:spcPts val="0"/>
              </a:spcBef>
              <a:spcAft>
                <a:spcPts val="0"/>
              </a:spcAft>
              <a:buClr>
                <a:schemeClr val="dk1"/>
              </a:buClr>
              <a:buSzPts val="900"/>
              <a:buFont typeface="Quattrocento Sans"/>
              <a:buNone/>
              <a:defRPr sz="900">
                <a:latin typeface="Quattrocento Sans"/>
                <a:ea typeface="Quattrocento Sans"/>
                <a:cs typeface="Quattrocento Sans"/>
                <a:sym typeface="Quattrocento Sans"/>
              </a:defRPr>
            </a:lvl5pPr>
            <a:lvl6pPr indent="-330200" lvl="5" marL="2743200" algn="l">
              <a:lnSpc>
                <a:spcPct val="100000"/>
              </a:lnSpc>
              <a:spcBef>
                <a:spcPts val="300"/>
              </a:spcBef>
              <a:spcAft>
                <a:spcPts val="0"/>
              </a:spcAft>
              <a:buClr>
                <a:schemeClr val="dk1"/>
              </a:buClr>
              <a:buSzPts val="1600"/>
              <a:buChar char="•"/>
              <a:defRPr sz="1600"/>
            </a:lvl6pPr>
            <a:lvl7pPr indent="-330200" lvl="6" marL="3200400" algn="l">
              <a:lnSpc>
                <a:spcPct val="100000"/>
              </a:lnSpc>
              <a:spcBef>
                <a:spcPts val="300"/>
              </a:spcBef>
              <a:spcAft>
                <a:spcPts val="0"/>
              </a:spcAft>
              <a:buClr>
                <a:schemeClr val="dk1"/>
              </a:buClr>
              <a:buSzPts val="1600"/>
              <a:buChar char="•"/>
              <a:defRPr sz="1600"/>
            </a:lvl7pPr>
            <a:lvl8pPr indent="-330200" lvl="7" marL="3657600" algn="l">
              <a:lnSpc>
                <a:spcPct val="100000"/>
              </a:lnSpc>
              <a:spcBef>
                <a:spcPts val="300"/>
              </a:spcBef>
              <a:spcAft>
                <a:spcPts val="0"/>
              </a:spcAft>
              <a:buClr>
                <a:schemeClr val="dk1"/>
              </a:buClr>
              <a:buSzPts val="1600"/>
              <a:buChar char="•"/>
              <a:defRPr sz="1600"/>
            </a:lvl8pPr>
            <a:lvl9pPr indent="-330200" lvl="8" marL="4114800" algn="l">
              <a:lnSpc>
                <a:spcPct val="100000"/>
              </a:lnSpc>
              <a:spcBef>
                <a:spcPts val="300"/>
              </a:spcBef>
              <a:spcAft>
                <a:spcPts val="0"/>
              </a:spcAft>
              <a:buClr>
                <a:schemeClr val="dk1"/>
              </a:buClr>
              <a:buSzPts val="1600"/>
              <a:buChar char="•"/>
              <a:defRPr sz="1600"/>
            </a:lvl9pPr>
          </a:lstStyle>
          <a:p/>
        </p:txBody>
      </p:sp>
      <p:sp>
        <p:nvSpPr>
          <p:cNvPr id="790" name="Google Shape;790;p42"/>
          <p:cNvSpPr txBox="1"/>
          <p:nvPr>
            <p:ph idx="12" type="sldNum"/>
          </p:nvPr>
        </p:nvSpPr>
        <p:spPr>
          <a:xfrm>
            <a:off x="6526866" y="4623978"/>
            <a:ext cx="565735" cy="317673"/>
          </a:xfrm>
          <a:prstGeom prst="rect">
            <a:avLst/>
          </a:prstGeom>
          <a:noFill/>
          <a:ln>
            <a:noFill/>
          </a:ln>
        </p:spPr>
        <p:txBody>
          <a:bodyPr anchorCtr="0" anchor="ctr" bIns="45700" lIns="0" spcFirstLastPara="1" rIns="0" wrap="square" tIns="45700">
            <a:noAutofit/>
          </a:bodyPr>
          <a:lstStyle>
            <a:lvl1pPr indent="0" lvl="0"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hank You Slide">
  <p:cSld name="1_Thank You Slide">
    <p:spTree>
      <p:nvGrpSpPr>
        <p:cNvPr id="791" name="Shape 791"/>
        <p:cNvGrpSpPr/>
        <p:nvPr/>
      </p:nvGrpSpPr>
      <p:grpSpPr>
        <a:xfrm>
          <a:off x="0" y="0"/>
          <a:ext cx="0" cy="0"/>
          <a:chOff x="0" y="0"/>
          <a:chExt cx="0" cy="0"/>
        </a:xfrm>
      </p:grpSpPr>
      <p:sp>
        <p:nvSpPr>
          <p:cNvPr id="792" name="Google Shape;792;p43"/>
          <p:cNvSpPr txBox="1"/>
          <p:nvPr>
            <p:ph idx="11" type="ftr"/>
          </p:nvPr>
        </p:nvSpPr>
        <p:spPr>
          <a:xfrm rot="-5400000">
            <a:off x="7334759" y="2434793"/>
            <a:ext cx="2894846" cy="273915"/>
          </a:xfrm>
          <a:prstGeom prst="rect">
            <a:avLst/>
          </a:prstGeom>
          <a:noFill/>
          <a:ln>
            <a:noFill/>
          </a:ln>
        </p:spPr>
        <p:txBody>
          <a:bodyPr anchorCtr="0" anchor="ctr" bIns="45700" lIns="0" spcFirstLastPara="1" rIns="0" wrap="square" tIns="45700">
            <a:noAutofit/>
          </a:bodyPr>
          <a:lstStyle>
            <a:lvl1pPr lvl="0" algn="ctr">
              <a:lnSpc>
                <a:spcPct val="100000"/>
              </a:lnSpc>
              <a:spcBef>
                <a:spcPts val="0"/>
              </a:spcBef>
              <a:spcAft>
                <a:spcPts val="0"/>
              </a:spcAft>
              <a:buSzPts val="1100"/>
              <a:buNone/>
              <a:defRPr>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93" name="Google Shape;793;p43"/>
          <p:cNvSpPr txBox="1"/>
          <p:nvPr>
            <p:ph idx="12" type="sldNum"/>
          </p:nvPr>
        </p:nvSpPr>
        <p:spPr>
          <a:xfrm>
            <a:off x="8353404" y="4630341"/>
            <a:ext cx="565735" cy="317673"/>
          </a:xfrm>
          <a:prstGeom prst="rect">
            <a:avLst/>
          </a:prstGeom>
          <a:noFill/>
          <a:ln>
            <a:noFill/>
          </a:ln>
        </p:spPr>
        <p:txBody>
          <a:bodyPr anchorCtr="0" anchor="ctr" bIns="45700" lIns="0" spcFirstLastPara="1" rIns="0" wrap="square" tIns="45700">
            <a:noAutofit/>
          </a:bodyPr>
          <a:lstStyle>
            <a:lvl1pPr indent="0" lvl="0"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
        <p:nvSpPr>
          <p:cNvPr id="794" name="Google Shape;794;p43"/>
          <p:cNvSpPr/>
          <p:nvPr/>
        </p:nvSpPr>
        <p:spPr>
          <a:xfrm>
            <a:off x="-3704" y="0"/>
            <a:ext cx="9147704" cy="195486"/>
          </a:xfrm>
          <a:prstGeom prst="rect">
            <a:avLst/>
          </a:prstGeom>
          <a:solidFill>
            <a:schemeClr val="accent1"/>
          </a:solidFill>
          <a:ln cap="flat" cmpd="sng" w="25400">
            <a:solidFill>
              <a:srgbClr val="99341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795" name="Shape 795"/>
        <p:cNvGrpSpPr/>
        <p:nvPr/>
      </p:nvGrpSpPr>
      <p:grpSpPr>
        <a:xfrm>
          <a:off x="0" y="0"/>
          <a:ext cx="0" cy="0"/>
          <a:chOff x="0" y="0"/>
          <a:chExt cx="0" cy="0"/>
        </a:xfrm>
      </p:grpSpPr>
      <p:grpSp>
        <p:nvGrpSpPr>
          <p:cNvPr id="796" name="Google Shape;796;p44"/>
          <p:cNvGrpSpPr/>
          <p:nvPr/>
        </p:nvGrpSpPr>
        <p:grpSpPr>
          <a:xfrm rot="-5400000">
            <a:off x="991557" y="1064761"/>
            <a:ext cx="3088027" cy="5002513"/>
            <a:chOff x="117748" y="1"/>
            <a:chExt cx="3527025" cy="6668280"/>
          </a:xfrm>
        </p:grpSpPr>
        <p:sp>
          <p:nvSpPr>
            <p:cNvPr id="797" name="Google Shape;797;p44"/>
            <p:cNvSpPr/>
            <p:nvPr/>
          </p:nvSpPr>
          <p:spPr>
            <a:xfrm rot="5400000">
              <a:off x="2986479" y="4075771"/>
              <a:ext cx="83200" cy="86647"/>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98" name="Google Shape;798;p44"/>
            <p:cNvSpPr/>
            <p:nvPr/>
          </p:nvSpPr>
          <p:spPr>
            <a:xfrm rot="5400000">
              <a:off x="2986479" y="4532666"/>
              <a:ext cx="83200" cy="86647"/>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99" name="Google Shape;799;p44"/>
            <p:cNvSpPr/>
            <p:nvPr/>
          </p:nvSpPr>
          <p:spPr>
            <a:xfrm rot="5400000">
              <a:off x="2986479" y="4989560"/>
              <a:ext cx="83200" cy="86647"/>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00" name="Google Shape;800;p44"/>
            <p:cNvSpPr/>
            <p:nvPr/>
          </p:nvSpPr>
          <p:spPr>
            <a:xfrm rot="5400000">
              <a:off x="2986479" y="5446455"/>
              <a:ext cx="83200" cy="86647"/>
            </a:xfrm>
            <a:custGeom>
              <a:rect b="b" l="l" r="r" t="t"/>
              <a:pathLst>
                <a:path extrusionOk="0" h="160496" w="184213">
                  <a:moveTo>
                    <a:pt x="184213"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01" name="Google Shape;801;p44"/>
            <p:cNvSpPr/>
            <p:nvPr/>
          </p:nvSpPr>
          <p:spPr>
            <a:xfrm rot="5400000">
              <a:off x="2986479" y="5903350"/>
              <a:ext cx="83200" cy="86647"/>
            </a:xfrm>
            <a:custGeom>
              <a:rect b="b" l="l" r="r" t="t"/>
              <a:pathLst>
                <a:path extrusionOk="0" h="160496" w="184213">
                  <a:moveTo>
                    <a:pt x="184213"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02" name="Google Shape;802;p44"/>
            <p:cNvSpPr/>
            <p:nvPr/>
          </p:nvSpPr>
          <p:spPr>
            <a:xfrm rot="5400000">
              <a:off x="2986459" y="6360275"/>
              <a:ext cx="83240" cy="86647"/>
            </a:xfrm>
            <a:custGeom>
              <a:rect b="b" l="l" r="r" t="t"/>
              <a:pathLst>
                <a:path extrusionOk="0" h="160496" w="184308">
                  <a:moveTo>
                    <a:pt x="184309"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03" name="Google Shape;803;p44"/>
            <p:cNvSpPr/>
            <p:nvPr/>
          </p:nvSpPr>
          <p:spPr>
            <a:xfrm rot="5400000">
              <a:off x="2795355" y="6583357"/>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04" name="Google Shape;804;p44"/>
            <p:cNvSpPr/>
            <p:nvPr/>
          </p:nvSpPr>
          <p:spPr>
            <a:xfrm rot="5400000">
              <a:off x="2795355" y="6126462"/>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05" name="Google Shape;805;p44"/>
            <p:cNvSpPr/>
            <p:nvPr/>
          </p:nvSpPr>
          <p:spPr>
            <a:xfrm rot="5400000">
              <a:off x="2795355" y="5669568"/>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06" name="Google Shape;806;p44"/>
            <p:cNvSpPr/>
            <p:nvPr/>
          </p:nvSpPr>
          <p:spPr>
            <a:xfrm rot="5400000">
              <a:off x="2795355" y="5212673"/>
              <a:ext cx="83200" cy="86647"/>
            </a:xfrm>
            <a:custGeom>
              <a:rect b="b" l="l" r="r" t="t"/>
              <a:pathLst>
                <a:path extrusionOk="0" h="160496" w="184213">
                  <a:moveTo>
                    <a:pt x="0" y="0"/>
                  </a:moveTo>
                  <a:lnTo>
                    <a:pt x="184214"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07" name="Google Shape;807;p44"/>
            <p:cNvSpPr/>
            <p:nvPr/>
          </p:nvSpPr>
          <p:spPr>
            <a:xfrm rot="5400000">
              <a:off x="2795355" y="4755779"/>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08" name="Google Shape;808;p44"/>
            <p:cNvSpPr/>
            <p:nvPr/>
          </p:nvSpPr>
          <p:spPr>
            <a:xfrm rot="5400000">
              <a:off x="2795355" y="4298883"/>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09" name="Google Shape;809;p44"/>
            <p:cNvSpPr/>
            <p:nvPr/>
          </p:nvSpPr>
          <p:spPr>
            <a:xfrm rot="5400000">
              <a:off x="2604232" y="4075771"/>
              <a:ext cx="83200" cy="86647"/>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10" name="Google Shape;810;p44"/>
            <p:cNvSpPr/>
            <p:nvPr/>
          </p:nvSpPr>
          <p:spPr>
            <a:xfrm rot="5400000">
              <a:off x="2604232" y="4532666"/>
              <a:ext cx="83200" cy="86647"/>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11" name="Google Shape;811;p44"/>
            <p:cNvSpPr/>
            <p:nvPr/>
          </p:nvSpPr>
          <p:spPr>
            <a:xfrm rot="5400000">
              <a:off x="2604232" y="4989560"/>
              <a:ext cx="83200" cy="86647"/>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12" name="Google Shape;812;p44"/>
            <p:cNvSpPr/>
            <p:nvPr/>
          </p:nvSpPr>
          <p:spPr>
            <a:xfrm rot="5400000">
              <a:off x="2604232" y="5446455"/>
              <a:ext cx="83200" cy="86647"/>
            </a:xfrm>
            <a:custGeom>
              <a:rect b="b" l="l" r="r" t="t"/>
              <a:pathLst>
                <a:path extrusionOk="0" h="160496" w="184213">
                  <a:moveTo>
                    <a:pt x="184213"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13" name="Google Shape;813;p44"/>
            <p:cNvSpPr/>
            <p:nvPr/>
          </p:nvSpPr>
          <p:spPr>
            <a:xfrm rot="5400000">
              <a:off x="2604232" y="5903350"/>
              <a:ext cx="83200" cy="86647"/>
            </a:xfrm>
            <a:custGeom>
              <a:rect b="b" l="l" r="r" t="t"/>
              <a:pathLst>
                <a:path extrusionOk="0" h="160496" w="184213">
                  <a:moveTo>
                    <a:pt x="184213"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14" name="Google Shape;814;p44"/>
            <p:cNvSpPr/>
            <p:nvPr/>
          </p:nvSpPr>
          <p:spPr>
            <a:xfrm rot="5400000">
              <a:off x="2604212" y="6360275"/>
              <a:ext cx="83240" cy="86647"/>
            </a:xfrm>
            <a:custGeom>
              <a:rect b="b" l="l" r="r" t="t"/>
              <a:pathLst>
                <a:path extrusionOk="0" h="160496" w="184308">
                  <a:moveTo>
                    <a:pt x="184309"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15" name="Google Shape;815;p44"/>
            <p:cNvSpPr/>
            <p:nvPr/>
          </p:nvSpPr>
          <p:spPr>
            <a:xfrm rot="5400000">
              <a:off x="2413109" y="6583357"/>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16" name="Google Shape;816;p44"/>
            <p:cNvSpPr/>
            <p:nvPr/>
          </p:nvSpPr>
          <p:spPr>
            <a:xfrm rot="5400000">
              <a:off x="2413109" y="6126462"/>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17" name="Google Shape;817;p44"/>
            <p:cNvSpPr/>
            <p:nvPr/>
          </p:nvSpPr>
          <p:spPr>
            <a:xfrm rot="5400000">
              <a:off x="2413109" y="5669568"/>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18" name="Google Shape;818;p44"/>
            <p:cNvSpPr/>
            <p:nvPr/>
          </p:nvSpPr>
          <p:spPr>
            <a:xfrm rot="5400000">
              <a:off x="2413109" y="5212673"/>
              <a:ext cx="83200" cy="86647"/>
            </a:xfrm>
            <a:custGeom>
              <a:rect b="b" l="l" r="r" t="t"/>
              <a:pathLst>
                <a:path extrusionOk="0" h="160496" w="184213">
                  <a:moveTo>
                    <a:pt x="0" y="0"/>
                  </a:moveTo>
                  <a:lnTo>
                    <a:pt x="184214"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19" name="Google Shape;819;p44"/>
            <p:cNvSpPr/>
            <p:nvPr/>
          </p:nvSpPr>
          <p:spPr>
            <a:xfrm rot="5400000">
              <a:off x="2413109" y="4755779"/>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20" name="Google Shape;820;p44"/>
            <p:cNvSpPr/>
            <p:nvPr/>
          </p:nvSpPr>
          <p:spPr>
            <a:xfrm rot="5400000">
              <a:off x="2413109" y="4298883"/>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21" name="Google Shape;821;p44"/>
            <p:cNvSpPr/>
            <p:nvPr/>
          </p:nvSpPr>
          <p:spPr>
            <a:xfrm rot="5400000">
              <a:off x="2221985" y="4075771"/>
              <a:ext cx="83200" cy="86647"/>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22" name="Google Shape;822;p44"/>
            <p:cNvSpPr/>
            <p:nvPr/>
          </p:nvSpPr>
          <p:spPr>
            <a:xfrm rot="5400000">
              <a:off x="2221985" y="4532666"/>
              <a:ext cx="83200" cy="86647"/>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23" name="Google Shape;823;p44"/>
            <p:cNvSpPr/>
            <p:nvPr/>
          </p:nvSpPr>
          <p:spPr>
            <a:xfrm rot="5400000">
              <a:off x="2221985" y="4989560"/>
              <a:ext cx="83200" cy="86647"/>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24" name="Google Shape;824;p44"/>
            <p:cNvSpPr/>
            <p:nvPr/>
          </p:nvSpPr>
          <p:spPr>
            <a:xfrm rot="5400000">
              <a:off x="2221985" y="5446455"/>
              <a:ext cx="83200" cy="86647"/>
            </a:xfrm>
            <a:custGeom>
              <a:rect b="b" l="l" r="r" t="t"/>
              <a:pathLst>
                <a:path extrusionOk="0" h="160496" w="184213">
                  <a:moveTo>
                    <a:pt x="184213"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25" name="Google Shape;825;p44"/>
            <p:cNvSpPr/>
            <p:nvPr/>
          </p:nvSpPr>
          <p:spPr>
            <a:xfrm rot="5400000">
              <a:off x="2221985" y="5903350"/>
              <a:ext cx="83200" cy="86647"/>
            </a:xfrm>
            <a:custGeom>
              <a:rect b="b" l="l" r="r" t="t"/>
              <a:pathLst>
                <a:path extrusionOk="0" h="160496" w="184213">
                  <a:moveTo>
                    <a:pt x="184213"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26" name="Google Shape;826;p44"/>
            <p:cNvSpPr/>
            <p:nvPr/>
          </p:nvSpPr>
          <p:spPr>
            <a:xfrm rot="5400000">
              <a:off x="2221965" y="6360275"/>
              <a:ext cx="83240" cy="86647"/>
            </a:xfrm>
            <a:custGeom>
              <a:rect b="b" l="l" r="r" t="t"/>
              <a:pathLst>
                <a:path extrusionOk="0" h="160496" w="184308">
                  <a:moveTo>
                    <a:pt x="184309"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27" name="Google Shape;827;p44"/>
            <p:cNvSpPr/>
            <p:nvPr/>
          </p:nvSpPr>
          <p:spPr>
            <a:xfrm rot="5400000">
              <a:off x="2030862" y="6583357"/>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28" name="Google Shape;828;p44"/>
            <p:cNvSpPr/>
            <p:nvPr/>
          </p:nvSpPr>
          <p:spPr>
            <a:xfrm rot="5400000">
              <a:off x="2030862" y="6126462"/>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29" name="Google Shape;829;p44"/>
            <p:cNvSpPr/>
            <p:nvPr/>
          </p:nvSpPr>
          <p:spPr>
            <a:xfrm rot="5400000">
              <a:off x="2030862" y="5669568"/>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30" name="Google Shape;830;p44"/>
            <p:cNvSpPr/>
            <p:nvPr/>
          </p:nvSpPr>
          <p:spPr>
            <a:xfrm rot="5400000">
              <a:off x="2030862" y="5212673"/>
              <a:ext cx="83200" cy="86647"/>
            </a:xfrm>
            <a:custGeom>
              <a:rect b="b" l="l" r="r" t="t"/>
              <a:pathLst>
                <a:path extrusionOk="0" h="160496" w="184213">
                  <a:moveTo>
                    <a:pt x="0" y="0"/>
                  </a:moveTo>
                  <a:lnTo>
                    <a:pt x="184214"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31" name="Google Shape;831;p44"/>
            <p:cNvSpPr/>
            <p:nvPr/>
          </p:nvSpPr>
          <p:spPr>
            <a:xfrm rot="5400000">
              <a:off x="2030862" y="4755779"/>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32" name="Google Shape;832;p44"/>
            <p:cNvSpPr/>
            <p:nvPr/>
          </p:nvSpPr>
          <p:spPr>
            <a:xfrm rot="5400000">
              <a:off x="2030862" y="4298883"/>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33" name="Google Shape;833;p44"/>
            <p:cNvSpPr/>
            <p:nvPr/>
          </p:nvSpPr>
          <p:spPr>
            <a:xfrm rot="5400000">
              <a:off x="1839738" y="4075771"/>
              <a:ext cx="83200" cy="86647"/>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34" name="Google Shape;834;p44"/>
            <p:cNvSpPr/>
            <p:nvPr/>
          </p:nvSpPr>
          <p:spPr>
            <a:xfrm rot="5400000">
              <a:off x="1839738" y="4532666"/>
              <a:ext cx="83200" cy="86647"/>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35" name="Google Shape;835;p44"/>
            <p:cNvSpPr/>
            <p:nvPr/>
          </p:nvSpPr>
          <p:spPr>
            <a:xfrm rot="5400000">
              <a:off x="1839738" y="4989560"/>
              <a:ext cx="83200" cy="86647"/>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36" name="Google Shape;836;p44"/>
            <p:cNvSpPr/>
            <p:nvPr/>
          </p:nvSpPr>
          <p:spPr>
            <a:xfrm rot="5400000">
              <a:off x="1839738" y="5446455"/>
              <a:ext cx="83200" cy="86647"/>
            </a:xfrm>
            <a:custGeom>
              <a:rect b="b" l="l" r="r" t="t"/>
              <a:pathLst>
                <a:path extrusionOk="0" h="160496" w="184213">
                  <a:moveTo>
                    <a:pt x="184213"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37" name="Google Shape;837;p44"/>
            <p:cNvSpPr/>
            <p:nvPr/>
          </p:nvSpPr>
          <p:spPr>
            <a:xfrm rot="5400000">
              <a:off x="1839738" y="5903350"/>
              <a:ext cx="83200" cy="86647"/>
            </a:xfrm>
            <a:custGeom>
              <a:rect b="b" l="l" r="r" t="t"/>
              <a:pathLst>
                <a:path extrusionOk="0" h="160496" w="184213">
                  <a:moveTo>
                    <a:pt x="184213"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38" name="Google Shape;838;p44"/>
            <p:cNvSpPr/>
            <p:nvPr/>
          </p:nvSpPr>
          <p:spPr>
            <a:xfrm rot="5400000">
              <a:off x="1839718" y="6360275"/>
              <a:ext cx="83240" cy="86647"/>
            </a:xfrm>
            <a:custGeom>
              <a:rect b="b" l="l" r="r" t="t"/>
              <a:pathLst>
                <a:path extrusionOk="0" h="160496" w="184308">
                  <a:moveTo>
                    <a:pt x="184309"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39" name="Google Shape;839;p44"/>
            <p:cNvSpPr/>
            <p:nvPr/>
          </p:nvSpPr>
          <p:spPr>
            <a:xfrm rot="5400000">
              <a:off x="1648615" y="6583357"/>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40" name="Google Shape;840;p44"/>
            <p:cNvSpPr/>
            <p:nvPr/>
          </p:nvSpPr>
          <p:spPr>
            <a:xfrm rot="5400000">
              <a:off x="1648615" y="6126462"/>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41" name="Google Shape;841;p44"/>
            <p:cNvSpPr/>
            <p:nvPr/>
          </p:nvSpPr>
          <p:spPr>
            <a:xfrm rot="5400000">
              <a:off x="1648615" y="5669568"/>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42" name="Google Shape;842;p44"/>
            <p:cNvSpPr/>
            <p:nvPr/>
          </p:nvSpPr>
          <p:spPr>
            <a:xfrm rot="5400000">
              <a:off x="1648615" y="5212673"/>
              <a:ext cx="83200" cy="86647"/>
            </a:xfrm>
            <a:custGeom>
              <a:rect b="b" l="l" r="r" t="t"/>
              <a:pathLst>
                <a:path extrusionOk="0" h="160496" w="184213">
                  <a:moveTo>
                    <a:pt x="0" y="0"/>
                  </a:moveTo>
                  <a:lnTo>
                    <a:pt x="184214"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43" name="Google Shape;843;p44"/>
            <p:cNvSpPr/>
            <p:nvPr/>
          </p:nvSpPr>
          <p:spPr>
            <a:xfrm rot="5400000">
              <a:off x="1648615" y="4755779"/>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44" name="Google Shape;844;p44"/>
            <p:cNvSpPr/>
            <p:nvPr/>
          </p:nvSpPr>
          <p:spPr>
            <a:xfrm rot="5400000">
              <a:off x="1648615" y="4298883"/>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45" name="Google Shape;845;p44"/>
            <p:cNvSpPr/>
            <p:nvPr/>
          </p:nvSpPr>
          <p:spPr>
            <a:xfrm rot="5400000">
              <a:off x="1457492" y="4075771"/>
              <a:ext cx="83200" cy="86647"/>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46" name="Google Shape;846;p44"/>
            <p:cNvSpPr/>
            <p:nvPr/>
          </p:nvSpPr>
          <p:spPr>
            <a:xfrm rot="5400000">
              <a:off x="1457492" y="4532666"/>
              <a:ext cx="83200" cy="86647"/>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47" name="Google Shape;847;p44"/>
            <p:cNvSpPr/>
            <p:nvPr/>
          </p:nvSpPr>
          <p:spPr>
            <a:xfrm rot="5400000">
              <a:off x="1457492" y="4989560"/>
              <a:ext cx="83200" cy="86647"/>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48" name="Google Shape;848;p44"/>
            <p:cNvSpPr/>
            <p:nvPr/>
          </p:nvSpPr>
          <p:spPr>
            <a:xfrm rot="5400000">
              <a:off x="1457492" y="5446455"/>
              <a:ext cx="83200" cy="86647"/>
            </a:xfrm>
            <a:custGeom>
              <a:rect b="b" l="l" r="r" t="t"/>
              <a:pathLst>
                <a:path extrusionOk="0" h="160496" w="184213">
                  <a:moveTo>
                    <a:pt x="184213"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49" name="Google Shape;849;p44"/>
            <p:cNvSpPr/>
            <p:nvPr/>
          </p:nvSpPr>
          <p:spPr>
            <a:xfrm rot="5400000">
              <a:off x="1457492" y="5903350"/>
              <a:ext cx="83200" cy="86647"/>
            </a:xfrm>
            <a:custGeom>
              <a:rect b="b" l="l" r="r" t="t"/>
              <a:pathLst>
                <a:path extrusionOk="0" h="160496" w="184213">
                  <a:moveTo>
                    <a:pt x="184213"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50" name="Google Shape;850;p44"/>
            <p:cNvSpPr/>
            <p:nvPr/>
          </p:nvSpPr>
          <p:spPr>
            <a:xfrm rot="5400000">
              <a:off x="1457472" y="6360275"/>
              <a:ext cx="83240" cy="86647"/>
            </a:xfrm>
            <a:custGeom>
              <a:rect b="b" l="l" r="r" t="t"/>
              <a:pathLst>
                <a:path extrusionOk="0" h="160496" w="184308">
                  <a:moveTo>
                    <a:pt x="184309"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51" name="Google Shape;851;p44"/>
            <p:cNvSpPr/>
            <p:nvPr/>
          </p:nvSpPr>
          <p:spPr>
            <a:xfrm rot="5400000">
              <a:off x="1266329" y="6583331"/>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52" name="Google Shape;852;p44"/>
            <p:cNvSpPr/>
            <p:nvPr/>
          </p:nvSpPr>
          <p:spPr>
            <a:xfrm rot="5400000">
              <a:off x="1266329" y="6126436"/>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53" name="Google Shape;853;p44"/>
            <p:cNvSpPr/>
            <p:nvPr/>
          </p:nvSpPr>
          <p:spPr>
            <a:xfrm rot="5400000">
              <a:off x="1266329" y="5669542"/>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54" name="Google Shape;854;p44"/>
            <p:cNvSpPr/>
            <p:nvPr/>
          </p:nvSpPr>
          <p:spPr>
            <a:xfrm rot="5400000">
              <a:off x="1266329" y="5212647"/>
              <a:ext cx="83200" cy="86699"/>
            </a:xfrm>
            <a:custGeom>
              <a:rect b="b" l="l" r="r" t="t"/>
              <a:pathLst>
                <a:path extrusionOk="0" h="160591" w="184213">
                  <a:moveTo>
                    <a:pt x="0" y="0"/>
                  </a:moveTo>
                  <a:lnTo>
                    <a:pt x="184214"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55" name="Google Shape;855;p44"/>
            <p:cNvSpPr/>
            <p:nvPr/>
          </p:nvSpPr>
          <p:spPr>
            <a:xfrm rot="5400000">
              <a:off x="1266329" y="4755753"/>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56" name="Google Shape;856;p44"/>
            <p:cNvSpPr/>
            <p:nvPr/>
          </p:nvSpPr>
          <p:spPr>
            <a:xfrm rot="5400000">
              <a:off x="1266329" y="4298857"/>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57" name="Google Shape;857;p44"/>
            <p:cNvSpPr/>
            <p:nvPr/>
          </p:nvSpPr>
          <p:spPr>
            <a:xfrm rot="5400000">
              <a:off x="1075169" y="4075771"/>
              <a:ext cx="83200" cy="86647"/>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58" name="Google Shape;858;p44"/>
            <p:cNvSpPr/>
            <p:nvPr/>
          </p:nvSpPr>
          <p:spPr>
            <a:xfrm rot="5400000">
              <a:off x="1075169" y="4532666"/>
              <a:ext cx="83200" cy="86647"/>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59" name="Google Shape;859;p44"/>
            <p:cNvSpPr/>
            <p:nvPr/>
          </p:nvSpPr>
          <p:spPr>
            <a:xfrm rot="5400000">
              <a:off x="1075169" y="4989560"/>
              <a:ext cx="83200" cy="86647"/>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60" name="Google Shape;860;p44"/>
            <p:cNvSpPr/>
            <p:nvPr/>
          </p:nvSpPr>
          <p:spPr>
            <a:xfrm rot="5400000">
              <a:off x="1075169" y="5446455"/>
              <a:ext cx="83200" cy="86647"/>
            </a:xfrm>
            <a:custGeom>
              <a:rect b="b" l="l" r="r" t="t"/>
              <a:pathLst>
                <a:path extrusionOk="0" h="160496" w="184213">
                  <a:moveTo>
                    <a:pt x="184213"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61" name="Google Shape;861;p44"/>
            <p:cNvSpPr/>
            <p:nvPr/>
          </p:nvSpPr>
          <p:spPr>
            <a:xfrm rot="5400000">
              <a:off x="1075169" y="5903350"/>
              <a:ext cx="83200" cy="86647"/>
            </a:xfrm>
            <a:custGeom>
              <a:rect b="b" l="l" r="r" t="t"/>
              <a:pathLst>
                <a:path extrusionOk="0" h="160496" w="184213">
                  <a:moveTo>
                    <a:pt x="184213"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62" name="Google Shape;862;p44"/>
            <p:cNvSpPr/>
            <p:nvPr/>
          </p:nvSpPr>
          <p:spPr>
            <a:xfrm rot="5400000">
              <a:off x="1075149" y="6360275"/>
              <a:ext cx="83240" cy="86647"/>
            </a:xfrm>
            <a:custGeom>
              <a:rect b="b" l="l" r="r" t="t"/>
              <a:pathLst>
                <a:path extrusionOk="0" h="160496" w="184308">
                  <a:moveTo>
                    <a:pt x="184309"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63" name="Google Shape;863;p44"/>
            <p:cNvSpPr/>
            <p:nvPr/>
          </p:nvSpPr>
          <p:spPr>
            <a:xfrm rot="5400000">
              <a:off x="884046" y="6583357"/>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64" name="Google Shape;864;p44"/>
            <p:cNvSpPr/>
            <p:nvPr/>
          </p:nvSpPr>
          <p:spPr>
            <a:xfrm rot="5400000">
              <a:off x="884046" y="6126462"/>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65" name="Google Shape;865;p44"/>
            <p:cNvSpPr/>
            <p:nvPr/>
          </p:nvSpPr>
          <p:spPr>
            <a:xfrm rot="5400000">
              <a:off x="884046" y="5669568"/>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66" name="Google Shape;866;p44"/>
            <p:cNvSpPr/>
            <p:nvPr/>
          </p:nvSpPr>
          <p:spPr>
            <a:xfrm rot="5400000">
              <a:off x="884046" y="5212673"/>
              <a:ext cx="83200" cy="86647"/>
            </a:xfrm>
            <a:custGeom>
              <a:rect b="b" l="l" r="r" t="t"/>
              <a:pathLst>
                <a:path extrusionOk="0" h="160496" w="184213">
                  <a:moveTo>
                    <a:pt x="0" y="0"/>
                  </a:moveTo>
                  <a:lnTo>
                    <a:pt x="184214"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67" name="Google Shape;867;p44"/>
            <p:cNvSpPr/>
            <p:nvPr/>
          </p:nvSpPr>
          <p:spPr>
            <a:xfrm rot="5400000">
              <a:off x="884046" y="4755779"/>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68" name="Google Shape;868;p44"/>
            <p:cNvSpPr/>
            <p:nvPr/>
          </p:nvSpPr>
          <p:spPr>
            <a:xfrm rot="5400000">
              <a:off x="884046" y="4298883"/>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69" name="Google Shape;869;p44"/>
            <p:cNvSpPr/>
            <p:nvPr/>
          </p:nvSpPr>
          <p:spPr>
            <a:xfrm rot="5400000">
              <a:off x="692922" y="4075771"/>
              <a:ext cx="83200" cy="86647"/>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70" name="Google Shape;870;p44"/>
            <p:cNvSpPr/>
            <p:nvPr/>
          </p:nvSpPr>
          <p:spPr>
            <a:xfrm rot="5400000">
              <a:off x="692922" y="4532666"/>
              <a:ext cx="83200" cy="86647"/>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71" name="Google Shape;871;p44"/>
            <p:cNvSpPr/>
            <p:nvPr/>
          </p:nvSpPr>
          <p:spPr>
            <a:xfrm rot="5400000">
              <a:off x="692922" y="4989560"/>
              <a:ext cx="83200" cy="86647"/>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72" name="Google Shape;872;p44"/>
            <p:cNvSpPr/>
            <p:nvPr/>
          </p:nvSpPr>
          <p:spPr>
            <a:xfrm rot="5400000">
              <a:off x="692922" y="5446455"/>
              <a:ext cx="83200" cy="86647"/>
            </a:xfrm>
            <a:custGeom>
              <a:rect b="b" l="l" r="r" t="t"/>
              <a:pathLst>
                <a:path extrusionOk="0" h="160496" w="184213">
                  <a:moveTo>
                    <a:pt x="184213"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73" name="Google Shape;873;p44"/>
            <p:cNvSpPr/>
            <p:nvPr/>
          </p:nvSpPr>
          <p:spPr>
            <a:xfrm rot="5400000">
              <a:off x="692922" y="5903350"/>
              <a:ext cx="83200" cy="86647"/>
            </a:xfrm>
            <a:custGeom>
              <a:rect b="b" l="l" r="r" t="t"/>
              <a:pathLst>
                <a:path extrusionOk="0" h="160496" w="184213">
                  <a:moveTo>
                    <a:pt x="184213"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74" name="Google Shape;874;p44"/>
            <p:cNvSpPr/>
            <p:nvPr/>
          </p:nvSpPr>
          <p:spPr>
            <a:xfrm rot="5400000">
              <a:off x="692902" y="6360275"/>
              <a:ext cx="83240" cy="86647"/>
            </a:xfrm>
            <a:custGeom>
              <a:rect b="b" l="l" r="r" t="t"/>
              <a:pathLst>
                <a:path extrusionOk="0" h="160496" w="184308">
                  <a:moveTo>
                    <a:pt x="184309"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75" name="Google Shape;875;p44"/>
            <p:cNvSpPr/>
            <p:nvPr/>
          </p:nvSpPr>
          <p:spPr>
            <a:xfrm rot="5400000">
              <a:off x="501799" y="6583357"/>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76" name="Google Shape;876;p44"/>
            <p:cNvSpPr/>
            <p:nvPr/>
          </p:nvSpPr>
          <p:spPr>
            <a:xfrm rot="5400000">
              <a:off x="501799" y="6126462"/>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77" name="Google Shape;877;p44"/>
            <p:cNvSpPr/>
            <p:nvPr/>
          </p:nvSpPr>
          <p:spPr>
            <a:xfrm rot="5400000">
              <a:off x="501799" y="5669568"/>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78" name="Google Shape;878;p44"/>
            <p:cNvSpPr/>
            <p:nvPr/>
          </p:nvSpPr>
          <p:spPr>
            <a:xfrm rot="5400000">
              <a:off x="501799" y="5212673"/>
              <a:ext cx="83200" cy="86647"/>
            </a:xfrm>
            <a:custGeom>
              <a:rect b="b" l="l" r="r" t="t"/>
              <a:pathLst>
                <a:path extrusionOk="0" h="160496" w="184213">
                  <a:moveTo>
                    <a:pt x="0" y="0"/>
                  </a:moveTo>
                  <a:lnTo>
                    <a:pt x="184214"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79" name="Google Shape;879;p44"/>
            <p:cNvSpPr/>
            <p:nvPr/>
          </p:nvSpPr>
          <p:spPr>
            <a:xfrm rot="5400000">
              <a:off x="501799" y="4755779"/>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80" name="Google Shape;880;p44"/>
            <p:cNvSpPr/>
            <p:nvPr/>
          </p:nvSpPr>
          <p:spPr>
            <a:xfrm rot="5400000">
              <a:off x="501799" y="4298883"/>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81" name="Google Shape;881;p44"/>
            <p:cNvSpPr/>
            <p:nvPr/>
          </p:nvSpPr>
          <p:spPr>
            <a:xfrm rot="5400000">
              <a:off x="310637" y="4075745"/>
              <a:ext cx="83200" cy="86699"/>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82" name="Google Shape;882;p44"/>
            <p:cNvSpPr/>
            <p:nvPr/>
          </p:nvSpPr>
          <p:spPr>
            <a:xfrm rot="5400000">
              <a:off x="310637" y="4532640"/>
              <a:ext cx="83200" cy="86699"/>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83" name="Google Shape;883;p44"/>
            <p:cNvSpPr/>
            <p:nvPr/>
          </p:nvSpPr>
          <p:spPr>
            <a:xfrm rot="5400000">
              <a:off x="310637" y="4989534"/>
              <a:ext cx="83200" cy="86699"/>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84" name="Google Shape;884;p44"/>
            <p:cNvSpPr/>
            <p:nvPr/>
          </p:nvSpPr>
          <p:spPr>
            <a:xfrm rot="5400000">
              <a:off x="310637" y="5446429"/>
              <a:ext cx="83200" cy="86699"/>
            </a:xfrm>
            <a:custGeom>
              <a:rect b="b" l="l" r="r" t="t"/>
              <a:pathLst>
                <a:path extrusionOk="0" h="160591" w="184213">
                  <a:moveTo>
                    <a:pt x="184213"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85" name="Google Shape;885;p44"/>
            <p:cNvSpPr/>
            <p:nvPr/>
          </p:nvSpPr>
          <p:spPr>
            <a:xfrm rot="5400000">
              <a:off x="310637" y="5903324"/>
              <a:ext cx="83200" cy="86699"/>
            </a:xfrm>
            <a:custGeom>
              <a:rect b="b" l="l" r="r" t="t"/>
              <a:pathLst>
                <a:path extrusionOk="0" h="160591" w="184213">
                  <a:moveTo>
                    <a:pt x="184213"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86" name="Google Shape;886;p44"/>
            <p:cNvSpPr/>
            <p:nvPr/>
          </p:nvSpPr>
          <p:spPr>
            <a:xfrm rot="5400000">
              <a:off x="310616" y="6360249"/>
              <a:ext cx="83242" cy="86699"/>
            </a:xfrm>
            <a:custGeom>
              <a:rect b="b" l="l" r="r" t="t"/>
              <a:pathLst>
                <a:path extrusionOk="0" h="160591" w="184308">
                  <a:moveTo>
                    <a:pt x="184309"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87" name="Google Shape;887;p44"/>
            <p:cNvSpPr/>
            <p:nvPr/>
          </p:nvSpPr>
          <p:spPr>
            <a:xfrm rot="5400000">
              <a:off x="119471" y="6583357"/>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88" name="Google Shape;888;p44"/>
            <p:cNvSpPr/>
            <p:nvPr/>
          </p:nvSpPr>
          <p:spPr>
            <a:xfrm rot="5400000">
              <a:off x="119471" y="6126462"/>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89" name="Google Shape;889;p44"/>
            <p:cNvSpPr/>
            <p:nvPr/>
          </p:nvSpPr>
          <p:spPr>
            <a:xfrm rot="5400000">
              <a:off x="119471" y="5669568"/>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90" name="Google Shape;890;p44"/>
            <p:cNvSpPr/>
            <p:nvPr/>
          </p:nvSpPr>
          <p:spPr>
            <a:xfrm rot="5400000">
              <a:off x="119471" y="5212673"/>
              <a:ext cx="83200" cy="86647"/>
            </a:xfrm>
            <a:custGeom>
              <a:rect b="b" l="l" r="r" t="t"/>
              <a:pathLst>
                <a:path extrusionOk="0" h="160496" w="184213">
                  <a:moveTo>
                    <a:pt x="0" y="0"/>
                  </a:moveTo>
                  <a:lnTo>
                    <a:pt x="184214"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91" name="Google Shape;891;p44"/>
            <p:cNvSpPr/>
            <p:nvPr/>
          </p:nvSpPr>
          <p:spPr>
            <a:xfrm rot="5400000">
              <a:off x="119471" y="4755779"/>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92" name="Google Shape;892;p44"/>
            <p:cNvSpPr/>
            <p:nvPr/>
          </p:nvSpPr>
          <p:spPr>
            <a:xfrm rot="5400000">
              <a:off x="119471" y="4298883"/>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93" name="Google Shape;893;p44"/>
            <p:cNvSpPr/>
            <p:nvPr/>
          </p:nvSpPr>
          <p:spPr>
            <a:xfrm rot="5400000">
              <a:off x="3368726" y="4075771"/>
              <a:ext cx="83200" cy="86647"/>
            </a:xfrm>
            <a:custGeom>
              <a:rect b="b" l="l" r="r" t="t"/>
              <a:pathLst>
                <a:path extrusionOk="0" h="160496" w="184213">
                  <a:moveTo>
                    <a:pt x="184214"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94" name="Google Shape;894;p44"/>
            <p:cNvSpPr/>
            <p:nvPr/>
          </p:nvSpPr>
          <p:spPr>
            <a:xfrm rot="5400000">
              <a:off x="3368726" y="4532666"/>
              <a:ext cx="83200" cy="86647"/>
            </a:xfrm>
            <a:custGeom>
              <a:rect b="b" l="l" r="r" t="t"/>
              <a:pathLst>
                <a:path extrusionOk="0" h="160496" w="184213">
                  <a:moveTo>
                    <a:pt x="184214"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95" name="Google Shape;895;p44"/>
            <p:cNvSpPr/>
            <p:nvPr/>
          </p:nvSpPr>
          <p:spPr>
            <a:xfrm rot="5400000">
              <a:off x="3368726" y="4989560"/>
              <a:ext cx="83200" cy="86647"/>
            </a:xfrm>
            <a:custGeom>
              <a:rect b="b" l="l" r="r" t="t"/>
              <a:pathLst>
                <a:path extrusionOk="0" h="160496" w="184213">
                  <a:moveTo>
                    <a:pt x="184214"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96" name="Google Shape;896;p44"/>
            <p:cNvSpPr/>
            <p:nvPr/>
          </p:nvSpPr>
          <p:spPr>
            <a:xfrm rot="5400000">
              <a:off x="3368726" y="5446455"/>
              <a:ext cx="83200" cy="86647"/>
            </a:xfrm>
            <a:custGeom>
              <a:rect b="b" l="l" r="r" t="t"/>
              <a:pathLst>
                <a:path extrusionOk="0" h="160496" w="184213">
                  <a:moveTo>
                    <a:pt x="184213"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97" name="Google Shape;897;p44"/>
            <p:cNvSpPr/>
            <p:nvPr/>
          </p:nvSpPr>
          <p:spPr>
            <a:xfrm rot="5400000">
              <a:off x="3368726" y="5903350"/>
              <a:ext cx="83200" cy="86647"/>
            </a:xfrm>
            <a:custGeom>
              <a:rect b="b" l="l" r="r" t="t"/>
              <a:pathLst>
                <a:path extrusionOk="0" h="160496" w="184213">
                  <a:moveTo>
                    <a:pt x="184213"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98" name="Google Shape;898;p44"/>
            <p:cNvSpPr/>
            <p:nvPr/>
          </p:nvSpPr>
          <p:spPr>
            <a:xfrm rot="5400000">
              <a:off x="3368706" y="6360275"/>
              <a:ext cx="83240" cy="86647"/>
            </a:xfrm>
            <a:custGeom>
              <a:rect b="b" l="l" r="r" t="t"/>
              <a:pathLst>
                <a:path extrusionOk="0" h="160496" w="184308">
                  <a:moveTo>
                    <a:pt x="184309"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99" name="Google Shape;899;p44"/>
            <p:cNvSpPr/>
            <p:nvPr/>
          </p:nvSpPr>
          <p:spPr>
            <a:xfrm rot="5400000">
              <a:off x="3177602" y="6583357"/>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00" name="Google Shape;900;p44"/>
            <p:cNvSpPr/>
            <p:nvPr/>
          </p:nvSpPr>
          <p:spPr>
            <a:xfrm rot="5400000">
              <a:off x="3177602" y="6126462"/>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01" name="Google Shape;901;p44"/>
            <p:cNvSpPr/>
            <p:nvPr/>
          </p:nvSpPr>
          <p:spPr>
            <a:xfrm rot="5400000">
              <a:off x="3177602" y="5669568"/>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02" name="Google Shape;902;p44"/>
            <p:cNvSpPr/>
            <p:nvPr/>
          </p:nvSpPr>
          <p:spPr>
            <a:xfrm rot="5400000">
              <a:off x="3177602" y="5212673"/>
              <a:ext cx="83200" cy="86647"/>
            </a:xfrm>
            <a:custGeom>
              <a:rect b="b" l="l" r="r" t="t"/>
              <a:pathLst>
                <a:path extrusionOk="0" h="160496" w="184213">
                  <a:moveTo>
                    <a:pt x="0" y="0"/>
                  </a:moveTo>
                  <a:lnTo>
                    <a:pt x="184214"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03" name="Google Shape;903;p44"/>
            <p:cNvSpPr/>
            <p:nvPr/>
          </p:nvSpPr>
          <p:spPr>
            <a:xfrm rot="5400000">
              <a:off x="3177602" y="4755779"/>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04" name="Google Shape;904;p44"/>
            <p:cNvSpPr/>
            <p:nvPr/>
          </p:nvSpPr>
          <p:spPr>
            <a:xfrm rot="5400000">
              <a:off x="3177602" y="4298883"/>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05" name="Google Shape;905;p44"/>
            <p:cNvSpPr/>
            <p:nvPr/>
          </p:nvSpPr>
          <p:spPr>
            <a:xfrm rot="5400000">
              <a:off x="2986479" y="-1723"/>
              <a:ext cx="83200" cy="86647"/>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06" name="Google Shape;906;p44"/>
            <p:cNvSpPr/>
            <p:nvPr/>
          </p:nvSpPr>
          <p:spPr>
            <a:xfrm rot="5400000">
              <a:off x="2986479" y="455172"/>
              <a:ext cx="83200" cy="86647"/>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07" name="Google Shape;907;p44"/>
            <p:cNvSpPr/>
            <p:nvPr/>
          </p:nvSpPr>
          <p:spPr>
            <a:xfrm rot="5400000">
              <a:off x="2986479" y="912066"/>
              <a:ext cx="83200" cy="86647"/>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08" name="Google Shape;908;p44"/>
            <p:cNvSpPr/>
            <p:nvPr/>
          </p:nvSpPr>
          <p:spPr>
            <a:xfrm rot="5400000">
              <a:off x="2986479" y="1368961"/>
              <a:ext cx="83200" cy="86647"/>
            </a:xfrm>
            <a:custGeom>
              <a:rect b="b" l="l" r="r" t="t"/>
              <a:pathLst>
                <a:path extrusionOk="0" h="160496" w="184213">
                  <a:moveTo>
                    <a:pt x="184213"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09" name="Google Shape;909;p44"/>
            <p:cNvSpPr/>
            <p:nvPr/>
          </p:nvSpPr>
          <p:spPr>
            <a:xfrm rot="5400000">
              <a:off x="2986479" y="1825856"/>
              <a:ext cx="83200" cy="86647"/>
            </a:xfrm>
            <a:custGeom>
              <a:rect b="b" l="l" r="r" t="t"/>
              <a:pathLst>
                <a:path extrusionOk="0" h="160496" w="184213">
                  <a:moveTo>
                    <a:pt x="184213"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10" name="Google Shape;910;p44"/>
            <p:cNvSpPr/>
            <p:nvPr/>
          </p:nvSpPr>
          <p:spPr>
            <a:xfrm rot="5400000">
              <a:off x="2986459" y="2282781"/>
              <a:ext cx="83240" cy="86647"/>
            </a:xfrm>
            <a:custGeom>
              <a:rect b="b" l="l" r="r" t="t"/>
              <a:pathLst>
                <a:path extrusionOk="0" h="160496" w="184308">
                  <a:moveTo>
                    <a:pt x="184309"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11" name="Google Shape;911;p44"/>
            <p:cNvSpPr/>
            <p:nvPr/>
          </p:nvSpPr>
          <p:spPr>
            <a:xfrm rot="5400000">
              <a:off x="2986479" y="2739708"/>
              <a:ext cx="83200" cy="86647"/>
            </a:xfrm>
            <a:custGeom>
              <a:rect b="b" l="l" r="r" t="t"/>
              <a:pathLst>
                <a:path extrusionOk="0" h="160496" w="184213">
                  <a:moveTo>
                    <a:pt x="184213"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12" name="Google Shape;912;p44"/>
            <p:cNvSpPr/>
            <p:nvPr/>
          </p:nvSpPr>
          <p:spPr>
            <a:xfrm rot="5400000">
              <a:off x="2986479" y="3196603"/>
              <a:ext cx="83200" cy="86647"/>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13" name="Google Shape;913;p44"/>
            <p:cNvSpPr/>
            <p:nvPr/>
          </p:nvSpPr>
          <p:spPr>
            <a:xfrm rot="5400000">
              <a:off x="2986479" y="3653497"/>
              <a:ext cx="83200" cy="86647"/>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14" name="Google Shape;914;p44"/>
            <p:cNvSpPr/>
            <p:nvPr/>
          </p:nvSpPr>
          <p:spPr>
            <a:xfrm rot="5400000">
              <a:off x="2795355" y="3876609"/>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15" name="Google Shape;915;p44"/>
            <p:cNvSpPr/>
            <p:nvPr/>
          </p:nvSpPr>
          <p:spPr>
            <a:xfrm rot="5400000">
              <a:off x="2795355" y="3419715"/>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16" name="Google Shape;916;p44"/>
            <p:cNvSpPr/>
            <p:nvPr/>
          </p:nvSpPr>
          <p:spPr>
            <a:xfrm rot="5400000">
              <a:off x="2795355" y="2962820"/>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17" name="Google Shape;917;p44"/>
            <p:cNvSpPr/>
            <p:nvPr/>
          </p:nvSpPr>
          <p:spPr>
            <a:xfrm rot="5400000">
              <a:off x="2795355" y="2505863"/>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18" name="Google Shape;918;p44"/>
            <p:cNvSpPr/>
            <p:nvPr/>
          </p:nvSpPr>
          <p:spPr>
            <a:xfrm rot="5400000">
              <a:off x="2795355" y="2048968"/>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19" name="Google Shape;919;p44"/>
            <p:cNvSpPr/>
            <p:nvPr/>
          </p:nvSpPr>
          <p:spPr>
            <a:xfrm rot="5400000">
              <a:off x="2795355" y="1592074"/>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20" name="Google Shape;920;p44"/>
            <p:cNvSpPr/>
            <p:nvPr/>
          </p:nvSpPr>
          <p:spPr>
            <a:xfrm rot="5400000">
              <a:off x="2795355" y="1135179"/>
              <a:ext cx="83200" cy="86647"/>
            </a:xfrm>
            <a:custGeom>
              <a:rect b="b" l="l" r="r" t="t"/>
              <a:pathLst>
                <a:path extrusionOk="0" h="160496" w="184213">
                  <a:moveTo>
                    <a:pt x="0" y="0"/>
                  </a:moveTo>
                  <a:lnTo>
                    <a:pt x="184214"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21" name="Google Shape;921;p44"/>
            <p:cNvSpPr/>
            <p:nvPr/>
          </p:nvSpPr>
          <p:spPr>
            <a:xfrm rot="5400000">
              <a:off x="2795355" y="678285"/>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22" name="Google Shape;922;p44"/>
            <p:cNvSpPr/>
            <p:nvPr/>
          </p:nvSpPr>
          <p:spPr>
            <a:xfrm rot="5400000">
              <a:off x="2795355" y="221389"/>
              <a:ext cx="83200" cy="86647"/>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23" name="Google Shape;923;p44"/>
            <p:cNvSpPr/>
            <p:nvPr/>
          </p:nvSpPr>
          <p:spPr>
            <a:xfrm rot="5400000">
              <a:off x="2604232" y="-1723"/>
              <a:ext cx="83200" cy="86647"/>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24" name="Google Shape;924;p44"/>
            <p:cNvSpPr/>
            <p:nvPr/>
          </p:nvSpPr>
          <p:spPr>
            <a:xfrm rot="5400000">
              <a:off x="2604232" y="455172"/>
              <a:ext cx="83200" cy="86647"/>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25" name="Google Shape;925;p44"/>
            <p:cNvSpPr/>
            <p:nvPr/>
          </p:nvSpPr>
          <p:spPr>
            <a:xfrm rot="5400000">
              <a:off x="2604232" y="912066"/>
              <a:ext cx="83200" cy="86647"/>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26" name="Google Shape;926;p44"/>
            <p:cNvSpPr/>
            <p:nvPr/>
          </p:nvSpPr>
          <p:spPr>
            <a:xfrm rot="5400000">
              <a:off x="2604232" y="1368961"/>
              <a:ext cx="83200" cy="86647"/>
            </a:xfrm>
            <a:custGeom>
              <a:rect b="b" l="l" r="r" t="t"/>
              <a:pathLst>
                <a:path extrusionOk="0" h="160496" w="184213">
                  <a:moveTo>
                    <a:pt x="184213"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27" name="Google Shape;927;p44"/>
            <p:cNvSpPr/>
            <p:nvPr/>
          </p:nvSpPr>
          <p:spPr>
            <a:xfrm rot="5400000">
              <a:off x="2604232" y="1825856"/>
              <a:ext cx="83200" cy="86647"/>
            </a:xfrm>
            <a:custGeom>
              <a:rect b="b" l="l" r="r" t="t"/>
              <a:pathLst>
                <a:path extrusionOk="0" h="160496" w="184213">
                  <a:moveTo>
                    <a:pt x="184213"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28" name="Google Shape;928;p44"/>
            <p:cNvSpPr/>
            <p:nvPr/>
          </p:nvSpPr>
          <p:spPr>
            <a:xfrm rot="5400000">
              <a:off x="2604212" y="2282781"/>
              <a:ext cx="83240" cy="86647"/>
            </a:xfrm>
            <a:custGeom>
              <a:rect b="b" l="l" r="r" t="t"/>
              <a:pathLst>
                <a:path extrusionOk="0" h="160496" w="184308">
                  <a:moveTo>
                    <a:pt x="184309"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29" name="Google Shape;929;p44"/>
            <p:cNvSpPr/>
            <p:nvPr/>
          </p:nvSpPr>
          <p:spPr>
            <a:xfrm rot="5400000">
              <a:off x="2604232" y="2739708"/>
              <a:ext cx="83200" cy="86647"/>
            </a:xfrm>
            <a:custGeom>
              <a:rect b="b" l="l" r="r" t="t"/>
              <a:pathLst>
                <a:path extrusionOk="0" h="160496" w="184213">
                  <a:moveTo>
                    <a:pt x="184213"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30" name="Google Shape;930;p44"/>
            <p:cNvSpPr/>
            <p:nvPr/>
          </p:nvSpPr>
          <p:spPr>
            <a:xfrm rot="5400000">
              <a:off x="2604232" y="3196603"/>
              <a:ext cx="83200" cy="86647"/>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31" name="Google Shape;931;p44"/>
            <p:cNvSpPr/>
            <p:nvPr/>
          </p:nvSpPr>
          <p:spPr>
            <a:xfrm rot="5400000">
              <a:off x="2604232" y="3653497"/>
              <a:ext cx="83200" cy="86647"/>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32" name="Google Shape;932;p44"/>
            <p:cNvSpPr/>
            <p:nvPr/>
          </p:nvSpPr>
          <p:spPr>
            <a:xfrm rot="5400000">
              <a:off x="2413109" y="3876609"/>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33" name="Google Shape;933;p44"/>
            <p:cNvSpPr/>
            <p:nvPr/>
          </p:nvSpPr>
          <p:spPr>
            <a:xfrm rot="5400000">
              <a:off x="2413109" y="3419715"/>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34" name="Google Shape;934;p44"/>
            <p:cNvSpPr/>
            <p:nvPr/>
          </p:nvSpPr>
          <p:spPr>
            <a:xfrm rot="5400000">
              <a:off x="2413109" y="2962820"/>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35" name="Google Shape;935;p44"/>
            <p:cNvSpPr/>
            <p:nvPr/>
          </p:nvSpPr>
          <p:spPr>
            <a:xfrm rot="5400000">
              <a:off x="2413109" y="2505863"/>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36" name="Google Shape;936;p44"/>
            <p:cNvSpPr/>
            <p:nvPr/>
          </p:nvSpPr>
          <p:spPr>
            <a:xfrm rot="5400000">
              <a:off x="2413109" y="2048968"/>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37" name="Google Shape;937;p44"/>
            <p:cNvSpPr/>
            <p:nvPr/>
          </p:nvSpPr>
          <p:spPr>
            <a:xfrm rot="5400000">
              <a:off x="2413109" y="1592074"/>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38" name="Google Shape;938;p44"/>
            <p:cNvSpPr/>
            <p:nvPr/>
          </p:nvSpPr>
          <p:spPr>
            <a:xfrm rot="5400000">
              <a:off x="2413109" y="1135179"/>
              <a:ext cx="83200" cy="86647"/>
            </a:xfrm>
            <a:custGeom>
              <a:rect b="b" l="l" r="r" t="t"/>
              <a:pathLst>
                <a:path extrusionOk="0" h="160496" w="184213">
                  <a:moveTo>
                    <a:pt x="0" y="0"/>
                  </a:moveTo>
                  <a:lnTo>
                    <a:pt x="184214"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39" name="Google Shape;939;p44"/>
            <p:cNvSpPr/>
            <p:nvPr/>
          </p:nvSpPr>
          <p:spPr>
            <a:xfrm rot="5400000">
              <a:off x="2413109" y="678285"/>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40" name="Google Shape;940;p44"/>
            <p:cNvSpPr/>
            <p:nvPr/>
          </p:nvSpPr>
          <p:spPr>
            <a:xfrm rot="5400000">
              <a:off x="2413109" y="221389"/>
              <a:ext cx="83200" cy="86647"/>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41" name="Google Shape;941;p44"/>
            <p:cNvSpPr/>
            <p:nvPr/>
          </p:nvSpPr>
          <p:spPr>
            <a:xfrm rot="5400000">
              <a:off x="2221985" y="-1723"/>
              <a:ext cx="83200" cy="86647"/>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42" name="Google Shape;942;p44"/>
            <p:cNvSpPr/>
            <p:nvPr/>
          </p:nvSpPr>
          <p:spPr>
            <a:xfrm rot="5400000">
              <a:off x="2221985" y="455172"/>
              <a:ext cx="83200" cy="86647"/>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43" name="Google Shape;943;p44"/>
            <p:cNvSpPr/>
            <p:nvPr/>
          </p:nvSpPr>
          <p:spPr>
            <a:xfrm rot="5400000">
              <a:off x="2221985" y="912066"/>
              <a:ext cx="83200" cy="86647"/>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44" name="Google Shape;944;p44"/>
            <p:cNvSpPr/>
            <p:nvPr/>
          </p:nvSpPr>
          <p:spPr>
            <a:xfrm rot="5400000">
              <a:off x="2221985" y="1368961"/>
              <a:ext cx="83200" cy="86647"/>
            </a:xfrm>
            <a:custGeom>
              <a:rect b="b" l="l" r="r" t="t"/>
              <a:pathLst>
                <a:path extrusionOk="0" h="160496" w="184213">
                  <a:moveTo>
                    <a:pt x="184213"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45" name="Google Shape;945;p44"/>
            <p:cNvSpPr/>
            <p:nvPr/>
          </p:nvSpPr>
          <p:spPr>
            <a:xfrm rot="5400000">
              <a:off x="2221985" y="1825856"/>
              <a:ext cx="83200" cy="86647"/>
            </a:xfrm>
            <a:custGeom>
              <a:rect b="b" l="l" r="r" t="t"/>
              <a:pathLst>
                <a:path extrusionOk="0" h="160496" w="184213">
                  <a:moveTo>
                    <a:pt x="184213"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46" name="Google Shape;946;p44"/>
            <p:cNvSpPr/>
            <p:nvPr/>
          </p:nvSpPr>
          <p:spPr>
            <a:xfrm rot="5400000">
              <a:off x="2221965" y="2282781"/>
              <a:ext cx="83240" cy="86647"/>
            </a:xfrm>
            <a:custGeom>
              <a:rect b="b" l="l" r="r" t="t"/>
              <a:pathLst>
                <a:path extrusionOk="0" h="160496" w="184308">
                  <a:moveTo>
                    <a:pt x="184309"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47" name="Google Shape;947;p44"/>
            <p:cNvSpPr/>
            <p:nvPr/>
          </p:nvSpPr>
          <p:spPr>
            <a:xfrm rot="5400000">
              <a:off x="2221985" y="2739708"/>
              <a:ext cx="83200" cy="86647"/>
            </a:xfrm>
            <a:custGeom>
              <a:rect b="b" l="l" r="r" t="t"/>
              <a:pathLst>
                <a:path extrusionOk="0" h="160496" w="184213">
                  <a:moveTo>
                    <a:pt x="184213"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48" name="Google Shape;948;p44"/>
            <p:cNvSpPr/>
            <p:nvPr/>
          </p:nvSpPr>
          <p:spPr>
            <a:xfrm rot="5400000">
              <a:off x="2221985" y="3196603"/>
              <a:ext cx="83200" cy="86647"/>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49" name="Google Shape;949;p44"/>
            <p:cNvSpPr/>
            <p:nvPr/>
          </p:nvSpPr>
          <p:spPr>
            <a:xfrm rot="5400000">
              <a:off x="2221985" y="3653497"/>
              <a:ext cx="83200" cy="86647"/>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50" name="Google Shape;950;p44"/>
            <p:cNvSpPr/>
            <p:nvPr/>
          </p:nvSpPr>
          <p:spPr>
            <a:xfrm rot="5400000">
              <a:off x="2030862" y="3876609"/>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51" name="Google Shape;951;p44"/>
            <p:cNvSpPr/>
            <p:nvPr/>
          </p:nvSpPr>
          <p:spPr>
            <a:xfrm rot="5400000">
              <a:off x="2030862" y="3419715"/>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52" name="Google Shape;952;p44"/>
            <p:cNvSpPr/>
            <p:nvPr/>
          </p:nvSpPr>
          <p:spPr>
            <a:xfrm rot="5400000">
              <a:off x="2030862" y="2962820"/>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53" name="Google Shape;953;p44"/>
            <p:cNvSpPr/>
            <p:nvPr/>
          </p:nvSpPr>
          <p:spPr>
            <a:xfrm rot="5400000">
              <a:off x="2030862" y="2505863"/>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54" name="Google Shape;954;p44"/>
            <p:cNvSpPr/>
            <p:nvPr/>
          </p:nvSpPr>
          <p:spPr>
            <a:xfrm rot="5400000">
              <a:off x="2030862" y="2048968"/>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55" name="Google Shape;955;p44"/>
            <p:cNvSpPr/>
            <p:nvPr/>
          </p:nvSpPr>
          <p:spPr>
            <a:xfrm rot="5400000">
              <a:off x="2030862" y="1592074"/>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56" name="Google Shape;956;p44"/>
            <p:cNvSpPr/>
            <p:nvPr/>
          </p:nvSpPr>
          <p:spPr>
            <a:xfrm rot="5400000">
              <a:off x="2030862" y="1135179"/>
              <a:ext cx="83200" cy="86647"/>
            </a:xfrm>
            <a:custGeom>
              <a:rect b="b" l="l" r="r" t="t"/>
              <a:pathLst>
                <a:path extrusionOk="0" h="160496" w="184213">
                  <a:moveTo>
                    <a:pt x="0" y="0"/>
                  </a:moveTo>
                  <a:lnTo>
                    <a:pt x="184214"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57" name="Google Shape;957;p44"/>
            <p:cNvSpPr/>
            <p:nvPr/>
          </p:nvSpPr>
          <p:spPr>
            <a:xfrm rot="5400000">
              <a:off x="2030862" y="678285"/>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58" name="Google Shape;958;p44"/>
            <p:cNvSpPr/>
            <p:nvPr/>
          </p:nvSpPr>
          <p:spPr>
            <a:xfrm rot="5400000">
              <a:off x="2030862" y="221389"/>
              <a:ext cx="83200" cy="86647"/>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59" name="Google Shape;959;p44"/>
            <p:cNvSpPr/>
            <p:nvPr/>
          </p:nvSpPr>
          <p:spPr>
            <a:xfrm rot="5400000">
              <a:off x="1839738" y="-1723"/>
              <a:ext cx="83200" cy="86647"/>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60" name="Google Shape;960;p44"/>
            <p:cNvSpPr/>
            <p:nvPr/>
          </p:nvSpPr>
          <p:spPr>
            <a:xfrm rot="5400000">
              <a:off x="1839738" y="455172"/>
              <a:ext cx="83200" cy="86647"/>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61" name="Google Shape;961;p44"/>
            <p:cNvSpPr/>
            <p:nvPr/>
          </p:nvSpPr>
          <p:spPr>
            <a:xfrm rot="5400000">
              <a:off x="1839738" y="912066"/>
              <a:ext cx="83200" cy="86647"/>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62" name="Google Shape;962;p44"/>
            <p:cNvSpPr/>
            <p:nvPr/>
          </p:nvSpPr>
          <p:spPr>
            <a:xfrm rot="5400000">
              <a:off x="1839738" y="1368961"/>
              <a:ext cx="83200" cy="86647"/>
            </a:xfrm>
            <a:custGeom>
              <a:rect b="b" l="l" r="r" t="t"/>
              <a:pathLst>
                <a:path extrusionOk="0" h="160496" w="184213">
                  <a:moveTo>
                    <a:pt x="184213"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63" name="Google Shape;963;p44"/>
            <p:cNvSpPr/>
            <p:nvPr/>
          </p:nvSpPr>
          <p:spPr>
            <a:xfrm rot="5400000">
              <a:off x="1839738" y="1825856"/>
              <a:ext cx="83200" cy="86647"/>
            </a:xfrm>
            <a:custGeom>
              <a:rect b="b" l="l" r="r" t="t"/>
              <a:pathLst>
                <a:path extrusionOk="0" h="160496" w="184213">
                  <a:moveTo>
                    <a:pt x="184213"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64" name="Google Shape;964;p44"/>
            <p:cNvSpPr/>
            <p:nvPr/>
          </p:nvSpPr>
          <p:spPr>
            <a:xfrm rot="5400000">
              <a:off x="1839718" y="2282781"/>
              <a:ext cx="83240" cy="86647"/>
            </a:xfrm>
            <a:custGeom>
              <a:rect b="b" l="l" r="r" t="t"/>
              <a:pathLst>
                <a:path extrusionOk="0" h="160496" w="184308">
                  <a:moveTo>
                    <a:pt x="184309"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65" name="Google Shape;965;p44"/>
            <p:cNvSpPr/>
            <p:nvPr/>
          </p:nvSpPr>
          <p:spPr>
            <a:xfrm rot="5400000">
              <a:off x="1839738" y="2739708"/>
              <a:ext cx="83200" cy="86647"/>
            </a:xfrm>
            <a:custGeom>
              <a:rect b="b" l="l" r="r" t="t"/>
              <a:pathLst>
                <a:path extrusionOk="0" h="160496" w="184213">
                  <a:moveTo>
                    <a:pt x="184213"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66" name="Google Shape;966;p44"/>
            <p:cNvSpPr/>
            <p:nvPr/>
          </p:nvSpPr>
          <p:spPr>
            <a:xfrm rot="5400000">
              <a:off x="1839738" y="3196603"/>
              <a:ext cx="83200" cy="86647"/>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67" name="Google Shape;967;p44"/>
            <p:cNvSpPr/>
            <p:nvPr/>
          </p:nvSpPr>
          <p:spPr>
            <a:xfrm rot="5400000">
              <a:off x="1839738" y="3653497"/>
              <a:ext cx="83200" cy="86647"/>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68" name="Google Shape;968;p44"/>
            <p:cNvSpPr/>
            <p:nvPr/>
          </p:nvSpPr>
          <p:spPr>
            <a:xfrm rot="5400000">
              <a:off x="1648615" y="3876609"/>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69" name="Google Shape;969;p44"/>
            <p:cNvSpPr/>
            <p:nvPr/>
          </p:nvSpPr>
          <p:spPr>
            <a:xfrm rot="5400000">
              <a:off x="1648615" y="3419715"/>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70" name="Google Shape;970;p44"/>
            <p:cNvSpPr/>
            <p:nvPr/>
          </p:nvSpPr>
          <p:spPr>
            <a:xfrm rot="5400000">
              <a:off x="1648615" y="2962820"/>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71" name="Google Shape;971;p44"/>
            <p:cNvSpPr/>
            <p:nvPr/>
          </p:nvSpPr>
          <p:spPr>
            <a:xfrm rot="5400000">
              <a:off x="1648615" y="2505863"/>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72" name="Google Shape;972;p44"/>
            <p:cNvSpPr/>
            <p:nvPr/>
          </p:nvSpPr>
          <p:spPr>
            <a:xfrm rot="5400000">
              <a:off x="1648615" y="2048968"/>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73" name="Google Shape;973;p44"/>
            <p:cNvSpPr/>
            <p:nvPr/>
          </p:nvSpPr>
          <p:spPr>
            <a:xfrm rot="5400000">
              <a:off x="1648615" y="1592074"/>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74" name="Google Shape;974;p44"/>
            <p:cNvSpPr/>
            <p:nvPr/>
          </p:nvSpPr>
          <p:spPr>
            <a:xfrm rot="5400000">
              <a:off x="1648615" y="1135179"/>
              <a:ext cx="83200" cy="86647"/>
            </a:xfrm>
            <a:custGeom>
              <a:rect b="b" l="l" r="r" t="t"/>
              <a:pathLst>
                <a:path extrusionOk="0" h="160496" w="184213">
                  <a:moveTo>
                    <a:pt x="0" y="0"/>
                  </a:moveTo>
                  <a:lnTo>
                    <a:pt x="184214"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75" name="Google Shape;975;p44"/>
            <p:cNvSpPr/>
            <p:nvPr/>
          </p:nvSpPr>
          <p:spPr>
            <a:xfrm rot="5400000">
              <a:off x="1648615" y="678285"/>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76" name="Google Shape;976;p44"/>
            <p:cNvSpPr/>
            <p:nvPr/>
          </p:nvSpPr>
          <p:spPr>
            <a:xfrm rot="5400000">
              <a:off x="1648615" y="221389"/>
              <a:ext cx="83200" cy="86647"/>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77" name="Google Shape;977;p44"/>
            <p:cNvSpPr/>
            <p:nvPr/>
          </p:nvSpPr>
          <p:spPr>
            <a:xfrm rot="5400000">
              <a:off x="1457492" y="-1723"/>
              <a:ext cx="83200" cy="86647"/>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78" name="Google Shape;978;p44"/>
            <p:cNvSpPr/>
            <p:nvPr/>
          </p:nvSpPr>
          <p:spPr>
            <a:xfrm rot="5400000">
              <a:off x="1457492" y="455172"/>
              <a:ext cx="83200" cy="86647"/>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79" name="Google Shape;979;p44"/>
            <p:cNvSpPr/>
            <p:nvPr/>
          </p:nvSpPr>
          <p:spPr>
            <a:xfrm rot="5400000">
              <a:off x="1457492" y="912066"/>
              <a:ext cx="83200" cy="86647"/>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80" name="Google Shape;980;p44"/>
            <p:cNvSpPr/>
            <p:nvPr/>
          </p:nvSpPr>
          <p:spPr>
            <a:xfrm rot="5400000">
              <a:off x="1457492" y="1368961"/>
              <a:ext cx="83200" cy="86647"/>
            </a:xfrm>
            <a:custGeom>
              <a:rect b="b" l="l" r="r" t="t"/>
              <a:pathLst>
                <a:path extrusionOk="0" h="160496" w="184213">
                  <a:moveTo>
                    <a:pt x="184213"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81" name="Google Shape;981;p44"/>
            <p:cNvSpPr/>
            <p:nvPr/>
          </p:nvSpPr>
          <p:spPr>
            <a:xfrm rot="5400000">
              <a:off x="1457492" y="1825856"/>
              <a:ext cx="83200" cy="86647"/>
            </a:xfrm>
            <a:custGeom>
              <a:rect b="b" l="l" r="r" t="t"/>
              <a:pathLst>
                <a:path extrusionOk="0" h="160496" w="184213">
                  <a:moveTo>
                    <a:pt x="184213"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82" name="Google Shape;982;p44"/>
            <p:cNvSpPr/>
            <p:nvPr/>
          </p:nvSpPr>
          <p:spPr>
            <a:xfrm rot="5400000">
              <a:off x="1457472" y="2282781"/>
              <a:ext cx="83240" cy="86647"/>
            </a:xfrm>
            <a:custGeom>
              <a:rect b="b" l="l" r="r" t="t"/>
              <a:pathLst>
                <a:path extrusionOk="0" h="160496" w="184308">
                  <a:moveTo>
                    <a:pt x="184309"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83" name="Google Shape;983;p44"/>
            <p:cNvSpPr/>
            <p:nvPr/>
          </p:nvSpPr>
          <p:spPr>
            <a:xfrm rot="5400000">
              <a:off x="1457492" y="2739708"/>
              <a:ext cx="83200" cy="86647"/>
            </a:xfrm>
            <a:custGeom>
              <a:rect b="b" l="l" r="r" t="t"/>
              <a:pathLst>
                <a:path extrusionOk="0" h="160496" w="184213">
                  <a:moveTo>
                    <a:pt x="184213"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84" name="Google Shape;984;p44"/>
            <p:cNvSpPr/>
            <p:nvPr/>
          </p:nvSpPr>
          <p:spPr>
            <a:xfrm rot="5400000">
              <a:off x="1457492" y="3196603"/>
              <a:ext cx="83200" cy="86647"/>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85" name="Google Shape;985;p44"/>
            <p:cNvSpPr/>
            <p:nvPr/>
          </p:nvSpPr>
          <p:spPr>
            <a:xfrm rot="5400000">
              <a:off x="1457492" y="3653497"/>
              <a:ext cx="83200" cy="86647"/>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86" name="Google Shape;986;p44"/>
            <p:cNvSpPr/>
            <p:nvPr/>
          </p:nvSpPr>
          <p:spPr>
            <a:xfrm rot="5400000">
              <a:off x="1266329" y="3876583"/>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87" name="Google Shape;987;p44"/>
            <p:cNvSpPr/>
            <p:nvPr/>
          </p:nvSpPr>
          <p:spPr>
            <a:xfrm rot="5400000">
              <a:off x="1266329" y="3419689"/>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88" name="Google Shape;988;p44"/>
            <p:cNvSpPr/>
            <p:nvPr/>
          </p:nvSpPr>
          <p:spPr>
            <a:xfrm rot="5400000">
              <a:off x="1266329" y="2962794"/>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89" name="Google Shape;989;p44"/>
            <p:cNvSpPr/>
            <p:nvPr/>
          </p:nvSpPr>
          <p:spPr>
            <a:xfrm rot="5400000">
              <a:off x="1266329" y="2505837"/>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90" name="Google Shape;990;p44"/>
            <p:cNvSpPr/>
            <p:nvPr/>
          </p:nvSpPr>
          <p:spPr>
            <a:xfrm rot="5400000">
              <a:off x="1266329" y="2048942"/>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91" name="Google Shape;991;p44"/>
            <p:cNvSpPr/>
            <p:nvPr/>
          </p:nvSpPr>
          <p:spPr>
            <a:xfrm rot="5400000">
              <a:off x="1266329" y="1592048"/>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92" name="Google Shape;992;p44"/>
            <p:cNvSpPr/>
            <p:nvPr/>
          </p:nvSpPr>
          <p:spPr>
            <a:xfrm rot="5400000">
              <a:off x="1266329" y="1135153"/>
              <a:ext cx="83200" cy="86699"/>
            </a:xfrm>
            <a:custGeom>
              <a:rect b="b" l="l" r="r" t="t"/>
              <a:pathLst>
                <a:path extrusionOk="0" h="160591" w="184213">
                  <a:moveTo>
                    <a:pt x="0" y="0"/>
                  </a:moveTo>
                  <a:lnTo>
                    <a:pt x="184214"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93" name="Google Shape;993;p44"/>
            <p:cNvSpPr/>
            <p:nvPr/>
          </p:nvSpPr>
          <p:spPr>
            <a:xfrm rot="5400000">
              <a:off x="1266329" y="678259"/>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94" name="Google Shape;994;p44"/>
            <p:cNvSpPr/>
            <p:nvPr/>
          </p:nvSpPr>
          <p:spPr>
            <a:xfrm rot="5400000">
              <a:off x="1266329" y="221363"/>
              <a:ext cx="83200" cy="86699"/>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95" name="Google Shape;995;p44"/>
            <p:cNvSpPr/>
            <p:nvPr/>
          </p:nvSpPr>
          <p:spPr>
            <a:xfrm rot="5400000">
              <a:off x="1075169" y="-1723"/>
              <a:ext cx="83200" cy="86647"/>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96" name="Google Shape;996;p44"/>
            <p:cNvSpPr/>
            <p:nvPr/>
          </p:nvSpPr>
          <p:spPr>
            <a:xfrm rot="5400000">
              <a:off x="1075169" y="455172"/>
              <a:ext cx="83200" cy="86647"/>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97" name="Google Shape;997;p44"/>
            <p:cNvSpPr/>
            <p:nvPr/>
          </p:nvSpPr>
          <p:spPr>
            <a:xfrm rot="5400000">
              <a:off x="1075169" y="912066"/>
              <a:ext cx="83200" cy="86647"/>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98" name="Google Shape;998;p44"/>
            <p:cNvSpPr/>
            <p:nvPr/>
          </p:nvSpPr>
          <p:spPr>
            <a:xfrm rot="5400000">
              <a:off x="1075169" y="1368961"/>
              <a:ext cx="83200" cy="86647"/>
            </a:xfrm>
            <a:custGeom>
              <a:rect b="b" l="l" r="r" t="t"/>
              <a:pathLst>
                <a:path extrusionOk="0" h="160496" w="184213">
                  <a:moveTo>
                    <a:pt x="184213"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99" name="Google Shape;999;p44"/>
            <p:cNvSpPr/>
            <p:nvPr/>
          </p:nvSpPr>
          <p:spPr>
            <a:xfrm rot="5400000">
              <a:off x="1075169" y="1825856"/>
              <a:ext cx="83200" cy="86647"/>
            </a:xfrm>
            <a:custGeom>
              <a:rect b="b" l="l" r="r" t="t"/>
              <a:pathLst>
                <a:path extrusionOk="0" h="160496" w="184213">
                  <a:moveTo>
                    <a:pt x="184213"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00" name="Google Shape;1000;p44"/>
            <p:cNvSpPr/>
            <p:nvPr/>
          </p:nvSpPr>
          <p:spPr>
            <a:xfrm rot="5400000">
              <a:off x="1075149" y="2282781"/>
              <a:ext cx="83240" cy="86647"/>
            </a:xfrm>
            <a:custGeom>
              <a:rect b="b" l="l" r="r" t="t"/>
              <a:pathLst>
                <a:path extrusionOk="0" h="160496" w="184308">
                  <a:moveTo>
                    <a:pt x="184309"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01" name="Google Shape;1001;p44"/>
            <p:cNvSpPr/>
            <p:nvPr/>
          </p:nvSpPr>
          <p:spPr>
            <a:xfrm rot="5400000">
              <a:off x="1075169" y="2739708"/>
              <a:ext cx="83200" cy="86647"/>
            </a:xfrm>
            <a:custGeom>
              <a:rect b="b" l="l" r="r" t="t"/>
              <a:pathLst>
                <a:path extrusionOk="0" h="160496" w="184213">
                  <a:moveTo>
                    <a:pt x="184213"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02" name="Google Shape;1002;p44"/>
            <p:cNvSpPr/>
            <p:nvPr/>
          </p:nvSpPr>
          <p:spPr>
            <a:xfrm rot="5400000">
              <a:off x="1075169" y="3196603"/>
              <a:ext cx="83200" cy="86647"/>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03" name="Google Shape;1003;p44"/>
            <p:cNvSpPr/>
            <p:nvPr/>
          </p:nvSpPr>
          <p:spPr>
            <a:xfrm rot="5400000">
              <a:off x="1075169" y="3653497"/>
              <a:ext cx="83200" cy="86647"/>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04" name="Google Shape;1004;p44"/>
            <p:cNvSpPr/>
            <p:nvPr/>
          </p:nvSpPr>
          <p:spPr>
            <a:xfrm rot="5400000">
              <a:off x="884046" y="3876609"/>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05" name="Google Shape;1005;p44"/>
            <p:cNvSpPr/>
            <p:nvPr/>
          </p:nvSpPr>
          <p:spPr>
            <a:xfrm rot="5400000">
              <a:off x="884046" y="3419715"/>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06" name="Google Shape;1006;p44"/>
            <p:cNvSpPr/>
            <p:nvPr/>
          </p:nvSpPr>
          <p:spPr>
            <a:xfrm rot="5400000">
              <a:off x="884046" y="2962820"/>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07" name="Google Shape;1007;p44"/>
            <p:cNvSpPr/>
            <p:nvPr/>
          </p:nvSpPr>
          <p:spPr>
            <a:xfrm rot="5400000">
              <a:off x="884046" y="2505863"/>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08" name="Google Shape;1008;p44"/>
            <p:cNvSpPr/>
            <p:nvPr/>
          </p:nvSpPr>
          <p:spPr>
            <a:xfrm rot="5400000">
              <a:off x="884046" y="2048968"/>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09" name="Google Shape;1009;p44"/>
            <p:cNvSpPr/>
            <p:nvPr/>
          </p:nvSpPr>
          <p:spPr>
            <a:xfrm rot="5400000">
              <a:off x="884046" y="1592074"/>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10" name="Google Shape;1010;p44"/>
            <p:cNvSpPr/>
            <p:nvPr/>
          </p:nvSpPr>
          <p:spPr>
            <a:xfrm rot="5400000">
              <a:off x="884046" y="1135179"/>
              <a:ext cx="83200" cy="86647"/>
            </a:xfrm>
            <a:custGeom>
              <a:rect b="b" l="l" r="r" t="t"/>
              <a:pathLst>
                <a:path extrusionOk="0" h="160496" w="184213">
                  <a:moveTo>
                    <a:pt x="0" y="0"/>
                  </a:moveTo>
                  <a:lnTo>
                    <a:pt x="184214"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11" name="Google Shape;1011;p44"/>
            <p:cNvSpPr/>
            <p:nvPr/>
          </p:nvSpPr>
          <p:spPr>
            <a:xfrm rot="5400000">
              <a:off x="884046" y="678285"/>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12" name="Google Shape;1012;p44"/>
            <p:cNvSpPr/>
            <p:nvPr/>
          </p:nvSpPr>
          <p:spPr>
            <a:xfrm rot="5400000">
              <a:off x="884046" y="221389"/>
              <a:ext cx="83200" cy="86647"/>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13" name="Google Shape;1013;p44"/>
            <p:cNvSpPr/>
            <p:nvPr/>
          </p:nvSpPr>
          <p:spPr>
            <a:xfrm rot="5400000">
              <a:off x="692922" y="-1723"/>
              <a:ext cx="83200" cy="86647"/>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14" name="Google Shape;1014;p44"/>
            <p:cNvSpPr/>
            <p:nvPr/>
          </p:nvSpPr>
          <p:spPr>
            <a:xfrm rot="5400000">
              <a:off x="692922" y="455172"/>
              <a:ext cx="83200" cy="86647"/>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15" name="Google Shape;1015;p44"/>
            <p:cNvSpPr/>
            <p:nvPr/>
          </p:nvSpPr>
          <p:spPr>
            <a:xfrm rot="5400000">
              <a:off x="692922" y="912066"/>
              <a:ext cx="83200" cy="86647"/>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16" name="Google Shape;1016;p44"/>
            <p:cNvSpPr/>
            <p:nvPr/>
          </p:nvSpPr>
          <p:spPr>
            <a:xfrm rot="5400000">
              <a:off x="692922" y="1368961"/>
              <a:ext cx="83200" cy="86647"/>
            </a:xfrm>
            <a:custGeom>
              <a:rect b="b" l="l" r="r" t="t"/>
              <a:pathLst>
                <a:path extrusionOk="0" h="160496" w="184213">
                  <a:moveTo>
                    <a:pt x="184213"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17" name="Google Shape;1017;p44"/>
            <p:cNvSpPr/>
            <p:nvPr/>
          </p:nvSpPr>
          <p:spPr>
            <a:xfrm rot="5400000">
              <a:off x="692922" y="1825856"/>
              <a:ext cx="83200" cy="86647"/>
            </a:xfrm>
            <a:custGeom>
              <a:rect b="b" l="l" r="r" t="t"/>
              <a:pathLst>
                <a:path extrusionOk="0" h="160496" w="184213">
                  <a:moveTo>
                    <a:pt x="184213"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18" name="Google Shape;1018;p44"/>
            <p:cNvSpPr/>
            <p:nvPr/>
          </p:nvSpPr>
          <p:spPr>
            <a:xfrm rot="5400000">
              <a:off x="692902" y="2282781"/>
              <a:ext cx="83240" cy="86647"/>
            </a:xfrm>
            <a:custGeom>
              <a:rect b="b" l="l" r="r" t="t"/>
              <a:pathLst>
                <a:path extrusionOk="0" h="160496" w="184308">
                  <a:moveTo>
                    <a:pt x="184309"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19" name="Google Shape;1019;p44"/>
            <p:cNvSpPr/>
            <p:nvPr/>
          </p:nvSpPr>
          <p:spPr>
            <a:xfrm rot="5400000">
              <a:off x="692922" y="2739708"/>
              <a:ext cx="83200" cy="86647"/>
            </a:xfrm>
            <a:custGeom>
              <a:rect b="b" l="l" r="r" t="t"/>
              <a:pathLst>
                <a:path extrusionOk="0" h="160496" w="184213">
                  <a:moveTo>
                    <a:pt x="184213"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20" name="Google Shape;1020;p44"/>
            <p:cNvSpPr/>
            <p:nvPr/>
          </p:nvSpPr>
          <p:spPr>
            <a:xfrm rot="5400000">
              <a:off x="692922" y="3196603"/>
              <a:ext cx="83200" cy="86647"/>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21" name="Google Shape;1021;p44"/>
            <p:cNvSpPr/>
            <p:nvPr/>
          </p:nvSpPr>
          <p:spPr>
            <a:xfrm rot="5400000">
              <a:off x="692922" y="3653497"/>
              <a:ext cx="83200" cy="86647"/>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22" name="Google Shape;1022;p44"/>
            <p:cNvSpPr/>
            <p:nvPr/>
          </p:nvSpPr>
          <p:spPr>
            <a:xfrm rot="5400000">
              <a:off x="501799" y="3876609"/>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23" name="Google Shape;1023;p44"/>
            <p:cNvSpPr/>
            <p:nvPr/>
          </p:nvSpPr>
          <p:spPr>
            <a:xfrm rot="5400000">
              <a:off x="501799" y="3419715"/>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24" name="Google Shape;1024;p44"/>
            <p:cNvSpPr/>
            <p:nvPr/>
          </p:nvSpPr>
          <p:spPr>
            <a:xfrm rot="5400000">
              <a:off x="501799" y="2962820"/>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25" name="Google Shape;1025;p44"/>
            <p:cNvSpPr/>
            <p:nvPr/>
          </p:nvSpPr>
          <p:spPr>
            <a:xfrm rot="5400000">
              <a:off x="501799" y="2505863"/>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26" name="Google Shape;1026;p44"/>
            <p:cNvSpPr/>
            <p:nvPr/>
          </p:nvSpPr>
          <p:spPr>
            <a:xfrm rot="5400000">
              <a:off x="501799" y="2048968"/>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27" name="Google Shape;1027;p44"/>
            <p:cNvSpPr/>
            <p:nvPr/>
          </p:nvSpPr>
          <p:spPr>
            <a:xfrm rot="5400000">
              <a:off x="501799" y="1592074"/>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28" name="Google Shape;1028;p44"/>
            <p:cNvSpPr/>
            <p:nvPr/>
          </p:nvSpPr>
          <p:spPr>
            <a:xfrm rot="5400000">
              <a:off x="501799" y="1135179"/>
              <a:ext cx="83200" cy="86647"/>
            </a:xfrm>
            <a:custGeom>
              <a:rect b="b" l="l" r="r" t="t"/>
              <a:pathLst>
                <a:path extrusionOk="0" h="160496" w="184213">
                  <a:moveTo>
                    <a:pt x="0" y="0"/>
                  </a:moveTo>
                  <a:lnTo>
                    <a:pt x="184214"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29" name="Google Shape;1029;p44"/>
            <p:cNvSpPr/>
            <p:nvPr/>
          </p:nvSpPr>
          <p:spPr>
            <a:xfrm rot="5400000">
              <a:off x="501799" y="678285"/>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30" name="Google Shape;1030;p44"/>
            <p:cNvSpPr/>
            <p:nvPr/>
          </p:nvSpPr>
          <p:spPr>
            <a:xfrm rot="5400000">
              <a:off x="501799" y="221389"/>
              <a:ext cx="83200" cy="86647"/>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31" name="Google Shape;1031;p44"/>
            <p:cNvSpPr/>
            <p:nvPr/>
          </p:nvSpPr>
          <p:spPr>
            <a:xfrm rot="5400000">
              <a:off x="310637" y="-1749"/>
              <a:ext cx="83200" cy="86699"/>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32" name="Google Shape;1032;p44"/>
            <p:cNvSpPr/>
            <p:nvPr/>
          </p:nvSpPr>
          <p:spPr>
            <a:xfrm rot="5400000">
              <a:off x="310637" y="455146"/>
              <a:ext cx="83200" cy="86699"/>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33" name="Google Shape;1033;p44"/>
            <p:cNvSpPr/>
            <p:nvPr/>
          </p:nvSpPr>
          <p:spPr>
            <a:xfrm rot="5400000">
              <a:off x="310637" y="912040"/>
              <a:ext cx="83200" cy="86699"/>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34" name="Google Shape;1034;p44"/>
            <p:cNvSpPr/>
            <p:nvPr/>
          </p:nvSpPr>
          <p:spPr>
            <a:xfrm rot="5400000">
              <a:off x="310637" y="1368935"/>
              <a:ext cx="83200" cy="86699"/>
            </a:xfrm>
            <a:custGeom>
              <a:rect b="b" l="l" r="r" t="t"/>
              <a:pathLst>
                <a:path extrusionOk="0" h="160591" w="184213">
                  <a:moveTo>
                    <a:pt x="184213"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35" name="Google Shape;1035;p44"/>
            <p:cNvSpPr/>
            <p:nvPr/>
          </p:nvSpPr>
          <p:spPr>
            <a:xfrm rot="5400000">
              <a:off x="310637" y="1825830"/>
              <a:ext cx="83200" cy="86699"/>
            </a:xfrm>
            <a:custGeom>
              <a:rect b="b" l="l" r="r" t="t"/>
              <a:pathLst>
                <a:path extrusionOk="0" h="160591" w="184213">
                  <a:moveTo>
                    <a:pt x="184213"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36" name="Google Shape;1036;p44"/>
            <p:cNvSpPr/>
            <p:nvPr/>
          </p:nvSpPr>
          <p:spPr>
            <a:xfrm rot="5400000">
              <a:off x="310616" y="2282755"/>
              <a:ext cx="83242" cy="86699"/>
            </a:xfrm>
            <a:custGeom>
              <a:rect b="b" l="l" r="r" t="t"/>
              <a:pathLst>
                <a:path extrusionOk="0" h="160591" w="184308">
                  <a:moveTo>
                    <a:pt x="184309"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37" name="Google Shape;1037;p44"/>
            <p:cNvSpPr/>
            <p:nvPr/>
          </p:nvSpPr>
          <p:spPr>
            <a:xfrm rot="5400000">
              <a:off x="310637" y="2739682"/>
              <a:ext cx="83200" cy="86699"/>
            </a:xfrm>
            <a:custGeom>
              <a:rect b="b" l="l" r="r" t="t"/>
              <a:pathLst>
                <a:path extrusionOk="0" h="160591" w="184213">
                  <a:moveTo>
                    <a:pt x="184213"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38" name="Google Shape;1038;p44"/>
            <p:cNvSpPr/>
            <p:nvPr/>
          </p:nvSpPr>
          <p:spPr>
            <a:xfrm rot="5400000">
              <a:off x="310637" y="3196577"/>
              <a:ext cx="83200" cy="86699"/>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39" name="Google Shape;1039;p44"/>
            <p:cNvSpPr/>
            <p:nvPr/>
          </p:nvSpPr>
          <p:spPr>
            <a:xfrm rot="5400000">
              <a:off x="310637" y="3653471"/>
              <a:ext cx="83200" cy="86699"/>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40" name="Google Shape;1040;p44"/>
            <p:cNvSpPr/>
            <p:nvPr/>
          </p:nvSpPr>
          <p:spPr>
            <a:xfrm rot="5400000">
              <a:off x="119471" y="3876609"/>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41" name="Google Shape;1041;p44"/>
            <p:cNvSpPr/>
            <p:nvPr/>
          </p:nvSpPr>
          <p:spPr>
            <a:xfrm rot="5400000">
              <a:off x="119471" y="3419715"/>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42" name="Google Shape;1042;p44"/>
            <p:cNvSpPr/>
            <p:nvPr/>
          </p:nvSpPr>
          <p:spPr>
            <a:xfrm rot="5400000">
              <a:off x="119471" y="2962820"/>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43" name="Google Shape;1043;p44"/>
            <p:cNvSpPr/>
            <p:nvPr/>
          </p:nvSpPr>
          <p:spPr>
            <a:xfrm rot="5400000">
              <a:off x="119471" y="2505863"/>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44" name="Google Shape;1044;p44"/>
            <p:cNvSpPr/>
            <p:nvPr/>
          </p:nvSpPr>
          <p:spPr>
            <a:xfrm rot="5400000">
              <a:off x="119471" y="2048968"/>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45" name="Google Shape;1045;p44"/>
            <p:cNvSpPr/>
            <p:nvPr/>
          </p:nvSpPr>
          <p:spPr>
            <a:xfrm rot="5400000">
              <a:off x="119471" y="1592074"/>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46" name="Google Shape;1046;p44"/>
            <p:cNvSpPr/>
            <p:nvPr/>
          </p:nvSpPr>
          <p:spPr>
            <a:xfrm rot="5400000">
              <a:off x="119471" y="1135179"/>
              <a:ext cx="83200" cy="86647"/>
            </a:xfrm>
            <a:custGeom>
              <a:rect b="b" l="l" r="r" t="t"/>
              <a:pathLst>
                <a:path extrusionOk="0" h="160496" w="184213">
                  <a:moveTo>
                    <a:pt x="0" y="0"/>
                  </a:moveTo>
                  <a:lnTo>
                    <a:pt x="184214"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47" name="Google Shape;1047;p44"/>
            <p:cNvSpPr/>
            <p:nvPr/>
          </p:nvSpPr>
          <p:spPr>
            <a:xfrm rot="5400000">
              <a:off x="119471" y="678285"/>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48" name="Google Shape;1048;p44"/>
            <p:cNvSpPr/>
            <p:nvPr/>
          </p:nvSpPr>
          <p:spPr>
            <a:xfrm rot="5400000">
              <a:off x="119471" y="221389"/>
              <a:ext cx="83200" cy="86647"/>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49" name="Google Shape;1049;p44"/>
            <p:cNvSpPr/>
            <p:nvPr/>
          </p:nvSpPr>
          <p:spPr>
            <a:xfrm rot="5400000">
              <a:off x="3368726" y="-1723"/>
              <a:ext cx="83200" cy="86647"/>
            </a:xfrm>
            <a:custGeom>
              <a:rect b="b" l="l" r="r" t="t"/>
              <a:pathLst>
                <a:path extrusionOk="0" h="160496" w="184213">
                  <a:moveTo>
                    <a:pt x="184214"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50" name="Google Shape;1050;p44"/>
            <p:cNvSpPr/>
            <p:nvPr/>
          </p:nvSpPr>
          <p:spPr>
            <a:xfrm rot="5400000">
              <a:off x="3368726" y="455172"/>
              <a:ext cx="83200" cy="86647"/>
            </a:xfrm>
            <a:custGeom>
              <a:rect b="b" l="l" r="r" t="t"/>
              <a:pathLst>
                <a:path extrusionOk="0" h="160496" w="184213">
                  <a:moveTo>
                    <a:pt x="184214"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51" name="Google Shape;1051;p44"/>
            <p:cNvSpPr/>
            <p:nvPr/>
          </p:nvSpPr>
          <p:spPr>
            <a:xfrm rot="5400000">
              <a:off x="3368726" y="912066"/>
              <a:ext cx="83200" cy="86647"/>
            </a:xfrm>
            <a:custGeom>
              <a:rect b="b" l="l" r="r" t="t"/>
              <a:pathLst>
                <a:path extrusionOk="0" h="160496" w="184213">
                  <a:moveTo>
                    <a:pt x="184214"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52" name="Google Shape;1052;p44"/>
            <p:cNvSpPr/>
            <p:nvPr/>
          </p:nvSpPr>
          <p:spPr>
            <a:xfrm rot="5400000">
              <a:off x="3368726" y="1368961"/>
              <a:ext cx="83200" cy="86647"/>
            </a:xfrm>
            <a:custGeom>
              <a:rect b="b" l="l" r="r" t="t"/>
              <a:pathLst>
                <a:path extrusionOk="0" h="160496" w="184213">
                  <a:moveTo>
                    <a:pt x="184213"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53" name="Google Shape;1053;p44"/>
            <p:cNvSpPr/>
            <p:nvPr/>
          </p:nvSpPr>
          <p:spPr>
            <a:xfrm rot="5400000">
              <a:off x="3368726" y="1825856"/>
              <a:ext cx="83200" cy="86647"/>
            </a:xfrm>
            <a:custGeom>
              <a:rect b="b" l="l" r="r" t="t"/>
              <a:pathLst>
                <a:path extrusionOk="0" h="160496" w="184213">
                  <a:moveTo>
                    <a:pt x="184213"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54" name="Google Shape;1054;p44"/>
            <p:cNvSpPr/>
            <p:nvPr/>
          </p:nvSpPr>
          <p:spPr>
            <a:xfrm rot="5400000">
              <a:off x="3368706" y="2282781"/>
              <a:ext cx="83240" cy="86647"/>
            </a:xfrm>
            <a:custGeom>
              <a:rect b="b" l="l" r="r" t="t"/>
              <a:pathLst>
                <a:path extrusionOk="0" h="160496" w="184308">
                  <a:moveTo>
                    <a:pt x="184309"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55" name="Google Shape;1055;p44"/>
            <p:cNvSpPr/>
            <p:nvPr/>
          </p:nvSpPr>
          <p:spPr>
            <a:xfrm rot="5400000">
              <a:off x="3368726" y="2739708"/>
              <a:ext cx="83200" cy="86647"/>
            </a:xfrm>
            <a:custGeom>
              <a:rect b="b" l="l" r="r" t="t"/>
              <a:pathLst>
                <a:path extrusionOk="0" h="160496" w="184213">
                  <a:moveTo>
                    <a:pt x="184213"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56" name="Google Shape;1056;p44"/>
            <p:cNvSpPr/>
            <p:nvPr/>
          </p:nvSpPr>
          <p:spPr>
            <a:xfrm rot="5400000">
              <a:off x="3368726" y="3196603"/>
              <a:ext cx="83200" cy="86647"/>
            </a:xfrm>
            <a:custGeom>
              <a:rect b="b" l="l" r="r" t="t"/>
              <a:pathLst>
                <a:path extrusionOk="0" h="160496" w="184213">
                  <a:moveTo>
                    <a:pt x="184214"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57" name="Google Shape;1057;p44"/>
            <p:cNvSpPr/>
            <p:nvPr/>
          </p:nvSpPr>
          <p:spPr>
            <a:xfrm rot="5400000">
              <a:off x="3368726" y="3653497"/>
              <a:ext cx="83200" cy="86647"/>
            </a:xfrm>
            <a:custGeom>
              <a:rect b="b" l="l" r="r" t="t"/>
              <a:pathLst>
                <a:path extrusionOk="0" h="160496" w="184213">
                  <a:moveTo>
                    <a:pt x="184214"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58" name="Google Shape;1058;p44"/>
            <p:cNvSpPr/>
            <p:nvPr/>
          </p:nvSpPr>
          <p:spPr>
            <a:xfrm rot="5400000">
              <a:off x="3177602" y="3876609"/>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59" name="Google Shape;1059;p44"/>
            <p:cNvSpPr/>
            <p:nvPr/>
          </p:nvSpPr>
          <p:spPr>
            <a:xfrm rot="5400000">
              <a:off x="3177602" y="3419715"/>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60" name="Google Shape;1060;p44"/>
            <p:cNvSpPr/>
            <p:nvPr/>
          </p:nvSpPr>
          <p:spPr>
            <a:xfrm rot="5400000">
              <a:off x="3177602" y="2962820"/>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61" name="Google Shape;1061;p44"/>
            <p:cNvSpPr/>
            <p:nvPr/>
          </p:nvSpPr>
          <p:spPr>
            <a:xfrm rot="5400000">
              <a:off x="3177602" y="2505863"/>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62" name="Google Shape;1062;p44"/>
            <p:cNvSpPr/>
            <p:nvPr/>
          </p:nvSpPr>
          <p:spPr>
            <a:xfrm rot="5400000">
              <a:off x="3177602" y="2048968"/>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63" name="Google Shape;1063;p44"/>
            <p:cNvSpPr/>
            <p:nvPr/>
          </p:nvSpPr>
          <p:spPr>
            <a:xfrm rot="5400000">
              <a:off x="3177602" y="1592074"/>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64" name="Google Shape;1064;p44"/>
            <p:cNvSpPr/>
            <p:nvPr/>
          </p:nvSpPr>
          <p:spPr>
            <a:xfrm rot="5400000">
              <a:off x="3177602" y="1135179"/>
              <a:ext cx="83200" cy="86647"/>
            </a:xfrm>
            <a:custGeom>
              <a:rect b="b" l="l" r="r" t="t"/>
              <a:pathLst>
                <a:path extrusionOk="0" h="160496" w="184213">
                  <a:moveTo>
                    <a:pt x="0" y="0"/>
                  </a:moveTo>
                  <a:lnTo>
                    <a:pt x="184214"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65" name="Google Shape;1065;p44"/>
            <p:cNvSpPr/>
            <p:nvPr/>
          </p:nvSpPr>
          <p:spPr>
            <a:xfrm rot="5400000">
              <a:off x="3177602" y="678285"/>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66" name="Google Shape;1066;p44"/>
            <p:cNvSpPr/>
            <p:nvPr/>
          </p:nvSpPr>
          <p:spPr>
            <a:xfrm rot="5400000">
              <a:off x="3177602" y="221389"/>
              <a:ext cx="83200" cy="86647"/>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67" name="Google Shape;1067;p44"/>
            <p:cNvSpPr/>
            <p:nvPr/>
          </p:nvSpPr>
          <p:spPr>
            <a:xfrm rot="5400000">
              <a:off x="3559849" y="6583357"/>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68" name="Google Shape;1068;p44"/>
            <p:cNvSpPr/>
            <p:nvPr/>
          </p:nvSpPr>
          <p:spPr>
            <a:xfrm rot="5400000">
              <a:off x="3559849" y="6126462"/>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69" name="Google Shape;1069;p44"/>
            <p:cNvSpPr/>
            <p:nvPr/>
          </p:nvSpPr>
          <p:spPr>
            <a:xfrm rot="5400000">
              <a:off x="3559849" y="5669568"/>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70" name="Google Shape;1070;p44"/>
            <p:cNvSpPr/>
            <p:nvPr/>
          </p:nvSpPr>
          <p:spPr>
            <a:xfrm rot="5400000">
              <a:off x="3559849" y="5212673"/>
              <a:ext cx="83200" cy="86647"/>
            </a:xfrm>
            <a:custGeom>
              <a:rect b="b" l="l" r="r" t="t"/>
              <a:pathLst>
                <a:path extrusionOk="0" h="160496" w="184213">
                  <a:moveTo>
                    <a:pt x="0" y="0"/>
                  </a:moveTo>
                  <a:lnTo>
                    <a:pt x="184214"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71" name="Google Shape;1071;p44"/>
            <p:cNvSpPr/>
            <p:nvPr/>
          </p:nvSpPr>
          <p:spPr>
            <a:xfrm rot="5400000">
              <a:off x="3559849" y="4755779"/>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72" name="Google Shape;1072;p44"/>
            <p:cNvSpPr/>
            <p:nvPr/>
          </p:nvSpPr>
          <p:spPr>
            <a:xfrm rot="5400000">
              <a:off x="3559849" y="4298883"/>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73" name="Google Shape;1073;p44"/>
            <p:cNvSpPr/>
            <p:nvPr/>
          </p:nvSpPr>
          <p:spPr>
            <a:xfrm rot="5400000">
              <a:off x="3559849" y="3876609"/>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74" name="Google Shape;1074;p44"/>
            <p:cNvSpPr/>
            <p:nvPr/>
          </p:nvSpPr>
          <p:spPr>
            <a:xfrm rot="5400000">
              <a:off x="3559849" y="3419715"/>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75" name="Google Shape;1075;p44"/>
            <p:cNvSpPr/>
            <p:nvPr/>
          </p:nvSpPr>
          <p:spPr>
            <a:xfrm rot="5400000">
              <a:off x="3559849" y="2962820"/>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76" name="Google Shape;1076;p44"/>
            <p:cNvSpPr/>
            <p:nvPr/>
          </p:nvSpPr>
          <p:spPr>
            <a:xfrm rot="5400000">
              <a:off x="3559849" y="2505863"/>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77" name="Google Shape;1077;p44"/>
            <p:cNvSpPr/>
            <p:nvPr/>
          </p:nvSpPr>
          <p:spPr>
            <a:xfrm rot="5400000">
              <a:off x="3559849" y="2048968"/>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78" name="Google Shape;1078;p44"/>
            <p:cNvSpPr/>
            <p:nvPr/>
          </p:nvSpPr>
          <p:spPr>
            <a:xfrm rot="5400000">
              <a:off x="3559849" y="1592074"/>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79" name="Google Shape;1079;p44"/>
            <p:cNvSpPr/>
            <p:nvPr/>
          </p:nvSpPr>
          <p:spPr>
            <a:xfrm rot="5400000">
              <a:off x="3559849" y="1135179"/>
              <a:ext cx="83200" cy="86647"/>
            </a:xfrm>
            <a:custGeom>
              <a:rect b="b" l="l" r="r" t="t"/>
              <a:pathLst>
                <a:path extrusionOk="0" h="160496" w="184213">
                  <a:moveTo>
                    <a:pt x="0" y="0"/>
                  </a:moveTo>
                  <a:lnTo>
                    <a:pt x="184214"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80" name="Google Shape;1080;p44"/>
            <p:cNvSpPr/>
            <p:nvPr/>
          </p:nvSpPr>
          <p:spPr>
            <a:xfrm rot="5400000">
              <a:off x="3559849" y="678285"/>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81" name="Google Shape;1081;p44"/>
            <p:cNvSpPr/>
            <p:nvPr/>
          </p:nvSpPr>
          <p:spPr>
            <a:xfrm rot="5400000">
              <a:off x="3559849" y="221389"/>
              <a:ext cx="83200" cy="86647"/>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sp>
        <p:nvSpPr>
          <p:cNvPr id="1082" name="Google Shape;1082;p44"/>
          <p:cNvSpPr/>
          <p:nvPr/>
        </p:nvSpPr>
        <p:spPr>
          <a:xfrm rot="-5400000">
            <a:off x="4314975" y="314475"/>
            <a:ext cx="3169350" cy="6488701"/>
          </a:xfrm>
          <a:custGeom>
            <a:rect b="b" l="l" r="r" t="t"/>
            <a:pathLst>
              <a:path extrusionOk="0" h="8649348" w="4225800">
                <a:moveTo>
                  <a:pt x="4225800" y="996131"/>
                </a:moveTo>
                <a:lnTo>
                  <a:pt x="4225799" y="8649348"/>
                </a:lnTo>
                <a:lnTo>
                  <a:pt x="0" y="8649348"/>
                </a:lnTo>
                <a:lnTo>
                  <a:pt x="1" y="0"/>
                </a:lnTo>
                <a:lnTo>
                  <a:pt x="3229669" y="0"/>
                </a:lnTo>
                <a:cubicBezTo>
                  <a:pt x="3779817" y="0"/>
                  <a:pt x="4225800" y="445983"/>
                  <a:pt x="4225800" y="996131"/>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083" name="Google Shape;1083;p44"/>
          <p:cNvSpPr txBox="1"/>
          <p:nvPr>
            <p:ph idx="11" type="ftr"/>
          </p:nvPr>
        </p:nvSpPr>
        <p:spPr>
          <a:xfrm rot="-5400000">
            <a:off x="7334759" y="2434793"/>
            <a:ext cx="2894846" cy="273915"/>
          </a:xfrm>
          <a:prstGeom prst="rect">
            <a:avLst/>
          </a:prstGeom>
          <a:noFill/>
          <a:ln>
            <a:noFill/>
          </a:ln>
        </p:spPr>
        <p:txBody>
          <a:bodyPr anchorCtr="0" anchor="ctr" bIns="45700" lIns="0" spcFirstLastPara="1" rIns="0" wrap="square" tIns="45700">
            <a:noAutofit/>
          </a:bodyPr>
          <a:lstStyle>
            <a:lvl1pPr lvl="0" algn="ctr">
              <a:lnSpc>
                <a:spcPct val="100000"/>
              </a:lnSpc>
              <a:spcBef>
                <a:spcPts val="0"/>
              </a:spcBef>
              <a:spcAft>
                <a:spcPts val="0"/>
              </a:spcAft>
              <a:buSzPts val="1100"/>
              <a:buNone/>
              <a:defRPr>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84" name="Google Shape;1084;p44"/>
          <p:cNvSpPr txBox="1"/>
          <p:nvPr>
            <p:ph idx="12" type="sldNum"/>
          </p:nvPr>
        </p:nvSpPr>
        <p:spPr>
          <a:xfrm>
            <a:off x="8353404" y="4630341"/>
            <a:ext cx="565735" cy="317673"/>
          </a:xfrm>
          <a:prstGeom prst="rect">
            <a:avLst/>
          </a:prstGeom>
          <a:noFill/>
          <a:ln>
            <a:noFill/>
          </a:ln>
        </p:spPr>
        <p:txBody>
          <a:bodyPr anchorCtr="0" anchor="ctr" bIns="45700" lIns="0" spcFirstLastPara="1" rIns="0" wrap="square" tIns="45700">
            <a:noAutofit/>
          </a:bodyPr>
          <a:lstStyle>
            <a:lvl1pPr indent="0" lvl="0"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
        <p:nvSpPr>
          <p:cNvPr id="1085" name="Google Shape;1085;p44"/>
          <p:cNvSpPr txBox="1"/>
          <p:nvPr>
            <p:ph idx="1" type="body"/>
          </p:nvPr>
        </p:nvSpPr>
        <p:spPr>
          <a:xfrm>
            <a:off x="412064" y="400624"/>
            <a:ext cx="2106765" cy="1133475"/>
          </a:xfrm>
          <a:prstGeom prst="rect">
            <a:avLst/>
          </a:prstGeom>
          <a:noFill/>
          <a:ln>
            <a:noFill/>
          </a:ln>
        </p:spPr>
        <p:txBody>
          <a:bodyPr anchorCtr="0" anchor="t" bIns="45700" lIns="0" spcFirstLastPara="1" rIns="0" wrap="square" tIns="45700">
            <a:noAutofit/>
          </a:bodyPr>
          <a:lstStyle>
            <a:lvl1pPr indent="-228600" lvl="0" marL="457200" algn="l">
              <a:lnSpc>
                <a:spcPct val="100000"/>
              </a:lnSpc>
              <a:spcBef>
                <a:spcPts val="0"/>
              </a:spcBef>
              <a:spcAft>
                <a:spcPts val="0"/>
              </a:spcAft>
              <a:buClr>
                <a:schemeClr val="lt1"/>
              </a:buClr>
              <a:buSzPts val="3600"/>
              <a:buFont typeface="Quattrocento Sans"/>
              <a:buNone/>
              <a:defRPr sz="3600">
                <a:solidFill>
                  <a:schemeClr val="lt1"/>
                </a:solidFill>
                <a:latin typeface="Quattrocento Sans"/>
                <a:ea typeface="Quattrocento Sans"/>
                <a:cs typeface="Quattrocento Sans"/>
                <a:sym typeface="Quattrocento Sans"/>
              </a:defRPr>
            </a:lvl1pPr>
            <a:lvl2pPr indent="-317500" lvl="1" marL="914400" algn="l">
              <a:lnSpc>
                <a:spcPct val="100000"/>
              </a:lnSpc>
              <a:spcBef>
                <a:spcPts val="300"/>
              </a:spcBef>
              <a:spcAft>
                <a:spcPts val="0"/>
              </a:spcAft>
              <a:buClr>
                <a:schemeClr val="dk1"/>
              </a:buClr>
              <a:buSzPts val="1400"/>
              <a:buChar char="–"/>
              <a:defRPr/>
            </a:lvl2pPr>
            <a:lvl3pPr indent="-317500" lvl="2" marL="1371600" algn="l">
              <a:lnSpc>
                <a:spcPct val="100000"/>
              </a:lnSpc>
              <a:spcBef>
                <a:spcPts val="300"/>
              </a:spcBef>
              <a:spcAft>
                <a:spcPts val="0"/>
              </a:spcAft>
              <a:buClr>
                <a:schemeClr val="dk1"/>
              </a:buClr>
              <a:buSzPts val="1400"/>
              <a:buChar char="•"/>
              <a:defRPr/>
            </a:lvl3pPr>
            <a:lvl4pPr indent="-317500" lvl="3" marL="1828800" algn="l">
              <a:lnSpc>
                <a:spcPct val="100000"/>
              </a:lnSpc>
              <a:spcBef>
                <a:spcPts val="300"/>
              </a:spcBef>
              <a:spcAft>
                <a:spcPts val="0"/>
              </a:spcAft>
              <a:buClr>
                <a:schemeClr val="dk1"/>
              </a:buClr>
              <a:buSzPts val="1400"/>
              <a:buChar char="–"/>
              <a:defRPr/>
            </a:lvl4pPr>
            <a:lvl5pPr indent="-317500" lvl="4" marL="2286000" algn="l">
              <a:lnSpc>
                <a:spcPct val="100000"/>
              </a:lnSpc>
              <a:spcBef>
                <a:spcPts val="3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1086" name="Google Shape;1086;p44"/>
          <p:cNvSpPr txBox="1"/>
          <p:nvPr>
            <p:ph idx="2" type="body"/>
          </p:nvPr>
        </p:nvSpPr>
        <p:spPr>
          <a:xfrm>
            <a:off x="3016128" y="357188"/>
            <a:ext cx="3609044" cy="1188244"/>
          </a:xfrm>
          <a:prstGeom prst="rect">
            <a:avLst/>
          </a:prstGeom>
          <a:noFill/>
          <a:ln>
            <a:noFill/>
          </a:ln>
        </p:spPr>
        <p:txBody>
          <a:bodyPr anchorCtr="0" anchor="ctr" bIns="45700" lIns="0" spcFirstLastPara="1" rIns="0" wrap="square" tIns="45700">
            <a:normAutofit/>
          </a:bodyPr>
          <a:lstStyle>
            <a:lvl1pPr indent="-228600" lvl="0" marL="457200" algn="l">
              <a:lnSpc>
                <a:spcPct val="100000"/>
              </a:lnSpc>
              <a:spcBef>
                <a:spcPts val="300"/>
              </a:spcBef>
              <a:spcAft>
                <a:spcPts val="0"/>
              </a:spcAft>
              <a:buClr>
                <a:schemeClr val="lt1"/>
              </a:buClr>
              <a:buSzPts val="1400"/>
              <a:buFont typeface="Quattrocento Sans"/>
              <a:buNone/>
              <a:defRPr sz="1400">
                <a:solidFill>
                  <a:schemeClr val="lt1"/>
                </a:solidFill>
              </a:defRPr>
            </a:lvl1pPr>
            <a:lvl2pPr indent="-317500" lvl="1" marL="914400" algn="l">
              <a:lnSpc>
                <a:spcPct val="100000"/>
              </a:lnSpc>
              <a:spcBef>
                <a:spcPts val="300"/>
              </a:spcBef>
              <a:spcAft>
                <a:spcPts val="0"/>
              </a:spcAft>
              <a:buClr>
                <a:schemeClr val="dk1"/>
              </a:buClr>
              <a:buSzPts val="1400"/>
              <a:buChar char="–"/>
              <a:defRPr/>
            </a:lvl2pPr>
            <a:lvl3pPr indent="-317500" lvl="2" marL="1371600" algn="l">
              <a:lnSpc>
                <a:spcPct val="100000"/>
              </a:lnSpc>
              <a:spcBef>
                <a:spcPts val="300"/>
              </a:spcBef>
              <a:spcAft>
                <a:spcPts val="0"/>
              </a:spcAft>
              <a:buClr>
                <a:schemeClr val="dk1"/>
              </a:buClr>
              <a:buSzPts val="1400"/>
              <a:buChar char="•"/>
              <a:defRPr/>
            </a:lvl3pPr>
            <a:lvl4pPr indent="-317500" lvl="3" marL="1828800" algn="l">
              <a:lnSpc>
                <a:spcPct val="100000"/>
              </a:lnSpc>
              <a:spcBef>
                <a:spcPts val="300"/>
              </a:spcBef>
              <a:spcAft>
                <a:spcPts val="0"/>
              </a:spcAft>
              <a:buClr>
                <a:schemeClr val="dk1"/>
              </a:buClr>
              <a:buSzPts val="1400"/>
              <a:buChar char="–"/>
              <a:defRPr/>
            </a:lvl4pPr>
            <a:lvl5pPr indent="-317500" lvl="4" marL="2286000" algn="l">
              <a:lnSpc>
                <a:spcPct val="100000"/>
              </a:lnSpc>
              <a:spcBef>
                <a:spcPts val="3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1087" name="Google Shape;1087;p44"/>
          <p:cNvSpPr/>
          <p:nvPr/>
        </p:nvSpPr>
        <p:spPr>
          <a:xfrm>
            <a:off x="-3704" y="0"/>
            <a:ext cx="9147704" cy="195486"/>
          </a:xfrm>
          <a:prstGeom prst="rect">
            <a:avLst/>
          </a:prstGeom>
          <a:solidFill>
            <a:srgbClr val="002060"/>
          </a:solidFill>
          <a:ln cap="flat" cmpd="sng" w="25400">
            <a:solidFill>
              <a:srgbClr val="00206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bout Us">
  <p:cSld name="About Us">
    <p:spTree>
      <p:nvGrpSpPr>
        <p:cNvPr id="1088" name="Shape 1088"/>
        <p:cNvGrpSpPr/>
        <p:nvPr/>
      </p:nvGrpSpPr>
      <p:grpSpPr>
        <a:xfrm>
          <a:off x="0" y="0"/>
          <a:ext cx="0" cy="0"/>
          <a:chOff x="0" y="0"/>
          <a:chExt cx="0" cy="0"/>
        </a:xfrm>
      </p:grpSpPr>
      <p:sp>
        <p:nvSpPr>
          <p:cNvPr id="1089" name="Google Shape;1089;p45"/>
          <p:cNvSpPr/>
          <p:nvPr/>
        </p:nvSpPr>
        <p:spPr>
          <a:xfrm>
            <a:off x="5922501" y="0"/>
            <a:ext cx="3221499" cy="5143500"/>
          </a:xfrm>
          <a:prstGeom prst="rect">
            <a:avLst/>
          </a:prstGeom>
          <a:solidFill>
            <a:schemeClr val="accent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090" name="Google Shape;1090;p45"/>
          <p:cNvSpPr txBox="1"/>
          <p:nvPr>
            <p:ph idx="11" type="ftr"/>
          </p:nvPr>
        </p:nvSpPr>
        <p:spPr>
          <a:xfrm>
            <a:off x="466474" y="4667807"/>
            <a:ext cx="2895600" cy="273844"/>
          </a:xfrm>
          <a:prstGeom prst="rect">
            <a:avLst/>
          </a:prstGeom>
          <a:noFill/>
          <a:ln>
            <a:noFill/>
          </a:ln>
        </p:spPr>
        <p:txBody>
          <a:bodyPr anchorCtr="0" anchor="ctr" bIns="45700" lIns="0" spcFirstLastPara="1" rIns="0" wrap="square" tIns="45700">
            <a:noAutofit/>
          </a:bodyPr>
          <a:lstStyle>
            <a:lvl1pPr lvl="0" algn="l">
              <a:lnSpc>
                <a:spcPct val="100000"/>
              </a:lnSpc>
              <a:spcBef>
                <a:spcPts val="0"/>
              </a:spcBef>
              <a:spcAft>
                <a:spcPts val="0"/>
              </a:spcAft>
              <a:buSzPts val="1100"/>
              <a:buNone/>
              <a:defRPr>
                <a:solidFill>
                  <a:srgbClr val="A5A5A5"/>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91" name="Google Shape;1091;p45"/>
          <p:cNvSpPr txBox="1"/>
          <p:nvPr>
            <p:ph idx="12" type="sldNum"/>
          </p:nvPr>
        </p:nvSpPr>
        <p:spPr>
          <a:xfrm>
            <a:off x="5220240" y="4623978"/>
            <a:ext cx="565735" cy="317673"/>
          </a:xfrm>
          <a:prstGeom prst="rect">
            <a:avLst/>
          </a:prstGeom>
          <a:noFill/>
          <a:ln>
            <a:noFill/>
          </a:ln>
        </p:spPr>
        <p:txBody>
          <a:bodyPr anchorCtr="0" anchor="ctr" bIns="45700" lIns="0" spcFirstLastPara="1" rIns="0" wrap="square" tIns="45700">
            <a:noAutofit/>
          </a:bodyPr>
          <a:lstStyle>
            <a:lvl1pPr indent="0" lvl="0"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
        <p:nvSpPr>
          <p:cNvPr id="1092" name="Google Shape;1092;p45"/>
          <p:cNvSpPr/>
          <p:nvPr>
            <p:ph idx="2" type="pic"/>
          </p:nvPr>
        </p:nvSpPr>
        <p:spPr>
          <a:xfrm>
            <a:off x="3946056" y="681540"/>
            <a:ext cx="3682221" cy="3564396"/>
          </a:xfrm>
          <a:prstGeom prst="rect">
            <a:avLst/>
          </a:prstGeom>
          <a:noFill/>
          <a:ln>
            <a:noFill/>
          </a:ln>
        </p:spPr>
      </p:sp>
      <p:grpSp>
        <p:nvGrpSpPr>
          <p:cNvPr id="1093" name="Google Shape;1093;p45"/>
          <p:cNvGrpSpPr/>
          <p:nvPr/>
        </p:nvGrpSpPr>
        <p:grpSpPr>
          <a:xfrm>
            <a:off x="6018655" y="2022005"/>
            <a:ext cx="3121333" cy="3088027"/>
            <a:chOff x="8022783" y="2696006"/>
            <a:chExt cx="4160694" cy="4117369"/>
          </a:xfrm>
        </p:grpSpPr>
        <p:sp>
          <p:nvSpPr>
            <p:cNvPr id="1094" name="Google Shape;1094;p45"/>
            <p:cNvSpPr/>
            <p:nvPr/>
          </p:nvSpPr>
          <p:spPr>
            <a:xfrm>
              <a:off x="9592691" y="3365345"/>
              <a:ext cx="83200" cy="101150"/>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95" name="Google Shape;1095;p45"/>
            <p:cNvSpPr/>
            <p:nvPr/>
          </p:nvSpPr>
          <p:spPr>
            <a:xfrm>
              <a:off x="10049586" y="3365345"/>
              <a:ext cx="83200" cy="101150"/>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96" name="Google Shape;1096;p45"/>
            <p:cNvSpPr/>
            <p:nvPr/>
          </p:nvSpPr>
          <p:spPr>
            <a:xfrm>
              <a:off x="10506480" y="3365345"/>
              <a:ext cx="83200" cy="101150"/>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97" name="Google Shape;1097;p45"/>
            <p:cNvSpPr/>
            <p:nvPr/>
          </p:nvSpPr>
          <p:spPr>
            <a:xfrm>
              <a:off x="10963375" y="3365345"/>
              <a:ext cx="83200" cy="101150"/>
            </a:xfrm>
            <a:custGeom>
              <a:rect b="b" l="l" r="r" t="t"/>
              <a:pathLst>
                <a:path extrusionOk="0" h="160496" w="184213">
                  <a:moveTo>
                    <a:pt x="184213"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98" name="Google Shape;1098;p45"/>
            <p:cNvSpPr/>
            <p:nvPr/>
          </p:nvSpPr>
          <p:spPr>
            <a:xfrm>
              <a:off x="11420270" y="3365345"/>
              <a:ext cx="83200" cy="101150"/>
            </a:xfrm>
            <a:custGeom>
              <a:rect b="b" l="l" r="r" t="t"/>
              <a:pathLst>
                <a:path extrusionOk="0" h="160496" w="184213">
                  <a:moveTo>
                    <a:pt x="184213"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99" name="Google Shape;1099;p45"/>
            <p:cNvSpPr/>
            <p:nvPr/>
          </p:nvSpPr>
          <p:spPr>
            <a:xfrm>
              <a:off x="11877175" y="3365345"/>
              <a:ext cx="83240" cy="101150"/>
            </a:xfrm>
            <a:custGeom>
              <a:rect b="b" l="l" r="r" t="t"/>
              <a:pathLst>
                <a:path extrusionOk="0" h="160496" w="184308">
                  <a:moveTo>
                    <a:pt x="184309"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00" name="Google Shape;1100;p45"/>
            <p:cNvSpPr/>
            <p:nvPr/>
          </p:nvSpPr>
          <p:spPr>
            <a:xfrm>
              <a:off x="12100277" y="3588459"/>
              <a:ext cx="83200" cy="101150"/>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01" name="Google Shape;1101;p45"/>
            <p:cNvSpPr/>
            <p:nvPr/>
          </p:nvSpPr>
          <p:spPr>
            <a:xfrm>
              <a:off x="11643382" y="3588459"/>
              <a:ext cx="83200" cy="101150"/>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02" name="Google Shape;1102;p45"/>
            <p:cNvSpPr/>
            <p:nvPr/>
          </p:nvSpPr>
          <p:spPr>
            <a:xfrm>
              <a:off x="11186488" y="3588459"/>
              <a:ext cx="83200" cy="101150"/>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03" name="Google Shape;1103;p45"/>
            <p:cNvSpPr/>
            <p:nvPr/>
          </p:nvSpPr>
          <p:spPr>
            <a:xfrm>
              <a:off x="10729593" y="3588459"/>
              <a:ext cx="83200" cy="101150"/>
            </a:xfrm>
            <a:custGeom>
              <a:rect b="b" l="l" r="r" t="t"/>
              <a:pathLst>
                <a:path extrusionOk="0" h="160496" w="184213">
                  <a:moveTo>
                    <a:pt x="0" y="0"/>
                  </a:moveTo>
                  <a:lnTo>
                    <a:pt x="184214"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04" name="Google Shape;1104;p45"/>
            <p:cNvSpPr/>
            <p:nvPr/>
          </p:nvSpPr>
          <p:spPr>
            <a:xfrm>
              <a:off x="10272699" y="3588459"/>
              <a:ext cx="83200" cy="101150"/>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05" name="Google Shape;1105;p45"/>
            <p:cNvSpPr/>
            <p:nvPr/>
          </p:nvSpPr>
          <p:spPr>
            <a:xfrm>
              <a:off x="9815803" y="3588459"/>
              <a:ext cx="83200" cy="101150"/>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06" name="Google Shape;1106;p45"/>
            <p:cNvSpPr/>
            <p:nvPr/>
          </p:nvSpPr>
          <p:spPr>
            <a:xfrm>
              <a:off x="9592691" y="3811572"/>
              <a:ext cx="83200" cy="101150"/>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07" name="Google Shape;1107;p45"/>
            <p:cNvSpPr/>
            <p:nvPr/>
          </p:nvSpPr>
          <p:spPr>
            <a:xfrm>
              <a:off x="10049586" y="3811572"/>
              <a:ext cx="83200" cy="101150"/>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08" name="Google Shape;1108;p45"/>
            <p:cNvSpPr/>
            <p:nvPr/>
          </p:nvSpPr>
          <p:spPr>
            <a:xfrm>
              <a:off x="10506480" y="3811572"/>
              <a:ext cx="83200" cy="101150"/>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09" name="Google Shape;1109;p45"/>
            <p:cNvSpPr/>
            <p:nvPr/>
          </p:nvSpPr>
          <p:spPr>
            <a:xfrm>
              <a:off x="10963375" y="3811572"/>
              <a:ext cx="83200" cy="101150"/>
            </a:xfrm>
            <a:custGeom>
              <a:rect b="b" l="l" r="r" t="t"/>
              <a:pathLst>
                <a:path extrusionOk="0" h="160496" w="184213">
                  <a:moveTo>
                    <a:pt x="184213"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10" name="Google Shape;1110;p45"/>
            <p:cNvSpPr/>
            <p:nvPr/>
          </p:nvSpPr>
          <p:spPr>
            <a:xfrm>
              <a:off x="11420270" y="3811572"/>
              <a:ext cx="83200" cy="101150"/>
            </a:xfrm>
            <a:custGeom>
              <a:rect b="b" l="l" r="r" t="t"/>
              <a:pathLst>
                <a:path extrusionOk="0" h="160496" w="184213">
                  <a:moveTo>
                    <a:pt x="184213"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11" name="Google Shape;1111;p45"/>
            <p:cNvSpPr/>
            <p:nvPr/>
          </p:nvSpPr>
          <p:spPr>
            <a:xfrm>
              <a:off x="11877175" y="3811572"/>
              <a:ext cx="83240" cy="101150"/>
            </a:xfrm>
            <a:custGeom>
              <a:rect b="b" l="l" r="r" t="t"/>
              <a:pathLst>
                <a:path extrusionOk="0" h="160496" w="184308">
                  <a:moveTo>
                    <a:pt x="184309"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12" name="Google Shape;1112;p45"/>
            <p:cNvSpPr/>
            <p:nvPr/>
          </p:nvSpPr>
          <p:spPr>
            <a:xfrm>
              <a:off x="12100277" y="4034684"/>
              <a:ext cx="83200" cy="101150"/>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13" name="Google Shape;1113;p45"/>
            <p:cNvSpPr/>
            <p:nvPr/>
          </p:nvSpPr>
          <p:spPr>
            <a:xfrm>
              <a:off x="11643382" y="4034684"/>
              <a:ext cx="83200" cy="101150"/>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14" name="Google Shape;1114;p45"/>
            <p:cNvSpPr/>
            <p:nvPr/>
          </p:nvSpPr>
          <p:spPr>
            <a:xfrm>
              <a:off x="11186488" y="4034684"/>
              <a:ext cx="83200" cy="101150"/>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15" name="Google Shape;1115;p45"/>
            <p:cNvSpPr/>
            <p:nvPr/>
          </p:nvSpPr>
          <p:spPr>
            <a:xfrm>
              <a:off x="10729593" y="4034684"/>
              <a:ext cx="83200" cy="101150"/>
            </a:xfrm>
            <a:custGeom>
              <a:rect b="b" l="l" r="r" t="t"/>
              <a:pathLst>
                <a:path extrusionOk="0" h="160496" w="184213">
                  <a:moveTo>
                    <a:pt x="0" y="0"/>
                  </a:moveTo>
                  <a:lnTo>
                    <a:pt x="184214"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16" name="Google Shape;1116;p45"/>
            <p:cNvSpPr/>
            <p:nvPr/>
          </p:nvSpPr>
          <p:spPr>
            <a:xfrm>
              <a:off x="10272699" y="4034684"/>
              <a:ext cx="83200" cy="101150"/>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17" name="Google Shape;1117;p45"/>
            <p:cNvSpPr/>
            <p:nvPr/>
          </p:nvSpPr>
          <p:spPr>
            <a:xfrm>
              <a:off x="9815803" y="4034684"/>
              <a:ext cx="83200" cy="101150"/>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18" name="Google Shape;1118;p45"/>
            <p:cNvSpPr/>
            <p:nvPr/>
          </p:nvSpPr>
          <p:spPr>
            <a:xfrm>
              <a:off x="9592691" y="4257798"/>
              <a:ext cx="83200" cy="101150"/>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19" name="Google Shape;1119;p45"/>
            <p:cNvSpPr/>
            <p:nvPr/>
          </p:nvSpPr>
          <p:spPr>
            <a:xfrm>
              <a:off x="10049586" y="4257798"/>
              <a:ext cx="83200" cy="101150"/>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20" name="Google Shape;1120;p45"/>
            <p:cNvSpPr/>
            <p:nvPr/>
          </p:nvSpPr>
          <p:spPr>
            <a:xfrm>
              <a:off x="10506480" y="4257798"/>
              <a:ext cx="83200" cy="101150"/>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21" name="Google Shape;1121;p45"/>
            <p:cNvSpPr/>
            <p:nvPr/>
          </p:nvSpPr>
          <p:spPr>
            <a:xfrm>
              <a:off x="10963375" y="4257798"/>
              <a:ext cx="83200" cy="101150"/>
            </a:xfrm>
            <a:custGeom>
              <a:rect b="b" l="l" r="r" t="t"/>
              <a:pathLst>
                <a:path extrusionOk="0" h="160496" w="184213">
                  <a:moveTo>
                    <a:pt x="184213"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22" name="Google Shape;1122;p45"/>
            <p:cNvSpPr/>
            <p:nvPr/>
          </p:nvSpPr>
          <p:spPr>
            <a:xfrm>
              <a:off x="11420270" y="4257798"/>
              <a:ext cx="83200" cy="101150"/>
            </a:xfrm>
            <a:custGeom>
              <a:rect b="b" l="l" r="r" t="t"/>
              <a:pathLst>
                <a:path extrusionOk="0" h="160496" w="184213">
                  <a:moveTo>
                    <a:pt x="184213"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23" name="Google Shape;1123;p45"/>
            <p:cNvSpPr/>
            <p:nvPr/>
          </p:nvSpPr>
          <p:spPr>
            <a:xfrm>
              <a:off x="11877175" y="4257798"/>
              <a:ext cx="83240" cy="101150"/>
            </a:xfrm>
            <a:custGeom>
              <a:rect b="b" l="l" r="r" t="t"/>
              <a:pathLst>
                <a:path extrusionOk="0" h="160496" w="184308">
                  <a:moveTo>
                    <a:pt x="184309"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24" name="Google Shape;1124;p45"/>
            <p:cNvSpPr/>
            <p:nvPr/>
          </p:nvSpPr>
          <p:spPr>
            <a:xfrm>
              <a:off x="12100277" y="4480911"/>
              <a:ext cx="83200" cy="101150"/>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25" name="Google Shape;1125;p45"/>
            <p:cNvSpPr/>
            <p:nvPr/>
          </p:nvSpPr>
          <p:spPr>
            <a:xfrm>
              <a:off x="11643382" y="4480911"/>
              <a:ext cx="83200" cy="101150"/>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26" name="Google Shape;1126;p45"/>
            <p:cNvSpPr/>
            <p:nvPr/>
          </p:nvSpPr>
          <p:spPr>
            <a:xfrm>
              <a:off x="11186488" y="4480911"/>
              <a:ext cx="83200" cy="101150"/>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27" name="Google Shape;1127;p45"/>
            <p:cNvSpPr/>
            <p:nvPr/>
          </p:nvSpPr>
          <p:spPr>
            <a:xfrm>
              <a:off x="10729593" y="4480911"/>
              <a:ext cx="83200" cy="101150"/>
            </a:xfrm>
            <a:custGeom>
              <a:rect b="b" l="l" r="r" t="t"/>
              <a:pathLst>
                <a:path extrusionOk="0" h="160496" w="184213">
                  <a:moveTo>
                    <a:pt x="0" y="0"/>
                  </a:moveTo>
                  <a:lnTo>
                    <a:pt x="184214"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28" name="Google Shape;1128;p45"/>
            <p:cNvSpPr/>
            <p:nvPr/>
          </p:nvSpPr>
          <p:spPr>
            <a:xfrm>
              <a:off x="10272699" y="4480911"/>
              <a:ext cx="83200" cy="101150"/>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29" name="Google Shape;1129;p45"/>
            <p:cNvSpPr/>
            <p:nvPr/>
          </p:nvSpPr>
          <p:spPr>
            <a:xfrm>
              <a:off x="9815803" y="4480911"/>
              <a:ext cx="83200" cy="101150"/>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30" name="Google Shape;1130;p45"/>
            <p:cNvSpPr/>
            <p:nvPr/>
          </p:nvSpPr>
          <p:spPr>
            <a:xfrm>
              <a:off x="9592691" y="4704024"/>
              <a:ext cx="83200" cy="101150"/>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31" name="Google Shape;1131;p45"/>
            <p:cNvSpPr/>
            <p:nvPr/>
          </p:nvSpPr>
          <p:spPr>
            <a:xfrm>
              <a:off x="10049586" y="4704024"/>
              <a:ext cx="83200" cy="101150"/>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32" name="Google Shape;1132;p45"/>
            <p:cNvSpPr/>
            <p:nvPr/>
          </p:nvSpPr>
          <p:spPr>
            <a:xfrm>
              <a:off x="10506480" y="4704024"/>
              <a:ext cx="83200" cy="101150"/>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33" name="Google Shape;1133;p45"/>
            <p:cNvSpPr/>
            <p:nvPr/>
          </p:nvSpPr>
          <p:spPr>
            <a:xfrm>
              <a:off x="10963375" y="4704024"/>
              <a:ext cx="83200" cy="101150"/>
            </a:xfrm>
            <a:custGeom>
              <a:rect b="b" l="l" r="r" t="t"/>
              <a:pathLst>
                <a:path extrusionOk="0" h="160496" w="184213">
                  <a:moveTo>
                    <a:pt x="184213"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34" name="Google Shape;1134;p45"/>
            <p:cNvSpPr/>
            <p:nvPr/>
          </p:nvSpPr>
          <p:spPr>
            <a:xfrm>
              <a:off x="11420270" y="4704024"/>
              <a:ext cx="83200" cy="101150"/>
            </a:xfrm>
            <a:custGeom>
              <a:rect b="b" l="l" r="r" t="t"/>
              <a:pathLst>
                <a:path extrusionOk="0" h="160496" w="184213">
                  <a:moveTo>
                    <a:pt x="184213"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35" name="Google Shape;1135;p45"/>
            <p:cNvSpPr/>
            <p:nvPr/>
          </p:nvSpPr>
          <p:spPr>
            <a:xfrm>
              <a:off x="11877175" y="4704024"/>
              <a:ext cx="83240" cy="101150"/>
            </a:xfrm>
            <a:custGeom>
              <a:rect b="b" l="l" r="r" t="t"/>
              <a:pathLst>
                <a:path extrusionOk="0" h="160496" w="184308">
                  <a:moveTo>
                    <a:pt x="184309"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36" name="Google Shape;1136;p45"/>
            <p:cNvSpPr/>
            <p:nvPr/>
          </p:nvSpPr>
          <p:spPr>
            <a:xfrm>
              <a:off x="12100277" y="4927137"/>
              <a:ext cx="83200" cy="101150"/>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37" name="Google Shape;1137;p45"/>
            <p:cNvSpPr/>
            <p:nvPr/>
          </p:nvSpPr>
          <p:spPr>
            <a:xfrm>
              <a:off x="11643382" y="4927137"/>
              <a:ext cx="83200" cy="101150"/>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38" name="Google Shape;1138;p45"/>
            <p:cNvSpPr/>
            <p:nvPr/>
          </p:nvSpPr>
          <p:spPr>
            <a:xfrm>
              <a:off x="11186488" y="4927137"/>
              <a:ext cx="83200" cy="101150"/>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39" name="Google Shape;1139;p45"/>
            <p:cNvSpPr/>
            <p:nvPr/>
          </p:nvSpPr>
          <p:spPr>
            <a:xfrm>
              <a:off x="10729593" y="4927137"/>
              <a:ext cx="83200" cy="101150"/>
            </a:xfrm>
            <a:custGeom>
              <a:rect b="b" l="l" r="r" t="t"/>
              <a:pathLst>
                <a:path extrusionOk="0" h="160496" w="184213">
                  <a:moveTo>
                    <a:pt x="0" y="0"/>
                  </a:moveTo>
                  <a:lnTo>
                    <a:pt x="184214"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40" name="Google Shape;1140;p45"/>
            <p:cNvSpPr/>
            <p:nvPr/>
          </p:nvSpPr>
          <p:spPr>
            <a:xfrm>
              <a:off x="10272699" y="4927137"/>
              <a:ext cx="83200" cy="101150"/>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41" name="Google Shape;1141;p45"/>
            <p:cNvSpPr/>
            <p:nvPr/>
          </p:nvSpPr>
          <p:spPr>
            <a:xfrm>
              <a:off x="9815803" y="4927137"/>
              <a:ext cx="83200" cy="101150"/>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42" name="Google Shape;1142;p45"/>
            <p:cNvSpPr/>
            <p:nvPr/>
          </p:nvSpPr>
          <p:spPr>
            <a:xfrm>
              <a:off x="9592691" y="5150250"/>
              <a:ext cx="83200" cy="101150"/>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43" name="Google Shape;1143;p45"/>
            <p:cNvSpPr/>
            <p:nvPr/>
          </p:nvSpPr>
          <p:spPr>
            <a:xfrm>
              <a:off x="10049586" y="5150250"/>
              <a:ext cx="83200" cy="101150"/>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44" name="Google Shape;1144;p45"/>
            <p:cNvSpPr/>
            <p:nvPr/>
          </p:nvSpPr>
          <p:spPr>
            <a:xfrm>
              <a:off x="10506480" y="5150250"/>
              <a:ext cx="83200" cy="101150"/>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45" name="Google Shape;1145;p45"/>
            <p:cNvSpPr/>
            <p:nvPr/>
          </p:nvSpPr>
          <p:spPr>
            <a:xfrm>
              <a:off x="10963375" y="5150250"/>
              <a:ext cx="83200" cy="101150"/>
            </a:xfrm>
            <a:custGeom>
              <a:rect b="b" l="l" r="r" t="t"/>
              <a:pathLst>
                <a:path extrusionOk="0" h="160496" w="184213">
                  <a:moveTo>
                    <a:pt x="184213"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46" name="Google Shape;1146;p45"/>
            <p:cNvSpPr/>
            <p:nvPr/>
          </p:nvSpPr>
          <p:spPr>
            <a:xfrm>
              <a:off x="11420270" y="5150250"/>
              <a:ext cx="83200" cy="101150"/>
            </a:xfrm>
            <a:custGeom>
              <a:rect b="b" l="l" r="r" t="t"/>
              <a:pathLst>
                <a:path extrusionOk="0" h="160496" w="184213">
                  <a:moveTo>
                    <a:pt x="184213"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47" name="Google Shape;1147;p45"/>
            <p:cNvSpPr/>
            <p:nvPr/>
          </p:nvSpPr>
          <p:spPr>
            <a:xfrm>
              <a:off x="11877175" y="5150250"/>
              <a:ext cx="83240" cy="101150"/>
            </a:xfrm>
            <a:custGeom>
              <a:rect b="b" l="l" r="r" t="t"/>
              <a:pathLst>
                <a:path extrusionOk="0" h="160496" w="184308">
                  <a:moveTo>
                    <a:pt x="184309"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48" name="Google Shape;1148;p45"/>
            <p:cNvSpPr/>
            <p:nvPr/>
          </p:nvSpPr>
          <p:spPr>
            <a:xfrm>
              <a:off x="12100277" y="5373379"/>
              <a:ext cx="83200" cy="101210"/>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49" name="Google Shape;1149;p45"/>
            <p:cNvSpPr/>
            <p:nvPr/>
          </p:nvSpPr>
          <p:spPr>
            <a:xfrm>
              <a:off x="11643382" y="5373379"/>
              <a:ext cx="83200" cy="101210"/>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50" name="Google Shape;1150;p45"/>
            <p:cNvSpPr/>
            <p:nvPr/>
          </p:nvSpPr>
          <p:spPr>
            <a:xfrm>
              <a:off x="11186488" y="5373379"/>
              <a:ext cx="83200" cy="101210"/>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51" name="Google Shape;1151;p45"/>
            <p:cNvSpPr/>
            <p:nvPr/>
          </p:nvSpPr>
          <p:spPr>
            <a:xfrm>
              <a:off x="10729593" y="5373379"/>
              <a:ext cx="83200" cy="101210"/>
            </a:xfrm>
            <a:custGeom>
              <a:rect b="b" l="l" r="r" t="t"/>
              <a:pathLst>
                <a:path extrusionOk="0" h="160591" w="184213">
                  <a:moveTo>
                    <a:pt x="0" y="0"/>
                  </a:moveTo>
                  <a:lnTo>
                    <a:pt x="184214"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52" name="Google Shape;1152;p45"/>
            <p:cNvSpPr/>
            <p:nvPr/>
          </p:nvSpPr>
          <p:spPr>
            <a:xfrm>
              <a:off x="10272699" y="5373379"/>
              <a:ext cx="83200" cy="101210"/>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53" name="Google Shape;1153;p45"/>
            <p:cNvSpPr/>
            <p:nvPr/>
          </p:nvSpPr>
          <p:spPr>
            <a:xfrm>
              <a:off x="9815803" y="5373379"/>
              <a:ext cx="83200" cy="101210"/>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54" name="Google Shape;1154;p45"/>
            <p:cNvSpPr/>
            <p:nvPr/>
          </p:nvSpPr>
          <p:spPr>
            <a:xfrm>
              <a:off x="9592691" y="5596565"/>
              <a:ext cx="83200" cy="101150"/>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55" name="Google Shape;1155;p45"/>
            <p:cNvSpPr/>
            <p:nvPr/>
          </p:nvSpPr>
          <p:spPr>
            <a:xfrm>
              <a:off x="10049586" y="5596565"/>
              <a:ext cx="83200" cy="101150"/>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56" name="Google Shape;1156;p45"/>
            <p:cNvSpPr/>
            <p:nvPr/>
          </p:nvSpPr>
          <p:spPr>
            <a:xfrm>
              <a:off x="10506480" y="5596565"/>
              <a:ext cx="83200" cy="101150"/>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57" name="Google Shape;1157;p45"/>
            <p:cNvSpPr/>
            <p:nvPr/>
          </p:nvSpPr>
          <p:spPr>
            <a:xfrm>
              <a:off x="10963375" y="5596565"/>
              <a:ext cx="83200" cy="101150"/>
            </a:xfrm>
            <a:custGeom>
              <a:rect b="b" l="l" r="r" t="t"/>
              <a:pathLst>
                <a:path extrusionOk="0" h="160496" w="184213">
                  <a:moveTo>
                    <a:pt x="184213"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58" name="Google Shape;1158;p45"/>
            <p:cNvSpPr/>
            <p:nvPr/>
          </p:nvSpPr>
          <p:spPr>
            <a:xfrm>
              <a:off x="11420270" y="5596565"/>
              <a:ext cx="83200" cy="101150"/>
            </a:xfrm>
            <a:custGeom>
              <a:rect b="b" l="l" r="r" t="t"/>
              <a:pathLst>
                <a:path extrusionOk="0" h="160496" w="184213">
                  <a:moveTo>
                    <a:pt x="184213"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59" name="Google Shape;1159;p45"/>
            <p:cNvSpPr/>
            <p:nvPr/>
          </p:nvSpPr>
          <p:spPr>
            <a:xfrm>
              <a:off x="11877175" y="5596565"/>
              <a:ext cx="83240" cy="101150"/>
            </a:xfrm>
            <a:custGeom>
              <a:rect b="b" l="l" r="r" t="t"/>
              <a:pathLst>
                <a:path extrusionOk="0" h="160496" w="184308">
                  <a:moveTo>
                    <a:pt x="184309"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60" name="Google Shape;1160;p45"/>
            <p:cNvSpPr/>
            <p:nvPr/>
          </p:nvSpPr>
          <p:spPr>
            <a:xfrm>
              <a:off x="12100277" y="5819678"/>
              <a:ext cx="83200" cy="101150"/>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61" name="Google Shape;1161;p45"/>
            <p:cNvSpPr/>
            <p:nvPr/>
          </p:nvSpPr>
          <p:spPr>
            <a:xfrm>
              <a:off x="11643382" y="5819678"/>
              <a:ext cx="83200" cy="101150"/>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62" name="Google Shape;1162;p45"/>
            <p:cNvSpPr/>
            <p:nvPr/>
          </p:nvSpPr>
          <p:spPr>
            <a:xfrm>
              <a:off x="11186488" y="5819678"/>
              <a:ext cx="83200" cy="101150"/>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63" name="Google Shape;1163;p45"/>
            <p:cNvSpPr/>
            <p:nvPr/>
          </p:nvSpPr>
          <p:spPr>
            <a:xfrm>
              <a:off x="10729593" y="5819678"/>
              <a:ext cx="83200" cy="101150"/>
            </a:xfrm>
            <a:custGeom>
              <a:rect b="b" l="l" r="r" t="t"/>
              <a:pathLst>
                <a:path extrusionOk="0" h="160496" w="184213">
                  <a:moveTo>
                    <a:pt x="0" y="0"/>
                  </a:moveTo>
                  <a:lnTo>
                    <a:pt x="184214"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64" name="Google Shape;1164;p45"/>
            <p:cNvSpPr/>
            <p:nvPr/>
          </p:nvSpPr>
          <p:spPr>
            <a:xfrm>
              <a:off x="10272699" y="5819678"/>
              <a:ext cx="83200" cy="101150"/>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65" name="Google Shape;1165;p45"/>
            <p:cNvSpPr/>
            <p:nvPr/>
          </p:nvSpPr>
          <p:spPr>
            <a:xfrm>
              <a:off x="9815803" y="5819678"/>
              <a:ext cx="83200" cy="101150"/>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66" name="Google Shape;1166;p45"/>
            <p:cNvSpPr/>
            <p:nvPr/>
          </p:nvSpPr>
          <p:spPr>
            <a:xfrm>
              <a:off x="9592691" y="6042791"/>
              <a:ext cx="83200" cy="101150"/>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67" name="Google Shape;1167;p45"/>
            <p:cNvSpPr/>
            <p:nvPr/>
          </p:nvSpPr>
          <p:spPr>
            <a:xfrm>
              <a:off x="10049586" y="6042791"/>
              <a:ext cx="83200" cy="101150"/>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68" name="Google Shape;1168;p45"/>
            <p:cNvSpPr/>
            <p:nvPr/>
          </p:nvSpPr>
          <p:spPr>
            <a:xfrm>
              <a:off x="10506480" y="6042791"/>
              <a:ext cx="83200" cy="101150"/>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69" name="Google Shape;1169;p45"/>
            <p:cNvSpPr/>
            <p:nvPr/>
          </p:nvSpPr>
          <p:spPr>
            <a:xfrm>
              <a:off x="10963375" y="6042791"/>
              <a:ext cx="83200" cy="101150"/>
            </a:xfrm>
            <a:custGeom>
              <a:rect b="b" l="l" r="r" t="t"/>
              <a:pathLst>
                <a:path extrusionOk="0" h="160496" w="184213">
                  <a:moveTo>
                    <a:pt x="184213"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70" name="Google Shape;1170;p45"/>
            <p:cNvSpPr/>
            <p:nvPr/>
          </p:nvSpPr>
          <p:spPr>
            <a:xfrm>
              <a:off x="11420270" y="6042791"/>
              <a:ext cx="83200" cy="101150"/>
            </a:xfrm>
            <a:custGeom>
              <a:rect b="b" l="l" r="r" t="t"/>
              <a:pathLst>
                <a:path extrusionOk="0" h="160496" w="184213">
                  <a:moveTo>
                    <a:pt x="184213"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71" name="Google Shape;1171;p45"/>
            <p:cNvSpPr/>
            <p:nvPr/>
          </p:nvSpPr>
          <p:spPr>
            <a:xfrm>
              <a:off x="11877175" y="6042791"/>
              <a:ext cx="83240" cy="101150"/>
            </a:xfrm>
            <a:custGeom>
              <a:rect b="b" l="l" r="r" t="t"/>
              <a:pathLst>
                <a:path extrusionOk="0" h="160496" w="184308">
                  <a:moveTo>
                    <a:pt x="184309"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72" name="Google Shape;1172;p45"/>
            <p:cNvSpPr/>
            <p:nvPr/>
          </p:nvSpPr>
          <p:spPr>
            <a:xfrm>
              <a:off x="12100277" y="6265904"/>
              <a:ext cx="83200" cy="101150"/>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73" name="Google Shape;1173;p45"/>
            <p:cNvSpPr/>
            <p:nvPr/>
          </p:nvSpPr>
          <p:spPr>
            <a:xfrm>
              <a:off x="11643382" y="6265904"/>
              <a:ext cx="83200" cy="101150"/>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74" name="Google Shape;1174;p45"/>
            <p:cNvSpPr/>
            <p:nvPr/>
          </p:nvSpPr>
          <p:spPr>
            <a:xfrm>
              <a:off x="11186488" y="6265904"/>
              <a:ext cx="83200" cy="101150"/>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75" name="Google Shape;1175;p45"/>
            <p:cNvSpPr/>
            <p:nvPr/>
          </p:nvSpPr>
          <p:spPr>
            <a:xfrm>
              <a:off x="10729593" y="6265904"/>
              <a:ext cx="83200" cy="101150"/>
            </a:xfrm>
            <a:custGeom>
              <a:rect b="b" l="l" r="r" t="t"/>
              <a:pathLst>
                <a:path extrusionOk="0" h="160496" w="184213">
                  <a:moveTo>
                    <a:pt x="0" y="0"/>
                  </a:moveTo>
                  <a:lnTo>
                    <a:pt x="184214"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76" name="Google Shape;1176;p45"/>
            <p:cNvSpPr/>
            <p:nvPr/>
          </p:nvSpPr>
          <p:spPr>
            <a:xfrm>
              <a:off x="10272699" y="6265904"/>
              <a:ext cx="83200" cy="101150"/>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77" name="Google Shape;1177;p45"/>
            <p:cNvSpPr/>
            <p:nvPr/>
          </p:nvSpPr>
          <p:spPr>
            <a:xfrm>
              <a:off x="9815803" y="6265904"/>
              <a:ext cx="83200" cy="101150"/>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78" name="Google Shape;1178;p45"/>
            <p:cNvSpPr/>
            <p:nvPr/>
          </p:nvSpPr>
          <p:spPr>
            <a:xfrm>
              <a:off x="9592691" y="6489032"/>
              <a:ext cx="83200" cy="101210"/>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79" name="Google Shape;1179;p45"/>
            <p:cNvSpPr/>
            <p:nvPr/>
          </p:nvSpPr>
          <p:spPr>
            <a:xfrm>
              <a:off x="10049586" y="6489032"/>
              <a:ext cx="83200" cy="101210"/>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80" name="Google Shape;1180;p45"/>
            <p:cNvSpPr/>
            <p:nvPr/>
          </p:nvSpPr>
          <p:spPr>
            <a:xfrm>
              <a:off x="10506480" y="6489032"/>
              <a:ext cx="83200" cy="101210"/>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81" name="Google Shape;1181;p45"/>
            <p:cNvSpPr/>
            <p:nvPr/>
          </p:nvSpPr>
          <p:spPr>
            <a:xfrm>
              <a:off x="10963375" y="6489032"/>
              <a:ext cx="83200" cy="101210"/>
            </a:xfrm>
            <a:custGeom>
              <a:rect b="b" l="l" r="r" t="t"/>
              <a:pathLst>
                <a:path extrusionOk="0" h="160591" w="184213">
                  <a:moveTo>
                    <a:pt x="184213"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82" name="Google Shape;1182;p45"/>
            <p:cNvSpPr/>
            <p:nvPr/>
          </p:nvSpPr>
          <p:spPr>
            <a:xfrm>
              <a:off x="11420270" y="6489032"/>
              <a:ext cx="83200" cy="101210"/>
            </a:xfrm>
            <a:custGeom>
              <a:rect b="b" l="l" r="r" t="t"/>
              <a:pathLst>
                <a:path extrusionOk="0" h="160591" w="184213">
                  <a:moveTo>
                    <a:pt x="184213"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83" name="Google Shape;1183;p45"/>
            <p:cNvSpPr/>
            <p:nvPr/>
          </p:nvSpPr>
          <p:spPr>
            <a:xfrm>
              <a:off x="11877174" y="6489032"/>
              <a:ext cx="83242" cy="101210"/>
            </a:xfrm>
            <a:custGeom>
              <a:rect b="b" l="l" r="r" t="t"/>
              <a:pathLst>
                <a:path extrusionOk="0" h="160591" w="184308">
                  <a:moveTo>
                    <a:pt x="184309"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84" name="Google Shape;1184;p45"/>
            <p:cNvSpPr/>
            <p:nvPr/>
          </p:nvSpPr>
          <p:spPr>
            <a:xfrm>
              <a:off x="12100277" y="6712225"/>
              <a:ext cx="83200" cy="101150"/>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85" name="Google Shape;1185;p45"/>
            <p:cNvSpPr/>
            <p:nvPr/>
          </p:nvSpPr>
          <p:spPr>
            <a:xfrm>
              <a:off x="11643382" y="6712225"/>
              <a:ext cx="83200" cy="101150"/>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86" name="Google Shape;1186;p45"/>
            <p:cNvSpPr/>
            <p:nvPr/>
          </p:nvSpPr>
          <p:spPr>
            <a:xfrm>
              <a:off x="11186488" y="6712225"/>
              <a:ext cx="83200" cy="101150"/>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87" name="Google Shape;1187;p45"/>
            <p:cNvSpPr/>
            <p:nvPr/>
          </p:nvSpPr>
          <p:spPr>
            <a:xfrm>
              <a:off x="10729593" y="6712225"/>
              <a:ext cx="83200" cy="101150"/>
            </a:xfrm>
            <a:custGeom>
              <a:rect b="b" l="l" r="r" t="t"/>
              <a:pathLst>
                <a:path extrusionOk="0" h="160496" w="184213">
                  <a:moveTo>
                    <a:pt x="0" y="0"/>
                  </a:moveTo>
                  <a:lnTo>
                    <a:pt x="184214"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88" name="Google Shape;1188;p45"/>
            <p:cNvSpPr/>
            <p:nvPr/>
          </p:nvSpPr>
          <p:spPr>
            <a:xfrm>
              <a:off x="10272699" y="6712225"/>
              <a:ext cx="83200" cy="101150"/>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89" name="Google Shape;1189;p45"/>
            <p:cNvSpPr/>
            <p:nvPr/>
          </p:nvSpPr>
          <p:spPr>
            <a:xfrm>
              <a:off x="9815803" y="6712225"/>
              <a:ext cx="83200" cy="101150"/>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90" name="Google Shape;1190;p45"/>
            <p:cNvSpPr/>
            <p:nvPr/>
          </p:nvSpPr>
          <p:spPr>
            <a:xfrm>
              <a:off x="9592691" y="2919119"/>
              <a:ext cx="83200" cy="101150"/>
            </a:xfrm>
            <a:custGeom>
              <a:rect b="b" l="l" r="r" t="t"/>
              <a:pathLst>
                <a:path extrusionOk="0" h="160496" w="184213">
                  <a:moveTo>
                    <a:pt x="184214"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91" name="Google Shape;1191;p45"/>
            <p:cNvSpPr/>
            <p:nvPr/>
          </p:nvSpPr>
          <p:spPr>
            <a:xfrm>
              <a:off x="10049586" y="2919119"/>
              <a:ext cx="83200" cy="101150"/>
            </a:xfrm>
            <a:custGeom>
              <a:rect b="b" l="l" r="r" t="t"/>
              <a:pathLst>
                <a:path extrusionOk="0" h="160496" w="184213">
                  <a:moveTo>
                    <a:pt x="184214"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92" name="Google Shape;1192;p45"/>
            <p:cNvSpPr/>
            <p:nvPr/>
          </p:nvSpPr>
          <p:spPr>
            <a:xfrm>
              <a:off x="10506480" y="2919119"/>
              <a:ext cx="83200" cy="101150"/>
            </a:xfrm>
            <a:custGeom>
              <a:rect b="b" l="l" r="r" t="t"/>
              <a:pathLst>
                <a:path extrusionOk="0" h="160496" w="184213">
                  <a:moveTo>
                    <a:pt x="184214"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93" name="Google Shape;1193;p45"/>
            <p:cNvSpPr/>
            <p:nvPr/>
          </p:nvSpPr>
          <p:spPr>
            <a:xfrm>
              <a:off x="10963375" y="2919119"/>
              <a:ext cx="83200" cy="101150"/>
            </a:xfrm>
            <a:custGeom>
              <a:rect b="b" l="l" r="r" t="t"/>
              <a:pathLst>
                <a:path extrusionOk="0" h="160496" w="184213">
                  <a:moveTo>
                    <a:pt x="184213"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94" name="Google Shape;1194;p45"/>
            <p:cNvSpPr/>
            <p:nvPr/>
          </p:nvSpPr>
          <p:spPr>
            <a:xfrm>
              <a:off x="11420270" y="2919119"/>
              <a:ext cx="83200" cy="101150"/>
            </a:xfrm>
            <a:custGeom>
              <a:rect b="b" l="l" r="r" t="t"/>
              <a:pathLst>
                <a:path extrusionOk="0" h="160496" w="184213">
                  <a:moveTo>
                    <a:pt x="184213"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95" name="Google Shape;1195;p45"/>
            <p:cNvSpPr/>
            <p:nvPr/>
          </p:nvSpPr>
          <p:spPr>
            <a:xfrm>
              <a:off x="11877175" y="2919119"/>
              <a:ext cx="83240" cy="101150"/>
            </a:xfrm>
            <a:custGeom>
              <a:rect b="b" l="l" r="r" t="t"/>
              <a:pathLst>
                <a:path extrusionOk="0" h="160496" w="184308">
                  <a:moveTo>
                    <a:pt x="184309"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96" name="Google Shape;1196;p45"/>
            <p:cNvSpPr/>
            <p:nvPr/>
          </p:nvSpPr>
          <p:spPr>
            <a:xfrm>
              <a:off x="12100277" y="3142232"/>
              <a:ext cx="83200" cy="101150"/>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97" name="Google Shape;1197;p45"/>
            <p:cNvSpPr/>
            <p:nvPr/>
          </p:nvSpPr>
          <p:spPr>
            <a:xfrm>
              <a:off x="11643382" y="3142232"/>
              <a:ext cx="83200" cy="101150"/>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98" name="Google Shape;1198;p45"/>
            <p:cNvSpPr/>
            <p:nvPr/>
          </p:nvSpPr>
          <p:spPr>
            <a:xfrm>
              <a:off x="11186488" y="3142232"/>
              <a:ext cx="83200" cy="101150"/>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99" name="Google Shape;1199;p45"/>
            <p:cNvSpPr/>
            <p:nvPr/>
          </p:nvSpPr>
          <p:spPr>
            <a:xfrm>
              <a:off x="10729593" y="3142232"/>
              <a:ext cx="83200" cy="101150"/>
            </a:xfrm>
            <a:custGeom>
              <a:rect b="b" l="l" r="r" t="t"/>
              <a:pathLst>
                <a:path extrusionOk="0" h="160496" w="184213">
                  <a:moveTo>
                    <a:pt x="0" y="0"/>
                  </a:moveTo>
                  <a:lnTo>
                    <a:pt x="184214"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00" name="Google Shape;1200;p45"/>
            <p:cNvSpPr/>
            <p:nvPr/>
          </p:nvSpPr>
          <p:spPr>
            <a:xfrm>
              <a:off x="10272699" y="3142232"/>
              <a:ext cx="83200" cy="101150"/>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01" name="Google Shape;1201;p45"/>
            <p:cNvSpPr/>
            <p:nvPr/>
          </p:nvSpPr>
          <p:spPr>
            <a:xfrm>
              <a:off x="9815803" y="3142232"/>
              <a:ext cx="83200" cy="101150"/>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02" name="Google Shape;1202;p45"/>
            <p:cNvSpPr/>
            <p:nvPr/>
          </p:nvSpPr>
          <p:spPr>
            <a:xfrm>
              <a:off x="8256628" y="3365345"/>
              <a:ext cx="83200" cy="101150"/>
            </a:xfrm>
            <a:custGeom>
              <a:rect b="b" l="l" r="r" t="t"/>
              <a:pathLst>
                <a:path extrusionOk="0" h="160496" w="184213">
                  <a:moveTo>
                    <a:pt x="184213"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03" name="Google Shape;1203;p45"/>
            <p:cNvSpPr/>
            <p:nvPr/>
          </p:nvSpPr>
          <p:spPr>
            <a:xfrm>
              <a:off x="8713523" y="3365345"/>
              <a:ext cx="83200" cy="101150"/>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04" name="Google Shape;1204;p45"/>
            <p:cNvSpPr/>
            <p:nvPr/>
          </p:nvSpPr>
          <p:spPr>
            <a:xfrm>
              <a:off x="9170417" y="3365345"/>
              <a:ext cx="83200" cy="101150"/>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05" name="Google Shape;1205;p45"/>
            <p:cNvSpPr/>
            <p:nvPr/>
          </p:nvSpPr>
          <p:spPr>
            <a:xfrm>
              <a:off x="9393529" y="3588459"/>
              <a:ext cx="83200" cy="101150"/>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06" name="Google Shape;1206;p45"/>
            <p:cNvSpPr/>
            <p:nvPr/>
          </p:nvSpPr>
          <p:spPr>
            <a:xfrm>
              <a:off x="8936635" y="3588459"/>
              <a:ext cx="83200" cy="101150"/>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07" name="Google Shape;1207;p45"/>
            <p:cNvSpPr/>
            <p:nvPr/>
          </p:nvSpPr>
          <p:spPr>
            <a:xfrm>
              <a:off x="8479740" y="3588459"/>
              <a:ext cx="83200" cy="101150"/>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08" name="Google Shape;1208;p45"/>
            <p:cNvSpPr/>
            <p:nvPr/>
          </p:nvSpPr>
          <p:spPr>
            <a:xfrm>
              <a:off x="8022783" y="3588459"/>
              <a:ext cx="83200" cy="101150"/>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09" name="Google Shape;1209;p45"/>
            <p:cNvSpPr/>
            <p:nvPr/>
          </p:nvSpPr>
          <p:spPr>
            <a:xfrm>
              <a:off x="8256628" y="3811572"/>
              <a:ext cx="83200" cy="101150"/>
            </a:xfrm>
            <a:custGeom>
              <a:rect b="b" l="l" r="r" t="t"/>
              <a:pathLst>
                <a:path extrusionOk="0" h="160496" w="184213">
                  <a:moveTo>
                    <a:pt x="184213"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10" name="Google Shape;1210;p45"/>
            <p:cNvSpPr/>
            <p:nvPr/>
          </p:nvSpPr>
          <p:spPr>
            <a:xfrm>
              <a:off x="8713523" y="3811572"/>
              <a:ext cx="83200" cy="101150"/>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11" name="Google Shape;1211;p45"/>
            <p:cNvSpPr/>
            <p:nvPr/>
          </p:nvSpPr>
          <p:spPr>
            <a:xfrm>
              <a:off x="9170417" y="3811572"/>
              <a:ext cx="83200" cy="101150"/>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12" name="Google Shape;1212;p45"/>
            <p:cNvSpPr/>
            <p:nvPr/>
          </p:nvSpPr>
          <p:spPr>
            <a:xfrm>
              <a:off x="9393529" y="4034684"/>
              <a:ext cx="83200" cy="101150"/>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13" name="Google Shape;1213;p45"/>
            <p:cNvSpPr/>
            <p:nvPr/>
          </p:nvSpPr>
          <p:spPr>
            <a:xfrm>
              <a:off x="8936635" y="4034684"/>
              <a:ext cx="83200" cy="101150"/>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14" name="Google Shape;1214;p45"/>
            <p:cNvSpPr/>
            <p:nvPr/>
          </p:nvSpPr>
          <p:spPr>
            <a:xfrm>
              <a:off x="8479740" y="4034684"/>
              <a:ext cx="83200" cy="101150"/>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15" name="Google Shape;1215;p45"/>
            <p:cNvSpPr/>
            <p:nvPr/>
          </p:nvSpPr>
          <p:spPr>
            <a:xfrm>
              <a:off x="8022783" y="4034684"/>
              <a:ext cx="83200" cy="101150"/>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16" name="Google Shape;1216;p45"/>
            <p:cNvSpPr/>
            <p:nvPr/>
          </p:nvSpPr>
          <p:spPr>
            <a:xfrm>
              <a:off x="8256628" y="4257798"/>
              <a:ext cx="83200" cy="101150"/>
            </a:xfrm>
            <a:custGeom>
              <a:rect b="b" l="l" r="r" t="t"/>
              <a:pathLst>
                <a:path extrusionOk="0" h="160496" w="184213">
                  <a:moveTo>
                    <a:pt x="184213"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17" name="Google Shape;1217;p45"/>
            <p:cNvSpPr/>
            <p:nvPr/>
          </p:nvSpPr>
          <p:spPr>
            <a:xfrm>
              <a:off x="8713523" y="4257798"/>
              <a:ext cx="83200" cy="101150"/>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18" name="Google Shape;1218;p45"/>
            <p:cNvSpPr/>
            <p:nvPr/>
          </p:nvSpPr>
          <p:spPr>
            <a:xfrm>
              <a:off x="9170417" y="4257798"/>
              <a:ext cx="83200" cy="101150"/>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19" name="Google Shape;1219;p45"/>
            <p:cNvSpPr/>
            <p:nvPr/>
          </p:nvSpPr>
          <p:spPr>
            <a:xfrm>
              <a:off x="9393529" y="4480911"/>
              <a:ext cx="83200" cy="101150"/>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20" name="Google Shape;1220;p45"/>
            <p:cNvSpPr/>
            <p:nvPr/>
          </p:nvSpPr>
          <p:spPr>
            <a:xfrm>
              <a:off x="8936635" y="4480911"/>
              <a:ext cx="83200" cy="101150"/>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21" name="Google Shape;1221;p45"/>
            <p:cNvSpPr/>
            <p:nvPr/>
          </p:nvSpPr>
          <p:spPr>
            <a:xfrm>
              <a:off x="8479740" y="4480911"/>
              <a:ext cx="83200" cy="101150"/>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22" name="Google Shape;1222;p45"/>
            <p:cNvSpPr/>
            <p:nvPr/>
          </p:nvSpPr>
          <p:spPr>
            <a:xfrm>
              <a:off x="8022783" y="4480911"/>
              <a:ext cx="83200" cy="101150"/>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23" name="Google Shape;1223;p45"/>
            <p:cNvSpPr/>
            <p:nvPr/>
          </p:nvSpPr>
          <p:spPr>
            <a:xfrm>
              <a:off x="8256628" y="4704024"/>
              <a:ext cx="83200" cy="101150"/>
            </a:xfrm>
            <a:custGeom>
              <a:rect b="b" l="l" r="r" t="t"/>
              <a:pathLst>
                <a:path extrusionOk="0" h="160496" w="184213">
                  <a:moveTo>
                    <a:pt x="184213"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24" name="Google Shape;1224;p45"/>
            <p:cNvSpPr/>
            <p:nvPr/>
          </p:nvSpPr>
          <p:spPr>
            <a:xfrm>
              <a:off x="8713523" y="4704024"/>
              <a:ext cx="83200" cy="101150"/>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25" name="Google Shape;1225;p45"/>
            <p:cNvSpPr/>
            <p:nvPr/>
          </p:nvSpPr>
          <p:spPr>
            <a:xfrm>
              <a:off x="9170417" y="4704024"/>
              <a:ext cx="83200" cy="101150"/>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26" name="Google Shape;1226;p45"/>
            <p:cNvSpPr/>
            <p:nvPr/>
          </p:nvSpPr>
          <p:spPr>
            <a:xfrm>
              <a:off x="9393529" y="4927137"/>
              <a:ext cx="83200" cy="101150"/>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27" name="Google Shape;1227;p45"/>
            <p:cNvSpPr/>
            <p:nvPr/>
          </p:nvSpPr>
          <p:spPr>
            <a:xfrm>
              <a:off x="8936635" y="4927137"/>
              <a:ext cx="83200" cy="101150"/>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28" name="Google Shape;1228;p45"/>
            <p:cNvSpPr/>
            <p:nvPr/>
          </p:nvSpPr>
          <p:spPr>
            <a:xfrm>
              <a:off x="8479740" y="4927137"/>
              <a:ext cx="83200" cy="101150"/>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29" name="Google Shape;1229;p45"/>
            <p:cNvSpPr/>
            <p:nvPr/>
          </p:nvSpPr>
          <p:spPr>
            <a:xfrm>
              <a:off x="8022783" y="4927137"/>
              <a:ext cx="83200" cy="101150"/>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30" name="Google Shape;1230;p45"/>
            <p:cNvSpPr/>
            <p:nvPr/>
          </p:nvSpPr>
          <p:spPr>
            <a:xfrm>
              <a:off x="8256628" y="5150250"/>
              <a:ext cx="83200" cy="101150"/>
            </a:xfrm>
            <a:custGeom>
              <a:rect b="b" l="l" r="r" t="t"/>
              <a:pathLst>
                <a:path extrusionOk="0" h="160496" w="184213">
                  <a:moveTo>
                    <a:pt x="184213"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31" name="Google Shape;1231;p45"/>
            <p:cNvSpPr/>
            <p:nvPr/>
          </p:nvSpPr>
          <p:spPr>
            <a:xfrm>
              <a:off x="8713523" y="5150250"/>
              <a:ext cx="83200" cy="101150"/>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32" name="Google Shape;1232;p45"/>
            <p:cNvSpPr/>
            <p:nvPr/>
          </p:nvSpPr>
          <p:spPr>
            <a:xfrm>
              <a:off x="9170417" y="5150250"/>
              <a:ext cx="83200" cy="101150"/>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33" name="Google Shape;1233;p45"/>
            <p:cNvSpPr/>
            <p:nvPr/>
          </p:nvSpPr>
          <p:spPr>
            <a:xfrm>
              <a:off x="9393529" y="5373379"/>
              <a:ext cx="83200" cy="101210"/>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34" name="Google Shape;1234;p45"/>
            <p:cNvSpPr/>
            <p:nvPr/>
          </p:nvSpPr>
          <p:spPr>
            <a:xfrm>
              <a:off x="8936635" y="5373379"/>
              <a:ext cx="83200" cy="101210"/>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35" name="Google Shape;1235;p45"/>
            <p:cNvSpPr/>
            <p:nvPr/>
          </p:nvSpPr>
          <p:spPr>
            <a:xfrm>
              <a:off x="8479740" y="5373379"/>
              <a:ext cx="83200" cy="101210"/>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36" name="Google Shape;1236;p45"/>
            <p:cNvSpPr/>
            <p:nvPr/>
          </p:nvSpPr>
          <p:spPr>
            <a:xfrm>
              <a:off x="8022783" y="5373379"/>
              <a:ext cx="83200" cy="101210"/>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37" name="Google Shape;1237;p45"/>
            <p:cNvSpPr/>
            <p:nvPr/>
          </p:nvSpPr>
          <p:spPr>
            <a:xfrm>
              <a:off x="8256628" y="5596565"/>
              <a:ext cx="83200" cy="101150"/>
            </a:xfrm>
            <a:custGeom>
              <a:rect b="b" l="l" r="r" t="t"/>
              <a:pathLst>
                <a:path extrusionOk="0" h="160496" w="184213">
                  <a:moveTo>
                    <a:pt x="184213"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38" name="Google Shape;1238;p45"/>
            <p:cNvSpPr/>
            <p:nvPr/>
          </p:nvSpPr>
          <p:spPr>
            <a:xfrm>
              <a:off x="8713523" y="5596565"/>
              <a:ext cx="83200" cy="101150"/>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39" name="Google Shape;1239;p45"/>
            <p:cNvSpPr/>
            <p:nvPr/>
          </p:nvSpPr>
          <p:spPr>
            <a:xfrm>
              <a:off x="9170417" y="5596565"/>
              <a:ext cx="83200" cy="101150"/>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40" name="Google Shape;1240;p45"/>
            <p:cNvSpPr/>
            <p:nvPr/>
          </p:nvSpPr>
          <p:spPr>
            <a:xfrm>
              <a:off x="9393529" y="5819678"/>
              <a:ext cx="83200" cy="101150"/>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41" name="Google Shape;1241;p45"/>
            <p:cNvSpPr/>
            <p:nvPr/>
          </p:nvSpPr>
          <p:spPr>
            <a:xfrm>
              <a:off x="8936635" y="5819678"/>
              <a:ext cx="83200" cy="101150"/>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42" name="Google Shape;1242;p45"/>
            <p:cNvSpPr/>
            <p:nvPr/>
          </p:nvSpPr>
          <p:spPr>
            <a:xfrm>
              <a:off x="8479740" y="5819678"/>
              <a:ext cx="83200" cy="101150"/>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43" name="Google Shape;1243;p45"/>
            <p:cNvSpPr/>
            <p:nvPr/>
          </p:nvSpPr>
          <p:spPr>
            <a:xfrm>
              <a:off x="8022783" y="5819678"/>
              <a:ext cx="83200" cy="101150"/>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44" name="Google Shape;1244;p45"/>
            <p:cNvSpPr/>
            <p:nvPr/>
          </p:nvSpPr>
          <p:spPr>
            <a:xfrm>
              <a:off x="8256628" y="6042791"/>
              <a:ext cx="83200" cy="101150"/>
            </a:xfrm>
            <a:custGeom>
              <a:rect b="b" l="l" r="r" t="t"/>
              <a:pathLst>
                <a:path extrusionOk="0" h="160496" w="184213">
                  <a:moveTo>
                    <a:pt x="184213"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45" name="Google Shape;1245;p45"/>
            <p:cNvSpPr/>
            <p:nvPr/>
          </p:nvSpPr>
          <p:spPr>
            <a:xfrm>
              <a:off x="8713523" y="6042791"/>
              <a:ext cx="83200" cy="101150"/>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46" name="Google Shape;1246;p45"/>
            <p:cNvSpPr/>
            <p:nvPr/>
          </p:nvSpPr>
          <p:spPr>
            <a:xfrm>
              <a:off x="9170417" y="6042791"/>
              <a:ext cx="83200" cy="101150"/>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47" name="Google Shape;1247;p45"/>
            <p:cNvSpPr/>
            <p:nvPr/>
          </p:nvSpPr>
          <p:spPr>
            <a:xfrm>
              <a:off x="9393529" y="6265904"/>
              <a:ext cx="83200" cy="101150"/>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48" name="Google Shape;1248;p45"/>
            <p:cNvSpPr/>
            <p:nvPr/>
          </p:nvSpPr>
          <p:spPr>
            <a:xfrm>
              <a:off x="8936635" y="6265904"/>
              <a:ext cx="83200" cy="101150"/>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49" name="Google Shape;1249;p45"/>
            <p:cNvSpPr/>
            <p:nvPr/>
          </p:nvSpPr>
          <p:spPr>
            <a:xfrm>
              <a:off x="8479740" y="6265904"/>
              <a:ext cx="83200" cy="101150"/>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50" name="Google Shape;1250;p45"/>
            <p:cNvSpPr/>
            <p:nvPr/>
          </p:nvSpPr>
          <p:spPr>
            <a:xfrm>
              <a:off x="8022783" y="6265904"/>
              <a:ext cx="83200" cy="101150"/>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51" name="Google Shape;1251;p45"/>
            <p:cNvSpPr/>
            <p:nvPr/>
          </p:nvSpPr>
          <p:spPr>
            <a:xfrm>
              <a:off x="8256628" y="6489032"/>
              <a:ext cx="83200" cy="101210"/>
            </a:xfrm>
            <a:custGeom>
              <a:rect b="b" l="l" r="r" t="t"/>
              <a:pathLst>
                <a:path extrusionOk="0" h="160591" w="184213">
                  <a:moveTo>
                    <a:pt x="184213"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52" name="Google Shape;1252;p45"/>
            <p:cNvSpPr/>
            <p:nvPr/>
          </p:nvSpPr>
          <p:spPr>
            <a:xfrm>
              <a:off x="8713523" y="6489032"/>
              <a:ext cx="83200" cy="101210"/>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53" name="Google Shape;1253;p45"/>
            <p:cNvSpPr/>
            <p:nvPr/>
          </p:nvSpPr>
          <p:spPr>
            <a:xfrm>
              <a:off x="9170417" y="6489032"/>
              <a:ext cx="83200" cy="101210"/>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54" name="Google Shape;1254;p45"/>
            <p:cNvSpPr/>
            <p:nvPr/>
          </p:nvSpPr>
          <p:spPr>
            <a:xfrm>
              <a:off x="9393529" y="6712225"/>
              <a:ext cx="83200" cy="101150"/>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55" name="Google Shape;1255;p45"/>
            <p:cNvSpPr/>
            <p:nvPr/>
          </p:nvSpPr>
          <p:spPr>
            <a:xfrm>
              <a:off x="8936635" y="6712225"/>
              <a:ext cx="83200" cy="101150"/>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56" name="Google Shape;1256;p45"/>
            <p:cNvSpPr/>
            <p:nvPr/>
          </p:nvSpPr>
          <p:spPr>
            <a:xfrm>
              <a:off x="8479740" y="6712225"/>
              <a:ext cx="83200" cy="101150"/>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57" name="Google Shape;1257;p45"/>
            <p:cNvSpPr/>
            <p:nvPr/>
          </p:nvSpPr>
          <p:spPr>
            <a:xfrm>
              <a:off x="8022783" y="6712225"/>
              <a:ext cx="83200" cy="101150"/>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58" name="Google Shape;1258;p45"/>
            <p:cNvSpPr/>
            <p:nvPr/>
          </p:nvSpPr>
          <p:spPr>
            <a:xfrm>
              <a:off x="8256628" y="2919119"/>
              <a:ext cx="83200" cy="101150"/>
            </a:xfrm>
            <a:custGeom>
              <a:rect b="b" l="l" r="r" t="t"/>
              <a:pathLst>
                <a:path extrusionOk="0" h="160496" w="184213">
                  <a:moveTo>
                    <a:pt x="184213"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59" name="Google Shape;1259;p45"/>
            <p:cNvSpPr/>
            <p:nvPr/>
          </p:nvSpPr>
          <p:spPr>
            <a:xfrm>
              <a:off x="8713523" y="2919119"/>
              <a:ext cx="83200" cy="101150"/>
            </a:xfrm>
            <a:custGeom>
              <a:rect b="b" l="l" r="r" t="t"/>
              <a:pathLst>
                <a:path extrusionOk="0" h="160496" w="184213">
                  <a:moveTo>
                    <a:pt x="184214"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60" name="Google Shape;1260;p45"/>
            <p:cNvSpPr/>
            <p:nvPr/>
          </p:nvSpPr>
          <p:spPr>
            <a:xfrm>
              <a:off x="9170417" y="2919119"/>
              <a:ext cx="83200" cy="101150"/>
            </a:xfrm>
            <a:custGeom>
              <a:rect b="b" l="l" r="r" t="t"/>
              <a:pathLst>
                <a:path extrusionOk="0" h="160496" w="184213">
                  <a:moveTo>
                    <a:pt x="184214"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61" name="Google Shape;1261;p45"/>
            <p:cNvSpPr/>
            <p:nvPr/>
          </p:nvSpPr>
          <p:spPr>
            <a:xfrm>
              <a:off x="9393529" y="3142232"/>
              <a:ext cx="83200" cy="101150"/>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62" name="Google Shape;1262;p45"/>
            <p:cNvSpPr/>
            <p:nvPr/>
          </p:nvSpPr>
          <p:spPr>
            <a:xfrm>
              <a:off x="8936635" y="3142232"/>
              <a:ext cx="83200" cy="101150"/>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63" name="Google Shape;1263;p45"/>
            <p:cNvSpPr/>
            <p:nvPr/>
          </p:nvSpPr>
          <p:spPr>
            <a:xfrm>
              <a:off x="8479740" y="3142232"/>
              <a:ext cx="83200" cy="101150"/>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64" name="Google Shape;1264;p45"/>
            <p:cNvSpPr/>
            <p:nvPr/>
          </p:nvSpPr>
          <p:spPr>
            <a:xfrm>
              <a:off x="8022783" y="3142232"/>
              <a:ext cx="83200" cy="101150"/>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65" name="Google Shape;1265;p45"/>
            <p:cNvSpPr/>
            <p:nvPr/>
          </p:nvSpPr>
          <p:spPr>
            <a:xfrm>
              <a:off x="12100277" y="2696006"/>
              <a:ext cx="83200" cy="101150"/>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66" name="Google Shape;1266;p45"/>
            <p:cNvSpPr/>
            <p:nvPr/>
          </p:nvSpPr>
          <p:spPr>
            <a:xfrm>
              <a:off x="11643382" y="2696006"/>
              <a:ext cx="83200" cy="101150"/>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67" name="Google Shape;1267;p45"/>
            <p:cNvSpPr/>
            <p:nvPr/>
          </p:nvSpPr>
          <p:spPr>
            <a:xfrm>
              <a:off x="11186488" y="2696006"/>
              <a:ext cx="83200" cy="101150"/>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68" name="Google Shape;1268;p45"/>
            <p:cNvSpPr/>
            <p:nvPr/>
          </p:nvSpPr>
          <p:spPr>
            <a:xfrm>
              <a:off x="10729593" y="2696006"/>
              <a:ext cx="83200" cy="101150"/>
            </a:xfrm>
            <a:custGeom>
              <a:rect b="b" l="l" r="r" t="t"/>
              <a:pathLst>
                <a:path extrusionOk="0" h="160496" w="184213">
                  <a:moveTo>
                    <a:pt x="0" y="0"/>
                  </a:moveTo>
                  <a:lnTo>
                    <a:pt x="184214"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69" name="Google Shape;1269;p45"/>
            <p:cNvSpPr/>
            <p:nvPr/>
          </p:nvSpPr>
          <p:spPr>
            <a:xfrm>
              <a:off x="10272699" y="2696006"/>
              <a:ext cx="83200" cy="101150"/>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70" name="Google Shape;1270;p45"/>
            <p:cNvSpPr/>
            <p:nvPr/>
          </p:nvSpPr>
          <p:spPr>
            <a:xfrm>
              <a:off x="9815803" y="2696006"/>
              <a:ext cx="83200" cy="101150"/>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71" name="Google Shape;1271;p45"/>
            <p:cNvSpPr/>
            <p:nvPr/>
          </p:nvSpPr>
          <p:spPr>
            <a:xfrm>
              <a:off x="9393529" y="2696006"/>
              <a:ext cx="83200" cy="101150"/>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72" name="Google Shape;1272;p45"/>
            <p:cNvSpPr/>
            <p:nvPr/>
          </p:nvSpPr>
          <p:spPr>
            <a:xfrm>
              <a:off x="8936635" y="2696006"/>
              <a:ext cx="83200" cy="101150"/>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73" name="Google Shape;1273;p45"/>
            <p:cNvSpPr/>
            <p:nvPr/>
          </p:nvSpPr>
          <p:spPr>
            <a:xfrm>
              <a:off x="8479740" y="2696006"/>
              <a:ext cx="83200" cy="101150"/>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74" name="Google Shape;1274;p45"/>
            <p:cNvSpPr/>
            <p:nvPr/>
          </p:nvSpPr>
          <p:spPr>
            <a:xfrm>
              <a:off x="8022783" y="2696006"/>
              <a:ext cx="83200" cy="101150"/>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sp>
        <p:nvSpPr>
          <p:cNvPr id="1275" name="Google Shape;1275;p45"/>
          <p:cNvSpPr/>
          <p:nvPr/>
        </p:nvSpPr>
        <p:spPr>
          <a:xfrm>
            <a:off x="5835938" y="4542761"/>
            <a:ext cx="82939" cy="519097"/>
          </a:xfrm>
          <a:prstGeom prst="rect">
            <a:avLst/>
          </a:prstGeom>
          <a:solidFill>
            <a:srgbClr val="D8D8D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276" name="Google Shape;1276;p45"/>
          <p:cNvSpPr/>
          <p:nvPr/>
        </p:nvSpPr>
        <p:spPr>
          <a:xfrm>
            <a:off x="-3704" y="0"/>
            <a:ext cx="9147704" cy="195486"/>
          </a:xfrm>
          <a:prstGeom prst="rect">
            <a:avLst/>
          </a:prstGeom>
          <a:solidFill>
            <a:srgbClr val="002060"/>
          </a:solidFill>
          <a:ln cap="flat" cmpd="sng" w="25400">
            <a:solidFill>
              <a:srgbClr val="00206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pic>
        <p:nvPicPr>
          <p:cNvPr descr="A picture containing symbol, font, logo, graphics&#10;&#10;Description automatically generated" id="1277" name="Google Shape;1277;p45"/>
          <p:cNvPicPr preferRelativeResize="0"/>
          <p:nvPr/>
        </p:nvPicPr>
        <p:blipFill rotWithShape="1">
          <a:blip r:embed="rId2">
            <a:alphaModFix/>
          </a:blip>
          <a:srcRect b="0" l="0" r="0" t="0"/>
          <a:stretch/>
        </p:blipFill>
        <p:spPr>
          <a:xfrm>
            <a:off x="8349589" y="440650"/>
            <a:ext cx="622897" cy="615239"/>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278" name="Shape 1278"/>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1279" name="Shape 1279"/>
        <p:cNvGrpSpPr/>
        <p:nvPr/>
      </p:nvGrpSpPr>
      <p:grpSpPr>
        <a:xfrm>
          <a:off x="0" y="0"/>
          <a:ext cx="0" cy="0"/>
          <a:chOff x="0" y="0"/>
          <a:chExt cx="0" cy="0"/>
        </a:xfrm>
      </p:grpSpPr>
      <p:sp>
        <p:nvSpPr>
          <p:cNvPr id="1280" name="Google Shape;1280;p47"/>
          <p:cNvSpPr txBox="1"/>
          <p:nvPr>
            <p:ph idx="1" type="body"/>
          </p:nvPr>
        </p:nvSpPr>
        <p:spPr>
          <a:xfrm rot="5400000">
            <a:off x="2701598" y="-1390579"/>
            <a:ext cx="3740804" cy="8229600"/>
          </a:xfrm>
          <a:prstGeom prst="rect">
            <a:avLst/>
          </a:prstGeom>
          <a:noFill/>
          <a:ln>
            <a:noFill/>
          </a:ln>
        </p:spPr>
        <p:txBody>
          <a:bodyPr anchorCtr="0" anchor="t" bIns="45700" lIns="0" spcFirstLastPara="1" rIns="0" wrap="square" tIns="45700">
            <a:normAutofit/>
          </a:bodyPr>
          <a:lstStyle>
            <a:lvl1pPr indent="-317500" lvl="0" marL="457200" algn="l">
              <a:lnSpc>
                <a:spcPct val="100000"/>
              </a:lnSpc>
              <a:spcBef>
                <a:spcPts val="300"/>
              </a:spcBef>
              <a:spcAft>
                <a:spcPts val="0"/>
              </a:spcAft>
              <a:buClr>
                <a:schemeClr val="dk1"/>
              </a:buClr>
              <a:buSzPts val="1400"/>
              <a:buChar char="•"/>
              <a:defRPr/>
            </a:lvl1pPr>
            <a:lvl2pPr indent="-317500" lvl="1" marL="914400" algn="l">
              <a:lnSpc>
                <a:spcPct val="100000"/>
              </a:lnSpc>
              <a:spcBef>
                <a:spcPts val="300"/>
              </a:spcBef>
              <a:spcAft>
                <a:spcPts val="0"/>
              </a:spcAft>
              <a:buClr>
                <a:schemeClr val="dk1"/>
              </a:buClr>
              <a:buSzPts val="1400"/>
              <a:buChar char="–"/>
              <a:defRPr/>
            </a:lvl2pPr>
            <a:lvl3pPr indent="-317500" lvl="2" marL="1371600" algn="l">
              <a:lnSpc>
                <a:spcPct val="100000"/>
              </a:lnSpc>
              <a:spcBef>
                <a:spcPts val="300"/>
              </a:spcBef>
              <a:spcAft>
                <a:spcPts val="0"/>
              </a:spcAft>
              <a:buClr>
                <a:schemeClr val="dk1"/>
              </a:buClr>
              <a:buSzPts val="1400"/>
              <a:buChar char="•"/>
              <a:defRPr/>
            </a:lvl3pPr>
            <a:lvl4pPr indent="-317500" lvl="3" marL="1828800" algn="l">
              <a:lnSpc>
                <a:spcPct val="100000"/>
              </a:lnSpc>
              <a:spcBef>
                <a:spcPts val="300"/>
              </a:spcBef>
              <a:spcAft>
                <a:spcPts val="0"/>
              </a:spcAft>
              <a:buClr>
                <a:schemeClr val="dk1"/>
              </a:buClr>
              <a:buSzPts val="1400"/>
              <a:buChar char="–"/>
              <a:defRPr/>
            </a:lvl4pPr>
            <a:lvl5pPr indent="-317500" lvl="4" marL="2286000" algn="l">
              <a:lnSpc>
                <a:spcPct val="100000"/>
              </a:lnSpc>
              <a:spcBef>
                <a:spcPts val="3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1281" name="Google Shape;1281;p47"/>
          <p:cNvSpPr txBox="1"/>
          <p:nvPr>
            <p:ph idx="10" type="dt"/>
          </p:nvPr>
        </p:nvSpPr>
        <p:spPr>
          <a:xfrm>
            <a:off x="6760567" y="4270177"/>
            <a:ext cx="2133600" cy="273844"/>
          </a:xfrm>
          <a:prstGeom prst="rect">
            <a:avLst/>
          </a:prstGeom>
          <a:noFill/>
          <a:ln>
            <a:noFill/>
          </a:ln>
        </p:spPr>
        <p:txBody>
          <a:bodyPr anchorCtr="0" anchor="ctr" bIns="45700" lIns="0" spcFirstLastPara="1" rIns="0" wrap="square" tIns="4570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82" name="Google Shape;1282;p47"/>
          <p:cNvSpPr txBox="1"/>
          <p:nvPr>
            <p:ph idx="11" type="ftr"/>
          </p:nvPr>
        </p:nvSpPr>
        <p:spPr>
          <a:xfrm>
            <a:off x="3124200" y="4767263"/>
            <a:ext cx="2895600" cy="273844"/>
          </a:xfrm>
          <a:prstGeom prst="rect">
            <a:avLst/>
          </a:prstGeom>
          <a:noFill/>
          <a:ln>
            <a:noFill/>
          </a:ln>
        </p:spPr>
        <p:txBody>
          <a:bodyPr anchorCtr="0" anchor="ctr" bIns="45700" lIns="0" spcFirstLastPara="1" rIns="0" wrap="square" tIns="4570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83" name="Google Shape;1283;p47"/>
          <p:cNvSpPr txBox="1"/>
          <p:nvPr>
            <p:ph idx="12" type="sldNum"/>
          </p:nvPr>
        </p:nvSpPr>
        <p:spPr>
          <a:xfrm>
            <a:off x="6553200" y="4767263"/>
            <a:ext cx="2133600" cy="273844"/>
          </a:xfrm>
          <a:prstGeom prst="rect">
            <a:avLst/>
          </a:prstGeom>
          <a:noFill/>
          <a:ln>
            <a:noFill/>
          </a:ln>
        </p:spPr>
        <p:txBody>
          <a:bodyPr anchorCtr="0" anchor="ctr" bIns="45700" lIns="0" spcFirstLastPara="1" rIns="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
        <p:nvSpPr>
          <p:cNvPr id="1284" name="Google Shape;1284;p47"/>
          <p:cNvSpPr/>
          <p:nvPr/>
        </p:nvSpPr>
        <p:spPr>
          <a:xfrm>
            <a:off x="381000" y="318045"/>
            <a:ext cx="9433048" cy="715388"/>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70C0"/>
              </a:buClr>
              <a:buSzPts val="1800"/>
              <a:buFont typeface="Quattrocento Sans"/>
              <a:buNone/>
            </a:pPr>
            <a:r>
              <a:rPr b="1" i="0" lang="en" sz="1800" u="none" cap="none" strike="noStrike">
                <a:solidFill>
                  <a:srgbClr val="0070C0"/>
                </a:solidFill>
                <a:latin typeface="Quattrocento Sans"/>
                <a:ea typeface="Quattrocento Sans"/>
                <a:cs typeface="Quattrocento Sans"/>
                <a:sym typeface="Quattrocento Sans"/>
              </a:rPr>
              <a:t>ASSIGN WAREHOUSE PLANT ST LOCATION</a:t>
            </a:r>
            <a:endParaRPr b="0" i="0" sz="1800" u="none" cap="none" strike="noStrike">
              <a:solidFill>
                <a:srgbClr val="0070C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Quattrocento Sans"/>
              <a:ea typeface="Quattrocento Sans"/>
              <a:cs typeface="Quattrocento Sans"/>
              <a:sym typeface="Quattrocento Sans"/>
            </a:endParaRPr>
          </a:p>
        </p:txBody>
      </p:sp>
      <p:pic>
        <p:nvPicPr>
          <p:cNvPr id="1285" name="Google Shape;1285;p47"/>
          <p:cNvPicPr preferRelativeResize="0"/>
          <p:nvPr/>
        </p:nvPicPr>
        <p:blipFill rotWithShape="1">
          <a:blip r:embed="rId2">
            <a:alphaModFix/>
          </a:blip>
          <a:srcRect b="0" l="0" r="0" t="0"/>
          <a:stretch/>
        </p:blipFill>
        <p:spPr>
          <a:xfrm>
            <a:off x="436418" y="883261"/>
            <a:ext cx="6650182" cy="3337331"/>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
  <p:cSld name="1_">
    <p:spTree>
      <p:nvGrpSpPr>
        <p:cNvPr id="1286" name="Shape 1286"/>
        <p:cNvGrpSpPr/>
        <p:nvPr/>
      </p:nvGrpSpPr>
      <p:grpSpPr>
        <a:xfrm>
          <a:off x="0" y="0"/>
          <a:ext cx="0" cy="0"/>
          <a:chOff x="0" y="0"/>
          <a:chExt cx="0" cy="0"/>
        </a:xfrm>
      </p:grpSpPr>
      <p:sp>
        <p:nvSpPr>
          <p:cNvPr id="1287" name="Google Shape;1287;p48"/>
          <p:cNvSpPr txBox="1"/>
          <p:nvPr>
            <p:ph idx="1" type="body"/>
          </p:nvPr>
        </p:nvSpPr>
        <p:spPr>
          <a:xfrm>
            <a:off x="-1628042" y="208360"/>
            <a:ext cx="844061" cy="685800"/>
          </a:xfrm>
          <a:prstGeom prst="rect">
            <a:avLst/>
          </a:prstGeom>
          <a:noFill/>
          <a:ln>
            <a:noFill/>
          </a:ln>
        </p:spPr>
        <p:txBody>
          <a:bodyPr anchorCtr="0" anchor="t" bIns="45700" lIns="0" spcFirstLastPara="1" rIns="0" wrap="square" tIns="45700">
            <a:normAutofit/>
          </a:bodyPr>
          <a:lstStyle>
            <a:lvl1pPr indent="-317500" lvl="0" marL="457200" algn="l">
              <a:lnSpc>
                <a:spcPct val="100000"/>
              </a:lnSpc>
              <a:spcBef>
                <a:spcPts val="300"/>
              </a:spcBef>
              <a:spcAft>
                <a:spcPts val="0"/>
              </a:spcAft>
              <a:buClr>
                <a:schemeClr val="dk1"/>
              </a:buClr>
              <a:buSzPts val="1400"/>
              <a:buChar char="•"/>
              <a:defRPr/>
            </a:lvl1pPr>
            <a:lvl2pPr indent="-317500" lvl="1" marL="914400" algn="l">
              <a:lnSpc>
                <a:spcPct val="100000"/>
              </a:lnSpc>
              <a:spcBef>
                <a:spcPts val="300"/>
              </a:spcBef>
              <a:spcAft>
                <a:spcPts val="0"/>
              </a:spcAft>
              <a:buClr>
                <a:schemeClr val="dk1"/>
              </a:buClr>
              <a:buSzPts val="1400"/>
              <a:buChar char="–"/>
              <a:defRPr/>
            </a:lvl2pPr>
            <a:lvl3pPr indent="-317500" lvl="2" marL="1371600" algn="l">
              <a:lnSpc>
                <a:spcPct val="100000"/>
              </a:lnSpc>
              <a:spcBef>
                <a:spcPts val="300"/>
              </a:spcBef>
              <a:spcAft>
                <a:spcPts val="0"/>
              </a:spcAft>
              <a:buClr>
                <a:schemeClr val="dk1"/>
              </a:buClr>
              <a:buSzPts val="1400"/>
              <a:buChar char="•"/>
              <a:defRPr/>
            </a:lvl3pPr>
            <a:lvl4pPr indent="-317500" lvl="3" marL="1828800" algn="l">
              <a:lnSpc>
                <a:spcPct val="100000"/>
              </a:lnSpc>
              <a:spcBef>
                <a:spcPts val="300"/>
              </a:spcBef>
              <a:spcAft>
                <a:spcPts val="0"/>
              </a:spcAft>
              <a:buClr>
                <a:schemeClr val="dk1"/>
              </a:buClr>
              <a:buSzPts val="1400"/>
              <a:buChar char="–"/>
              <a:defRPr/>
            </a:lvl4pPr>
            <a:lvl5pPr indent="-317500" lvl="4" marL="2286000" algn="l">
              <a:lnSpc>
                <a:spcPct val="100000"/>
              </a:lnSpc>
              <a:spcBef>
                <a:spcPts val="3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1288" name="Google Shape;1288;p48"/>
          <p:cNvSpPr txBox="1"/>
          <p:nvPr>
            <p:ph type="title"/>
          </p:nvPr>
        </p:nvSpPr>
        <p:spPr>
          <a:xfrm>
            <a:off x="464128" y="990706"/>
            <a:ext cx="8229600" cy="72540"/>
          </a:xfrm>
          <a:prstGeom prst="rect">
            <a:avLst/>
          </a:prstGeom>
          <a:noFill/>
          <a:ln>
            <a:noFill/>
          </a:ln>
        </p:spPr>
        <p:txBody>
          <a:bodyPr anchorCtr="0" anchor="ctr" bIns="45700" lIns="0" spcFirstLastPara="1" rIns="0" wrap="square" tIns="45700">
            <a:normAutofit/>
          </a:bodyPr>
          <a:lstStyle>
            <a:lvl1pPr lvl="0" algn="l">
              <a:lnSpc>
                <a:spcPct val="115000"/>
              </a:lnSpc>
              <a:spcBef>
                <a:spcPts val="0"/>
              </a:spcBef>
              <a:spcAft>
                <a:spcPts val="0"/>
              </a:spcAft>
              <a:buClr>
                <a:schemeClr val="dk1"/>
              </a:buClr>
              <a:buSzPts val="2700"/>
              <a:buFont typeface="Quattrocento Sans"/>
              <a:buNone/>
              <a:defRPr/>
            </a:lvl1pPr>
            <a:lvl2pPr lvl="1" algn="l">
              <a:lnSpc>
                <a:spcPct val="100000"/>
              </a:lnSpc>
              <a:spcBef>
                <a:spcPts val="100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89" name="Google Shape;1289;p48"/>
          <p:cNvSpPr txBox="1"/>
          <p:nvPr>
            <p:ph idx="10" type="dt"/>
          </p:nvPr>
        </p:nvSpPr>
        <p:spPr>
          <a:xfrm>
            <a:off x="6760567" y="4270177"/>
            <a:ext cx="2133600" cy="273844"/>
          </a:xfrm>
          <a:prstGeom prst="rect">
            <a:avLst/>
          </a:prstGeom>
          <a:noFill/>
          <a:ln>
            <a:noFill/>
          </a:ln>
        </p:spPr>
        <p:txBody>
          <a:bodyPr anchorCtr="0" anchor="ctr" bIns="45700" lIns="0" spcFirstLastPara="1" rIns="0" wrap="square" tIns="4570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90" name="Google Shape;1290;p48"/>
          <p:cNvSpPr txBox="1"/>
          <p:nvPr>
            <p:ph idx="11" type="ftr"/>
          </p:nvPr>
        </p:nvSpPr>
        <p:spPr>
          <a:xfrm>
            <a:off x="3124200" y="4767263"/>
            <a:ext cx="2895600" cy="273844"/>
          </a:xfrm>
          <a:prstGeom prst="rect">
            <a:avLst/>
          </a:prstGeom>
          <a:noFill/>
          <a:ln>
            <a:noFill/>
          </a:ln>
        </p:spPr>
        <p:txBody>
          <a:bodyPr anchorCtr="0" anchor="ctr" bIns="45700" lIns="0" spcFirstLastPara="1" rIns="0" wrap="square" tIns="4570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91" name="Google Shape;1291;p48"/>
          <p:cNvSpPr txBox="1"/>
          <p:nvPr>
            <p:ph idx="12" type="sldNum"/>
          </p:nvPr>
        </p:nvSpPr>
        <p:spPr>
          <a:xfrm>
            <a:off x="6553200" y="4767263"/>
            <a:ext cx="2133600" cy="273844"/>
          </a:xfrm>
          <a:prstGeom prst="rect">
            <a:avLst/>
          </a:prstGeom>
          <a:noFill/>
          <a:ln>
            <a:noFill/>
          </a:ln>
        </p:spPr>
        <p:txBody>
          <a:bodyPr anchorCtr="0" anchor="ctr" bIns="45700" lIns="0" spcFirstLastPara="1" rIns="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te">
  <p:cSld name="Qute">
    <p:spTree>
      <p:nvGrpSpPr>
        <p:cNvPr id="306" name="Shape 306"/>
        <p:cNvGrpSpPr/>
        <p:nvPr/>
      </p:nvGrpSpPr>
      <p:grpSpPr>
        <a:xfrm>
          <a:off x="0" y="0"/>
          <a:ext cx="0" cy="0"/>
          <a:chOff x="0" y="0"/>
          <a:chExt cx="0" cy="0"/>
        </a:xfrm>
      </p:grpSpPr>
      <p:sp>
        <p:nvSpPr>
          <p:cNvPr id="307" name="Google Shape;307;p31"/>
          <p:cNvSpPr/>
          <p:nvPr/>
        </p:nvSpPr>
        <p:spPr>
          <a:xfrm flipH="1" rot="10800000">
            <a:off x="0" y="0"/>
            <a:ext cx="9144000" cy="2787774"/>
          </a:xfrm>
          <a:prstGeom prst="rect">
            <a:avLst/>
          </a:prstGeom>
          <a:solidFill>
            <a:schemeClr val="accent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grpSp>
        <p:nvGrpSpPr>
          <p:cNvPr id="308" name="Google Shape;308;p31"/>
          <p:cNvGrpSpPr/>
          <p:nvPr/>
        </p:nvGrpSpPr>
        <p:grpSpPr>
          <a:xfrm>
            <a:off x="88334" y="0"/>
            <a:ext cx="2299334" cy="2702574"/>
            <a:chOff x="117748" y="0"/>
            <a:chExt cx="3064980" cy="3603431"/>
          </a:xfrm>
        </p:grpSpPr>
        <p:sp>
          <p:nvSpPr>
            <p:cNvPr id="309" name="Google Shape;309;p31"/>
            <p:cNvSpPr/>
            <p:nvPr/>
          </p:nvSpPr>
          <p:spPr>
            <a:xfrm rot="5400000">
              <a:off x="2615855" y="3028617"/>
              <a:ext cx="61934" cy="75296"/>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0" name="Google Shape;310;p31"/>
            <p:cNvSpPr/>
            <p:nvPr/>
          </p:nvSpPr>
          <p:spPr>
            <a:xfrm rot="5400000">
              <a:off x="2615855" y="3368731"/>
              <a:ext cx="61934" cy="75296"/>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1" name="Google Shape;311;p31"/>
            <p:cNvSpPr/>
            <p:nvPr/>
          </p:nvSpPr>
          <p:spPr>
            <a:xfrm rot="5400000">
              <a:off x="2449769" y="3534817"/>
              <a:ext cx="61934" cy="75296"/>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2" name="Google Shape;312;p31"/>
            <p:cNvSpPr/>
            <p:nvPr/>
          </p:nvSpPr>
          <p:spPr>
            <a:xfrm rot="5400000">
              <a:off x="2449769" y="3194702"/>
              <a:ext cx="61934" cy="75296"/>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3" name="Google Shape;313;p31"/>
            <p:cNvSpPr/>
            <p:nvPr/>
          </p:nvSpPr>
          <p:spPr>
            <a:xfrm rot="5400000">
              <a:off x="2283683" y="3028617"/>
              <a:ext cx="61934" cy="75296"/>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4" name="Google Shape;314;p31"/>
            <p:cNvSpPr/>
            <p:nvPr/>
          </p:nvSpPr>
          <p:spPr>
            <a:xfrm rot="5400000">
              <a:off x="2283683" y="3368731"/>
              <a:ext cx="61934" cy="75296"/>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5" name="Google Shape;315;p31"/>
            <p:cNvSpPr/>
            <p:nvPr/>
          </p:nvSpPr>
          <p:spPr>
            <a:xfrm rot="5400000">
              <a:off x="2117598" y="3534817"/>
              <a:ext cx="61934" cy="75296"/>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6" name="Google Shape;316;p31"/>
            <p:cNvSpPr/>
            <p:nvPr/>
          </p:nvSpPr>
          <p:spPr>
            <a:xfrm rot="5400000">
              <a:off x="2117598" y="3194702"/>
              <a:ext cx="61934" cy="75296"/>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7" name="Google Shape;317;p31"/>
            <p:cNvSpPr/>
            <p:nvPr/>
          </p:nvSpPr>
          <p:spPr>
            <a:xfrm rot="5400000">
              <a:off x="1951511" y="3028617"/>
              <a:ext cx="61934" cy="75296"/>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8" name="Google Shape;318;p31"/>
            <p:cNvSpPr/>
            <p:nvPr/>
          </p:nvSpPr>
          <p:spPr>
            <a:xfrm rot="5400000">
              <a:off x="1951511" y="3368731"/>
              <a:ext cx="61934" cy="75296"/>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9" name="Google Shape;319;p31"/>
            <p:cNvSpPr/>
            <p:nvPr/>
          </p:nvSpPr>
          <p:spPr>
            <a:xfrm rot="5400000">
              <a:off x="1785426" y="3534817"/>
              <a:ext cx="61934" cy="75296"/>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0" name="Google Shape;320;p31"/>
            <p:cNvSpPr/>
            <p:nvPr/>
          </p:nvSpPr>
          <p:spPr>
            <a:xfrm rot="5400000">
              <a:off x="1785426" y="3194702"/>
              <a:ext cx="61934" cy="75296"/>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1" name="Google Shape;321;p31"/>
            <p:cNvSpPr/>
            <p:nvPr/>
          </p:nvSpPr>
          <p:spPr>
            <a:xfrm rot="5400000">
              <a:off x="1619339" y="3028617"/>
              <a:ext cx="61934" cy="75296"/>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2" name="Google Shape;322;p31"/>
            <p:cNvSpPr/>
            <p:nvPr/>
          </p:nvSpPr>
          <p:spPr>
            <a:xfrm rot="5400000">
              <a:off x="1619339" y="3368731"/>
              <a:ext cx="61934" cy="75296"/>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3" name="Google Shape;323;p31"/>
            <p:cNvSpPr/>
            <p:nvPr/>
          </p:nvSpPr>
          <p:spPr>
            <a:xfrm rot="5400000">
              <a:off x="1453253" y="3534817"/>
              <a:ext cx="61934" cy="75296"/>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4" name="Google Shape;324;p31"/>
            <p:cNvSpPr/>
            <p:nvPr/>
          </p:nvSpPr>
          <p:spPr>
            <a:xfrm rot="5400000">
              <a:off x="1453253" y="3194702"/>
              <a:ext cx="61934" cy="75296"/>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5" name="Google Shape;325;p31"/>
            <p:cNvSpPr/>
            <p:nvPr/>
          </p:nvSpPr>
          <p:spPr>
            <a:xfrm rot="5400000">
              <a:off x="1287168" y="3028617"/>
              <a:ext cx="61934" cy="75296"/>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6" name="Google Shape;326;p31"/>
            <p:cNvSpPr/>
            <p:nvPr/>
          </p:nvSpPr>
          <p:spPr>
            <a:xfrm rot="5400000">
              <a:off x="1287168" y="3368731"/>
              <a:ext cx="61934" cy="75296"/>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7" name="Google Shape;327;p31"/>
            <p:cNvSpPr/>
            <p:nvPr/>
          </p:nvSpPr>
          <p:spPr>
            <a:xfrm rot="5400000">
              <a:off x="1121047" y="3534794"/>
              <a:ext cx="61934" cy="75341"/>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8" name="Google Shape;328;p31"/>
            <p:cNvSpPr/>
            <p:nvPr/>
          </p:nvSpPr>
          <p:spPr>
            <a:xfrm rot="5400000">
              <a:off x="1121047" y="3194679"/>
              <a:ext cx="61934" cy="75341"/>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9" name="Google Shape;329;p31"/>
            <p:cNvSpPr/>
            <p:nvPr/>
          </p:nvSpPr>
          <p:spPr>
            <a:xfrm rot="5400000">
              <a:off x="954930" y="3028617"/>
              <a:ext cx="61934" cy="75296"/>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0" name="Google Shape;330;p31"/>
            <p:cNvSpPr/>
            <p:nvPr/>
          </p:nvSpPr>
          <p:spPr>
            <a:xfrm rot="5400000">
              <a:off x="954930" y="3368731"/>
              <a:ext cx="61934" cy="75296"/>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1" name="Google Shape;331;p31"/>
            <p:cNvSpPr/>
            <p:nvPr/>
          </p:nvSpPr>
          <p:spPr>
            <a:xfrm rot="5400000">
              <a:off x="788844" y="3534817"/>
              <a:ext cx="61934" cy="75296"/>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2" name="Google Shape;332;p31"/>
            <p:cNvSpPr/>
            <p:nvPr/>
          </p:nvSpPr>
          <p:spPr>
            <a:xfrm rot="5400000">
              <a:off x="788844" y="3194702"/>
              <a:ext cx="61934" cy="75296"/>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3" name="Google Shape;333;p31"/>
            <p:cNvSpPr/>
            <p:nvPr/>
          </p:nvSpPr>
          <p:spPr>
            <a:xfrm rot="5400000">
              <a:off x="622758" y="3028617"/>
              <a:ext cx="61934" cy="75296"/>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4" name="Google Shape;334;p31"/>
            <p:cNvSpPr/>
            <p:nvPr/>
          </p:nvSpPr>
          <p:spPr>
            <a:xfrm rot="5400000">
              <a:off x="622758" y="3368731"/>
              <a:ext cx="61934" cy="75296"/>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5" name="Google Shape;335;p31"/>
            <p:cNvSpPr/>
            <p:nvPr/>
          </p:nvSpPr>
          <p:spPr>
            <a:xfrm rot="5400000">
              <a:off x="456672" y="3534817"/>
              <a:ext cx="61934" cy="75296"/>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6" name="Google Shape;336;p31"/>
            <p:cNvSpPr/>
            <p:nvPr/>
          </p:nvSpPr>
          <p:spPr>
            <a:xfrm rot="5400000">
              <a:off x="456672" y="3194702"/>
              <a:ext cx="61934" cy="75296"/>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7" name="Google Shape;337;p31"/>
            <p:cNvSpPr/>
            <p:nvPr/>
          </p:nvSpPr>
          <p:spPr>
            <a:xfrm rot="5400000">
              <a:off x="290552" y="3028594"/>
              <a:ext cx="61934" cy="75341"/>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8" name="Google Shape;338;p31"/>
            <p:cNvSpPr/>
            <p:nvPr/>
          </p:nvSpPr>
          <p:spPr>
            <a:xfrm rot="5400000">
              <a:off x="290552" y="3368708"/>
              <a:ext cx="61934" cy="75341"/>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9" name="Google Shape;339;p31"/>
            <p:cNvSpPr/>
            <p:nvPr/>
          </p:nvSpPr>
          <p:spPr>
            <a:xfrm rot="5400000">
              <a:off x="124429" y="3534817"/>
              <a:ext cx="61934" cy="75296"/>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0" name="Google Shape;340;p31"/>
            <p:cNvSpPr/>
            <p:nvPr/>
          </p:nvSpPr>
          <p:spPr>
            <a:xfrm rot="5400000">
              <a:off x="124429" y="3194702"/>
              <a:ext cx="61934" cy="75296"/>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1" name="Google Shape;341;p31"/>
            <p:cNvSpPr/>
            <p:nvPr/>
          </p:nvSpPr>
          <p:spPr>
            <a:xfrm rot="5400000">
              <a:off x="2948028" y="3028617"/>
              <a:ext cx="61934" cy="75296"/>
            </a:xfrm>
            <a:custGeom>
              <a:rect b="b" l="l" r="r" t="t"/>
              <a:pathLst>
                <a:path extrusionOk="0" h="160496" w="184213">
                  <a:moveTo>
                    <a:pt x="184214"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2" name="Google Shape;342;p31"/>
            <p:cNvSpPr/>
            <p:nvPr/>
          </p:nvSpPr>
          <p:spPr>
            <a:xfrm rot="5400000">
              <a:off x="2948028" y="3368731"/>
              <a:ext cx="61934" cy="75296"/>
            </a:xfrm>
            <a:custGeom>
              <a:rect b="b" l="l" r="r" t="t"/>
              <a:pathLst>
                <a:path extrusionOk="0" h="160496" w="184213">
                  <a:moveTo>
                    <a:pt x="184214"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3" name="Google Shape;343;p31"/>
            <p:cNvSpPr/>
            <p:nvPr/>
          </p:nvSpPr>
          <p:spPr>
            <a:xfrm rot="5400000">
              <a:off x="2781941" y="3534817"/>
              <a:ext cx="61934" cy="75296"/>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4" name="Google Shape;344;p31"/>
            <p:cNvSpPr/>
            <p:nvPr/>
          </p:nvSpPr>
          <p:spPr>
            <a:xfrm rot="5400000">
              <a:off x="2781941" y="3194702"/>
              <a:ext cx="61934" cy="75296"/>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5" name="Google Shape;345;p31"/>
            <p:cNvSpPr/>
            <p:nvPr/>
          </p:nvSpPr>
          <p:spPr>
            <a:xfrm rot="5400000">
              <a:off x="2615855" y="-6680"/>
              <a:ext cx="61934" cy="75296"/>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6" name="Google Shape;346;p31"/>
            <p:cNvSpPr/>
            <p:nvPr/>
          </p:nvSpPr>
          <p:spPr>
            <a:xfrm rot="5400000">
              <a:off x="2615855" y="333434"/>
              <a:ext cx="61934" cy="75296"/>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7" name="Google Shape;347;p31"/>
            <p:cNvSpPr/>
            <p:nvPr/>
          </p:nvSpPr>
          <p:spPr>
            <a:xfrm rot="5400000">
              <a:off x="2615855" y="673547"/>
              <a:ext cx="61934" cy="75296"/>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8" name="Google Shape;348;p31"/>
            <p:cNvSpPr/>
            <p:nvPr/>
          </p:nvSpPr>
          <p:spPr>
            <a:xfrm rot="5400000">
              <a:off x="2615855" y="1013660"/>
              <a:ext cx="61934" cy="75296"/>
            </a:xfrm>
            <a:custGeom>
              <a:rect b="b" l="l" r="r" t="t"/>
              <a:pathLst>
                <a:path extrusionOk="0" h="160496" w="184213">
                  <a:moveTo>
                    <a:pt x="184213"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9" name="Google Shape;349;p31"/>
            <p:cNvSpPr/>
            <p:nvPr/>
          </p:nvSpPr>
          <p:spPr>
            <a:xfrm rot="5400000">
              <a:off x="2615855" y="1353774"/>
              <a:ext cx="61934" cy="75296"/>
            </a:xfrm>
            <a:custGeom>
              <a:rect b="b" l="l" r="r" t="t"/>
              <a:pathLst>
                <a:path extrusionOk="0" h="160496" w="184213">
                  <a:moveTo>
                    <a:pt x="184213"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0" name="Google Shape;350;p31"/>
            <p:cNvSpPr/>
            <p:nvPr/>
          </p:nvSpPr>
          <p:spPr>
            <a:xfrm rot="5400000">
              <a:off x="2615841" y="1693910"/>
              <a:ext cx="61964" cy="75296"/>
            </a:xfrm>
            <a:custGeom>
              <a:rect b="b" l="l" r="r" t="t"/>
              <a:pathLst>
                <a:path extrusionOk="0" h="160496" w="184308">
                  <a:moveTo>
                    <a:pt x="184309"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1" name="Google Shape;351;p31"/>
            <p:cNvSpPr/>
            <p:nvPr/>
          </p:nvSpPr>
          <p:spPr>
            <a:xfrm rot="5400000">
              <a:off x="2615855" y="2034048"/>
              <a:ext cx="61934" cy="75296"/>
            </a:xfrm>
            <a:custGeom>
              <a:rect b="b" l="l" r="r" t="t"/>
              <a:pathLst>
                <a:path extrusionOk="0" h="160496" w="184213">
                  <a:moveTo>
                    <a:pt x="184213"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2" name="Google Shape;352;p31"/>
            <p:cNvSpPr/>
            <p:nvPr/>
          </p:nvSpPr>
          <p:spPr>
            <a:xfrm rot="5400000">
              <a:off x="2615855" y="2374162"/>
              <a:ext cx="61934" cy="75296"/>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3" name="Google Shape;353;p31"/>
            <p:cNvSpPr/>
            <p:nvPr/>
          </p:nvSpPr>
          <p:spPr>
            <a:xfrm rot="5400000">
              <a:off x="2615855" y="2714275"/>
              <a:ext cx="61934" cy="75296"/>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4" name="Google Shape;354;p31"/>
            <p:cNvSpPr/>
            <p:nvPr/>
          </p:nvSpPr>
          <p:spPr>
            <a:xfrm rot="5400000">
              <a:off x="2449769" y="2880360"/>
              <a:ext cx="61934" cy="75296"/>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5" name="Google Shape;355;p31"/>
            <p:cNvSpPr/>
            <p:nvPr/>
          </p:nvSpPr>
          <p:spPr>
            <a:xfrm rot="5400000">
              <a:off x="2449769" y="2540247"/>
              <a:ext cx="61934" cy="75296"/>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6" name="Google Shape;356;p31"/>
            <p:cNvSpPr/>
            <p:nvPr/>
          </p:nvSpPr>
          <p:spPr>
            <a:xfrm rot="5400000">
              <a:off x="2449769" y="2200133"/>
              <a:ext cx="61934" cy="75296"/>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7" name="Google Shape;357;p31"/>
            <p:cNvSpPr/>
            <p:nvPr/>
          </p:nvSpPr>
          <p:spPr>
            <a:xfrm rot="5400000">
              <a:off x="2449769" y="1859973"/>
              <a:ext cx="61934" cy="75296"/>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8" name="Google Shape;358;p31"/>
            <p:cNvSpPr/>
            <p:nvPr/>
          </p:nvSpPr>
          <p:spPr>
            <a:xfrm rot="5400000">
              <a:off x="2449769" y="1519859"/>
              <a:ext cx="61934" cy="75296"/>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9" name="Google Shape;359;p31"/>
            <p:cNvSpPr/>
            <p:nvPr/>
          </p:nvSpPr>
          <p:spPr>
            <a:xfrm rot="5400000">
              <a:off x="2449769" y="1179746"/>
              <a:ext cx="61934" cy="75296"/>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0" name="Google Shape;360;p31"/>
            <p:cNvSpPr/>
            <p:nvPr/>
          </p:nvSpPr>
          <p:spPr>
            <a:xfrm rot="5400000">
              <a:off x="2449769" y="839633"/>
              <a:ext cx="61934" cy="75296"/>
            </a:xfrm>
            <a:custGeom>
              <a:rect b="b" l="l" r="r" t="t"/>
              <a:pathLst>
                <a:path extrusionOk="0" h="160496" w="184213">
                  <a:moveTo>
                    <a:pt x="0" y="0"/>
                  </a:moveTo>
                  <a:lnTo>
                    <a:pt x="184214"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1" name="Google Shape;361;p31"/>
            <p:cNvSpPr/>
            <p:nvPr/>
          </p:nvSpPr>
          <p:spPr>
            <a:xfrm rot="5400000">
              <a:off x="2449769" y="499519"/>
              <a:ext cx="61934" cy="75296"/>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2" name="Google Shape;362;p31"/>
            <p:cNvSpPr/>
            <p:nvPr/>
          </p:nvSpPr>
          <p:spPr>
            <a:xfrm rot="5400000">
              <a:off x="2449769" y="159405"/>
              <a:ext cx="61934" cy="75296"/>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3" name="Google Shape;363;p31"/>
            <p:cNvSpPr/>
            <p:nvPr/>
          </p:nvSpPr>
          <p:spPr>
            <a:xfrm rot="5400000">
              <a:off x="2283683" y="-6680"/>
              <a:ext cx="61934" cy="75296"/>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4" name="Google Shape;364;p31"/>
            <p:cNvSpPr/>
            <p:nvPr/>
          </p:nvSpPr>
          <p:spPr>
            <a:xfrm rot="5400000">
              <a:off x="2283683" y="333434"/>
              <a:ext cx="61934" cy="75296"/>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5" name="Google Shape;365;p31"/>
            <p:cNvSpPr/>
            <p:nvPr/>
          </p:nvSpPr>
          <p:spPr>
            <a:xfrm rot="5400000">
              <a:off x="2283683" y="673547"/>
              <a:ext cx="61934" cy="75296"/>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6" name="Google Shape;366;p31"/>
            <p:cNvSpPr/>
            <p:nvPr/>
          </p:nvSpPr>
          <p:spPr>
            <a:xfrm rot="5400000">
              <a:off x="2283683" y="1013660"/>
              <a:ext cx="61934" cy="75296"/>
            </a:xfrm>
            <a:custGeom>
              <a:rect b="b" l="l" r="r" t="t"/>
              <a:pathLst>
                <a:path extrusionOk="0" h="160496" w="184213">
                  <a:moveTo>
                    <a:pt x="184213"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7" name="Google Shape;367;p31"/>
            <p:cNvSpPr/>
            <p:nvPr/>
          </p:nvSpPr>
          <p:spPr>
            <a:xfrm rot="5400000">
              <a:off x="2283683" y="1353774"/>
              <a:ext cx="61934" cy="75296"/>
            </a:xfrm>
            <a:custGeom>
              <a:rect b="b" l="l" r="r" t="t"/>
              <a:pathLst>
                <a:path extrusionOk="0" h="160496" w="184213">
                  <a:moveTo>
                    <a:pt x="184213"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8" name="Google Shape;368;p31"/>
            <p:cNvSpPr/>
            <p:nvPr/>
          </p:nvSpPr>
          <p:spPr>
            <a:xfrm rot="5400000">
              <a:off x="2283668" y="1693910"/>
              <a:ext cx="61964" cy="75296"/>
            </a:xfrm>
            <a:custGeom>
              <a:rect b="b" l="l" r="r" t="t"/>
              <a:pathLst>
                <a:path extrusionOk="0" h="160496" w="184308">
                  <a:moveTo>
                    <a:pt x="184309"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9" name="Google Shape;369;p31"/>
            <p:cNvSpPr/>
            <p:nvPr/>
          </p:nvSpPr>
          <p:spPr>
            <a:xfrm rot="5400000">
              <a:off x="2283683" y="2034048"/>
              <a:ext cx="61934" cy="75296"/>
            </a:xfrm>
            <a:custGeom>
              <a:rect b="b" l="l" r="r" t="t"/>
              <a:pathLst>
                <a:path extrusionOk="0" h="160496" w="184213">
                  <a:moveTo>
                    <a:pt x="184213"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0" name="Google Shape;370;p31"/>
            <p:cNvSpPr/>
            <p:nvPr/>
          </p:nvSpPr>
          <p:spPr>
            <a:xfrm rot="5400000">
              <a:off x="2283683" y="2374162"/>
              <a:ext cx="61934" cy="75296"/>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1" name="Google Shape;371;p31"/>
            <p:cNvSpPr/>
            <p:nvPr/>
          </p:nvSpPr>
          <p:spPr>
            <a:xfrm rot="5400000">
              <a:off x="2283683" y="2714275"/>
              <a:ext cx="61934" cy="75296"/>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2" name="Google Shape;372;p31"/>
            <p:cNvSpPr/>
            <p:nvPr/>
          </p:nvSpPr>
          <p:spPr>
            <a:xfrm rot="5400000">
              <a:off x="2117598" y="2880360"/>
              <a:ext cx="61934" cy="75296"/>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3" name="Google Shape;373;p31"/>
            <p:cNvSpPr/>
            <p:nvPr/>
          </p:nvSpPr>
          <p:spPr>
            <a:xfrm rot="5400000">
              <a:off x="2117598" y="2540247"/>
              <a:ext cx="61934" cy="75296"/>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4" name="Google Shape;374;p31"/>
            <p:cNvSpPr/>
            <p:nvPr/>
          </p:nvSpPr>
          <p:spPr>
            <a:xfrm rot="5400000">
              <a:off x="2117598" y="2200133"/>
              <a:ext cx="61934" cy="75296"/>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5" name="Google Shape;375;p31"/>
            <p:cNvSpPr/>
            <p:nvPr/>
          </p:nvSpPr>
          <p:spPr>
            <a:xfrm rot="5400000">
              <a:off x="2117598" y="1859973"/>
              <a:ext cx="61934" cy="75296"/>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6" name="Google Shape;376;p31"/>
            <p:cNvSpPr/>
            <p:nvPr/>
          </p:nvSpPr>
          <p:spPr>
            <a:xfrm rot="5400000">
              <a:off x="2117598" y="1519859"/>
              <a:ext cx="61934" cy="75296"/>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7" name="Google Shape;377;p31"/>
            <p:cNvSpPr/>
            <p:nvPr/>
          </p:nvSpPr>
          <p:spPr>
            <a:xfrm rot="5400000">
              <a:off x="2117598" y="1179746"/>
              <a:ext cx="61934" cy="75296"/>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8" name="Google Shape;378;p31"/>
            <p:cNvSpPr/>
            <p:nvPr/>
          </p:nvSpPr>
          <p:spPr>
            <a:xfrm rot="5400000">
              <a:off x="2117598" y="839633"/>
              <a:ext cx="61934" cy="75296"/>
            </a:xfrm>
            <a:custGeom>
              <a:rect b="b" l="l" r="r" t="t"/>
              <a:pathLst>
                <a:path extrusionOk="0" h="160496" w="184213">
                  <a:moveTo>
                    <a:pt x="0" y="0"/>
                  </a:moveTo>
                  <a:lnTo>
                    <a:pt x="184214"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9" name="Google Shape;379;p31"/>
            <p:cNvSpPr/>
            <p:nvPr/>
          </p:nvSpPr>
          <p:spPr>
            <a:xfrm rot="5400000">
              <a:off x="2117598" y="499519"/>
              <a:ext cx="61934" cy="75296"/>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0" name="Google Shape;380;p31"/>
            <p:cNvSpPr/>
            <p:nvPr/>
          </p:nvSpPr>
          <p:spPr>
            <a:xfrm rot="5400000">
              <a:off x="2117598" y="159405"/>
              <a:ext cx="61934" cy="75296"/>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1" name="Google Shape;381;p31"/>
            <p:cNvSpPr/>
            <p:nvPr/>
          </p:nvSpPr>
          <p:spPr>
            <a:xfrm rot="5400000">
              <a:off x="1951511" y="-6680"/>
              <a:ext cx="61934" cy="75296"/>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2" name="Google Shape;382;p31"/>
            <p:cNvSpPr/>
            <p:nvPr/>
          </p:nvSpPr>
          <p:spPr>
            <a:xfrm rot="5400000">
              <a:off x="1951511" y="333434"/>
              <a:ext cx="61934" cy="75296"/>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3" name="Google Shape;383;p31"/>
            <p:cNvSpPr/>
            <p:nvPr/>
          </p:nvSpPr>
          <p:spPr>
            <a:xfrm rot="5400000">
              <a:off x="1951511" y="673547"/>
              <a:ext cx="61934" cy="75296"/>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4" name="Google Shape;384;p31"/>
            <p:cNvSpPr/>
            <p:nvPr/>
          </p:nvSpPr>
          <p:spPr>
            <a:xfrm rot="5400000">
              <a:off x="1951511" y="1013660"/>
              <a:ext cx="61934" cy="75296"/>
            </a:xfrm>
            <a:custGeom>
              <a:rect b="b" l="l" r="r" t="t"/>
              <a:pathLst>
                <a:path extrusionOk="0" h="160496" w="184213">
                  <a:moveTo>
                    <a:pt x="184213"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5" name="Google Shape;385;p31"/>
            <p:cNvSpPr/>
            <p:nvPr/>
          </p:nvSpPr>
          <p:spPr>
            <a:xfrm rot="5400000">
              <a:off x="1951511" y="1353774"/>
              <a:ext cx="61934" cy="75296"/>
            </a:xfrm>
            <a:custGeom>
              <a:rect b="b" l="l" r="r" t="t"/>
              <a:pathLst>
                <a:path extrusionOk="0" h="160496" w="184213">
                  <a:moveTo>
                    <a:pt x="184213"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6" name="Google Shape;386;p31"/>
            <p:cNvSpPr/>
            <p:nvPr/>
          </p:nvSpPr>
          <p:spPr>
            <a:xfrm rot="5400000">
              <a:off x="1951496" y="1693910"/>
              <a:ext cx="61964" cy="75296"/>
            </a:xfrm>
            <a:custGeom>
              <a:rect b="b" l="l" r="r" t="t"/>
              <a:pathLst>
                <a:path extrusionOk="0" h="160496" w="184308">
                  <a:moveTo>
                    <a:pt x="184309"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7" name="Google Shape;387;p31"/>
            <p:cNvSpPr/>
            <p:nvPr/>
          </p:nvSpPr>
          <p:spPr>
            <a:xfrm rot="5400000">
              <a:off x="1951511" y="2034048"/>
              <a:ext cx="61934" cy="75296"/>
            </a:xfrm>
            <a:custGeom>
              <a:rect b="b" l="l" r="r" t="t"/>
              <a:pathLst>
                <a:path extrusionOk="0" h="160496" w="184213">
                  <a:moveTo>
                    <a:pt x="184213"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8" name="Google Shape;388;p31"/>
            <p:cNvSpPr/>
            <p:nvPr/>
          </p:nvSpPr>
          <p:spPr>
            <a:xfrm rot="5400000">
              <a:off x="1951511" y="2374162"/>
              <a:ext cx="61934" cy="75296"/>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9" name="Google Shape;389;p31"/>
            <p:cNvSpPr/>
            <p:nvPr/>
          </p:nvSpPr>
          <p:spPr>
            <a:xfrm rot="5400000">
              <a:off x="1951511" y="2714275"/>
              <a:ext cx="61934" cy="75296"/>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0" name="Google Shape;390;p31"/>
            <p:cNvSpPr/>
            <p:nvPr/>
          </p:nvSpPr>
          <p:spPr>
            <a:xfrm rot="5400000">
              <a:off x="1785426" y="2880360"/>
              <a:ext cx="61934" cy="75296"/>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1" name="Google Shape;391;p31"/>
            <p:cNvSpPr/>
            <p:nvPr/>
          </p:nvSpPr>
          <p:spPr>
            <a:xfrm rot="5400000">
              <a:off x="1785426" y="2540247"/>
              <a:ext cx="61934" cy="75296"/>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2" name="Google Shape;392;p31"/>
            <p:cNvSpPr/>
            <p:nvPr/>
          </p:nvSpPr>
          <p:spPr>
            <a:xfrm rot="5400000">
              <a:off x="1785426" y="2200133"/>
              <a:ext cx="61934" cy="75296"/>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3" name="Google Shape;393;p31"/>
            <p:cNvSpPr/>
            <p:nvPr/>
          </p:nvSpPr>
          <p:spPr>
            <a:xfrm rot="5400000">
              <a:off x="1785426" y="1859973"/>
              <a:ext cx="61934" cy="75296"/>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4" name="Google Shape;394;p31"/>
            <p:cNvSpPr/>
            <p:nvPr/>
          </p:nvSpPr>
          <p:spPr>
            <a:xfrm rot="5400000">
              <a:off x="1785426" y="1519859"/>
              <a:ext cx="61934" cy="75296"/>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5" name="Google Shape;395;p31"/>
            <p:cNvSpPr/>
            <p:nvPr/>
          </p:nvSpPr>
          <p:spPr>
            <a:xfrm rot="5400000">
              <a:off x="1785426" y="1179746"/>
              <a:ext cx="61934" cy="75296"/>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6" name="Google Shape;396;p31"/>
            <p:cNvSpPr/>
            <p:nvPr/>
          </p:nvSpPr>
          <p:spPr>
            <a:xfrm rot="5400000">
              <a:off x="1785426" y="839633"/>
              <a:ext cx="61934" cy="75296"/>
            </a:xfrm>
            <a:custGeom>
              <a:rect b="b" l="l" r="r" t="t"/>
              <a:pathLst>
                <a:path extrusionOk="0" h="160496" w="184213">
                  <a:moveTo>
                    <a:pt x="0" y="0"/>
                  </a:moveTo>
                  <a:lnTo>
                    <a:pt x="184214"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7" name="Google Shape;397;p31"/>
            <p:cNvSpPr/>
            <p:nvPr/>
          </p:nvSpPr>
          <p:spPr>
            <a:xfrm rot="5400000">
              <a:off x="1785426" y="499519"/>
              <a:ext cx="61934" cy="75296"/>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8" name="Google Shape;398;p31"/>
            <p:cNvSpPr/>
            <p:nvPr/>
          </p:nvSpPr>
          <p:spPr>
            <a:xfrm rot="5400000">
              <a:off x="1785426" y="159405"/>
              <a:ext cx="61934" cy="75296"/>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9" name="Google Shape;399;p31"/>
            <p:cNvSpPr/>
            <p:nvPr/>
          </p:nvSpPr>
          <p:spPr>
            <a:xfrm rot="5400000">
              <a:off x="1619339" y="-6680"/>
              <a:ext cx="61934" cy="75296"/>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0" name="Google Shape;400;p31"/>
            <p:cNvSpPr/>
            <p:nvPr/>
          </p:nvSpPr>
          <p:spPr>
            <a:xfrm rot="5400000">
              <a:off x="1619339" y="333434"/>
              <a:ext cx="61934" cy="75296"/>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1" name="Google Shape;401;p31"/>
            <p:cNvSpPr/>
            <p:nvPr/>
          </p:nvSpPr>
          <p:spPr>
            <a:xfrm rot="5400000">
              <a:off x="1619339" y="673547"/>
              <a:ext cx="61934" cy="75296"/>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2" name="Google Shape;402;p31"/>
            <p:cNvSpPr/>
            <p:nvPr/>
          </p:nvSpPr>
          <p:spPr>
            <a:xfrm rot="5400000">
              <a:off x="1619339" y="1013660"/>
              <a:ext cx="61934" cy="75296"/>
            </a:xfrm>
            <a:custGeom>
              <a:rect b="b" l="l" r="r" t="t"/>
              <a:pathLst>
                <a:path extrusionOk="0" h="160496" w="184213">
                  <a:moveTo>
                    <a:pt x="184213"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3" name="Google Shape;403;p31"/>
            <p:cNvSpPr/>
            <p:nvPr/>
          </p:nvSpPr>
          <p:spPr>
            <a:xfrm rot="5400000">
              <a:off x="1619339" y="1353774"/>
              <a:ext cx="61934" cy="75296"/>
            </a:xfrm>
            <a:custGeom>
              <a:rect b="b" l="l" r="r" t="t"/>
              <a:pathLst>
                <a:path extrusionOk="0" h="160496" w="184213">
                  <a:moveTo>
                    <a:pt x="184213"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4" name="Google Shape;404;p31"/>
            <p:cNvSpPr/>
            <p:nvPr/>
          </p:nvSpPr>
          <p:spPr>
            <a:xfrm rot="5400000">
              <a:off x="1619324" y="1693910"/>
              <a:ext cx="61964" cy="75296"/>
            </a:xfrm>
            <a:custGeom>
              <a:rect b="b" l="l" r="r" t="t"/>
              <a:pathLst>
                <a:path extrusionOk="0" h="160496" w="184308">
                  <a:moveTo>
                    <a:pt x="184309"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5" name="Google Shape;405;p31"/>
            <p:cNvSpPr/>
            <p:nvPr/>
          </p:nvSpPr>
          <p:spPr>
            <a:xfrm rot="5400000">
              <a:off x="1619339" y="2034048"/>
              <a:ext cx="61934" cy="75296"/>
            </a:xfrm>
            <a:custGeom>
              <a:rect b="b" l="l" r="r" t="t"/>
              <a:pathLst>
                <a:path extrusionOk="0" h="160496" w="184213">
                  <a:moveTo>
                    <a:pt x="184213"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6" name="Google Shape;406;p31"/>
            <p:cNvSpPr/>
            <p:nvPr/>
          </p:nvSpPr>
          <p:spPr>
            <a:xfrm rot="5400000">
              <a:off x="1619339" y="2374162"/>
              <a:ext cx="61934" cy="75296"/>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7" name="Google Shape;407;p31"/>
            <p:cNvSpPr/>
            <p:nvPr/>
          </p:nvSpPr>
          <p:spPr>
            <a:xfrm rot="5400000">
              <a:off x="1619339" y="2714275"/>
              <a:ext cx="61934" cy="75296"/>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8" name="Google Shape;408;p31"/>
            <p:cNvSpPr/>
            <p:nvPr/>
          </p:nvSpPr>
          <p:spPr>
            <a:xfrm rot="5400000">
              <a:off x="1453253" y="2880360"/>
              <a:ext cx="61934" cy="75296"/>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9" name="Google Shape;409;p31"/>
            <p:cNvSpPr/>
            <p:nvPr/>
          </p:nvSpPr>
          <p:spPr>
            <a:xfrm rot="5400000">
              <a:off x="1453253" y="2540247"/>
              <a:ext cx="61934" cy="75296"/>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0" name="Google Shape;410;p31"/>
            <p:cNvSpPr/>
            <p:nvPr/>
          </p:nvSpPr>
          <p:spPr>
            <a:xfrm rot="5400000">
              <a:off x="1453253" y="2200133"/>
              <a:ext cx="61934" cy="75296"/>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1" name="Google Shape;411;p31"/>
            <p:cNvSpPr/>
            <p:nvPr/>
          </p:nvSpPr>
          <p:spPr>
            <a:xfrm rot="5400000">
              <a:off x="1453253" y="1859973"/>
              <a:ext cx="61934" cy="75296"/>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2" name="Google Shape;412;p31"/>
            <p:cNvSpPr/>
            <p:nvPr/>
          </p:nvSpPr>
          <p:spPr>
            <a:xfrm rot="5400000">
              <a:off x="1453253" y="1519859"/>
              <a:ext cx="61934" cy="75296"/>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3" name="Google Shape;413;p31"/>
            <p:cNvSpPr/>
            <p:nvPr/>
          </p:nvSpPr>
          <p:spPr>
            <a:xfrm rot="5400000">
              <a:off x="1453253" y="1179746"/>
              <a:ext cx="61934" cy="75296"/>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4" name="Google Shape;414;p31"/>
            <p:cNvSpPr/>
            <p:nvPr/>
          </p:nvSpPr>
          <p:spPr>
            <a:xfrm rot="5400000">
              <a:off x="1453253" y="839633"/>
              <a:ext cx="61934" cy="75296"/>
            </a:xfrm>
            <a:custGeom>
              <a:rect b="b" l="l" r="r" t="t"/>
              <a:pathLst>
                <a:path extrusionOk="0" h="160496" w="184213">
                  <a:moveTo>
                    <a:pt x="0" y="0"/>
                  </a:moveTo>
                  <a:lnTo>
                    <a:pt x="184214"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5" name="Google Shape;415;p31"/>
            <p:cNvSpPr/>
            <p:nvPr/>
          </p:nvSpPr>
          <p:spPr>
            <a:xfrm rot="5400000">
              <a:off x="1453253" y="499519"/>
              <a:ext cx="61934" cy="75296"/>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6" name="Google Shape;416;p31"/>
            <p:cNvSpPr/>
            <p:nvPr/>
          </p:nvSpPr>
          <p:spPr>
            <a:xfrm rot="5400000">
              <a:off x="1453253" y="159405"/>
              <a:ext cx="61934" cy="75296"/>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7" name="Google Shape;417;p31"/>
            <p:cNvSpPr/>
            <p:nvPr/>
          </p:nvSpPr>
          <p:spPr>
            <a:xfrm rot="5400000">
              <a:off x="1287168" y="-6680"/>
              <a:ext cx="61934" cy="75296"/>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8" name="Google Shape;418;p31"/>
            <p:cNvSpPr/>
            <p:nvPr/>
          </p:nvSpPr>
          <p:spPr>
            <a:xfrm rot="5400000">
              <a:off x="1287168" y="333434"/>
              <a:ext cx="61934" cy="75296"/>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9" name="Google Shape;419;p31"/>
            <p:cNvSpPr/>
            <p:nvPr/>
          </p:nvSpPr>
          <p:spPr>
            <a:xfrm rot="5400000">
              <a:off x="1287168" y="673547"/>
              <a:ext cx="61934" cy="75296"/>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0" name="Google Shape;420;p31"/>
            <p:cNvSpPr/>
            <p:nvPr/>
          </p:nvSpPr>
          <p:spPr>
            <a:xfrm rot="5400000">
              <a:off x="1287168" y="1013660"/>
              <a:ext cx="61934" cy="75296"/>
            </a:xfrm>
            <a:custGeom>
              <a:rect b="b" l="l" r="r" t="t"/>
              <a:pathLst>
                <a:path extrusionOk="0" h="160496" w="184213">
                  <a:moveTo>
                    <a:pt x="184213"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1" name="Google Shape;421;p31"/>
            <p:cNvSpPr/>
            <p:nvPr/>
          </p:nvSpPr>
          <p:spPr>
            <a:xfrm rot="5400000">
              <a:off x="1287168" y="1353774"/>
              <a:ext cx="61934" cy="75296"/>
            </a:xfrm>
            <a:custGeom>
              <a:rect b="b" l="l" r="r" t="t"/>
              <a:pathLst>
                <a:path extrusionOk="0" h="160496" w="184213">
                  <a:moveTo>
                    <a:pt x="184213"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2" name="Google Shape;422;p31"/>
            <p:cNvSpPr/>
            <p:nvPr/>
          </p:nvSpPr>
          <p:spPr>
            <a:xfrm rot="5400000">
              <a:off x="1287153" y="1693910"/>
              <a:ext cx="61964" cy="75296"/>
            </a:xfrm>
            <a:custGeom>
              <a:rect b="b" l="l" r="r" t="t"/>
              <a:pathLst>
                <a:path extrusionOk="0" h="160496" w="184308">
                  <a:moveTo>
                    <a:pt x="184309"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3" name="Google Shape;423;p31"/>
            <p:cNvSpPr/>
            <p:nvPr/>
          </p:nvSpPr>
          <p:spPr>
            <a:xfrm rot="5400000">
              <a:off x="1287168" y="2034048"/>
              <a:ext cx="61934" cy="75296"/>
            </a:xfrm>
            <a:custGeom>
              <a:rect b="b" l="l" r="r" t="t"/>
              <a:pathLst>
                <a:path extrusionOk="0" h="160496" w="184213">
                  <a:moveTo>
                    <a:pt x="184213"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4" name="Google Shape;424;p31"/>
            <p:cNvSpPr/>
            <p:nvPr/>
          </p:nvSpPr>
          <p:spPr>
            <a:xfrm rot="5400000">
              <a:off x="1287168" y="2374162"/>
              <a:ext cx="61934" cy="75296"/>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5" name="Google Shape;425;p31"/>
            <p:cNvSpPr/>
            <p:nvPr/>
          </p:nvSpPr>
          <p:spPr>
            <a:xfrm rot="5400000">
              <a:off x="1287168" y="2714275"/>
              <a:ext cx="61934" cy="75296"/>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6" name="Google Shape;426;p31"/>
            <p:cNvSpPr/>
            <p:nvPr/>
          </p:nvSpPr>
          <p:spPr>
            <a:xfrm rot="5400000">
              <a:off x="1121047" y="2880338"/>
              <a:ext cx="61934" cy="75341"/>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7" name="Google Shape;427;p31"/>
            <p:cNvSpPr/>
            <p:nvPr/>
          </p:nvSpPr>
          <p:spPr>
            <a:xfrm rot="5400000">
              <a:off x="1121047" y="2540224"/>
              <a:ext cx="61934" cy="75341"/>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8" name="Google Shape;428;p31"/>
            <p:cNvSpPr/>
            <p:nvPr/>
          </p:nvSpPr>
          <p:spPr>
            <a:xfrm rot="5400000">
              <a:off x="1121047" y="2200111"/>
              <a:ext cx="61934" cy="75341"/>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9" name="Google Shape;429;p31"/>
            <p:cNvSpPr/>
            <p:nvPr/>
          </p:nvSpPr>
          <p:spPr>
            <a:xfrm rot="5400000">
              <a:off x="1121047" y="1859951"/>
              <a:ext cx="61934" cy="75341"/>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0" name="Google Shape;430;p31"/>
            <p:cNvSpPr/>
            <p:nvPr/>
          </p:nvSpPr>
          <p:spPr>
            <a:xfrm rot="5400000">
              <a:off x="1121047" y="1519837"/>
              <a:ext cx="61934" cy="75341"/>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1" name="Google Shape;431;p31"/>
            <p:cNvSpPr/>
            <p:nvPr/>
          </p:nvSpPr>
          <p:spPr>
            <a:xfrm rot="5400000">
              <a:off x="1121047" y="1179724"/>
              <a:ext cx="61934" cy="75341"/>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2" name="Google Shape;432;p31"/>
            <p:cNvSpPr/>
            <p:nvPr/>
          </p:nvSpPr>
          <p:spPr>
            <a:xfrm rot="5400000">
              <a:off x="1121047" y="839610"/>
              <a:ext cx="61934" cy="75341"/>
            </a:xfrm>
            <a:custGeom>
              <a:rect b="b" l="l" r="r" t="t"/>
              <a:pathLst>
                <a:path extrusionOk="0" h="160591" w="184213">
                  <a:moveTo>
                    <a:pt x="0" y="0"/>
                  </a:moveTo>
                  <a:lnTo>
                    <a:pt x="184214"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3" name="Google Shape;433;p31"/>
            <p:cNvSpPr/>
            <p:nvPr/>
          </p:nvSpPr>
          <p:spPr>
            <a:xfrm rot="5400000">
              <a:off x="1121047" y="499497"/>
              <a:ext cx="61934" cy="75341"/>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4" name="Google Shape;434;p31"/>
            <p:cNvSpPr/>
            <p:nvPr/>
          </p:nvSpPr>
          <p:spPr>
            <a:xfrm rot="5400000">
              <a:off x="1121047" y="159382"/>
              <a:ext cx="61934" cy="75341"/>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5" name="Google Shape;435;p31"/>
            <p:cNvSpPr/>
            <p:nvPr/>
          </p:nvSpPr>
          <p:spPr>
            <a:xfrm rot="5400000">
              <a:off x="954930" y="-6680"/>
              <a:ext cx="61934" cy="75296"/>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6" name="Google Shape;436;p31"/>
            <p:cNvSpPr/>
            <p:nvPr/>
          </p:nvSpPr>
          <p:spPr>
            <a:xfrm rot="5400000">
              <a:off x="954930" y="333434"/>
              <a:ext cx="61934" cy="75296"/>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7" name="Google Shape;437;p31"/>
            <p:cNvSpPr/>
            <p:nvPr/>
          </p:nvSpPr>
          <p:spPr>
            <a:xfrm rot="5400000">
              <a:off x="954930" y="673547"/>
              <a:ext cx="61934" cy="75296"/>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8" name="Google Shape;438;p31"/>
            <p:cNvSpPr/>
            <p:nvPr/>
          </p:nvSpPr>
          <p:spPr>
            <a:xfrm rot="5400000">
              <a:off x="954930" y="1013660"/>
              <a:ext cx="61934" cy="75296"/>
            </a:xfrm>
            <a:custGeom>
              <a:rect b="b" l="l" r="r" t="t"/>
              <a:pathLst>
                <a:path extrusionOk="0" h="160496" w="184213">
                  <a:moveTo>
                    <a:pt x="184213"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9" name="Google Shape;439;p31"/>
            <p:cNvSpPr/>
            <p:nvPr/>
          </p:nvSpPr>
          <p:spPr>
            <a:xfrm rot="5400000">
              <a:off x="954930" y="1353774"/>
              <a:ext cx="61934" cy="75296"/>
            </a:xfrm>
            <a:custGeom>
              <a:rect b="b" l="l" r="r" t="t"/>
              <a:pathLst>
                <a:path extrusionOk="0" h="160496" w="184213">
                  <a:moveTo>
                    <a:pt x="184213"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0" name="Google Shape;440;p31"/>
            <p:cNvSpPr/>
            <p:nvPr/>
          </p:nvSpPr>
          <p:spPr>
            <a:xfrm rot="5400000">
              <a:off x="954915" y="1693910"/>
              <a:ext cx="61964" cy="75296"/>
            </a:xfrm>
            <a:custGeom>
              <a:rect b="b" l="l" r="r" t="t"/>
              <a:pathLst>
                <a:path extrusionOk="0" h="160496" w="184308">
                  <a:moveTo>
                    <a:pt x="184309"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1" name="Google Shape;441;p31"/>
            <p:cNvSpPr/>
            <p:nvPr/>
          </p:nvSpPr>
          <p:spPr>
            <a:xfrm rot="5400000">
              <a:off x="954930" y="2034048"/>
              <a:ext cx="61934" cy="75296"/>
            </a:xfrm>
            <a:custGeom>
              <a:rect b="b" l="l" r="r" t="t"/>
              <a:pathLst>
                <a:path extrusionOk="0" h="160496" w="184213">
                  <a:moveTo>
                    <a:pt x="184213"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2" name="Google Shape;442;p31"/>
            <p:cNvSpPr/>
            <p:nvPr/>
          </p:nvSpPr>
          <p:spPr>
            <a:xfrm rot="5400000">
              <a:off x="954930" y="2374162"/>
              <a:ext cx="61934" cy="75296"/>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3" name="Google Shape;443;p31"/>
            <p:cNvSpPr/>
            <p:nvPr/>
          </p:nvSpPr>
          <p:spPr>
            <a:xfrm rot="5400000">
              <a:off x="954930" y="2714275"/>
              <a:ext cx="61934" cy="75296"/>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4" name="Google Shape;444;p31"/>
            <p:cNvSpPr/>
            <p:nvPr/>
          </p:nvSpPr>
          <p:spPr>
            <a:xfrm rot="5400000">
              <a:off x="788844" y="2880360"/>
              <a:ext cx="61934" cy="75296"/>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5" name="Google Shape;445;p31"/>
            <p:cNvSpPr/>
            <p:nvPr/>
          </p:nvSpPr>
          <p:spPr>
            <a:xfrm rot="5400000">
              <a:off x="788844" y="2540247"/>
              <a:ext cx="61934" cy="75296"/>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6" name="Google Shape;446;p31"/>
            <p:cNvSpPr/>
            <p:nvPr/>
          </p:nvSpPr>
          <p:spPr>
            <a:xfrm rot="5400000">
              <a:off x="788844" y="2200133"/>
              <a:ext cx="61934" cy="75296"/>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7" name="Google Shape;447;p31"/>
            <p:cNvSpPr/>
            <p:nvPr/>
          </p:nvSpPr>
          <p:spPr>
            <a:xfrm rot="5400000">
              <a:off x="788844" y="1859973"/>
              <a:ext cx="61934" cy="75296"/>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8" name="Google Shape;448;p31"/>
            <p:cNvSpPr/>
            <p:nvPr/>
          </p:nvSpPr>
          <p:spPr>
            <a:xfrm rot="5400000">
              <a:off x="788844" y="1519859"/>
              <a:ext cx="61934" cy="75296"/>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9" name="Google Shape;449;p31"/>
            <p:cNvSpPr/>
            <p:nvPr/>
          </p:nvSpPr>
          <p:spPr>
            <a:xfrm rot="5400000">
              <a:off x="788844" y="1179746"/>
              <a:ext cx="61934" cy="75296"/>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0" name="Google Shape;450;p31"/>
            <p:cNvSpPr/>
            <p:nvPr/>
          </p:nvSpPr>
          <p:spPr>
            <a:xfrm rot="5400000">
              <a:off x="788844" y="839633"/>
              <a:ext cx="61934" cy="75296"/>
            </a:xfrm>
            <a:custGeom>
              <a:rect b="b" l="l" r="r" t="t"/>
              <a:pathLst>
                <a:path extrusionOk="0" h="160496" w="184213">
                  <a:moveTo>
                    <a:pt x="0" y="0"/>
                  </a:moveTo>
                  <a:lnTo>
                    <a:pt x="184214"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1" name="Google Shape;451;p31"/>
            <p:cNvSpPr/>
            <p:nvPr/>
          </p:nvSpPr>
          <p:spPr>
            <a:xfrm rot="5400000">
              <a:off x="788844" y="499519"/>
              <a:ext cx="61934" cy="75296"/>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2" name="Google Shape;452;p31"/>
            <p:cNvSpPr/>
            <p:nvPr/>
          </p:nvSpPr>
          <p:spPr>
            <a:xfrm rot="5400000">
              <a:off x="788844" y="159405"/>
              <a:ext cx="61934" cy="75296"/>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3" name="Google Shape;453;p31"/>
            <p:cNvSpPr/>
            <p:nvPr/>
          </p:nvSpPr>
          <p:spPr>
            <a:xfrm rot="5400000">
              <a:off x="622758" y="-6680"/>
              <a:ext cx="61934" cy="75296"/>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4" name="Google Shape;454;p31"/>
            <p:cNvSpPr/>
            <p:nvPr/>
          </p:nvSpPr>
          <p:spPr>
            <a:xfrm rot="5400000">
              <a:off x="622758" y="333434"/>
              <a:ext cx="61934" cy="75296"/>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5" name="Google Shape;455;p31"/>
            <p:cNvSpPr/>
            <p:nvPr/>
          </p:nvSpPr>
          <p:spPr>
            <a:xfrm rot="5400000">
              <a:off x="622758" y="673547"/>
              <a:ext cx="61934" cy="75296"/>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6" name="Google Shape;456;p31"/>
            <p:cNvSpPr/>
            <p:nvPr/>
          </p:nvSpPr>
          <p:spPr>
            <a:xfrm rot="5400000">
              <a:off x="622758" y="1013660"/>
              <a:ext cx="61934" cy="75296"/>
            </a:xfrm>
            <a:custGeom>
              <a:rect b="b" l="l" r="r" t="t"/>
              <a:pathLst>
                <a:path extrusionOk="0" h="160496" w="184213">
                  <a:moveTo>
                    <a:pt x="184213"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7" name="Google Shape;457;p31"/>
            <p:cNvSpPr/>
            <p:nvPr/>
          </p:nvSpPr>
          <p:spPr>
            <a:xfrm rot="5400000">
              <a:off x="622758" y="1353774"/>
              <a:ext cx="61934" cy="75296"/>
            </a:xfrm>
            <a:custGeom>
              <a:rect b="b" l="l" r="r" t="t"/>
              <a:pathLst>
                <a:path extrusionOk="0" h="160496" w="184213">
                  <a:moveTo>
                    <a:pt x="184213"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8" name="Google Shape;458;p31"/>
            <p:cNvSpPr/>
            <p:nvPr/>
          </p:nvSpPr>
          <p:spPr>
            <a:xfrm rot="5400000">
              <a:off x="622743" y="1693910"/>
              <a:ext cx="61964" cy="75296"/>
            </a:xfrm>
            <a:custGeom>
              <a:rect b="b" l="l" r="r" t="t"/>
              <a:pathLst>
                <a:path extrusionOk="0" h="160496" w="184308">
                  <a:moveTo>
                    <a:pt x="184309"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9" name="Google Shape;459;p31"/>
            <p:cNvSpPr/>
            <p:nvPr/>
          </p:nvSpPr>
          <p:spPr>
            <a:xfrm rot="5400000">
              <a:off x="622758" y="2034048"/>
              <a:ext cx="61934" cy="75296"/>
            </a:xfrm>
            <a:custGeom>
              <a:rect b="b" l="l" r="r" t="t"/>
              <a:pathLst>
                <a:path extrusionOk="0" h="160496" w="184213">
                  <a:moveTo>
                    <a:pt x="184213"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0" name="Google Shape;460;p31"/>
            <p:cNvSpPr/>
            <p:nvPr/>
          </p:nvSpPr>
          <p:spPr>
            <a:xfrm rot="5400000">
              <a:off x="622758" y="2374162"/>
              <a:ext cx="61934" cy="75296"/>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1" name="Google Shape;461;p31"/>
            <p:cNvSpPr/>
            <p:nvPr/>
          </p:nvSpPr>
          <p:spPr>
            <a:xfrm rot="5400000">
              <a:off x="622758" y="2714275"/>
              <a:ext cx="61934" cy="75296"/>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2" name="Google Shape;462;p31"/>
            <p:cNvSpPr/>
            <p:nvPr/>
          </p:nvSpPr>
          <p:spPr>
            <a:xfrm rot="5400000">
              <a:off x="456672" y="2880360"/>
              <a:ext cx="61934" cy="75296"/>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3" name="Google Shape;463;p31"/>
            <p:cNvSpPr/>
            <p:nvPr/>
          </p:nvSpPr>
          <p:spPr>
            <a:xfrm rot="5400000">
              <a:off x="456672" y="2540247"/>
              <a:ext cx="61934" cy="75296"/>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4" name="Google Shape;464;p31"/>
            <p:cNvSpPr/>
            <p:nvPr/>
          </p:nvSpPr>
          <p:spPr>
            <a:xfrm rot="5400000">
              <a:off x="456672" y="2200133"/>
              <a:ext cx="61934" cy="75296"/>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5" name="Google Shape;465;p31"/>
            <p:cNvSpPr/>
            <p:nvPr/>
          </p:nvSpPr>
          <p:spPr>
            <a:xfrm rot="5400000">
              <a:off x="456672" y="1859973"/>
              <a:ext cx="61934" cy="75296"/>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6" name="Google Shape;466;p31"/>
            <p:cNvSpPr/>
            <p:nvPr/>
          </p:nvSpPr>
          <p:spPr>
            <a:xfrm rot="5400000">
              <a:off x="456672" y="1519859"/>
              <a:ext cx="61934" cy="75296"/>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7" name="Google Shape;467;p31"/>
            <p:cNvSpPr/>
            <p:nvPr/>
          </p:nvSpPr>
          <p:spPr>
            <a:xfrm rot="5400000">
              <a:off x="456672" y="1179746"/>
              <a:ext cx="61934" cy="75296"/>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8" name="Google Shape;468;p31"/>
            <p:cNvSpPr/>
            <p:nvPr/>
          </p:nvSpPr>
          <p:spPr>
            <a:xfrm rot="5400000">
              <a:off x="456672" y="839633"/>
              <a:ext cx="61934" cy="75296"/>
            </a:xfrm>
            <a:custGeom>
              <a:rect b="b" l="l" r="r" t="t"/>
              <a:pathLst>
                <a:path extrusionOk="0" h="160496" w="184213">
                  <a:moveTo>
                    <a:pt x="0" y="0"/>
                  </a:moveTo>
                  <a:lnTo>
                    <a:pt x="184214"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9" name="Google Shape;469;p31"/>
            <p:cNvSpPr/>
            <p:nvPr/>
          </p:nvSpPr>
          <p:spPr>
            <a:xfrm rot="5400000">
              <a:off x="456672" y="499519"/>
              <a:ext cx="61934" cy="75296"/>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0" name="Google Shape;470;p31"/>
            <p:cNvSpPr/>
            <p:nvPr/>
          </p:nvSpPr>
          <p:spPr>
            <a:xfrm rot="5400000">
              <a:off x="456672" y="159405"/>
              <a:ext cx="61934" cy="75296"/>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1" name="Google Shape;471;p31"/>
            <p:cNvSpPr/>
            <p:nvPr/>
          </p:nvSpPr>
          <p:spPr>
            <a:xfrm rot="5400000">
              <a:off x="290552" y="-6703"/>
              <a:ext cx="61934" cy="75341"/>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2" name="Google Shape;472;p31"/>
            <p:cNvSpPr/>
            <p:nvPr/>
          </p:nvSpPr>
          <p:spPr>
            <a:xfrm rot="5400000">
              <a:off x="290552" y="333411"/>
              <a:ext cx="61934" cy="75341"/>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3" name="Google Shape;473;p31"/>
            <p:cNvSpPr/>
            <p:nvPr/>
          </p:nvSpPr>
          <p:spPr>
            <a:xfrm rot="5400000">
              <a:off x="290552" y="673524"/>
              <a:ext cx="61934" cy="75341"/>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4" name="Google Shape;474;p31"/>
            <p:cNvSpPr/>
            <p:nvPr/>
          </p:nvSpPr>
          <p:spPr>
            <a:xfrm rot="5400000">
              <a:off x="290552" y="1013638"/>
              <a:ext cx="61934" cy="75341"/>
            </a:xfrm>
            <a:custGeom>
              <a:rect b="b" l="l" r="r" t="t"/>
              <a:pathLst>
                <a:path extrusionOk="0" h="160591" w="184213">
                  <a:moveTo>
                    <a:pt x="184213"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5" name="Google Shape;475;p31"/>
            <p:cNvSpPr/>
            <p:nvPr/>
          </p:nvSpPr>
          <p:spPr>
            <a:xfrm rot="5400000">
              <a:off x="290552" y="1353752"/>
              <a:ext cx="61934" cy="75341"/>
            </a:xfrm>
            <a:custGeom>
              <a:rect b="b" l="l" r="r" t="t"/>
              <a:pathLst>
                <a:path extrusionOk="0" h="160591" w="184213">
                  <a:moveTo>
                    <a:pt x="184213"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6" name="Google Shape;476;p31"/>
            <p:cNvSpPr/>
            <p:nvPr/>
          </p:nvSpPr>
          <p:spPr>
            <a:xfrm rot="5400000">
              <a:off x="290537" y="1693888"/>
              <a:ext cx="61966" cy="75341"/>
            </a:xfrm>
            <a:custGeom>
              <a:rect b="b" l="l" r="r" t="t"/>
              <a:pathLst>
                <a:path extrusionOk="0" h="160591" w="184308">
                  <a:moveTo>
                    <a:pt x="184309"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7" name="Google Shape;477;p31"/>
            <p:cNvSpPr/>
            <p:nvPr/>
          </p:nvSpPr>
          <p:spPr>
            <a:xfrm rot="5400000">
              <a:off x="290552" y="2034025"/>
              <a:ext cx="61934" cy="75341"/>
            </a:xfrm>
            <a:custGeom>
              <a:rect b="b" l="l" r="r" t="t"/>
              <a:pathLst>
                <a:path extrusionOk="0" h="160591" w="184213">
                  <a:moveTo>
                    <a:pt x="184213"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8" name="Google Shape;478;p31"/>
            <p:cNvSpPr/>
            <p:nvPr/>
          </p:nvSpPr>
          <p:spPr>
            <a:xfrm rot="5400000">
              <a:off x="290552" y="2374139"/>
              <a:ext cx="61934" cy="75341"/>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9" name="Google Shape;479;p31"/>
            <p:cNvSpPr/>
            <p:nvPr/>
          </p:nvSpPr>
          <p:spPr>
            <a:xfrm rot="5400000">
              <a:off x="290552" y="2714252"/>
              <a:ext cx="61934" cy="75341"/>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0" name="Google Shape;480;p31"/>
            <p:cNvSpPr/>
            <p:nvPr/>
          </p:nvSpPr>
          <p:spPr>
            <a:xfrm rot="5400000">
              <a:off x="124429" y="2880360"/>
              <a:ext cx="61934" cy="75296"/>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1" name="Google Shape;481;p31"/>
            <p:cNvSpPr/>
            <p:nvPr/>
          </p:nvSpPr>
          <p:spPr>
            <a:xfrm rot="5400000">
              <a:off x="124429" y="2540247"/>
              <a:ext cx="61934" cy="75296"/>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2" name="Google Shape;482;p31"/>
            <p:cNvSpPr/>
            <p:nvPr/>
          </p:nvSpPr>
          <p:spPr>
            <a:xfrm rot="5400000">
              <a:off x="124429" y="2200133"/>
              <a:ext cx="61934" cy="75296"/>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3" name="Google Shape;483;p31"/>
            <p:cNvSpPr/>
            <p:nvPr/>
          </p:nvSpPr>
          <p:spPr>
            <a:xfrm rot="5400000">
              <a:off x="124429" y="1859973"/>
              <a:ext cx="61934" cy="75296"/>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4" name="Google Shape;484;p31"/>
            <p:cNvSpPr/>
            <p:nvPr/>
          </p:nvSpPr>
          <p:spPr>
            <a:xfrm rot="5400000">
              <a:off x="124429" y="1519859"/>
              <a:ext cx="61934" cy="75296"/>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5" name="Google Shape;485;p31"/>
            <p:cNvSpPr/>
            <p:nvPr/>
          </p:nvSpPr>
          <p:spPr>
            <a:xfrm rot="5400000">
              <a:off x="124429" y="1179746"/>
              <a:ext cx="61934" cy="75296"/>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6" name="Google Shape;486;p31"/>
            <p:cNvSpPr/>
            <p:nvPr/>
          </p:nvSpPr>
          <p:spPr>
            <a:xfrm rot="5400000">
              <a:off x="124429" y="839633"/>
              <a:ext cx="61934" cy="75296"/>
            </a:xfrm>
            <a:custGeom>
              <a:rect b="b" l="l" r="r" t="t"/>
              <a:pathLst>
                <a:path extrusionOk="0" h="160496" w="184213">
                  <a:moveTo>
                    <a:pt x="0" y="0"/>
                  </a:moveTo>
                  <a:lnTo>
                    <a:pt x="184214"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7" name="Google Shape;487;p31"/>
            <p:cNvSpPr/>
            <p:nvPr/>
          </p:nvSpPr>
          <p:spPr>
            <a:xfrm rot="5400000">
              <a:off x="124429" y="499519"/>
              <a:ext cx="61934" cy="75296"/>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8" name="Google Shape;488;p31"/>
            <p:cNvSpPr/>
            <p:nvPr/>
          </p:nvSpPr>
          <p:spPr>
            <a:xfrm rot="5400000">
              <a:off x="124429" y="159405"/>
              <a:ext cx="61934" cy="75296"/>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9" name="Google Shape;489;p31"/>
            <p:cNvSpPr/>
            <p:nvPr/>
          </p:nvSpPr>
          <p:spPr>
            <a:xfrm rot="5400000">
              <a:off x="2948028" y="-6680"/>
              <a:ext cx="61934" cy="75296"/>
            </a:xfrm>
            <a:custGeom>
              <a:rect b="b" l="l" r="r" t="t"/>
              <a:pathLst>
                <a:path extrusionOk="0" h="160496" w="184213">
                  <a:moveTo>
                    <a:pt x="184214"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0" name="Google Shape;490;p31"/>
            <p:cNvSpPr/>
            <p:nvPr/>
          </p:nvSpPr>
          <p:spPr>
            <a:xfrm rot="5400000">
              <a:off x="2948028" y="333434"/>
              <a:ext cx="61934" cy="75296"/>
            </a:xfrm>
            <a:custGeom>
              <a:rect b="b" l="l" r="r" t="t"/>
              <a:pathLst>
                <a:path extrusionOk="0" h="160496" w="184213">
                  <a:moveTo>
                    <a:pt x="184214"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1" name="Google Shape;491;p31"/>
            <p:cNvSpPr/>
            <p:nvPr/>
          </p:nvSpPr>
          <p:spPr>
            <a:xfrm rot="5400000">
              <a:off x="2948028" y="673547"/>
              <a:ext cx="61934" cy="75296"/>
            </a:xfrm>
            <a:custGeom>
              <a:rect b="b" l="l" r="r" t="t"/>
              <a:pathLst>
                <a:path extrusionOk="0" h="160496" w="184213">
                  <a:moveTo>
                    <a:pt x="184214"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2" name="Google Shape;492;p31"/>
            <p:cNvSpPr/>
            <p:nvPr/>
          </p:nvSpPr>
          <p:spPr>
            <a:xfrm rot="5400000">
              <a:off x="2948028" y="1013660"/>
              <a:ext cx="61934" cy="75296"/>
            </a:xfrm>
            <a:custGeom>
              <a:rect b="b" l="l" r="r" t="t"/>
              <a:pathLst>
                <a:path extrusionOk="0" h="160496" w="184213">
                  <a:moveTo>
                    <a:pt x="184213"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3" name="Google Shape;493;p31"/>
            <p:cNvSpPr/>
            <p:nvPr/>
          </p:nvSpPr>
          <p:spPr>
            <a:xfrm rot="5400000">
              <a:off x="2948028" y="1353774"/>
              <a:ext cx="61934" cy="75296"/>
            </a:xfrm>
            <a:custGeom>
              <a:rect b="b" l="l" r="r" t="t"/>
              <a:pathLst>
                <a:path extrusionOk="0" h="160496" w="184213">
                  <a:moveTo>
                    <a:pt x="184213"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4" name="Google Shape;494;p31"/>
            <p:cNvSpPr/>
            <p:nvPr/>
          </p:nvSpPr>
          <p:spPr>
            <a:xfrm rot="5400000">
              <a:off x="2948013" y="1693910"/>
              <a:ext cx="61964" cy="75296"/>
            </a:xfrm>
            <a:custGeom>
              <a:rect b="b" l="l" r="r" t="t"/>
              <a:pathLst>
                <a:path extrusionOk="0" h="160496" w="184308">
                  <a:moveTo>
                    <a:pt x="184309"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5" name="Google Shape;495;p31"/>
            <p:cNvSpPr/>
            <p:nvPr/>
          </p:nvSpPr>
          <p:spPr>
            <a:xfrm rot="5400000">
              <a:off x="2948028" y="2034048"/>
              <a:ext cx="61934" cy="75296"/>
            </a:xfrm>
            <a:custGeom>
              <a:rect b="b" l="l" r="r" t="t"/>
              <a:pathLst>
                <a:path extrusionOk="0" h="160496" w="184213">
                  <a:moveTo>
                    <a:pt x="184213"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6" name="Google Shape;496;p31"/>
            <p:cNvSpPr/>
            <p:nvPr/>
          </p:nvSpPr>
          <p:spPr>
            <a:xfrm rot="5400000">
              <a:off x="2948028" y="2374162"/>
              <a:ext cx="61934" cy="75296"/>
            </a:xfrm>
            <a:custGeom>
              <a:rect b="b" l="l" r="r" t="t"/>
              <a:pathLst>
                <a:path extrusionOk="0" h="160496" w="184213">
                  <a:moveTo>
                    <a:pt x="184214"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7" name="Google Shape;497;p31"/>
            <p:cNvSpPr/>
            <p:nvPr/>
          </p:nvSpPr>
          <p:spPr>
            <a:xfrm rot="5400000">
              <a:off x="2948028" y="2714275"/>
              <a:ext cx="61934" cy="75296"/>
            </a:xfrm>
            <a:custGeom>
              <a:rect b="b" l="l" r="r" t="t"/>
              <a:pathLst>
                <a:path extrusionOk="0" h="160496" w="184213">
                  <a:moveTo>
                    <a:pt x="184214"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8" name="Google Shape;498;p31"/>
            <p:cNvSpPr/>
            <p:nvPr/>
          </p:nvSpPr>
          <p:spPr>
            <a:xfrm rot="5400000">
              <a:off x="2781941" y="2880360"/>
              <a:ext cx="61934" cy="75296"/>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9" name="Google Shape;499;p31"/>
            <p:cNvSpPr/>
            <p:nvPr/>
          </p:nvSpPr>
          <p:spPr>
            <a:xfrm rot="5400000">
              <a:off x="2781941" y="2540247"/>
              <a:ext cx="61934" cy="75296"/>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0" name="Google Shape;500;p31"/>
            <p:cNvSpPr/>
            <p:nvPr/>
          </p:nvSpPr>
          <p:spPr>
            <a:xfrm rot="5400000">
              <a:off x="2781941" y="2200133"/>
              <a:ext cx="61934" cy="75296"/>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1" name="Google Shape;501;p31"/>
            <p:cNvSpPr/>
            <p:nvPr/>
          </p:nvSpPr>
          <p:spPr>
            <a:xfrm rot="5400000">
              <a:off x="2781941" y="1859973"/>
              <a:ext cx="61934" cy="75296"/>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2" name="Google Shape;502;p31"/>
            <p:cNvSpPr/>
            <p:nvPr/>
          </p:nvSpPr>
          <p:spPr>
            <a:xfrm rot="5400000">
              <a:off x="2781941" y="1519859"/>
              <a:ext cx="61934" cy="75296"/>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3" name="Google Shape;503;p31"/>
            <p:cNvSpPr/>
            <p:nvPr/>
          </p:nvSpPr>
          <p:spPr>
            <a:xfrm rot="5400000">
              <a:off x="2781941" y="1179746"/>
              <a:ext cx="61934" cy="75296"/>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4" name="Google Shape;504;p31"/>
            <p:cNvSpPr/>
            <p:nvPr/>
          </p:nvSpPr>
          <p:spPr>
            <a:xfrm rot="5400000">
              <a:off x="2781941" y="839633"/>
              <a:ext cx="61934" cy="75296"/>
            </a:xfrm>
            <a:custGeom>
              <a:rect b="b" l="l" r="r" t="t"/>
              <a:pathLst>
                <a:path extrusionOk="0" h="160496" w="184213">
                  <a:moveTo>
                    <a:pt x="0" y="0"/>
                  </a:moveTo>
                  <a:lnTo>
                    <a:pt x="184214"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5" name="Google Shape;505;p31"/>
            <p:cNvSpPr/>
            <p:nvPr/>
          </p:nvSpPr>
          <p:spPr>
            <a:xfrm rot="5400000">
              <a:off x="2781941" y="499519"/>
              <a:ext cx="61934" cy="75296"/>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6" name="Google Shape;506;p31"/>
            <p:cNvSpPr/>
            <p:nvPr/>
          </p:nvSpPr>
          <p:spPr>
            <a:xfrm rot="5400000">
              <a:off x="2781941" y="159405"/>
              <a:ext cx="61934" cy="75296"/>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7" name="Google Shape;507;p31"/>
            <p:cNvSpPr/>
            <p:nvPr/>
          </p:nvSpPr>
          <p:spPr>
            <a:xfrm rot="5400000">
              <a:off x="3114113" y="3534817"/>
              <a:ext cx="61934" cy="75296"/>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8" name="Google Shape;508;p31"/>
            <p:cNvSpPr/>
            <p:nvPr/>
          </p:nvSpPr>
          <p:spPr>
            <a:xfrm rot="5400000">
              <a:off x="3114113" y="3194702"/>
              <a:ext cx="61934" cy="75296"/>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9" name="Google Shape;509;p31"/>
            <p:cNvSpPr/>
            <p:nvPr/>
          </p:nvSpPr>
          <p:spPr>
            <a:xfrm rot="5400000">
              <a:off x="3114113" y="2880360"/>
              <a:ext cx="61934" cy="75296"/>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0" name="Google Shape;510;p31"/>
            <p:cNvSpPr/>
            <p:nvPr/>
          </p:nvSpPr>
          <p:spPr>
            <a:xfrm rot="5400000">
              <a:off x="3114113" y="2540247"/>
              <a:ext cx="61934" cy="75296"/>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1" name="Google Shape;511;p31"/>
            <p:cNvSpPr/>
            <p:nvPr/>
          </p:nvSpPr>
          <p:spPr>
            <a:xfrm rot="5400000">
              <a:off x="3114113" y="2200133"/>
              <a:ext cx="61934" cy="75296"/>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2" name="Google Shape;512;p31"/>
            <p:cNvSpPr/>
            <p:nvPr/>
          </p:nvSpPr>
          <p:spPr>
            <a:xfrm rot="5400000">
              <a:off x="3114113" y="1859973"/>
              <a:ext cx="61934" cy="75296"/>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3" name="Google Shape;513;p31"/>
            <p:cNvSpPr/>
            <p:nvPr/>
          </p:nvSpPr>
          <p:spPr>
            <a:xfrm rot="5400000">
              <a:off x="3114113" y="1519859"/>
              <a:ext cx="61934" cy="75296"/>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4" name="Google Shape;514;p31"/>
            <p:cNvSpPr/>
            <p:nvPr/>
          </p:nvSpPr>
          <p:spPr>
            <a:xfrm rot="5400000">
              <a:off x="3114113" y="1179746"/>
              <a:ext cx="61934" cy="75296"/>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5" name="Google Shape;515;p31"/>
            <p:cNvSpPr/>
            <p:nvPr/>
          </p:nvSpPr>
          <p:spPr>
            <a:xfrm rot="5400000">
              <a:off x="3114113" y="839633"/>
              <a:ext cx="61934" cy="75296"/>
            </a:xfrm>
            <a:custGeom>
              <a:rect b="b" l="l" r="r" t="t"/>
              <a:pathLst>
                <a:path extrusionOk="0" h="160496" w="184213">
                  <a:moveTo>
                    <a:pt x="0" y="0"/>
                  </a:moveTo>
                  <a:lnTo>
                    <a:pt x="184214"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6" name="Google Shape;516;p31"/>
            <p:cNvSpPr/>
            <p:nvPr/>
          </p:nvSpPr>
          <p:spPr>
            <a:xfrm rot="5400000">
              <a:off x="3114113" y="499519"/>
              <a:ext cx="61934" cy="75296"/>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7" name="Google Shape;517;p31"/>
            <p:cNvSpPr/>
            <p:nvPr/>
          </p:nvSpPr>
          <p:spPr>
            <a:xfrm rot="5400000">
              <a:off x="3114113" y="159405"/>
              <a:ext cx="61934" cy="75296"/>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sp>
        <p:nvSpPr>
          <p:cNvPr id="518" name="Google Shape;518;p31"/>
          <p:cNvSpPr txBox="1"/>
          <p:nvPr>
            <p:ph idx="12" type="sldNum"/>
          </p:nvPr>
        </p:nvSpPr>
        <p:spPr>
          <a:xfrm>
            <a:off x="8353404" y="4630341"/>
            <a:ext cx="565735" cy="317673"/>
          </a:xfrm>
          <a:prstGeom prst="rect">
            <a:avLst/>
          </a:prstGeom>
          <a:noFill/>
          <a:ln>
            <a:noFill/>
          </a:ln>
        </p:spPr>
        <p:txBody>
          <a:bodyPr anchorCtr="0" anchor="ctr" bIns="45700" lIns="0" spcFirstLastPara="1" rIns="0" wrap="square" tIns="45700">
            <a:noAutofit/>
          </a:bodyPr>
          <a:lstStyle>
            <a:lvl1pPr indent="0" lvl="0"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
        <p:nvSpPr>
          <p:cNvPr id="519" name="Google Shape;519;p31"/>
          <p:cNvSpPr txBox="1"/>
          <p:nvPr>
            <p:ph idx="11" type="ftr"/>
          </p:nvPr>
        </p:nvSpPr>
        <p:spPr>
          <a:xfrm>
            <a:off x="466474" y="4667807"/>
            <a:ext cx="2895600" cy="273844"/>
          </a:xfrm>
          <a:prstGeom prst="rect">
            <a:avLst/>
          </a:prstGeom>
          <a:noFill/>
          <a:ln>
            <a:noFill/>
          </a:ln>
        </p:spPr>
        <p:txBody>
          <a:bodyPr anchorCtr="0" anchor="ctr" bIns="45700" lIns="0" spcFirstLastPara="1" rIns="0" wrap="square" tIns="45700">
            <a:noAutofit/>
          </a:bodyPr>
          <a:lstStyle>
            <a:lvl1pPr lvl="0" algn="l">
              <a:lnSpc>
                <a:spcPct val="100000"/>
              </a:lnSpc>
              <a:spcBef>
                <a:spcPts val="0"/>
              </a:spcBef>
              <a:spcAft>
                <a:spcPts val="0"/>
              </a:spcAft>
              <a:buSzPts val="1100"/>
              <a:buNone/>
              <a:defRPr>
                <a:solidFill>
                  <a:srgbClr val="A5A5A5"/>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20" name="Google Shape;520;p31"/>
          <p:cNvSpPr/>
          <p:nvPr>
            <p:ph idx="2" type="pic"/>
          </p:nvPr>
        </p:nvSpPr>
        <p:spPr>
          <a:xfrm>
            <a:off x="952655" y="789551"/>
            <a:ext cx="2322863" cy="3564396"/>
          </a:xfrm>
          <a:prstGeom prst="rect">
            <a:avLst/>
          </a:prstGeom>
          <a:noFill/>
          <a:ln>
            <a:noFill/>
          </a:ln>
        </p:spPr>
      </p:sp>
      <p:sp>
        <p:nvSpPr>
          <p:cNvPr id="521" name="Google Shape;521;p31"/>
          <p:cNvSpPr/>
          <p:nvPr/>
        </p:nvSpPr>
        <p:spPr>
          <a:xfrm>
            <a:off x="9061061" y="4542761"/>
            <a:ext cx="82939" cy="519097"/>
          </a:xfrm>
          <a:prstGeom prst="rect">
            <a:avLst/>
          </a:prstGeom>
          <a:solidFill>
            <a:srgbClr val="D8D8D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pic>
        <p:nvPicPr>
          <p:cNvPr descr="A picture containing symbol, font, logo, graphics&#10;&#10;Description automatically generated" id="522" name="Google Shape;522;p31"/>
          <p:cNvPicPr preferRelativeResize="0"/>
          <p:nvPr/>
        </p:nvPicPr>
        <p:blipFill rotWithShape="1">
          <a:blip r:embed="rId2">
            <a:alphaModFix/>
          </a:blip>
          <a:srcRect b="0" l="0" r="0" t="0"/>
          <a:stretch/>
        </p:blipFill>
        <p:spPr>
          <a:xfrm>
            <a:off x="8329489" y="139958"/>
            <a:ext cx="622897" cy="615239"/>
          </a:xfrm>
          <a:prstGeom prst="rect">
            <a:avLst/>
          </a:prstGeom>
          <a:noFill/>
          <a:ln>
            <a:noFill/>
          </a:ln>
        </p:spPr>
      </p:pic>
      <p:sp>
        <p:nvSpPr>
          <p:cNvPr id="523" name="Google Shape;523;p31"/>
          <p:cNvSpPr/>
          <p:nvPr/>
        </p:nvSpPr>
        <p:spPr>
          <a:xfrm>
            <a:off x="3291439" y="1613898"/>
            <a:ext cx="5860521" cy="685800"/>
          </a:xfrm>
          <a:prstGeom prst="rect">
            <a:avLst/>
          </a:prstGeom>
          <a:solidFill>
            <a:schemeClr val="accent1"/>
          </a:solidFill>
          <a:ln cap="flat" cmpd="sng" w="25400">
            <a:solidFill>
              <a:srgbClr val="99341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92" name="Shape 1292"/>
        <p:cNvGrpSpPr/>
        <p:nvPr/>
      </p:nvGrpSpPr>
      <p:grpSpPr>
        <a:xfrm>
          <a:off x="0" y="0"/>
          <a:ext cx="0" cy="0"/>
          <a:chOff x="0" y="0"/>
          <a:chExt cx="0" cy="0"/>
        </a:xfrm>
      </p:grpSpPr>
      <p:sp>
        <p:nvSpPr>
          <p:cNvPr id="1293" name="Google Shape;1293;p49"/>
          <p:cNvSpPr txBox="1"/>
          <p:nvPr>
            <p:ph type="title"/>
          </p:nvPr>
        </p:nvSpPr>
        <p:spPr>
          <a:xfrm>
            <a:off x="311700" y="445025"/>
            <a:ext cx="8520600" cy="572700"/>
          </a:xfrm>
          <a:prstGeom prst="rect">
            <a:avLst/>
          </a:prstGeom>
          <a:noFill/>
          <a:ln>
            <a:noFill/>
          </a:ln>
        </p:spPr>
        <p:txBody>
          <a:bodyPr anchorCtr="0" anchor="ctr" bIns="45700" lIns="0" spcFirstLastPara="1" rIns="0" wrap="square" tIns="45700">
            <a:normAutofit/>
          </a:bodyPr>
          <a:lstStyle>
            <a:lvl1pPr lvl="0" algn="l">
              <a:lnSpc>
                <a:spcPct val="100000"/>
              </a:lnSpc>
              <a:spcBef>
                <a:spcPts val="0"/>
              </a:spcBef>
              <a:spcAft>
                <a:spcPts val="0"/>
              </a:spcAft>
              <a:buSzPts val="27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94" name="Google Shape;1294;p49"/>
          <p:cNvSpPr txBox="1"/>
          <p:nvPr>
            <p:ph idx="1" type="body"/>
          </p:nvPr>
        </p:nvSpPr>
        <p:spPr>
          <a:xfrm>
            <a:off x="311700" y="1152475"/>
            <a:ext cx="8520600" cy="3416400"/>
          </a:xfrm>
          <a:prstGeom prst="rect">
            <a:avLst/>
          </a:prstGeom>
          <a:noFill/>
          <a:ln>
            <a:noFill/>
          </a:ln>
        </p:spPr>
        <p:txBody>
          <a:bodyPr anchorCtr="0" anchor="t" bIns="45700" lIns="0" spcFirstLastPara="1" rIns="0" wrap="square" tIns="45700">
            <a:normAutofit/>
          </a:bodyPr>
          <a:lstStyle>
            <a:lvl1pPr indent="-400050" lvl="0" marL="457200" algn="l">
              <a:lnSpc>
                <a:spcPct val="100000"/>
              </a:lnSpc>
              <a:spcBef>
                <a:spcPts val="500"/>
              </a:spcBef>
              <a:spcAft>
                <a:spcPts val="0"/>
              </a:spcAft>
              <a:buSzPts val="2700"/>
              <a:buChar char="•"/>
              <a:defRPr/>
            </a:lvl1pPr>
            <a:lvl2pPr indent="-381000" lvl="1" marL="914400" algn="l">
              <a:lnSpc>
                <a:spcPct val="100000"/>
              </a:lnSpc>
              <a:spcBef>
                <a:spcPts val="500"/>
              </a:spcBef>
              <a:spcAft>
                <a:spcPts val="0"/>
              </a:spcAft>
              <a:buSzPts val="2400"/>
              <a:buChar char="–"/>
              <a:defRPr/>
            </a:lvl2pPr>
            <a:lvl3pPr indent="-342900" lvl="2" marL="1371600" algn="l">
              <a:lnSpc>
                <a:spcPct val="100000"/>
              </a:lnSpc>
              <a:spcBef>
                <a:spcPts val="400"/>
              </a:spcBef>
              <a:spcAft>
                <a:spcPts val="0"/>
              </a:spcAft>
              <a:buSzPts val="1800"/>
              <a:buChar char="•"/>
              <a:defRPr/>
            </a:lvl3pPr>
            <a:lvl4pPr indent="-323850" lvl="3" marL="1828800" algn="l">
              <a:lnSpc>
                <a:spcPct val="100000"/>
              </a:lnSpc>
              <a:spcBef>
                <a:spcPts val="300"/>
              </a:spcBef>
              <a:spcAft>
                <a:spcPts val="0"/>
              </a:spcAft>
              <a:buSzPts val="1500"/>
              <a:buChar char="–"/>
              <a:defRPr/>
            </a:lvl4pPr>
            <a:lvl5pPr indent="-323850" lvl="4" marL="2286000" algn="l">
              <a:lnSpc>
                <a:spcPct val="100000"/>
              </a:lnSpc>
              <a:spcBef>
                <a:spcPts val="300"/>
              </a:spcBef>
              <a:spcAft>
                <a:spcPts val="0"/>
              </a:spcAft>
              <a:buSzPts val="1500"/>
              <a:buChar char="»"/>
              <a:defRPr/>
            </a:lvl5pPr>
            <a:lvl6pPr indent="-355600" lvl="5" marL="2743200" algn="l">
              <a:lnSpc>
                <a:spcPct val="100000"/>
              </a:lnSpc>
              <a:spcBef>
                <a:spcPts val="400"/>
              </a:spcBef>
              <a:spcAft>
                <a:spcPts val="0"/>
              </a:spcAft>
              <a:buSzPts val="2000"/>
              <a:buChar char="•"/>
              <a:defRPr/>
            </a:lvl6pPr>
            <a:lvl7pPr indent="-355600" lvl="6" marL="3200400" algn="l">
              <a:lnSpc>
                <a:spcPct val="100000"/>
              </a:lnSpc>
              <a:spcBef>
                <a:spcPts val="400"/>
              </a:spcBef>
              <a:spcAft>
                <a:spcPts val="0"/>
              </a:spcAft>
              <a:buSzPts val="2000"/>
              <a:buChar char="•"/>
              <a:defRPr/>
            </a:lvl7pPr>
            <a:lvl8pPr indent="-355600" lvl="7" marL="3657600" algn="l">
              <a:lnSpc>
                <a:spcPct val="100000"/>
              </a:lnSpc>
              <a:spcBef>
                <a:spcPts val="400"/>
              </a:spcBef>
              <a:spcAft>
                <a:spcPts val="0"/>
              </a:spcAft>
              <a:buSzPts val="2000"/>
              <a:buChar char="•"/>
              <a:defRPr/>
            </a:lvl8pPr>
            <a:lvl9pPr indent="-355600" lvl="8" marL="4114800" algn="l">
              <a:lnSpc>
                <a:spcPct val="100000"/>
              </a:lnSpc>
              <a:spcBef>
                <a:spcPts val="400"/>
              </a:spcBef>
              <a:spcAft>
                <a:spcPts val="0"/>
              </a:spcAft>
              <a:buSzPts val="2000"/>
              <a:buChar char="•"/>
              <a:defRPr/>
            </a:lvl9pPr>
          </a:lstStyle>
          <a:p/>
        </p:txBody>
      </p:sp>
      <p:sp>
        <p:nvSpPr>
          <p:cNvPr id="1295" name="Google Shape;1295;p49"/>
          <p:cNvSpPr txBox="1"/>
          <p:nvPr>
            <p:ph idx="12" type="sldNum"/>
          </p:nvPr>
        </p:nvSpPr>
        <p:spPr>
          <a:xfrm>
            <a:off x="8472458" y="4663217"/>
            <a:ext cx="548700" cy="393600"/>
          </a:xfrm>
          <a:prstGeom prst="rect">
            <a:avLst/>
          </a:prstGeom>
          <a:noFill/>
          <a:ln>
            <a:noFill/>
          </a:ln>
        </p:spPr>
        <p:txBody>
          <a:bodyPr anchorCtr="0" anchor="ctr" bIns="45700" lIns="0" spcFirstLastPara="1" rIns="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524" name="Shape 524"/>
        <p:cNvGrpSpPr/>
        <p:nvPr/>
      </p:nvGrpSpPr>
      <p:grpSpPr>
        <a:xfrm>
          <a:off x="0" y="0"/>
          <a:ext cx="0" cy="0"/>
          <a:chOff x="0" y="0"/>
          <a:chExt cx="0" cy="0"/>
        </a:xfrm>
      </p:grpSpPr>
      <p:sp>
        <p:nvSpPr>
          <p:cNvPr id="525" name="Google Shape;525;p32"/>
          <p:cNvSpPr txBox="1"/>
          <p:nvPr>
            <p:ph idx="12" type="sldNum"/>
          </p:nvPr>
        </p:nvSpPr>
        <p:spPr>
          <a:xfrm>
            <a:off x="8353404" y="4630341"/>
            <a:ext cx="565735" cy="317673"/>
          </a:xfrm>
          <a:prstGeom prst="rect">
            <a:avLst/>
          </a:prstGeom>
          <a:noFill/>
          <a:ln>
            <a:noFill/>
          </a:ln>
        </p:spPr>
        <p:txBody>
          <a:bodyPr anchorCtr="0" anchor="ctr" bIns="45700" lIns="0" spcFirstLastPara="1" rIns="0" wrap="square" tIns="45700">
            <a:noAutofit/>
          </a:bodyPr>
          <a:lstStyle>
            <a:lvl1pPr indent="0" lvl="0"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3300"/>
              <a:buFont typeface="Arial"/>
              <a:buNone/>
              <a:defRPr b="1" i="0" sz="3300" u="none" cap="none" strike="noStrike">
                <a:solidFill>
                  <a:schemeClr val="accent1"/>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
        <p:nvSpPr>
          <p:cNvPr id="526" name="Google Shape;526;p32"/>
          <p:cNvSpPr txBox="1"/>
          <p:nvPr>
            <p:ph idx="11" type="ftr"/>
          </p:nvPr>
        </p:nvSpPr>
        <p:spPr>
          <a:xfrm>
            <a:off x="466474" y="4667807"/>
            <a:ext cx="2895600" cy="273844"/>
          </a:xfrm>
          <a:prstGeom prst="rect">
            <a:avLst/>
          </a:prstGeom>
          <a:noFill/>
          <a:ln>
            <a:noFill/>
          </a:ln>
        </p:spPr>
        <p:txBody>
          <a:bodyPr anchorCtr="0" anchor="ctr" bIns="45700" lIns="0" spcFirstLastPara="1" rIns="0" wrap="square" tIns="45700">
            <a:noAutofit/>
          </a:bodyPr>
          <a:lstStyle>
            <a:lvl1pPr lvl="0" algn="l">
              <a:lnSpc>
                <a:spcPct val="100000"/>
              </a:lnSpc>
              <a:spcBef>
                <a:spcPts val="0"/>
              </a:spcBef>
              <a:spcAft>
                <a:spcPts val="0"/>
              </a:spcAft>
              <a:buSzPts val="1100"/>
              <a:buNone/>
              <a:defRPr>
                <a:solidFill>
                  <a:srgbClr val="A5A5A5"/>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27" name="Google Shape;527;p32"/>
          <p:cNvSpPr/>
          <p:nvPr/>
        </p:nvSpPr>
        <p:spPr>
          <a:xfrm>
            <a:off x="9061061" y="4542761"/>
            <a:ext cx="82939" cy="519097"/>
          </a:xfrm>
          <a:prstGeom prst="rect">
            <a:avLst/>
          </a:prstGeom>
          <a:solidFill>
            <a:srgbClr val="D8D8D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528" name="Google Shape;528;p32"/>
          <p:cNvSpPr/>
          <p:nvPr/>
        </p:nvSpPr>
        <p:spPr>
          <a:xfrm>
            <a:off x="-3704" y="0"/>
            <a:ext cx="9147704" cy="195486"/>
          </a:xfrm>
          <a:prstGeom prst="rect">
            <a:avLst/>
          </a:prstGeom>
          <a:solidFill>
            <a:srgbClr val="002060"/>
          </a:solidFill>
          <a:ln cap="flat" cmpd="sng" w="25400">
            <a:solidFill>
              <a:srgbClr val="00206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29" name="Shape 529"/>
        <p:cNvGrpSpPr/>
        <p:nvPr/>
      </p:nvGrpSpPr>
      <p:grpSpPr>
        <a:xfrm>
          <a:off x="0" y="0"/>
          <a:ext cx="0" cy="0"/>
          <a:chOff x="0" y="0"/>
          <a:chExt cx="0" cy="0"/>
        </a:xfrm>
      </p:grpSpPr>
      <p:sp>
        <p:nvSpPr>
          <p:cNvPr id="530" name="Google Shape;530;p33"/>
          <p:cNvSpPr txBox="1"/>
          <p:nvPr>
            <p:ph idx="1" type="body"/>
          </p:nvPr>
        </p:nvSpPr>
        <p:spPr>
          <a:xfrm>
            <a:off x="196374" y="897564"/>
            <a:ext cx="8229600" cy="3740804"/>
          </a:xfrm>
          <a:prstGeom prst="rect">
            <a:avLst/>
          </a:prstGeom>
          <a:noFill/>
          <a:ln>
            <a:noFill/>
          </a:ln>
        </p:spPr>
        <p:txBody>
          <a:bodyPr anchorCtr="0" anchor="t" bIns="45700" lIns="0" spcFirstLastPara="1" rIns="0" wrap="square" tIns="45700">
            <a:normAutofit/>
          </a:bodyPr>
          <a:lstStyle>
            <a:lvl1pPr indent="-317500" lvl="0" marL="457200" algn="l">
              <a:lnSpc>
                <a:spcPct val="100000"/>
              </a:lnSpc>
              <a:spcBef>
                <a:spcPts val="300"/>
              </a:spcBef>
              <a:spcAft>
                <a:spcPts val="0"/>
              </a:spcAft>
              <a:buClr>
                <a:schemeClr val="dk1"/>
              </a:buClr>
              <a:buSzPts val="1400"/>
              <a:buChar char="•"/>
              <a:defRPr sz="1400">
                <a:solidFill>
                  <a:schemeClr val="dk1"/>
                </a:solidFill>
              </a:defRPr>
            </a:lvl1pPr>
            <a:lvl2pPr indent="-317500" lvl="1" marL="914400" algn="l">
              <a:lnSpc>
                <a:spcPct val="100000"/>
              </a:lnSpc>
              <a:spcBef>
                <a:spcPts val="300"/>
              </a:spcBef>
              <a:spcAft>
                <a:spcPts val="0"/>
              </a:spcAft>
              <a:buClr>
                <a:schemeClr val="dk1"/>
              </a:buClr>
              <a:buSzPts val="1400"/>
              <a:buChar char="–"/>
              <a:defRPr/>
            </a:lvl2pPr>
            <a:lvl3pPr indent="-317500" lvl="2" marL="1371600" algn="l">
              <a:lnSpc>
                <a:spcPct val="100000"/>
              </a:lnSpc>
              <a:spcBef>
                <a:spcPts val="300"/>
              </a:spcBef>
              <a:spcAft>
                <a:spcPts val="0"/>
              </a:spcAft>
              <a:buClr>
                <a:schemeClr val="dk1"/>
              </a:buClr>
              <a:buSzPts val="1400"/>
              <a:buChar char="•"/>
              <a:defRPr/>
            </a:lvl3pPr>
            <a:lvl4pPr indent="-317500" lvl="3" marL="1828800" algn="l">
              <a:lnSpc>
                <a:spcPct val="100000"/>
              </a:lnSpc>
              <a:spcBef>
                <a:spcPts val="300"/>
              </a:spcBef>
              <a:spcAft>
                <a:spcPts val="0"/>
              </a:spcAft>
              <a:buClr>
                <a:schemeClr val="dk1"/>
              </a:buClr>
              <a:buSzPts val="1400"/>
              <a:buChar char="–"/>
              <a:defRPr/>
            </a:lvl4pPr>
            <a:lvl5pPr indent="-317500" lvl="4" marL="2286000" algn="l">
              <a:lnSpc>
                <a:spcPct val="100000"/>
              </a:lnSpc>
              <a:spcBef>
                <a:spcPts val="3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531" name="Google Shape;531;p33"/>
          <p:cNvSpPr txBox="1"/>
          <p:nvPr>
            <p:ph idx="10" type="dt"/>
          </p:nvPr>
        </p:nvSpPr>
        <p:spPr>
          <a:xfrm>
            <a:off x="6814587" y="4270177"/>
            <a:ext cx="2133600" cy="273844"/>
          </a:xfrm>
          <a:prstGeom prst="rect">
            <a:avLst/>
          </a:prstGeom>
          <a:noFill/>
          <a:ln>
            <a:noFill/>
          </a:ln>
        </p:spPr>
        <p:txBody>
          <a:bodyPr anchorCtr="0" anchor="ctr" bIns="45700" lIns="0" spcFirstLastPara="1" rIns="0" wrap="square" tIns="4570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32" name="Google Shape;532;p33"/>
          <p:cNvSpPr txBox="1"/>
          <p:nvPr>
            <p:ph idx="11" type="ftr"/>
          </p:nvPr>
        </p:nvSpPr>
        <p:spPr>
          <a:xfrm>
            <a:off x="3178220" y="4767263"/>
            <a:ext cx="2895600" cy="273844"/>
          </a:xfrm>
          <a:prstGeom prst="rect">
            <a:avLst/>
          </a:prstGeom>
          <a:noFill/>
          <a:ln>
            <a:noFill/>
          </a:ln>
        </p:spPr>
        <p:txBody>
          <a:bodyPr anchorCtr="0" anchor="ctr" bIns="45700" lIns="0" spcFirstLastPara="1" rIns="0" wrap="square" tIns="4570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33" name="Google Shape;533;p33"/>
          <p:cNvSpPr txBox="1"/>
          <p:nvPr>
            <p:ph idx="12" type="sldNum"/>
          </p:nvPr>
        </p:nvSpPr>
        <p:spPr>
          <a:xfrm>
            <a:off x="6607220" y="4767263"/>
            <a:ext cx="2133600" cy="273844"/>
          </a:xfrm>
          <a:prstGeom prst="rect">
            <a:avLst/>
          </a:prstGeom>
          <a:noFill/>
          <a:ln>
            <a:noFill/>
          </a:ln>
        </p:spPr>
        <p:txBody>
          <a:bodyPr anchorCtr="0" anchor="ctr" bIns="45700" lIns="0" spcFirstLastPara="1" rIns="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34" name="Shape 534"/>
        <p:cNvGrpSpPr/>
        <p:nvPr/>
      </p:nvGrpSpPr>
      <p:grpSpPr>
        <a:xfrm>
          <a:off x="0" y="0"/>
          <a:ext cx="0" cy="0"/>
          <a:chOff x="0" y="0"/>
          <a:chExt cx="0" cy="0"/>
        </a:xfrm>
      </p:grpSpPr>
      <p:sp>
        <p:nvSpPr>
          <p:cNvPr id="535" name="Google Shape;535;p34"/>
          <p:cNvSpPr txBox="1"/>
          <p:nvPr>
            <p:ph type="title"/>
          </p:nvPr>
        </p:nvSpPr>
        <p:spPr>
          <a:xfrm>
            <a:off x="311700" y="445025"/>
            <a:ext cx="8520600" cy="572700"/>
          </a:xfrm>
          <a:prstGeom prst="rect">
            <a:avLst/>
          </a:prstGeom>
          <a:noFill/>
          <a:ln>
            <a:noFill/>
          </a:ln>
        </p:spPr>
        <p:txBody>
          <a:bodyPr anchorCtr="0" anchor="ctr" bIns="45700" lIns="0" spcFirstLastPara="1" rIns="0" wrap="square" tIns="45700">
            <a:normAutofit/>
          </a:bodyPr>
          <a:lstStyle>
            <a:lvl1pPr lvl="0" algn="l">
              <a:lnSpc>
                <a:spcPct val="100000"/>
              </a:lnSpc>
              <a:spcBef>
                <a:spcPts val="0"/>
              </a:spcBef>
              <a:spcAft>
                <a:spcPts val="0"/>
              </a:spcAft>
              <a:buSzPts val="27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36" name="Google Shape;536;p34"/>
          <p:cNvSpPr txBox="1"/>
          <p:nvPr>
            <p:ph idx="1" type="body"/>
          </p:nvPr>
        </p:nvSpPr>
        <p:spPr>
          <a:xfrm>
            <a:off x="311700" y="1152475"/>
            <a:ext cx="3999900" cy="3416400"/>
          </a:xfrm>
          <a:prstGeom prst="rect">
            <a:avLst/>
          </a:prstGeom>
          <a:noFill/>
          <a:ln>
            <a:noFill/>
          </a:ln>
        </p:spPr>
        <p:txBody>
          <a:bodyPr anchorCtr="0" anchor="t" bIns="45700" lIns="0" spcFirstLastPara="1" rIns="0" wrap="square" tIns="45700">
            <a:normAutofit/>
          </a:bodyPr>
          <a:lstStyle>
            <a:lvl1pPr indent="-317500" lvl="0" marL="457200" algn="l">
              <a:lnSpc>
                <a:spcPct val="100000"/>
              </a:lnSpc>
              <a:spcBef>
                <a:spcPts val="500"/>
              </a:spcBef>
              <a:spcAft>
                <a:spcPts val="0"/>
              </a:spcAft>
              <a:buSzPts val="1400"/>
              <a:buChar char="•"/>
              <a:defRPr sz="1400"/>
            </a:lvl1pPr>
            <a:lvl2pPr indent="-304800" lvl="1" marL="914400" algn="l">
              <a:lnSpc>
                <a:spcPct val="100000"/>
              </a:lnSpc>
              <a:spcBef>
                <a:spcPts val="500"/>
              </a:spcBef>
              <a:spcAft>
                <a:spcPts val="0"/>
              </a:spcAft>
              <a:buSzPts val="1200"/>
              <a:buChar char="–"/>
              <a:defRPr sz="1200"/>
            </a:lvl2pPr>
            <a:lvl3pPr indent="-304800" lvl="2" marL="1371600" algn="l">
              <a:lnSpc>
                <a:spcPct val="100000"/>
              </a:lnSpc>
              <a:spcBef>
                <a:spcPts val="400"/>
              </a:spcBef>
              <a:spcAft>
                <a:spcPts val="0"/>
              </a:spcAft>
              <a:buSzPts val="1200"/>
              <a:buChar char="•"/>
              <a:defRPr sz="1200"/>
            </a:lvl3pPr>
            <a:lvl4pPr indent="-304800" lvl="3" marL="1828800" algn="l">
              <a:lnSpc>
                <a:spcPct val="100000"/>
              </a:lnSpc>
              <a:spcBef>
                <a:spcPts val="300"/>
              </a:spcBef>
              <a:spcAft>
                <a:spcPts val="0"/>
              </a:spcAft>
              <a:buSzPts val="1200"/>
              <a:buChar char="–"/>
              <a:defRPr sz="1200"/>
            </a:lvl4pPr>
            <a:lvl5pPr indent="-304800" lvl="4" marL="2286000" algn="l">
              <a:lnSpc>
                <a:spcPct val="100000"/>
              </a:lnSpc>
              <a:spcBef>
                <a:spcPts val="300"/>
              </a:spcBef>
              <a:spcAft>
                <a:spcPts val="0"/>
              </a:spcAft>
              <a:buSzPts val="1200"/>
              <a:buChar char="»"/>
              <a:defRPr sz="1200"/>
            </a:lvl5pPr>
            <a:lvl6pPr indent="-304800" lvl="5" marL="2743200" algn="l">
              <a:lnSpc>
                <a:spcPct val="100000"/>
              </a:lnSpc>
              <a:spcBef>
                <a:spcPts val="400"/>
              </a:spcBef>
              <a:spcAft>
                <a:spcPts val="0"/>
              </a:spcAft>
              <a:buSzPts val="1200"/>
              <a:buChar char="•"/>
              <a:defRPr sz="1200"/>
            </a:lvl6pPr>
            <a:lvl7pPr indent="-304800" lvl="6" marL="3200400" algn="l">
              <a:lnSpc>
                <a:spcPct val="100000"/>
              </a:lnSpc>
              <a:spcBef>
                <a:spcPts val="400"/>
              </a:spcBef>
              <a:spcAft>
                <a:spcPts val="0"/>
              </a:spcAft>
              <a:buSzPts val="1200"/>
              <a:buChar char="•"/>
              <a:defRPr sz="1200"/>
            </a:lvl7pPr>
            <a:lvl8pPr indent="-304800" lvl="7" marL="3657600" algn="l">
              <a:lnSpc>
                <a:spcPct val="100000"/>
              </a:lnSpc>
              <a:spcBef>
                <a:spcPts val="400"/>
              </a:spcBef>
              <a:spcAft>
                <a:spcPts val="0"/>
              </a:spcAft>
              <a:buSzPts val="1200"/>
              <a:buChar char="•"/>
              <a:defRPr sz="1200"/>
            </a:lvl8pPr>
            <a:lvl9pPr indent="-304800" lvl="8" marL="4114800" algn="l">
              <a:lnSpc>
                <a:spcPct val="100000"/>
              </a:lnSpc>
              <a:spcBef>
                <a:spcPts val="400"/>
              </a:spcBef>
              <a:spcAft>
                <a:spcPts val="0"/>
              </a:spcAft>
              <a:buSzPts val="1200"/>
              <a:buChar char="•"/>
              <a:defRPr sz="1200"/>
            </a:lvl9pPr>
          </a:lstStyle>
          <a:p/>
        </p:txBody>
      </p:sp>
      <p:sp>
        <p:nvSpPr>
          <p:cNvPr id="537" name="Google Shape;537;p34"/>
          <p:cNvSpPr txBox="1"/>
          <p:nvPr>
            <p:ph idx="2" type="body"/>
          </p:nvPr>
        </p:nvSpPr>
        <p:spPr>
          <a:xfrm>
            <a:off x="4832400" y="1152475"/>
            <a:ext cx="3999900" cy="3416400"/>
          </a:xfrm>
          <a:prstGeom prst="rect">
            <a:avLst/>
          </a:prstGeom>
          <a:noFill/>
          <a:ln>
            <a:noFill/>
          </a:ln>
        </p:spPr>
        <p:txBody>
          <a:bodyPr anchorCtr="0" anchor="t" bIns="45700" lIns="0" spcFirstLastPara="1" rIns="0" wrap="square" tIns="45700">
            <a:normAutofit/>
          </a:bodyPr>
          <a:lstStyle>
            <a:lvl1pPr indent="-317500" lvl="0" marL="457200" algn="l">
              <a:lnSpc>
                <a:spcPct val="100000"/>
              </a:lnSpc>
              <a:spcBef>
                <a:spcPts val="500"/>
              </a:spcBef>
              <a:spcAft>
                <a:spcPts val="0"/>
              </a:spcAft>
              <a:buSzPts val="1400"/>
              <a:buChar char="•"/>
              <a:defRPr sz="1400"/>
            </a:lvl1pPr>
            <a:lvl2pPr indent="-304800" lvl="1" marL="914400" algn="l">
              <a:lnSpc>
                <a:spcPct val="100000"/>
              </a:lnSpc>
              <a:spcBef>
                <a:spcPts val="500"/>
              </a:spcBef>
              <a:spcAft>
                <a:spcPts val="0"/>
              </a:spcAft>
              <a:buSzPts val="1200"/>
              <a:buChar char="–"/>
              <a:defRPr sz="1200"/>
            </a:lvl2pPr>
            <a:lvl3pPr indent="-304800" lvl="2" marL="1371600" algn="l">
              <a:lnSpc>
                <a:spcPct val="100000"/>
              </a:lnSpc>
              <a:spcBef>
                <a:spcPts val="400"/>
              </a:spcBef>
              <a:spcAft>
                <a:spcPts val="0"/>
              </a:spcAft>
              <a:buSzPts val="1200"/>
              <a:buChar char="•"/>
              <a:defRPr sz="1200"/>
            </a:lvl3pPr>
            <a:lvl4pPr indent="-304800" lvl="3" marL="1828800" algn="l">
              <a:lnSpc>
                <a:spcPct val="100000"/>
              </a:lnSpc>
              <a:spcBef>
                <a:spcPts val="300"/>
              </a:spcBef>
              <a:spcAft>
                <a:spcPts val="0"/>
              </a:spcAft>
              <a:buSzPts val="1200"/>
              <a:buChar char="–"/>
              <a:defRPr sz="1200"/>
            </a:lvl4pPr>
            <a:lvl5pPr indent="-304800" lvl="4" marL="2286000" algn="l">
              <a:lnSpc>
                <a:spcPct val="100000"/>
              </a:lnSpc>
              <a:spcBef>
                <a:spcPts val="300"/>
              </a:spcBef>
              <a:spcAft>
                <a:spcPts val="0"/>
              </a:spcAft>
              <a:buSzPts val="1200"/>
              <a:buChar char="»"/>
              <a:defRPr sz="1200"/>
            </a:lvl5pPr>
            <a:lvl6pPr indent="-304800" lvl="5" marL="2743200" algn="l">
              <a:lnSpc>
                <a:spcPct val="100000"/>
              </a:lnSpc>
              <a:spcBef>
                <a:spcPts val="400"/>
              </a:spcBef>
              <a:spcAft>
                <a:spcPts val="0"/>
              </a:spcAft>
              <a:buSzPts val="1200"/>
              <a:buChar char="•"/>
              <a:defRPr sz="1200"/>
            </a:lvl6pPr>
            <a:lvl7pPr indent="-304800" lvl="6" marL="3200400" algn="l">
              <a:lnSpc>
                <a:spcPct val="100000"/>
              </a:lnSpc>
              <a:spcBef>
                <a:spcPts val="400"/>
              </a:spcBef>
              <a:spcAft>
                <a:spcPts val="0"/>
              </a:spcAft>
              <a:buSzPts val="1200"/>
              <a:buChar char="•"/>
              <a:defRPr sz="1200"/>
            </a:lvl7pPr>
            <a:lvl8pPr indent="-304800" lvl="7" marL="3657600" algn="l">
              <a:lnSpc>
                <a:spcPct val="100000"/>
              </a:lnSpc>
              <a:spcBef>
                <a:spcPts val="400"/>
              </a:spcBef>
              <a:spcAft>
                <a:spcPts val="0"/>
              </a:spcAft>
              <a:buSzPts val="1200"/>
              <a:buChar char="•"/>
              <a:defRPr sz="1200"/>
            </a:lvl8pPr>
            <a:lvl9pPr indent="-304800" lvl="8" marL="4114800" algn="l">
              <a:lnSpc>
                <a:spcPct val="100000"/>
              </a:lnSpc>
              <a:spcBef>
                <a:spcPts val="400"/>
              </a:spcBef>
              <a:spcAft>
                <a:spcPts val="0"/>
              </a:spcAft>
              <a:buSzPts val="1200"/>
              <a:buChar char="•"/>
              <a:defRPr sz="1200"/>
            </a:lvl9pPr>
          </a:lstStyle>
          <a:p/>
        </p:txBody>
      </p:sp>
      <p:sp>
        <p:nvSpPr>
          <p:cNvPr id="538" name="Google Shape;538;p34"/>
          <p:cNvSpPr txBox="1"/>
          <p:nvPr>
            <p:ph idx="12" type="sldNum"/>
          </p:nvPr>
        </p:nvSpPr>
        <p:spPr>
          <a:xfrm>
            <a:off x="8472458" y="4663217"/>
            <a:ext cx="548700" cy="393600"/>
          </a:xfrm>
          <a:prstGeom prst="rect">
            <a:avLst/>
          </a:prstGeom>
          <a:noFill/>
          <a:ln>
            <a:noFill/>
          </a:ln>
        </p:spPr>
        <p:txBody>
          <a:bodyPr anchorCtr="0" anchor="ctr" bIns="45700" lIns="0" spcFirstLastPara="1" rIns="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spTree>
      <p:nvGrpSpPr>
        <p:cNvPr id="539" name="Shape 539"/>
        <p:cNvGrpSpPr/>
        <p:nvPr/>
      </p:nvGrpSpPr>
      <p:grpSpPr>
        <a:xfrm>
          <a:off x="0" y="0"/>
          <a:ext cx="0" cy="0"/>
          <a:chOff x="0" y="0"/>
          <a:chExt cx="0" cy="0"/>
        </a:xfrm>
      </p:grpSpPr>
      <p:sp>
        <p:nvSpPr>
          <p:cNvPr id="540" name="Google Shape;540;p35"/>
          <p:cNvSpPr txBox="1"/>
          <p:nvPr>
            <p:ph idx="12" type="sldNum"/>
          </p:nvPr>
        </p:nvSpPr>
        <p:spPr>
          <a:xfrm>
            <a:off x="8353404" y="4630341"/>
            <a:ext cx="565735" cy="317673"/>
          </a:xfrm>
          <a:prstGeom prst="rect">
            <a:avLst/>
          </a:prstGeom>
          <a:noFill/>
          <a:ln>
            <a:noFill/>
          </a:ln>
        </p:spPr>
        <p:txBody>
          <a:bodyPr anchorCtr="0" anchor="ctr" bIns="45700" lIns="0" spcFirstLastPara="1" rIns="0" wrap="square" tIns="45700">
            <a:noAutofit/>
          </a:bodyPr>
          <a:lstStyle>
            <a:lvl1pPr indent="0" lvl="0"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3300"/>
              <a:buFont typeface="Arial"/>
              <a:buNone/>
              <a:defRPr b="1" i="0" sz="3300" u="none" cap="none" strike="noStrike">
                <a:solidFill>
                  <a:schemeClr val="lt1"/>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
        <p:nvSpPr>
          <p:cNvPr id="541" name="Google Shape;541;p35"/>
          <p:cNvSpPr txBox="1"/>
          <p:nvPr>
            <p:ph idx="11" type="ftr"/>
          </p:nvPr>
        </p:nvSpPr>
        <p:spPr>
          <a:xfrm>
            <a:off x="466474" y="4667807"/>
            <a:ext cx="2895600" cy="273844"/>
          </a:xfrm>
          <a:prstGeom prst="rect">
            <a:avLst/>
          </a:prstGeom>
          <a:noFill/>
          <a:ln>
            <a:noFill/>
          </a:ln>
        </p:spPr>
        <p:txBody>
          <a:bodyPr anchorCtr="0" anchor="ctr" bIns="45700" lIns="0" spcFirstLastPara="1" rIns="0" wrap="square" tIns="45700">
            <a:noAutofit/>
          </a:bodyPr>
          <a:lstStyle>
            <a:lvl1pPr lvl="0" algn="l">
              <a:lnSpc>
                <a:spcPct val="100000"/>
              </a:lnSpc>
              <a:spcBef>
                <a:spcPts val="0"/>
              </a:spcBef>
              <a:spcAft>
                <a:spcPts val="0"/>
              </a:spcAft>
              <a:buSzPts val="1100"/>
              <a:buNone/>
              <a:defRPr>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grpSp>
        <p:nvGrpSpPr>
          <p:cNvPr id="542" name="Google Shape;542;p35"/>
          <p:cNvGrpSpPr/>
          <p:nvPr/>
        </p:nvGrpSpPr>
        <p:grpSpPr>
          <a:xfrm rot="10800000">
            <a:off x="1222755" y="0"/>
            <a:ext cx="1776256" cy="3088027"/>
            <a:chOff x="9723323" y="2696006"/>
            <a:chExt cx="2367725" cy="4117369"/>
          </a:xfrm>
        </p:grpSpPr>
        <p:sp>
          <p:nvSpPr>
            <p:cNvPr id="543" name="Google Shape;543;p35"/>
            <p:cNvSpPr/>
            <p:nvPr/>
          </p:nvSpPr>
          <p:spPr>
            <a:xfrm>
              <a:off x="9723323" y="3365345"/>
              <a:ext cx="83200" cy="101150"/>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4" name="Google Shape;544;p35"/>
            <p:cNvSpPr/>
            <p:nvPr/>
          </p:nvSpPr>
          <p:spPr>
            <a:xfrm>
              <a:off x="10180218" y="3365345"/>
              <a:ext cx="83200" cy="101150"/>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5" name="Google Shape;545;p35"/>
            <p:cNvSpPr/>
            <p:nvPr/>
          </p:nvSpPr>
          <p:spPr>
            <a:xfrm>
              <a:off x="10637112" y="3365345"/>
              <a:ext cx="83200" cy="101150"/>
            </a:xfrm>
            <a:custGeom>
              <a:rect b="b" l="l" r="r" t="t"/>
              <a:pathLst>
                <a:path extrusionOk="0" h="160496" w="184213">
                  <a:moveTo>
                    <a:pt x="184214"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6" name="Google Shape;546;p35"/>
            <p:cNvSpPr/>
            <p:nvPr/>
          </p:nvSpPr>
          <p:spPr>
            <a:xfrm>
              <a:off x="11094007" y="3365345"/>
              <a:ext cx="83200" cy="101150"/>
            </a:xfrm>
            <a:custGeom>
              <a:rect b="b" l="l" r="r" t="t"/>
              <a:pathLst>
                <a:path extrusionOk="0" h="160496" w="184213">
                  <a:moveTo>
                    <a:pt x="184213"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7" name="Google Shape;547;p35"/>
            <p:cNvSpPr/>
            <p:nvPr/>
          </p:nvSpPr>
          <p:spPr>
            <a:xfrm>
              <a:off x="11550902" y="3365345"/>
              <a:ext cx="83200" cy="101150"/>
            </a:xfrm>
            <a:custGeom>
              <a:rect b="b" l="l" r="r" t="t"/>
              <a:pathLst>
                <a:path extrusionOk="0" h="160496" w="184213">
                  <a:moveTo>
                    <a:pt x="184213"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8" name="Google Shape;548;p35"/>
            <p:cNvSpPr/>
            <p:nvPr/>
          </p:nvSpPr>
          <p:spPr>
            <a:xfrm>
              <a:off x="12007807" y="3365345"/>
              <a:ext cx="83240" cy="101150"/>
            </a:xfrm>
            <a:custGeom>
              <a:rect b="b" l="l" r="r" t="t"/>
              <a:pathLst>
                <a:path extrusionOk="0" h="160496" w="184308">
                  <a:moveTo>
                    <a:pt x="184309" y="0"/>
                  </a:moveTo>
                  <a:lnTo>
                    <a:pt x="0"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9" name="Google Shape;549;p35"/>
            <p:cNvSpPr/>
            <p:nvPr/>
          </p:nvSpPr>
          <p:spPr>
            <a:xfrm>
              <a:off x="11774014" y="3588459"/>
              <a:ext cx="83200" cy="101150"/>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0" name="Google Shape;550;p35"/>
            <p:cNvSpPr/>
            <p:nvPr/>
          </p:nvSpPr>
          <p:spPr>
            <a:xfrm>
              <a:off x="11317120" y="3588459"/>
              <a:ext cx="83200" cy="101150"/>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1" name="Google Shape;551;p35"/>
            <p:cNvSpPr/>
            <p:nvPr/>
          </p:nvSpPr>
          <p:spPr>
            <a:xfrm>
              <a:off x="10860225" y="3588459"/>
              <a:ext cx="83200" cy="101150"/>
            </a:xfrm>
            <a:custGeom>
              <a:rect b="b" l="l" r="r" t="t"/>
              <a:pathLst>
                <a:path extrusionOk="0" h="160496" w="184213">
                  <a:moveTo>
                    <a:pt x="0" y="0"/>
                  </a:moveTo>
                  <a:lnTo>
                    <a:pt x="184214"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2" name="Google Shape;552;p35"/>
            <p:cNvSpPr/>
            <p:nvPr/>
          </p:nvSpPr>
          <p:spPr>
            <a:xfrm>
              <a:off x="10403331" y="3588459"/>
              <a:ext cx="83200" cy="101150"/>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3" name="Google Shape;553;p35"/>
            <p:cNvSpPr/>
            <p:nvPr/>
          </p:nvSpPr>
          <p:spPr>
            <a:xfrm>
              <a:off x="9946435" y="3588459"/>
              <a:ext cx="83200" cy="101150"/>
            </a:xfrm>
            <a:custGeom>
              <a:rect b="b" l="l" r="r" t="t"/>
              <a:pathLst>
                <a:path extrusionOk="0" h="160496" w="184213">
                  <a:moveTo>
                    <a:pt x="0" y="0"/>
                  </a:moveTo>
                  <a:lnTo>
                    <a:pt x="184213"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4" name="Google Shape;554;p35"/>
            <p:cNvSpPr/>
            <p:nvPr/>
          </p:nvSpPr>
          <p:spPr>
            <a:xfrm>
              <a:off x="9723323" y="3811572"/>
              <a:ext cx="83200" cy="101150"/>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5" name="Google Shape;555;p35"/>
            <p:cNvSpPr/>
            <p:nvPr/>
          </p:nvSpPr>
          <p:spPr>
            <a:xfrm>
              <a:off x="10180218" y="3811572"/>
              <a:ext cx="83200" cy="101150"/>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6" name="Google Shape;556;p35"/>
            <p:cNvSpPr/>
            <p:nvPr/>
          </p:nvSpPr>
          <p:spPr>
            <a:xfrm>
              <a:off x="10637112" y="3811572"/>
              <a:ext cx="83200" cy="101150"/>
            </a:xfrm>
            <a:custGeom>
              <a:rect b="b" l="l" r="r" t="t"/>
              <a:pathLst>
                <a:path extrusionOk="0" h="160496" w="184213">
                  <a:moveTo>
                    <a:pt x="184214"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7" name="Google Shape;557;p35"/>
            <p:cNvSpPr/>
            <p:nvPr/>
          </p:nvSpPr>
          <p:spPr>
            <a:xfrm>
              <a:off x="11094007" y="3811572"/>
              <a:ext cx="83200" cy="101150"/>
            </a:xfrm>
            <a:custGeom>
              <a:rect b="b" l="l" r="r" t="t"/>
              <a:pathLst>
                <a:path extrusionOk="0" h="160496" w="184213">
                  <a:moveTo>
                    <a:pt x="184213"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8" name="Google Shape;558;p35"/>
            <p:cNvSpPr/>
            <p:nvPr/>
          </p:nvSpPr>
          <p:spPr>
            <a:xfrm>
              <a:off x="11550902" y="3811572"/>
              <a:ext cx="83200" cy="101150"/>
            </a:xfrm>
            <a:custGeom>
              <a:rect b="b" l="l" r="r" t="t"/>
              <a:pathLst>
                <a:path extrusionOk="0" h="160496" w="184213">
                  <a:moveTo>
                    <a:pt x="184213"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9" name="Google Shape;559;p35"/>
            <p:cNvSpPr/>
            <p:nvPr/>
          </p:nvSpPr>
          <p:spPr>
            <a:xfrm>
              <a:off x="12007807" y="3811572"/>
              <a:ext cx="83240" cy="101150"/>
            </a:xfrm>
            <a:custGeom>
              <a:rect b="b" l="l" r="r" t="t"/>
              <a:pathLst>
                <a:path extrusionOk="0" h="160496" w="184308">
                  <a:moveTo>
                    <a:pt x="184309" y="0"/>
                  </a:moveTo>
                  <a:lnTo>
                    <a:pt x="0" y="160496"/>
                  </a:lnTo>
                </a:path>
              </a:pathLst>
            </a:custGeom>
            <a:noFill/>
            <a:ln cap="rnd" cmpd="sng" w="190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0" name="Google Shape;560;p35"/>
            <p:cNvSpPr/>
            <p:nvPr/>
          </p:nvSpPr>
          <p:spPr>
            <a:xfrm>
              <a:off x="11774014" y="4034684"/>
              <a:ext cx="83200" cy="101150"/>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1" name="Google Shape;561;p35"/>
            <p:cNvSpPr/>
            <p:nvPr/>
          </p:nvSpPr>
          <p:spPr>
            <a:xfrm>
              <a:off x="11317120" y="4034684"/>
              <a:ext cx="83200" cy="101150"/>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2" name="Google Shape;562;p35"/>
            <p:cNvSpPr/>
            <p:nvPr/>
          </p:nvSpPr>
          <p:spPr>
            <a:xfrm>
              <a:off x="10860225" y="4034684"/>
              <a:ext cx="83200" cy="101150"/>
            </a:xfrm>
            <a:custGeom>
              <a:rect b="b" l="l" r="r" t="t"/>
              <a:pathLst>
                <a:path extrusionOk="0" h="160496" w="184213">
                  <a:moveTo>
                    <a:pt x="0" y="0"/>
                  </a:moveTo>
                  <a:lnTo>
                    <a:pt x="184214"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3" name="Google Shape;563;p35"/>
            <p:cNvSpPr/>
            <p:nvPr/>
          </p:nvSpPr>
          <p:spPr>
            <a:xfrm>
              <a:off x="10403331" y="4034684"/>
              <a:ext cx="83200" cy="101150"/>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4" name="Google Shape;564;p35"/>
            <p:cNvSpPr/>
            <p:nvPr/>
          </p:nvSpPr>
          <p:spPr>
            <a:xfrm>
              <a:off x="9946435" y="4034684"/>
              <a:ext cx="83200" cy="101150"/>
            </a:xfrm>
            <a:custGeom>
              <a:rect b="b" l="l" r="r" t="t"/>
              <a:pathLst>
                <a:path extrusionOk="0" h="160496" w="184213">
                  <a:moveTo>
                    <a:pt x="0" y="0"/>
                  </a:moveTo>
                  <a:lnTo>
                    <a:pt x="184213"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5" name="Google Shape;565;p35"/>
            <p:cNvSpPr/>
            <p:nvPr/>
          </p:nvSpPr>
          <p:spPr>
            <a:xfrm>
              <a:off x="9723323" y="4257798"/>
              <a:ext cx="83200" cy="101150"/>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6" name="Google Shape;566;p35"/>
            <p:cNvSpPr/>
            <p:nvPr/>
          </p:nvSpPr>
          <p:spPr>
            <a:xfrm>
              <a:off x="10180218" y="4257798"/>
              <a:ext cx="83200" cy="101150"/>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7" name="Google Shape;567;p35"/>
            <p:cNvSpPr/>
            <p:nvPr/>
          </p:nvSpPr>
          <p:spPr>
            <a:xfrm>
              <a:off x="10637112" y="4257798"/>
              <a:ext cx="83200" cy="101150"/>
            </a:xfrm>
            <a:custGeom>
              <a:rect b="b" l="l" r="r" t="t"/>
              <a:pathLst>
                <a:path extrusionOk="0" h="160496" w="184213">
                  <a:moveTo>
                    <a:pt x="184214"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8" name="Google Shape;568;p35"/>
            <p:cNvSpPr/>
            <p:nvPr/>
          </p:nvSpPr>
          <p:spPr>
            <a:xfrm>
              <a:off x="11094007" y="4257798"/>
              <a:ext cx="83200" cy="101150"/>
            </a:xfrm>
            <a:custGeom>
              <a:rect b="b" l="l" r="r" t="t"/>
              <a:pathLst>
                <a:path extrusionOk="0" h="160496" w="184213">
                  <a:moveTo>
                    <a:pt x="184213"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9" name="Google Shape;569;p35"/>
            <p:cNvSpPr/>
            <p:nvPr/>
          </p:nvSpPr>
          <p:spPr>
            <a:xfrm>
              <a:off x="11550902" y="4257798"/>
              <a:ext cx="83200" cy="101150"/>
            </a:xfrm>
            <a:custGeom>
              <a:rect b="b" l="l" r="r" t="t"/>
              <a:pathLst>
                <a:path extrusionOk="0" h="160496" w="184213">
                  <a:moveTo>
                    <a:pt x="184213"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0" name="Google Shape;570;p35"/>
            <p:cNvSpPr/>
            <p:nvPr/>
          </p:nvSpPr>
          <p:spPr>
            <a:xfrm>
              <a:off x="12007807" y="4257798"/>
              <a:ext cx="83240" cy="101150"/>
            </a:xfrm>
            <a:custGeom>
              <a:rect b="b" l="l" r="r" t="t"/>
              <a:pathLst>
                <a:path extrusionOk="0" h="160496" w="184308">
                  <a:moveTo>
                    <a:pt x="184309" y="0"/>
                  </a:moveTo>
                  <a:lnTo>
                    <a:pt x="0" y="160496"/>
                  </a:lnTo>
                </a:path>
              </a:pathLst>
            </a:custGeom>
            <a:noFill/>
            <a:ln cap="rnd" cmpd="sng" w="254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1" name="Google Shape;571;p35"/>
            <p:cNvSpPr/>
            <p:nvPr/>
          </p:nvSpPr>
          <p:spPr>
            <a:xfrm>
              <a:off x="11774014" y="4480911"/>
              <a:ext cx="83200" cy="101150"/>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2" name="Google Shape;572;p35"/>
            <p:cNvSpPr/>
            <p:nvPr/>
          </p:nvSpPr>
          <p:spPr>
            <a:xfrm>
              <a:off x="11317120" y="4480911"/>
              <a:ext cx="83200" cy="101150"/>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3" name="Google Shape;573;p35"/>
            <p:cNvSpPr/>
            <p:nvPr/>
          </p:nvSpPr>
          <p:spPr>
            <a:xfrm>
              <a:off x="10860225" y="4480911"/>
              <a:ext cx="83200" cy="101150"/>
            </a:xfrm>
            <a:custGeom>
              <a:rect b="b" l="l" r="r" t="t"/>
              <a:pathLst>
                <a:path extrusionOk="0" h="160496" w="184213">
                  <a:moveTo>
                    <a:pt x="0" y="0"/>
                  </a:moveTo>
                  <a:lnTo>
                    <a:pt x="184214"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4" name="Google Shape;574;p35"/>
            <p:cNvSpPr/>
            <p:nvPr/>
          </p:nvSpPr>
          <p:spPr>
            <a:xfrm>
              <a:off x="10403331" y="4480911"/>
              <a:ext cx="83200" cy="101150"/>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5" name="Google Shape;575;p35"/>
            <p:cNvSpPr/>
            <p:nvPr/>
          </p:nvSpPr>
          <p:spPr>
            <a:xfrm>
              <a:off x="9946435" y="4480911"/>
              <a:ext cx="83200" cy="101150"/>
            </a:xfrm>
            <a:custGeom>
              <a:rect b="b" l="l" r="r" t="t"/>
              <a:pathLst>
                <a:path extrusionOk="0" h="160496" w="184213">
                  <a:moveTo>
                    <a:pt x="0" y="0"/>
                  </a:moveTo>
                  <a:lnTo>
                    <a:pt x="184213"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6" name="Google Shape;576;p35"/>
            <p:cNvSpPr/>
            <p:nvPr/>
          </p:nvSpPr>
          <p:spPr>
            <a:xfrm>
              <a:off x="9723323" y="4704024"/>
              <a:ext cx="83200" cy="101150"/>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7" name="Google Shape;577;p35"/>
            <p:cNvSpPr/>
            <p:nvPr/>
          </p:nvSpPr>
          <p:spPr>
            <a:xfrm>
              <a:off x="10180218" y="4704024"/>
              <a:ext cx="83200" cy="101150"/>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8" name="Google Shape;578;p35"/>
            <p:cNvSpPr/>
            <p:nvPr/>
          </p:nvSpPr>
          <p:spPr>
            <a:xfrm>
              <a:off x="10637112" y="4704024"/>
              <a:ext cx="83200" cy="101150"/>
            </a:xfrm>
            <a:custGeom>
              <a:rect b="b" l="l" r="r" t="t"/>
              <a:pathLst>
                <a:path extrusionOk="0" h="160496" w="184213">
                  <a:moveTo>
                    <a:pt x="184214"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9" name="Google Shape;579;p35"/>
            <p:cNvSpPr/>
            <p:nvPr/>
          </p:nvSpPr>
          <p:spPr>
            <a:xfrm>
              <a:off x="11094007" y="4704024"/>
              <a:ext cx="83200" cy="101150"/>
            </a:xfrm>
            <a:custGeom>
              <a:rect b="b" l="l" r="r" t="t"/>
              <a:pathLst>
                <a:path extrusionOk="0" h="160496" w="184213">
                  <a:moveTo>
                    <a:pt x="184213"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0" name="Google Shape;580;p35"/>
            <p:cNvSpPr/>
            <p:nvPr/>
          </p:nvSpPr>
          <p:spPr>
            <a:xfrm>
              <a:off x="11550902" y="4704024"/>
              <a:ext cx="83200" cy="101150"/>
            </a:xfrm>
            <a:custGeom>
              <a:rect b="b" l="l" r="r" t="t"/>
              <a:pathLst>
                <a:path extrusionOk="0" h="160496" w="184213">
                  <a:moveTo>
                    <a:pt x="184213"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1" name="Google Shape;581;p35"/>
            <p:cNvSpPr/>
            <p:nvPr/>
          </p:nvSpPr>
          <p:spPr>
            <a:xfrm>
              <a:off x="12007807" y="4704024"/>
              <a:ext cx="83240" cy="101150"/>
            </a:xfrm>
            <a:custGeom>
              <a:rect b="b" l="l" r="r" t="t"/>
              <a:pathLst>
                <a:path extrusionOk="0" h="160496" w="184308">
                  <a:moveTo>
                    <a:pt x="184309" y="0"/>
                  </a:moveTo>
                  <a:lnTo>
                    <a:pt x="0" y="160496"/>
                  </a:lnTo>
                </a:path>
              </a:pathLst>
            </a:custGeom>
            <a:noFill/>
            <a:ln cap="rnd" cmpd="sng" w="317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2" name="Google Shape;582;p35"/>
            <p:cNvSpPr/>
            <p:nvPr/>
          </p:nvSpPr>
          <p:spPr>
            <a:xfrm>
              <a:off x="11774014" y="4927137"/>
              <a:ext cx="83200" cy="101150"/>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3" name="Google Shape;583;p35"/>
            <p:cNvSpPr/>
            <p:nvPr/>
          </p:nvSpPr>
          <p:spPr>
            <a:xfrm>
              <a:off x="11317120" y="4927137"/>
              <a:ext cx="83200" cy="101150"/>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4" name="Google Shape;584;p35"/>
            <p:cNvSpPr/>
            <p:nvPr/>
          </p:nvSpPr>
          <p:spPr>
            <a:xfrm>
              <a:off x="10860225" y="4927137"/>
              <a:ext cx="83200" cy="101150"/>
            </a:xfrm>
            <a:custGeom>
              <a:rect b="b" l="l" r="r" t="t"/>
              <a:pathLst>
                <a:path extrusionOk="0" h="160496" w="184213">
                  <a:moveTo>
                    <a:pt x="0" y="0"/>
                  </a:moveTo>
                  <a:lnTo>
                    <a:pt x="184214"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5" name="Google Shape;585;p35"/>
            <p:cNvSpPr/>
            <p:nvPr/>
          </p:nvSpPr>
          <p:spPr>
            <a:xfrm>
              <a:off x="10403331" y="4927137"/>
              <a:ext cx="83200" cy="101150"/>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6" name="Google Shape;586;p35"/>
            <p:cNvSpPr/>
            <p:nvPr/>
          </p:nvSpPr>
          <p:spPr>
            <a:xfrm>
              <a:off x="9946435" y="4927137"/>
              <a:ext cx="83200" cy="101150"/>
            </a:xfrm>
            <a:custGeom>
              <a:rect b="b" l="l" r="r" t="t"/>
              <a:pathLst>
                <a:path extrusionOk="0" h="160496" w="184213">
                  <a:moveTo>
                    <a:pt x="0" y="0"/>
                  </a:moveTo>
                  <a:lnTo>
                    <a:pt x="184213"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7" name="Google Shape;587;p35"/>
            <p:cNvSpPr/>
            <p:nvPr/>
          </p:nvSpPr>
          <p:spPr>
            <a:xfrm>
              <a:off x="9723323" y="5150250"/>
              <a:ext cx="83200" cy="101150"/>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8" name="Google Shape;588;p35"/>
            <p:cNvSpPr/>
            <p:nvPr/>
          </p:nvSpPr>
          <p:spPr>
            <a:xfrm>
              <a:off x="10180218" y="5150250"/>
              <a:ext cx="83200" cy="101150"/>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9" name="Google Shape;589;p35"/>
            <p:cNvSpPr/>
            <p:nvPr/>
          </p:nvSpPr>
          <p:spPr>
            <a:xfrm>
              <a:off x="10637112" y="5150250"/>
              <a:ext cx="83200" cy="101150"/>
            </a:xfrm>
            <a:custGeom>
              <a:rect b="b" l="l" r="r" t="t"/>
              <a:pathLst>
                <a:path extrusionOk="0" h="160496" w="184213">
                  <a:moveTo>
                    <a:pt x="184214"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0" name="Google Shape;590;p35"/>
            <p:cNvSpPr/>
            <p:nvPr/>
          </p:nvSpPr>
          <p:spPr>
            <a:xfrm>
              <a:off x="11094007" y="5150250"/>
              <a:ext cx="83200" cy="101150"/>
            </a:xfrm>
            <a:custGeom>
              <a:rect b="b" l="l" r="r" t="t"/>
              <a:pathLst>
                <a:path extrusionOk="0" h="160496" w="184213">
                  <a:moveTo>
                    <a:pt x="184213"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1" name="Google Shape;591;p35"/>
            <p:cNvSpPr/>
            <p:nvPr/>
          </p:nvSpPr>
          <p:spPr>
            <a:xfrm>
              <a:off x="11550902" y="5150250"/>
              <a:ext cx="83200" cy="101150"/>
            </a:xfrm>
            <a:custGeom>
              <a:rect b="b" l="l" r="r" t="t"/>
              <a:pathLst>
                <a:path extrusionOk="0" h="160496" w="184213">
                  <a:moveTo>
                    <a:pt x="184213"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2" name="Google Shape;592;p35"/>
            <p:cNvSpPr/>
            <p:nvPr/>
          </p:nvSpPr>
          <p:spPr>
            <a:xfrm>
              <a:off x="12007807" y="5150250"/>
              <a:ext cx="83240" cy="101150"/>
            </a:xfrm>
            <a:custGeom>
              <a:rect b="b" l="l" r="r" t="t"/>
              <a:pathLst>
                <a:path extrusionOk="0" h="160496" w="184308">
                  <a:moveTo>
                    <a:pt x="184309" y="0"/>
                  </a:moveTo>
                  <a:lnTo>
                    <a:pt x="0" y="160496"/>
                  </a:lnTo>
                </a:path>
              </a:pathLst>
            </a:custGeom>
            <a:noFill/>
            <a:ln cap="rnd" cmpd="sng" w="381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3" name="Google Shape;593;p35"/>
            <p:cNvSpPr/>
            <p:nvPr/>
          </p:nvSpPr>
          <p:spPr>
            <a:xfrm>
              <a:off x="11774014" y="5373379"/>
              <a:ext cx="83200" cy="101210"/>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4" name="Google Shape;594;p35"/>
            <p:cNvSpPr/>
            <p:nvPr/>
          </p:nvSpPr>
          <p:spPr>
            <a:xfrm>
              <a:off x="11317120" y="5373379"/>
              <a:ext cx="83200" cy="101210"/>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5" name="Google Shape;595;p35"/>
            <p:cNvSpPr/>
            <p:nvPr/>
          </p:nvSpPr>
          <p:spPr>
            <a:xfrm>
              <a:off x="10860225" y="5373379"/>
              <a:ext cx="83200" cy="101210"/>
            </a:xfrm>
            <a:custGeom>
              <a:rect b="b" l="l" r="r" t="t"/>
              <a:pathLst>
                <a:path extrusionOk="0" h="160591" w="184213">
                  <a:moveTo>
                    <a:pt x="0" y="0"/>
                  </a:moveTo>
                  <a:lnTo>
                    <a:pt x="184214"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6" name="Google Shape;596;p35"/>
            <p:cNvSpPr/>
            <p:nvPr/>
          </p:nvSpPr>
          <p:spPr>
            <a:xfrm>
              <a:off x="10403331" y="5373379"/>
              <a:ext cx="83200" cy="101210"/>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7" name="Google Shape;597;p35"/>
            <p:cNvSpPr/>
            <p:nvPr/>
          </p:nvSpPr>
          <p:spPr>
            <a:xfrm>
              <a:off x="9946435" y="5373379"/>
              <a:ext cx="83200" cy="101210"/>
            </a:xfrm>
            <a:custGeom>
              <a:rect b="b" l="l" r="r" t="t"/>
              <a:pathLst>
                <a:path extrusionOk="0" h="160591" w="184213">
                  <a:moveTo>
                    <a:pt x="0" y="0"/>
                  </a:moveTo>
                  <a:lnTo>
                    <a:pt x="184213" y="160591"/>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8" name="Google Shape;598;p35"/>
            <p:cNvSpPr/>
            <p:nvPr/>
          </p:nvSpPr>
          <p:spPr>
            <a:xfrm>
              <a:off x="9723323" y="5596565"/>
              <a:ext cx="83200" cy="101150"/>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9" name="Google Shape;599;p35"/>
            <p:cNvSpPr/>
            <p:nvPr/>
          </p:nvSpPr>
          <p:spPr>
            <a:xfrm>
              <a:off x="10180218" y="5596565"/>
              <a:ext cx="83200" cy="101150"/>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0" name="Google Shape;600;p35"/>
            <p:cNvSpPr/>
            <p:nvPr/>
          </p:nvSpPr>
          <p:spPr>
            <a:xfrm>
              <a:off x="10637112" y="5596565"/>
              <a:ext cx="83200" cy="101150"/>
            </a:xfrm>
            <a:custGeom>
              <a:rect b="b" l="l" r="r" t="t"/>
              <a:pathLst>
                <a:path extrusionOk="0" h="160496" w="184213">
                  <a:moveTo>
                    <a:pt x="184214"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1" name="Google Shape;601;p35"/>
            <p:cNvSpPr/>
            <p:nvPr/>
          </p:nvSpPr>
          <p:spPr>
            <a:xfrm>
              <a:off x="11094007" y="5596565"/>
              <a:ext cx="83200" cy="101150"/>
            </a:xfrm>
            <a:custGeom>
              <a:rect b="b" l="l" r="r" t="t"/>
              <a:pathLst>
                <a:path extrusionOk="0" h="160496" w="184213">
                  <a:moveTo>
                    <a:pt x="184213"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2" name="Google Shape;602;p35"/>
            <p:cNvSpPr/>
            <p:nvPr/>
          </p:nvSpPr>
          <p:spPr>
            <a:xfrm>
              <a:off x="11550902" y="5596565"/>
              <a:ext cx="83200" cy="101150"/>
            </a:xfrm>
            <a:custGeom>
              <a:rect b="b" l="l" r="r" t="t"/>
              <a:pathLst>
                <a:path extrusionOk="0" h="160496" w="184213">
                  <a:moveTo>
                    <a:pt x="184213"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3" name="Google Shape;603;p35"/>
            <p:cNvSpPr/>
            <p:nvPr/>
          </p:nvSpPr>
          <p:spPr>
            <a:xfrm>
              <a:off x="12007807" y="5596565"/>
              <a:ext cx="83240" cy="101150"/>
            </a:xfrm>
            <a:custGeom>
              <a:rect b="b" l="l" r="r" t="t"/>
              <a:pathLst>
                <a:path extrusionOk="0" h="160496" w="184308">
                  <a:moveTo>
                    <a:pt x="184309" y="0"/>
                  </a:moveTo>
                  <a:lnTo>
                    <a:pt x="0" y="160496"/>
                  </a:lnTo>
                </a:path>
              </a:pathLst>
            </a:custGeom>
            <a:noFill/>
            <a:ln cap="rnd" cmpd="sng" w="444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4" name="Google Shape;604;p35"/>
            <p:cNvSpPr/>
            <p:nvPr/>
          </p:nvSpPr>
          <p:spPr>
            <a:xfrm>
              <a:off x="11774014" y="5819678"/>
              <a:ext cx="83200" cy="101150"/>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5" name="Google Shape;605;p35"/>
            <p:cNvSpPr/>
            <p:nvPr/>
          </p:nvSpPr>
          <p:spPr>
            <a:xfrm>
              <a:off x="11317120" y="5819678"/>
              <a:ext cx="83200" cy="101150"/>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6" name="Google Shape;606;p35"/>
            <p:cNvSpPr/>
            <p:nvPr/>
          </p:nvSpPr>
          <p:spPr>
            <a:xfrm>
              <a:off x="10860225" y="5819678"/>
              <a:ext cx="83200" cy="101150"/>
            </a:xfrm>
            <a:custGeom>
              <a:rect b="b" l="l" r="r" t="t"/>
              <a:pathLst>
                <a:path extrusionOk="0" h="160496" w="184213">
                  <a:moveTo>
                    <a:pt x="0" y="0"/>
                  </a:moveTo>
                  <a:lnTo>
                    <a:pt x="184214"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7" name="Google Shape;607;p35"/>
            <p:cNvSpPr/>
            <p:nvPr/>
          </p:nvSpPr>
          <p:spPr>
            <a:xfrm>
              <a:off x="10403331" y="5819678"/>
              <a:ext cx="83200" cy="101150"/>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8" name="Google Shape;608;p35"/>
            <p:cNvSpPr/>
            <p:nvPr/>
          </p:nvSpPr>
          <p:spPr>
            <a:xfrm>
              <a:off x="9946435" y="5819678"/>
              <a:ext cx="83200" cy="101150"/>
            </a:xfrm>
            <a:custGeom>
              <a:rect b="b" l="l" r="r" t="t"/>
              <a:pathLst>
                <a:path extrusionOk="0" h="160496" w="184213">
                  <a:moveTo>
                    <a:pt x="0" y="0"/>
                  </a:moveTo>
                  <a:lnTo>
                    <a:pt x="184213"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9" name="Google Shape;609;p35"/>
            <p:cNvSpPr/>
            <p:nvPr/>
          </p:nvSpPr>
          <p:spPr>
            <a:xfrm>
              <a:off x="9723323" y="6042791"/>
              <a:ext cx="83200" cy="101150"/>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0" name="Google Shape;610;p35"/>
            <p:cNvSpPr/>
            <p:nvPr/>
          </p:nvSpPr>
          <p:spPr>
            <a:xfrm>
              <a:off x="10180218" y="6042791"/>
              <a:ext cx="83200" cy="101150"/>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1" name="Google Shape;611;p35"/>
            <p:cNvSpPr/>
            <p:nvPr/>
          </p:nvSpPr>
          <p:spPr>
            <a:xfrm>
              <a:off x="10637112" y="6042791"/>
              <a:ext cx="83200" cy="101150"/>
            </a:xfrm>
            <a:custGeom>
              <a:rect b="b" l="l" r="r" t="t"/>
              <a:pathLst>
                <a:path extrusionOk="0" h="160496" w="184213">
                  <a:moveTo>
                    <a:pt x="184214"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2" name="Google Shape;612;p35"/>
            <p:cNvSpPr/>
            <p:nvPr/>
          </p:nvSpPr>
          <p:spPr>
            <a:xfrm>
              <a:off x="11094007" y="6042791"/>
              <a:ext cx="83200" cy="101150"/>
            </a:xfrm>
            <a:custGeom>
              <a:rect b="b" l="l" r="r" t="t"/>
              <a:pathLst>
                <a:path extrusionOk="0" h="160496" w="184213">
                  <a:moveTo>
                    <a:pt x="184213"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3" name="Google Shape;613;p35"/>
            <p:cNvSpPr/>
            <p:nvPr/>
          </p:nvSpPr>
          <p:spPr>
            <a:xfrm>
              <a:off x="11550902" y="6042791"/>
              <a:ext cx="83200" cy="101150"/>
            </a:xfrm>
            <a:custGeom>
              <a:rect b="b" l="l" r="r" t="t"/>
              <a:pathLst>
                <a:path extrusionOk="0" h="160496" w="184213">
                  <a:moveTo>
                    <a:pt x="184213"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4" name="Google Shape;614;p35"/>
            <p:cNvSpPr/>
            <p:nvPr/>
          </p:nvSpPr>
          <p:spPr>
            <a:xfrm>
              <a:off x="12007807" y="6042791"/>
              <a:ext cx="83240" cy="101150"/>
            </a:xfrm>
            <a:custGeom>
              <a:rect b="b" l="l" r="r" t="t"/>
              <a:pathLst>
                <a:path extrusionOk="0" h="160496" w="184308">
                  <a:moveTo>
                    <a:pt x="184309" y="0"/>
                  </a:moveTo>
                  <a:lnTo>
                    <a:pt x="0" y="160496"/>
                  </a:lnTo>
                </a:path>
              </a:pathLst>
            </a:custGeom>
            <a:noFill/>
            <a:ln cap="rnd" cmpd="sng" w="508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5" name="Google Shape;615;p35"/>
            <p:cNvSpPr/>
            <p:nvPr/>
          </p:nvSpPr>
          <p:spPr>
            <a:xfrm>
              <a:off x="11774014" y="6265904"/>
              <a:ext cx="83200" cy="101150"/>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6" name="Google Shape;616;p35"/>
            <p:cNvSpPr/>
            <p:nvPr/>
          </p:nvSpPr>
          <p:spPr>
            <a:xfrm>
              <a:off x="11317120" y="6265904"/>
              <a:ext cx="83200" cy="101150"/>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7" name="Google Shape;617;p35"/>
            <p:cNvSpPr/>
            <p:nvPr/>
          </p:nvSpPr>
          <p:spPr>
            <a:xfrm>
              <a:off x="10860225" y="6265904"/>
              <a:ext cx="83200" cy="101150"/>
            </a:xfrm>
            <a:custGeom>
              <a:rect b="b" l="l" r="r" t="t"/>
              <a:pathLst>
                <a:path extrusionOk="0" h="160496" w="184213">
                  <a:moveTo>
                    <a:pt x="0" y="0"/>
                  </a:moveTo>
                  <a:lnTo>
                    <a:pt x="184214"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8" name="Google Shape;618;p35"/>
            <p:cNvSpPr/>
            <p:nvPr/>
          </p:nvSpPr>
          <p:spPr>
            <a:xfrm>
              <a:off x="10403331" y="6265904"/>
              <a:ext cx="83200" cy="101150"/>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9" name="Google Shape;619;p35"/>
            <p:cNvSpPr/>
            <p:nvPr/>
          </p:nvSpPr>
          <p:spPr>
            <a:xfrm>
              <a:off x="9946435" y="6265904"/>
              <a:ext cx="83200" cy="101150"/>
            </a:xfrm>
            <a:custGeom>
              <a:rect b="b" l="l" r="r" t="t"/>
              <a:pathLst>
                <a:path extrusionOk="0" h="160496" w="184213">
                  <a:moveTo>
                    <a:pt x="0" y="0"/>
                  </a:moveTo>
                  <a:lnTo>
                    <a:pt x="184213" y="160496"/>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0" name="Google Shape;620;p35"/>
            <p:cNvSpPr/>
            <p:nvPr/>
          </p:nvSpPr>
          <p:spPr>
            <a:xfrm>
              <a:off x="9723323" y="6489032"/>
              <a:ext cx="83200" cy="101210"/>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1" name="Google Shape;621;p35"/>
            <p:cNvSpPr/>
            <p:nvPr/>
          </p:nvSpPr>
          <p:spPr>
            <a:xfrm>
              <a:off x="10180218" y="6489032"/>
              <a:ext cx="83200" cy="101210"/>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2" name="Google Shape;622;p35"/>
            <p:cNvSpPr/>
            <p:nvPr/>
          </p:nvSpPr>
          <p:spPr>
            <a:xfrm>
              <a:off x="10637112" y="6489032"/>
              <a:ext cx="83200" cy="101210"/>
            </a:xfrm>
            <a:custGeom>
              <a:rect b="b" l="l" r="r" t="t"/>
              <a:pathLst>
                <a:path extrusionOk="0" h="160591" w="184213">
                  <a:moveTo>
                    <a:pt x="184214"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3" name="Google Shape;623;p35"/>
            <p:cNvSpPr/>
            <p:nvPr/>
          </p:nvSpPr>
          <p:spPr>
            <a:xfrm>
              <a:off x="11094007" y="6489032"/>
              <a:ext cx="83200" cy="101210"/>
            </a:xfrm>
            <a:custGeom>
              <a:rect b="b" l="l" r="r" t="t"/>
              <a:pathLst>
                <a:path extrusionOk="0" h="160591" w="184213">
                  <a:moveTo>
                    <a:pt x="184213"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4" name="Google Shape;624;p35"/>
            <p:cNvSpPr/>
            <p:nvPr/>
          </p:nvSpPr>
          <p:spPr>
            <a:xfrm>
              <a:off x="11550902" y="6489032"/>
              <a:ext cx="83200" cy="101210"/>
            </a:xfrm>
            <a:custGeom>
              <a:rect b="b" l="l" r="r" t="t"/>
              <a:pathLst>
                <a:path extrusionOk="0" h="160591" w="184213">
                  <a:moveTo>
                    <a:pt x="184213"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5" name="Google Shape;625;p35"/>
            <p:cNvSpPr/>
            <p:nvPr/>
          </p:nvSpPr>
          <p:spPr>
            <a:xfrm>
              <a:off x="12007806" y="6489032"/>
              <a:ext cx="83242" cy="101210"/>
            </a:xfrm>
            <a:custGeom>
              <a:rect b="b" l="l" r="r" t="t"/>
              <a:pathLst>
                <a:path extrusionOk="0" h="160591" w="184308">
                  <a:moveTo>
                    <a:pt x="184309" y="0"/>
                  </a:moveTo>
                  <a:lnTo>
                    <a:pt x="0" y="160592"/>
                  </a:lnTo>
                </a:path>
              </a:pathLst>
            </a:custGeom>
            <a:noFill/>
            <a:ln cap="rnd" cmpd="sng" w="5715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6" name="Google Shape;626;p35"/>
            <p:cNvSpPr/>
            <p:nvPr/>
          </p:nvSpPr>
          <p:spPr>
            <a:xfrm>
              <a:off x="11774014" y="6712225"/>
              <a:ext cx="83200" cy="101150"/>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7" name="Google Shape;627;p35"/>
            <p:cNvSpPr/>
            <p:nvPr/>
          </p:nvSpPr>
          <p:spPr>
            <a:xfrm>
              <a:off x="11317120" y="6712225"/>
              <a:ext cx="83200" cy="101150"/>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8" name="Google Shape;628;p35"/>
            <p:cNvSpPr/>
            <p:nvPr/>
          </p:nvSpPr>
          <p:spPr>
            <a:xfrm>
              <a:off x="10860225" y="6712225"/>
              <a:ext cx="83200" cy="101150"/>
            </a:xfrm>
            <a:custGeom>
              <a:rect b="b" l="l" r="r" t="t"/>
              <a:pathLst>
                <a:path extrusionOk="0" h="160496" w="184213">
                  <a:moveTo>
                    <a:pt x="0" y="0"/>
                  </a:moveTo>
                  <a:lnTo>
                    <a:pt x="184214"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9" name="Google Shape;629;p35"/>
            <p:cNvSpPr/>
            <p:nvPr/>
          </p:nvSpPr>
          <p:spPr>
            <a:xfrm>
              <a:off x="10403331" y="6712225"/>
              <a:ext cx="83200" cy="101150"/>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30" name="Google Shape;630;p35"/>
            <p:cNvSpPr/>
            <p:nvPr/>
          </p:nvSpPr>
          <p:spPr>
            <a:xfrm>
              <a:off x="9946435" y="6712225"/>
              <a:ext cx="83200" cy="101150"/>
            </a:xfrm>
            <a:custGeom>
              <a:rect b="b" l="l" r="r" t="t"/>
              <a:pathLst>
                <a:path extrusionOk="0" h="160496" w="184213">
                  <a:moveTo>
                    <a:pt x="0" y="0"/>
                  </a:moveTo>
                  <a:lnTo>
                    <a:pt x="184213" y="160496"/>
                  </a:lnTo>
                </a:path>
              </a:pathLst>
            </a:custGeom>
            <a:noFill/>
            <a:ln cap="rnd" cmpd="sng" w="635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31" name="Google Shape;631;p35"/>
            <p:cNvSpPr/>
            <p:nvPr/>
          </p:nvSpPr>
          <p:spPr>
            <a:xfrm>
              <a:off x="9723323" y="2919119"/>
              <a:ext cx="83200" cy="101150"/>
            </a:xfrm>
            <a:custGeom>
              <a:rect b="b" l="l" r="r" t="t"/>
              <a:pathLst>
                <a:path extrusionOk="0" h="160496" w="184213">
                  <a:moveTo>
                    <a:pt x="184214"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32" name="Google Shape;632;p35"/>
            <p:cNvSpPr/>
            <p:nvPr/>
          </p:nvSpPr>
          <p:spPr>
            <a:xfrm>
              <a:off x="10180218" y="2919119"/>
              <a:ext cx="83200" cy="101150"/>
            </a:xfrm>
            <a:custGeom>
              <a:rect b="b" l="l" r="r" t="t"/>
              <a:pathLst>
                <a:path extrusionOk="0" h="160496" w="184213">
                  <a:moveTo>
                    <a:pt x="184214"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33" name="Google Shape;633;p35"/>
            <p:cNvSpPr/>
            <p:nvPr/>
          </p:nvSpPr>
          <p:spPr>
            <a:xfrm>
              <a:off x="10637112" y="2919119"/>
              <a:ext cx="83200" cy="101150"/>
            </a:xfrm>
            <a:custGeom>
              <a:rect b="b" l="l" r="r" t="t"/>
              <a:pathLst>
                <a:path extrusionOk="0" h="160496" w="184213">
                  <a:moveTo>
                    <a:pt x="184214"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34" name="Google Shape;634;p35"/>
            <p:cNvSpPr/>
            <p:nvPr/>
          </p:nvSpPr>
          <p:spPr>
            <a:xfrm>
              <a:off x="11094007" y="2919119"/>
              <a:ext cx="83200" cy="101150"/>
            </a:xfrm>
            <a:custGeom>
              <a:rect b="b" l="l" r="r" t="t"/>
              <a:pathLst>
                <a:path extrusionOk="0" h="160496" w="184213">
                  <a:moveTo>
                    <a:pt x="184213"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35" name="Google Shape;635;p35"/>
            <p:cNvSpPr/>
            <p:nvPr/>
          </p:nvSpPr>
          <p:spPr>
            <a:xfrm>
              <a:off x="11550902" y="2919119"/>
              <a:ext cx="83200" cy="101150"/>
            </a:xfrm>
            <a:custGeom>
              <a:rect b="b" l="l" r="r" t="t"/>
              <a:pathLst>
                <a:path extrusionOk="0" h="160496" w="184213">
                  <a:moveTo>
                    <a:pt x="184213"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36" name="Google Shape;636;p35"/>
            <p:cNvSpPr/>
            <p:nvPr/>
          </p:nvSpPr>
          <p:spPr>
            <a:xfrm>
              <a:off x="12007807" y="2919119"/>
              <a:ext cx="83240" cy="101150"/>
            </a:xfrm>
            <a:custGeom>
              <a:rect b="b" l="l" r="r" t="t"/>
              <a:pathLst>
                <a:path extrusionOk="0" h="160496" w="184308">
                  <a:moveTo>
                    <a:pt x="184309" y="0"/>
                  </a:moveTo>
                  <a:lnTo>
                    <a:pt x="0" y="160496"/>
                  </a:lnTo>
                </a:path>
              </a:pathLst>
            </a:custGeom>
            <a:noFill/>
            <a:ln cap="rnd" cmpd="sng" w="11425">
              <a:solidFill>
                <a:schemeClr val="accent1">
                  <a:alpha val="89411"/>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37" name="Google Shape;637;p35"/>
            <p:cNvSpPr/>
            <p:nvPr/>
          </p:nvSpPr>
          <p:spPr>
            <a:xfrm>
              <a:off x="11774014" y="3142232"/>
              <a:ext cx="83200" cy="101150"/>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38" name="Google Shape;638;p35"/>
            <p:cNvSpPr/>
            <p:nvPr/>
          </p:nvSpPr>
          <p:spPr>
            <a:xfrm>
              <a:off x="11317120" y="3142232"/>
              <a:ext cx="83200" cy="101150"/>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39" name="Google Shape;639;p35"/>
            <p:cNvSpPr/>
            <p:nvPr/>
          </p:nvSpPr>
          <p:spPr>
            <a:xfrm>
              <a:off x="10860225" y="3142232"/>
              <a:ext cx="83200" cy="101150"/>
            </a:xfrm>
            <a:custGeom>
              <a:rect b="b" l="l" r="r" t="t"/>
              <a:pathLst>
                <a:path extrusionOk="0" h="160496" w="184213">
                  <a:moveTo>
                    <a:pt x="0" y="0"/>
                  </a:moveTo>
                  <a:lnTo>
                    <a:pt x="184214"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40" name="Google Shape;640;p35"/>
            <p:cNvSpPr/>
            <p:nvPr/>
          </p:nvSpPr>
          <p:spPr>
            <a:xfrm>
              <a:off x="10403331" y="3142232"/>
              <a:ext cx="83200" cy="101150"/>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41" name="Google Shape;641;p35"/>
            <p:cNvSpPr/>
            <p:nvPr/>
          </p:nvSpPr>
          <p:spPr>
            <a:xfrm>
              <a:off x="9946435" y="3142232"/>
              <a:ext cx="83200" cy="101150"/>
            </a:xfrm>
            <a:custGeom>
              <a:rect b="b" l="l" r="r" t="t"/>
              <a:pathLst>
                <a:path extrusionOk="0" h="160496" w="184213">
                  <a:moveTo>
                    <a:pt x="0" y="0"/>
                  </a:moveTo>
                  <a:lnTo>
                    <a:pt x="184213" y="160496"/>
                  </a:lnTo>
                </a:path>
              </a:pathLst>
            </a:custGeom>
            <a:noFill/>
            <a:ln cap="rnd" cmpd="sng" w="12700">
              <a:solidFill>
                <a:schemeClr val="accen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42" name="Google Shape;642;p35"/>
            <p:cNvSpPr/>
            <p:nvPr/>
          </p:nvSpPr>
          <p:spPr>
            <a:xfrm>
              <a:off x="11774014" y="2696006"/>
              <a:ext cx="83200" cy="101150"/>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43" name="Google Shape;643;p35"/>
            <p:cNvSpPr/>
            <p:nvPr/>
          </p:nvSpPr>
          <p:spPr>
            <a:xfrm>
              <a:off x="11317120" y="2696006"/>
              <a:ext cx="83200" cy="101150"/>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44" name="Google Shape;644;p35"/>
            <p:cNvSpPr/>
            <p:nvPr/>
          </p:nvSpPr>
          <p:spPr>
            <a:xfrm>
              <a:off x="10860225" y="2696006"/>
              <a:ext cx="83200" cy="101150"/>
            </a:xfrm>
            <a:custGeom>
              <a:rect b="b" l="l" r="r" t="t"/>
              <a:pathLst>
                <a:path extrusionOk="0" h="160496" w="184213">
                  <a:moveTo>
                    <a:pt x="0" y="0"/>
                  </a:moveTo>
                  <a:lnTo>
                    <a:pt x="184214"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45" name="Google Shape;645;p35"/>
            <p:cNvSpPr/>
            <p:nvPr/>
          </p:nvSpPr>
          <p:spPr>
            <a:xfrm>
              <a:off x="10403331" y="2696006"/>
              <a:ext cx="83200" cy="101150"/>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46" name="Google Shape;646;p35"/>
            <p:cNvSpPr/>
            <p:nvPr/>
          </p:nvSpPr>
          <p:spPr>
            <a:xfrm>
              <a:off x="9946435" y="2696006"/>
              <a:ext cx="83200" cy="101150"/>
            </a:xfrm>
            <a:custGeom>
              <a:rect b="b" l="l" r="r" t="t"/>
              <a:pathLst>
                <a:path extrusionOk="0" h="160496" w="184213">
                  <a:moveTo>
                    <a:pt x="0" y="0"/>
                  </a:moveTo>
                  <a:lnTo>
                    <a:pt x="184213" y="160496"/>
                  </a:lnTo>
                </a:path>
              </a:pathLst>
            </a:custGeom>
            <a:noFill/>
            <a:ln cap="rnd" cmpd="sng" w="10775">
              <a:solidFill>
                <a:schemeClr val="accent1">
                  <a:alpha val="80000"/>
                </a:schemeClr>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sp>
        <p:nvSpPr>
          <p:cNvPr id="647" name="Google Shape;647;p35"/>
          <p:cNvSpPr/>
          <p:nvPr/>
        </p:nvSpPr>
        <p:spPr>
          <a:xfrm>
            <a:off x="9061061" y="4542761"/>
            <a:ext cx="82939" cy="519097"/>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648" name="Google Shape;648;p35"/>
          <p:cNvSpPr/>
          <p:nvPr/>
        </p:nvSpPr>
        <p:spPr>
          <a:xfrm>
            <a:off x="-3704" y="0"/>
            <a:ext cx="9147704" cy="195486"/>
          </a:xfrm>
          <a:prstGeom prst="rect">
            <a:avLst/>
          </a:prstGeom>
          <a:solidFill>
            <a:srgbClr val="002060"/>
          </a:solidFill>
          <a:ln cap="flat" cmpd="sng" w="25400">
            <a:solidFill>
              <a:srgbClr val="00206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Report Standard Page">
  <p:cSld name="1_Report Standard Page">
    <p:spTree>
      <p:nvGrpSpPr>
        <p:cNvPr id="649" name="Shape 649"/>
        <p:cNvGrpSpPr/>
        <p:nvPr/>
      </p:nvGrpSpPr>
      <p:grpSpPr>
        <a:xfrm>
          <a:off x="0" y="0"/>
          <a:ext cx="0" cy="0"/>
          <a:chOff x="0" y="0"/>
          <a:chExt cx="0" cy="0"/>
        </a:xfrm>
      </p:grpSpPr>
      <p:sp>
        <p:nvSpPr>
          <p:cNvPr id="650" name="Google Shape;650;p36"/>
          <p:cNvSpPr/>
          <p:nvPr/>
        </p:nvSpPr>
        <p:spPr>
          <a:xfrm flipH="1" rot="10800000">
            <a:off x="0" y="-255985"/>
            <a:ext cx="9144000" cy="121444"/>
          </a:xfrm>
          <a:custGeom>
            <a:rect b="b" l="l" r="r" t="t"/>
            <a:pathLst>
              <a:path extrusionOk="0" h="120000" w="8961755">
                <a:moveTo>
                  <a:pt x="0" y="0"/>
                </a:moveTo>
                <a:lnTo>
                  <a:pt x="8961437" y="0"/>
                </a:lnTo>
              </a:path>
            </a:pathLst>
          </a:custGeom>
          <a:noFill/>
          <a:ln cap="flat" cmpd="sng" w="9525">
            <a:solidFill>
              <a:srgbClr val="D8D8D8"/>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51" name="Google Shape;651;p36"/>
          <p:cNvSpPr txBox="1"/>
          <p:nvPr/>
        </p:nvSpPr>
        <p:spPr>
          <a:xfrm>
            <a:off x="6940062" y="4907757"/>
            <a:ext cx="2133600" cy="273844"/>
          </a:xfrm>
          <a:prstGeom prst="rect">
            <a:avLst/>
          </a:prstGeom>
          <a:noFill/>
          <a:ln>
            <a:noFill/>
          </a:ln>
        </p:spPr>
        <p:txBody>
          <a:bodyPr anchorCtr="0" anchor="ctr" bIns="34275" lIns="68550" spcFirstLastPara="1" rIns="68550" wrap="square" tIns="34275">
            <a:noAutofit/>
          </a:bodyPr>
          <a:lstStyle/>
          <a:p>
            <a:pPr indent="0" lvl="0" marL="0" marR="0" rtl="0" algn="r">
              <a:lnSpc>
                <a:spcPct val="100000"/>
              </a:lnSpc>
              <a:spcBef>
                <a:spcPts val="0"/>
              </a:spcBef>
              <a:spcAft>
                <a:spcPts val="0"/>
              </a:spcAft>
              <a:buClr>
                <a:srgbClr val="000000"/>
              </a:buClr>
              <a:buSzPts val="600"/>
              <a:buFont typeface="Arial"/>
              <a:buNone/>
            </a:pPr>
            <a:fld id="{00000000-1234-1234-1234-123412341234}" type="slidenum">
              <a:rPr b="1" i="0" lang="en" sz="600" u="none" cap="none" strike="noStrike">
                <a:solidFill>
                  <a:srgbClr val="000000"/>
                </a:solidFill>
                <a:latin typeface="Arial"/>
                <a:ea typeface="Arial"/>
                <a:cs typeface="Arial"/>
                <a:sym typeface="Arial"/>
              </a:rPr>
              <a:t>‹#›</a:t>
            </a:fld>
            <a:endParaRPr b="1" i="0" sz="6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1_">
  <p:cSld name="1_1_">
    <p:spTree>
      <p:nvGrpSpPr>
        <p:cNvPr id="652" name="Shape 652"/>
        <p:cNvGrpSpPr/>
        <p:nvPr/>
      </p:nvGrpSpPr>
      <p:grpSpPr>
        <a:xfrm>
          <a:off x="0" y="0"/>
          <a:ext cx="0" cy="0"/>
          <a:chOff x="0" y="0"/>
          <a:chExt cx="0" cy="0"/>
        </a:xfrm>
      </p:grpSpPr>
      <p:sp>
        <p:nvSpPr>
          <p:cNvPr id="653" name="Google Shape;653;p37"/>
          <p:cNvSpPr txBox="1"/>
          <p:nvPr>
            <p:ph idx="1" type="body"/>
          </p:nvPr>
        </p:nvSpPr>
        <p:spPr>
          <a:xfrm>
            <a:off x="-1628042" y="208360"/>
            <a:ext cx="844061" cy="685800"/>
          </a:xfrm>
          <a:prstGeom prst="rect">
            <a:avLst/>
          </a:prstGeom>
          <a:noFill/>
          <a:ln>
            <a:noFill/>
          </a:ln>
        </p:spPr>
        <p:txBody>
          <a:bodyPr anchorCtr="0" anchor="t" bIns="45700" lIns="0" spcFirstLastPara="1" rIns="0" wrap="square" tIns="45700">
            <a:normAutofit/>
          </a:bodyPr>
          <a:lstStyle>
            <a:lvl1pPr indent="-317500" lvl="0" marL="457200" algn="l">
              <a:lnSpc>
                <a:spcPct val="100000"/>
              </a:lnSpc>
              <a:spcBef>
                <a:spcPts val="300"/>
              </a:spcBef>
              <a:spcAft>
                <a:spcPts val="0"/>
              </a:spcAft>
              <a:buClr>
                <a:schemeClr val="dk1"/>
              </a:buClr>
              <a:buSzPts val="1400"/>
              <a:buChar char="•"/>
              <a:defRPr/>
            </a:lvl1pPr>
            <a:lvl2pPr indent="-317500" lvl="1" marL="914400" algn="l">
              <a:lnSpc>
                <a:spcPct val="100000"/>
              </a:lnSpc>
              <a:spcBef>
                <a:spcPts val="300"/>
              </a:spcBef>
              <a:spcAft>
                <a:spcPts val="0"/>
              </a:spcAft>
              <a:buClr>
                <a:schemeClr val="dk1"/>
              </a:buClr>
              <a:buSzPts val="1400"/>
              <a:buChar char="–"/>
              <a:defRPr/>
            </a:lvl2pPr>
            <a:lvl3pPr indent="-317500" lvl="2" marL="1371600" algn="l">
              <a:lnSpc>
                <a:spcPct val="100000"/>
              </a:lnSpc>
              <a:spcBef>
                <a:spcPts val="300"/>
              </a:spcBef>
              <a:spcAft>
                <a:spcPts val="0"/>
              </a:spcAft>
              <a:buClr>
                <a:schemeClr val="dk1"/>
              </a:buClr>
              <a:buSzPts val="1400"/>
              <a:buChar char="•"/>
              <a:defRPr/>
            </a:lvl3pPr>
            <a:lvl4pPr indent="-317500" lvl="3" marL="1828800" algn="l">
              <a:lnSpc>
                <a:spcPct val="100000"/>
              </a:lnSpc>
              <a:spcBef>
                <a:spcPts val="300"/>
              </a:spcBef>
              <a:spcAft>
                <a:spcPts val="0"/>
              </a:spcAft>
              <a:buClr>
                <a:schemeClr val="dk1"/>
              </a:buClr>
              <a:buSzPts val="1400"/>
              <a:buChar char="–"/>
              <a:defRPr/>
            </a:lvl4pPr>
            <a:lvl5pPr indent="-317500" lvl="4" marL="2286000" algn="l">
              <a:lnSpc>
                <a:spcPct val="100000"/>
              </a:lnSpc>
              <a:spcBef>
                <a:spcPts val="3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654" name="Google Shape;654;p37"/>
          <p:cNvSpPr txBox="1"/>
          <p:nvPr>
            <p:ph idx="11" type="ftr"/>
          </p:nvPr>
        </p:nvSpPr>
        <p:spPr>
          <a:xfrm>
            <a:off x="196374" y="4665964"/>
            <a:ext cx="2895600" cy="273844"/>
          </a:xfrm>
          <a:prstGeom prst="rect">
            <a:avLst/>
          </a:prstGeom>
          <a:noFill/>
          <a:ln>
            <a:noFill/>
          </a:ln>
        </p:spPr>
        <p:txBody>
          <a:bodyPr anchorCtr="0" anchor="ctr" bIns="45700" lIns="0" spcFirstLastPara="1" rIns="0" wrap="square" tIns="45700">
            <a:noAutofit/>
          </a:bodyPr>
          <a:lstStyle>
            <a:lvl1pPr lvl="0" algn="ctr">
              <a:lnSpc>
                <a:spcPct val="100000"/>
              </a:lnSpc>
              <a:spcBef>
                <a:spcPts val="0"/>
              </a:spcBef>
              <a:spcAft>
                <a:spcPts val="0"/>
              </a:spcAft>
              <a:buSzPts val="1100"/>
              <a:buNone/>
              <a:defRPr b="1" sz="1200">
                <a:solidFill>
                  <a:schemeClr val="dk1"/>
                </a:solidFill>
                <a:latin typeface="Quattrocento Sans"/>
                <a:ea typeface="Quattrocento Sans"/>
                <a:cs typeface="Quattrocento Sans"/>
                <a:sym typeface="Quattrocento Sans"/>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Full Image">
  <p:cSld name="2_Full Image">
    <p:spTree>
      <p:nvGrpSpPr>
        <p:cNvPr id="655" name="Shape 655"/>
        <p:cNvGrpSpPr/>
        <p:nvPr/>
      </p:nvGrpSpPr>
      <p:grpSpPr>
        <a:xfrm>
          <a:off x="0" y="0"/>
          <a:ext cx="0" cy="0"/>
          <a:chOff x="0" y="0"/>
          <a:chExt cx="0" cy="0"/>
        </a:xfrm>
      </p:grpSpPr>
      <p:sp>
        <p:nvSpPr>
          <p:cNvPr id="656" name="Google Shape;656;p38"/>
          <p:cNvSpPr/>
          <p:nvPr>
            <p:ph idx="2" type="pic"/>
          </p:nvPr>
        </p:nvSpPr>
        <p:spPr>
          <a:xfrm>
            <a:off x="0" y="-1"/>
            <a:ext cx="9144000" cy="2571751"/>
          </a:xfrm>
          <a:prstGeom prst="rect">
            <a:avLst/>
          </a:prstGeom>
          <a:solidFill>
            <a:srgbClr val="F2F2F2"/>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theme" Target="../theme/theme2.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2060"/>
        </a:solidFill>
      </p:bgPr>
    </p:bg>
    <p:spTree>
      <p:nvGrpSpPr>
        <p:cNvPr id="5" name="Shape 5"/>
        <p:cNvGrpSpPr/>
        <p:nvPr/>
      </p:nvGrpSpPr>
      <p:grpSpPr>
        <a:xfrm>
          <a:off x="0" y="0"/>
          <a:ext cx="0" cy="0"/>
          <a:chOff x="0" y="0"/>
          <a:chExt cx="0" cy="0"/>
        </a:xfrm>
      </p:grpSpPr>
      <p:sp>
        <p:nvSpPr>
          <p:cNvPr id="6" name="Google Shape;6;p29"/>
          <p:cNvSpPr txBox="1"/>
          <p:nvPr>
            <p:ph type="title"/>
          </p:nvPr>
        </p:nvSpPr>
        <p:spPr>
          <a:xfrm>
            <a:off x="457200" y="205979"/>
            <a:ext cx="8229600" cy="533311"/>
          </a:xfrm>
          <a:prstGeom prst="rect">
            <a:avLst/>
          </a:prstGeom>
          <a:noFill/>
          <a:ln>
            <a:noFill/>
          </a:ln>
        </p:spPr>
        <p:txBody>
          <a:bodyPr anchorCtr="0" anchor="ctr" bIns="45700" lIns="0" spcFirstLastPara="1" rIns="0" wrap="square" tIns="45700">
            <a:normAutofit/>
          </a:bodyPr>
          <a:lstStyle>
            <a:lvl1pPr lvl="0" marR="0" rtl="0" algn="l">
              <a:lnSpc>
                <a:spcPct val="100000"/>
              </a:lnSpc>
              <a:spcBef>
                <a:spcPts val="0"/>
              </a:spcBef>
              <a:spcAft>
                <a:spcPts val="0"/>
              </a:spcAft>
              <a:buClr>
                <a:schemeClr val="dk1"/>
              </a:buClr>
              <a:buSzPts val="2700"/>
              <a:buFont typeface="Quattrocento Sans"/>
              <a:buNone/>
              <a:defRPr b="0" i="0" sz="2700" u="none" cap="none" strike="noStrike">
                <a:solidFill>
                  <a:schemeClr val="dk1"/>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7" name="Google Shape;7;p29"/>
          <p:cNvSpPr txBox="1"/>
          <p:nvPr>
            <p:ph idx="1" type="body"/>
          </p:nvPr>
        </p:nvSpPr>
        <p:spPr>
          <a:xfrm>
            <a:off x="457200" y="853819"/>
            <a:ext cx="8229600" cy="3740804"/>
          </a:xfrm>
          <a:prstGeom prst="rect">
            <a:avLst/>
          </a:prstGeom>
          <a:noFill/>
          <a:ln>
            <a:noFill/>
          </a:ln>
        </p:spPr>
        <p:txBody>
          <a:bodyPr anchorCtr="0" anchor="t" bIns="45700" lIns="0" spcFirstLastPara="1" rIns="0" wrap="square" tIns="45700">
            <a:normAutofit/>
          </a:bodyPr>
          <a:lstStyle>
            <a:lvl1pPr indent="-400050" lvl="0" marL="457200" marR="0" rtl="0" algn="l">
              <a:lnSpc>
                <a:spcPct val="100000"/>
              </a:lnSpc>
              <a:spcBef>
                <a:spcPts val="500"/>
              </a:spcBef>
              <a:spcAft>
                <a:spcPts val="0"/>
              </a:spcAft>
              <a:buClr>
                <a:schemeClr val="dk1"/>
              </a:buClr>
              <a:buSzPts val="2700"/>
              <a:buFont typeface="Arial"/>
              <a:buChar char="•"/>
              <a:defRPr b="0" i="0" sz="2700" u="none" cap="none" strike="noStrike">
                <a:solidFill>
                  <a:schemeClr val="dk1"/>
                </a:solidFill>
                <a:latin typeface="Quattrocento Sans"/>
                <a:ea typeface="Quattrocento Sans"/>
                <a:cs typeface="Quattrocento Sans"/>
                <a:sym typeface="Quattrocento Sans"/>
              </a:defRPr>
            </a:lvl1pPr>
            <a:lvl2pPr indent="-381000" lvl="1" marL="914400" marR="0" rtl="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10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3pPr>
            <a:lvl4pPr indent="-323850" lvl="3" marL="18288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4pPr>
            <a:lvl5pPr indent="-323850" lvl="4" marL="22860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8" name="Google Shape;8;p29"/>
          <p:cNvSpPr txBox="1"/>
          <p:nvPr>
            <p:ph idx="11" type="ftr"/>
          </p:nvPr>
        </p:nvSpPr>
        <p:spPr>
          <a:xfrm>
            <a:off x="3124200" y="4767263"/>
            <a:ext cx="2895600" cy="273844"/>
          </a:xfrm>
          <a:prstGeom prst="rect">
            <a:avLst/>
          </a:prstGeom>
          <a:noFill/>
          <a:ln>
            <a:noFill/>
          </a:ln>
        </p:spPr>
        <p:txBody>
          <a:bodyPr anchorCtr="0" anchor="ctr" bIns="45700" lIns="0" spcFirstLastPara="1" rIns="0" wrap="square" tIns="45700">
            <a:noAutofit/>
          </a:bodyPr>
          <a:lstStyle>
            <a:lvl1pPr lvl="0" marR="0" rtl="0" algn="ctr">
              <a:lnSpc>
                <a:spcPct val="100000"/>
              </a:lnSpc>
              <a:spcBef>
                <a:spcPts val="0"/>
              </a:spcBef>
              <a:spcAft>
                <a:spcPts val="0"/>
              </a:spcAft>
              <a:buClr>
                <a:srgbClr val="000000"/>
              </a:buClr>
              <a:buSzPts val="1100"/>
              <a:buFont typeface="Arial"/>
              <a:buNone/>
              <a:defRPr b="0" i="0" sz="1200" u="none" cap="none" strike="noStrike">
                <a:solidFill>
                  <a:srgbClr val="888888"/>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3pPr>
            <a:lvl4pPr lvl="3"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9" name="Google Shape;9;p29"/>
          <p:cNvSpPr txBox="1"/>
          <p:nvPr>
            <p:ph idx="12" type="sldNum"/>
          </p:nvPr>
        </p:nvSpPr>
        <p:spPr>
          <a:xfrm>
            <a:off x="6553200" y="4767263"/>
            <a:ext cx="2133600" cy="273844"/>
          </a:xfrm>
          <a:prstGeom prst="rect">
            <a:avLst/>
          </a:prstGeom>
          <a:noFill/>
          <a:ln>
            <a:noFill/>
          </a:ln>
        </p:spPr>
        <p:txBody>
          <a:bodyPr anchorCtr="0" anchor="ctr" bIns="45700" lIns="0" spcFirstLastPara="1" rIns="0"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
        <p:nvSpPr>
          <p:cNvPr id="10" name="Google Shape;10;p29"/>
          <p:cNvSpPr/>
          <p:nvPr/>
        </p:nvSpPr>
        <p:spPr>
          <a:xfrm>
            <a:off x="-3704" y="0"/>
            <a:ext cx="9147704" cy="195486"/>
          </a:xfrm>
          <a:prstGeom prst="rect">
            <a:avLst/>
          </a:prstGeom>
          <a:solidFill>
            <a:srgbClr val="002060"/>
          </a:solidFill>
          <a:ln cap="flat" cmpd="sng" w="25400">
            <a:solidFill>
              <a:srgbClr val="00206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pic>
        <p:nvPicPr>
          <p:cNvPr descr="A picture containing symbol, font, logo, graphics&#10;&#10;Description automatically generated" id="11" name="Google Shape;11;p29"/>
          <p:cNvPicPr preferRelativeResize="0"/>
          <p:nvPr/>
        </p:nvPicPr>
        <p:blipFill rotWithShape="1">
          <a:blip r:embed="rId1">
            <a:alphaModFix/>
          </a:blip>
          <a:srcRect b="0" l="0" r="0" t="0"/>
          <a:stretch/>
        </p:blipFill>
        <p:spPr>
          <a:xfrm>
            <a:off x="8478475" y="238580"/>
            <a:ext cx="622897" cy="615239"/>
          </a:xfrm>
          <a:prstGeom prst="rect">
            <a:avLst/>
          </a:prstGeom>
          <a:noFill/>
          <a:ln>
            <a:noFill/>
          </a:ln>
        </p:spPr>
      </p:pic>
      <p:sp>
        <p:nvSpPr>
          <p:cNvPr id="12" name="Google Shape;12;p29"/>
          <p:cNvSpPr txBox="1"/>
          <p:nvPr>
            <p:ph idx="10" type="dt"/>
          </p:nvPr>
        </p:nvSpPr>
        <p:spPr>
          <a:xfrm>
            <a:off x="6760567" y="4270177"/>
            <a:ext cx="2133600" cy="273844"/>
          </a:xfrm>
          <a:prstGeom prst="rect">
            <a:avLst/>
          </a:prstGeom>
          <a:noFill/>
          <a:ln>
            <a:noFill/>
          </a:ln>
        </p:spPr>
        <p:txBody>
          <a:bodyPr anchorCtr="0" anchor="ctr" bIns="45700" lIns="0" spcFirstLastPara="1" rIns="0" wrap="square" tIns="45700">
            <a:noAutofit/>
          </a:bodyPr>
          <a:lstStyle>
            <a:lvl1pPr lvl="0" marR="0" rtl="0" algn="l">
              <a:lnSpc>
                <a:spcPct val="100000"/>
              </a:lnSpc>
              <a:spcBef>
                <a:spcPts val="0"/>
              </a:spcBef>
              <a:spcAft>
                <a:spcPts val="0"/>
              </a:spcAft>
              <a:buClr>
                <a:srgbClr val="000000"/>
              </a:buClr>
              <a:buSzPts val="1100"/>
              <a:buFont typeface="Arial"/>
              <a:buNone/>
              <a:defRPr b="1" i="0" sz="1200" u="none" cap="none" strike="noStrike">
                <a:solidFill>
                  <a:schemeClr val="dk1"/>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3pPr>
            <a:lvl4pPr lvl="3"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3" name="Google Shape;13;p29"/>
          <p:cNvSpPr txBox="1"/>
          <p:nvPr/>
        </p:nvSpPr>
        <p:spPr>
          <a:xfrm>
            <a:off x="88334" y="4630341"/>
            <a:ext cx="2895600" cy="273844"/>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lt1"/>
                </a:solidFill>
                <a:latin typeface="Quattrocento Sans"/>
                <a:ea typeface="Quattrocento Sans"/>
                <a:cs typeface="Quattrocento Sans"/>
                <a:sym typeface="Quattrocento Sans"/>
              </a:rPr>
              <a:t>www.anubhavtrainings.com</a:t>
            </a:r>
            <a:endParaRPr b="0" i="0" sz="11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hyperlink" Target="about:blank"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3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7.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hyperlink" Target="about:blank" TargetMode="External"/><Relationship Id="rId4" Type="http://schemas.openxmlformats.org/officeDocument/2006/relationships/hyperlink" Target="about:blank" TargetMode="External"/><Relationship Id="rId5"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9.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3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31.jp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29.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 Id="rId3" Type="http://schemas.openxmlformats.org/officeDocument/2006/relationships/image" Target="../media/image23.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0" Type="http://schemas.openxmlformats.org/officeDocument/2006/relationships/image" Target="../media/image40.png"/><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hyperlink" Target="https://www.youtube.com/watch?v=vlKBQ3g0w_E&amp;list=PLcxqFaocb9WIQJ-kptyPuiMSVWZVd2ff_&amp;index=1" TargetMode="External"/><Relationship Id="rId4" Type="http://schemas.openxmlformats.org/officeDocument/2006/relationships/image" Target="../media/image26.jpg"/><Relationship Id="rId9" Type="http://schemas.openxmlformats.org/officeDocument/2006/relationships/hyperlink" Target="https://www.youtube.com/watch?v=NV8UD9QnJ4A&amp;list=PLcxqFaocb9WLaza2kOjkUCDIQGbzNos6p" TargetMode="External"/><Relationship Id="rId5" Type="http://schemas.openxmlformats.org/officeDocument/2006/relationships/hyperlink" Target="https://www.youtube.com/watch?v=aVPk_FE9O3s&amp;list=PLcxqFaocb9WJ8g8TZPsHQIEcSjKW9F0IE&amp;index=2" TargetMode="External"/><Relationship Id="rId6" Type="http://schemas.openxmlformats.org/officeDocument/2006/relationships/image" Target="../media/image35.jpg"/><Relationship Id="rId7" Type="http://schemas.openxmlformats.org/officeDocument/2006/relationships/hyperlink" Target="https://www.youtube.com/watch?v=xQzhXhq1ZyI&amp;list=PLcxqFaocb9WLtnq-rpXbRy5hnKECxr95G" TargetMode="External"/><Relationship Id="rId8" Type="http://schemas.openxmlformats.org/officeDocument/2006/relationships/image" Target="../media/image3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 Id="rId3" Type="http://schemas.openxmlformats.org/officeDocument/2006/relationships/image" Target="../media/image2.png"/><Relationship Id="rId4" Type="http://schemas.openxmlformats.org/officeDocument/2006/relationships/image" Target="../media/image28.jpg"/><Relationship Id="rId9" Type="http://schemas.openxmlformats.org/officeDocument/2006/relationships/image" Target="../media/image39.jpg"/><Relationship Id="rId5" Type="http://schemas.openxmlformats.org/officeDocument/2006/relationships/image" Target="../media/image33.png"/><Relationship Id="rId6" Type="http://schemas.openxmlformats.org/officeDocument/2006/relationships/image" Target="../media/image30.png"/><Relationship Id="rId7" Type="http://schemas.openxmlformats.org/officeDocument/2006/relationships/image" Target="../media/image32.png"/><Relationship Id="rId8" Type="http://schemas.openxmlformats.org/officeDocument/2006/relationships/image" Target="../media/image3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9" name="Shape 1299"/>
        <p:cNvGrpSpPr/>
        <p:nvPr/>
      </p:nvGrpSpPr>
      <p:grpSpPr>
        <a:xfrm>
          <a:off x="0" y="0"/>
          <a:ext cx="0" cy="0"/>
          <a:chOff x="0" y="0"/>
          <a:chExt cx="0" cy="0"/>
        </a:xfrm>
      </p:grpSpPr>
      <p:sp>
        <p:nvSpPr>
          <p:cNvPr id="1300" name="Google Shape;1300;p1"/>
          <p:cNvSpPr txBox="1"/>
          <p:nvPr>
            <p:ph idx="1" type="subTitle"/>
          </p:nvPr>
        </p:nvSpPr>
        <p:spPr>
          <a:xfrm>
            <a:off x="3356393" y="2456238"/>
            <a:ext cx="6300000" cy="1437300"/>
          </a:xfrm>
          <a:prstGeom prst="rect">
            <a:avLst/>
          </a:prstGeom>
          <a:noFill/>
          <a:ln>
            <a:noFill/>
          </a:ln>
        </p:spPr>
        <p:txBody>
          <a:bodyPr anchorCtr="0" anchor="t" bIns="45700" lIns="0" spcFirstLastPara="1" rIns="0" wrap="square" tIns="45700">
            <a:normAutofit/>
          </a:bodyPr>
          <a:lstStyle/>
          <a:p>
            <a:pPr indent="0" lvl="0" marL="0" rtl="0" algn="l">
              <a:lnSpc>
                <a:spcPct val="100000"/>
              </a:lnSpc>
              <a:spcBef>
                <a:spcPts val="0"/>
              </a:spcBef>
              <a:spcAft>
                <a:spcPts val="0"/>
              </a:spcAft>
              <a:buClr>
                <a:schemeClr val="accent1"/>
              </a:buClr>
              <a:buSzPts val="3600"/>
              <a:buNone/>
            </a:pPr>
            <a:r>
              <a:rPr b="1" lang="en" sz="3600">
                <a:solidFill>
                  <a:schemeClr val="accent1"/>
                </a:solidFill>
                <a:latin typeface="Arial Black"/>
                <a:ea typeface="Arial Black"/>
                <a:cs typeface="Arial Black"/>
                <a:sym typeface="Arial Black"/>
              </a:rPr>
              <a:t>AnubhavTrainings.com</a:t>
            </a:r>
            <a:endParaRPr b="1" sz="3600">
              <a:solidFill>
                <a:schemeClr val="accent1"/>
              </a:solidFill>
              <a:latin typeface="Arial Black"/>
              <a:ea typeface="Arial Black"/>
              <a:cs typeface="Arial Black"/>
              <a:sym typeface="Arial Black"/>
            </a:endParaRPr>
          </a:p>
        </p:txBody>
      </p:sp>
      <p:sp>
        <p:nvSpPr>
          <p:cNvPr id="1301" name="Google Shape;1301;p1"/>
          <p:cNvSpPr txBox="1"/>
          <p:nvPr>
            <p:ph type="ctrTitle"/>
          </p:nvPr>
        </p:nvSpPr>
        <p:spPr>
          <a:xfrm>
            <a:off x="3424025" y="249492"/>
            <a:ext cx="6050248" cy="2058591"/>
          </a:xfrm>
          <a:prstGeom prst="rect">
            <a:avLst/>
          </a:prstGeom>
          <a:noFill/>
          <a:ln>
            <a:noFill/>
          </a:ln>
        </p:spPr>
        <p:txBody>
          <a:bodyPr anchorCtr="0" anchor="b" bIns="45700" lIns="0" spcFirstLastPara="1" rIns="0" wrap="square" tIns="45700">
            <a:normAutofit/>
          </a:bodyPr>
          <a:lstStyle/>
          <a:p>
            <a:pPr indent="0" lvl="0" marL="0" rtl="0" algn="l">
              <a:lnSpc>
                <a:spcPct val="100000"/>
              </a:lnSpc>
              <a:spcBef>
                <a:spcPts val="0"/>
              </a:spcBef>
              <a:spcAft>
                <a:spcPts val="0"/>
              </a:spcAft>
              <a:buClr>
                <a:schemeClr val="lt1"/>
              </a:buClr>
              <a:buSzPts val="3300"/>
              <a:buFont typeface="Quattrocento Sans"/>
              <a:buNone/>
            </a:pPr>
            <a:r>
              <a:rPr lang="en" sz="3300"/>
              <a:t>SAP EWM </a:t>
            </a:r>
            <a:br>
              <a:rPr lang="en" sz="3300"/>
            </a:br>
            <a:r>
              <a:rPr lang="en" sz="3300"/>
              <a:t>EXTENDED WAREHOUSE MANAGEMENT TRAINING</a:t>
            </a:r>
            <a:endParaRPr sz="3300"/>
          </a:p>
        </p:txBody>
      </p:sp>
      <p:sp>
        <p:nvSpPr>
          <p:cNvPr id="1302" name="Google Shape;1302;p1"/>
          <p:cNvSpPr txBox="1"/>
          <p:nvPr/>
        </p:nvSpPr>
        <p:spPr>
          <a:xfrm>
            <a:off x="82084" y="4733926"/>
            <a:ext cx="2895600" cy="273844"/>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lt1"/>
                </a:solidFill>
                <a:latin typeface="Quattrocento Sans"/>
                <a:ea typeface="Quattrocento Sans"/>
                <a:cs typeface="Quattrocento Sans"/>
                <a:sym typeface="Quattrocento Sans"/>
              </a:rPr>
              <a:t>www.anubhavtrainings.com</a:t>
            </a:r>
            <a:endParaRPr b="1" i="0" sz="1200" u="none" cap="none" strike="noStrike">
              <a:solidFill>
                <a:schemeClr val="lt1"/>
              </a:solidFill>
              <a:latin typeface="Quattrocento Sans"/>
              <a:ea typeface="Quattrocento Sans"/>
              <a:cs typeface="Quattrocento Sans"/>
              <a:sym typeface="Quattrocento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94" name="Shape 1394"/>
        <p:cNvGrpSpPr/>
        <p:nvPr/>
      </p:nvGrpSpPr>
      <p:grpSpPr>
        <a:xfrm>
          <a:off x="0" y="0"/>
          <a:ext cx="0" cy="0"/>
          <a:chOff x="0" y="0"/>
          <a:chExt cx="0" cy="0"/>
        </a:xfrm>
      </p:grpSpPr>
      <p:sp>
        <p:nvSpPr>
          <p:cNvPr id="1395" name="Google Shape;1395;p9"/>
          <p:cNvSpPr txBox="1"/>
          <p:nvPr/>
        </p:nvSpPr>
        <p:spPr>
          <a:xfrm>
            <a:off x="352400" y="307875"/>
            <a:ext cx="7959300" cy="84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0070C0"/>
                </a:solidFill>
                <a:highlight>
                  <a:srgbClr val="FFFFFF"/>
                </a:highlight>
                <a:latin typeface="Calibri"/>
                <a:ea typeface="Calibri"/>
                <a:cs typeface="Calibri"/>
                <a:sym typeface="Calibri"/>
              </a:rPr>
              <a:t>Storage type search sequence</a:t>
            </a:r>
            <a:endParaRPr b="1" sz="1800">
              <a:solidFill>
                <a:srgbClr val="0070C0"/>
              </a:solidFill>
              <a:highlight>
                <a:srgbClr val="FFFFFF"/>
              </a:highlight>
              <a:latin typeface="Calibri"/>
              <a:ea typeface="Calibri"/>
              <a:cs typeface="Calibri"/>
              <a:sym typeface="Calibri"/>
            </a:endParaRPr>
          </a:p>
          <a:p>
            <a:pPr indent="0" lvl="0" marL="0" rtl="0" algn="l">
              <a:spcBef>
                <a:spcPts val="800"/>
              </a:spcBef>
              <a:spcAft>
                <a:spcPts val="800"/>
              </a:spcAft>
              <a:buNone/>
            </a:pPr>
            <a:r>
              <a:t/>
            </a:r>
            <a:endParaRPr b="1" sz="1800">
              <a:solidFill>
                <a:srgbClr val="0070C0"/>
              </a:solidFill>
              <a:highlight>
                <a:srgbClr val="FFFFFF"/>
              </a:highlight>
              <a:latin typeface="Calibri"/>
              <a:ea typeface="Calibri"/>
              <a:cs typeface="Calibri"/>
              <a:sym typeface="Calibri"/>
            </a:endParaRPr>
          </a:p>
        </p:txBody>
      </p:sp>
      <p:sp>
        <p:nvSpPr>
          <p:cNvPr id="1396" name="Google Shape;1396;p9"/>
          <p:cNvSpPr txBox="1"/>
          <p:nvPr/>
        </p:nvSpPr>
        <p:spPr>
          <a:xfrm>
            <a:off x="382450" y="690775"/>
            <a:ext cx="8026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The storage type search sequence contains information concerning the storage types in which the system searches for stock for removal, and in which sequence the stock should be sorted. The sequence of preferred storage types/storage type groups from which the products should be removed, is stored in a preference list</a:t>
            </a:r>
            <a:endParaRPr>
              <a:latin typeface="Calibri"/>
              <a:ea typeface="Calibri"/>
              <a:cs typeface="Calibri"/>
              <a:sym typeface="Calibri"/>
            </a:endParaRPr>
          </a:p>
        </p:txBody>
      </p:sp>
      <p:pic>
        <p:nvPicPr>
          <p:cNvPr id="1397" name="Google Shape;1397;p9"/>
          <p:cNvPicPr preferRelativeResize="0"/>
          <p:nvPr/>
        </p:nvPicPr>
        <p:blipFill>
          <a:blip r:embed="rId3">
            <a:alphaModFix/>
          </a:blip>
          <a:stretch>
            <a:fillRect/>
          </a:stretch>
        </p:blipFill>
        <p:spPr>
          <a:xfrm>
            <a:off x="445250" y="1652600"/>
            <a:ext cx="7813875" cy="2625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01" name="Shape 1401"/>
        <p:cNvGrpSpPr/>
        <p:nvPr/>
      </p:nvGrpSpPr>
      <p:grpSpPr>
        <a:xfrm>
          <a:off x="0" y="0"/>
          <a:ext cx="0" cy="0"/>
          <a:chOff x="0" y="0"/>
          <a:chExt cx="0" cy="0"/>
        </a:xfrm>
      </p:grpSpPr>
      <p:pic>
        <p:nvPicPr>
          <p:cNvPr id="1402" name="Google Shape;1402;p10"/>
          <p:cNvPicPr preferRelativeResize="0"/>
          <p:nvPr/>
        </p:nvPicPr>
        <p:blipFill>
          <a:blip r:embed="rId3">
            <a:alphaModFix/>
          </a:blip>
          <a:stretch>
            <a:fillRect/>
          </a:stretch>
        </p:blipFill>
        <p:spPr>
          <a:xfrm>
            <a:off x="340100" y="617925"/>
            <a:ext cx="7678751" cy="3307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06" name="Shape 1406"/>
        <p:cNvGrpSpPr/>
        <p:nvPr/>
      </p:nvGrpSpPr>
      <p:grpSpPr>
        <a:xfrm>
          <a:off x="0" y="0"/>
          <a:ext cx="0" cy="0"/>
          <a:chOff x="0" y="0"/>
          <a:chExt cx="0" cy="0"/>
        </a:xfrm>
      </p:grpSpPr>
      <p:sp>
        <p:nvSpPr>
          <p:cNvPr id="1407" name="Google Shape;1407;p11"/>
          <p:cNvSpPr txBox="1"/>
          <p:nvPr/>
        </p:nvSpPr>
        <p:spPr>
          <a:xfrm>
            <a:off x="82084" y="4733926"/>
            <a:ext cx="2895600" cy="273900"/>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Quattrocento Sans"/>
                <a:ea typeface="Quattrocento Sans"/>
                <a:cs typeface="Quattrocento Sans"/>
                <a:sym typeface="Quattrocento Sans"/>
              </a:rPr>
              <a:t>www.anubhavtrainings.com</a:t>
            </a:r>
            <a:endParaRPr b="1" i="0" sz="1200" u="none" cap="none" strike="noStrike">
              <a:solidFill>
                <a:schemeClr val="dk1"/>
              </a:solidFill>
              <a:latin typeface="Quattrocento Sans"/>
              <a:ea typeface="Quattrocento Sans"/>
              <a:cs typeface="Quattrocento Sans"/>
              <a:sym typeface="Quattrocento Sans"/>
            </a:endParaRPr>
          </a:p>
        </p:txBody>
      </p:sp>
      <p:sp>
        <p:nvSpPr>
          <p:cNvPr id="1408" name="Google Shape;1408;p11"/>
          <p:cNvSpPr txBox="1"/>
          <p:nvPr/>
        </p:nvSpPr>
        <p:spPr>
          <a:xfrm>
            <a:off x="355100" y="343400"/>
            <a:ext cx="48480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7916"/>
              </a:lnSpc>
              <a:spcBef>
                <a:spcPts val="800"/>
              </a:spcBef>
              <a:spcAft>
                <a:spcPts val="800"/>
              </a:spcAft>
              <a:buClr>
                <a:srgbClr val="000000"/>
              </a:buClr>
              <a:buSzPts val="1800"/>
              <a:buFont typeface="Arial"/>
              <a:buNone/>
            </a:pPr>
            <a:r>
              <a:rPr b="1" lang="en" sz="1800">
                <a:solidFill>
                  <a:srgbClr val="0070C0"/>
                </a:solidFill>
                <a:latin typeface="Calibri"/>
                <a:ea typeface="Calibri"/>
                <a:cs typeface="Calibri"/>
                <a:sym typeface="Calibri"/>
              </a:rPr>
              <a:t>Stock Removal control indicator</a:t>
            </a:r>
            <a:endParaRPr b="1" sz="1800">
              <a:solidFill>
                <a:srgbClr val="0070C0"/>
              </a:solidFill>
              <a:latin typeface="Calibri"/>
              <a:ea typeface="Calibri"/>
              <a:cs typeface="Calibri"/>
              <a:sym typeface="Calibri"/>
            </a:endParaRPr>
          </a:p>
        </p:txBody>
      </p:sp>
      <p:sp>
        <p:nvSpPr>
          <p:cNvPr id="1409" name="Google Shape;1409;p11"/>
          <p:cNvSpPr txBox="1"/>
          <p:nvPr/>
        </p:nvSpPr>
        <p:spPr>
          <a:xfrm>
            <a:off x="355100" y="684950"/>
            <a:ext cx="5203200" cy="4002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0"/>
              </a:spcBef>
              <a:spcAft>
                <a:spcPts val="800"/>
              </a:spcAft>
              <a:buNone/>
            </a:pPr>
            <a:r>
              <a:rPr lang="en">
                <a:solidFill>
                  <a:schemeClr val="dk1"/>
                </a:solidFill>
                <a:latin typeface="Calibri"/>
                <a:ea typeface="Calibri"/>
                <a:cs typeface="Calibri"/>
                <a:sym typeface="Calibri"/>
              </a:rPr>
              <a:t>This indicator can be assigned in EWM Product master data.</a:t>
            </a:r>
            <a:endParaRPr sz="1600"/>
          </a:p>
        </p:txBody>
      </p:sp>
      <p:pic>
        <p:nvPicPr>
          <p:cNvPr id="1410" name="Google Shape;1410;p11"/>
          <p:cNvPicPr preferRelativeResize="0"/>
          <p:nvPr/>
        </p:nvPicPr>
        <p:blipFill>
          <a:blip r:embed="rId3">
            <a:alphaModFix/>
          </a:blip>
          <a:stretch>
            <a:fillRect/>
          </a:stretch>
        </p:blipFill>
        <p:spPr>
          <a:xfrm>
            <a:off x="355100" y="1192475"/>
            <a:ext cx="7160675" cy="2875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14" name="Shape 1414"/>
        <p:cNvGrpSpPr/>
        <p:nvPr/>
      </p:nvGrpSpPr>
      <p:grpSpPr>
        <a:xfrm>
          <a:off x="0" y="0"/>
          <a:ext cx="0" cy="0"/>
          <a:chOff x="0" y="0"/>
          <a:chExt cx="0" cy="0"/>
        </a:xfrm>
      </p:grpSpPr>
      <p:sp>
        <p:nvSpPr>
          <p:cNvPr id="1415" name="Google Shape;1415;g237febebef0_1_2"/>
          <p:cNvSpPr txBox="1"/>
          <p:nvPr/>
        </p:nvSpPr>
        <p:spPr>
          <a:xfrm>
            <a:off x="82084" y="4733926"/>
            <a:ext cx="2895600" cy="273900"/>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Quattrocento Sans"/>
                <a:ea typeface="Quattrocento Sans"/>
                <a:cs typeface="Quattrocento Sans"/>
                <a:sym typeface="Quattrocento Sans"/>
              </a:rPr>
              <a:t>www.anubhavtrainings.com</a:t>
            </a:r>
            <a:endParaRPr b="1" i="0" sz="1200" u="none" cap="none" strike="noStrike">
              <a:solidFill>
                <a:schemeClr val="dk1"/>
              </a:solidFill>
              <a:latin typeface="Quattrocento Sans"/>
              <a:ea typeface="Quattrocento Sans"/>
              <a:cs typeface="Quattrocento Sans"/>
              <a:sym typeface="Quattrocento Sans"/>
            </a:endParaRPr>
          </a:p>
        </p:txBody>
      </p:sp>
      <p:sp>
        <p:nvSpPr>
          <p:cNvPr id="1416" name="Google Shape;1416;g237febebef0_1_2"/>
          <p:cNvSpPr txBox="1"/>
          <p:nvPr/>
        </p:nvSpPr>
        <p:spPr>
          <a:xfrm>
            <a:off x="484800" y="670550"/>
            <a:ext cx="7819500" cy="4002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0"/>
              </a:spcBef>
              <a:spcAft>
                <a:spcPts val="800"/>
              </a:spcAft>
              <a:buClr>
                <a:schemeClr val="dk1"/>
              </a:buClr>
              <a:buSzPts val="1100"/>
              <a:buFont typeface="Arial"/>
              <a:buNone/>
            </a:pPr>
            <a:r>
              <a:t/>
            </a:r>
            <a:endParaRPr>
              <a:solidFill>
                <a:schemeClr val="dk1"/>
              </a:solidFill>
              <a:latin typeface="Calibri"/>
              <a:ea typeface="Calibri"/>
              <a:cs typeface="Calibri"/>
              <a:sym typeface="Calibri"/>
            </a:endParaRPr>
          </a:p>
        </p:txBody>
      </p:sp>
      <p:sp>
        <p:nvSpPr>
          <p:cNvPr id="1417" name="Google Shape;1417;g237febebef0_1_2"/>
          <p:cNvSpPr txBox="1"/>
          <p:nvPr/>
        </p:nvSpPr>
        <p:spPr>
          <a:xfrm>
            <a:off x="262300" y="305650"/>
            <a:ext cx="7002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0070C0"/>
                </a:solidFill>
                <a:latin typeface="Calibri"/>
                <a:ea typeface="Calibri"/>
                <a:cs typeface="Calibri"/>
                <a:sym typeface="Calibri"/>
              </a:rPr>
              <a:t>Determination Storage type Search sequence for Stock removal</a:t>
            </a:r>
            <a:endParaRPr b="1" sz="2000">
              <a:solidFill>
                <a:srgbClr val="0070C0"/>
              </a:solidFill>
              <a:latin typeface="Calibri"/>
              <a:ea typeface="Calibri"/>
              <a:cs typeface="Calibri"/>
              <a:sym typeface="Calibri"/>
            </a:endParaRPr>
          </a:p>
        </p:txBody>
      </p:sp>
      <p:sp>
        <p:nvSpPr>
          <p:cNvPr id="1418" name="Google Shape;1418;g237febebef0_1_2"/>
          <p:cNvSpPr txBox="1"/>
          <p:nvPr/>
        </p:nvSpPr>
        <p:spPr>
          <a:xfrm>
            <a:off x="262300" y="670550"/>
            <a:ext cx="8139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In this IMG activity, you specify the storage type search for the storage type search sequence during stock removal.</a:t>
            </a:r>
            <a:endParaRPr>
              <a:latin typeface="Calibri"/>
              <a:ea typeface="Calibri"/>
              <a:cs typeface="Calibri"/>
              <a:sym typeface="Calibri"/>
            </a:endParaRPr>
          </a:p>
        </p:txBody>
      </p:sp>
      <p:pic>
        <p:nvPicPr>
          <p:cNvPr id="1419" name="Google Shape;1419;g237febebef0_1_2"/>
          <p:cNvPicPr preferRelativeResize="0"/>
          <p:nvPr/>
        </p:nvPicPr>
        <p:blipFill>
          <a:blip r:embed="rId3">
            <a:alphaModFix/>
          </a:blip>
          <a:stretch>
            <a:fillRect/>
          </a:stretch>
        </p:blipFill>
        <p:spPr>
          <a:xfrm>
            <a:off x="332625" y="1286150"/>
            <a:ext cx="7408399" cy="2885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23" name="Shape 1423"/>
        <p:cNvGrpSpPr/>
        <p:nvPr/>
      </p:nvGrpSpPr>
      <p:grpSpPr>
        <a:xfrm>
          <a:off x="0" y="0"/>
          <a:ext cx="0" cy="0"/>
          <a:chOff x="0" y="0"/>
          <a:chExt cx="0" cy="0"/>
        </a:xfrm>
      </p:grpSpPr>
      <p:sp>
        <p:nvSpPr>
          <p:cNvPr id="1424" name="Google Shape;1424;p12"/>
          <p:cNvSpPr txBox="1"/>
          <p:nvPr/>
        </p:nvSpPr>
        <p:spPr>
          <a:xfrm>
            <a:off x="227500" y="337850"/>
            <a:ext cx="7881600" cy="7353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0"/>
              </a:spcBef>
              <a:spcAft>
                <a:spcPts val="0"/>
              </a:spcAft>
              <a:buNone/>
            </a:pPr>
            <a:r>
              <a:rPr b="1" lang="en">
                <a:solidFill>
                  <a:schemeClr val="dk1"/>
                </a:solidFill>
                <a:latin typeface="Calibri"/>
                <a:ea typeface="Calibri"/>
                <a:cs typeface="Calibri"/>
                <a:sym typeface="Calibri"/>
              </a:rPr>
              <a:t>Optimization of access strategies for Storage type determination in stock removal</a:t>
            </a:r>
            <a:endParaRPr b="1">
              <a:solidFill>
                <a:schemeClr val="dk1"/>
              </a:solidFill>
              <a:latin typeface="Calibri"/>
              <a:ea typeface="Calibri"/>
              <a:cs typeface="Calibri"/>
              <a:sym typeface="Calibri"/>
            </a:endParaRPr>
          </a:p>
          <a:p>
            <a:pPr indent="0" lvl="0" marL="0" rtl="0" algn="l">
              <a:lnSpc>
                <a:spcPct val="107916"/>
              </a:lnSpc>
              <a:spcBef>
                <a:spcPts val="800"/>
              </a:spcBef>
              <a:spcAft>
                <a:spcPts val="800"/>
              </a:spcAft>
              <a:buNone/>
            </a:pPr>
            <a:r>
              <a:t/>
            </a:r>
            <a:endParaRPr b="1">
              <a:solidFill>
                <a:schemeClr val="dk1"/>
              </a:solidFill>
              <a:latin typeface="Calibri"/>
              <a:ea typeface="Calibri"/>
              <a:cs typeface="Calibri"/>
              <a:sym typeface="Calibri"/>
            </a:endParaRPr>
          </a:p>
        </p:txBody>
      </p:sp>
      <p:pic>
        <p:nvPicPr>
          <p:cNvPr id="1425" name="Google Shape;1425;p12"/>
          <p:cNvPicPr preferRelativeResize="0"/>
          <p:nvPr/>
        </p:nvPicPr>
        <p:blipFill>
          <a:blip r:embed="rId3">
            <a:alphaModFix/>
          </a:blip>
          <a:stretch>
            <a:fillRect/>
          </a:stretch>
        </p:blipFill>
        <p:spPr>
          <a:xfrm>
            <a:off x="272550" y="812600"/>
            <a:ext cx="7836549" cy="2316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29" name="Shape 1429"/>
        <p:cNvGrpSpPr/>
        <p:nvPr/>
      </p:nvGrpSpPr>
      <p:grpSpPr>
        <a:xfrm>
          <a:off x="0" y="0"/>
          <a:ext cx="0" cy="0"/>
          <a:chOff x="0" y="0"/>
          <a:chExt cx="0" cy="0"/>
        </a:xfrm>
      </p:grpSpPr>
      <p:sp>
        <p:nvSpPr>
          <p:cNvPr id="1430" name="Google Shape;1430;p13"/>
          <p:cNvSpPr txBox="1"/>
          <p:nvPr/>
        </p:nvSpPr>
        <p:spPr>
          <a:xfrm>
            <a:off x="157650" y="230775"/>
            <a:ext cx="84996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lang="en" sz="1800">
                <a:solidFill>
                  <a:srgbClr val="0070C0"/>
                </a:solidFill>
                <a:latin typeface="Calibri"/>
                <a:ea typeface="Calibri"/>
                <a:cs typeface="Calibri"/>
                <a:sym typeface="Calibri"/>
              </a:rPr>
              <a:t>Warehouse Order Creation rule</a:t>
            </a:r>
            <a:endParaRPr b="1" sz="1800">
              <a:solidFill>
                <a:srgbClr val="0070C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b="1" sz="1800">
              <a:solidFill>
                <a:srgbClr val="0070C0"/>
              </a:solidFill>
              <a:latin typeface="Calibri"/>
              <a:ea typeface="Calibri"/>
              <a:cs typeface="Calibri"/>
              <a:sym typeface="Calibri"/>
            </a:endParaRPr>
          </a:p>
        </p:txBody>
      </p:sp>
      <p:sp>
        <p:nvSpPr>
          <p:cNvPr id="1431" name="Google Shape;1431;p13"/>
          <p:cNvSpPr txBox="1"/>
          <p:nvPr/>
        </p:nvSpPr>
        <p:spPr>
          <a:xfrm>
            <a:off x="-135175" y="4715500"/>
            <a:ext cx="30000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Quattrocento Sans"/>
                <a:ea typeface="Quattrocento Sans"/>
                <a:cs typeface="Quattrocento Sans"/>
                <a:sym typeface="Quattrocento Sans"/>
              </a:rPr>
              <a:t>www.anubhavtrainings.com</a:t>
            </a:r>
            <a:endParaRPr b="0" i="0" sz="1400" u="none" cap="none" strike="noStrike">
              <a:solidFill>
                <a:srgbClr val="000000"/>
              </a:solidFill>
              <a:latin typeface="Arial"/>
              <a:ea typeface="Arial"/>
              <a:cs typeface="Arial"/>
              <a:sym typeface="Arial"/>
            </a:endParaRPr>
          </a:p>
        </p:txBody>
      </p:sp>
      <p:sp>
        <p:nvSpPr>
          <p:cNvPr id="1432" name="Google Shape;1432;p13"/>
          <p:cNvSpPr txBox="1"/>
          <p:nvPr/>
        </p:nvSpPr>
        <p:spPr>
          <a:xfrm>
            <a:off x="210250" y="615725"/>
            <a:ext cx="8537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The warehouse order (WO) creation rule consists of several attributes that determine how warehouse tasks should be bundled in WOs. This includes filter and limit rules as well as packing profiles.</a:t>
            </a:r>
            <a:endParaRPr>
              <a:latin typeface="Calibri"/>
              <a:ea typeface="Calibri"/>
              <a:cs typeface="Calibri"/>
              <a:sym typeface="Calibri"/>
            </a:endParaRPr>
          </a:p>
        </p:txBody>
      </p:sp>
      <p:sp>
        <p:nvSpPr>
          <p:cNvPr id="1433" name="Google Shape;1433;p13"/>
          <p:cNvSpPr txBox="1"/>
          <p:nvPr/>
        </p:nvSpPr>
        <p:spPr>
          <a:xfrm>
            <a:off x="237750" y="1231325"/>
            <a:ext cx="8339400" cy="283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000080"/>
                </a:solidFill>
                <a:latin typeface="Calibri"/>
                <a:ea typeface="Calibri"/>
                <a:cs typeface="Calibri"/>
                <a:sym typeface="Calibri"/>
              </a:rPr>
              <a:t>Use</a:t>
            </a:r>
            <a:endParaRPr b="1" sz="1600">
              <a:solidFill>
                <a:srgbClr val="000080"/>
              </a:solidFill>
              <a:latin typeface="Calibri"/>
              <a:ea typeface="Calibri"/>
              <a:cs typeface="Calibri"/>
              <a:sym typeface="Calibri"/>
            </a:endParaRPr>
          </a:p>
          <a:p>
            <a:pPr indent="0" lvl="0" marL="0" rtl="0" algn="l">
              <a:spcBef>
                <a:spcPts val="800"/>
              </a:spcBef>
              <a:spcAft>
                <a:spcPts val="0"/>
              </a:spcAft>
              <a:buNone/>
            </a:pPr>
            <a:r>
              <a:rPr lang="en">
                <a:solidFill>
                  <a:schemeClr val="dk1"/>
                </a:solidFill>
                <a:latin typeface="Calibri"/>
                <a:ea typeface="Calibri"/>
                <a:cs typeface="Calibri"/>
                <a:sym typeface="Calibri"/>
              </a:rPr>
              <a:t>During warehouse task creation the system can find warehouse order (WO) creation rules in the following ways:</a:t>
            </a:r>
            <a:endParaRPr>
              <a:solidFill>
                <a:schemeClr val="dk1"/>
              </a:solidFill>
              <a:latin typeface="Calibri"/>
              <a:ea typeface="Calibri"/>
              <a:cs typeface="Calibri"/>
              <a:sym typeface="Calibri"/>
            </a:endParaRPr>
          </a:p>
          <a:p>
            <a:pPr indent="-317500" lvl="0" marL="457200" rtl="0" algn="l">
              <a:spcBef>
                <a:spcPts val="1400"/>
              </a:spcBef>
              <a:spcAft>
                <a:spcPts val="0"/>
              </a:spcAft>
              <a:buClr>
                <a:schemeClr val="dk1"/>
              </a:buClr>
              <a:buSzPts val="1400"/>
              <a:buFont typeface="Arial"/>
              <a:buChar char="●"/>
            </a:pPr>
            <a:r>
              <a:rPr lang="en">
                <a:solidFill>
                  <a:schemeClr val="dk1"/>
                </a:solidFill>
                <a:latin typeface="Calibri"/>
                <a:ea typeface="Calibri"/>
                <a:cs typeface="Calibri"/>
                <a:sym typeface="Calibri"/>
              </a:rPr>
              <a:t>The warehouse process type that is used has a WO creation rule directly assigned to it. In this case the system tries to use this WO creation rule. If a warehouse task does not fulfill the rule's settings, the system uses the default WO creation rule DEF.</a:t>
            </a:r>
            <a:endParaRPr>
              <a:solidFill>
                <a:schemeClr val="dk1"/>
              </a:solidFill>
              <a:latin typeface="Calibri"/>
              <a:ea typeface="Calibri"/>
              <a:cs typeface="Calibri"/>
              <a:sym typeface="Calibri"/>
            </a:endParaRPr>
          </a:p>
          <a:p>
            <a:pPr indent="-317500" lvl="0" marL="457200" rtl="0" algn="l">
              <a:spcBef>
                <a:spcPts val="1400"/>
              </a:spcBef>
              <a:spcAft>
                <a:spcPts val="1400"/>
              </a:spcAft>
              <a:buClr>
                <a:schemeClr val="dk1"/>
              </a:buClr>
              <a:buSzPts val="1400"/>
              <a:buFont typeface="Arial"/>
              <a:buChar char="●"/>
            </a:pPr>
            <a:r>
              <a:rPr lang="en">
                <a:solidFill>
                  <a:schemeClr val="dk1"/>
                </a:solidFill>
                <a:latin typeface="Calibri"/>
                <a:ea typeface="Calibri"/>
                <a:cs typeface="Calibri"/>
                <a:sym typeface="Calibri"/>
              </a:rPr>
              <a:t>If the warehouse process type that is used does not contain a WO creation rule, the system evaluates the activity area of the warehouse tasks and uses the search sequence of creation rules for activity areas. For more information see </a:t>
            </a:r>
            <a:r>
              <a:rPr b="1" lang="en">
                <a:solidFill>
                  <a:srgbClr val="0063A4"/>
                </a:solidFill>
                <a:uFill>
                  <a:noFill/>
                </a:uFill>
                <a:latin typeface="Calibri"/>
                <a:ea typeface="Calibri"/>
                <a:cs typeface="Calibri"/>
                <a:sym typeface="Calibri"/>
                <a:hlinkClick r:id="rId3">
                  <a:extLst>
                    <a:ext uri="{A12FA001-AC4F-418D-AE19-62706E023703}">
                      <ahyp:hlinkClr val="tx"/>
                    </a:ext>
                  </a:extLst>
                </a:hlinkClick>
              </a:rPr>
              <a:t>Define Search Sequence of Creation Rules for Activity Area</a:t>
            </a:r>
            <a:r>
              <a:rPr lang="en">
                <a:solidFill>
                  <a:schemeClr val="dk1"/>
                </a:solidFill>
                <a:latin typeface="Calibri"/>
                <a:ea typeface="Calibri"/>
                <a:cs typeface="Calibri"/>
                <a:sym typeface="Calibri"/>
              </a:rPr>
              <a:t>. In this way, you can specify multiple WO creation rules. The system evaluates the rules in the given sequence. If a warehouse task does not fulfill any of the rules specified, the system uses the remainder rule UNDE.</a:t>
            </a:r>
            <a:endParaRPr>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37" name="Shape 1437"/>
        <p:cNvGrpSpPr/>
        <p:nvPr/>
      </p:nvGrpSpPr>
      <p:grpSpPr>
        <a:xfrm>
          <a:off x="0" y="0"/>
          <a:ext cx="0" cy="0"/>
          <a:chOff x="0" y="0"/>
          <a:chExt cx="0" cy="0"/>
        </a:xfrm>
      </p:grpSpPr>
      <p:sp>
        <p:nvSpPr>
          <p:cNvPr id="1438" name="Google Shape;1438;p16"/>
          <p:cNvSpPr txBox="1"/>
          <p:nvPr/>
        </p:nvSpPr>
        <p:spPr>
          <a:xfrm>
            <a:off x="187725" y="412975"/>
            <a:ext cx="8259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800"/>
              </a:spcAft>
              <a:buNone/>
            </a:pPr>
            <a:r>
              <a:rPr lang="en">
                <a:solidFill>
                  <a:schemeClr val="dk1"/>
                </a:solidFill>
                <a:latin typeface="Calibri"/>
                <a:ea typeface="Calibri"/>
                <a:cs typeface="Calibri"/>
                <a:sym typeface="Calibri"/>
              </a:rPr>
              <a:t>If a WO creation rule is specified in a warehouse process type, then the system uses it even if there is an appropriate entry in the search sequence of creation rules for activity areas.</a:t>
            </a:r>
            <a:endParaRPr>
              <a:solidFill>
                <a:schemeClr val="dk1"/>
              </a:solidFill>
              <a:latin typeface="Calibri"/>
              <a:ea typeface="Calibri"/>
              <a:cs typeface="Calibri"/>
              <a:sym typeface="Calibri"/>
            </a:endParaRPr>
          </a:p>
        </p:txBody>
      </p:sp>
      <p:pic>
        <p:nvPicPr>
          <p:cNvPr id="1439" name="Google Shape;1439;p16"/>
          <p:cNvPicPr preferRelativeResize="0"/>
          <p:nvPr/>
        </p:nvPicPr>
        <p:blipFill>
          <a:blip r:embed="rId3">
            <a:alphaModFix/>
          </a:blip>
          <a:stretch>
            <a:fillRect/>
          </a:stretch>
        </p:blipFill>
        <p:spPr>
          <a:xfrm>
            <a:off x="310075" y="1150950"/>
            <a:ext cx="7603651" cy="32096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43" name="Shape 1443"/>
        <p:cNvGrpSpPr/>
        <p:nvPr/>
      </p:nvGrpSpPr>
      <p:grpSpPr>
        <a:xfrm>
          <a:off x="0" y="0"/>
          <a:ext cx="0" cy="0"/>
          <a:chOff x="0" y="0"/>
          <a:chExt cx="0" cy="0"/>
        </a:xfrm>
      </p:grpSpPr>
      <p:sp>
        <p:nvSpPr>
          <p:cNvPr id="1444" name="Google Shape;1444;g237febebef0_1_20"/>
          <p:cNvSpPr txBox="1"/>
          <p:nvPr/>
        </p:nvSpPr>
        <p:spPr>
          <a:xfrm>
            <a:off x="105125" y="467775"/>
            <a:ext cx="7017900" cy="7608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0"/>
              </a:spcBef>
              <a:spcAft>
                <a:spcPts val="0"/>
              </a:spcAft>
              <a:buNone/>
            </a:pPr>
            <a:r>
              <a:rPr b="1" lang="en" sz="1800">
                <a:solidFill>
                  <a:srgbClr val="0070C0"/>
                </a:solidFill>
                <a:latin typeface="Calibri"/>
                <a:ea typeface="Calibri"/>
                <a:cs typeface="Calibri"/>
                <a:sym typeface="Calibri"/>
              </a:rPr>
              <a:t>Define Filters for Warehouse order creation rules</a:t>
            </a:r>
            <a:endParaRPr b="1" sz="1800">
              <a:solidFill>
                <a:srgbClr val="0070C0"/>
              </a:solidFill>
              <a:latin typeface="Calibri"/>
              <a:ea typeface="Calibri"/>
              <a:cs typeface="Calibri"/>
              <a:sym typeface="Calibri"/>
            </a:endParaRPr>
          </a:p>
          <a:p>
            <a:pPr indent="0" lvl="0" marL="0" rtl="0" algn="l">
              <a:lnSpc>
                <a:spcPct val="107916"/>
              </a:lnSpc>
              <a:spcBef>
                <a:spcPts val="0"/>
              </a:spcBef>
              <a:spcAft>
                <a:spcPts val="0"/>
              </a:spcAft>
              <a:buNone/>
            </a:pPr>
            <a:r>
              <a:t/>
            </a:r>
            <a:endParaRPr b="1" sz="1800">
              <a:solidFill>
                <a:srgbClr val="0070C0"/>
              </a:solidFill>
              <a:latin typeface="Calibri"/>
              <a:ea typeface="Calibri"/>
              <a:cs typeface="Calibri"/>
              <a:sym typeface="Calibri"/>
            </a:endParaRPr>
          </a:p>
        </p:txBody>
      </p:sp>
      <p:sp>
        <p:nvSpPr>
          <p:cNvPr id="1445" name="Google Shape;1445;g237febebef0_1_20"/>
          <p:cNvSpPr txBox="1"/>
          <p:nvPr/>
        </p:nvSpPr>
        <p:spPr>
          <a:xfrm>
            <a:off x="165200" y="893550"/>
            <a:ext cx="8529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Specify whether warehouse order creation uses a rule to process a warehouse task (WT). Warehouse order creation uses the filters on all WTs that you have not yet assigned to a warehouse order, and which it should process.</a:t>
            </a:r>
            <a:endParaRPr>
              <a:latin typeface="Calibri"/>
              <a:ea typeface="Calibri"/>
              <a:cs typeface="Calibri"/>
              <a:sym typeface="Calibri"/>
            </a:endParaRPr>
          </a:p>
        </p:txBody>
      </p:sp>
      <p:pic>
        <p:nvPicPr>
          <p:cNvPr id="1446" name="Google Shape;1446;g237febebef0_1_20"/>
          <p:cNvPicPr preferRelativeResize="0"/>
          <p:nvPr/>
        </p:nvPicPr>
        <p:blipFill>
          <a:blip r:embed="rId3">
            <a:alphaModFix/>
          </a:blip>
          <a:stretch>
            <a:fillRect/>
          </a:stretch>
        </p:blipFill>
        <p:spPr>
          <a:xfrm>
            <a:off x="287575" y="1609000"/>
            <a:ext cx="7701251" cy="2706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50" name="Shape 1450"/>
        <p:cNvGrpSpPr/>
        <p:nvPr/>
      </p:nvGrpSpPr>
      <p:grpSpPr>
        <a:xfrm>
          <a:off x="0" y="0"/>
          <a:ext cx="0" cy="0"/>
          <a:chOff x="0" y="0"/>
          <a:chExt cx="0" cy="0"/>
        </a:xfrm>
      </p:grpSpPr>
      <p:sp>
        <p:nvSpPr>
          <p:cNvPr id="1451" name="Google Shape;1451;g237febebef0_1_28"/>
          <p:cNvSpPr txBox="1"/>
          <p:nvPr/>
        </p:nvSpPr>
        <p:spPr>
          <a:xfrm>
            <a:off x="172700" y="340125"/>
            <a:ext cx="7017900" cy="4464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0"/>
              </a:spcBef>
              <a:spcAft>
                <a:spcPts val="0"/>
              </a:spcAft>
              <a:buNone/>
            </a:pPr>
            <a:r>
              <a:rPr b="1" lang="en" sz="1700">
                <a:solidFill>
                  <a:srgbClr val="0070C0"/>
                </a:solidFill>
                <a:latin typeface="Calibri"/>
                <a:ea typeface="Calibri"/>
                <a:cs typeface="Calibri"/>
                <a:sym typeface="Calibri"/>
              </a:rPr>
              <a:t>Define Limit values for the Size of Warehouse order</a:t>
            </a:r>
            <a:endParaRPr sz="1700">
              <a:solidFill>
                <a:srgbClr val="0070C0"/>
              </a:solidFill>
              <a:latin typeface="Calibri"/>
              <a:ea typeface="Calibri"/>
              <a:cs typeface="Calibri"/>
              <a:sym typeface="Calibri"/>
            </a:endParaRPr>
          </a:p>
        </p:txBody>
      </p:sp>
      <p:sp>
        <p:nvSpPr>
          <p:cNvPr id="1452" name="Google Shape;1452;g237febebef0_1_28"/>
          <p:cNvSpPr txBox="1"/>
          <p:nvPr/>
        </p:nvSpPr>
        <p:spPr>
          <a:xfrm>
            <a:off x="217750" y="698325"/>
            <a:ext cx="8446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800"/>
              </a:spcAft>
              <a:buNone/>
            </a:pPr>
            <a:r>
              <a:rPr lang="en">
                <a:solidFill>
                  <a:schemeClr val="dk1"/>
                </a:solidFill>
                <a:latin typeface="Calibri"/>
                <a:ea typeface="Calibri"/>
                <a:cs typeface="Calibri"/>
                <a:sym typeface="Calibri"/>
              </a:rPr>
              <a:t>In this Customizing activity, you can define the size of a warehouse order. This means that you restrict the number of items in the warehouse order.</a:t>
            </a:r>
            <a:endParaRPr>
              <a:latin typeface="Calibri"/>
              <a:ea typeface="Calibri"/>
              <a:cs typeface="Calibri"/>
              <a:sym typeface="Calibri"/>
            </a:endParaRPr>
          </a:p>
        </p:txBody>
      </p:sp>
      <p:pic>
        <p:nvPicPr>
          <p:cNvPr id="1453" name="Google Shape;1453;g237febebef0_1_28"/>
          <p:cNvPicPr preferRelativeResize="0"/>
          <p:nvPr/>
        </p:nvPicPr>
        <p:blipFill>
          <a:blip r:embed="rId3">
            <a:alphaModFix/>
          </a:blip>
          <a:stretch>
            <a:fillRect/>
          </a:stretch>
        </p:blipFill>
        <p:spPr>
          <a:xfrm>
            <a:off x="280050" y="1443050"/>
            <a:ext cx="8136775" cy="2827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57" name="Shape 1457"/>
        <p:cNvGrpSpPr/>
        <p:nvPr/>
      </p:nvGrpSpPr>
      <p:grpSpPr>
        <a:xfrm>
          <a:off x="0" y="0"/>
          <a:ext cx="0" cy="0"/>
          <a:chOff x="0" y="0"/>
          <a:chExt cx="0" cy="0"/>
        </a:xfrm>
      </p:grpSpPr>
      <p:sp>
        <p:nvSpPr>
          <p:cNvPr id="1458" name="Google Shape;1458;g237febebef0_1_33"/>
          <p:cNvSpPr txBox="1"/>
          <p:nvPr/>
        </p:nvSpPr>
        <p:spPr>
          <a:xfrm>
            <a:off x="90100" y="349800"/>
            <a:ext cx="7017900" cy="4617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0"/>
              </a:spcBef>
              <a:spcAft>
                <a:spcPts val="0"/>
              </a:spcAft>
              <a:buNone/>
            </a:pPr>
            <a:r>
              <a:rPr b="1" lang="en" sz="1800">
                <a:solidFill>
                  <a:srgbClr val="0070C0"/>
                </a:solidFill>
                <a:latin typeface="Calibri"/>
                <a:ea typeface="Calibri"/>
                <a:cs typeface="Calibri"/>
                <a:sym typeface="Calibri"/>
              </a:rPr>
              <a:t>Define Creation rule for Warehouse orders</a:t>
            </a:r>
            <a:endParaRPr sz="1800">
              <a:solidFill>
                <a:srgbClr val="0070C0"/>
              </a:solidFill>
            </a:endParaRPr>
          </a:p>
        </p:txBody>
      </p:sp>
      <p:sp>
        <p:nvSpPr>
          <p:cNvPr id="1459" name="Google Shape;1459;g237febebef0_1_33"/>
          <p:cNvSpPr txBox="1"/>
          <p:nvPr/>
        </p:nvSpPr>
        <p:spPr>
          <a:xfrm>
            <a:off x="152400" y="735825"/>
            <a:ext cx="717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a:t>
            </a:r>
            <a:r>
              <a:rPr lang="en"/>
              <a:t>reate creation rule &amp; assign item filter and limit for rule.</a:t>
            </a:r>
            <a:endParaRPr/>
          </a:p>
        </p:txBody>
      </p:sp>
      <p:pic>
        <p:nvPicPr>
          <p:cNvPr id="1460" name="Google Shape;1460;g237febebef0_1_33"/>
          <p:cNvPicPr preferRelativeResize="0"/>
          <p:nvPr/>
        </p:nvPicPr>
        <p:blipFill>
          <a:blip r:embed="rId3">
            <a:alphaModFix/>
          </a:blip>
          <a:stretch>
            <a:fillRect/>
          </a:stretch>
        </p:blipFill>
        <p:spPr>
          <a:xfrm>
            <a:off x="152400" y="1333500"/>
            <a:ext cx="4104576" cy="2456425"/>
          </a:xfrm>
          <a:prstGeom prst="rect">
            <a:avLst/>
          </a:prstGeom>
          <a:noFill/>
          <a:ln>
            <a:noFill/>
          </a:ln>
        </p:spPr>
      </p:pic>
      <p:pic>
        <p:nvPicPr>
          <p:cNvPr id="1461" name="Google Shape;1461;g237febebef0_1_33"/>
          <p:cNvPicPr preferRelativeResize="0"/>
          <p:nvPr/>
        </p:nvPicPr>
        <p:blipFill>
          <a:blip r:embed="rId4">
            <a:alphaModFix/>
          </a:blip>
          <a:stretch>
            <a:fillRect/>
          </a:stretch>
        </p:blipFill>
        <p:spPr>
          <a:xfrm>
            <a:off x="4409375" y="1333500"/>
            <a:ext cx="4247725" cy="2493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7" name="Shape 1307"/>
        <p:cNvGrpSpPr/>
        <p:nvPr/>
      </p:nvGrpSpPr>
      <p:grpSpPr>
        <a:xfrm>
          <a:off x="0" y="0"/>
          <a:ext cx="0" cy="0"/>
          <a:chOff x="0" y="0"/>
          <a:chExt cx="0" cy="0"/>
        </a:xfrm>
      </p:grpSpPr>
      <p:sp>
        <p:nvSpPr>
          <p:cNvPr id="1308" name="Google Shape;1308;p2"/>
          <p:cNvSpPr txBox="1"/>
          <p:nvPr/>
        </p:nvSpPr>
        <p:spPr>
          <a:xfrm>
            <a:off x="3633953" y="1599642"/>
            <a:ext cx="5510047" cy="131738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4100"/>
              <a:buFont typeface="Arial"/>
              <a:buNone/>
            </a:pPr>
            <a:r>
              <a:rPr b="1" i="0" lang="en" sz="4100" u="none" cap="none" strike="noStrike">
                <a:solidFill>
                  <a:schemeClr val="lt1"/>
                </a:solidFill>
                <a:latin typeface="Quattrocento Sans"/>
                <a:ea typeface="Quattrocento Sans"/>
                <a:cs typeface="Quattrocento Sans"/>
                <a:sym typeface="Quattrocento Sans"/>
              </a:rPr>
              <a:t> SAP EWM TRAINING</a:t>
            </a:r>
            <a:endParaRPr b="1" i="0" sz="4100" u="none" cap="none" strike="noStrike">
              <a:solidFill>
                <a:schemeClr val="lt1"/>
              </a:solidFill>
              <a:latin typeface="Quattrocento Sans"/>
              <a:ea typeface="Quattrocento Sans"/>
              <a:cs typeface="Quattrocento Sans"/>
              <a:sym typeface="Quattrocento Sans"/>
            </a:endParaRPr>
          </a:p>
          <a:p>
            <a:pPr indent="0" lvl="0" marL="0" marR="0" rtl="0" algn="l">
              <a:lnSpc>
                <a:spcPct val="110000"/>
              </a:lnSpc>
              <a:spcBef>
                <a:spcPts val="0"/>
              </a:spcBef>
              <a:spcAft>
                <a:spcPts val="0"/>
              </a:spcAft>
              <a:buClr>
                <a:srgbClr val="000000"/>
              </a:buClr>
              <a:buSzPts val="4100"/>
              <a:buFont typeface="Arial"/>
              <a:buNone/>
            </a:pPr>
            <a:r>
              <a:t/>
            </a:r>
            <a:endParaRPr b="1" i="0" sz="4100" u="none" cap="none" strike="noStrike">
              <a:solidFill>
                <a:schemeClr val="lt1"/>
              </a:solidFill>
              <a:latin typeface="Quattrocento Sans"/>
              <a:ea typeface="Quattrocento Sans"/>
              <a:cs typeface="Quattrocento Sans"/>
              <a:sym typeface="Quattrocento Sans"/>
            </a:endParaRPr>
          </a:p>
        </p:txBody>
      </p:sp>
      <p:pic>
        <p:nvPicPr>
          <p:cNvPr descr="A person sitting in a chair&#10;&#10;Description automatically generated with medium confidence" id="1309" name="Google Shape;1309;p2"/>
          <p:cNvPicPr preferRelativeResize="0"/>
          <p:nvPr>
            <p:ph idx="2" type="pic"/>
          </p:nvPr>
        </p:nvPicPr>
        <p:blipFill rotWithShape="1">
          <a:blip r:embed="rId3">
            <a:alphaModFix/>
          </a:blip>
          <a:srcRect b="15934" l="10150" r="8718" t="1176"/>
          <a:stretch/>
        </p:blipFill>
        <p:spPr>
          <a:xfrm>
            <a:off x="214987" y="87474"/>
            <a:ext cx="3104678" cy="4764078"/>
          </a:xfrm>
          <a:prstGeom prst="rect">
            <a:avLst/>
          </a:prstGeom>
          <a:noFill/>
          <a:ln>
            <a:noFill/>
          </a:ln>
        </p:spPr>
      </p:pic>
      <p:sp>
        <p:nvSpPr>
          <p:cNvPr id="1310" name="Google Shape;1310;p2"/>
          <p:cNvSpPr txBox="1"/>
          <p:nvPr>
            <p:ph idx="12" type="sldNum"/>
          </p:nvPr>
        </p:nvSpPr>
        <p:spPr>
          <a:xfrm>
            <a:off x="8353404" y="4630341"/>
            <a:ext cx="565735" cy="317673"/>
          </a:xfrm>
          <a:prstGeom prst="rect">
            <a:avLst/>
          </a:prstGeom>
          <a:noFill/>
          <a:ln>
            <a:noFill/>
          </a:ln>
        </p:spPr>
        <p:txBody>
          <a:bodyPr anchorCtr="0" anchor="ctr" bIns="45700" lIns="0" spcFirstLastPara="1" rIns="0" wrap="square" tIns="45700">
            <a:noAutofit/>
          </a:bodyPr>
          <a:lstStyle/>
          <a:p>
            <a:pPr indent="0" lvl="0" marL="0" rtl="0" algn="r">
              <a:lnSpc>
                <a:spcPct val="100000"/>
              </a:lnSpc>
              <a:spcBef>
                <a:spcPts val="0"/>
              </a:spcBef>
              <a:spcAft>
                <a:spcPts val="0"/>
              </a:spcAft>
              <a:buSzPts val="3300"/>
              <a:buNone/>
            </a:pPr>
            <a:fld id="{00000000-1234-1234-1234-123412341234}" type="slidenum">
              <a:rPr lang="en"/>
              <a:t>‹#›</a:t>
            </a:fld>
            <a:endParaRPr/>
          </a:p>
        </p:txBody>
      </p:sp>
      <p:sp>
        <p:nvSpPr>
          <p:cNvPr id="1311" name="Google Shape;1311;p2"/>
          <p:cNvSpPr txBox="1"/>
          <p:nvPr/>
        </p:nvSpPr>
        <p:spPr>
          <a:xfrm>
            <a:off x="3633952" y="2841780"/>
            <a:ext cx="3044830" cy="1731243"/>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3600"/>
              <a:buFont typeface="Arial"/>
              <a:buNone/>
            </a:pPr>
            <a:r>
              <a:rPr b="1" i="0" lang="en" sz="3600" u="none" cap="none" strike="noStrike">
                <a:solidFill>
                  <a:srgbClr val="FFFF00"/>
                </a:solidFill>
                <a:latin typeface="Quattrocento Sans"/>
                <a:ea typeface="Quattrocento Sans"/>
                <a:cs typeface="Quattrocento Sans"/>
                <a:sym typeface="Quattrocento Sans"/>
              </a:rPr>
              <a:t>BY:-</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rPr b="1" i="0" lang="en" sz="3600" u="none" cap="none" strike="noStrike">
                <a:solidFill>
                  <a:srgbClr val="FFFF00"/>
                </a:solidFill>
                <a:latin typeface="Quattrocento Sans"/>
                <a:ea typeface="Quattrocento Sans"/>
                <a:cs typeface="Quattrocento Sans"/>
                <a:sym typeface="Quattrocento Sans"/>
              </a:rPr>
              <a:t>Mr. Bijoy</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t/>
            </a:r>
            <a:endParaRPr b="1" i="0" sz="3600" u="none" cap="none" strike="noStrike">
              <a:solidFill>
                <a:srgbClr val="FFFF00"/>
              </a:solidFill>
              <a:latin typeface="Quattrocento Sans"/>
              <a:ea typeface="Quattrocento Sans"/>
              <a:cs typeface="Quattrocento Sans"/>
              <a:sym typeface="Quattrocento Sans"/>
            </a:endParaRPr>
          </a:p>
        </p:txBody>
      </p:sp>
      <p:sp>
        <p:nvSpPr>
          <p:cNvPr id="1312" name="Google Shape;1312;p2"/>
          <p:cNvSpPr txBox="1"/>
          <p:nvPr/>
        </p:nvSpPr>
        <p:spPr>
          <a:xfrm>
            <a:off x="82084" y="4733926"/>
            <a:ext cx="2895600" cy="273844"/>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lt1"/>
                </a:solidFill>
                <a:latin typeface="Quattrocento Sans"/>
                <a:ea typeface="Quattrocento Sans"/>
                <a:cs typeface="Quattrocento Sans"/>
                <a:sym typeface="Quattrocento Sans"/>
              </a:rPr>
              <a:t>www.anubhavtrainings.com</a:t>
            </a:r>
            <a:endParaRPr b="1" i="0" sz="1200" u="none" cap="none" strike="noStrike">
              <a:solidFill>
                <a:schemeClr val="lt1"/>
              </a:solidFill>
              <a:latin typeface="Quattrocento Sans"/>
              <a:ea typeface="Quattrocento Sans"/>
              <a:cs typeface="Quattrocento Sans"/>
              <a:sym typeface="Quattrocento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65" name="Shape 1465"/>
        <p:cNvGrpSpPr/>
        <p:nvPr/>
      </p:nvGrpSpPr>
      <p:grpSpPr>
        <a:xfrm>
          <a:off x="0" y="0"/>
          <a:ext cx="0" cy="0"/>
          <a:chOff x="0" y="0"/>
          <a:chExt cx="0" cy="0"/>
        </a:xfrm>
      </p:grpSpPr>
      <p:sp>
        <p:nvSpPr>
          <p:cNvPr id="1466" name="Google Shape;1466;g237febebef0_2_80"/>
          <p:cNvSpPr txBox="1"/>
          <p:nvPr/>
        </p:nvSpPr>
        <p:spPr>
          <a:xfrm>
            <a:off x="90100" y="349800"/>
            <a:ext cx="7017900" cy="7608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0"/>
              </a:spcBef>
              <a:spcAft>
                <a:spcPts val="0"/>
              </a:spcAft>
              <a:buNone/>
            </a:pPr>
            <a:r>
              <a:rPr b="1" lang="en" sz="1800">
                <a:solidFill>
                  <a:srgbClr val="0070C0"/>
                </a:solidFill>
                <a:latin typeface="Calibri"/>
                <a:ea typeface="Calibri"/>
                <a:cs typeface="Calibri"/>
                <a:sym typeface="Calibri"/>
              </a:rPr>
              <a:t>Define Search Sequence of creation rules for Activity areas</a:t>
            </a:r>
            <a:endParaRPr b="1" sz="1800">
              <a:solidFill>
                <a:srgbClr val="0070C0"/>
              </a:solidFill>
              <a:latin typeface="Calibri"/>
              <a:ea typeface="Calibri"/>
              <a:cs typeface="Calibri"/>
              <a:sym typeface="Calibri"/>
            </a:endParaRPr>
          </a:p>
          <a:p>
            <a:pPr indent="0" lvl="0" marL="0" rtl="0" algn="l">
              <a:lnSpc>
                <a:spcPct val="107916"/>
              </a:lnSpc>
              <a:spcBef>
                <a:spcPts val="0"/>
              </a:spcBef>
              <a:spcAft>
                <a:spcPts val="0"/>
              </a:spcAft>
              <a:buNone/>
            </a:pPr>
            <a:r>
              <a:t/>
            </a:r>
            <a:endParaRPr b="1" sz="1800">
              <a:solidFill>
                <a:srgbClr val="0070C0"/>
              </a:solidFill>
              <a:latin typeface="Calibri"/>
              <a:ea typeface="Calibri"/>
              <a:cs typeface="Calibri"/>
              <a:sym typeface="Calibri"/>
            </a:endParaRPr>
          </a:p>
        </p:txBody>
      </p:sp>
      <p:sp>
        <p:nvSpPr>
          <p:cNvPr id="1467" name="Google Shape;1467;g237febebef0_2_80"/>
          <p:cNvSpPr txBox="1"/>
          <p:nvPr/>
        </p:nvSpPr>
        <p:spPr>
          <a:xfrm>
            <a:off x="120150" y="690800"/>
            <a:ext cx="8589600" cy="88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1"/>
                </a:solidFill>
              </a:rPr>
              <a:t>In this IMG activity, you define the search sequence of warehouse order creation rule for </a:t>
            </a:r>
            <a:r>
              <a:rPr b="1" lang="en" sz="1300">
                <a:solidFill>
                  <a:srgbClr val="0063A4"/>
                </a:solidFill>
                <a:uFill>
                  <a:noFill/>
                </a:uFill>
                <a:hlinkClick r:id="rId3">
                  <a:extLst>
                    <a:ext uri="{A12FA001-AC4F-418D-AE19-62706E023703}">
                      <ahyp:hlinkClr val="tx"/>
                    </a:ext>
                  </a:extLst>
                </a:hlinkClick>
              </a:rPr>
              <a:t>activity areas</a:t>
            </a:r>
            <a:r>
              <a:rPr lang="en" sz="1300">
                <a:solidFill>
                  <a:schemeClr val="dk1"/>
                </a:solidFill>
              </a:rPr>
              <a:t>.</a:t>
            </a:r>
            <a:endParaRPr sz="1300">
              <a:solidFill>
                <a:schemeClr val="dk1"/>
              </a:solidFill>
            </a:endParaRPr>
          </a:p>
          <a:p>
            <a:pPr indent="0" lvl="0" marL="0" rtl="0" algn="l">
              <a:spcBef>
                <a:spcPts val="800"/>
              </a:spcBef>
              <a:spcAft>
                <a:spcPts val="800"/>
              </a:spcAft>
              <a:buNone/>
            </a:pPr>
            <a:r>
              <a:rPr lang="en" sz="1300">
                <a:solidFill>
                  <a:schemeClr val="dk1"/>
                </a:solidFill>
              </a:rPr>
              <a:t>You can assign one or more warehouse order creation rules to each </a:t>
            </a:r>
            <a:r>
              <a:rPr b="1" lang="en" sz="1300">
                <a:solidFill>
                  <a:srgbClr val="0063A4"/>
                </a:solidFill>
                <a:uFill>
                  <a:noFill/>
                </a:uFill>
                <a:hlinkClick r:id="rId4">
                  <a:extLst>
                    <a:ext uri="{A12FA001-AC4F-418D-AE19-62706E023703}">
                      <ahyp:hlinkClr val="tx"/>
                    </a:ext>
                  </a:extLst>
                </a:hlinkClick>
              </a:rPr>
              <a:t>defined activity area</a:t>
            </a:r>
            <a:r>
              <a:rPr lang="en" sz="1300">
                <a:solidFill>
                  <a:schemeClr val="dk1"/>
                </a:solidFill>
              </a:rPr>
              <a:t>. These rules are processed during warehouse order creation for each activity area, according to the sequence defined.</a:t>
            </a:r>
            <a:endParaRPr sz="1300">
              <a:solidFill>
                <a:schemeClr val="dk1"/>
              </a:solidFill>
            </a:endParaRPr>
          </a:p>
        </p:txBody>
      </p:sp>
      <p:pic>
        <p:nvPicPr>
          <p:cNvPr id="1468" name="Google Shape;1468;g237febebef0_2_80"/>
          <p:cNvPicPr preferRelativeResize="0"/>
          <p:nvPr/>
        </p:nvPicPr>
        <p:blipFill>
          <a:blip r:embed="rId5">
            <a:alphaModFix/>
          </a:blip>
          <a:stretch>
            <a:fillRect/>
          </a:stretch>
        </p:blipFill>
        <p:spPr>
          <a:xfrm>
            <a:off x="227500" y="1730900"/>
            <a:ext cx="7551075" cy="25170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72" name="Shape 1472"/>
        <p:cNvGrpSpPr/>
        <p:nvPr/>
      </p:nvGrpSpPr>
      <p:grpSpPr>
        <a:xfrm>
          <a:off x="0" y="0"/>
          <a:ext cx="0" cy="0"/>
          <a:chOff x="0" y="0"/>
          <a:chExt cx="0" cy="0"/>
        </a:xfrm>
      </p:grpSpPr>
      <p:sp>
        <p:nvSpPr>
          <p:cNvPr id="1473" name="Google Shape;1473;g237febebef0_1_52"/>
          <p:cNvSpPr txBox="1"/>
          <p:nvPr/>
        </p:nvSpPr>
        <p:spPr>
          <a:xfrm>
            <a:off x="135175" y="247775"/>
            <a:ext cx="7658400" cy="84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800">
                <a:solidFill>
                  <a:srgbClr val="0070C0"/>
                </a:solidFill>
                <a:latin typeface="Calibri"/>
                <a:ea typeface="Calibri"/>
                <a:cs typeface="Calibri"/>
                <a:sym typeface="Calibri"/>
              </a:rPr>
              <a:t>Test Scenario for WOCR</a:t>
            </a:r>
            <a:endParaRPr b="1" sz="1800">
              <a:solidFill>
                <a:srgbClr val="0070C0"/>
              </a:solidFill>
              <a:latin typeface="Calibri"/>
              <a:ea typeface="Calibri"/>
              <a:cs typeface="Calibri"/>
              <a:sym typeface="Calibri"/>
            </a:endParaRPr>
          </a:p>
          <a:p>
            <a:pPr indent="0" lvl="0" marL="0" rtl="0" algn="l">
              <a:spcBef>
                <a:spcPts val="800"/>
              </a:spcBef>
              <a:spcAft>
                <a:spcPts val="800"/>
              </a:spcAft>
              <a:buClr>
                <a:schemeClr val="dk1"/>
              </a:buClr>
              <a:buSzPts val="1100"/>
              <a:buFont typeface="Arial"/>
              <a:buNone/>
            </a:pPr>
            <a:r>
              <a:t/>
            </a:r>
            <a:endParaRPr b="1" sz="1800">
              <a:solidFill>
                <a:srgbClr val="0070C0"/>
              </a:solidFill>
              <a:latin typeface="Calibri"/>
              <a:ea typeface="Calibri"/>
              <a:cs typeface="Calibri"/>
              <a:sym typeface="Calibri"/>
            </a:endParaRPr>
          </a:p>
        </p:txBody>
      </p:sp>
      <p:pic>
        <p:nvPicPr>
          <p:cNvPr id="1474" name="Google Shape;1474;g237febebef0_1_52"/>
          <p:cNvPicPr preferRelativeResize="0"/>
          <p:nvPr/>
        </p:nvPicPr>
        <p:blipFill>
          <a:blip r:embed="rId3">
            <a:alphaModFix/>
          </a:blip>
          <a:stretch>
            <a:fillRect/>
          </a:stretch>
        </p:blipFill>
        <p:spPr>
          <a:xfrm>
            <a:off x="269968" y="791150"/>
            <a:ext cx="6990507" cy="29687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78" name="Shape 1478"/>
        <p:cNvGrpSpPr/>
        <p:nvPr/>
      </p:nvGrpSpPr>
      <p:grpSpPr>
        <a:xfrm>
          <a:off x="0" y="0"/>
          <a:ext cx="0" cy="0"/>
          <a:chOff x="0" y="0"/>
          <a:chExt cx="0" cy="0"/>
        </a:xfrm>
      </p:grpSpPr>
      <p:sp>
        <p:nvSpPr>
          <p:cNvPr id="1479" name="Google Shape;1479;g237febebef0_2_93"/>
          <p:cNvSpPr txBox="1"/>
          <p:nvPr/>
        </p:nvSpPr>
        <p:spPr>
          <a:xfrm>
            <a:off x="172725" y="315350"/>
            <a:ext cx="7658400" cy="71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Warehouse tasks are divided as per WOCR. </a:t>
            </a:r>
            <a:endParaRPr>
              <a:solidFill>
                <a:schemeClr val="dk1"/>
              </a:solidFill>
              <a:latin typeface="Calibri"/>
              <a:ea typeface="Calibri"/>
              <a:cs typeface="Calibri"/>
              <a:sym typeface="Calibri"/>
            </a:endParaRPr>
          </a:p>
          <a:p>
            <a:pPr indent="0" lvl="0" marL="0" rtl="0" algn="l">
              <a:spcBef>
                <a:spcPts val="800"/>
              </a:spcBef>
              <a:spcAft>
                <a:spcPts val="800"/>
              </a:spcAft>
              <a:buClr>
                <a:schemeClr val="dk1"/>
              </a:buClr>
              <a:buSzPts val="1100"/>
              <a:buFont typeface="Arial"/>
              <a:buNone/>
            </a:pPr>
            <a:r>
              <a:t/>
            </a:r>
            <a:endParaRPr>
              <a:solidFill>
                <a:schemeClr val="dk1"/>
              </a:solidFill>
              <a:latin typeface="Calibri"/>
              <a:ea typeface="Calibri"/>
              <a:cs typeface="Calibri"/>
              <a:sym typeface="Calibri"/>
            </a:endParaRPr>
          </a:p>
        </p:txBody>
      </p:sp>
      <p:pic>
        <p:nvPicPr>
          <p:cNvPr id="1480" name="Google Shape;1480;g237febebef0_2_93"/>
          <p:cNvPicPr preferRelativeResize="0"/>
          <p:nvPr/>
        </p:nvPicPr>
        <p:blipFill>
          <a:blip r:embed="rId3">
            <a:alphaModFix/>
          </a:blip>
          <a:stretch>
            <a:fillRect/>
          </a:stretch>
        </p:blipFill>
        <p:spPr>
          <a:xfrm>
            <a:off x="272550" y="828675"/>
            <a:ext cx="4134601" cy="2886075"/>
          </a:xfrm>
          <a:prstGeom prst="rect">
            <a:avLst/>
          </a:prstGeom>
          <a:noFill/>
          <a:ln>
            <a:noFill/>
          </a:ln>
        </p:spPr>
      </p:pic>
      <p:pic>
        <p:nvPicPr>
          <p:cNvPr id="1481" name="Google Shape;1481;g237febebef0_2_93"/>
          <p:cNvPicPr preferRelativeResize="0"/>
          <p:nvPr/>
        </p:nvPicPr>
        <p:blipFill>
          <a:blip r:embed="rId4">
            <a:alphaModFix/>
          </a:blip>
          <a:stretch>
            <a:fillRect/>
          </a:stretch>
        </p:blipFill>
        <p:spPr>
          <a:xfrm>
            <a:off x="4657150" y="813625"/>
            <a:ext cx="3894825" cy="29161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85" name="Shape 1485"/>
        <p:cNvGrpSpPr/>
        <p:nvPr/>
      </p:nvGrpSpPr>
      <p:grpSpPr>
        <a:xfrm>
          <a:off x="0" y="0"/>
          <a:ext cx="0" cy="0"/>
          <a:chOff x="0" y="0"/>
          <a:chExt cx="0" cy="0"/>
        </a:xfrm>
      </p:grpSpPr>
      <p:pic>
        <p:nvPicPr>
          <p:cNvPr id="1486" name="Google Shape;1486;g237febebef0_2_102"/>
          <p:cNvPicPr preferRelativeResize="0"/>
          <p:nvPr/>
        </p:nvPicPr>
        <p:blipFill>
          <a:blip r:embed="rId3">
            <a:alphaModFix/>
          </a:blip>
          <a:stretch>
            <a:fillRect/>
          </a:stretch>
        </p:blipFill>
        <p:spPr>
          <a:xfrm>
            <a:off x="209750" y="378125"/>
            <a:ext cx="7471200" cy="29537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90" name="Shape 1490"/>
        <p:cNvGrpSpPr/>
        <p:nvPr/>
      </p:nvGrpSpPr>
      <p:grpSpPr>
        <a:xfrm>
          <a:off x="0" y="0"/>
          <a:ext cx="0" cy="0"/>
          <a:chOff x="0" y="0"/>
          <a:chExt cx="0" cy="0"/>
        </a:xfrm>
      </p:grpSpPr>
      <p:pic>
        <p:nvPicPr>
          <p:cNvPr id="1491" name="Google Shape;1491;g237febebef0_2_112"/>
          <p:cNvPicPr preferRelativeResize="0"/>
          <p:nvPr/>
        </p:nvPicPr>
        <p:blipFill>
          <a:blip r:embed="rId3">
            <a:alphaModFix/>
          </a:blip>
          <a:stretch>
            <a:fillRect/>
          </a:stretch>
        </p:blipFill>
        <p:spPr>
          <a:xfrm>
            <a:off x="314875" y="374175"/>
            <a:ext cx="7396124" cy="36034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6" name="Shape 1496"/>
        <p:cNvGrpSpPr/>
        <p:nvPr/>
      </p:nvGrpSpPr>
      <p:grpSpPr>
        <a:xfrm>
          <a:off x="0" y="0"/>
          <a:ext cx="0" cy="0"/>
          <a:chOff x="0" y="0"/>
          <a:chExt cx="0" cy="0"/>
        </a:xfrm>
      </p:grpSpPr>
      <p:cxnSp>
        <p:nvCxnSpPr>
          <p:cNvPr id="1497" name="Google Shape;1497;p22"/>
          <p:cNvCxnSpPr/>
          <p:nvPr/>
        </p:nvCxnSpPr>
        <p:spPr>
          <a:xfrm>
            <a:off x="925645" y="3327834"/>
            <a:ext cx="7292709" cy="0"/>
          </a:xfrm>
          <a:prstGeom prst="straightConnector1">
            <a:avLst/>
          </a:prstGeom>
          <a:noFill/>
          <a:ln cap="flat" cmpd="sng" w="9525">
            <a:solidFill>
              <a:schemeClr val="accent1"/>
            </a:solidFill>
            <a:prstDash val="solid"/>
            <a:round/>
            <a:headEnd len="sm" w="sm" type="none"/>
            <a:tailEnd len="sm" w="sm" type="none"/>
          </a:ln>
        </p:spPr>
      </p:cxnSp>
      <p:pic>
        <p:nvPicPr>
          <p:cNvPr descr="Photo double exposure image of business and finance" id="1498" name="Google Shape;1498;p22"/>
          <p:cNvPicPr preferRelativeResize="0"/>
          <p:nvPr/>
        </p:nvPicPr>
        <p:blipFill rotWithShape="1">
          <a:blip r:embed="rId3">
            <a:alphaModFix/>
          </a:blip>
          <a:srcRect b="0" l="0" r="0" t="0"/>
          <a:stretch/>
        </p:blipFill>
        <p:spPr>
          <a:xfrm>
            <a:off x="-16272" y="0"/>
            <a:ext cx="9144000" cy="5426460"/>
          </a:xfrm>
          <a:prstGeom prst="rect">
            <a:avLst/>
          </a:prstGeom>
          <a:noFill/>
          <a:ln>
            <a:noFill/>
          </a:ln>
        </p:spPr>
      </p:pic>
      <p:sp>
        <p:nvSpPr>
          <p:cNvPr id="1499" name="Google Shape;1499;p22"/>
          <p:cNvSpPr/>
          <p:nvPr/>
        </p:nvSpPr>
        <p:spPr>
          <a:xfrm>
            <a:off x="-16272" y="0"/>
            <a:ext cx="9140428" cy="5426460"/>
          </a:xfrm>
          <a:prstGeom prst="rect">
            <a:avLst/>
          </a:prstGeom>
          <a:solidFill>
            <a:srgbClr val="7030A0">
              <a:alpha val="44313"/>
            </a:srgbClr>
          </a:solidFill>
          <a:ln>
            <a:noFill/>
          </a:ln>
        </p:spPr>
        <p:txBody>
          <a:bodyPr anchorCtr="0" anchor="ctr" bIns="34250" lIns="68550" spcFirstLastPara="1" rIns="68550" wrap="square" tIns="34250">
            <a:noAutofit/>
          </a:bodyPr>
          <a:lstStyle/>
          <a:p>
            <a:pPr indent="0" lvl="0" marL="0" marR="0" rtl="0" algn="ctr">
              <a:lnSpc>
                <a:spcPct val="100000"/>
              </a:lnSpc>
              <a:spcBef>
                <a:spcPts val="0"/>
              </a:spcBef>
              <a:spcAft>
                <a:spcPts val="0"/>
              </a:spcAft>
              <a:buClr>
                <a:srgbClr val="000000"/>
              </a:buClr>
              <a:buSzPts val="1300"/>
              <a:buFont typeface="Arial"/>
              <a:buNone/>
            </a:pPr>
            <a:r>
              <a:t/>
            </a:r>
            <a:endParaRPr b="0" i="0" sz="1300" u="none" cap="none" strike="noStrike">
              <a:solidFill>
                <a:srgbClr val="FFFFFF"/>
              </a:solidFill>
              <a:latin typeface="Arial"/>
              <a:ea typeface="Arial"/>
              <a:cs typeface="Arial"/>
              <a:sym typeface="Arial"/>
            </a:endParaRPr>
          </a:p>
        </p:txBody>
      </p:sp>
      <p:sp>
        <p:nvSpPr>
          <p:cNvPr id="1500" name="Google Shape;1500;p22"/>
          <p:cNvSpPr/>
          <p:nvPr/>
        </p:nvSpPr>
        <p:spPr>
          <a:xfrm>
            <a:off x="2109623" y="800360"/>
            <a:ext cx="4744500" cy="6924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4100"/>
              <a:buFont typeface="Arial"/>
              <a:buNone/>
            </a:pPr>
            <a:r>
              <a:rPr b="1" i="0" lang="en" sz="4100" u="none" cap="none" strike="noStrike">
                <a:solidFill>
                  <a:srgbClr val="FFFFFF"/>
                </a:solidFill>
                <a:latin typeface="Arial"/>
                <a:ea typeface="Arial"/>
                <a:cs typeface="Arial"/>
                <a:sym typeface="Arial"/>
              </a:rPr>
              <a:t>End of Session</a:t>
            </a:r>
            <a:r>
              <a:rPr b="1" lang="en" sz="4100">
                <a:solidFill>
                  <a:srgbClr val="FFFFFF"/>
                </a:solidFill>
              </a:rPr>
              <a:t> </a:t>
            </a:r>
            <a:r>
              <a:rPr b="1" i="0" lang="en" sz="4100" u="none" cap="none" strike="noStrike">
                <a:solidFill>
                  <a:srgbClr val="FFFFFF"/>
                </a:solidFill>
                <a:latin typeface="Arial"/>
                <a:ea typeface="Arial"/>
                <a:cs typeface="Arial"/>
                <a:sym typeface="Arial"/>
              </a:rPr>
              <a:t>0</a:t>
            </a:r>
            <a:r>
              <a:rPr b="1" lang="en" sz="4100">
                <a:solidFill>
                  <a:srgbClr val="FFFFFF"/>
                </a:solidFill>
              </a:rPr>
              <a:t>8</a:t>
            </a:r>
            <a:endParaRPr b="0" i="0" sz="1100" u="none" cap="none" strike="noStrike">
              <a:solidFill>
                <a:srgbClr val="000000"/>
              </a:solidFill>
              <a:latin typeface="Arial"/>
              <a:ea typeface="Arial"/>
              <a:cs typeface="Arial"/>
              <a:sym typeface="Arial"/>
            </a:endParaRPr>
          </a:p>
        </p:txBody>
      </p:sp>
      <p:pic>
        <p:nvPicPr>
          <p:cNvPr descr="A picture containing symbol, font, logo, graphics&#10;&#10;Description automatically generated" id="1501" name="Google Shape;1501;p22"/>
          <p:cNvPicPr preferRelativeResize="0"/>
          <p:nvPr/>
        </p:nvPicPr>
        <p:blipFill rotWithShape="1">
          <a:blip r:embed="rId4">
            <a:alphaModFix/>
          </a:blip>
          <a:srcRect b="0" l="0" r="0" t="0"/>
          <a:stretch/>
        </p:blipFill>
        <p:spPr>
          <a:xfrm>
            <a:off x="7867224" y="110021"/>
            <a:ext cx="1133475" cy="1119188"/>
          </a:xfrm>
          <a:prstGeom prst="rect">
            <a:avLst/>
          </a:prstGeom>
          <a:noFill/>
          <a:ln>
            <a:noFill/>
          </a:ln>
        </p:spPr>
      </p:pic>
      <p:sp>
        <p:nvSpPr>
          <p:cNvPr id="1502" name="Google Shape;1502;p22"/>
          <p:cNvSpPr txBox="1"/>
          <p:nvPr/>
        </p:nvSpPr>
        <p:spPr>
          <a:xfrm>
            <a:off x="82084" y="4733926"/>
            <a:ext cx="2895600" cy="273844"/>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lt1"/>
                </a:solidFill>
                <a:latin typeface="Quattrocento Sans"/>
                <a:ea typeface="Quattrocento Sans"/>
                <a:cs typeface="Quattrocento Sans"/>
                <a:sym typeface="Quattrocento Sans"/>
              </a:rPr>
              <a:t>www.anubhavtrainings.com</a:t>
            </a:r>
            <a:endParaRPr b="1" i="0" sz="1200" u="none" cap="none" strike="noStrike">
              <a:solidFill>
                <a:schemeClr val="lt1"/>
              </a:solidFill>
              <a:latin typeface="Quattrocento Sans"/>
              <a:ea typeface="Quattrocento Sans"/>
              <a:cs typeface="Quattrocento Sans"/>
              <a:sym typeface="Quattrocento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6" name="Shape 1506"/>
        <p:cNvGrpSpPr/>
        <p:nvPr/>
      </p:nvGrpSpPr>
      <p:grpSpPr>
        <a:xfrm>
          <a:off x="0" y="0"/>
          <a:ext cx="0" cy="0"/>
          <a:chOff x="0" y="0"/>
          <a:chExt cx="0" cy="0"/>
        </a:xfrm>
      </p:grpSpPr>
      <p:pic>
        <p:nvPicPr>
          <p:cNvPr descr="Free Vector | Flat people with question marks background" id="1507" name="Google Shape;1507;p23"/>
          <p:cNvPicPr preferRelativeResize="0"/>
          <p:nvPr/>
        </p:nvPicPr>
        <p:blipFill rotWithShape="1">
          <a:blip r:embed="rId3">
            <a:alphaModFix/>
          </a:blip>
          <a:srcRect b="22246" l="0" r="0" t="2"/>
          <a:stretch/>
        </p:blipFill>
        <p:spPr>
          <a:xfrm>
            <a:off x="574515" y="872374"/>
            <a:ext cx="7832910" cy="3805610"/>
          </a:xfrm>
          <a:prstGeom prst="rect">
            <a:avLst/>
          </a:prstGeom>
          <a:noFill/>
          <a:ln>
            <a:noFill/>
          </a:ln>
        </p:spPr>
      </p:pic>
      <p:sp>
        <p:nvSpPr>
          <p:cNvPr id="1508" name="Google Shape;1508;p23"/>
          <p:cNvSpPr txBox="1"/>
          <p:nvPr/>
        </p:nvSpPr>
        <p:spPr>
          <a:xfrm>
            <a:off x="1546876" y="1167594"/>
            <a:ext cx="5700056" cy="481863"/>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700"/>
              <a:buFont typeface="Arial"/>
              <a:buNone/>
            </a:pPr>
            <a:r>
              <a:rPr b="1" i="0" lang="en" sz="2700" u="none" cap="none" strike="noStrike">
                <a:solidFill>
                  <a:schemeClr val="dk1"/>
                </a:solidFill>
                <a:latin typeface="Quattrocento Sans"/>
                <a:ea typeface="Quattrocento Sans"/>
                <a:cs typeface="Quattrocento Sans"/>
                <a:sym typeface="Quattrocento Sans"/>
              </a:rPr>
              <a:t>FEEL FREE TO ASK QUESTIONS</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2" name="Shape 1512"/>
        <p:cNvGrpSpPr/>
        <p:nvPr/>
      </p:nvGrpSpPr>
      <p:grpSpPr>
        <a:xfrm>
          <a:off x="0" y="0"/>
          <a:ext cx="0" cy="0"/>
          <a:chOff x="0" y="0"/>
          <a:chExt cx="0" cy="0"/>
        </a:xfrm>
      </p:grpSpPr>
      <p:pic>
        <p:nvPicPr>
          <p:cNvPr descr="Ahpra on Twitter: &quot;Time is running out to share your thoughts on ..." id="1513" name="Google Shape;1513;p24"/>
          <p:cNvPicPr preferRelativeResize="0"/>
          <p:nvPr/>
        </p:nvPicPr>
        <p:blipFill rotWithShape="1">
          <a:blip r:embed="rId3">
            <a:alphaModFix/>
          </a:blip>
          <a:srcRect b="0" l="0" r="0" t="0"/>
          <a:stretch/>
        </p:blipFill>
        <p:spPr>
          <a:xfrm>
            <a:off x="627622" y="897564"/>
            <a:ext cx="7651859" cy="3488849"/>
          </a:xfrm>
          <a:prstGeom prst="rect">
            <a:avLst/>
          </a:prstGeom>
          <a:noFill/>
          <a:ln>
            <a:noFill/>
          </a:ln>
        </p:spPr>
      </p:pic>
      <p:sp>
        <p:nvSpPr>
          <p:cNvPr id="1514" name="Google Shape;1514;p24"/>
          <p:cNvSpPr txBox="1"/>
          <p:nvPr/>
        </p:nvSpPr>
        <p:spPr>
          <a:xfrm>
            <a:off x="627622" y="325039"/>
            <a:ext cx="7888754" cy="401618"/>
          </a:xfrm>
          <a:prstGeom prst="rect">
            <a:avLst/>
          </a:prstGeom>
          <a:noFill/>
          <a:ln>
            <a:noFill/>
          </a:ln>
        </p:spPr>
        <p:txBody>
          <a:bodyPr anchorCtr="0" anchor="ctr" bIns="34275" lIns="68575" spcFirstLastPara="1" rIns="68575" wrap="square" tIns="34275">
            <a:spAutoFit/>
          </a:bodyPr>
          <a:lstStyle/>
          <a:p>
            <a:pPr indent="0" lvl="0" marL="0" marR="0" rtl="0" algn="l">
              <a:lnSpc>
                <a:spcPct val="90000"/>
              </a:lnSpc>
              <a:spcBef>
                <a:spcPts val="0"/>
              </a:spcBef>
              <a:spcAft>
                <a:spcPts val="0"/>
              </a:spcAft>
              <a:buClr>
                <a:srgbClr val="323F4F"/>
              </a:buClr>
              <a:buSzPts val="1800"/>
              <a:buFont typeface="Arial"/>
              <a:buNone/>
            </a:pPr>
            <a:r>
              <a:rPr b="1" i="0" lang="en" sz="2400" u="none" cap="none" strike="noStrike">
                <a:solidFill>
                  <a:schemeClr val="lt1"/>
                </a:solidFill>
                <a:latin typeface="Cambria"/>
                <a:ea typeface="Cambria"/>
                <a:cs typeface="Cambria"/>
                <a:sym typeface="Cambria"/>
              </a:rPr>
              <a:t>Feedback</a:t>
            </a:r>
            <a:endParaRPr b="0" i="0" sz="2400" u="none" cap="none" strike="noStrike">
              <a:solidFill>
                <a:schemeClr val="lt1"/>
              </a:solidFill>
              <a:latin typeface="Cambria"/>
              <a:ea typeface="Cambria"/>
              <a:cs typeface="Cambria"/>
              <a:sym typeface="Cambri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8" name="Shape 1518"/>
        <p:cNvGrpSpPr/>
        <p:nvPr/>
      </p:nvGrpSpPr>
      <p:grpSpPr>
        <a:xfrm>
          <a:off x="0" y="0"/>
          <a:ext cx="0" cy="0"/>
          <a:chOff x="0" y="0"/>
          <a:chExt cx="0" cy="0"/>
        </a:xfrm>
      </p:grpSpPr>
      <p:sp>
        <p:nvSpPr>
          <p:cNvPr id="1519" name="Google Shape;1519;p25"/>
          <p:cNvSpPr/>
          <p:nvPr/>
        </p:nvSpPr>
        <p:spPr>
          <a:xfrm>
            <a:off x="1069791" y="574746"/>
            <a:ext cx="7199990" cy="4925529"/>
          </a:xfrm>
          <a:custGeom>
            <a:rect b="b" l="l" r="r" t="t"/>
            <a:pathLst>
              <a:path extrusionOk="0" h="2524" w="3690">
                <a:moveTo>
                  <a:pt x="3690" y="0"/>
                </a:moveTo>
                <a:cubicBezTo>
                  <a:pt x="3218" y="1204"/>
                  <a:pt x="2191" y="1108"/>
                  <a:pt x="1488" y="982"/>
                </a:cubicBezTo>
                <a:cubicBezTo>
                  <a:pt x="688" y="838"/>
                  <a:pt x="333" y="1039"/>
                  <a:pt x="172" y="1350"/>
                </a:cubicBezTo>
                <a:cubicBezTo>
                  <a:pt x="0" y="1682"/>
                  <a:pt x="188" y="1938"/>
                  <a:pt x="564" y="2178"/>
                </a:cubicBezTo>
                <a:cubicBezTo>
                  <a:pt x="719" y="2277"/>
                  <a:pt x="780" y="2404"/>
                  <a:pt x="795" y="2524"/>
                </a:cubicBezTo>
                <a:cubicBezTo>
                  <a:pt x="3690" y="2524"/>
                  <a:pt x="3690" y="2524"/>
                  <a:pt x="3690" y="2524"/>
                </a:cubicBezTo>
                <a:lnTo>
                  <a:pt x="3690" y="0"/>
                </a:lnTo>
                <a:close/>
              </a:path>
            </a:pathLst>
          </a:custGeom>
          <a:solidFill>
            <a:schemeClr val="dk1">
              <a:alpha val="54509"/>
            </a:scheme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20" name="Google Shape;1520;p25"/>
          <p:cNvSpPr/>
          <p:nvPr/>
        </p:nvSpPr>
        <p:spPr>
          <a:xfrm>
            <a:off x="640247" y="-7144"/>
            <a:ext cx="2190886" cy="5155649"/>
          </a:xfrm>
          <a:custGeom>
            <a:rect b="b" l="l" r="r" t="t"/>
            <a:pathLst>
              <a:path extrusionOk="0" h="2642" w="1123">
                <a:moveTo>
                  <a:pt x="0" y="2642"/>
                </a:moveTo>
                <a:cubicBezTo>
                  <a:pt x="856" y="2642"/>
                  <a:pt x="856" y="2642"/>
                  <a:pt x="856" y="2642"/>
                </a:cubicBezTo>
                <a:cubicBezTo>
                  <a:pt x="589" y="2537"/>
                  <a:pt x="394" y="2282"/>
                  <a:pt x="360" y="1964"/>
                </a:cubicBezTo>
                <a:cubicBezTo>
                  <a:pt x="308" y="1472"/>
                  <a:pt x="932" y="1172"/>
                  <a:pt x="1044" y="748"/>
                </a:cubicBezTo>
                <a:cubicBezTo>
                  <a:pt x="1123" y="449"/>
                  <a:pt x="1025" y="151"/>
                  <a:pt x="961" y="0"/>
                </a:cubicBezTo>
                <a:cubicBezTo>
                  <a:pt x="0" y="0"/>
                  <a:pt x="0" y="0"/>
                  <a:pt x="0" y="0"/>
                </a:cubicBezTo>
                <a:lnTo>
                  <a:pt x="0" y="2642"/>
                </a:lnTo>
                <a:close/>
              </a:path>
            </a:pathLst>
          </a:custGeom>
          <a:solidFill>
            <a:schemeClr val="dk1">
              <a:alpha val="26274"/>
            </a:scheme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21" name="Google Shape;1521;p25"/>
          <p:cNvSpPr/>
          <p:nvPr/>
        </p:nvSpPr>
        <p:spPr>
          <a:xfrm>
            <a:off x="3429820" y="134156"/>
            <a:ext cx="5223138" cy="2144466"/>
          </a:xfrm>
          <a:custGeom>
            <a:rect b="b" l="l" r="r" t="t"/>
            <a:pathLst>
              <a:path extrusionOk="0" h="811" w="2721">
                <a:moveTo>
                  <a:pt x="918" y="744"/>
                </a:moveTo>
                <a:cubicBezTo>
                  <a:pt x="1703" y="811"/>
                  <a:pt x="2448" y="238"/>
                  <a:pt x="2721" y="0"/>
                </a:cubicBezTo>
                <a:cubicBezTo>
                  <a:pt x="0" y="0"/>
                  <a:pt x="0" y="0"/>
                  <a:pt x="0" y="0"/>
                </a:cubicBezTo>
                <a:cubicBezTo>
                  <a:pt x="85" y="213"/>
                  <a:pt x="337" y="695"/>
                  <a:pt x="918" y="744"/>
                </a:cubicBezTo>
                <a:close/>
              </a:path>
            </a:pathLst>
          </a:custGeom>
          <a:solidFill>
            <a:schemeClr val="dk1">
              <a:alpha val="38431"/>
            </a:scheme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22" name="Google Shape;1522;p25"/>
          <p:cNvSpPr/>
          <p:nvPr/>
        </p:nvSpPr>
        <p:spPr>
          <a:xfrm>
            <a:off x="3180558" y="783970"/>
            <a:ext cx="2782883" cy="3461966"/>
          </a:xfrm>
          <a:prstGeom prst="rect">
            <a:avLst/>
          </a:prstGeom>
          <a:noFill/>
          <a:ln cap="flat" cmpd="sng" w="50800">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grpSp>
        <p:nvGrpSpPr>
          <p:cNvPr id="1523" name="Google Shape;1523;p25"/>
          <p:cNvGrpSpPr/>
          <p:nvPr/>
        </p:nvGrpSpPr>
        <p:grpSpPr>
          <a:xfrm>
            <a:off x="2000675" y="1148911"/>
            <a:ext cx="5142649" cy="2178634"/>
            <a:chOff x="2666872" y="2053355"/>
            <a:chExt cx="6855080" cy="2904846"/>
          </a:xfrm>
        </p:grpSpPr>
        <p:sp>
          <p:nvSpPr>
            <p:cNvPr id="1524" name="Google Shape;1524;p25"/>
            <p:cNvSpPr txBox="1"/>
            <p:nvPr/>
          </p:nvSpPr>
          <p:spPr>
            <a:xfrm>
              <a:off x="2666872" y="2053355"/>
              <a:ext cx="6855080" cy="1477476"/>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0400"/>
                <a:buFont typeface="Arial"/>
                <a:buNone/>
              </a:pPr>
              <a:r>
                <a:rPr b="0" i="0" lang="en" sz="10400" u="none" cap="none" strike="noStrike">
                  <a:solidFill>
                    <a:schemeClr val="lt1"/>
                  </a:solidFill>
                  <a:latin typeface="Quattrocento Sans"/>
                  <a:ea typeface="Quattrocento Sans"/>
                  <a:cs typeface="Quattrocento Sans"/>
                  <a:sym typeface="Quattrocento Sans"/>
                </a:rPr>
                <a:t>THANK</a:t>
              </a:r>
              <a:endParaRPr b="0" i="0" sz="1100" u="none" cap="none" strike="noStrike">
                <a:solidFill>
                  <a:srgbClr val="000000"/>
                </a:solidFill>
                <a:latin typeface="Arial"/>
                <a:ea typeface="Arial"/>
                <a:cs typeface="Arial"/>
                <a:sym typeface="Arial"/>
              </a:endParaRPr>
            </a:p>
          </p:txBody>
        </p:sp>
        <p:sp>
          <p:nvSpPr>
            <p:cNvPr id="1525" name="Google Shape;1525;p25"/>
            <p:cNvSpPr txBox="1"/>
            <p:nvPr/>
          </p:nvSpPr>
          <p:spPr>
            <a:xfrm>
              <a:off x="2666872" y="3435445"/>
              <a:ext cx="6855080" cy="1522756"/>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0400"/>
                <a:buFont typeface="Arial"/>
                <a:buNone/>
              </a:pPr>
              <a:r>
                <a:rPr b="0" i="0" lang="en" sz="10400" u="none" cap="none" strike="noStrike">
                  <a:solidFill>
                    <a:schemeClr val="lt1"/>
                  </a:solidFill>
                  <a:latin typeface="Quattrocento Sans"/>
                  <a:ea typeface="Quattrocento Sans"/>
                  <a:cs typeface="Quattrocento Sans"/>
                  <a:sym typeface="Quattrocento Sans"/>
                </a:rPr>
                <a:t>YOU</a:t>
              </a:r>
              <a:endParaRPr b="0" i="0" sz="1100" u="none" cap="none" strike="noStrike">
                <a:solidFill>
                  <a:srgbClr val="000000"/>
                </a:solidFill>
                <a:latin typeface="Arial"/>
                <a:ea typeface="Arial"/>
                <a:cs typeface="Arial"/>
                <a:sym typeface="Arial"/>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9" name="Shape 1529"/>
        <p:cNvGrpSpPr/>
        <p:nvPr/>
      </p:nvGrpSpPr>
      <p:grpSpPr>
        <a:xfrm>
          <a:off x="0" y="0"/>
          <a:ext cx="0" cy="0"/>
          <a:chOff x="0" y="0"/>
          <a:chExt cx="0" cy="0"/>
        </a:xfrm>
      </p:grpSpPr>
      <p:sp>
        <p:nvSpPr>
          <p:cNvPr id="1530" name="Google Shape;1530;p26"/>
          <p:cNvSpPr txBox="1"/>
          <p:nvPr/>
        </p:nvSpPr>
        <p:spPr>
          <a:xfrm>
            <a:off x="952655" y="296035"/>
            <a:ext cx="6987217" cy="407194"/>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200"/>
              <a:buFont typeface="Arial"/>
              <a:buNone/>
            </a:pPr>
            <a:r>
              <a:rPr b="0" i="0" lang="en" sz="2200" u="none" cap="none" strike="noStrike">
                <a:solidFill>
                  <a:schemeClr val="lt1"/>
                </a:solidFill>
                <a:latin typeface="Corben"/>
                <a:ea typeface="Corben"/>
                <a:cs typeface="Corben"/>
                <a:sym typeface="Corben"/>
              </a:rPr>
              <a:t>More from AnubhavTrainings.com</a:t>
            </a:r>
            <a:endParaRPr b="0" i="0" sz="1100" u="none" cap="none" strike="noStrike">
              <a:solidFill>
                <a:srgbClr val="000000"/>
              </a:solidFill>
              <a:latin typeface="Arial"/>
              <a:ea typeface="Arial"/>
              <a:cs typeface="Arial"/>
              <a:sym typeface="Arial"/>
            </a:endParaRPr>
          </a:p>
        </p:txBody>
      </p:sp>
      <p:pic>
        <p:nvPicPr>
          <p:cNvPr id="1531" name="Google Shape;1531;p26">
            <a:hlinkClick r:id="rId3"/>
          </p:cNvPr>
          <p:cNvPicPr preferRelativeResize="0"/>
          <p:nvPr/>
        </p:nvPicPr>
        <p:blipFill rotWithShape="1">
          <a:blip r:embed="rId4">
            <a:alphaModFix/>
          </a:blip>
          <a:srcRect b="0" l="0" r="0" t="0"/>
          <a:stretch/>
        </p:blipFill>
        <p:spPr>
          <a:xfrm>
            <a:off x="4014854" y="860041"/>
            <a:ext cx="4338551" cy="2614900"/>
          </a:xfrm>
          <a:prstGeom prst="rect">
            <a:avLst/>
          </a:prstGeom>
          <a:noFill/>
          <a:ln>
            <a:noFill/>
          </a:ln>
        </p:spPr>
      </p:pic>
      <p:pic>
        <p:nvPicPr>
          <p:cNvPr id="1532" name="Google Shape;1532;p26">
            <a:hlinkClick r:id="rId5"/>
          </p:cNvPr>
          <p:cNvPicPr preferRelativeResize="0"/>
          <p:nvPr/>
        </p:nvPicPr>
        <p:blipFill rotWithShape="1">
          <a:blip r:embed="rId6">
            <a:alphaModFix/>
          </a:blip>
          <a:srcRect b="0" l="0" r="0" t="0"/>
          <a:stretch/>
        </p:blipFill>
        <p:spPr>
          <a:xfrm>
            <a:off x="154887" y="885860"/>
            <a:ext cx="4693932" cy="2547459"/>
          </a:xfrm>
          <a:prstGeom prst="rect">
            <a:avLst/>
          </a:prstGeom>
          <a:noFill/>
          <a:ln>
            <a:noFill/>
          </a:ln>
        </p:spPr>
      </p:pic>
      <p:pic>
        <p:nvPicPr>
          <p:cNvPr id="1533" name="Google Shape;1533;p26">
            <a:hlinkClick r:id="rId7"/>
          </p:cNvPr>
          <p:cNvPicPr preferRelativeResize="0"/>
          <p:nvPr/>
        </p:nvPicPr>
        <p:blipFill rotWithShape="1">
          <a:blip r:embed="rId8">
            <a:alphaModFix/>
          </a:blip>
          <a:srcRect b="0" l="0" r="0" t="0"/>
          <a:stretch/>
        </p:blipFill>
        <p:spPr>
          <a:xfrm>
            <a:off x="4014854" y="2262133"/>
            <a:ext cx="4338551" cy="2680713"/>
          </a:xfrm>
          <a:prstGeom prst="rect">
            <a:avLst/>
          </a:prstGeom>
          <a:noFill/>
          <a:ln>
            <a:noFill/>
          </a:ln>
        </p:spPr>
      </p:pic>
      <p:pic>
        <p:nvPicPr>
          <p:cNvPr id="1534" name="Google Shape;1534;p26">
            <a:hlinkClick r:id="rId9"/>
          </p:cNvPr>
          <p:cNvPicPr preferRelativeResize="0"/>
          <p:nvPr/>
        </p:nvPicPr>
        <p:blipFill rotWithShape="1">
          <a:blip r:embed="rId10">
            <a:alphaModFix/>
          </a:blip>
          <a:srcRect b="0" l="0" r="0" t="0"/>
          <a:stretch/>
        </p:blipFill>
        <p:spPr>
          <a:xfrm>
            <a:off x="100868" y="2397095"/>
            <a:ext cx="4746714" cy="26149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7" name="Shape 1317"/>
        <p:cNvGrpSpPr/>
        <p:nvPr/>
      </p:nvGrpSpPr>
      <p:grpSpPr>
        <a:xfrm>
          <a:off x="0" y="0"/>
          <a:ext cx="0" cy="0"/>
          <a:chOff x="0" y="0"/>
          <a:chExt cx="0" cy="0"/>
        </a:xfrm>
      </p:grpSpPr>
      <p:grpSp>
        <p:nvGrpSpPr>
          <p:cNvPr id="1318" name="Google Shape;1318;p3"/>
          <p:cNvGrpSpPr/>
          <p:nvPr/>
        </p:nvGrpSpPr>
        <p:grpSpPr>
          <a:xfrm>
            <a:off x="7825635" y="1191"/>
            <a:ext cx="1318365" cy="5143500"/>
            <a:chOff x="10431463" y="1588"/>
            <a:chExt cx="1757362" cy="6858000"/>
          </a:xfrm>
        </p:grpSpPr>
        <p:grpSp>
          <p:nvGrpSpPr>
            <p:cNvPr id="1319" name="Google Shape;1319;p3"/>
            <p:cNvGrpSpPr/>
            <p:nvPr/>
          </p:nvGrpSpPr>
          <p:grpSpPr>
            <a:xfrm>
              <a:off x="10544175" y="406400"/>
              <a:ext cx="1525588" cy="6270626"/>
              <a:chOff x="10544175" y="406400"/>
              <a:chExt cx="1525588" cy="6270626"/>
            </a:xfrm>
          </p:grpSpPr>
          <p:sp>
            <p:nvSpPr>
              <p:cNvPr id="1320" name="Google Shape;1320;p3"/>
              <p:cNvSpPr/>
              <p:nvPr/>
            </p:nvSpPr>
            <p:spPr>
              <a:xfrm>
                <a:off x="10544175" y="406400"/>
                <a:ext cx="1525588" cy="6270626"/>
              </a:xfrm>
              <a:custGeom>
                <a:rect b="b" l="l" r="r" t="t"/>
                <a:pathLst>
                  <a:path extrusionOk="0" h="6270626" w="1525588">
                    <a:moveTo>
                      <a:pt x="762794" y="0"/>
                    </a:moveTo>
                    <a:cubicBezTo>
                      <a:pt x="1184073" y="0"/>
                      <a:pt x="1525588" y="1403727"/>
                      <a:pt x="1525588" y="3135313"/>
                    </a:cubicBezTo>
                    <a:cubicBezTo>
                      <a:pt x="1525588" y="4866899"/>
                      <a:pt x="1184073" y="6270626"/>
                      <a:pt x="762794" y="6270626"/>
                    </a:cubicBezTo>
                    <a:cubicBezTo>
                      <a:pt x="341515" y="6270626"/>
                      <a:pt x="0" y="4866899"/>
                      <a:pt x="0" y="3135313"/>
                    </a:cubicBezTo>
                    <a:cubicBezTo>
                      <a:pt x="0" y="1403727"/>
                      <a:pt x="341515" y="0"/>
                      <a:pt x="762794" y="0"/>
                    </a:cubicBezTo>
                    <a:close/>
                    <a:moveTo>
                      <a:pt x="688975" y="777875"/>
                    </a:moveTo>
                    <a:cubicBezTo>
                      <a:pt x="370714" y="777875"/>
                      <a:pt x="112712" y="1835113"/>
                      <a:pt x="112712" y="3139282"/>
                    </a:cubicBezTo>
                    <a:cubicBezTo>
                      <a:pt x="112712" y="4443451"/>
                      <a:pt x="370714" y="5500689"/>
                      <a:pt x="688975" y="5500689"/>
                    </a:cubicBezTo>
                    <a:cubicBezTo>
                      <a:pt x="1007236" y="5500689"/>
                      <a:pt x="1265238" y="4443451"/>
                      <a:pt x="1265238" y="3139282"/>
                    </a:cubicBezTo>
                    <a:cubicBezTo>
                      <a:pt x="1265238" y="1835113"/>
                      <a:pt x="1007236" y="777875"/>
                      <a:pt x="688975" y="777875"/>
                    </a:cubicBezTo>
                    <a:close/>
                  </a:path>
                </a:pathLst>
              </a:custGeom>
              <a:gradFill>
                <a:gsLst>
                  <a:gs pos="0">
                    <a:schemeClr val="lt1"/>
                  </a:gs>
                  <a:gs pos="100000">
                    <a:srgbClr val="D8D8D8"/>
                  </a:gs>
                </a:gsLst>
                <a:lin ang="5400000" scaled="0"/>
              </a:gra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21" name="Google Shape;1321;p3"/>
              <p:cNvSpPr/>
              <p:nvPr/>
            </p:nvSpPr>
            <p:spPr>
              <a:xfrm>
                <a:off x="10798175" y="2003425"/>
                <a:ext cx="747712" cy="3071814"/>
              </a:xfrm>
              <a:custGeom>
                <a:rect b="b" l="l" r="r" t="t"/>
                <a:pathLst>
                  <a:path extrusionOk="0" h="3071814" w="747712">
                    <a:moveTo>
                      <a:pt x="373856" y="0"/>
                    </a:moveTo>
                    <a:cubicBezTo>
                      <a:pt x="580331" y="0"/>
                      <a:pt x="747712" y="687649"/>
                      <a:pt x="747712" y="1535907"/>
                    </a:cubicBezTo>
                    <a:cubicBezTo>
                      <a:pt x="747712" y="2384165"/>
                      <a:pt x="580331" y="3071814"/>
                      <a:pt x="373856" y="3071814"/>
                    </a:cubicBezTo>
                    <a:cubicBezTo>
                      <a:pt x="167381" y="3071814"/>
                      <a:pt x="0" y="2384165"/>
                      <a:pt x="0" y="1535907"/>
                    </a:cubicBezTo>
                    <a:cubicBezTo>
                      <a:pt x="0" y="687649"/>
                      <a:pt x="167381" y="0"/>
                      <a:pt x="373856" y="0"/>
                    </a:cubicBezTo>
                    <a:close/>
                    <a:moveTo>
                      <a:pt x="312737" y="766763"/>
                    </a:moveTo>
                    <a:cubicBezTo>
                      <a:pt x="207527" y="766763"/>
                      <a:pt x="122237" y="1116096"/>
                      <a:pt x="122237" y="1547020"/>
                    </a:cubicBezTo>
                    <a:cubicBezTo>
                      <a:pt x="122237" y="1977944"/>
                      <a:pt x="207527" y="2327277"/>
                      <a:pt x="312737" y="2327277"/>
                    </a:cubicBezTo>
                    <a:cubicBezTo>
                      <a:pt x="417947" y="2327277"/>
                      <a:pt x="503237" y="1977944"/>
                      <a:pt x="503237" y="1547020"/>
                    </a:cubicBezTo>
                    <a:cubicBezTo>
                      <a:pt x="503237" y="1116096"/>
                      <a:pt x="417947" y="766763"/>
                      <a:pt x="312737" y="766763"/>
                    </a:cubicBezTo>
                    <a:close/>
                  </a:path>
                </a:pathLst>
              </a:custGeom>
              <a:gradFill>
                <a:gsLst>
                  <a:gs pos="0">
                    <a:schemeClr val="lt1"/>
                  </a:gs>
                  <a:gs pos="100000">
                    <a:srgbClr val="D8D8D8"/>
                  </a:gs>
                </a:gsLst>
                <a:lin ang="5400000" scaled="0"/>
              </a:gra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sp>
          <p:nvSpPr>
            <p:cNvPr id="1322" name="Google Shape;1322;p3"/>
            <p:cNvSpPr/>
            <p:nvPr/>
          </p:nvSpPr>
          <p:spPr>
            <a:xfrm>
              <a:off x="10431463" y="1588"/>
              <a:ext cx="1757362" cy="6858000"/>
            </a:xfrm>
            <a:custGeom>
              <a:rect b="b" l="l" r="r" t="t"/>
              <a:pathLst>
                <a:path extrusionOk="0" h="6858000" w="1757362">
                  <a:moveTo>
                    <a:pt x="437076" y="0"/>
                  </a:moveTo>
                  <a:cubicBezTo>
                    <a:pt x="437076" y="0"/>
                    <a:pt x="437076" y="0"/>
                    <a:pt x="1757362" y="0"/>
                  </a:cubicBezTo>
                  <a:lnTo>
                    <a:pt x="1757362" y="6858000"/>
                  </a:lnTo>
                  <a:cubicBezTo>
                    <a:pt x="1757362" y="6858000"/>
                    <a:pt x="1757362" y="6858000"/>
                    <a:pt x="348755" y="6858000"/>
                  </a:cubicBezTo>
                  <a:cubicBezTo>
                    <a:pt x="133614" y="6015433"/>
                    <a:pt x="0" y="4861139"/>
                    <a:pt x="0" y="3589382"/>
                  </a:cubicBezTo>
                  <a:cubicBezTo>
                    <a:pt x="0" y="2145949"/>
                    <a:pt x="169848" y="858379"/>
                    <a:pt x="437076" y="0"/>
                  </a:cubicBezTo>
                  <a:close/>
                  <a:moveTo>
                    <a:pt x="875506" y="404812"/>
                  </a:moveTo>
                  <a:cubicBezTo>
                    <a:pt x="454227" y="404812"/>
                    <a:pt x="112712" y="1808539"/>
                    <a:pt x="112712" y="3540125"/>
                  </a:cubicBezTo>
                  <a:cubicBezTo>
                    <a:pt x="112712" y="5271711"/>
                    <a:pt x="454227" y="6675438"/>
                    <a:pt x="875506" y="6675438"/>
                  </a:cubicBezTo>
                  <a:cubicBezTo>
                    <a:pt x="1296785" y="6675438"/>
                    <a:pt x="1638300" y="5271711"/>
                    <a:pt x="1638300" y="3540125"/>
                  </a:cubicBezTo>
                  <a:cubicBezTo>
                    <a:pt x="1638300" y="1808539"/>
                    <a:pt x="1296785" y="404812"/>
                    <a:pt x="875506" y="404812"/>
                  </a:cubicBezTo>
                  <a:close/>
                </a:path>
              </a:pathLst>
            </a:custGeom>
            <a:gradFill>
              <a:gsLst>
                <a:gs pos="0">
                  <a:schemeClr val="accent1"/>
                </a:gs>
                <a:gs pos="100000">
                  <a:srgbClr val="69240B"/>
                </a:gs>
              </a:gsLst>
              <a:lin ang="540000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23" name="Google Shape;1323;p3"/>
            <p:cNvSpPr/>
            <p:nvPr/>
          </p:nvSpPr>
          <p:spPr>
            <a:xfrm>
              <a:off x="10656887" y="1184275"/>
              <a:ext cx="1152526" cy="4722814"/>
            </a:xfrm>
            <a:custGeom>
              <a:rect b="b" l="l" r="r" t="t"/>
              <a:pathLst>
                <a:path extrusionOk="0" h="4722814" w="1152526">
                  <a:moveTo>
                    <a:pt x="576263" y="0"/>
                  </a:moveTo>
                  <a:cubicBezTo>
                    <a:pt x="894524" y="0"/>
                    <a:pt x="1152526" y="1057238"/>
                    <a:pt x="1152526" y="2361407"/>
                  </a:cubicBezTo>
                  <a:cubicBezTo>
                    <a:pt x="1152526" y="3665576"/>
                    <a:pt x="894524" y="4722814"/>
                    <a:pt x="576263" y="4722814"/>
                  </a:cubicBezTo>
                  <a:cubicBezTo>
                    <a:pt x="258002" y="4722814"/>
                    <a:pt x="0" y="3665576"/>
                    <a:pt x="0" y="2361407"/>
                  </a:cubicBezTo>
                  <a:cubicBezTo>
                    <a:pt x="0" y="1057238"/>
                    <a:pt x="258002" y="0"/>
                    <a:pt x="576263" y="0"/>
                  </a:cubicBezTo>
                  <a:close/>
                  <a:moveTo>
                    <a:pt x="515144" y="819150"/>
                  </a:moveTo>
                  <a:cubicBezTo>
                    <a:pt x="308669" y="819150"/>
                    <a:pt x="141288" y="1506799"/>
                    <a:pt x="141288" y="2355057"/>
                  </a:cubicBezTo>
                  <a:cubicBezTo>
                    <a:pt x="141288" y="3203315"/>
                    <a:pt x="308669" y="3890964"/>
                    <a:pt x="515144" y="3890964"/>
                  </a:cubicBezTo>
                  <a:cubicBezTo>
                    <a:pt x="721619" y="3890964"/>
                    <a:pt x="889000" y="3203315"/>
                    <a:pt x="889000" y="2355057"/>
                  </a:cubicBezTo>
                  <a:cubicBezTo>
                    <a:pt x="889000" y="1506799"/>
                    <a:pt x="721619" y="819150"/>
                    <a:pt x="515144" y="819150"/>
                  </a:cubicBezTo>
                  <a:close/>
                </a:path>
              </a:pathLst>
            </a:custGeom>
            <a:gradFill>
              <a:gsLst>
                <a:gs pos="0">
                  <a:schemeClr val="accent1"/>
                </a:gs>
                <a:gs pos="100000">
                  <a:srgbClr val="69240B"/>
                </a:gs>
              </a:gsLst>
              <a:lin ang="540000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24" name="Google Shape;1324;p3"/>
            <p:cNvSpPr/>
            <p:nvPr/>
          </p:nvSpPr>
          <p:spPr>
            <a:xfrm>
              <a:off x="10920412" y="2770188"/>
              <a:ext cx="381000" cy="1560514"/>
            </a:xfrm>
            <a:custGeom>
              <a:rect b="b" l="l" r="r" t="t"/>
              <a:pathLst>
                <a:path extrusionOk="0" h="1560514" w="381000">
                  <a:moveTo>
                    <a:pt x="190500" y="0"/>
                  </a:moveTo>
                  <a:cubicBezTo>
                    <a:pt x="295710" y="0"/>
                    <a:pt x="381000" y="349333"/>
                    <a:pt x="381000" y="780257"/>
                  </a:cubicBezTo>
                  <a:cubicBezTo>
                    <a:pt x="381000" y="1211181"/>
                    <a:pt x="295710" y="1560514"/>
                    <a:pt x="190500" y="1560514"/>
                  </a:cubicBezTo>
                  <a:cubicBezTo>
                    <a:pt x="85290" y="1560514"/>
                    <a:pt x="0" y="1211181"/>
                    <a:pt x="0" y="780257"/>
                  </a:cubicBezTo>
                  <a:cubicBezTo>
                    <a:pt x="0" y="349333"/>
                    <a:pt x="85290" y="0"/>
                    <a:pt x="190500" y="0"/>
                  </a:cubicBezTo>
                  <a:close/>
                </a:path>
              </a:pathLst>
            </a:custGeom>
            <a:gradFill>
              <a:gsLst>
                <a:gs pos="0">
                  <a:schemeClr val="accent1"/>
                </a:gs>
                <a:gs pos="100000">
                  <a:srgbClr val="69240B"/>
                </a:gs>
              </a:gsLst>
              <a:lin ang="540000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1325" name="Google Shape;1325;p3"/>
          <p:cNvGrpSpPr/>
          <p:nvPr/>
        </p:nvGrpSpPr>
        <p:grpSpPr>
          <a:xfrm>
            <a:off x="4355919" y="1568060"/>
            <a:ext cx="3979435" cy="2007381"/>
            <a:chOff x="4595620" y="2090746"/>
            <a:chExt cx="6515292" cy="2676508"/>
          </a:xfrm>
        </p:grpSpPr>
        <p:grpSp>
          <p:nvGrpSpPr>
            <p:cNvPr id="1326" name="Google Shape;1326;p3"/>
            <p:cNvGrpSpPr/>
            <p:nvPr/>
          </p:nvGrpSpPr>
          <p:grpSpPr>
            <a:xfrm>
              <a:off x="4595620" y="2090746"/>
              <a:ext cx="6515292" cy="2676508"/>
              <a:chOff x="4572950" y="2090746"/>
              <a:chExt cx="6515292" cy="2676508"/>
            </a:xfrm>
          </p:grpSpPr>
          <p:sp>
            <p:nvSpPr>
              <p:cNvPr id="1327" name="Google Shape;1327;p3"/>
              <p:cNvSpPr/>
              <p:nvPr/>
            </p:nvSpPr>
            <p:spPr>
              <a:xfrm>
                <a:off x="4933092" y="3379305"/>
                <a:ext cx="4146307" cy="335587"/>
              </a:xfrm>
              <a:custGeom>
                <a:rect b="b" l="l" r="r" t="t"/>
                <a:pathLst>
                  <a:path extrusionOk="0" h="121" w="1494">
                    <a:moveTo>
                      <a:pt x="1494" y="9"/>
                    </a:moveTo>
                    <a:cubicBezTo>
                      <a:pt x="1494" y="9"/>
                      <a:pt x="365" y="0"/>
                      <a:pt x="51" y="40"/>
                    </a:cubicBezTo>
                    <a:cubicBezTo>
                      <a:pt x="51" y="40"/>
                      <a:pt x="0" y="57"/>
                      <a:pt x="51" y="73"/>
                    </a:cubicBezTo>
                    <a:cubicBezTo>
                      <a:pt x="102" y="89"/>
                      <a:pt x="934" y="117"/>
                      <a:pt x="1494" y="121"/>
                    </a:cubicBezTo>
                    <a:lnTo>
                      <a:pt x="1494" y="9"/>
                    </a:lnTo>
                    <a:close/>
                  </a:path>
                </a:pathLst>
              </a:custGeom>
              <a:gradFill>
                <a:gsLst>
                  <a:gs pos="0">
                    <a:schemeClr val="accent1"/>
                  </a:gs>
                  <a:gs pos="24000">
                    <a:schemeClr val="accent1"/>
                  </a:gs>
                  <a:gs pos="87000">
                    <a:srgbClr val="69240B"/>
                  </a:gs>
                  <a:gs pos="100000">
                    <a:srgbClr val="69240B"/>
                  </a:gs>
                </a:gsLst>
                <a:lin ang="540000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28" name="Google Shape;1328;p3"/>
              <p:cNvSpPr/>
              <p:nvPr/>
            </p:nvSpPr>
            <p:spPr>
              <a:xfrm>
                <a:off x="4684033" y="2780628"/>
                <a:ext cx="2231008" cy="728469"/>
              </a:xfrm>
              <a:custGeom>
                <a:rect b="b" l="l" r="r" t="t"/>
                <a:pathLst>
                  <a:path extrusionOk="0" h="262" w="804">
                    <a:moveTo>
                      <a:pt x="151" y="262"/>
                    </a:moveTo>
                    <a:cubicBezTo>
                      <a:pt x="151" y="262"/>
                      <a:pt x="0" y="168"/>
                      <a:pt x="46" y="84"/>
                    </a:cubicBezTo>
                    <a:cubicBezTo>
                      <a:pt x="91" y="0"/>
                      <a:pt x="691" y="29"/>
                      <a:pt x="804" y="239"/>
                    </a:cubicBezTo>
                    <a:lnTo>
                      <a:pt x="151" y="262"/>
                    </a:lnTo>
                    <a:close/>
                  </a:path>
                </a:pathLst>
              </a:custGeom>
              <a:gradFill>
                <a:gsLst>
                  <a:gs pos="0">
                    <a:srgbClr val="69240B"/>
                  </a:gs>
                  <a:gs pos="100000">
                    <a:srgbClr val="9E3611"/>
                  </a:gs>
                </a:gsLst>
                <a:lin ang="270000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29" name="Google Shape;1329;p3"/>
              <p:cNvSpPr/>
              <p:nvPr/>
            </p:nvSpPr>
            <p:spPr>
              <a:xfrm>
                <a:off x="4647785" y="3581593"/>
                <a:ext cx="2439142" cy="1185661"/>
              </a:xfrm>
              <a:custGeom>
                <a:rect b="b" l="l" r="r" t="t"/>
                <a:pathLst>
                  <a:path extrusionOk="0" h="426" w="879">
                    <a:moveTo>
                      <a:pt x="833" y="26"/>
                    </a:moveTo>
                    <a:cubicBezTo>
                      <a:pt x="833" y="26"/>
                      <a:pt x="876" y="18"/>
                      <a:pt x="877" y="43"/>
                    </a:cubicBezTo>
                    <a:cubicBezTo>
                      <a:pt x="879" y="68"/>
                      <a:pt x="744" y="388"/>
                      <a:pt x="411" y="407"/>
                    </a:cubicBezTo>
                    <a:cubicBezTo>
                      <a:pt x="77" y="426"/>
                      <a:pt x="0" y="132"/>
                      <a:pt x="160" y="14"/>
                    </a:cubicBezTo>
                    <a:cubicBezTo>
                      <a:pt x="173" y="0"/>
                      <a:pt x="173" y="0"/>
                      <a:pt x="173" y="0"/>
                    </a:cubicBezTo>
                    <a:lnTo>
                      <a:pt x="833" y="26"/>
                    </a:lnTo>
                    <a:close/>
                  </a:path>
                </a:pathLst>
              </a:custGeom>
              <a:solidFill>
                <a:srgbClr val="69240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30" name="Google Shape;1330;p3"/>
              <p:cNvSpPr/>
              <p:nvPr/>
            </p:nvSpPr>
            <p:spPr>
              <a:xfrm>
                <a:off x="10136438" y="3306809"/>
                <a:ext cx="169548" cy="528520"/>
              </a:xfrm>
              <a:custGeom>
                <a:rect b="b" l="l" r="r" t="t"/>
                <a:pathLst>
                  <a:path extrusionOk="0" h="452" w="145">
                    <a:moveTo>
                      <a:pt x="0" y="452"/>
                    </a:moveTo>
                    <a:lnTo>
                      <a:pt x="145" y="285"/>
                    </a:lnTo>
                    <a:lnTo>
                      <a:pt x="145" y="166"/>
                    </a:lnTo>
                    <a:lnTo>
                      <a:pt x="0" y="0"/>
                    </a:lnTo>
                    <a:lnTo>
                      <a:pt x="0" y="452"/>
                    </a:lnTo>
                    <a:close/>
                  </a:path>
                </a:pathLst>
              </a:custGeom>
              <a:gradFill>
                <a:gsLst>
                  <a:gs pos="0">
                    <a:srgbClr val="7F7F7F"/>
                  </a:gs>
                  <a:gs pos="24000">
                    <a:srgbClr val="7F7F7F"/>
                  </a:gs>
                  <a:gs pos="66000">
                    <a:srgbClr val="262626"/>
                  </a:gs>
                  <a:gs pos="100000">
                    <a:srgbClr val="262626"/>
                  </a:gs>
                </a:gsLst>
                <a:lin ang="480000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31" name="Google Shape;1331;p3"/>
              <p:cNvSpPr/>
              <p:nvPr/>
            </p:nvSpPr>
            <p:spPr>
              <a:xfrm>
                <a:off x="10305986" y="3504419"/>
                <a:ext cx="782256" cy="133299"/>
              </a:xfrm>
              <a:custGeom>
                <a:rect b="b" l="l" r="r" t="t"/>
                <a:pathLst>
                  <a:path extrusionOk="0" h="114" w="669">
                    <a:moveTo>
                      <a:pt x="0" y="114"/>
                    </a:moveTo>
                    <a:lnTo>
                      <a:pt x="669" y="81"/>
                    </a:lnTo>
                    <a:lnTo>
                      <a:pt x="669" y="33"/>
                    </a:lnTo>
                    <a:lnTo>
                      <a:pt x="0" y="0"/>
                    </a:lnTo>
                    <a:lnTo>
                      <a:pt x="0" y="114"/>
                    </a:lnTo>
                    <a:close/>
                  </a:path>
                </a:pathLst>
              </a:custGeom>
              <a:gradFill>
                <a:gsLst>
                  <a:gs pos="0">
                    <a:srgbClr val="595959"/>
                  </a:gs>
                  <a:gs pos="8000">
                    <a:srgbClr val="595959"/>
                  </a:gs>
                  <a:gs pos="61000">
                    <a:schemeClr val="lt1"/>
                  </a:gs>
                  <a:gs pos="100000">
                    <a:schemeClr val="lt1"/>
                  </a:gs>
                </a:gsLst>
                <a:lin ang="1620000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32" name="Google Shape;1332;p3"/>
              <p:cNvSpPr/>
              <p:nvPr/>
            </p:nvSpPr>
            <p:spPr>
              <a:xfrm>
                <a:off x="4710926" y="2090746"/>
                <a:ext cx="2434465" cy="1444075"/>
              </a:xfrm>
              <a:custGeom>
                <a:rect b="b" l="l" r="r" t="t"/>
                <a:pathLst>
                  <a:path extrusionOk="0" h="519" w="877">
                    <a:moveTo>
                      <a:pt x="172" y="519"/>
                    </a:moveTo>
                    <a:cubicBezTo>
                      <a:pt x="172" y="519"/>
                      <a:pt x="0" y="359"/>
                      <a:pt x="64" y="217"/>
                    </a:cubicBezTo>
                    <a:cubicBezTo>
                      <a:pt x="128" y="75"/>
                      <a:pt x="398" y="0"/>
                      <a:pt x="614" y="152"/>
                    </a:cubicBezTo>
                    <a:cubicBezTo>
                      <a:pt x="830" y="304"/>
                      <a:pt x="877" y="483"/>
                      <a:pt x="824" y="486"/>
                    </a:cubicBezTo>
                    <a:lnTo>
                      <a:pt x="172" y="519"/>
                    </a:lnTo>
                    <a:close/>
                  </a:path>
                </a:pathLst>
              </a:custGeom>
              <a:gradFill>
                <a:gsLst>
                  <a:gs pos="0">
                    <a:schemeClr val="accent1"/>
                  </a:gs>
                  <a:gs pos="100000">
                    <a:srgbClr val="9E3611"/>
                  </a:gs>
                </a:gsLst>
                <a:lin ang="270000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33" name="Google Shape;1333;p3"/>
              <p:cNvSpPr/>
              <p:nvPr/>
            </p:nvSpPr>
            <p:spPr>
              <a:xfrm>
                <a:off x="4572950" y="3581593"/>
                <a:ext cx="2491760" cy="673512"/>
              </a:xfrm>
              <a:custGeom>
                <a:rect b="b" l="l" r="r" t="t"/>
                <a:pathLst>
                  <a:path extrusionOk="0" h="242" w="898">
                    <a:moveTo>
                      <a:pt x="188" y="0"/>
                    </a:moveTo>
                    <a:cubicBezTo>
                      <a:pt x="870" y="20"/>
                      <a:pt x="870" y="20"/>
                      <a:pt x="870" y="20"/>
                    </a:cubicBezTo>
                    <a:cubicBezTo>
                      <a:pt x="870" y="20"/>
                      <a:pt x="898" y="20"/>
                      <a:pt x="886" y="43"/>
                    </a:cubicBezTo>
                    <a:cubicBezTo>
                      <a:pt x="877" y="59"/>
                      <a:pt x="720" y="242"/>
                      <a:pt x="382" y="231"/>
                    </a:cubicBezTo>
                    <a:cubicBezTo>
                      <a:pt x="36" y="220"/>
                      <a:pt x="0" y="81"/>
                      <a:pt x="188" y="0"/>
                    </a:cubicBezTo>
                    <a:close/>
                  </a:path>
                </a:pathLst>
              </a:custGeom>
              <a:gradFill>
                <a:gsLst>
                  <a:gs pos="0">
                    <a:schemeClr val="accent1"/>
                  </a:gs>
                  <a:gs pos="76000">
                    <a:srgbClr val="9E3611"/>
                  </a:gs>
                  <a:gs pos="100000">
                    <a:srgbClr val="9E3611"/>
                  </a:gs>
                </a:gsLst>
                <a:lin ang="270000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34" name="Google Shape;1334;p3"/>
              <p:cNvSpPr/>
              <p:nvPr/>
            </p:nvSpPr>
            <p:spPr>
              <a:xfrm>
                <a:off x="8687687" y="3306809"/>
                <a:ext cx="1504878" cy="528520"/>
              </a:xfrm>
              <a:custGeom>
                <a:rect b="b" l="l" r="r" t="t"/>
                <a:pathLst>
                  <a:path extrusionOk="0" h="190" w="542">
                    <a:moveTo>
                      <a:pt x="542" y="95"/>
                    </a:moveTo>
                    <a:cubicBezTo>
                      <a:pt x="542" y="47"/>
                      <a:pt x="533" y="7"/>
                      <a:pt x="522" y="0"/>
                    </a:cubicBezTo>
                    <a:cubicBezTo>
                      <a:pt x="0" y="34"/>
                      <a:pt x="0" y="34"/>
                      <a:pt x="0" y="34"/>
                    </a:cubicBezTo>
                    <a:cubicBezTo>
                      <a:pt x="0" y="34"/>
                      <a:pt x="0" y="34"/>
                      <a:pt x="0" y="34"/>
                    </a:cubicBezTo>
                    <a:cubicBezTo>
                      <a:pt x="9" y="41"/>
                      <a:pt x="16" y="64"/>
                      <a:pt x="16" y="91"/>
                    </a:cubicBezTo>
                    <a:cubicBezTo>
                      <a:pt x="16" y="118"/>
                      <a:pt x="10" y="140"/>
                      <a:pt x="1" y="148"/>
                    </a:cubicBezTo>
                    <a:cubicBezTo>
                      <a:pt x="522" y="190"/>
                      <a:pt x="522" y="190"/>
                      <a:pt x="522" y="190"/>
                    </a:cubicBezTo>
                    <a:cubicBezTo>
                      <a:pt x="533" y="182"/>
                      <a:pt x="542" y="142"/>
                      <a:pt x="542" y="95"/>
                    </a:cubicBezTo>
                    <a:close/>
                  </a:path>
                </a:pathLst>
              </a:custGeom>
              <a:gradFill>
                <a:gsLst>
                  <a:gs pos="0">
                    <a:srgbClr val="595959"/>
                  </a:gs>
                  <a:gs pos="8000">
                    <a:srgbClr val="595959"/>
                  </a:gs>
                  <a:gs pos="61000">
                    <a:schemeClr val="lt1"/>
                  </a:gs>
                  <a:gs pos="100000">
                    <a:schemeClr val="lt1"/>
                  </a:gs>
                </a:gsLst>
                <a:lin ang="16319999"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sp>
          <p:nvSpPr>
            <p:cNvPr id="1335" name="Google Shape;1335;p3"/>
            <p:cNvSpPr/>
            <p:nvPr/>
          </p:nvSpPr>
          <p:spPr>
            <a:xfrm>
              <a:off x="8857812" y="3385765"/>
              <a:ext cx="45719" cy="348521"/>
            </a:xfrm>
            <a:custGeom>
              <a:rect b="b" l="l" r="r" t="t"/>
              <a:pathLst>
                <a:path extrusionOk="0" h="339868" w="63554">
                  <a:moveTo>
                    <a:pt x="0" y="0"/>
                  </a:moveTo>
                  <a:cubicBezTo>
                    <a:pt x="35100" y="0"/>
                    <a:pt x="63554" y="76082"/>
                    <a:pt x="63554" y="169934"/>
                  </a:cubicBezTo>
                  <a:cubicBezTo>
                    <a:pt x="63554" y="263786"/>
                    <a:pt x="35100" y="339868"/>
                    <a:pt x="0" y="339868"/>
                  </a:cubicBezTo>
                </a:path>
              </a:pathLst>
            </a:custGeom>
            <a:noFill/>
            <a:ln cap="rnd" cmpd="sng" w="12700">
              <a:solidFill>
                <a:srgbClr val="262626"/>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336" name="Google Shape;1336;p3"/>
            <p:cNvSpPr/>
            <p:nvPr/>
          </p:nvSpPr>
          <p:spPr>
            <a:xfrm>
              <a:off x="9994047" y="3307856"/>
              <a:ext cx="62254" cy="519495"/>
            </a:xfrm>
            <a:custGeom>
              <a:rect b="b" l="l" r="r" t="t"/>
              <a:pathLst>
                <a:path extrusionOk="0" h="339868" w="63554">
                  <a:moveTo>
                    <a:pt x="0" y="0"/>
                  </a:moveTo>
                  <a:cubicBezTo>
                    <a:pt x="35100" y="0"/>
                    <a:pt x="63554" y="76082"/>
                    <a:pt x="63554" y="169934"/>
                  </a:cubicBezTo>
                  <a:cubicBezTo>
                    <a:pt x="63554" y="263786"/>
                    <a:pt x="35100" y="339868"/>
                    <a:pt x="0" y="339868"/>
                  </a:cubicBezTo>
                </a:path>
              </a:pathLst>
            </a:custGeom>
            <a:noFill/>
            <a:ln cap="rnd" cmpd="sng" w="12700">
              <a:solidFill>
                <a:srgbClr val="262626"/>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grpSp>
      <p:sp>
        <p:nvSpPr>
          <p:cNvPr id="1337" name="Google Shape;1337;p3"/>
          <p:cNvSpPr/>
          <p:nvPr/>
        </p:nvSpPr>
        <p:spPr>
          <a:xfrm>
            <a:off x="7852384" y="0"/>
            <a:ext cx="1291616" cy="1855833"/>
          </a:xfrm>
          <a:custGeom>
            <a:rect b="b" l="l" r="r" t="t"/>
            <a:pathLst>
              <a:path extrusionOk="0" h="2474444" w="1721706">
                <a:moveTo>
                  <a:pt x="401420" y="0"/>
                </a:moveTo>
                <a:cubicBezTo>
                  <a:pt x="401420" y="0"/>
                  <a:pt x="401420" y="0"/>
                  <a:pt x="1721706" y="0"/>
                </a:cubicBezTo>
                <a:lnTo>
                  <a:pt x="1721706" y="1073177"/>
                </a:lnTo>
                <a:lnTo>
                  <a:pt x="1656650" y="1215037"/>
                </a:lnTo>
                <a:cubicBezTo>
                  <a:pt x="1595556" y="1334034"/>
                  <a:pt x="1522883" y="1449663"/>
                  <a:pt x="1439008" y="1560075"/>
                </a:cubicBezTo>
                <a:lnTo>
                  <a:pt x="1432488" y="1567922"/>
                </a:lnTo>
                <a:lnTo>
                  <a:pt x="1304841" y="1721548"/>
                </a:lnTo>
                <a:cubicBezTo>
                  <a:pt x="1209858" y="1826279"/>
                  <a:pt x="1103862" y="1924867"/>
                  <a:pt x="987231" y="2015461"/>
                </a:cubicBezTo>
                <a:cubicBezTo>
                  <a:pt x="753969" y="2196649"/>
                  <a:pt x="500249" y="2328709"/>
                  <a:pt x="241164" y="2412373"/>
                </a:cubicBezTo>
                <a:lnTo>
                  <a:pt x="125926" y="2444086"/>
                </a:lnTo>
                <a:lnTo>
                  <a:pt x="46081" y="2466059"/>
                </a:lnTo>
                <a:lnTo>
                  <a:pt x="0" y="2474444"/>
                </a:lnTo>
                <a:lnTo>
                  <a:pt x="32177" y="2045688"/>
                </a:lnTo>
                <a:cubicBezTo>
                  <a:pt x="105424" y="1240627"/>
                  <a:pt x="234403" y="536487"/>
                  <a:pt x="401420" y="0"/>
                </a:cubicBezTo>
                <a:close/>
              </a:path>
            </a:pathLst>
          </a:custGeom>
          <a:solidFill>
            <a:schemeClr val="lt1">
              <a:alpha val="14509"/>
            </a:scheme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38" name="Google Shape;1338;p3"/>
          <p:cNvSpPr/>
          <p:nvPr/>
        </p:nvSpPr>
        <p:spPr>
          <a:xfrm>
            <a:off x="140729" y="979196"/>
            <a:ext cx="4241514" cy="1361912"/>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3300"/>
              <a:buFont typeface="Arial"/>
              <a:buNone/>
            </a:pPr>
            <a:r>
              <a:rPr b="1" i="0" lang="en" sz="3300" u="none" cap="none" strike="noStrike">
                <a:solidFill>
                  <a:srgbClr val="FFFFFF"/>
                </a:solidFill>
                <a:latin typeface="Cambria"/>
                <a:ea typeface="Cambria"/>
                <a:cs typeface="Cambria"/>
                <a:sym typeface="Cambria"/>
              </a:rPr>
              <a:t>SAP EWM TRAINING</a:t>
            </a:r>
            <a:br>
              <a:rPr b="0" i="0" lang="en" sz="3300" u="none" cap="none" strike="noStrike">
                <a:solidFill>
                  <a:srgbClr val="FFFFFF"/>
                </a:solidFill>
                <a:latin typeface="Quattrocento Sans"/>
                <a:ea typeface="Quattrocento Sans"/>
                <a:cs typeface="Quattrocento Sans"/>
                <a:sym typeface="Quattrocento Sans"/>
              </a:rPr>
            </a:br>
            <a:r>
              <a:rPr b="1" i="0" lang="en" sz="3300" u="none" cap="none" strike="noStrike">
                <a:solidFill>
                  <a:srgbClr val="FFFFFF"/>
                </a:solidFill>
                <a:latin typeface="Cambria"/>
                <a:ea typeface="Cambria"/>
                <a:cs typeface="Cambria"/>
                <a:sym typeface="Cambria"/>
              </a:rPr>
              <a:t>(Day 0</a:t>
            </a:r>
            <a:r>
              <a:rPr b="1" lang="en" sz="3300">
                <a:solidFill>
                  <a:srgbClr val="FFFFFF"/>
                </a:solidFill>
                <a:latin typeface="Cambria"/>
                <a:ea typeface="Cambria"/>
                <a:cs typeface="Cambria"/>
                <a:sym typeface="Cambria"/>
              </a:rPr>
              <a:t>8</a:t>
            </a:r>
            <a:r>
              <a:rPr b="1" i="0" lang="en" sz="3300" u="none" cap="none" strike="noStrike">
                <a:solidFill>
                  <a:srgbClr val="FFFFFF"/>
                </a:solidFill>
                <a:latin typeface="Cambria"/>
                <a:ea typeface="Cambria"/>
                <a:cs typeface="Cambria"/>
                <a:sym typeface="Cambria"/>
              </a:rPr>
              <a:t>)</a:t>
            </a:r>
            <a:br>
              <a:rPr b="0" i="0" lang="en" sz="3300" u="none" cap="none" strike="noStrike">
                <a:solidFill>
                  <a:srgbClr val="FFFFFF"/>
                </a:solidFill>
                <a:latin typeface="Quattrocento Sans"/>
                <a:ea typeface="Quattrocento Sans"/>
                <a:cs typeface="Quattrocento Sans"/>
                <a:sym typeface="Quattrocento Sans"/>
              </a:rPr>
            </a:br>
            <a:endParaRPr b="0" i="0" sz="1800" u="none" cap="none" strike="noStrike">
              <a:solidFill>
                <a:schemeClr val="dk1"/>
              </a:solidFill>
              <a:latin typeface="Quattrocento Sans"/>
              <a:ea typeface="Quattrocento Sans"/>
              <a:cs typeface="Quattrocento Sans"/>
              <a:sym typeface="Quattrocento Sans"/>
            </a:endParaRPr>
          </a:p>
        </p:txBody>
      </p:sp>
      <p:sp>
        <p:nvSpPr>
          <p:cNvPr id="1339" name="Google Shape;1339;p3"/>
          <p:cNvSpPr txBox="1"/>
          <p:nvPr/>
        </p:nvSpPr>
        <p:spPr>
          <a:xfrm>
            <a:off x="115631" y="2358647"/>
            <a:ext cx="5226394" cy="1329414"/>
          </a:xfrm>
          <a:prstGeom prst="rect">
            <a:avLst/>
          </a:prstGeom>
          <a:noFill/>
          <a:ln>
            <a:noFill/>
          </a:ln>
        </p:spPr>
        <p:txBody>
          <a:bodyPr anchorCtr="0" anchor="t" bIns="34275" lIns="68575" spcFirstLastPara="1" rIns="68575" wrap="square" tIns="34275">
            <a:normAutofit/>
          </a:bodyPr>
          <a:lstStyle/>
          <a:p>
            <a:pPr indent="0" lvl="0" marL="0" marR="0" rtl="0" algn="l">
              <a:lnSpc>
                <a:spcPct val="100000"/>
              </a:lnSpc>
              <a:spcBef>
                <a:spcPts val="0"/>
              </a:spcBef>
              <a:spcAft>
                <a:spcPts val="0"/>
              </a:spcAft>
              <a:buClr>
                <a:schemeClr val="accent1"/>
              </a:buClr>
              <a:buSzPts val="2700"/>
              <a:buFont typeface="Arial"/>
              <a:buNone/>
            </a:pPr>
            <a:r>
              <a:rPr b="1" i="0" lang="en" sz="2700" u="none" cap="none" strike="noStrike">
                <a:solidFill>
                  <a:schemeClr val="accent1"/>
                </a:solidFill>
                <a:latin typeface="Arial Black"/>
                <a:ea typeface="Arial Black"/>
                <a:cs typeface="Arial Black"/>
                <a:sym typeface="Arial Black"/>
              </a:rPr>
              <a:t>AnubhavTrainings.com</a:t>
            </a:r>
            <a:endParaRPr b="1" i="0" sz="2700" u="none" cap="none" strike="noStrike">
              <a:solidFill>
                <a:schemeClr val="accent1"/>
              </a:solidFill>
              <a:latin typeface="Arial Black"/>
              <a:ea typeface="Arial Black"/>
              <a:cs typeface="Arial Black"/>
              <a:sym typeface="Arial Black"/>
            </a:endParaRPr>
          </a:p>
        </p:txBody>
      </p:sp>
    </p:spTree>
  </p:cSld>
  <p:clrMapOvr>
    <a:masterClrMapping/>
  </p:clrMapOvr>
  <mc:AlternateContent>
    <mc:Choice Requires="p14">
      <p:transition spd="slow" p14:dur="1500">
        <p:fade thruBlk="1"/>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8" name="Shape 1538"/>
        <p:cNvGrpSpPr/>
        <p:nvPr/>
      </p:nvGrpSpPr>
      <p:grpSpPr>
        <a:xfrm>
          <a:off x="0" y="0"/>
          <a:ext cx="0" cy="0"/>
          <a:chOff x="0" y="0"/>
          <a:chExt cx="0" cy="0"/>
        </a:xfrm>
      </p:grpSpPr>
      <p:sp>
        <p:nvSpPr>
          <p:cNvPr id="1539" name="Google Shape;1539;p27"/>
          <p:cNvSpPr/>
          <p:nvPr/>
        </p:nvSpPr>
        <p:spPr>
          <a:xfrm flipH="1">
            <a:off x="2272708" y="1754585"/>
            <a:ext cx="6871288" cy="3388245"/>
          </a:xfrm>
          <a:prstGeom prst="rtTriangle">
            <a:avLst/>
          </a:prstGeom>
          <a:solidFill>
            <a:srgbClr val="18A7CD"/>
          </a:solidFill>
          <a:ln>
            <a:noFill/>
          </a:ln>
        </p:spPr>
        <p:txBody>
          <a:bodyPr anchorCtr="0" anchor="ctr" bIns="34250" lIns="68550" spcFirstLastPara="1" rIns="68550" wrap="square" tIns="34250">
            <a:noAutofit/>
          </a:bodyPr>
          <a:lstStyle/>
          <a:p>
            <a:pPr indent="0" lvl="0" marL="0" marR="0" rtl="0" algn="ctr">
              <a:lnSpc>
                <a:spcPct val="100000"/>
              </a:lnSpc>
              <a:spcBef>
                <a:spcPts val="0"/>
              </a:spcBef>
              <a:spcAft>
                <a:spcPts val="0"/>
              </a:spcAft>
              <a:buClr>
                <a:srgbClr val="000000"/>
              </a:buClr>
              <a:buSzPts val="1300"/>
              <a:buFont typeface="Arial"/>
              <a:buNone/>
            </a:pPr>
            <a:r>
              <a:t/>
            </a:r>
            <a:endParaRPr b="0" i="0" sz="1300" u="none" cap="none" strike="noStrike">
              <a:solidFill>
                <a:srgbClr val="FFFFFF"/>
              </a:solidFill>
              <a:latin typeface="Arial"/>
              <a:ea typeface="Arial"/>
              <a:cs typeface="Arial"/>
              <a:sym typeface="Arial"/>
            </a:endParaRPr>
          </a:p>
        </p:txBody>
      </p:sp>
      <p:pic>
        <p:nvPicPr>
          <p:cNvPr descr="A picture containing symbol, font, logo, graphics&#10;&#10;Description automatically generated" id="1540" name="Google Shape;1540;p27"/>
          <p:cNvPicPr preferRelativeResize="0"/>
          <p:nvPr>
            <p:ph idx="2" type="pic"/>
          </p:nvPr>
        </p:nvPicPr>
        <p:blipFill rotWithShape="1">
          <a:blip r:embed="rId3">
            <a:alphaModFix/>
          </a:blip>
          <a:srcRect b="29744" l="0" r="0" t="29744"/>
          <a:stretch/>
        </p:blipFill>
        <p:spPr>
          <a:xfrm>
            <a:off x="-1" y="670"/>
            <a:ext cx="9144000" cy="3657839"/>
          </a:xfrm>
          <a:prstGeom prst="rect">
            <a:avLst/>
          </a:prstGeom>
          <a:solidFill>
            <a:srgbClr val="F2F2F2"/>
          </a:solidFill>
          <a:ln>
            <a:noFill/>
          </a:ln>
        </p:spPr>
      </p:pic>
      <p:pic>
        <p:nvPicPr>
          <p:cNvPr id="1541" name="Google Shape;1541;p27"/>
          <p:cNvPicPr preferRelativeResize="0"/>
          <p:nvPr/>
        </p:nvPicPr>
        <p:blipFill rotWithShape="1">
          <a:blip r:embed="rId4">
            <a:alphaModFix/>
          </a:blip>
          <a:srcRect b="0" l="0" r="0" t="0"/>
          <a:stretch/>
        </p:blipFill>
        <p:spPr>
          <a:xfrm>
            <a:off x="1190" y="669"/>
            <a:ext cx="9141620" cy="3657500"/>
          </a:xfrm>
          <a:prstGeom prst="rect">
            <a:avLst/>
          </a:prstGeom>
          <a:noFill/>
          <a:ln>
            <a:noFill/>
          </a:ln>
        </p:spPr>
      </p:pic>
      <p:sp>
        <p:nvSpPr>
          <p:cNvPr id="1542" name="Google Shape;1542;p27"/>
          <p:cNvSpPr/>
          <p:nvPr/>
        </p:nvSpPr>
        <p:spPr>
          <a:xfrm>
            <a:off x="2382" y="-7046"/>
            <a:ext cx="9140428" cy="3665216"/>
          </a:xfrm>
          <a:prstGeom prst="rect">
            <a:avLst/>
          </a:prstGeom>
          <a:solidFill>
            <a:srgbClr val="7030A0">
              <a:alpha val="57254"/>
            </a:srgbClr>
          </a:solidFill>
          <a:ln>
            <a:noFill/>
          </a:ln>
        </p:spPr>
        <p:txBody>
          <a:bodyPr anchorCtr="0" anchor="ctr" bIns="34250" lIns="68550" spcFirstLastPara="1" rIns="68550" wrap="square" tIns="34250">
            <a:noAutofit/>
          </a:bodyPr>
          <a:lstStyle/>
          <a:p>
            <a:pPr indent="0" lvl="0" marL="0" marR="0" rtl="0" algn="ctr">
              <a:lnSpc>
                <a:spcPct val="100000"/>
              </a:lnSpc>
              <a:spcBef>
                <a:spcPts val="0"/>
              </a:spcBef>
              <a:spcAft>
                <a:spcPts val="0"/>
              </a:spcAft>
              <a:buClr>
                <a:srgbClr val="000000"/>
              </a:buClr>
              <a:buSzPts val="1300"/>
              <a:buFont typeface="Arial"/>
              <a:buNone/>
            </a:pPr>
            <a:r>
              <a:t/>
            </a:r>
            <a:endParaRPr b="0" i="0" sz="1300" u="none" cap="none" strike="noStrike">
              <a:solidFill>
                <a:srgbClr val="FFFFFF"/>
              </a:solidFill>
              <a:latin typeface="Arial"/>
              <a:ea typeface="Arial"/>
              <a:cs typeface="Arial"/>
              <a:sym typeface="Arial"/>
            </a:endParaRPr>
          </a:p>
        </p:txBody>
      </p:sp>
      <p:sp>
        <p:nvSpPr>
          <p:cNvPr id="1543" name="Google Shape;1543;p27"/>
          <p:cNvSpPr/>
          <p:nvPr/>
        </p:nvSpPr>
        <p:spPr>
          <a:xfrm>
            <a:off x="6135262" y="2194523"/>
            <a:ext cx="2422712" cy="207695"/>
          </a:xfrm>
          <a:prstGeom prst="rect">
            <a:avLst/>
          </a:prstGeom>
          <a:noFill/>
          <a:ln>
            <a:noFill/>
          </a:ln>
        </p:spPr>
        <p:txBody>
          <a:bodyPr anchorCtr="0" anchor="t" bIns="34250" lIns="68550" spcFirstLastPara="1" rIns="68550" wrap="square" tIns="34250">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2F2F2"/>
                </a:solidFill>
                <a:latin typeface="Arial"/>
                <a:ea typeface="Arial"/>
                <a:cs typeface="Arial"/>
                <a:sym typeface="Arial"/>
              </a:rPr>
              <a:t>We build the workforce of the future.</a:t>
            </a:r>
            <a:endParaRPr b="0" i="0" sz="900" u="none" cap="none" strike="noStrike">
              <a:solidFill>
                <a:srgbClr val="F2F2F2"/>
              </a:solidFill>
              <a:latin typeface="Arial"/>
              <a:ea typeface="Arial"/>
              <a:cs typeface="Arial"/>
              <a:sym typeface="Arial"/>
            </a:endParaRPr>
          </a:p>
        </p:txBody>
      </p:sp>
      <p:sp>
        <p:nvSpPr>
          <p:cNvPr id="1544" name="Google Shape;1544;p27"/>
          <p:cNvSpPr/>
          <p:nvPr/>
        </p:nvSpPr>
        <p:spPr>
          <a:xfrm>
            <a:off x="916496" y="2335392"/>
            <a:ext cx="1351437" cy="484622"/>
          </a:xfrm>
          <a:prstGeom prst="rect">
            <a:avLst/>
          </a:prstGeom>
          <a:noFill/>
          <a:ln>
            <a:noFill/>
          </a:ln>
        </p:spPr>
        <p:txBody>
          <a:bodyPr anchorCtr="0" anchor="t" bIns="34250" lIns="68550" spcFirstLastPara="1" rIns="68550" wrap="square" tIns="3425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FFFFFF"/>
                </a:solidFill>
                <a:latin typeface="Arial"/>
                <a:ea typeface="Arial"/>
                <a:cs typeface="Arial"/>
                <a:sym typeface="Arial"/>
              </a:rPr>
              <a:t>250+ </a:t>
            </a:r>
            <a:endParaRPr b="0" i="0" sz="1800" u="none" cap="none" strike="noStrike">
              <a:solidFill>
                <a:schemeClr val="dk1"/>
              </a:solidFill>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Arial"/>
                <a:ea typeface="Arial"/>
                <a:cs typeface="Arial"/>
                <a:sym typeface="Arial"/>
              </a:rPr>
              <a:t>Corporate Clients</a:t>
            </a:r>
            <a:endParaRPr b="0" i="0" sz="1800" u="none" cap="none" strike="noStrike">
              <a:solidFill>
                <a:schemeClr val="dk1"/>
              </a:solidFill>
              <a:latin typeface="Quattrocento Sans"/>
              <a:ea typeface="Quattrocento Sans"/>
              <a:cs typeface="Quattrocento Sans"/>
              <a:sym typeface="Quattrocento Sans"/>
            </a:endParaRPr>
          </a:p>
        </p:txBody>
      </p:sp>
      <p:sp>
        <p:nvSpPr>
          <p:cNvPr id="1545" name="Google Shape;1545;p27"/>
          <p:cNvSpPr/>
          <p:nvPr/>
        </p:nvSpPr>
        <p:spPr>
          <a:xfrm>
            <a:off x="2119409" y="2335392"/>
            <a:ext cx="1351437" cy="484622"/>
          </a:xfrm>
          <a:prstGeom prst="rect">
            <a:avLst/>
          </a:prstGeom>
          <a:noFill/>
          <a:ln>
            <a:noFill/>
          </a:ln>
        </p:spPr>
        <p:txBody>
          <a:bodyPr anchorCtr="0" anchor="t" bIns="34250" lIns="68550" spcFirstLastPara="1" rIns="68550" wrap="square" tIns="3425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FFFFFF"/>
                </a:solidFill>
                <a:latin typeface="Arial"/>
                <a:ea typeface="Arial"/>
                <a:cs typeface="Arial"/>
                <a:sym typeface="Arial"/>
              </a:rPr>
              <a:t>30,000+</a:t>
            </a:r>
            <a:endParaRPr b="0" i="0" sz="1800" u="none" cap="none" strike="noStrike">
              <a:solidFill>
                <a:schemeClr val="dk1"/>
              </a:solidFill>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Arial"/>
                <a:ea typeface="Arial"/>
                <a:cs typeface="Arial"/>
                <a:sym typeface="Arial"/>
              </a:rPr>
              <a:t>Learners Trained</a:t>
            </a:r>
            <a:endParaRPr b="0" i="0" sz="1800" u="none" cap="none" strike="noStrike">
              <a:solidFill>
                <a:schemeClr val="dk1"/>
              </a:solidFill>
              <a:latin typeface="Quattrocento Sans"/>
              <a:ea typeface="Quattrocento Sans"/>
              <a:cs typeface="Quattrocento Sans"/>
              <a:sym typeface="Quattrocento Sans"/>
            </a:endParaRPr>
          </a:p>
        </p:txBody>
      </p:sp>
      <p:sp>
        <p:nvSpPr>
          <p:cNvPr id="1546" name="Google Shape;1546;p27"/>
          <p:cNvSpPr/>
          <p:nvPr/>
        </p:nvSpPr>
        <p:spPr>
          <a:xfrm>
            <a:off x="3372450" y="2333623"/>
            <a:ext cx="1351437" cy="484622"/>
          </a:xfrm>
          <a:prstGeom prst="rect">
            <a:avLst/>
          </a:prstGeom>
          <a:noFill/>
          <a:ln>
            <a:noFill/>
          </a:ln>
        </p:spPr>
        <p:txBody>
          <a:bodyPr anchorCtr="0" anchor="t" bIns="34250" lIns="68550" spcFirstLastPara="1" rIns="68550" wrap="square" tIns="3425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FFFFFF"/>
                </a:solidFill>
                <a:latin typeface="Arial"/>
                <a:ea typeface="Arial"/>
                <a:cs typeface="Arial"/>
                <a:sym typeface="Arial"/>
              </a:rPr>
              <a:t>25000+ </a:t>
            </a:r>
            <a:endParaRPr b="0" i="0" sz="1800" u="none" cap="none" strike="noStrike">
              <a:solidFill>
                <a:schemeClr val="dk1"/>
              </a:solidFill>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Arial"/>
                <a:ea typeface="Arial"/>
                <a:cs typeface="Arial"/>
                <a:sym typeface="Arial"/>
              </a:rPr>
              <a:t>Learners Placed</a:t>
            </a:r>
            <a:endParaRPr b="0" i="0" sz="1800" u="none" cap="none" strike="noStrike">
              <a:solidFill>
                <a:schemeClr val="dk1"/>
              </a:solidFill>
              <a:latin typeface="Quattrocento Sans"/>
              <a:ea typeface="Quattrocento Sans"/>
              <a:cs typeface="Quattrocento Sans"/>
              <a:sym typeface="Quattrocento Sans"/>
            </a:endParaRPr>
          </a:p>
        </p:txBody>
      </p:sp>
      <p:pic>
        <p:nvPicPr>
          <p:cNvPr id="1547" name="Google Shape;1547;p27"/>
          <p:cNvPicPr preferRelativeResize="0"/>
          <p:nvPr/>
        </p:nvPicPr>
        <p:blipFill rotWithShape="1">
          <a:blip r:embed="rId5">
            <a:alphaModFix/>
          </a:blip>
          <a:srcRect b="0" l="0" r="0" t="0"/>
          <a:stretch/>
        </p:blipFill>
        <p:spPr>
          <a:xfrm>
            <a:off x="1337694" y="1709881"/>
            <a:ext cx="480044" cy="480044"/>
          </a:xfrm>
          <a:prstGeom prst="rect">
            <a:avLst/>
          </a:prstGeom>
          <a:noFill/>
          <a:ln>
            <a:noFill/>
          </a:ln>
        </p:spPr>
      </p:pic>
      <p:pic>
        <p:nvPicPr>
          <p:cNvPr id="1548" name="Google Shape;1548;p27"/>
          <p:cNvPicPr preferRelativeResize="0"/>
          <p:nvPr/>
        </p:nvPicPr>
        <p:blipFill rotWithShape="1">
          <a:blip r:embed="rId6">
            <a:alphaModFix/>
          </a:blip>
          <a:srcRect b="0" l="0" r="0" t="0"/>
          <a:stretch/>
        </p:blipFill>
        <p:spPr>
          <a:xfrm>
            <a:off x="2554813" y="1704574"/>
            <a:ext cx="503946" cy="503946"/>
          </a:xfrm>
          <a:prstGeom prst="rect">
            <a:avLst/>
          </a:prstGeom>
          <a:noFill/>
          <a:ln>
            <a:noFill/>
          </a:ln>
        </p:spPr>
      </p:pic>
      <p:sp>
        <p:nvSpPr>
          <p:cNvPr id="1549" name="Google Shape;1549;p27"/>
          <p:cNvSpPr/>
          <p:nvPr/>
        </p:nvSpPr>
        <p:spPr>
          <a:xfrm>
            <a:off x="474514" y="519175"/>
            <a:ext cx="4929503" cy="853857"/>
          </a:xfrm>
          <a:prstGeom prst="rect">
            <a:avLst/>
          </a:prstGeom>
          <a:noFill/>
          <a:ln>
            <a:noFill/>
          </a:ln>
        </p:spPr>
        <p:txBody>
          <a:bodyPr anchorCtr="0" anchor="t" bIns="34250" lIns="68550" spcFirstLastPara="1" rIns="68550" wrap="square" tIns="34250">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FFFFFF"/>
                </a:solidFill>
                <a:latin typeface="Arial"/>
                <a:ea typeface="Arial"/>
                <a:cs typeface="Arial"/>
                <a:sym typeface="Arial"/>
              </a:rPr>
              <a:t>We’re committed to empower you to be</a:t>
            </a:r>
            <a:endParaRPr b="0" i="0" sz="1800" u="none" cap="none" strike="noStrike">
              <a:solidFill>
                <a:schemeClr val="dk1"/>
              </a:solidFill>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FFFFFF"/>
                </a:solidFill>
                <a:latin typeface="Arial"/>
                <a:ea typeface="Arial"/>
                <a:cs typeface="Arial"/>
                <a:sym typeface="Arial"/>
              </a:rPr>
              <a:t> </a:t>
            </a:r>
            <a:r>
              <a:rPr b="1" i="0" lang="en" sz="2100" u="none" cap="none" strike="noStrike">
                <a:solidFill>
                  <a:srgbClr val="A6E9EE"/>
                </a:solidFill>
                <a:latin typeface="Arial"/>
                <a:ea typeface="Arial"/>
                <a:cs typeface="Arial"/>
                <a:sym typeface="Arial"/>
              </a:rPr>
              <a:t>#FutureReady </a:t>
            </a:r>
            <a:endParaRPr b="0" i="0" sz="1800" u="none" cap="none" strike="noStrike">
              <a:solidFill>
                <a:schemeClr val="dk1"/>
              </a:solidFill>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FFFFFF"/>
                </a:solidFill>
                <a:latin typeface="Arial"/>
                <a:ea typeface="Arial"/>
                <a:cs typeface="Arial"/>
                <a:sym typeface="Arial"/>
              </a:rPr>
              <a:t>through powerful training solutions.</a:t>
            </a:r>
            <a:endParaRPr b="0" i="0" sz="1800" u="none" cap="none" strike="noStrike">
              <a:solidFill>
                <a:schemeClr val="dk1"/>
              </a:solidFill>
              <a:latin typeface="Quattrocento Sans"/>
              <a:ea typeface="Quattrocento Sans"/>
              <a:cs typeface="Quattrocento Sans"/>
              <a:sym typeface="Quattrocento Sans"/>
            </a:endParaRPr>
          </a:p>
        </p:txBody>
      </p:sp>
      <p:sp>
        <p:nvSpPr>
          <p:cNvPr id="1550" name="Google Shape;1550;p27"/>
          <p:cNvSpPr/>
          <p:nvPr/>
        </p:nvSpPr>
        <p:spPr>
          <a:xfrm>
            <a:off x="391755" y="3914461"/>
            <a:ext cx="2926180" cy="669240"/>
          </a:xfrm>
          <a:prstGeom prst="rect">
            <a:avLst/>
          </a:prstGeom>
          <a:noFill/>
          <a:ln>
            <a:noFill/>
          </a:ln>
        </p:spPr>
        <p:txBody>
          <a:bodyPr anchorCtr="0" anchor="t" bIns="34250" lIns="68550" spcFirstLastPara="1" rIns="68550" wrap="square" tIns="34250">
            <a:no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F97700"/>
                </a:solidFill>
                <a:latin typeface="Arial"/>
                <a:ea typeface="Arial"/>
                <a:cs typeface="Arial"/>
                <a:sym typeface="Arial"/>
              </a:rPr>
              <a:t>FREE WEBINARS </a:t>
            </a:r>
            <a:endParaRPr b="0" i="0" sz="1800" u="none" cap="none" strike="noStrike">
              <a:solidFill>
                <a:schemeClr val="dk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200"/>
              <a:buFont typeface="Arial"/>
              <a:buNone/>
            </a:pPr>
            <a:r>
              <a:rPr b="0" i="1" lang="en" sz="1200" u="none" cap="none" strike="noStrike">
                <a:solidFill>
                  <a:srgbClr val="F97700"/>
                </a:solidFill>
                <a:latin typeface="Arial"/>
                <a:ea typeface="Arial"/>
                <a:cs typeface="Arial"/>
                <a:sym typeface="Arial"/>
              </a:rPr>
              <a:t>Sign up for free webinars with industry experts every fortnight!</a:t>
            </a:r>
            <a:endParaRPr b="0" i="0" sz="1800" u="none" cap="none" strike="noStrike">
              <a:solidFill>
                <a:schemeClr val="dk1"/>
              </a:solidFill>
              <a:latin typeface="Quattrocento Sans"/>
              <a:ea typeface="Quattrocento Sans"/>
              <a:cs typeface="Quattrocento Sans"/>
              <a:sym typeface="Quattrocento Sans"/>
            </a:endParaRPr>
          </a:p>
        </p:txBody>
      </p:sp>
      <p:pic>
        <p:nvPicPr>
          <p:cNvPr id="1551" name="Google Shape;1551;p27"/>
          <p:cNvPicPr preferRelativeResize="0"/>
          <p:nvPr/>
        </p:nvPicPr>
        <p:blipFill rotWithShape="1">
          <a:blip r:embed="rId7">
            <a:alphaModFix/>
          </a:blip>
          <a:srcRect b="0" l="0" r="0" t="0"/>
          <a:stretch/>
        </p:blipFill>
        <p:spPr>
          <a:xfrm>
            <a:off x="3714556" y="1646020"/>
            <a:ext cx="638899" cy="638899"/>
          </a:xfrm>
          <a:prstGeom prst="rect">
            <a:avLst/>
          </a:prstGeom>
          <a:noFill/>
          <a:ln>
            <a:noFill/>
          </a:ln>
        </p:spPr>
      </p:pic>
      <p:grpSp>
        <p:nvGrpSpPr>
          <p:cNvPr id="1552" name="Google Shape;1552;p27"/>
          <p:cNvGrpSpPr/>
          <p:nvPr/>
        </p:nvGrpSpPr>
        <p:grpSpPr>
          <a:xfrm>
            <a:off x="4889472" y="2526841"/>
            <a:ext cx="4209484" cy="2535645"/>
            <a:chOff x="4482563" y="4980191"/>
            <a:chExt cx="3128574" cy="1841396"/>
          </a:xfrm>
        </p:grpSpPr>
        <p:pic>
          <p:nvPicPr>
            <p:cNvPr id="1553" name="Google Shape;1553;p27"/>
            <p:cNvPicPr preferRelativeResize="0"/>
            <p:nvPr/>
          </p:nvPicPr>
          <p:blipFill rotWithShape="1">
            <a:blip r:embed="rId8">
              <a:alphaModFix/>
            </a:blip>
            <a:srcRect b="0" l="0" r="0" t="0"/>
            <a:stretch/>
          </p:blipFill>
          <p:spPr>
            <a:xfrm>
              <a:off x="4482563" y="4980191"/>
              <a:ext cx="3128574" cy="1841396"/>
            </a:xfrm>
            <a:prstGeom prst="rect">
              <a:avLst/>
            </a:prstGeom>
            <a:noFill/>
            <a:ln>
              <a:noFill/>
            </a:ln>
          </p:spPr>
        </p:pic>
        <p:pic>
          <p:nvPicPr>
            <p:cNvPr id="1554" name="Google Shape;1554;p27"/>
            <p:cNvPicPr preferRelativeResize="0"/>
            <p:nvPr/>
          </p:nvPicPr>
          <p:blipFill rotWithShape="1">
            <a:blip r:embed="rId9">
              <a:alphaModFix/>
            </a:blip>
            <a:srcRect b="0" l="0" r="0" t="0"/>
            <a:stretch/>
          </p:blipFill>
          <p:spPr>
            <a:xfrm>
              <a:off x="4906220" y="5127342"/>
              <a:ext cx="2275190" cy="1498325"/>
            </a:xfrm>
            <a:prstGeom prst="rect">
              <a:avLst/>
            </a:prstGeom>
            <a:noFill/>
            <a:ln>
              <a:noFill/>
            </a:ln>
          </p:spPr>
        </p:pic>
      </p:grpSp>
      <p:sp>
        <p:nvSpPr>
          <p:cNvPr id="1555" name="Google Shape;1555;p27"/>
          <p:cNvSpPr/>
          <p:nvPr/>
        </p:nvSpPr>
        <p:spPr>
          <a:xfrm>
            <a:off x="3370304" y="4181066"/>
            <a:ext cx="1647605" cy="410513"/>
          </a:xfrm>
          <a:prstGeom prst="rect">
            <a:avLst/>
          </a:prstGeom>
          <a:solidFill>
            <a:schemeClr val="dk2"/>
          </a:solidFill>
          <a:ln>
            <a:noFill/>
          </a:ln>
        </p:spPr>
        <p:txBody>
          <a:bodyPr anchorCtr="0" anchor="ctr" bIns="34250" lIns="68550" spcFirstLastPara="1" rIns="68550" wrap="square" tIns="34250">
            <a:noAutofit/>
          </a:bodyPr>
          <a:lstStyle/>
          <a:p>
            <a:pPr indent="0" lvl="0" marL="0" marR="0" rtl="0" algn="ctr">
              <a:lnSpc>
                <a:spcPct val="100000"/>
              </a:lnSpc>
              <a:spcBef>
                <a:spcPts val="0"/>
              </a:spcBef>
              <a:spcAft>
                <a:spcPts val="0"/>
              </a:spcAft>
              <a:buClr>
                <a:srgbClr val="000000"/>
              </a:buClr>
              <a:buSzPts val="1300"/>
              <a:buFont typeface="Arial"/>
              <a:buNone/>
            </a:pPr>
            <a:r>
              <a:t/>
            </a:r>
            <a:endParaRPr b="0" i="0" sz="1300" u="none" cap="none" strike="noStrike">
              <a:solidFill>
                <a:srgbClr val="FFFFFF"/>
              </a:solidFill>
              <a:latin typeface="Arial"/>
              <a:ea typeface="Arial"/>
              <a:cs typeface="Arial"/>
              <a:sym typeface="Arial"/>
            </a:endParaRPr>
          </a:p>
        </p:txBody>
      </p:sp>
      <p:sp>
        <p:nvSpPr>
          <p:cNvPr id="1556" name="Google Shape;1556;p27"/>
          <p:cNvSpPr/>
          <p:nvPr/>
        </p:nvSpPr>
        <p:spPr>
          <a:xfrm>
            <a:off x="3300660" y="4117749"/>
            <a:ext cx="1647605" cy="410513"/>
          </a:xfrm>
          <a:prstGeom prst="rect">
            <a:avLst/>
          </a:prstGeom>
          <a:solidFill>
            <a:srgbClr val="D5DBE5"/>
          </a:solidFill>
          <a:ln>
            <a:noFill/>
          </a:ln>
        </p:spPr>
        <p:txBody>
          <a:bodyPr anchorCtr="0" anchor="ctr" bIns="34250" lIns="68550" spcFirstLastPara="1" rIns="68550" wrap="square" tIns="34250">
            <a:noAutofit/>
          </a:bodyPr>
          <a:lstStyle/>
          <a:p>
            <a:pPr indent="0" lvl="0" marL="0" marR="0" rtl="0" algn="ctr">
              <a:lnSpc>
                <a:spcPct val="100000"/>
              </a:lnSpc>
              <a:spcBef>
                <a:spcPts val="0"/>
              </a:spcBef>
              <a:spcAft>
                <a:spcPts val="0"/>
              </a:spcAft>
              <a:buClr>
                <a:srgbClr val="000000"/>
              </a:buClr>
              <a:buSzPts val="1300"/>
              <a:buFont typeface="Arial"/>
              <a:buNone/>
            </a:pPr>
            <a:r>
              <a:t/>
            </a:r>
            <a:endParaRPr b="0" i="0" sz="1300" u="none" cap="none" strike="noStrike">
              <a:solidFill>
                <a:srgbClr val="FFFFFF"/>
              </a:solidFill>
              <a:latin typeface="Arial"/>
              <a:ea typeface="Arial"/>
              <a:cs typeface="Arial"/>
              <a:sym typeface="Arial"/>
            </a:endParaRPr>
          </a:p>
        </p:txBody>
      </p:sp>
      <p:sp>
        <p:nvSpPr>
          <p:cNvPr id="1557" name="Google Shape;1557;p27"/>
          <p:cNvSpPr/>
          <p:nvPr/>
        </p:nvSpPr>
        <p:spPr>
          <a:xfrm>
            <a:off x="3603165" y="4192724"/>
            <a:ext cx="1100301" cy="276927"/>
          </a:xfrm>
          <a:prstGeom prst="rect">
            <a:avLst/>
          </a:prstGeom>
          <a:noFill/>
          <a:ln>
            <a:noFill/>
          </a:ln>
        </p:spPr>
        <p:txBody>
          <a:bodyPr anchorCtr="0" anchor="t" bIns="34250" lIns="68550" spcFirstLastPara="1" rIns="68550" wrap="square" tIns="34250">
            <a:noAutofit/>
          </a:bodyPr>
          <a:lstStyle/>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rgbClr val="44546A"/>
                </a:solidFill>
                <a:latin typeface="Arial"/>
                <a:ea typeface="Arial"/>
                <a:cs typeface="Arial"/>
                <a:sym typeface="Arial"/>
              </a:rPr>
              <a:t>Enroll Now!</a:t>
            </a:r>
            <a:endParaRPr b="1" i="0" sz="1300" u="none" cap="none" strike="noStrike">
              <a:solidFill>
                <a:srgbClr val="000000"/>
              </a:solidFill>
              <a:latin typeface="Arial"/>
              <a:ea typeface="Arial"/>
              <a:cs typeface="Arial"/>
              <a:sym typeface="Arial"/>
            </a:endParaRPr>
          </a:p>
        </p:txBody>
      </p:sp>
      <p:pic>
        <p:nvPicPr>
          <p:cNvPr descr="A picture containing symbol, font, logo, graphics&#10;&#10;Description automatically generated" id="1558" name="Google Shape;1558;p27"/>
          <p:cNvPicPr preferRelativeResize="0"/>
          <p:nvPr/>
        </p:nvPicPr>
        <p:blipFill rotWithShape="1">
          <a:blip r:embed="rId3">
            <a:alphaModFix/>
          </a:blip>
          <a:srcRect b="0" l="0" r="0" t="0"/>
          <a:stretch/>
        </p:blipFill>
        <p:spPr>
          <a:xfrm>
            <a:off x="7813204" y="15574"/>
            <a:ext cx="1232521" cy="130992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2" name="Shape 1562"/>
        <p:cNvGrpSpPr/>
        <p:nvPr/>
      </p:nvGrpSpPr>
      <p:grpSpPr>
        <a:xfrm>
          <a:off x="0" y="0"/>
          <a:ext cx="0" cy="0"/>
          <a:chOff x="0" y="0"/>
          <a:chExt cx="0" cy="0"/>
        </a:xfrm>
      </p:grpSpPr>
      <p:sp>
        <p:nvSpPr>
          <p:cNvPr id="1563" name="Google Shape;1563;p28"/>
          <p:cNvSpPr/>
          <p:nvPr/>
        </p:nvSpPr>
        <p:spPr>
          <a:xfrm rot="-5400000">
            <a:off x="1455743" y="-430871"/>
            <a:ext cx="1262669" cy="3672535"/>
          </a:xfrm>
          <a:prstGeom prst="downArrow">
            <a:avLst>
              <a:gd fmla="val 50000" name="adj1"/>
              <a:gd fmla="val 50000" name="adj2"/>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564" name="Google Shape;1564;p28"/>
          <p:cNvSpPr/>
          <p:nvPr/>
        </p:nvSpPr>
        <p:spPr>
          <a:xfrm>
            <a:off x="4059054" y="996959"/>
            <a:ext cx="4159545" cy="1038697"/>
          </a:xfrm>
          <a:prstGeom prst="rect">
            <a:avLst/>
          </a:prstGeom>
          <a:noFill/>
          <a:ln>
            <a:noFill/>
          </a:ln>
        </p:spPr>
        <p:txBody>
          <a:bodyPr anchorCtr="0" anchor="t" bIns="34250" lIns="68550" spcFirstLastPara="1" rIns="68550" wrap="square" tIns="34250">
            <a:noAutofit/>
          </a:bodyPr>
          <a:lstStyle/>
          <a:p>
            <a:pPr indent="0" lvl="0" marL="0" marR="0" rtl="0" algn="l">
              <a:lnSpc>
                <a:spcPct val="100000"/>
              </a:lnSpc>
              <a:spcBef>
                <a:spcPts val="0"/>
              </a:spcBef>
              <a:spcAft>
                <a:spcPts val="0"/>
              </a:spcAft>
              <a:buClr>
                <a:srgbClr val="000000"/>
              </a:buClr>
              <a:buSzPts val="2100"/>
              <a:buFont typeface="Arial"/>
              <a:buNone/>
            </a:pPr>
            <a:r>
              <a:rPr b="1" i="0" lang="en" sz="2100" u="none" cap="none" strike="noStrike">
                <a:solidFill>
                  <a:schemeClr val="lt1"/>
                </a:solidFill>
                <a:latin typeface="Arial"/>
                <a:ea typeface="Arial"/>
                <a:cs typeface="Arial"/>
                <a:sym typeface="Arial"/>
              </a:rPr>
              <a:t>FREE WEBINARS </a:t>
            </a:r>
            <a:endParaRPr b="0" i="0" sz="2100" u="none" cap="none" strike="noStrike">
              <a:solidFill>
                <a:schemeClr val="lt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100"/>
              <a:buFont typeface="Arial"/>
              <a:buNone/>
            </a:pPr>
            <a:r>
              <a:rPr b="0" i="0" lang="en" sz="2100" u="none" cap="none" strike="noStrike">
                <a:solidFill>
                  <a:schemeClr val="lt1"/>
                </a:solidFill>
                <a:latin typeface="Arial"/>
                <a:ea typeface="Arial"/>
                <a:cs typeface="Arial"/>
                <a:sym typeface="Arial"/>
              </a:rPr>
              <a:t>Sign up for free webinars with industry experts every fortnight!</a:t>
            </a:r>
            <a:endParaRPr b="0" i="0" sz="2100" u="none" cap="none" strike="noStrike">
              <a:solidFill>
                <a:schemeClr val="lt1"/>
              </a:solidFill>
              <a:latin typeface="Quattrocento Sans"/>
              <a:ea typeface="Quattrocento Sans"/>
              <a:cs typeface="Quattrocento Sans"/>
              <a:sym typeface="Quattrocento Sans"/>
            </a:endParaRPr>
          </a:p>
        </p:txBody>
      </p:sp>
      <p:sp>
        <p:nvSpPr>
          <p:cNvPr id="1565" name="Google Shape;1565;p28"/>
          <p:cNvSpPr/>
          <p:nvPr/>
        </p:nvSpPr>
        <p:spPr>
          <a:xfrm>
            <a:off x="4140084" y="2571750"/>
            <a:ext cx="3997485" cy="715532"/>
          </a:xfrm>
          <a:prstGeom prst="rect">
            <a:avLst/>
          </a:prstGeom>
          <a:noFill/>
          <a:ln>
            <a:noFill/>
          </a:ln>
        </p:spPr>
        <p:txBody>
          <a:bodyPr anchorCtr="0" anchor="t" bIns="34250" lIns="68550" spcFirstLastPara="1" rIns="68550" wrap="square" tIns="34250">
            <a:noAutofit/>
          </a:bodyPr>
          <a:lstStyle/>
          <a:p>
            <a:pPr indent="0" lvl="0" marL="0" marR="0" rtl="0" algn="l">
              <a:lnSpc>
                <a:spcPct val="100000"/>
              </a:lnSpc>
              <a:spcBef>
                <a:spcPts val="0"/>
              </a:spcBef>
              <a:spcAft>
                <a:spcPts val="0"/>
              </a:spcAft>
              <a:buClr>
                <a:srgbClr val="000000"/>
              </a:buClr>
              <a:buSzPts val="2100"/>
              <a:buFont typeface="Arial"/>
              <a:buNone/>
            </a:pPr>
            <a:r>
              <a:rPr b="1" i="0" lang="en" sz="2100" u="none" cap="none" strike="noStrike">
                <a:solidFill>
                  <a:schemeClr val="lt1"/>
                </a:solidFill>
                <a:latin typeface="Arial"/>
                <a:ea typeface="Arial"/>
                <a:cs typeface="Arial"/>
                <a:sym typeface="Arial"/>
              </a:rPr>
              <a:t>Contact us today!</a:t>
            </a:r>
            <a:endParaRPr b="0" i="0" sz="2100" u="none" cap="none" strike="noStrike">
              <a:solidFill>
                <a:schemeClr val="lt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100"/>
              <a:buFont typeface="Arial"/>
              <a:buNone/>
            </a:pPr>
            <a:r>
              <a:rPr b="0" i="0" lang="en" sz="2100" u="none" cap="none" strike="noStrike">
                <a:solidFill>
                  <a:schemeClr val="lt1"/>
                </a:solidFill>
                <a:latin typeface="Arial"/>
                <a:ea typeface="Arial"/>
                <a:cs typeface="Arial"/>
                <a:sym typeface="Arial"/>
              </a:rPr>
              <a:t>www.anubhavtrainings.com</a:t>
            </a:r>
            <a:endParaRPr b="0" i="0" sz="2100" u="none" cap="none" strike="noStrike">
              <a:solidFill>
                <a:schemeClr val="lt1"/>
              </a:solidFill>
              <a:latin typeface="Quattrocento Sans"/>
              <a:ea typeface="Quattrocento Sans"/>
              <a:cs typeface="Quattrocento Sans"/>
              <a:sym typeface="Quattrocento Sans"/>
            </a:endParaRPr>
          </a:p>
        </p:txBody>
      </p:sp>
      <p:sp>
        <p:nvSpPr>
          <p:cNvPr id="1566" name="Google Shape;1566;p28"/>
          <p:cNvSpPr/>
          <p:nvPr/>
        </p:nvSpPr>
        <p:spPr>
          <a:xfrm rot="-5400000">
            <a:off x="1465607" y="1086521"/>
            <a:ext cx="1350150" cy="3672536"/>
          </a:xfrm>
          <a:prstGeom prst="downArrow">
            <a:avLst>
              <a:gd fmla="val 50000" name="adj1"/>
              <a:gd fmla="val 50000" name="adj2"/>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3" name="Shape 1343"/>
        <p:cNvGrpSpPr/>
        <p:nvPr/>
      </p:nvGrpSpPr>
      <p:grpSpPr>
        <a:xfrm>
          <a:off x="0" y="0"/>
          <a:ext cx="0" cy="0"/>
          <a:chOff x="0" y="0"/>
          <a:chExt cx="0" cy="0"/>
        </a:xfrm>
      </p:grpSpPr>
      <p:sp>
        <p:nvSpPr>
          <p:cNvPr id="1344" name="Google Shape;1344;g238027af0db_0_0"/>
          <p:cNvSpPr txBox="1"/>
          <p:nvPr/>
        </p:nvSpPr>
        <p:spPr>
          <a:xfrm>
            <a:off x="532650" y="262825"/>
            <a:ext cx="5098500" cy="507900"/>
          </a:xfrm>
          <a:prstGeom prst="rect">
            <a:avLst/>
          </a:prstGeom>
          <a:noFill/>
          <a:ln>
            <a:noFill/>
          </a:ln>
        </p:spPr>
        <p:txBody>
          <a:bodyPr anchorCtr="0" anchor="t" bIns="91425" lIns="91425" spcFirstLastPara="1" rIns="91425" wrap="square" tIns="91425">
            <a:spAutoFit/>
          </a:bodyPr>
          <a:lstStyle/>
          <a:p>
            <a:pPr indent="0" lvl="0" marL="0" rtl="0" algn="l">
              <a:lnSpc>
                <a:spcPct val="107000"/>
              </a:lnSpc>
              <a:spcBef>
                <a:spcPts val="0"/>
              </a:spcBef>
              <a:spcAft>
                <a:spcPts val="0"/>
              </a:spcAft>
              <a:buNone/>
            </a:pPr>
            <a:r>
              <a:rPr b="1" lang="en" sz="2100">
                <a:solidFill>
                  <a:schemeClr val="lt1"/>
                </a:solidFill>
                <a:latin typeface="Cambria"/>
                <a:ea typeface="Cambria"/>
                <a:cs typeface="Cambria"/>
                <a:sym typeface="Cambria"/>
              </a:rPr>
              <a:t>Packaging Specification</a:t>
            </a:r>
            <a:r>
              <a:rPr b="1" lang="en" sz="2100">
                <a:solidFill>
                  <a:schemeClr val="lt1"/>
                </a:solidFill>
                <a:latin typeface="Calibri"/>
                <a:ea typeface="Calibri"/>
                <a:cs typeface="Calibri"/>
                <a:sym typeface="Calibri"/>
              </a:rPr>
              <a:t> </a:t>
            </a:r>
            <a:r>
              <a:rPr b="1" lang="en" sz="2100">
                <a:solidFill>
                  <a:schemeClr val="lt1"/>
                </a:solidFill>
                <a:latin typeface="Cambria"/>
                <a:ea typeface="Cambria"/>
                <a:cs typeface="Cambria"/>
                <a:sym typeface="Cambria"/>
              </a:rPr>
              <a:t>&amp; PPF Actions</a:t>
            </a:r>
            <a:endParaRPr b="1" sz="2100">
              <a:solidFill>
                <a:schemeClr val="lt1"/>
              </a:solidFill>
            </a:endParaRPr>
          </a:p>
        </p:txBody>
      </p:sp>
      <p:sp>
        <p:nvSpPr>
          <p:cNvPr id="1345" name="Google Shape;1345;g238027af0db_0_0"/>
          <p:cNvSpPr txBox="1"/>
          <p:nvPr/>
        </p:nvSpPr>
        <p:spPr>
          <a:xfrm>
            <a:off x="284850" y="740675"/>
            <a:ext cx="6207000" cy="1485000"/>
          </a:xfrm>
          <a:prstGeom prst="rect">
            <a:avLst/>
          </a:prstGeom>
          <a:noFill/>
          <a:ln>
            <a:noFill/>
          </a:ln>
        </p:spPr>
        <p:txBody>
          <a:bodyPr anchorCtr="0" anchor="t" bIns="91425" lIns="91425" spcFirstLastPara="1" rIns="91425" wrap="square" tIns="91425">
            <a:spAutoFit/>
          </a:bodyPr>
          <a:lstStyle/>
          <a:p>
            <a:pPr indent="-298450" lvl="0" marL="285750" rtl="0" algn="l">
              <a:lnSpc>
                <a:spcPct val="107000"/>
              </a:lnSpc>
              <a:spcBef>
                <a:spcPts val="0"/>
              </a:spcBef>
              <a:spcAft>
                <a:spcPts val="0"/>
              </a:spcAft>
              <a:buClr>
                <a:schemeClr val="lt1"/>
              </a:buClr>
              <a:buSzPts val="1600"/>
              <a:buFont typeface="Calibri"/>
              <a:buChar char="•"/>
            </a:pPr>
            <a:r>
              <a:rPr lang="en" sz="1600">
                <a:solidFill>
                  <a:schemeClr val="lt1"/>
                </a:solidFill>
                <a:latin typeface="Calibri"/>
                <a:ea typeface="Calibri"/>
                <a:cs typeface="Calibri"/>
                <a:sym typeface="Calibri"/>
              </a:rPr>
              <a:t>Packspec Concept in SAP EWM</a:t>
            </a:r>
            <a:endParaRPr sz="1600">
              <a:solidFill>
                <a:schemeClr val="lt1"/>
              </a:solidFill>
              <a:latin typeface="Calibri"/>
              <a:ea typeface="Calibri"/>
              <a:cs typeface="Calibri"/>
              <a:sym typeface="Calibri"/>
            </a:endParaRPr>
          </a:p>
          <a:p>
            <a:pPr indent="-298450" lvl="0" marL="285750" rtl="0" algn="l">
              <a:lnSpc>
                <a:spcPct val="107000"/>
              </a:lnSpc>
              <a:spcBef>
                <a:spcPts val="0"/>
              </a:spcBef>
              <a:spcAft>
                <a:spcPts val="0"/>
              </a:spcAft>
              <a:buClr>
                <a:schemeClr val="lt1"/>
              </a:buClr>
              <a:buSzPts val="1600"/>
              <a:buFont typeface="Calibri"/>
              <a:buChar char="•"/>
            </a:pPr>
            <a:r>
              <a:rPr lang="en" sz="1600">
                <a:solidFill>
                  <a:schemeClr val="lt1"/>
                </a:solidFill>
                <a:latin typeface="Calibri"/>
                <a:ea typeface="Calibri"/>
                <a:cs typeface="Calibri"/>
                <a:sym typeface="Calibri"/>
              </a:rPr>
              <a:t>Configurations related to Packaging Specification - Level type, Element type &amp; Level set, Maintain Pack spec for Auto Packing</a:t>
            </a:r>
            <a:endParaRPr sz="1600">
              <a:solidFill>
                <a:schemeClr val="lt1"/>
              </a:solidFill>
              <a:latin typeface="Calibri"/>
              <a:ea typeface="Calibri"/>
              <a:cs typeface="Calibri"/>
              <a:sym typeface="Calibri"/>
            </a:endParaRPr>
          </a:p>
          <a:p>
            <a:pPr indent="-298450" lvl="0" marL="285750" rtl="0" algn="l">
              <a:lnSpc>
                <a:spcPct val="107000"/>
              </a:lnSpc>
              <a:spcBef>
                <a:spcPts val="0"/>
              </a:spcBef>
              <a:spcAft>
                <a:spcPts val="0"/>
              </a:spcAft>
              <a:buClr>
                <a:schemeClr val="lt1"/>
              </a:buClr>
              <a:buSzPts val="1600"/>
              <a:buFont typeface="Calibri"/>
              <a:buChar char="•"/>
            </a:pPr>
            <a:r>
              <a:rPr lang="en" sz="1600">
                <a:solidFill>
                  <a:schemeClr val="lt1"/>
                </a:solidFill>
                <a:latin typeface="Calibri"/>
                <a:ea typeface="Calibri"/>
                <a:cs typeface="Calibri"/>
                <a:sym typeface="Calibri"/>
              </a:rPr>
              <a:t>Testing of Packspec</a:t>
            </a:r>
            <a:endParaRPr sz="1600">
              <a:solidFill>
                <a:schemeClr val="lt1"/>
              </a:solidFill>
              <a:latin typeface="Calibri"/>
              <a:ea typeface="Calibri"/>
              <a:cs typeface="Calibri"/>
              <a:sym typeface="Calibri"/>
            </a:endParaRPr>
          </a:p>
          <a:p>
            <a:pPr indent="-298450" lvl="0" marL="285750" rtl="0" algn="l">
              <a:lnSpc>
                <a:spcPct val="107000"/>
              </a:lnSpc>
              <a:spcBef>
                <a:spcPts val="0"/>
              </a:spcBef>
              <a:spcAft>
                <a:spcPts val="0"/>
              </a:spcAft>
              <a:buClr>
                <a:schemeClr val="lt1"/>
              </a:buClr>
              <a:buSzPts val="1600"/>
              <a:buFont typeface="Calibri"/>
              <a:buChar char="•"/>
            </a:pPr>
            <a:r>
              <a:rPr lang="en" sz="1600">
                <a:solidFill>
                  <a:schemeClr val="lt1"/>
                </a:solidFill>
                <a:latin typeface="Calibri"/>
                <a:ea typeface="Calibri"/>
                <a:cs typeface="Calibri"/>
                <a:sym typeface="Calibri"/>
              </a:rPr>
              <a:t>PPF Actions for Automatic Warehouse Tasks, HU Label printing</a:t>
            </a:r>
            <a:endParaRPr sz="160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0" name="Shape 1350"/>
        <p:cNvGrpSpPr/>
        <p:nvPr/>
      </p:nvGrpSpPr>
      <p:grpSpPr>
        <a:xfrm>
          <a:off x="0" y="0"/>
          <a:ext cx="0" cy="0"/>
          <a:chOff x="0" y="0"/>
          <a:chExt cx="0" cy="0"/>
        </a:xfrm>
      </p:grpSpPr>
      <p:sp>
        <p:nvSpPr>
          <p:cNvPr id="1351" name="Google Shape;1351;g237febebef0_2_0"/>
          <p:cNvSpPr/>
          <p:nvPr/>
        </p:nvSpPr>
        <p:spPr>
          <a:xfrm>
            <a:off x="7852709" y="0"/>
            <a:ext cx="1291279" cy="1855833"/>
          </a:xfrm>
          <a:custGeom>
            <a:rect b="b" l="l" r="r" t="t"/>
            <a:pathLst>
              <a:path extrusionOk="0" h="2474444" w="1721706">
                <a:moveTo>
                  <a:pt x="401420" y="0"/>
                </a:moveTo>
                <a:cubicBezTo>
                  <a:pt x="401420" y="0"/>
                  <a:pt x="401420" y="0"/>
                  <a:pt x="1721706" y="0"/>
                </a:cubicBezTo>
                <a:lnTo>
                  <a:pt x="1721706" y="1073177"/>
                </a:lnTo>
                <a:lnTo>
                  <a:pt x="1656650" y="1215037"/>
                </a:lnTo>
                <a:cubicBezTo>
                  <a:pt x="1595556" y="1334034"/>
                  <a:pt x="1522883" y="1449663"/>
                  <a:pt x="1439008" y="1560075"/>
                </a:cubicBezTo>
                <a:lnTo>
                  <a:pt x="1432488" y="1567922"/>
                </a:lnTo>
                <a:lnTo>
                  <a:pt x="1304841" y="1721548"/>
                </a:lnTo>
                <a:cubicBezTo>
                  <a:pt x="1209858" y="1826279"/>
                  <a:pt x="1103862" y="1924867"/>
                  <a:pt x="987231" y="2015461"/>
                </a:cubicBezTo>
                <a:cubicBezTo>
                  <a:pt x="753969" y="2196649"/>
                  <a:pt x="500249" y="2328709"/>
                  <a:pt x="241164" y="2412373"/>
                </a:cubicBezTo>
                <a:lnTo>
                  <a:pt x="125926" y="2444086"/>
                </a:lnTo>
                <a:lnTo>
                  <a:pt x="46081" y="2466059"/>
                </a:lnTo>
                <a:lnTo>
                  <a:pt x="0" y="2474444"/>
                </a:lnTo>
                <a:lnTo>
                  <a:pt x="32177" y="2045688"/>
                </a:lnTo>
                <a:cubicBezTo>
                  <a:pt x="105424" y="1240627"/>
                  <a:pt x="234403" y="536487"/>
                  <a:pt x="401420" y="0"/>
                </a:cubicBezTo>
                <a:close/>
              </a:path>
            </a:pathLst>
          </a:custGeom>
          <a:solidFill>
            <a:schemeClr val="lt1">
              <a:alpha val="14510"/>
            </a:scheme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52" name="Google Shape;1352;g237febebef0_2_0"/>
          <p:cNvSpPr txBox="1"/>
          <p:nvPr/>
        </p:nvSpPr>
        <p:spPr>
          <a:xfrm>
            <a:off x="237950" y="861500"/>
            <a:ext cx="4302000" cy="25959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0"/>
              </a:spcBef>
              <a:spcAft>
                <a:spcPts val="0"/>
              </a:spcAft>
              <a:buNone/>
            </a:pPr>
            <a:r>
              <a:rPr lang="en">
                <a:solidFill>
                  <a:schemeClr val="lt1"/>
                </a:solidFill>
                <a:latin typeface="Calibri"/>
                <a:ea typeface="Calibri"/>
                <a:cs typeface="Calibri"/>
                <a:sym typeface="Calibri"/>
              </a:rPr>
              <a:t>EWM Outbound Process</a:t>
            </a:r>
            <a:endParaRPr>
              <a:solidFill>
                <a:schemeClr val="lt1"/>
              </a:solidFill>
              <a:latin typeface="Calibri"/>
              <a:ea typeface="Calibri"/>
              <a:cs typeface="Calibri"/>
              <a:sym typeface="Calibri"/>
            </a:endParaRPr>
          </a:p>
          <a:p>
            <a:pPr indent="-317500" lvl="0" marL="457200" rtl="0" algn="l">
              <a:lnSpc>
                <a:spcPct val="107916"/>
              </a:lnSpc>
              <a:spcBef>
                <a:spcPts val="800"/>
              </a:spcBef>
              <a:spcAft>
                <a:spcPts val="0"/>
              </a:spcAft>
              <a:buClr>
                <a:schemeClr val="lt1"/>
              </a:buClr>
              <a:buSzPts val="1400"/>
              <a:buFont typeface="Calibri"/>
              <a:buChar char="o"/>
            </a:pPr>
            <a:r>
              <a:rPr b="1" lang="en">
                <a:solidFill>
                  <a:schemeClr val="lt1"/>
                </a:solidFill>
                <a:latin typeface="Calibri"/>
                <a:ea typeface="Calibri"/>
                <a:cs typeface="Calibri"/>
                <a:sym typeface="Calibri"/>
              </a:rPr>
              <a:t>Warehouse Process type </a:t>
            </a:r>
            <a:endParaRPr b="1">
              <a:solidFill>
                <a:schemeClr val="lt1"/>
              </a:solidFill>
              <a:latin typeface="Calibri"/>
              <a:ea typeface="Calibri"/>
              <a:cs typeface="Calibri"/>
              <a:sym typeface="Calibri"/>
            </a:endParaRPr>
          </a:p>
          <a:p>
            <a:pPr indent="-317500" lvl="0" marL="457200" rtl="0" algn="l">
              <a:lnSpc>
                <a:spcPct val="107916"/>
              </a:lnSpc>
              <a:spcBef>
                <a:spcPts val="0"/>
              </a:spcBef>
              <a:spcAft>
                <a:spcPts val="0"/>
              </a:spcAft>
              <a:buClr>
                <a:schemeClr val="lt1"/>
              </a:buClr>
              <a:buSzPts val="1400"/>
              <a:buFont typeface="Calibri"/>
              <a:buChar char="o"/>
            </a:pPr>
            <a:r>
              <a:rPr b="1" lang="en">
                <a:solidFill>
                  <a:schemeClr val="lt1"/>
                </a:solidFill>
                <a:latin typeface="Calibri"/>
                <a:ea typeface="Calibri"/>
                <a:cs typeface="Calibri"/>
                <a:sym typeface="Calibri"/>
              </a:rPr>
              <a:t>Determination of Warehouse process type</a:t>
            </a:r>
            <a:endParaRPr b="1">
              <a:solidFill>
                <a:schemeClr val="lt1"/>
              </a:solidFill>
              <a:latin typeface="Calibri"/>
              <a:ea typeface="Calibri"/>
              <a:cs typeface="Calibri"/>
              <a:sym typeface="Calibri"/>
            </a:endParaRPr>
          </a:p>
          <a:p>
            <a:pPr indent="-317500" lvl="0" marL="457200" rtl="0" algn="l">
              <a:lnSpc>
                <a:spcPct val="107916"/>
              </a:lnSpc>
              <a:spcBef>
                <a:spcPts val="0"/>
              </a:spcBef>
              <a:spcAft>
                <a:spcPts val="0"/>
              </a:spcAft>
              <a:buClr>
                <a:schemeClr val="lt1"/>
              </a:buClr>
              <a:buSzPts val="1400"/>
              <a:buFont typeface="Calibri"/>
              <a:buChar char="o"/>
            </a:pPr>
            <a:r>
              <a:rPr b="1" lang="en">
                <a:solidFill>
                  <a:schemeClr val="lt1"/>
                </a:solidFill>
                <a:latin typeface="Calibri"/>
                <a:ea typeface="Calibri"/>
                <a:cs typeface="Calibri"/>
                <a:sym typeface="Calibri"/>
              </a:rPr>
              <a:t>Specify Stock removal rule</a:t>
            </a:r>
            <a:endParaRPr b="1">
              <a:solidFill>
                <a:schemeClr val="lt1"/>
              </a:solidFill>
              <a:latin typeface="Calibri"/>
              <a:ea typeface="Calibri"/>
              <a:cs typeface="Calibri"/>
              <a:sym typeface="Calibri"/>
            </a:endParaRPr>
          </a:p>
          <a:p>
            <a:pPr indent="-317500" lvl="0" marL="457200" rtl="0" algn="l">
              <a:lnSpc>
                <a:spcPct val="107916"/>
              </a:lnSpc>
              <a:spcBef>
                <a:spcPts val="0"/>
              </a:spcBef>
              <a:spcAft>
                <a:spcPts val="0"/>
              </a:spcAft>
              <a:buClr>
                <a:schemeClr val="lt1"/>
              </a:buClr>
              <a:buSzPts val="1400"/>
              <a:buFont typeface="Calibri"/>
              <a:buChar char="o"/>
            </a:pPr>
            <a:r>
              <a:rPr b="1" lang="en">
                <a:solidFill>
                  <a:schemeClr val="lt1"/>
                </a:solidFill>
                <a:latin typeface="Calibri"/>
                <a:ea typeface="Calibri"/>
                <a:cs typeface="Calibri"/>
                <a:sym typeface="Calibri"/>
              </a:rPr>
              <a:t>Storage type search sequence</a:t>
            </a:r>
            <a:endParaRPr b="1">
              <a:solidFill>
                <a:schemeClr val="lt1"/>
              </a:solidFill>
              <a:latin typeface="Calibri"/>
              <a:ea typeface="Calibri"/>
              <a:cs typeface="Calibri"/>
              <a:sym typeface="Calibri"/>
            </a:endParaRPr>
          </a:p>
          <a:p>
            <a:pPr indent="-317500" lvl="0" marL="457200" rtl="0" algn="l">
              <a:lnSpc>
                <a:spcPct val="107916"/>
              </a:lnSpc>
              <a:spcBef>
                <a:spcPts val="0"/>
              </a:spcBef>
              <a:spcAft>
                <a:spcPts val="0"/>
              </a:spcAft>
              <a:buClr>
                <a:schemeClr val="lt1"/>
              </a:buClr>
              <a:buSzPts val="1400"/>
              <a:buFont typeface="Calibri"/>
              <a:buChar char="o"/>
            </a:pPr>
            <a:r>
              <a:rPr b="1" lang="en">
                <a:solidFill>
                  <a:schemeClr val="lt1"/>
                </a:solidFill>
                <a:latin typeface="Calibri"/>
                <a:ea typeface="Calibri"/>
                <a:cs typeface="Calibri"/>
                <a:sym typeface="Calibri"/>
              </a:rPr>
              <a:t>Stock Removal control indicator</a:t>
            </a:r>
            <a:endParaRPr b="1">
              <a:solidFill>
                <a:schemeClr val="lt1"/>
              </a:solidFill>
              <a:latin typeface="Calibri"/>
              <a:ea typeface="Calibri"/>
              <a:cs typeface="Calibri"/>
              <a:sym typeface="Calibri"/>
            </a:endParaRPr>
          </a:p>
          <a:p>
            <a:pPr indent="-317500" lvl="0" marL="457200" rtl="0" algn="l">
              <a:lnSpc>
                <a:spcPct val="107916"/>
              </a:lnSpc>
              <a:spcBef>
                <a:spcPts val="0"/>
              </a:spcBef>
              <a:spcAft>
                <a:spcPts val="0"/>
              </a:spcAft>
              <a:buClr>
                <a:schemeClr val="lt1"/>
              </a:buClr>
              <a:buSzPts val="1400"/>
              <a:buFont typeface="Calibri"/>
              <a:buChar char="o"/>
            </a:pPr>
            <a:r>
              <a:rPr b="1" lang="en">
                <a:solidFill>
                  <a:schemeClr val="lt1"/>
                </a:solidFill>
                <a:latin typeface="Calibri"/>
                <a:ea typeface="Calibri"/>
                <a:cs typeface="Calibri"/>
                <a:sym typeface="Calibri"/>
              </a:rPr>
              <a:t>Determination Storage type Search sequence for Stock removal</a:t>
            </a:r>
            <a:endParaRPr b="1">
              <a:solidFill>
                <a:schemeClr val="lt1"/>
              </a:solidFill>
              <a:latin typeface="Calibri"/>
              <a:ea typeface="Calibri"/>
              <a:cs typeface="Calibri"/>
              <a:sym typeface="Calibri"/>
            </a:endParaRPr>
          </a:p>
          <a:p>
            <a:pPr indent="-317500" lvl="0" marL="457200" rtl="0" algn="l">
              <a:lnSpc>
                <a:spcPct val="107916"/>
              </a:lnSpc>
              <a:spcBef>
                <a:spcPts val="0"/>
              </a:spcBef>
              <a:spcAft>
                <a:spcPts val="800"/>
              </a:spcAft>
              <a:buClr>
                <a:schemeClr val="lt1"/>
              </a:buClr>
              <a:buSzPts val="1400"/>
              <a:buFont typeface="Calibri"/>
              <a:buChar char="o"/>
            </a:pPr>
            <a:r>
              <a:rPr b="1" lang="en">
                <a:solidFill>
                  <a:schemeClr val="lt1"/>
                </a:solidFill>
                <a:latin typeface="Calibri"/>
                <a:ea typeface="Calibri"/>
                <a:cs typeface="Calibri"/>
                <a:sym typeface="Calibri"/>
              </a:rPr>
              <a:t>Optimization of access strategies for Storage type determination in stock removal</a:t>
            </a:r>
            <a:endParaRPr>
              <a:solidFill>
                <a:schemeClr val="lt1"/>
              </a:solidFill>
              <a:latin typeface="Calibri"/>
              <a:ea typeface="Calibri"/>
              <a:cs typeface="Calibri"/>
              <a:sym typeface="Calibri"/>
            </a:endParaRPr>
          </a:p>
        </p:txBody>
      </p:sp>
      <p:sp>
        <p:nvSpPr>
          <p:cNvPr id="1353" name="Google Shape;1353;g237febebef0_2_0"/>
          <p:cNvSpPr txBox="1"/>
          <p:nvPr/>
        </p:nvSpPr>
        <p:spPr>
          <a:xfrm>
            <a:off x="4539953" y="820675"/>
            <a:ext cx="3779700" cy="25959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0"/>
              </a:spcBef>
              <a:spcAft>
                <a:spcPts val="0"/>
              </a:spcAft>
              <a:buNone/>
            </a:pPr>
            <a:r>
              <a:rPr lang="en">
                <a:solidFill>
                  <a:schemeClr val="lt1"/>
                </a:solidFill>
                <a:latin typeface="Calibri"/>
                <a:ea typeface="Calibri"/>
                <a:cs typeface="Calibri"/>
                <a:sym typeface="Calibri"/>
              </a:rPr>
              <a:t>Warehouse Order Creation rule (WOCR)</a:t>
            </a:r>
            <a:endParaRPr>
              <a:solidFill>
                <a:schemeClr val="lt1"/>
              </a:solidFill>
              <a:latin typeface="Calibri"/>
              <a:ea typeface="Calibri"/>
              <a:cs typeface="Calibri"/>
              <a:sym typeface="Calibri"/>
            </a:endParaRPr>
          </a:p>
          <a:p>
            <a:pPr indent="-317500" lvl="0" marL="457200" rtl="0" algn="l">
              <a:lnSpc>
                <a:spcPct val="107916"/>
              </a:lnSpc>
              <a:spcBef>
                <a:spcPts val="800"/>
              </a:spcBef>
              <a:spcAft>
                <a:spcPts val="0"/>
              </a:spcAft>
              <a:buClr>
                <a:schemeClr val="lt1"/>
              </a:buClr>
              <a:buSzPts val="1400"/>
              <a:buFont typeface="Calibri"/>
              <a:buChar char="o"/>
            </a:pPr>
            <a:r>
              <a:rPr b="1" lang="en">
                <a:solidFill>
                  <a:schemeClr val="lt1"/>
                </a:solidFill>
                <a:latin typeface="Calibri"/>
                <a:ea typeface="Calibri"/>
                <a:cs typeface="Calibri"/>
                <a:sym typeface="Calibri"/>
              </a:rPr>
              <a:t>What is WOCR?</a:t>
            </a:r>
            <a:endParaRPr b="1">
              <a:solidFill>
                <a:schemeClr val="lt1"/>
              </a:solidFill>
              <a:latin typeface="Calibri"/>
              <a:ea typeface="Calibri"/>
              <a:cs typeface="Calibri"/>
              <a:sym typeface="Calibri"/>
            </a:endParaRPr>
          </a:p>
          <a:p>
            <a:pPr indent="-317500" lvl="0" marL="457200" rtl="0" algn="l">
              <a:lnSpc>
                <a:spcPct val="107916"/>
              </a:lnSpc>
              <a:spcBef>
                <a:spcPts val="0"/>
              </a:spcBef>
              <a:spcAft>
                <a:spcPts val="0"/>
              </a:spcAft>
              <a:buClr>
                <a:schemeClr val="lt1"/>
              </a:buClr>
              <a:buSzPts val="1400"/>
              <a:buFont typeface="Calibri"/>
              <a:buChar char="o"/>
            </a:pPr>
            <a:r>
              <a:rPr b="1" lang="en">
                <a:solidFill>
                  <a:schemeClr val="lt1"/>
                </a:solidFill>
                <a:latin typeface="Calibri"/>
                <a:ea typeface="Calibri"/>
                <a:cs typeface="Calibri"/>
                <a:sym typeface="Calibri"/>
              </a:rPr>
              <a:t>Define Filters for Warehouse order creation rules</a:t>
            </a:r>
            <a:endParaRPr b="1">
              <a:solidFill>
                <a:schemeClr val="lt1"/>
              </a:solidFill>
              <a:latin typeface="Calibri"/>
              <a:ea typeface="Calibri"/>
              <a:cs typeface="Calibri"/>
              <a:sym typeface="Calibri"/>
            </a:endParaRPr>
          </a:p>
          <a:p>
            <a:pPr indent="-317500" lvl="0" marL="457200" rtl="0" algn="l">
              <a:lnSpc>
                <a:spcPct val="107916"/>
              </a:lnSpc>
              <a:spcBef>
                <a:spcPts val="0"/>
              </a:spcBef>
              <a:spcAft>
                <a:spcPts val="0"/>
              </a:spcAft>
              <a:buClr>
                <a:schemeClr val="lt1"/>
              </a:buClr>
              <a:buSzPts val="1400"/>
              <a:buFont typeface="Calibri"/>
              <a:buChar char="o"/>
            </a:pPr>
            <a:r>
              <a:rPr b="1" lang="en">
                <a:solidFill>
                  <a:schemeClr val="lt1"/>
                </a:solidFill>
                <a:latin typeface="Calibri"/>
                <a:ea typeface="Calibri"/>
                <a:cs typeface="Calibri"/>
                <a:sym typeface="Calibri"/>
              </a:rPr>
              <a:t>Define Limit values for the Size of Warehouse order</a:t>
            </a:r>
            <a:endParaRPr b="1">
              <a:solidFill>
                <a:schemeClr val="lt1"/>
              </a:solidFill>
              <a:latin typeface="Calibri"/>
              <a:ea typeface="Calibri"/>
              <a:cs typeface="Calibri"/>
              <a:sym typeface="Calibri"/>
            </a:endParaRPr>
          </a:p>
          <a:p>
            <a:pPr indent="-317500" lvl="0" marL="457200" rtl="0" algn="l">
              <a:lnSpc>
                <a:spcPct val="107916"/>
              </a:lnSpc>
              <a:spcBef>
                <a:spcPts val="0"/>
              </a:spcBef>
              <a:spcAft>
                <a:spcPts val="0"/>
              </a:spcAft>
              <a:buClr>
                <a:schemeClr val="lt1"/>
              </a:buClr>
              <a:buSzPts val="1400"/>
              <a:buFont typeface="Calibri"/>
              <a:buChar char="o"/>
            </a:pPr>
            <a:r>
              <a:rPr b="1" lang="en">
                <a:solidFill>
                  <a:schemeClr val="lt1"/>
                </a:solidFill>
                <a:latin typeface="Calibri"/>
                <a:ea typeface="Calibri"/>
                <a:cs typeface="Calibri"/>
                <a:sym typeface="Calibri"/>
              </a:rPr>
              <a:t>Define Creation rule for Warehouse orders</a:t>
            </a:r>
            <a:endParaRPr b="1">
              <a:solidFill>
                <a:schemeClr val="lt1"/>
              </a:solidFill>
              <a:latin typeface="Calibri"/>
              <a:ea typeface="Calibri"/>
              <a:cs typeface="Calibri"/>
              <a:sym typeface="Calibri"/>
            </a:endParaRPr>
          </a:p>
          <a:p>
            <a:pPr indent="-317500" lvl="0" marL="457200" rtl="0" algn="l">
              <a:lnSpc>
                <a:spcPct val="107916"/>
              </a:lnSpc>
              <a:spcBef>
                <a:spcPts val="0"/>
              </a:spcBef>
              <a:spcAft>
                <a:spcPts val="0"/>
              </a:spcAft>
              <a:buClr>
                <a:schemeClr val="lt1"/>
              </a:buClr>
              <a:buSzPts val="1400"/>
              <a:buFont typeface="Calibri"/>
              <a:buChar char="o"/>
            </a:pPr>
            <a:r>
              <a:rPr b="1" lang="en">
                <a:solidFill>
                  <a:schemeClr val="lt1"/>
                </a:solidFill>
                <a:latin typeface="Calibri"/>
                <a:ea typeface="Calibri"/>
                <a:cs typeface="Calibri"/>
                <a:sym typeface="Calibri"/>
              </a:rPr>
              <a:t>Define Search Sequence of creation rules for Activity areas</a:t>
            </a:r>
            <a:endParaRPr b="1">
              <a:solidFill>
                <a:schemeClr val="lt1"/>
              </a:solidFill>
              <a:latin typeface="Calibri"/>
              <a:ea typeface="Calibri"/>
              <a:cs typeface="Calibri"/>
              <a:sym typeface="Calibri"/>
            </a:endParaRPr>
          </a:p>
          <a:p>
            <a:pPr indent="-317500" lvl="0" marL="457200" rtl="0" algn="l">
              <a:lnSpc>
                <a:spcPct val="107916"/>
              </a:lnSpc>
              <a:spcBef>
                <a:spcPts val="0"/>
              </a:spcBef>
              <a:spcAft>
                <a:spcPts val="800"/>
              </a:spcAft>
              <a:buClr>
                <a:schemeClr val="lt1"/>
              </a:buClr>
              <a:buSzPts val="1400"/>
              <a:buFont typeface="Calibri"/>
              <a:buChar char="o"/>
            </a:pPr>
            <a:r>
              <a:rPr b="1" lang="en">
                <a:solidFill>
                  <a:schemeClr val="lt1"/>
                </a:solidFill>
                <a:latin typeface="Calibri"/>
                <a:ea typeface="Calibri"/>
                <a:cs typeface="Calibri"/>
                <a:sym typeface="Calibri"/>
              </a:rPr>
              <a:t>Test Scenario </a:t>
            </a:r>
            <a:endParaRPr b="1">
              <a:solidFill>
                <a:schemeClr val="lt1"/>
              </a:solidFill>
              <a:latin typeface="Calibri"/>
              <a:ea typeface="Calibri"/>
              <a:cs typeface="Calibri"/>
              <a:sym typeface="Calibri"/>
            </a:endParaRPr>
          </a:p>
        </p:txBody>
      </p:sp>
      <p:sp>
        <p:nvSpPr>
          <p:cNvPr id="1354" name="Google Shape;1354;g237febebef0_2_0"/>
          <p:cNvSpPr txBox="1"/>
          <p:nvPr/>
        </p:nvSpPr>
        <p:spPr>
          <a:xfrm>
            <a:off x="1093225" y="199675"/>
            <a:ext cx="5206200" cy="461700"/>
          </a:xfrm>
          <a:prstGeom prst="rect">
            <a:avLst/>
          </a:prstGeom>
          <a:noFill/>
          <a:ln>
            <a:noFill/>
          </a:ln>
        </p:spPr>
        <p:txBody>
          <a:bodyPr anchorCtr="0" anchor="t" bIns="91425" lIns="91425" spcFirstLastPara="1" rIns="91425" wrap="square" tIns="91425">
            <a:spAutoFit/>
          </a:bodyPr>
          <a:lstStyle/>
          <a:p>
            <a:pPr indent="0" lvl="0" marL="0" rtl="0" algn="ctr">
              <a:lnSpc>
                <a:spcPct val="107916"/>
              </a:lnSpc>
              <a:spcBef>
                <a:spcPts val="0"/>
              </a:spcBef>
              <a:spcAft>
                <a:spcPts val="800"/>
              </a:spcAft>
              <a:buNone/>
            </a:pPr>
            <a:r>
              <a:rPr b="1" lang="en" sz="1800" u="sng">
                <a:solidFill>
                  <a:schemeClr val="lt1"/>
                </a:solidFill>
                <a:latin typeface="Calibri"/>
                <a:ea typeface="Calibri"/>
                <a:cs typeface="Calibri"/>
                <a:sym typeface="Calibri"/>
              </a:rPr>
              <a:t>EWM OUTBOUND PROCESS &amp; WOCR</a:t>
            </a:r>
            <a:endParaRPr b="1">
              <a:solidFill>
                <a:schemeClr val="lt1"/>
              </a:solidFill>
              <a:latin typeface="Calibri"/>
              <a:ea typeface="Calibri"/>
              <a:cs typeface="Calibri"/>
              <a:sym typeface="Calibri"/>
            </a:endParaRPr>
          </a:p>
        </p:txBody>
      </p:sp>
    </p:spTree>
  </p:cSld>
  <p:clrMapOvr>
    <a:masterClrMapping/>
  </p:clrMapOvr>
  <mc:AlternateContent>
    <mc:Choice Requires="p14">
      <p:transition spd="slow" p14:dur="1500">
        <p:fade thruBlk="1"/>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59" name="Shape 1359"/>
        <p:cNvGrpSpPr/>
        <p:nvPr/>
      </p:nvGrpSpPr>
      <p:grpSpPr>
        <a:xfrm>
          <a:off x="0" y="0"/>
          <a:ext cx="0" cy="0"/>
          <a:chOff x="0" y="0"/>
          <a:chExt cx="0" cy="0"/>
        </a:xfrm>
      </p:grpSpPr>
      <p:sp>
        <p:nvSpPr>
          <p:cNvPr id="1360" name="Google Shape;1360;p4"/>
          <p:cNvSpPr txBox="1"/>
          <p:nvPr>
            <p:ph idx="4294967295" type="title"/>
          </p:nvPr>
        </p:nvSpPr>
        <p:spPr>
          <a:xfrm>
            <a:off x="299850" y="388450"/>
            <a:ext cx="7516200" cy="375900"/>
          </a:xfrm>
          <a:prstGeom prst="rect">
            <a:avLst/>
          </a:prstGeom>
          <a:noFill/>
          <a:ln>
            <a:noFill/>
          </a:ln>
        </p:spPr>
        <p:txBody>
          <a:bodyPr anchorCtr="0" anchor="ctr" bIns="45700" lIns="0" spcFirstLastPara="1" rIns="0" wrap="square" tIns="45700">
            <a:noAutofit/>
          </a:bodyPr>
          <a:lstStyle/>
          <a:p>
            <a:pPr indent="0" lvl="0" marL="0" rtl="0" algn="l">
              <a:lnSpc>
                <a:spcPct val="100000"/>
              </a:lnSpc>
              <a:spcBef>
                <a:spcPts val="0"/>
              </a:spcBef>
              <a:spcAft>
                <a:spcPts val="0"/>
              </a:spcAft>
              <a:buClr>
                <a:schemeClr val="lt1"/>
              </a:buClr>
              <a:buSzPts val="2100"/>
              <a:buFont typeface="Cambria"/>
              <a:buNone/>
            </a:pPr>
            <a:r>
              <a:rPr b="1" lang="en" sz="2000">
                <a:solidFill>
                  <a:srgbClr val="0070C0"/>
                </a:solidFill>
                <a:latin typeface="Calibri"/>
                <a:ea typeface="Calibri"/>
                <a:cs typeface="Calibri"/>
                <a:sym typeface="Calibri"/>
              </a:rPr>
              <a:t>Warehouse Process type</a:t>
            </a:r>
            <a:endParaRPr b="1" sz="2000">
              <a:solidFill>
                <a:srgbClr val="0070C0"/>
              </a:solidFill>
              <a:latin typeface="Calibri"/>
              <a:ea typeface="Calibri"/>
              <a:cs typeface="Calibri"/>
              <a:sym typeface="Calibri"/>
            </a:endParaRPr>
          </a:p>
        </p:txBody>
      </p:sp>
      <p:grpSp>
        <p:nvGrpSpPr>
          <p:cNvPr id="1361" name="Google Shape;1361;p4"/>
          <p:cNvGrpSpPr/>
          <p:nvPr/>
        </p:nvGrpSpPr>
        <p:grpSpPr>
          <a:xfrm>
            <a:off x="5486139" y="2438816"/>
            <a:ext cx="3078897" cy="376019"/>
            <a:chOff x="2533260" y="2831679"/>
            <a:chExt cx="3283303" cy="383079"/>
          </a:xfrm>
        </p:grpSpPr>
        <p:sp>
          <p:nvSpPr>
            <p:cNvPr id="1362" name="Google Shape;1362;p4"/>
            <p:cNvSpPr txBox="1"/>
            <p:nvPr/>
          </p:nvSpPr>
          <p:spPr>
            <a:xfrm>
              <a:off x="3218950" y="2831679"/>
              <a:ext cx="2597613" cy="367956"/>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rgbClr val="000000"/>
                </a:buClr>
                <a:buSzPts val="1100"/>
                <a:buFont typeface="Arial"/>
                <a:buNone/>
              </a:pPr>
              <a:r>
                <a:t/>
              </a:r>
              <a:endParaRPr b="0" i="0" sz="1100" u="none" cap="none" strike="noStrike">
                <a:solidFill>
                  <a:schemeClr val="dk1"/>
                </a:solidFill>
                <a:latin typeface="Quattrocento Sans"/>
                <a:ea typeface="Quattrocento Sans"/>
                <a:cs typeface="Quattrocento Sans"/>
                <a:sym typeface="Quattrocento Sans"/>
              </a:endParaRPr>
            </a:p>
          </p:txBody>
        </p:sp>
        <p:sp>
          <p:nvSpPr>
            <p:cNvPr id="1363" name="Google Shape;1363;p4"/>
            <p:cNvSpPr txBox="1"/>
            <p:nvPr/>
          </p:nvSpPr>
          <p:spPr>
            <a:xfrm>
              <a:off x="2533260" y="2977133"/>
              <a:ext cx="2614023" cy="237625"/>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Quattrocento Sans"/>
                <a:ea typeface="Quattrocento Sans"/>
                <a:cs typeface="Quattrocento Sans"/>
                <a:sym typeface="Quattrocento Sans"/>
              </a:endParaRPr>
            </a:p>
          </p:txBody>
        </p:sp>
      </p:grpSp>
      <p:sp>
        <p:nvSpPr>
          <p:cNvPr id="1364" name="Google Shape;1364;p4"/>
          <p:cNvSpPr txBox="1"/>
          <p:nvPr/>
        </p:nvSpPr>
        <p:spPr>
          <a:xfrm>
            <a:off x="6082758" y="3272541"/>
            <a:ext cx="2451284" cy="233246"/>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p:txBody>
      </p:sp>
      <p:sp>
        <p:nvSpPr>
          <p:cNvPr id="1365" name="Google Shape;1365;p4"/>
          <p:cNvSpPr txBox="1"/>
          <p:nvPr/>
        </p:nvSpPr>
        <p:spPr>
          <a:xfrm>
            <a:off x="3684537" y="2705621"/>
            <a:ext cx="1700859" cy="233246"/>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p:txBody>
      </p:sp>
      <p:sp>
        <p:nvSpPr>
          <p:cNvPr id="1366" name="Google Shape;1366;p4"/>
          <p:cNvSpPr txBox="1"/>
          <p:nvPr/>
        </p:nvSpPr>
        <p:spPr>
          <a:xfrm>
            <a:off x="3654491" y="3973567"/>
            <a:ext cx="1701000" cy="2331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dk1"/>
              </a:solidFill>
              <a:latin typeface="Quattrocento Sans"/>
              <a:ea typeface="Quattrocento Sans"/>
              <a:cs typeface="Quattrocento Sans"/>
              <a:sym typeface="Quattrocento Sans"/>
            </a:endParaRPr>
          </a:p>
        </p:txBody>
      </p:sp>
      <p:sp>
        <p:nvSpPr>
          <p:cNvPr id="1367" name="Google Shape;1367;p4"/>
          <p:cNvSpPr txBox="1"/>
          <p:nvPr/>
        </p:nvSpPr>
        <p:spPr>
          <a:xfrm>
            <a:off x="6005642" y="2109463"/>
            <a:ext cx="2451284" cy="233245"/>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Quattrocento Sans"/>
              <a:ea typeface="Quattrocento Sans"/>
              <a:cs typeface="Quattrocento Sans"/>
              <a:sym typeface="Quattrocento Sans"/>
            </a:endParaRPr>
          </a:p>
        </p:txBody>
      </p:sp>
      <p:pic>
        <p:nvPicPr>
          <p:cNvPr id="1368" name="Google Shape;1368;p4"/>
          <p:cNvPicPr preferRelativeResize="0"/>
          <p:nvPr/>
        </p:nvPicPr>
        <p:blipFill>
          <a:blip r:embed="rId3">
            <a:alphaModFix/>
          </a:blip>
          <a:stretch>
            <a:fillRect/>
          </a:stretch>
        </p:blipFill>
        <p:spPr>
          <a:xfrm>
            <a:off x="355125" y="909225"/>
            <a:ext cx="6717625" cy="3297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73" name="Shape 1373"/>
        <p:cNvGrpSpPr/>
        <p:nvPr/>
      </p:nvGrpSpPr>
      <p:grpSpPr>
        <a:xfrm>
          <a:off x="0" y="0"/>
          <a:ext cx="0" cy="0"/>
          <a:chOff x="0" y="0"/>
          <a:chExt cx="0" cy="0"/>
        </a:xfrm>
      </p:grpSpPr>
      <p:sp>
        <p:nvSpPr>
          <p:cNvPr id="1374" name="Google Shape;1374;g237fbc4a02f_1_5"/>
          <p:cNvSpPr txBox="1"/>
          <p:nvPr/>
        </p:nvSpPr>
        <p:spPr>
          <a:xfrm>
            <a:off x="330375" y="-112650"/>
            <a:ext cx="6494700" cy="12165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0"/>
              </a:spcBef>
              <a:spcAft>
                <a:spcPts val="0"/>
              </a:spcAft>
              <a:buNone/>
            </a:pPr>
            <a:r>
              <a:t/>
            </a:r>
            <a:endParaRPr b="1" sz="1700">
              <a:solidFill>
                <a:srgbClr val="0070C0"/>
              </a:solidFill>
              <a:latin typeface="Calibri"/>
              <a:ea typeface="Calibri"/>
              <a:cs typeface="Calibri"/>
              <a:sym typeface="Calibri"/>
            </a:endParaRPr>
          </a:p>
          <a:p>
            <a:pPr indent="0" lvl="0" marL="0" rtl="0" algn="l">
              <a:lnSpc>
                <a:spcPct val="107916"/>
              </a:lnSpc>
              <a:spcBef>
                <a:spcPts val="800"/>
              </a:spcBef>
              <a:spcAft>
                <a:spcPts val="0"/>
              </a:spcAft>
              <a:buNone/>
            </a:pPr>
            <a:r>
              <a:rPr b="1" lang="en" sz="1700">
                <a:solidFill>
                  <a:srgbClr val="0070C0"/>
                </a:solidFill>
                <a:latin typeface="Calibri"/>
                <a:ea typeface="Calibri"/>
                <a:cs typeface="Calibri"/>
                <a:sym typeface="Calibri"/>
              </a:rPr>
              <a:t>Determination of Warehouse process type</a:t>
            </a:r>
            <a:endParaRPr b="1" sz="1700">
              <a:solidFill>
                <a:srgbClr val="0070C0"/>
              </a:solidFill>
              <a:latin typeface="Calibri"/>
              <a:ea typeface="Calibri"/>
              <a:cs typeface="Calibri"/>
              <a:sym typeface="Calibri"/>
            </a:endParaRPr>
          </a:p>
          <a:p>
            <a:pPr indent="0" lvl="0" marL="0" rtl="0" algn="l">
              <a:lnSpc>
                <a:spcPct val="107916"/>
              </a:lnSpc>
              <a:spcBef>
                <a:spcPts val="800"/>
              </a:spcBef>
              <a:spcAft>
                <a:spcPts val="800"/>
              </a:spcAft>
              <a:buNone/>
            </a:pPr>
            <a:r>
              <a:t/>
            </a:r>
            <a:endParaRPr b="1" sz="1700">
              <a:solidFill>
                <a:srgbClr val="0070C0"/>
              </a:solidFill>
              <a:latin typeface="Calibri"/>
              <a:ea typeface="Calibri"/>
              <a:cs typeface="Calibri"/>
              <a:sym typeface="Calibri"/>
            </a:endParaRPr>
          </a:p>
        </p:txBody>
      </p:sp>
      <p:sp>
        <p:nvSpPr>
          <p:cNvPr id="1375" name="Google Shape;1375;g237fbc4a02f_1_5"/>
          <p:cNvSpPr txBox="1"/>
          <p:nvPr/>
        </p:nvSpPr>
        <p:spPr>
          <a:xfrm>
            <a:off x="330375" y="621175"/>
            <a:ext cx="7801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In this Customizing activity, you the configure automatic determination of the warehouse process type.</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When Extended Warehouse Management (EWM) creates a warehouse request, it automatically determines the warehouse process type.</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1376" name="Google Shape;1376;g237fbc4a02f_1_5"/>
          <p:cNvPicPr preferRelativeResize="0"/>
          <p:nvPr/>
        </p:nvPicPr>
        <p:blipFill>
          <a:blip r:embed="rId3">
            <a:alphaModFix/>
          </a:blip>
          <a:stretch>
            <a:fillRect/>
          </a:stretch>
        </p:blipFill>
        <p:spPr>
          <a:xfrm>
            <a:off x="400175" y="1485575"/>
            <a:ext cx="6680076" cy="2447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80" name="Shape 1380"/>
        <p:cNvGrpSpPr/>
        <p:nvPr/>
      </p:nvGrpSpPr>
      <p:grpSpPr>
        <a:xfrm>
          <a:off x="0" y="0"/>
          <a:ext cx="0" cy="0"/>
          <a:chOff x="0" y="0"/>
          <a:chExt cx="0" cy="0"/>
        </a:xfrm>
      </p:grpSpPr>
      <p:sp>
        <p:nvSpPr>
          <p:cNvPr id="1381" name="Google Shape;1381;p7"/>
          <p:cNvSpPr txBox="1"/>
          <p:nvPr/>
        </p:nvSpPr>
        <p:spPr>
          <a:xfrm>
            <a:off x="430392" y="886802"/>
            <a:ext cx="48495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Quattrocento Sans"/>
              <a:ea typeface="Quattrocento Sans"/>
              <a:cs typeface="Quattrocento Sans"/>
              <a:sym typeface="Quattrocento Sans"/>
            </a:endParaRPr>
          </a:p>
        </p:txBody>
      </p:sp>
      <p:sp>
        <p:nvSpPr>
          <p:cNvPr id="1382" name="Google Shape;1382;p7"/>
          <p:cNvSpPr txBox="1"/>
          <p:nvPr/>
        </p:nvSpPr>
        <p:spPr>
          <a:xfrm>
            <a:off x="265192" y="408378"/>
            <a:ext cx="4671000" cy="330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100"/>
              <a:buFont typeface="Arial"/>
              <a:buNone/>
            </a:pPr>
            <a:r>
              <a:rPr b="1" lang="en" sz="1700">
                <a:solidFill>
                  <a:srgbClr val="0070C0"/>
                </a:solidFill>
                <a:latin typeface="Calibri"/>
                <a:ea typeface="Calibri"/>
                <a:cs typeface="Calibri"/>
                <a:sym typeface="Calibri"/>
              </a:rPr>
              <a:t>Specify Stock removal rule</a:t>
            </a:r>
            <a:endParaRPr b="1" sz="2400">
              <a:solidFill>
                <a:srgbClr val="0070C0"/>
              </a:solidFill>
              <a:latin typeface="Calibri"/>
              <a:ea typeface="Calibri"/>
              <a:cs typeface="Calibri"/>
              <a:sym typeface="Calibri"/>
            </a:endParaRPr>
          </a:p>
        </p:txBody>
      </p:sp>
      <p:sp>
        <p:nvSpPr>
          <p:cNvPr id="1383" name="Google Shape;1383;p7"/>
          <p:cNvSpPr txBox="1"/>
          <p:nvPr/>
        </p:nvSpPr>
        <p:spPr>
          <a:xfrm>
            <a:off x="265200" y="686725"/>
            <a:ext cx="7658700" cy="4002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800"/>
              </a:spcAft>
              <a:buNone/>
            </a:pPr>
            <a:r>
              <a:rPr lang="en">
                <a:solidFill>
                  <a:srgbClr val="222222"/>
                </a:solidFill>
                <a:highlight>
                  <a:srgbClr val="FFFFFF"/>
                </a:highlight>
                <a:latin typeface="Calibri"/>
                <a:ea typeface="Calibri"/>
                <a:cs typeface="Calibri"/>
                <a:sym typeface="Calibri"/>
              </a:rPr>
              <a:t>The stock removal rule defines the sequence in which the quants found should be sorted.</a:t>
            </a:r>
            <a:endParaRPr sz="1600">
              <a:latin typeface="Calibri"/>
              <a:ea typeface="Calibri"/>
              <a:cs typeface="Calibri"/>
              <a:sym typeface="Calibri"/>
            </a:endParaRPr>
          </a:p>
        </p:txBody>
      </p:sp>
      <p:pic>
        <p:nvPicPr>
          <p:cNvPr id="1384" name="Google Shape;1384;p7"/>
          <p:cNvPicPr preferRelativeResize="0"/>
          <p:nvPr/>
        </p:nvPicPr>
        <p:blipFill>
          <a:blip r:embed="rId3">
            <a:alphaModFix/>
          </a:blip>
          <a:stretch>
            <a:fillRect/>
          </a:stretch>
        </p:blipFill>
        <p:spPr>
          <a:xfrm>
            <a:off x="350325" y="1181200"/>
            <a:ext cx="7142900" cy="2706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88" name="Shape 1388"/>
        <p:cNvGrpSpPr/>
        <p:nvPr/>
      </p:nvGrpSpPr>
      <p:grpSpPr>
        <a:xfrm>
          <a:off x="0" y="0"/>
          <a:ext cx="0" cy="0"/>
          <a:chOff x="0" y="0"/>
          <a:chExt cx="0" cy="0"/>
        </a:xfrm>
      </p:grpSpPr>
      <p:pic>
        <p:nvPicPr>
          <p:cNvPr id="1389" name="Google Shape;1389;g237fbc4a02f_1_26"/>
          <p:cNvPicPr preferRelativeResize="0"/>
          <p:nvPr/>
        </p:nvPicPr>
        <p:blipFill>
          <a:blip r:embed="rId3">
            <a:alphaModFix/>
          </a:blip>
          <a:stretch>
            <a:fillRect/>
          </a:stretch>
        </p:blipFill>
        <p:spPr>
          <a:xfrm>
            <a:off x="385175" y="906550"/>
            <a:ext cx="3939375" cy="2680625"/>
          </a:xfrm>
          <a:prstGeom prst="rect">
            <a:avLst/>
          </a:prstGeom>
          <a:noFill/>
          <a:ln>
            <a:noFill/>
          </a:ln>
        </p:spPr>
      </p:pic>
      <p:pic>
        <p:nvPicPr>
          <p:cNvPr id="1390" name="Google Shape;1390;g237fbc4a02f_1_26"/>
          <p:cNvPicPr preferRelativeResize="0"/>
          <p:nvPr/>
        </p:nvPicPr>
        <p:blipFill>
          <a:blip r:embed="rId4">
            <a:alphaModFix/>
          </a:blip>
          <a:stretch>
            <a:fillRect/>
          </a:stretch>
        </p:blipFill>
        <p:spPr>
          <a:xfrm>
            <a:off x="4572000" y="906550"/>
            <a:ext cx="3784150" cy="2680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range Red">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