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Corben"/>
      <p:regular r:id="rId38"/>
      <p:bold r:id="rId39"/>
    </p:embeddedFont>
    <p:embeddedFont>
      <p:font typeface="Quattrocento Sans"/>
      <p:regular r:id="rId40"/>
      <p:bold r:id="rId41"/>
      <p:italic r:id="rId42"/>
      <p:boldItalic r:id="rId43"/>
    </p:embeddedFont>
    <p:embeddedFont>
      <p:font typeface="Arial Black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regular.fntdata"/><Relationship Id="rId20" Type="http://schemas.openxmlformats.org/officeDocument/2006/relationships/slide" Target="slides/slide15.xml"/><Relationship Id="rId42" Type="http://schemas.openxmlformats.org/officeDocument/2006/relationships/font" Target="fonts/QuattrocentoSans-italic.fntdata"/><Relationship Id="rId41" Type="http://schemas.openxmlformats.org/officeDocument/2006/relationships/font" Target="fonts/QuattrocentoSans-bold.fntdata"/><Relationship Id="rId22" Type="http://schemas.openxmlformats.org/officeDocument/2006/relationships/slide" Target="slides/slide17.xml"/><Relationship Id="rId44" Type="http://schemas.openxmlformats.org/officeDocument/2006/relationships/font" Target="fonts/ArialBlack-regular.fntdata"/><Relationship Id="rId21" Type="http://schemas.openxmlformats.org/officeDocument/2006/relationships/slide" Target="slides/slide16.xml"/><Relationship Id="rId43" Type="http://schemas.openxmlformats.org/officeDocument/2006/relationships/font" Target="fonts/Quattrocento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orben-bold.fntdata"/><Relationship Id="rId16" Type="http://schemas.openxmlformats.org/officeDocument/2006/relationships/slide" Target="slides/slide11.xml"/><Relationship Id="rId38" Type="http://schemas.openxmlformats.org/officeDocument/2006/relationships/font" Target="fonts/Corben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8" name="Google Shape;1298;p1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3" name="Google Shape;1393;p9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0" name="Google Shape;1400;p10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6" name="Google Shape;1406;p1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4" name="Google Shape;1414;p1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2" name="Google Shape;1422;p13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8" name="Google Shape;14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6" name="Google Shape;1436;p1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2" name="Google Shape;1442;p1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9" name="Google Shape;1449;p1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6" name="Google Shape;1456;p1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2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5" name="Google Shape;13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https://unsplash.com/photos/uXB-7la5vqA</a:t>
            </a:r>
            <a:endParaRPr/>
          </a:p>
        </p:txBody>
      </p:sp>
      <p:sp>
        <p:nvSpPr>
          <p:cNvPr id="1306" name="Google Shape;130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2" name="Google Shape;1462;p19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9" name="Google Shape;1469;p2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7" name="Google Shape;1477;p2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23803927e5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3" name="Google Shape;1483;g23803927e57_0_6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23803927e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1" name="Google Shape;1491;g23803927e57_0_7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7" name="Google Shape;1497;p2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23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2" name="Google Shape;150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3" name="Google Shape;1503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3" name="Google Shape;1513;p24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9" name="Google Shape;1519;p25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5" name="Google Shape;1525;p26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5" name="Google Shape;13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6" name="Google Shape;131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6" name="Google Shape;1536;p27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45" name="Google Shape;1545;p28:notes"/>
          <p:cNvSpPr/>
          <p:nvPr>
            <p:ph idx="2" type="sldImg"/>
          </p:nvPr>
        </p:nvSpPr>
        <p:spPr>
          <a:xfrm>
            <a:off x="685085" y="1143000"/>
            <a:ext cx="5487829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9" name="Google Shape;1569;p29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23803927e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23803927e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4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0" name="Google Shape;13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1" name="Google Shape;135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5" name="Google Shape;13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6" name="Google Shape;136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1" name="Google Shape;1371;p6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9" name="Google Shape;1379;p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5" name="Google Shape;1385;p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4085819" y="519522"/>
            <a:ext cx="4209528" cy="2058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068218" y="2578106"/>
            <a:ext cx="4229910" cy="57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88334" y="0"/>
            <a:ext cx="3088831" cy="5001210"/>
            <a:chOff x="117748" y="1"/>
            <a:chExt cx="3527025" cy="6668280"/>
          </a:xfrm>
        </p:grpSpPr>
        <p:sp>
          <p:nvSpPr>
            <p:cNvPr id="19" name="Google Shape;19;p2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04" name="Google Shape;304;p2"/>
          <p:cNvSpPr txBox="1"/>
          <p:nvPr>
            <p:ph idx="10" type="dt"/>
          </p:nvPr>
        </p:nvSpPr>
        <p:spPr>
          <a:xfrm>
            <a:off x="6636350" y="423554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5" name="Google Shape;305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"/>
          <p:cNvSpPr txBox="1"/>
          <p:nvPr>
            <p:ph type="title"/>
          </p:nvPr>
        </p:nvSpPr>
        <p:spPr>
          <a:xfrm>
            <a:off x="304414" y="249492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attrocento Sans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9" name="Google Shape;659;p11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0" name="Google Shape;660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1" name="Google Shape;661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2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4" name="Google Shape;664;p12"/>
          <p:cNvSpPr txBox="1"/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5" name="Google Shape;665;p12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6" name="Google Shape;666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8" name="Google Shape;66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1352550"/>
            <a:ext cx="4038601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2" y="1341835"/>
            <a:ext cx="4038600" cy="305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le">
  <p:cSld name="Title Sile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3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2" name="Google Shape;672;p13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3" name="Google Shape;673;p13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4" name="Google Shape;674;p13"/>
          <p:cNvSpPr txBox="1"/>
          <p:nvPr>
            <p:ph type="title"/>
          </p:nvPr>
        </p:nvSpPr>
        <p:spPr>
          <a:xfrm>
            <a:off x="457200" y="303498"/>
            <a:ext cx="8229600" cy="435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Quattrocento Sans"/>
              <a:buNone/>
              <a:defRPr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5" name="Google Shape;675;p13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4"/>
          <p:cNvSpPr/>
          <p:nvPr/>
        </p:nvSpPr>
        <p:spPr>
          <a:xfrm>
            <a:off x="7218983" y="702879"/>
            <a:ext cx="1925017" cy="44406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8" name="Google Shape;678;p14"/>
          <p:cNvSpPr/>
          <p:nvPr/>
        </p:nvSpPr>
        <p:spPr>
          <a:xfrm>
            <a:off x="7142564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9" name="Google Shape;679;p14"/>
          <p:cNvSpPr/>
          <p:nvPr/>
        </p:nvSpPr>
        <p:spPr>
          <a:xfrm>
            <a:off x="729439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0" name="Google Shape;680;p14"/>
          <p:cNvSpPr/>
          <p:nvPr/>
        </p:nvSpPr>
        <p:spPr>
          <a:xfrm>
            <a:off x="763715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1" name="Google Shape;681;p14"/>
          <p:cNvSpPr/>
          <p:nvPr/>
        </p:nvSpPr>
        <p:spPr>
          <a:xfrm>
            <a:off x="797991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2" name="Google Shape;682;p14"/>
          <p:cNvSpPr/>
          <p:nvPr/>
        </p:nvSpPr>
        <p:spPr>
          <a:xfrm>
            <a:off x="8322673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3" name="Google Shape;683;p14"/>
          <p:cNvSpPr/>
          <p:nvPr/>
        </p:nvSpPr>
        <p:spPr>
          <a:xfrm>
            <a:off x="8665433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4" name="Google Shape;684;p14"/>
          <p:cNvSpPr/>
          <p:nvPr/>
        </p:nvSpPr>
        <p:spPr>
          <a:xfrm>
            <a:off x="9008201" y="252400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5" name="Google Shape;685;p14"/>
          <p:cNvSpPr/>
          <p:nvPr/>
        </p:nvSpPr>
        <p:spPr>
          <a:xfrm>
            <a:off x="883281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6" name="Google Shape;686;p14"/>
          <p:cNvSpPr/>
          <p:nvPr/>
        </p:nvSpPr>
        <p:spPr>
          <a:xfrm>
            <a:off x="849005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7" name="Google Shape;687;p14"/>
          <p:cNvSpPr/>
          <p:nvPr/>
        </p:nvSpPr>
        <p:spPr>
          <a:xfrm>
            <a:off x="8147290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8" name="Google Shape;688;p14"/>
          <p:cNvSpPr/>
          <p:nvPr/>
        </p:nvSpPr>
        <p:spPr>
          <a:xfrm>
            <a:off x="780453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9" name="Google Shape;689;p14"/>
          <p:cNvSpPr/>
          <p:nvPr/>
        </p:nvSpPr>
        <p:spPr>
          <a:xfrm>
            <a:off x="7461769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0" name="Google Shape;690;p14"/>
          <p:cNvSpPr/>
          <p:nvPr/>
        </p:nvSpPr>
        <p:spPr>
          <a:xfrm>
            <a:off x="729439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1" name="Google Shape;691;p14"/>
          <p:cNvSpPr/>
          <p:nvPr/>
        </p:nvSpPr>
        <p:spPr>
          <a:xfrm>
            <a:off x="763715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2" name="Google Shape;692;p14"/>
          <p:cNvSpPr/>
          <p:nvPr/>
        </p:nvSpPr>
        <p:spPr>
          <a:xfrm>
            <a:off x="797991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3" name="Google Shape;693;p14"/>
          <p:cNvSpPr/>
          <p:nvPr/>
        </p:nvSpPr>
        <p:spPr>
          <a:xfrm>
            <a:off x="8322673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4" name="Google Shape;694;p14"/>
          <p:cNvSpPr/>
          <p:nvPr/>
        </p:nvSpPr>
        <p:spPr>
          <a:xfrm>
            <a:off x="8665433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5" name="Google Shape;695;p14"/>
          <p:cNvSpPr/>
          <p:nvPr/>
        </p:nvSpPr>
        <p:spPr>
          <a:xfrm>
            <a:off x="9008201" y="285867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6" name="Google Shape;696;p14"/>
          <p:cNvSpPr/>
          <p:nvPr/>
        </p:nvSpPr>
        <p:spPr>
          <a:xfrm>
            <a:off x="883281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7" name="Google Shape;697;p14"/>
          <p:cNvSpPr/>
          <p:nvPr/>
        </p:nvSpPr>
        <p:spPr>
          <a:xfrm>
            <a:off x="849005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8" name="Google Shape;698;p14"/>
          <p:cNvSpPr/>
          <p:nvPr/>
        </p:nvSpPr>
        <p:spPr>
          <a:xfrm>
            <a:off x="8147290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9" name="Google Shape;699;p14"/>
          <p:cNvSpPr/>
          <p:nvPr/>
        </p:nvSpPr>
        <p:spPr>
          <a:xfrm>
            <a:off x="780453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0" name="Google Shape;700;p14"/>
          <p:cNvSpPr/>
          <p:nvPr/>
        </p:nvSpPr>
        <p:spPr>
          <a:xfrm>
            <a:off x="7461769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1" name="Google Shape;701;p14"/>
          <p:cNvSpPr/>
          <p:nvPr/>
        </p:nvSpPr>
        <p:spPr>
          <a:xfrm>
            <a:off x="729439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2" name="Google Shape;702;p14"/>
          <p:cNvSpPr/>
          <p:nvPr/>
        </p:nvSpPr>
        <p:spPr>
          <a:xfrm>
            <a:off x="763715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3" name="Google Shape;703;p14"/>
          <p:cNvSpPr/>
          <p:nvPr/>
        </p:nvSpPr>
        <p:spPr>
          <a:xfrm>
            <a:off x="797991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4" name="Google Shape;704;p14"/>
          <p:cNvSpPr/>
          <p:nvPr/>
        </p:nvSpPr>
        <p:spPr>
          <a:xfrm>
            <a:off x="8322673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5" name="Google Shape;705;p14"/>
          <p:cNvSpPr/>
          <p:nvPr/>
        </p:nvSpPr>
        <p:spPr>
          <a:xfrm>
            <a:off x="8665433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6" name="Google Shape;706;p14"/>
          <p:cNvSpPr/>
          <p:nvPr/>
        </p:nvSpPr>
        <p:spPr>
          <a:xfrm>
            <a:off x="9008201" y="319334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7" name="Google Shape;707;p14"/>
          <p:cNvSpPr/>
          <p:nvPr/>
        </p:nvSpPr>
        <p:spPr>
          <a:xfrm>
            <a:off x="883281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8" name="Google Shape;708;p14"/>
          <p:cNvSpPr/>
          <p:nvPr/>
        </p:nvSpPr>
        <p:spPr>
          <a:xfrm>
            <a:off x="849005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9" name="Google Shape;709;p14"/>
          <p:cNvSpPr/>
          <p:nvPr/>
        </p:nvSpPr>
        <p:spPr>
          <a:xfrm>
            <a:off x="8147290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0" name="Google Shape;710;p14"/>
          <p:cNvSpPr/>
          <p:nvPr/>
        </p:nvSpPr>
        <p:spPr>
          <a:xfrm>
            <a:off x="780453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1" name="Google Shape;711;p14"/>
          <p:cNvSpPr/>
          <p:nvPr/>
        </p:nvSpPr>
        <p:spPr>
          <a:xfrm>
            <a:off x="7461769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2" name="Google Shape;712;p14"/>
          <p:cNvSpPr/>
          <p:nvPr/>
        </p:nvSpPr>
        <p:spPr>
          <a:xfrm>
            <a:off x="729439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3" name="Google Shape;713;p14"/>
          <p:cNvSpPr/>
          <p:nvPr/>
        </p:nvSpPr>
        <p:spPr>
          <a:xfrm>
            <a:off x="763715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4" name="Google Shape;714;p14"/>
          <p:cNvSpPr/>
          <p:nvPr/>
        </p:nvSpPr>
        <p:spPr>
          <a:xfrm>
            <a:off x="797991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5" name="Google Shape;715;p14"/>
          <p:cNvSpPr/>
          <p:nvPr/>
        </p:nvSpPr>
        <p:spPr>
          <a:xfrm>
            <a:off x="8322673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6" name="Google Shape;716;p14"/>
          <p:cNvSpPr/>
          <p:nvPr/>
        </p:nvSpPr>
        <p:spPr>
          <a:xfrm>
            <a:off x="8665433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7" name="Google Shape;717;p14"/>
          <p:cNvSpPr/>
          <p:nvPr/>
        </p:nvSpPr>
        <p:spPr>
          <a:xfrm>
            <a:off x="9008201" y="3528018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8" name="Google Shape;718;p14"/>
          <p:cNvSpPr/>
          <p:nvPr/>
        </p:nvSpPr>
        <p:spPr>
          <a:xfrm>
            <a:off x="883281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9" name="Google Shape;719;p14"/>
          <p:cNvSpPr/>
          <p:nvPr/>
        </p:nvSpPr>
        <p:spPr>
          <a:xfrm>
            <a:off x="849005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0" name="Google Shape;720;p14"/>
          <p:cNvSpPr/>
          <p:nvPr/>
        </p:nvSpPr>
        <p:spPr>
          <a:xfrm>
            <a:off x="8147290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1" name="Google Shape;721;p14"/>
          <p:cNvSpPr/>
          <p:nvPr/>
        </p:nvSpPr>
        <p:spPr>
          <a:xfrm>
            <a:off x="780453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2" name="Google Shape;722;p14"/>
          <p:cNvSpPr/>
          <p:nvPr/>
        </p:nvSpPr>
        <p:spPr>
          <a:xfrm>
            <a:off x="7461769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3" name="Google Shape;723;p14"/>
          <p:cNvSpPr/>
          <p:nvPr/>
        </p:nvSpPr>
        <p:spPr>
          <a:xfrm>
            <a:off x="729439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4" name="Google Shape;724;p14"/>
          <p:cNvSpPr/>
          <p:nvPr/>
        </p:nvSpPr>
        <p:spPr>
          <a:xfrm>
            <a:off x="763715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5" name="Google Shape;725;p14"/>
          <p:cNvSpPr/>
          <p:nvPr/>
        </p:nvSpPr>
        <p:spPr>
          <a:xfrm>
            <a:off x="797991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6" name="Google Shape;726;p14"/>
          <p:cNvSpPr/>
          <p:nvPr/>
        </p:nvSpPr>
        <p:spPr>
          <a:xfrm>
            <a:off x="8322673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7" name="Google Shape;727;p14"/>
          <p:cNvSpPr/>
          <p:nvPr/>
        </p:nvSpPr>
        <p:spPr>
          <a:xfrm>
            <a:off x="8665433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8" name="Google Shape;728;p14"/>
          <p:cNvSpPr/>
          <p:nvPr/>
        </p:nvSpPr>
        <p:spPr>
          <a:xfrm>
            <a:off x="9008201" y="3862688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9" name="Google Shape;729;p14"/>
          <p:cNvSpPr/>
          <p:nvPr/>
        </p:nvSpPr>
        <p:spPr>
          <a:xfrm>
            <a:off x="883281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0" name="Google Shape;730;p14"/>
          <p:cNvSpPr/>
          <p:nvPr/>
        </p:nvSpPr>
        <p:spPr>
          <a:xfrm>
            <a:off x="849005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1" name="Google Shape;731;p14"/>
          <p:cNvSpPr/>
          <p:nvPr/>
        </p:nvSpPr>
        <p:spPr>
          <a:xfrm>
            <a:off x="8147290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4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2" name="Google Shape;732;p14"/>
          <p:cNvSpPr/>
          <p:nvPr/>
        </p:nvSpPr>
        <p:spPr>
          <a:xfrm>
            <a:off x="780453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3" name="Google Shape;733;p14"/>
          <p:cNvSpPr/>
          <p:nvPr/>
        </p:nvSpPr>
        <p:spPr>
          <a:xfrm>
            <a:off x="7461769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4" name="Google Shape;734;p14"/>
          <p:cNvSpPr/>
          <p:nvPr/>
        </p:nvSpPr>
        <p:spPr>
          <a:xfrm>
            <a:off x="729439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5" name="Google Shape;735;p14"/>
          <p:cNvSpPr/>
          <p:nvPr/>
        </p:nvSpPr>
        <p:spPr>
          <a:xfrm>
            <a:off x="763715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14"/>
          <p:cNvSpPr/>
          <p:nvPr/>
        </p:nvSpPr>
        <p:spPr>
          <a:xfrm>
            <a:off x="797991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7" name="Google Shape;737;p14"/>
          <p:cNvSpPr/>
          <p:nvPr/>
        </p:nvSpPr>
        <p:spPr>
          <a:xfrm>
            <a:off x="8322673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8" name="Google Shape;738;p14"/>
          <p:cNvSpPr/>
          <p:nvPr/>
        </p:nvSpPr>
        <p:spPr>
          <a:xfrm>
            <a:off x="8665433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9" name="Google Shape;739;p14"/>
          <p:cNvSpPr/>
          <p:nvPr/>
        </p:nvSpPr>
        <p:spPr>
          <a:xfrm>
            <a:off x="9008201" y="4197424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0" name="Google Shape;740;p14"/>
          <p:cNvSpPr/>
          <p:nvPr/>
        </p:nvSpPr>
        <p:spPr>
          <a:xfrm>
            <a:off x="883281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1" name="Google Shape;741;p14"/>
          <p:cNvSpPr/>
          <p:nvPr/>
        </p:nvSpPr>
        <p:spPr>
          <a:xfrm>
            <a:off x="849005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2" name="Google Shape;742;p14"/>
          <p:cNvSpPr/>
          <p:nvPr/>
        </p:nvSpPr>
        <p:spPr>
          <a:xfrm>
            <a:off x="8147290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3" name="Google Shape;743;p14"/>
          <p:cNvSpPr/>
          <p:nvPr/>
        </p:nvSpPr>
        <p:spPr>
          <a:xfrm>
            <a:off x="780453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4" name="Google Shape;744;p14"/>
          <p:cNvSpPr/>
          <p:nvPr/>
        </p:nvSpPr>
        <p:spPr>
          <a:xfrm>
            <a:off x="7461769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5" name="Google Shape;745;p14"/>
          <p:cNvSpPr/>
          <p:nvPr/>
        </p:nvSpPr>
        <p:spPr>
          <a:xfrm>
            <a:off x="729439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6" name="Google Shape;746;p14"/>
          <p:cNvSpPr/>
          <p:nvPr/>
        </p:nvSpPr>
        <p:spPr>
          <a:xfrm>
            <a:off x="763715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7" name="Google Shape;747;p14"/>
          <p:cNvSpPr/>
          <p:nvPr/>
        </p:nvSpPr>
        <p:spPr>
          <a:xfrm>
            <a:off x="797991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8" name="Google Shape;748;p14"/>
          <p:cNvSpPr/>
          <p:nvPr/>
        </p:nvSpPr>
        <p:spPr>
          <a:xfrm>
            <a:off x="8322673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9" name="Google Shape;749;p14"/>
          <p:cNvSpPr/>
          <p:nvPr/>
        </p:nvSpPr>
        <p:spPr>
          <a:xfrm>
            <a:off x="8665433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0" name="Google Shape;750;p14"/>
          <p:cNvSpPr/>
          <p:nvPr/>
        </p:nvSpPr>
        <p:spPr>
          <a:xfrm>
            <a:off x="9008201" y="4532093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1" name="Google Shape;751;p14"/>
          <p:cNvSpPr/>
          <p:nvPr/>
        </p:nvSpPr>
        <p:spPr>
          <a:xfrm>
            <a:off x="883281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2" name="Google Shape;752;p14"/>
          <p:cNvSpPr/>
          <p:nvPr/>
        </p:nvSpPr>
        <p:spPr>
          <a:xfrm>
            <a:off x="849005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3" name="Google Shape;753;p14"/>
          <p:cNvSpPr/>
          <p:nvPr/>
        </p:nvSpPr>
        <p:spPr>
          <a:xfrm>
            <a:off x="8147290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14"/>
          <p:cNvSpPr/>
          <p:nvPr/>
        </p:nvSpPr>
        <p:spPr>
          <a:xfrm>
            <a:off x="780453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5" name="Google Shape;755;p14"/>
          <p:cNvSpPr/>
          <p:nvPr/>
        </p:nvSpPr>
        <p:spPr>
          <a:xfrm>
            <a:off x="7461769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p14"/>
          <p:cNvSpPr/>
          <p:nvPr/>
        </p:nvSpPr>
        <p:spPr>
          <a:xfrm>
            <a:off x="729439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14"/>
          <p:cNvSpPr/>
          <p:nvPr/>
        </p:nvSpPr>
        <p:spPr>
          <a:xfrm>
            <a:off x="763715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14"/>
          <p:cNvSpPr/>
          <p:nvPr/>
        </p:nvSpPr>
        <p:spPr>
          <a:xfrm>
            <a:off x="797991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14"/>
          <p:cNvSpPr/>
          <p:nvPr/>
        </p:nvSpPr>
        <p:spPr>
          <a:xfrm>
            <a:off x="8322673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14"/>
          <p:cNvSpPr/>
          <p:nvPr/>
        </p:nvSpPr>
        <p:spPr>
          <a:xfrm>
            <a:off x="8665433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1" name="Google Shape;761;p14"/>
          <p:cNvSpPr/>
          <p:nvPr/>
        </p:nvSpPr>
        <p:spPr>
          <a:xfrm>
            <a:off x="9008200" y="4866774"/>
            <a:ext cx="62448" cy="75907"/>
          </a:xfrm>
          <a:custGeom>
            <a:rect b="b" l="l" r="r" t="t"/>
            <a:pathLst>
              <a:path extrusionOk="0" h="160591" w="184308">
                <a:moveTo>
                  <a:pt x="184309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2" name="Google Shape;762;p14"/>
          <p:cNvSpPr/>
          <p:nvPr/>
        </p:nvSpPr>
        <p:spPr>
          <a:xfrm>
            <a:off x="883281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3" name="Google Shape;763;p14"/>
          <p:cNvSpPr/>
          <p:nvPr/>
        </p:nvSpPr>
        <p:spPr>
          <a:xfrm>
            <a:off x="849005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4" name="Google Shape;764;p14"/>
          <p:cNvSpPr/>
          <p:nvPr/>
        </p:nvSpPr>
        <p:spPr>
          <a:xfrm>
            <a:off x="8147290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5" name="Google Shape;765;p14"/>
          <p:cNvSpPr/>
          <p:nvPr/>
        </p:nvSpPr>
        <p:spPr>
          <a:xfrm>
            <a:off x="780453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6" name="Google Shape;766;p14"/>
          <p:cNvSpPr/>
          <p:nvPr/>
        </p:nvSpPr>
        <p:spPr>
          <a:xfrm>
            <a:off x="7461769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7" name="Google Shape;767;p14"/>
          <p:cNvSpPr/>
          <p:nvPr/>
        </p:nvSpPr>
        <p:spPr>
          <a:xfrm>
            <a:off x="729439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8" name="Google Shape;768;p14"/>
          <p:cNvSpPr/>
          <p:nvPr/>
        </p:nvSpPr>
        <p:spPr>
          <a:xfrm>
            <a:off x="763715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9" name="Google Shape;769;p14"/>
          <p:cNvSpPr/>
          <p:nvPr/>
        </p:nvSpPr>
        <p:spPr>
          <a:xfrm>
            <a:off x="797991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0" name="Google Shape;770;p14"/>
          <p:cNvSpPr/>
          <p:nvPr/>
        </p:nvSpPr>
        <p:spPr>
          <a:xfrm>
            <a:off x="8322673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1" name="Google Shape;771;p14"/>
          <p:cNvSpPr/>
          <p:nvPr/>
        </p:nvSpPr>
        <p:spPr>
          <a:xfrm>
            <a:off x="8665433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2" name="Google Shape;772;p14"/>
          <p:cNvSpPr/>
          <p:nvPr/>
        </p:nvSpPr>
        <p:spPr>
          <a:xfrm>
            <a:off x="9008201" y="218933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3" name="Google Shape;773;p14"/>
          <p:cNvSpPr/>
          <p:nvPr/>
        </p:nvSpPr>
        <p:spPr>
          <a:xfrm>
            <a:off x="883281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4" name="Google Shape;774;p14"/>
          <p:cNvSpPr/>
          <p:nvPr/>
        </p:nvSpPr>
        <p:spPr>
          <a:xfrm>
            <a:off x="849005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5" name="Google Shape;775;p14"/>
          <p:cNvSpPr/>
          <p:nvPr/>
        </p:nvSpPr>
        <p:spPr>
          <a:xfrm>
            <a:off x="8147290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6" name="Google Shape;776;p14"/>
          <p:cNvSpPr/>
          <p:nvPr/>
        </p:nvSpPr>
        <p:spPr>
          <a:xfrm>
            <a:off x="780453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7" name="Google Shape;777;p14"/>
          <p:cNvSpPr/>
          <p:nvPr/>
        </p:nvSpPr>
        <p:spPr>
          <a:xfrm>
            <a:off x="7461769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8" name="Google Shape;778;p14"/>
          <p:cNvSpPr/>
          <p:nvPr/>
        </p:nvSpPr>
        <p:spPr>
          <a:xfrm>
            <a:off x="883281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9" name="Google Shape;779;p14"/>
          <p:cNvSpPr/>
          <p:nvPr/>
        </p:nvSpPr>
        <p:spPr>
          <a:xfrm>
            <a:off x="849005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0" name="Google Shape;780;p14"/>
          <p:cNvSpPr/>
          <p:nvPr/>
        </p:nvSpPr>
        <p:spPr>
          <a:xfrm>
            <a:off x="8147290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1" name="Google Shape;781;p14"/>
          <p:cNvSpPr/>
          <p:nvPr/>
        </p:nvSpPr>
        <p:spPr>
          <a:xfrm>
            <a:off x="780453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2" name="Google Shape;782;p14"/>
          <p:cNvSpPr/>
          <p:nvPr/>
        </p:nvSpPr>
        <p:spPr>
          <a:xfrm>
            <a:off x="7461769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3" name="Google Shape;783;p14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4" name="Google Shape;784;p14"/>
          <p:cNvSpPr txBox="1"/>
          <p:nvPr>
            <p:ph idx="1" type="body"/>
          </p:nvPr>
        </p:nvSpPr>
        <p:spPr>
          <a:xfrm>
            <a:off x="463356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5" name="Google Shape;785;p14"/>
          <p:cNvSpPr txBox="1"/>
          <p:nvPr>
            <p:ph idx="2" type="body"/>
          </p:nvPr>
        </p:nvSpPr>
        <p:spPr>
          <a:xfrm>
            <a:off x="466474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86" name="Google Shape;786;p14"/>
          <p:cNvSpPr txBox="1"/>
          <p:nvPr>
            <p:ph idx="3" type="body"/>
          </p:nvPr>
        </p:nvSpPr>
        <p:spPr>
          <a:xfrm>
            <a:off x="2702905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7" name="Google Shape;787;p14"/>
          <p:cNvSpPr txBox="1"/>
          <p:nvPr>
            <p:ph idx="4" type="body"/>
          </p:nvPr>
        </p:nvSpPr>
        <p:spPr>
          <a:xfrm>
            <a:off x="2702905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88" name="Google Shape;788;p14"/>
          <p:cNvSpPr txBox="1"/>
          <p:nvPr>
            <p:ph idx="5" type="body"/>
          </p:nvPr>
        </p:nvSpPr>
        <p:spPr>
          <a:xfrm>
            <a:off x="4937003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9" name="Google Shape;789;p14"/>
          <p:cNvSpPr txBox="1"/>
          <p:nvPr>
            <p:ph idx="6" type="body"/>
          </p:nvPr>
        </p:nvSpPr>
        <p:spPr>
          <a:xfrm>
            <a:off x="4937003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90" name="Google Shape;790;p14"/>
          <p:cNvSpPr txBox="1"/>
          <p:nvPr>
            <p:ph idx="12" type="sldNum"/>
          </p:nvPr>
        </p:nvSpPr>
        <p:spPr>
          <a:xfrm>
            <a:off x="6526866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 Slide">
  <p:cSld name="1_Thank You Slide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5"/>
          <p:cNvSpPr txBox="1"/>
          <p:nvPr>
            <p:ph idx="11" type="ftr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3" name="Google Shape;793;p15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15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16"/>
          <p:cNvGrpSpPr/>
          <p:nvPr/>
        </p:nvGrpSpPr>
        <p:grpSpPr>
          <a:xfrm rot="-5400000">
            <a:off x="991557" y="1064761"/>
            <a:ext cx="3088027" cy="5002513"/>
            <a:chOff x="117748" y="1"/>
            <a:chExt cx="3527025" cy="6668280"/>
          </a:xfrm>
        </p:grpSpPr>
        <p:sp>
          <p:nvSpPr>
            <p:cNvPr id="797" name="Google Shape;797;p16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8" name="Google Shape;798;p16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9" name="Google Shape;799;p16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0" name="Google Shape;800;p16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1" name="Google Shape;801;p16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2" name="Google Shape;802;p16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3" name="Google Shape;803;p16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4" name="Google Shape;804;p16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5" name="Google Shape;805;p16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6" name="Google Shape;806;p16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7" name="Google Shape;807;p16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8" name="Google Shape;808;p16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9" name="Google Shape;809;p16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0" name="Google Shape;810;p16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1" name="Google Shape;811;p16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2" name="Google Shape;812;p16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3" name="Google Shape;813;p16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4" name="Google Shape;814;p16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5" name="Google Shape;815;p16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6" name="Google Shape;816;p16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7" name="Google Shape;817;p16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8" name="Google Shape;818;p16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9" name="Google Shape;819;p16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0" name="Google Shape;820;p16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1" name="Google Shape;821;p16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2" name="Google Shape;822;p16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3" name="Google Shape;823;p16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4" name="Google Shape;824;p16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5" name="Google Shape;825;p16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6" name="Google Shape;826;p16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7" name="Google Shape;827;p16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8" name="Google Shape;828;p16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9" name="Google Shape;829;p16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0" name="Google Shape;830;p16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1" name="Google Shape;831;p16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2" name="Google Shape;832;p16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3" name="Google Shape;833;p16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4" name="Google Shape;834;p16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5" name="Google Shape;835;p16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6" name="Google Shape;836;p16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7" name="Google Shape;837;p16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8" name="Google Shape;838;p16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9" name="Google Shape;839;p16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0" name="Google Shape;840;p16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16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2" name="Google Shape;842;p16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3" name="Google Shape;843;p16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4" name="Google Shape;844;p16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5" name="Google Shape;845;p16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6" name="Google Shape;846;p16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7" name="Google Shape;847;p16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16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9" name="Google Shape;849;p16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0" name="Google Shape;850;p16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1" name="Google Shape;851;p16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2" name="Google Shape;852;p16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16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4" name="Google Shape;854;p16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5" name="Google Shape;855;p16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6" name="Google Shape;856;p16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7" name="Google Shape;857;p16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8" name="Google Shape;858;p16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9" name="Google Shape;859;p16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16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1" name="Google Shape;861;p16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2" name="Google Shape;862;p16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3" name="Google Shape;863;p16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4" name="Google Shape;864;p16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16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6" name="Google Shape;866;p16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7" name="Google Shape;867;p16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8" name="Google Shape;868;p16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9" name="Google Shape;869;p16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0" name="Google Shape;870;p16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1" name="Google Shape;871;p16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16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3" name="Google Shape;873;p16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4" name="Google Shape;874;p16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5" name="Google Shape;875;p16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6" name="Google Shape;876;p16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7" name="Google Shape;877;p16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8" name="Google Shape;878;p16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9" name="Google Shape;879;p16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0" name="Google Shape;880;p16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1" name="Google Shape;881;p16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2" name="Google Shape;882;p16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3" name="Google Shape;883;p16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4" name="Google Shape;884;p16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16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6" name="Google Shape;886;p16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7" name="Google Shape;887;p16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8" name="Google Shape;888;p16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9" name="Google Shape;889;p16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0" name="Google Shape;890;p16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1" name="Google Shape;891;p16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2" name="Google Shape;892;p16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3" name="Google Shape;893;p16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4" name="Google Shape;894;p16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5" name="Google Shape;895;p16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6" name="Google Shape;896;p16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7" name="Google Shape;897;p16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8" name="Google Shape;898;p16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9" name="Google Shape;899;p16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0" name="Google Shape;900;p16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1" name="Google Shape;901;p16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2" name="Google Shape;902;p16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3" name="Google Shape;903;p16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4" name="Google Shape;904;p16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5" name="Google Shape;905;p16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6" name="Google Shape;906;p16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7" name="Google Shape;907;p16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8" name="Google Shape;908;p16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9" name="Google Shape;909;p16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0" name="Google Shape;910;p16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1" name="Google Shape;911;p16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2" name="Google Shape;912;p16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3" name="Google Shape;913;p16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4" name="Google Shape;914;p16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5" name="Google Shape;915;p16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6" name="Google Shape;916;p16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16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8" name="Google Shape;918;p16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16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0" name="Google Shape;920;p16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1" name="Google Shape;921;p16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16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3" name="Google Shape;923;p16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4" name="Google Shape;924;p16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5" name="Google Shape;925;p16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6" name="Google Shape;926;p16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7" name="Google Shape;927;p16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8" name="Google Shape;928;p16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16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0" name="Google Shape;930;p16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1" name="Google Shape;931;p16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2" name="Google Shape;932;p16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3" name="Google Shape;933;p16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16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5" name="Google Shape;935;p16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6" name="Google Shape;936;p16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16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8" name="Google Shape;938;p16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16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0" name="Google Shape;940;p16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1" name="Google Shape;941;p16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2" name="Google Shape;942;p16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3" name="Google Shape;943;p16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16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5" name="Google Shape;945;p16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6" name="Google Shape;946;p16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7" name="Google Shape;947;p16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8" name="Google Shape;948;p16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9" name="Google Shape;949;p16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0" name="Google Shape;950;p16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16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2" name="Google Shape;952;p16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3" name="Google Shape;953;p16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4" name="Google Shape;954;p16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5" name="Google Shape;955;p16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16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7" name="Google Shape;957;p16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8" name="Google Shape;958;p16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9" name="Google Shape;959;p16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0" name="Google Shape;960;p16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1" name="Google Shape;961;p16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2" name="Google Shape;962;p16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16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4" name="Google Shape;964;p16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5" name="Google Shape;965;p16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6" name="Google Shape;966;p16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7" name="Google Shape;967;p16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16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9" name="Google Shape;969;p16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0" name="Google Shape;970;p16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1" name="Google Shape;971;p16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2" name="Google Shape;972;p16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3" name="Google Shape;973;p16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4" name="Google Shape;974;p16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16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6" name="Google Shape;976;p16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7" name="Google Shape;977;p16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8" name="Google Shape;978;p16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9" name="Google Shape;979;p16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16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1" name="Google Shape;981;p16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2" name="Google Shape;982;p16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3" name="Google Shape;983;p16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4" name="Google Shape;984;p16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5" name="Google Shape;985;p16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6" name="Google Shape;986;p16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16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8" name="Google Shape;988;p16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9" name="Google Shape;989;p16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0" name="Google Shape;990;p16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1" name="Google Shape;991;p16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2" name="Google Shape;992;p16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3" name="Google Shape;993;p16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4" name="Google Shape;994;p16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5" name="Google Shape;995;p16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6" name="Google Shape;996;p16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7" name="Google Shape;997;p16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8" name="Google Shape;998;p16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9" name="Google Shape;999;p16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0" name="Google Shape;1000;p16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1" name="Google Shape;1001;p16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16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3" name="Google Shape;1003;p16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16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5" name="Google Shape;1005;p16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6" name="Google Shape;1006;p16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7" name="Google Shape;1007;p16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8" name="Google Shape;1008;p16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9" name="Google Shape;1009;p16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0" name="Google Shape;1010;p16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1" name="Google Shape;1011;p16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2" name="Google Shape;1012;p16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3" name="Google Shape;1013;p16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4" name="Google Shape;1014;p16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5" name="Google Shape;1015;p16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6" name="Google Shape;1016;p16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7" name="Google Shape;1017;p16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8" name="Google Shape;1018;p16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9" name="Google Shape;1019;p16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0" name="Google Shape;1020;p16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1" name="Google Shape;1021;p16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16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3" name="Google Shape;1023;p16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4" name="Google Shape;1024;p16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5" name="Google Shape;1025;p16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6" name="Google Shape;1026;p16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7" name="Google Shape;1027;p16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8" name="Google Shape;1028;p16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9" name="Google Shape;1029;p16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0" name="Google Shape;1030;p16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1" name="Google Shape;1031;p16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2" name="Google Shape;1032;p16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3" name="Google Shape;1033;p16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4" name="Google Shape;1034;p16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5" name="Google Shape;1035;p16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16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7" name="Google Shape;1037;p16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8" name="Google Shape;1038;p16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9" name="Google Shape;1039;p16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0" name="Google Shape;1040;p16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1" name="Google Shape;1041;p16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16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3" name="Google Shape;1043;p16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4" name="Google Shape;1044;p16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5" name="Google Shape;1045;p16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6" name="Google Shape;1046;p16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7" name="Google Shape;1047;p16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8" name="Google Shape;1048;p16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16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0" name="Google Shape;1050;p16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1" name="Google Shape;1051;p16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2" name="Google Shape;1052;p16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3" name="Google Shape;1053;p16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16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5" name="Google Shape;1055;p16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6" name="Google Shape;1056;p16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7" name="Google Shape;1057;p16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8" name="Google Shape;1058;p16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16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0" name="Google Shape;1060;p16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1" name="Google Shape;1061;p16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2" name="Google Shape;1062;p16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3" name="Google Shape;1063;p16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16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5" name="Google Shape;1065;p16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6" name="Google Shape;1066;p16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7" name="Google Shape;1067;p16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8" name="Google Shape;1068;p16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9" name="Google Shape;1069;p16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0" name="Google Shape;1070;p16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16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2" name="Google Shape;1072;p16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3" name="Google Shape;1073;p16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4" name="Google Shape;1074;p16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5" name="Google Shape;1075;p16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16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7" name="Google Shape;1077;p16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8" name="Google Shape;1078;p16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16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0" name="Google Shape;1080;p16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16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82" name="Google Shape;1082;p16"/>
          <p:cNvSpPr/>
          <p:nvPr/>
        </p:nvSpPr>
        <p:spPr>
          <a:xfrm rot="-5400000">
            <a:off x="4314975" y="314475"/>
            <a:ext cx="3169350" cy="6488701"/>
          </a:xfrm>
          <a:custGeom>
            <a:rect b="b" l="l" r="r" t="t"/>
            <a:pathLst>
              <a:path extrusionOk="0" h="8649348" w="4225800">
                <a:moveTo>
                  <a:pt x="4225800" y="996131"/>
                </a:moveTo>
                <a:lnTo>
                  <a:pt x="4225799" y="8649348"/>
                </a:lnTo>
                <a:lnTo>
                  <a:pt x="0" y="8649348"/>
                </a:lnTo>
                <a:lnTo>
                  <a:pt x="1" y="0"/>
                </a:lnTo>
                <a:lnTo>
                  <a:pt x="3229669" y="0"/>
                </a:lnTo>
                <a:cubicBezTo>
                  <a:pt x="3779817" y="0"/>
                  <a:pt x="4225800" y="445983"/>
                  <a:pt x="4225800" y="9961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3" name="Google Shape;1083;p16"/>
          <p:cNvSpPr txBox="1"/>
          <p:nvPr>
            <p:ph idx="11" type="ftr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4" name="Google Shape;1084;p16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5" name="Google Shape;1085;p16"/>
          <p:cNvSpPr txBox="1"/>
          <p:nvPr>
            <p:ph idx="1" type="body"/>
          </p:nvPr>
        </p:nvSpPr>
        <p:spPr>
          <a:xfrm>
            <a:off x="412064" y="400624"/>
            <a:ext cx="2106765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6" name="Google Shape;1086;p16"/>
          <p:cNvSpPr txBox="1"/>
          <p:nvPr>
            <p:ph idx="2" type="body"/>
          </p:nvPr>
        </p:nvSpPr>
        <p:spPr>
          <a:xfrm>
            <a:off x="3016128" y="357188"/>
            <a:ext cx="3609044" cy="118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7" name="Google Shape;1087;p16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">
  <p:cSld name="About Us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7"/>
          <p:cNvSpPr/>
          <p:nvPr/>
        </p:nvSpPr>
        <p:spPr>
          <a:xfrm>
            <a:off x="5922501" y="0"/>
            <a:ext cx="3221499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0" name="Google Shape;1090;p17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1" name="Google Shape;1091;p17"/>
          <p:cNvSpPr txBox="1"/>
          <p:nvPr>
            <p:ph idx="12" type="sldNum"/>
          </p:nvPr>
        </p:nvSpPr>
        <p:spPr>
          <a:xfrm>
            <a:off x="5220240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2" name="Google Shape;1092;p17"/>
          <p:cNvSpPr/>
          <p:nvPr>
            <p:ph idx="2" type="pic"/>
          </p:nvPr>
        </p:nvSpPr>
        <p:spPr>
          <a:xfrm>
            <a:off x="3946056" y="681540"/>
            <a:ext cx="3682221" cy="3564396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93" name="Google Shape;1093;p17"/>
          <p:cNvGrpSpPr/>
          <p:nvPr/>
        </p:nvGrpSpPr>
        <p:grpSpPr>
          <a:xfrm>
            <a:off x="6018655" y="2022005"/>
            <a:ext cx="3121333" cy="3088027"/>
            <a:chOff x="8022783" y="2696006"/>
            <a:chExt cx="4160694" cy="4117369"/>
          </a:xfrm>
        </p:grpSpPr>
        <p:sp>
          <p:nvSpPr>
            <p:cNvPr id="1094" name="Google Shape;1094;p17"/>
            <p:cNvSpPr/>
            <p:nvPr/>
          </p:nvSpPr>
          <p:spPr>
            <a:xfrm>
              <a:off x="9592691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" name="Google Shape;1095;p17"/>
            <p:cNvSpPr/>
            <p:nvPr/>
          </p:nvSpPr>
          <p:spPr>
            <a:xfrm>
              <a:off x="10049586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6" name="Google Shape;1096;p17"/>
            <p:cNvSpPr/>
            <p:nvPr/>
          </p:nvSpPr>
          <p:spPr>
            <a:xfrm>
              <a:off x="10506480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7" name="Google Shape;1097;p17"/>
            <p:cNvSpPr/>
            <p:nvPr/>
          </p:nvSpPr>
          <p:spPr>
            <a:xfrm>
              <a:off x="10963375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8" name="Google Shape;1098;p17"/>
            <p:cNvSpPr/>
            <p:nvPr/>
          </p:nvSpPr>
          <p:spPr>
            <a:xfrm>
              <a:off x="11420270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17"/>
            <p:cNvSpPr/>
            <p:nvPr/>
          </p:nvSpPr>
          <p:spPr>
            <a:xfrm>
              <a:off x="11877175" y="336534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17"/>
            <p:cNvSpPr/>
            <p:nvPr/>
          </p:nvSpPr>
          <p:spPr>
            <a:xfrm>
              <a:off x="12100277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1" name="Google Shape;1101;p17"/>
            <p:cNvSpPr/>
            <p:nvPr/>
          </p:nvSpPr>
          <p:spPr>
            <a:xfrm>
              <a:off x="11643382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2" name="Google Shape;1102;p17"/>
            <p:cNvSpPr/>
            <p:nvPr/>
          </p:nvSpPr>
          <p:spPr>
            <a:xfrm>
              <a:off x="11186488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3" name="Google Shape;1103;p17"/>
            <p:cNvSpPr/>
            <p:nvPr/>
          </p:nvSpPr>
          <p:spPr>
            <a:xfrm>
              <a:off x="1072959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4" name="Google Shape;1104;p17"/>
            <p:cNvSpPr/>
            <p:nvPr/>
          </p:nvSpPr>
          <p:spPr>
            <a:xfrm>
              <a:off x="10272699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981580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9592691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17"/>
            <p:cNvSpPr/>
            <p:nvPr/>
          </p:nvSpPr>
          <p:spPr>
            <a:xfrm>
              <a:off x="10049586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8" name="Google Shape;1108;p17"/>
            <p:cNvSpPr/>
            <p:nvPr/>
          </p:nvSpPr>
          <p:spPr>
            <a:xfrm>
              <a:off x="10506480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9" name="Google Shape;1109;p17"/>
            <p:cNvSpPr/>
            <p:nvPr/>
          </p:nvSpPr>
          <p:spPr>
            <a:xfrm>
              <a:off x="10963375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0" name="Google Shape;1110;p17"/>
            <p:cNvSpPr/>
            <p:nvPr/>
          </p:nvSpPr>
          <p:spPr>
            <a:xfrm>
              <a:off x="11420270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1" name="Google Shape;1111;p17"/>
            <p:cNvSpPr/>
            <p:nvPr/>
          </p:nvSpPr>
          <p:spPr>
            <a:xfrm>
              <a:off x="11877175" y="3811572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2" name="Google Shape;1112;p17"/>
            <p:cNvSpPr/>
            <p:nvPr/>
          </p:nvSpPr>
          <p:spPr>
            <a:xfrm>
              <a:off x="12100277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17"/>
            <p:cNvSpPr/>
            <p:nvPr/>
          </p:nvSpPr>
          <p:spPr>
            <a:xfrm>
              <a:off x="11643382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4" name="Google Shape;1114;p17"/>
            <p:cNvSpPr/>
            <p:nvPr/>
          </p:nvSpPr>
          <p:spPr>
            <a:xfrm>
              <a:off x="11186488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5" name="Google Shape;1115;p17"/>
            <p:cNvSpPr/>
            <p:nvPr/>
          </p:nvSpPr>
          <p:spPr>
            <a:xfrm>
              <a:off x="1072959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10272699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7" name="Google Shape;1117;p17"/>
            <p:cNvSpPr/>
            <p:nvPr/>
          </p:nvSpPr>
          <p:spPr>
            <a:xfrm>
              <a:off x="981580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8" name="Google Shape;1118;p17"/>
            <p:cNvSpPr/>
            <p:nvPr/>
          </p:nvSpPr>
          <p:spPr>
            <a:xfrm>
              <a:off x="9592691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9" name="Google Shape;1119;p17"/>
            <p:cNvSpPr/>
            <p:nvPr/>
          </p:nvSpPr>
          <p:spPr>
            <a:xfrm>
              <a:off x="10049586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0" name="Google Shape;1120;p17"/>
            <p:cNvSpPr/>
            <p:nvPr/>
          </p:nvSpPr>
          <p:spPr>
            <a:xfrm>
              <a:off x="10506480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1" name="Google Shape;1121;p17"/>
            <p:cNvSpPr/>
            <p:nvPr/>
          </p:nvSpPr>
          <p:spPr>
            <a:xfrm>
              <a:off x="10963375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2" name="Google Shape;1122;p17"/>
            <p:cNvSpPr/>
            <p:nvPr/>
          </p:nvSpPr>
          <p:spPr>
            <a:xfrm>
              <a:off x="11420270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3" name="Google Shape;1123;p17"/>
            <p:cNvSpPr/>
            <p:nvPr/>
          </p:nvSpPr>
          <p:spPr>
            <a:xfrm>
              <a:off x="11877175" y="4257798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4" name="Google Shape;1124;p17"/>
            <p:cNvSpPr/>
            <p:nvPr/>
          </p:nvSpPr>
          <p:spPr>
            <a:xfrm>
              <a:off x="12100277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5" name="Google Shape;1125;p17"/>
            <p:cNvSpPr/>
            <p:nvPr/>
          </p:nvSpPr>
          <p:spPr>
            <a:xfrm>
              <a:off x="11643382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6" name="Google Shape;1126;p17"/>
            <p:cNvSpPr/>
            <p:nvPr/>
          </p:nvSpPr>
          <p:spPr>
            <a:xfrm>
              <a:off x="11186488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7" name="Google Shape;1127;p17"/>
            <p:cNvSpPr/>
            <p:nvPr/>
          </p:nvSpPr>
          <p:spPr>
            <a:xfrm>
              <a:off x="1072959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8" name="Google Shape;1128;p17"/>
            <p:cNvSpPr/>
            <p:nvPr/>
          </p:nvSpPr>
          <p:spPr>
            <a:xfrm>
              <a:off x="10272699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9" name="Google Shape;1129;p17"/>
            <p:cNvSpPr/>
            <p:nvPr/>
          </p:nvSpPr>
          <p:spPr>
            <a:xfrm>
              <a:off x="981580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9592691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1" name="Google Shape;1131;p17"/>
            <p:cNvSpPr/>
            <p:nvPr/>
          </p:nvSpPr>
          <p:spPr>
            <a:xfrm>
              <a:off x="10049586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2" name="Google Shape;1132;p17"/>
            <p:cNvSpPr/>
            <p:nvPr/>
          </p:nvSpPr>
          <p:spPr>
            <a:xfrm>
              <a:off x="10506480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3" name="Google Shape;1133;p17"/>
            <p:cNvSpPr/>
            <p:nvPr/>
          </p:nvSpPr>
          <p:spPr>
            <a:xfrm>
              <a:off x="10963375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4" name="Google Shape;1134;p17"/>
            <p:cNvSpPr/>
            <p:nvPr/>
          </p:nvSpPr>
          <p:spPr>
            <a:xfrm>
              <a:off x="11420270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11877175" y="4704024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12100277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7" name="Google Shape;1137;p17"/>
            <p:cNvSpPr/>
            <p:nvPr/>
          </p:nvSpPr>
          <p:spPr>
            <a:xfrm>
              <a:off x="11643382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8" name="Google Shape;1138;p17"/>
            <p:cNvSpPr/>
            <p:nvPr/>
          </p:nvSpPr>
          <p:spPr>
            <a:xfrm>
              <a:off x="11186488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9" name="Google Shape;1139;p17"/>
            <p:cNvSpPr/>
            <p:nvPr/>
          </p:nvSpPr>
          <p:spPr>
            <a:xfrm>
              <a:off x="1072959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0" name="Google Shape;1140;p17"/>
            <p:cNvSpPr/>
            <p:nvPr/>
          </p:nvSpPr>
          <p:spPr>
            <a:xfrm>
              <a:off x="10272699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1" name="Google Shape;1141;p17"/>
            <p:cNvSpPr/>
            <p:nvPr/>
          </p:nvSpPr>
          <p:spPr>
            <a:xfrm>
              <a:off x="981580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2" name="Google Shape;1142;p17"/>
            <p:cNvSpPr/>
            <p:nvPr/>
          </p:nvSpPr>
          <p:spPr>
            <a:xfrm>
              <a:off x="9592691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3" name="Google Shape;1143;p17"/>
            <p:cNvSpPr/>
            <p:nvPr/>
          </p:nvSpPr>
          <p:spPr>
            <a:xfrm>
              <a:off x="10049586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4" name="Google Shape;1144;p17"/>
            <p:cNvSpPr/>
            <p:nvPr/>
          </p:nvSpPr>
          <p:spPr>
            <a:xfrm>
              <a:off x="10506480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5" name="Google Shape;1145;p17"/>
            <p:cNvSpPr/>
            <p:nvPr/>
          </p:nvSpPr>
          <p:spPr>
            <a:xfrm>
              <a:off x="10963375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6" name="Google Shape;1146;p17"/>
            <p:cNvSpPr/>
            <p:nvPr/>
          </p:nvSpPr>
          <p:spPr>
            <a:xfrm>
              <a:off x="11420270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7" name="Google Shape;1147;p17"/>
            <p:cNvSpPr/>
            <p:nvPr/>
          </p:nvSpPr>
          <p:spPr>
            <a:xfrm>
              <a:off x="11877175" y="5150250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8" name="Google Shape;1148;p17"/>
            <p:cNvSpPr/>
            <p:nvPr/>
          </p:nvSpPr>
          <p:spPr>
            <a:xfrm>
              <a:off x="12100277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9" name="Google Shape;1149;p17"/>
            <p:cNvSpPr/>
            <p:nvPr/>
          </p:nvSpPr>
          <p:spPr>
            <a:xfrm>
              <a:off x="11643382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0" name="Google Shape;1150;p17"/>
            <p:cNvSpPr/>
            <p:nvPr/>
          </p:nvSpPr>
          <p:spPr>
            <a:xfrm>
              <a:off x="11186488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1" name="Google Shape;1151;p17"/>
            <p:cNvSpPr/>
            <p:nvPr/>
          </p:nvSpPr>
          <p:spPr>
            <a:xfrm>
              <a:off x="1072959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2" name="Google Shape;1152;p17"/>
            <p:cNvSpPr/>
            <p:nvPr/>
          </p:nvSpPr>
          <p:spPr>
            <a:xfrm>
              <a:off x="10272699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3" name="Google Shape;1153;p17"/>
            <p:cNvSpPr/>
            <p:nvPr/>
          </p:nvSpPr>
          <p:spPr>
            <a:xfrm>
              <a:off x="981580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4" name="Google Shape;1154;p17"/>
            <p:cNvSpPr/>
            <p:nvPr/>
          </p:nvSpPr>
          <p:spPr>
            <a:xfrm>
              <a:off x="9592691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5" name="Google Shape;1155;p17"/>
            <p:cNvSpPr/>
            <p:nvPr/>
          </p:nvSpPr>
          <p:spPr>
            <a:xfrm>
              <a:off x="10049586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6" name="Google Shape;1156;p17"/>
            <p:cNvSpPr/>
            <p:nvPr/>
          </p:nvSpPr>
          <p:spPr>
            <a:xfrm>
              <a:off x="10506480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7" name="Google Shape;1157;p17"/>
            <p:cNvSpPr/>
            <p:nvPr/>
          </p:nvSpPr>
          <p:spPr>
            <a:xfrm>
              <a:off x="10963375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8" name="Google Shape;1158;p17"/>
            <p:cNvSpPr/>
            <p:nvPr/>
          </p:nvSpPr>
          <p:spPr>
            <a:xfrm>
              <a:off x="11420270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9" name="Google Shape;1159;p17"/>
            <p:cNvSpPr/>
            <p:nvPr/>
          </p:nvSpPr>
          <p:spPr>
            <a:xfrm>
              <a:off x="11877175" y="559656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0" name="Google Shape;1160;p17"/>
            <p:cNvSpPr/>
            <p:nvPr/>
          </p:nvSpPr>
          <p:spPr>
            <a:xfrm>
              <a:off x="12100277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1" name="Google Shape;1161;p17"/>
            <p:cNvSpPr/>
            <p:nvPr/>
          </p:nvSpPr>
          <p:spPr>
            <a:xfrm>
              <a:off x="11643382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2" name="Google Shape;1162;p17"/>
            <p:cNvSpPr/>
            <p:nvPr/>
          </p:nvSpPr>
          <p:spPr>
            <a:xfrm>
              <a:off x="11186488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3" name="Google Shape;1163;p17"/>
            <p:cNvSpPr/>
            <p:nvPr/>
          </p:nvSpPr>
          <p:spPr>
            <a:xfrm>
              <a:off x="1072959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4" name="Google Shape;1164;p17"/>
            <p:cNvSpPr/>
            <p:nvPr/>
          </p:nvSpPr>
          <p:spPr>
            <a:xfrm>
              <a:off x="10272699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5" name="Google Shape;1165;p17"/>
            <p:cNvSpPr/>
            <p:nvPr/>
          </p:nvSpPr>
          <p:spPr>
            <a:xfrm>
              <a:off x="981580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6" name="Google Shape;1166;p17"/>
            <p:cNvSpPr/>
            <p:nvPr/>
          </p:nvSpPr>
          <p:spPr>
            <a:xfrm>
              <a:off x="9592691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7" name="Google Shape;1167;p17"/>
            <p:cNvSpPr/>
            <p:nvPr/>
          </p:nvSpPr>
          <p:spPr>
            <a:xfrm>
              <a:off x="10049586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10506480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10963375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11420270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11877175" y="6042791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12100277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11643382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4" name="Google Shape;1174;p17"/>
            <p:cNvSpPr/>
            <p:nvPr/>
          </p:nvSpPr>
          <p:spPr>
            <a:xfrm>
              <a:off x="11186488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1072959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10272699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981580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9592691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10049586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10506480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10963375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11420270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11877174" y="6489032"/>
              <a:ext cx="83242" cy="101210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12100277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11643382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11186488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1072959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10272699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981580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9592691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1" name="Google Shape;1191;p17"/>
            <p:cNvSpPr/>
            <p:nvPr/>
          </p:nvSpPr>
          <p:spPr>
            <a:xfrm>
              <a:off x="10049586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10506480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3" name="Google Shape;1193;p17"/>
            <p:cNvSpPr/>
            <p:nvPr/>
          </p:nvSpPr>
          <p:spPr>
            <a:xfrm>
              <a:off x="10963375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4" name="Google Shape;1194;p17"/>
            <p:cNvSpPr/>
            <p:nvPr/>
          </p:nvSpPr>
          <p:spPr>
            <a:xfrm>
              <a:off x="11420270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17"/>
            <p:cNvSpPr/>
            <p:nvPr/>
          </p:nvSpPr>
          <p:spPr>
            <a:xfrm>
              <a:off x="11877175" y="2919119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6" name="Google Shape;1196;p17"/>
            <p:cNvSpPr/>
            <p:nvPr/>
          </p:nvSpPr>
          <p:spPr>
            <a:xfrm>
              <a:off x="12100277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7" name="Google Shape;1197;p17"/>
            <p:cNvSpPr/>
            <p:nvPr/>
          </p:nvSpPr>
          <p:spPr>
            <a:xfrm>
              <a:off x="11643382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8" name="Google Shape;1198;p17"/>
            <p:cNvSpPr/>
            <p:nvPr/>
          </p:nvSpPr>
          <p:spPr>
            <a:xfrm>
              <a:off x="11186488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9" name="Google Shape;1199;p17"/>
            <p:cNvSpPr/>
            <p:nvPr/>
          </p:nvSpPr>
          <p:spPr>
            <a:xfrm>
              <a:off x="1072959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0" name="Google Shape;1200;p17"/>
            <p:cNvSpPr/>
            <p:nvPr/>
          </p:nvSpPr>
          <p:spPr>
            <a:xfrm>
              <a:off x="10272699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1" name="Google Shape;1201;p17"/>
            <p:cNvSpPr/>
            <p:nvPr/>
          </p:nvSpPr>
          <p:spPr>
            <a:xfrm>
              <a:off x="981580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17"/>
            <p:cNvSpPr/>
            <p:nvPr/>
          </p:nvSpPr>
          <p:spPr>
            <a:xfrm>
              <a:off x="8256628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3" name="Google Shape;1203;p17"/>
            <p:cNvSpPr/>
            <p:nvPr/>
          </p:nvSpPr>
          <p:spPr>
            <a:xfrm>
              <a:off x="8713523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4" name="Google Shape;1204;p17"/>
            <p:cNvSpPr/>
            <p:nvPr/>
          </p:nvSpPr>
          <p:spPr>
            <a:xfrm>
              <a:off x="9170417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5" name="Google Shape;1205;p17"/>
            <p:cNvSpPr/>
            <p:nvPr/>
          </p:nvSpPr>
          <p:spPr>
            <a:xfrm>
              <a:off x="9393529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6" name="Google Shape;1206;p17"/>
            <p:cNvSpPr/>
            <p:nvPr/>
          </p:nvSpPr>
          <p:spPr>
            <a:xfrm>
              <a:off x="893663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17"/>
            <p:cNvSpPr/>
            <p:nvPr/>
          </p:nvSpPr>
          <p:spPr>
            <a:xfrm>
              <a:off x="8479740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8" name="Google Shape;1208;p17"/>
            <p:cNvSpPr/>
            <p:nvPr/>
          </p:nvSpPr>
          <p:spPr>
            <a:xfrm>
              <a:off x="802278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9" name="Google Shape;1209;p17"/>
            <p:cNvSpPr/>
            <p:nvPr/>
          </p:nvSpPr>
          <p:spPr>
            <a:xfrm>
              <a:off x="8256628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0" name="Google Shape;1210;p17"/>
            <p:cNvSpPr/>
            <p:nvPr/>
          </p:nvSpPr>
          <p:spPr>
            <a:xfrm>
              <a:off x="8713523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1" name="Google Shape;1211;p17"/>
            <p:cNvSpPr/>
            <p:nvPr/>
          </p:nvSpPr>
          <p:spPr>
            <a:xfrm>
              <a:off x="9170417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2" name="Google Shape;1212;p17"/>
            <p:cNvSpPr/>
            <p:nvPr/>
          </p:nvSpPr>
          <p:spPr>
            <a:xfrm>
              <a:off x="9393529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3" name="Google Shape;1213;p17"/>
            <p:cNvSpPr/>
            <p:nvPr/>
          </p:nvSpPr>
          <p:spPr>
            <a:xfrm>
              <a:off x="893663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17"/>
            <p:cNvSpPr/>
            <p:nvPr/>
          </p:nvSpPr>
          <p:spPr>
            <a:xfrm>
              <a:off x="8479740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5" name="Google Shape;1215;p17"/>
            <p:cNvSpPr/>
            <p:nvPr/>
          </p:nvSpPr>
          <p:spPr>
            <a:xfrm>
              <a:off x="802278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6" name="Google Shape;1216;p17"/>
            <p:cNvSpPr/>
            <p:nvPr/>
          </p:nvSpPr>
          <p:spPr>
            <a:xfrm>
              <a:off x="8256628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7" name="Google Shape;1217;p17"/>
            <p:cNvSpPr/>
            <p:nvPr/>
          </p:nvSpPr>
          <p:spPr>
            <a:xfrm>
              <a:off x="8713523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8" name="Google Shape;1218;p17"/>
            <p:cNvSpPr/>
            <p:nvPr/>
          </p:nvSpPr>
          <p:spPr>
            <a:xfrm>
              <a:off x="9170417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17"/>
            <p:cNvSpPr/>
            <p:nvPr/>
          </p:nvSpPr>
          <p:spPr>
            <a:xfrm>
              <a:off x="9393529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0" name="Google Shape;1220;p17"/>
            <p:cNvSpPr/>
            <p:nvPr/>
          </p:nvSpPr>
          <p:spPr>
            <a:xfrm>
              <a:off x="893663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1" name="Google Shape;1221;p17"/>
            <p:cNvSpPr/>
            <p:nvPr/>
          </p:nvSpPr>
          <p:spPr>
            <a:xfrm>
              <a:off x="8479740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2" name="Google Shape;1222;p17"/>
            <p:cNvSpPr/>
            <p:nvPr/>
          </p:nvSpPr>
          <p:spPr>
            <a:xfrm>
              <a:off x="802278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3" name="Google Shape;1223;p17"/>
            <p:cNvSpPr/>
            <p:nvPr/>
          </p:nvSpPr>
          <p:spPr>
            <a:xfrm>
              <a:off x="8256628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4" name="Google Shape;1224;p17"/>
            <p:cNvSpPr/>
            <p:nvPr/>
          </p:nvSpPr>
          <p:spPr>
            <a:xfrm>
              <a:off x="8713523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5" name="Google Shape;1225;p17"/>
            <p:cNvSpPr/>
            <p:nvPr/>
          </p:nvSpPr>
          <p:spPr>
            <a:xfrm>
              <a:off x="9170417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17"/>
            <p:cNvSpPr/>
            <p:nvPr/>
          </p:nvSpPr>
          <p:spPr>
            <a:xfrm>
              <a:off x="9393529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7" name="Google Shape;1227;p17"/>
            <p:cNvSpPr/>
            <p:nvPr/>
          </p:nvSpPr>
          <p:spPr>
            <a:xfrm>
              <a:off x="893663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8" name="Google Shape;1228;p17"/>
            <p:cNvSpPr/>
            <p:nvPr/>
          </p:nvSpPr>
          <p:spPr>
            <a:xfrm>
              <a:off x="8479740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9" name="Google Shape;1229;p17"/>
            <p:cNvSpPr/>
            <p:nvPr/>
          </p:nvSpPr>
          <p:spPr>
            <a:xfrm>
              <a:off x="802278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0" name="Google Shape;1230;p17"/>
            <p:cNvSpPr/>
            <p:nvPr/>
          </p:nvSpPr>
          <p:spPr>
            <a:xfrm>
              <a:off x="8256628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17"/>
            <p:cNvSpPr/>
            <p:nvPr/>
          </p:nvSpPr>
          <p:spPr>
            <a:xfrm>
              <a:off x="8713523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2" name="Google Shape;1232;p17"/>
            <p:cNvSpPr/>
            <p:nvPr/>
          </p:nvSpPr>
          <p:spPr>
            <a:xfrm>
              <a:off x="9170417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3" name="Google Shape;1233;p17"/>
            <p:cNvSpPr/>
            <p:nvPr/>
          </p:nvSpPr>
          <p:spPr>
            <a:xfrm>
              <a:off x="9393529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4" name="Google Shape;1234;p17"/>
            <p:cNvSpPr/>
            <p:nvPr/>
          </p:nvSpPr>
          <p:spPr>
            <a:xfrm>
              <a:off x="893663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5" name="Google Shape;1235;p17"/>
            <p:cNvSpPr/>
            <p:nvPr/>
          </p:nvSpPr>
          <p:spPr>
            <a:xfrm>
              <a:off x="8479740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6" name="Google Shape;1236;p17"/>
            <p:cNvSpPr/>
            <p:nvPr/>
          </p:nvSpPr>
          <p:spPr>
            <a:xfrm>
              <a:off x="802278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7" name="Google Shape;1237;p17"/>
            <p:cNvSpPr/>
            <p:nvPr/>
          </p:nvSpPr>
          <p:spPr>
            <a:xfrm>
              <a:off x="8256628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17"/>
            <p:cNvSpPr/>
            <p:nvPr/>
          </p:nvSpPr>
          <p:spPr>
            <a:xfrm>
              <a:off x="8713523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17"/>
            <p:cNvSpPr/>
            <p:nvPr/>
          </p:nvSpPr>
          <p:spPr>
            <a:xfrm>
              <a:off x="9170417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0" name="Google Shape;1240;p17"/>
            <p:cNvSpPr/>
            <p:nvPr/>
          </p:nvSpPr>
          <p:spPr>
            <a:xfrm>
              <a:off x="9393529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1" name="Google Shape;1241;p17"/>
            <p:cNvSpPr/>
            <p:nvPr/>
          </p:nvSpPr>
          <p:spPr>
            <a:xfrm>
              <a:off x="893663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2" name="Google Shape;1242;p17"/>
            <p:cNvSpPr/>
            <p:nvPr/>
          </p:nvSpPr>
          <p:spPr>
            <a:xfrm>
              <a:off x="8479740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3" name="Google Shape;1243;p17"/>
            <p:cNvSpPr/>
            <p:nvPr/>
          </p:nvSpPr>
          <p:spPr>
            <a:xfrm>
              <a:off x="802278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4" name="Google Shape;1244;p17"/>
            <p:cNvSpPr/>
            <p:nvPr/>
          </p:nvSpPr>
          <p:spPr>
            <a:xfrm>
              <a:off x="8256628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5" name="Google Shape;1245;p17"/>
            <p:cNvSpPr/>
            <p:nvPr/>
          </p:nvSpPr>
          <p:spPr>
            <a:xfrm>
              <a:off x="8713523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6" name="Google Shape;1246;p17"/>
            <p:cNvSpPr/>
            <p:nvPr/>
          </p:nvSpPr>
          <p:spPr>
            <a:xfrm>
              <a:off x="9170417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7" name="Google Shape;1247;p17"/>
            <p:cNvSpPr/>
            <p:nvPr/>
          </p:nvSpPr>
          <p:spPr>
            <a:xfrm>
              <a:off x="9393529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8" name="Google Shape;1248;p17"/>
            <p:cNvSpPr/>
            <p:nvPr/>
          </p:nvSpPr>
          <p:spPr>
            <a:xfrm>
              <a:off x="893663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9" name="Google Shape;1249;p17"/>
            <p:cNvSpPr/>
            <p:nvPr/>
          </p:nvSpPr>
          <p:spPr>
            <a:xfrm>
              <a:off x="8479740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0" name="Google Shape;1250;p17"/>
            <p:cNvSpPr/>
            <p:nvPr/>
          </p:nvSpPr>
          <p:spPr>
            <a:xfrm>
              <a:off x="802278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17"/>
            <p:cNvSpPr/>
            <p:nvPr/>
          </p:nvSpPr>
          <p:spPr>
            <a:xfrm>
              <a:off x="8256628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17"/>
            <p:cNvSpPr/>
            <p:nvPr/>
          </p:nvSpPr>
          <p:spPr>
            <a:xfrm>
              <a:off x="8713523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17"/>
            <p:cNvSpPr/>
            <p:nvPr/>
          </p:nvSpPr>
          <p:spPr>
            <a:xfrm>
              <a:off x="9170417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4" name="Google Shape;1254;p17"/>
            <p:cNvSpPr/>
            <p:nvPr/>
          </p:nvSpPr>
          <p:spPr>
            <a:xfrm>
              <a:off x="9393529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5" name="Google Shape;1255;p17"/>
            <p:cNvSpPr/>
            <p:nvPr/>
          </p:nvSpPr>
          <p:spPr>
            <a:xfrm>
              <a:off x="893663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6" name="Google Shape;1256;p17"/>
            <p:cNvSpPr/>
            <p:nvPr/>
          </p:nvSpPr>
          <p:spPr>
            <a:xfrm>
              <a:off x="8479740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7" name="Google Shape;1257;p17"/>
            <p:cNvSpPr/>
            <p:nvPr/>
          </p:nvSpPr>
          <p:spPr>
            <a:xfrm>
              <a:off x="802278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8" name="Google Shape;1258;p17"/>
            <p:cNvSpPr/>
            <p:nvPr/>
          </p:nvSpPr>
          <p:spPr>
            <a:xfrm>
              <a:off x="8256628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9" name="Google Shape;1259;p17"/>
            <p:cNvSpPr/>
            <p:nvPr/>
          </p:nvSpPr>
          <p:spPr>
            <a:xfrm>
              <a:off x="8713523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0" name="Google Shape;1260;p17"/>
            <p:cNvSpPr/>
            <p:nvPr/>
          </p:nvSpPr>
          <p:spPr>
            <a:xfrm>
              <a:off x="9170417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17"/>
            <p:cNvSpPr/>
            <p:nvPr/>
          </p:nvSpPr>
          <p:spPr>
            <a:xfrm>
              <a:off x="9393529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2" name="Google Shape;1262;p17"/>
            <p:cNvSpPr/>
            <p:nvPr/>
          </p:nvSpPr>
          <p:spPr>
            <a:xfrm>
              <a:off x="893663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3" name="Google Shape;1263;p17"/>
            <p:cNvSpPr/>
            <p:nvPr/>
          </p:nvSpPr>
          <p:spPr>
            <a:xfrm>
              <a:off x="8479740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4" name="Google Shape;1264;p17"/>
            <p:cNvSpPr/>
            <p:nvPr/>
          </p:nvSpPr>
          <p:spPr>
            <a:xfrm>
              <a:off x="802278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5" name="Google Shape;1265;p17"/>
            <p:cNvSpPr/>
            <p:nvPr/>
          </p:nvSpPr>
          <p:spPr>
            <a:xfrm>
              <a:off x="12100277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6" name="Google Shape;1266;p17"/>
            <p:cNvSpPr/>
            <p:nvPr/>
          </p:nvSpPr>
          <p:spPr>
            <a:xfrm>
              <a:off x="11643382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7" name="Google Shape;1267;p17"/>
            <p:cNvSpPr/>
            <p:nvPr/>
          </p:nvSpPr>
          <p:spPr>
            <a:xfrm>
              <a:off x="11186488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8" name="Google Shape;1268;p17"/>
            <p:cNvSpPr/>
            <p:nvPr/>
          </p:nvSpPr>
          <p:spPr>
            <a:xfrm>
              <a:off x="1072959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9" name="Google Shape;1269;p17"/>
            <p:cNvSpPr/>
            <p:nvPr/>
          </p:nvSpPr>
          <p:spPr>
            <a:xfrm>
              <a:off x="10272699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0" name="Google Shape;1270;p17"/>
            <p:cNvSpPr/>
            <p:nvPr/>
          </p:nvSpPr>
          <p:spPr>
            <a:xfrm>
              <a:off x="981580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1" name="Google Shape;1271;p17"/>
            <p:cNvSpPr/>
            <p:nvPr/>
          </p:nvSpPr>
          <p:spPr>
            <a:xfrm>
              <a:off x="9393529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2" name="Google Shape;1272;p17"/>
            <p:cNvSpPr/>
            <p:nvPr/>
          </p:nvSpPr>
          <p:spPr>
            <a:xfrm>
              <a:off x="893663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3" name="Google Shape;1273;p17"/>
            <p:cNvSpPr/>
            <p:nvPr/>
          </p:nvSpPr>
          <p:spPr>
            <a:xfrm>
              <a:off x="8479740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4" name="Google Shape;1274;p17"/>
            <p:cNvSpPr/>
            <p:nvPr/>
          </p:nvSpPr>
          <p:spPr>
            <a:xfrm>
              <a:off x="802278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275" name="Google Shape;1275;p17"/>
          <p:cNvSpPr/>
          <p:nvPr/>
        </p:nvSpPr>
        <p:spPr>
          <a:xfrm>
            <a:off x="5835938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6" name="Google Shape;1276;p17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1277" name="Google Shape;12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49589" y="440650"/>
            <a:ext cx="622897" cy="61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19"/>
          <p:cNvSpPr txBox="1"/>
          <p:nvPr>
            <p:ph idx="1" type="body"/>
          </p:nvPr>
        </p:nvSpPr>
        <p:spPr>
          <a:xfrm rot="5400000">
            <a:off x="2701598" y="-1390579"/>
            <a:ext cx="3740804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1" name="Google Shape;1281;p19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2" name="Google Shape;1282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3" name="Google Shape;1283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4" name="Google Shape;1284;p19"/>
          <p:cNvSpPr/>
          <p:nvPr/>
        </p:nvSpPr>
        <p:spPr>
          <a:xfrm>
            <a:off x="381000" y="318045"/>
            <a:ext cx="9433048" cy="7153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Quattrocento Sans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ASSIGN WAREHOUSE PLANT ST LOCATION</a:t>
            </a:r>
            <a:endParaRPr b="0" i="0" sz="18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85" name="Google Shape;128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6418" y="883261"/>
            <a:ext cx="6650182" cy="3337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">
  <p:cSld name="1_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20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8" name="Google Shape;1288;p20"/>
          <p:cNvSpPr txBox="1"/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9" name="Google Shape;1289;p20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0" name="Google Shape;1290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1" name="Google Shape;1291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te">
  <p:cSld name="Qut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"/>
          <p:cNvSpPr/>
          <p:nvPr/>
        </p:nvSpPr>
        <p:spPr>
          <a:xfrm flipH="1" rot="10800000">
            <a:off x="0" y="0"/>
            <a:ext cx="9144000" cy="27877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08" name="Google Shape;308;p3"/>
          <p:cNvGrpSpPr/>
          <p:nvPr/>
        </p:nvGrpSpPr>
        <p:grpSpPr>
          <a:xfrm>
            <a:off x="88334" y="0"/>
            <a:ext cx="2299334" cy="2702574"/>
            <a:chOff x="117748" y="0"/>
            <a:chExt cx="3064980" cy="3603431"/>
          </a:xfrm>
        </p:grpSpPr>
        <p:sp>
          <p:nvSpPr>
            <p:cNvPr id="309" name="Google Shape;309;p3"/>
            <p:cNvSpPr/>
            <p:nvPr/>
          </p:nvSpPr>
          <p:spPr>
            <a:xfrm rot="5400000">
              <a:off x="2615855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 rot="5400000">
              <a:off x="2615855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 rot="5400000">
              <a:off x="2449769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 rot="5400000">
              <a:off x="2449769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 rot="5400000">
              <a:off x="2283683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 rot="5400000">
              <a:off x="2283683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 rot="5400000">
              <a:off x="2117598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 rot="5400000">
              <a:off x="2117598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 rot="5400000">
              <a:off x="1951511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 rot="5400000">
              <a:off x="1951511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 rot="5400000">
              <a:off x="1785426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 rot="5400000">
              <a:off x="1785426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 rot="5400000">
              <a:off x="1619339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 rot="5400000">
              <a:off x="1619339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 rot="5400000">
              <a:off x="1453253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 rot="5400000">
              <a:off x="1453253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 rot="5400000">
              <a:off x="128716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 rot="5400000">
              <a:off x="128716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 rot="5400000">
              <a:off x="1121047" y="353479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 rot="5400000">
              <a:off x="1121047" y="3194679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 rot="5400000">
              <a:off x="954930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 rot="5400000">
              <a:off x="954930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 rot="5400000">
              <a:off x="788844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 rot="5400000">
              <a:off x="788844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 rot="5400000">
              <a:off x="62275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 rot="5400000">
              <a:off x="62275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 rot="5400000">
              <a:off x="456672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 rot="5400000">
              <a:off x="456672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 rot="5400000">
              <a:off x="290552" y="302859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 rot="5400000">
              <a:off x="290552" y="336870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 rot="5400000">
              <a:off x="124429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 rot="5400000">
              <a:off x="124429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 rot="5400000">
              <a:off x="294802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 rot="5400000">
              <a:off x="294802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 rot="5400000">
              <a:off x="2781941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 rot="5400000">
              <a:off x="2781941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 rot="5400000">
              <a:off x="2615855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 rot="5400000">
              <a:off x="2615855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 rot="5400000">
              <a:off x="2615855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 rot="5400000">
              <a:off x="2615855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 rot="5400000">
              <a:off x="2615855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 rot="5400000">
              <a:off x="2615841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 rot="5400000">
              <a:off x="2615855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 rot="5400000">
              <a:off x="2615855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 rot="5400000">
              <a:off x="2615855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 rot="5400000">
              <a:off x="2449769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 rot="5400000">
              <a:off x="2449769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 rot="5400000">
              <a:off x="2449769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 rot="5400000">
              <a:off x="2449769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 rot="5400000">
              <a:off x="2449769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 rot="5400000">
              <a:off x="2449769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 rot="5400000">
              <a:off x="2449769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 rot="5400000">
              <a:off x="2449769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 rot="5400000">
              <a:off x="2449769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 rot="5400000">
              <a:off x="2283683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 rot="5400000">
              <a:off x="2283683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 rot="5400000">
              <a:off x="2283683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 rot="5400000">
              <a:off x="2283683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 rot="5400000">
              <a:off x="2283683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 rot="5400000">
              <a:off x="2283668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 rot="5400000">
              <a:off x="2283683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 rot="5400000">
              <a:off x="2283683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 rot="5400000">
              <a:off x="2283683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 rot="5400000">
              <a:off x="2117598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 rot="5400000">
              <a:off x="2117598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 rot="5400000">
              <a:off x="2117598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 rot="5400000">
              <a:off x="2117598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 rot="5400000">
              <a:off x="2117598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 rot="5400000">
              <a:off x="2117598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 rot="5400000">
              <a:off x="2117598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 rot="5400000">
              <a:off x="2117598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 rot="5400000">
              <a:off x="2117598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 rot="5400000">
              <a:off x="1951511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 rot="5400000">
              <a:off x="1951511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 rot="5400000">
              <a:off x="1951511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 rot="5400000">
              <a:off x="1951511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 rot="5400000">
              <a:off x="1951511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 rot="5400000">
              <a:off x="1951496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 rot="5400000">
              <a:off x="1951511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 rot="5400000">
              <a:off x="1951511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 rot="5400000">
              <a:off x="1951511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 rot="5400000">
              <a:off x="1785426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 rot="5400000">
              <a:off x="1785426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 rot="5400000">
              <a:off x="1785426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 rot="5400000">
              <a:off x="1785426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 rot="5400000">
              <a:off x="1785426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 rot="5400000">
              <a:off x="1785426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 rot="5400000">
              <a:off x="1785426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 rot="5400000">
              <a:off x="1785426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 rot="5400000">
              <a:off x="1785426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 rot="5400000">
              <a:off x="1619339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0" name="Google Shape;400;p3"/>
            <p:cNvSpPr/>
            <p:nvPr/>
          </p:nvSpPr>
          <p:spPr>
            <a:xfrm rot="5400000">
              <a:off x="1619339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 rot="5400000">
              <a:off x="1619339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 rot="5400000">
              <a:off x="1619339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 rot="5400000">
              <a:off x="1619339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4" name="Google Shape;404;p3"/>
            <p:cNvSpPr/>
            <p:nvPr/>
          </p:nvSpPr>
          <p:spPr>
            <a:xfrm rot="5400000">
              <a:off x="1619324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 rot="5400000">
              <a:off x="1619339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6" name="Google Shape;406;p3"/>
            <p:cNvSpPr/>
            <p:nvPr/>
          </p:nvSpPr>
          <p:spPr>
            <a:xfrm rot="5400000">
              <a:off x="1619339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7" name="Google Shape;407;p3"/>
            <p:cNvSpPr/>
            <p:nvPr/>
          </p:nvSpPr>
          <p:spPr>
            <a:xfrm rot="5400000">
              <a:off x="1619339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3"/>
            <p:cNvSpPr/>
            <p:nvPr/>
          </p:nvSpPr>
          <p:spPr>
            <a:xfrm rot="5400000">
              <a:off x="1453253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9" name="Google Shape;409;p3"/>
            <p:cNvSpPr/>
            <p:nvPr/>
          </p:nvSpPr>
          <p:spPr>
            <a:xfrm rot="5400000">
              <a:off x="1453253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0" name="Google Shape;410;p3"/>
            <p:cNvSpPr/>
            <p:nvPr/>
          </p:nvSpPr>
          <p:spPr>
            <a:xfrm rot="5400000">
              <a:off x="1453253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1" name="Google Shape;411;p3"/>
            <p:cNvSpPr/>
            <p:nvPr/>
          </p:nvSpPr>
          <p:spPr>
            <a:xfrm rot="5400000">
              <a:off x="1453253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 rot="5400000">
              <a:off x="1453253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3" name="Google Shape;413;p3"/>
            <p:cNvSpPr/>
            <p:nvPr/>
          </p:nvSpPr>
          <p:spPr>
            <a:xfrm rot="5400000">
              <a:off x="1453253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4" name="Google Shape;414;p3"/>
            <p:cNvSpPr/>
            <p:nvPr/>
          </p:nvSpPr>
          <p:spPr>
            <a:xfrm rot="5400000">
              <a:off x="1453253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5" name="Google Shape;415;p3"/>
            <p:cNvSpPr/>
            <p:nvPr/>
          </p:nvSpPr>
          <p:spPr>
            <a:xfrm rot="5400000">
              <a:off x="1453253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 rot="5400000">
              <a:off x="1453253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 rot="5400000">
              <a:off x="128716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 rot="5400000">
              <a:off x="128716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 rot="5400000">
              <a:off x="128716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 rot="5400000">
              <a:off x="128716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1" name="Google Shape;421;p3"/>
            <p:cNvSpPr/>
            <p:nvPr/>
          </p:nvSpPr>
          <p:spPr>
            <a:xfrm rot="5400000">
              <a:off x="128716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2" name="Google Shape;422;p3"/>
            <p:cNvSpPr/>
            <p:nvPr/>
          </p:nvSpPr>
          <p:spPr>
            <a:xfrm rot="5400000">
              <a:off x="128715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3" name="Google Shape;423;p3"/>
            <p:cNvSpPr/>
            <p:nvPr/>
          </p:nvSpPr>
          <p:spPr>
            <a:xfrm rot="5400000">
              <a:off x="128716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4" name="Google Shape;424;p3"/>
            <p:cNvSpPr/>
            <p:nvPr/>
          </p:nvSpPr>
          <p:spPr>
            <a:xfrm rot="5400000">
              <a:off x="128716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5" name="Google Shape;425;p3"/>
            <p:cNvSpPr/>
            <p:nvPr/>
          </p:nvSpPr>
          <p:spPr>
            <a:xfrm rot="5400000">
              <a:off x="128716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6" name="Google Shape;426;p3"/>
            <p:cNvSpPr/>
            <p:nvPr/>
          </p:nvSpPr>
          <p:spPr>
            <a:xfrm rot="5400000">
              <a:off x="1121047" y="288033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7" name="Google Shape;427;p3"/>
            <p:cNvSpPr/>
            <p:nvPr/>
          </p:nvSpPr>
          <p:spPr>
            <a:xfrm rot="5400000">
              <a:off x="1121047" y="25402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8" name="Google Shape;428;p3"/>
            <p:cNvSpPr/>
            <p:nvPr/>
          </p:nvSpPr>
          <p:spPr>
            <a:xfrm rot="5400000">
              <a:off x="1121047" y="220011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9" name="Google Shape;429;p3"/>
            <p:cNvSpPr/>
            <p:nvPr/>
          </p:nvSpPr>
          <p:spPr>
            <a:xfrm rot="5400000">
              <a:off x="1121047" y="185995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0" name="Google Shape;430;p3"/>
            <p:cNvSpPr/>
            <p:nvPr/>
          </p:nvSpPr>
          <p:spPr>
            <a:xfrm rot="5400000">
              <a:off x="1121047" y="1519837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3"/>
            <p:cNvSpPr/>
            <p:nvPr/>
          </p:nvSpPr>
          <p:spPr>
            <a:xfrm rot="5400000">
              <a:off x="1121047" y="11797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2" name="Google Shape;432;p3"/>
            <p:cNvSpPr/>
            <p:nvPr/>
          </p:nvSpPr>
          <p:spPr>
            <a:xfrm rot="5400000">
              <a:off x="1121047" y="839610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3" name="Google Shape;433;p3"/>
            <p:cNvSpPr/>
            <p:nvPr/>
          </p:nvSpPr>
          <p:spPr>
            <a:xfrm rot="5400000">
              <a:off x="1121047" y="499497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4" name="Google Shape;434;p3"/>
            <p:cNvSpPr/>
            <p:nvPr/>
          </p:nvSpPr>
          <p:spPr>
            <a:xfrm rot="5400000">
              <a:off x="1121047" y="15938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5" name="Google Shape;435;p3"/>
            <p:cNvSpPr/>
            <p:nvPr/>
          </p:nvSpPr>
          <p:spPr>
            <a:xfrm rot="5400000">
              <a:off x="954930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6" name="Google Shape;436;p3"/>
            <p:cNvSpPr/>
            <p:nvPr/>
          </p:nvSpPr>
          <p:spPr>
            <a:xfrm rot="5400000">
              <a:off x="954930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7" name="Google Shape;437;p3"/>
            <p:cNvSpPr/>
            <p:nvPr/>
          </p:nvSpPr>
          <p:spPr>
            <a:xfrm rot="5400000">
              <a:off x="954930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8" name="Google Shape;438;p3"/>
            <p:cNvSpPr/>
            <p:nvPr/>
          </p:nvSpPr>
          <p:spPr>
            <a:xfrm rot="5400000">
              <a:off x="954930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9" name="Google Shape;439;p3"/>
            <p:cNvSpPr/>
            <p:nvPr/>
          </p:nvSpPr>
          <p:spPr>
            <a:xfrm rot="5400000">
              <a:off x="954930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0" name="Google Shape;440;p3"/>
            <p:cNvSpPr/>
            <p:nvPr/>
          </p:nvSpPr>
          <p:spPr>
            <a:xfrm rot="5400000">
              <a:off x="954915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1" name="Google Shape;441;p3"/>
            <p:cNvSpPr/>
            <p:nvPr/>
          </p:nvSpPr>
          <p:spPr>
            <a:xfrm rot="5400000">
              <a:off x="954930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2" name="Google Shape;442;p3"/>
            <p:cNvSpPr/>
            <p:nvPr/>
          </p:nvSpPr>
          <p:spPr>
            <a:xfrm rot="5400000">
              <a:off x="954930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3" name="Google Shape;443;p3"/>
            <p:cNvSpPr/>
            <p:nvPr/>
          </p:nvSpPr>
          <p:spPr>
            <a:xfrm rot="5400000">
              <a:off x="954930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3"/>
            <p:cNvSpPr/>
            <p:nvPr/>
          </p:nvSpPr>
          <p:spPr>
            <a:xfrm rot="5400000">
              <a:off x="788844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5" name="Google Shape;445;p3"/>
            <p:cNvSpPr/>
            <p:nvPr/>
          </p:nvSpPr>
          <p:spPr>
            <a:xfrm rot="5400000">
              <a:off x="788844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6" name="Google Shape;446;p3"/>
            <p:cNvSpPr/>
            <p:nvPr/>
          </p:nvSpPr>
          <p:spPr>
            <a:xfrm rot="5400000">
              <a:off x="788844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7" name="Google Shape;447;p3"/>
            <p:cNvSpPr/>
            <p:nvPr/>
          </p:nvSpPr>
          <p:spPr>
            <a:xfrm rot="5400000">
              <a:off x="788844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8" name="Google Shape;448;p3"/>
            <p:cNvSpPr/>
            <p:nvPr/>
          </p:nvSpPr>
          <p:spPr>
            <a:xfrm rot="5400000">
              <a:off x="788844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9" name="Google Shape;449;p3"/>
            <p:cNvSpPr/>
            <p:nvPr/>
          </p:nvSpPr>
          <p:spPr>
            <a:xfrm rot="5400000">
              <a:off x="788844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0" name="Google Shape;450;p3"/>
            <p:cNvSpPr/>
            <p:nvPr/>
          </p:nvSpPr>
          <p:spPr>
            <a:xfrm rot="5400000">
              <a:off x="788844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1" name="Google Shape;451;p3"/>
            <p:cNvSpPr/>
            <p:nvPr/>
          </p:nvSpPr>
          <p:spPr>
            <a:xfrm rot="5400000">
              <a:off x="788844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2" name="Google Shape;452;p3"/>
            <p:cNvSpPr/>
            <p:nvPr/>
          </p:nvSpPr>
          <p:spPr>
            <a:xfrm rot="5400000">
              <a:off x="788844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3"/>
            <p:cNvSpPr/>
            <p:nvPr/>
          </p:nvSpPr>
          <p:spPr>
            <a:xfrm rot="5400000">
              <a:off x="62275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3"/>
            <p:cNvSpPr/>
            <p:nvPr/>
          </p:nvSpPr>
          <p:spPr>
            <a:xfrm rot="5400000">
              <a:off x="62275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3"/>
            <p:cNvSpPr/>
            <p:nvPr/>
          </p:nvSpPr>
          <p:spPr>
            <a:xfrm rot="5400000">
              <a:off x="62275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3"/>
            <p:cNvSpPr/>
            <p:nvPr/>
          </p:nvSpPr>
          <p:spPr>
            <a:xfrm rot="5400000">
              <a:off x="62275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"/>
            <p:cNvSpPr/>
            <p:nvPr/>
          </p:nvSpPr>
          <p:spPr>
            <a:xfrm rot="5400000">
              <a:off x="62275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"/>
            <p:cNvSpPr/>
            <p:nvPr/>
          </p:nvSpPr>
          <p:spPr>
            <a:xfrm rot="5400000">
              <a:off x="62274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"/>
            <p:cNvSpPr/>
            <p:nvPr/>
          </p:nvSpPr>
          <p:spPr>
            <a:xfrm rot="5400000">
              <a:off x="62275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0" name="Google Shape;460;p3"/>
            <p:cNvSpPr/>
            <p:nvPr/>
          </p:nvSpPr>
          <p:spPr>
            <a:xfrm rot="5400000">
              <a:off x="62275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1" name="Google Shape;461;p3"/>
            <p:cNvSpPr/>
            <p:nvPr/>
          </p:nvSpPr>
          <p:spPr>
            <a:xfrm rot="5400000">
              <a:off x="62275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3"/>
            <p:cNvSpPr/>
            <p:nvPr/>
          </p:nvSpPr>
          <p:spPr>
            <a:xfrm rot="5400000">
              <a:off x="456672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3"/>
            <p:cNvSpPr/>
            <p:nvPr/>
          </p:nvSpPr>
          <p:spPr>
            <a:xfrm rot="5400000">
              <a:off x="456672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3"/>
            <p:cNvSpPr/>
            <p:nvPr/>
          </p:nvSpPr>
          <p:spPr>
            <a:xfrm rot="5400000">
              <a:off x="456672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3"/>
            <p:cNvSpPr/>
            <p:nvPr/>
          </p:nvSpPr>
          <p:spPr>
            <a:xfrm rot="5400000">
              <a:off x="456672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3"/>
            <p:cNvSpPr/>
            <p:nvPr/>
          </p:nvSpPr>
          <p:spPr>
            <a:xfrm rot="5400000">
              <a:off x="456672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3"/>
            <p:cNvSpPr/>
            <p:nvPr/>
          </p:nvSpPr>
          <p:spPr>
            <a:xfrm rot="5400000">
              <a:off x="456672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3"/>
            <p:cNvSpPr/>
            <p:nvPr/>
          </p:nvSpPr>
          <p:spPr>
            <a:xfrm rot="5400000">
              <a:off x="456672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9" name="Google Shape;469;p3"/>
            <p:cNvSpPr/>
            <p:nvPr/>
          </p:nvSpPr>
          <p:spPr>
            <a:xfrm rot="5400000">
              <a:off x="456672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0" name="Google Shape;470;p3"/>
            <p:cNvSpPr/>
            <p:nvPr/>
          </p:nvSpPr>
          <p:spPr>
            <a:xfrm rot="5400000">
              <a:off x="456672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1" name="Google Shape;471;p3"/>
            <p:cNvSpPr/>
            <p:nvPr/>
          </p:nvSpPr>
          <p:spPr>
            <a:xfrm rot="5400000">
              <a:off x="290552" y="-6703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2" name="Google Shape;472;p3"/>
            <p:cNvSpPr/>
            <p:nvPr/>
          </p:nvSpPr>
          <p:spPr>
            <a:xfrm rot="5400000">
              <a:off x="290552" y="33341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3" name="Google Shape;473;p3"/>
            <p:cNvSpPr/>
            <p:nvPr/>
          </p:nvSpPr>
          <p:spPr>
            <a:xfrm rot="5400000">
              <a:off x="290552" y="6735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4" name="Google Shape;474;p3"/>
            <p:cNvSpPr/>
            <p:nvPr/>
          </p:nvSpPr>
          <p:spPr>
            <a:xfrm rot="5400000">
              <a:off x="290552" y="101363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5" name="Google Shape;475;p3"/>
            <p:cNvSpPr/>
            <p:nvPr/>
          </p:nvSpPr>
          <p:spPr>
            <a:xfrm rot="5400000">
              <a:off x="290552" y="135375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6" name="Google Shape;476;p3"/>
            <p:cNvSpPr/>
            <p:nvPr/>
          </p:nvSpPr>
          <p:spPr>
            <a:xfrm rot="5400000">
              <a:off x="290537" y="1693888"/>
              <a:ext cx="61966" cy="75341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7" name="Google Shape;477;p3"/>
            <p:cNvSpPr/>
            <p:nvPr/>
          </p:nvSpPr>
          <p:spPr>
            <a:xfrm rot="5400000">
              <a:off x="290552" y="2034025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8" name="Google Shape;478;p3"/>
            <p:cNvSpPr/>
            <p:nvPr/>
          </p:nvSpPr>
          <p:spPr>
            <a:xfrm rot="5400000">
              <a:off x="290552" y="2374139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9" name="Google Shape;479;p3"/>
            <p:cNvSpPr/>
            <p:nvPr/>
          </p:nvSpPr>
          <p:spPr>
            <a:xfrm rot="5400000">
              <a:off x="290552" y="271425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0" name="Google Shape;480;p3"/>
            <p:cNvSpPr/>
            <p:nvPr/>
          </p:nvSpPr>
          <p:spPr>
            <a:xfrm rot="5400000">
              <a:off x="124429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1" name="Google Shape;481;p3"/>
            <p:cNvSpPr/>
            <p:nvPr/>
          </p:nvSpPr>
          <p:spPr>
            <a:xfrm rot="5400000">
              <a:off x="124429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2" name="Google Shape;482;p3"/>
            <p:cNvSpPr/>
            <p:nvPr/>
          </p:nvSpPr>
          <p:spPr>
            <a:xfrm rot="5400000">
              <a:off x="124429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3" name="Google Shape;483;p3"/>
            <p:cNvSpPr/>
            <p:nvPr/>
          </p:nvSpPr>
          <p:spPr>
            <a:xfrm rot="5400000">
              <a:off x="124429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4" name="Google Shape;484;p3"/>
            <p:cNvSpPr/>
            <p:nvPr/>
          </p:nvSpPr>
          <p:spPr>
            <a:xfrm rot="5400000">
              <a:off x="124429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5" name="Google Shape;485;p3"/>
            <p:cNvSpPr/>
            <p:nvPr/>
          </p:nvSpPr>
          <p:spPr>
            <a:xfrm rot="5400000">
              <a:off x="124429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6" name="Google Shape;486;p3"/>
            <p:cNvSpPr/>
            <p:nvPr/>
          </p:nvSpPr>
          <p:spPr>
            <a:xfrm rot="5400000">
              <a:off x="124429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7" name="Google Shape;487;p3"/>
            <p:cNvSpPr/>
            <p:nvPr/>
          </p:nvSpPr>
          <p:spPr>
            <a:xfrm rot="5400000">
              <a:off x="124429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8" name="Google Shape;488;p3"/>
            <p:cNvSpPr/>
            <p:nvPr/>
          </p:nvSpPr>
          <p:spPr>
            <a:xfrm rot="5400000">
              <a:off x="124429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9" name="Google Shape;489;p3"/>
            <p:cNvSpPr/>
            <p:nvPr/>
          </p:nvSpPr>
          <p:spPr>
            <a:xfrm rot="5400000">
              <a:off x="294802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0" name="Google Shape;490;p3"/>
            <p:cNvSpPr/>
            <p:nvPr/>
          </p:nvSpPr>
          <p:spPr>
            <a:xfrm rot="5400000">
              <a:off x="294802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1" name="Google Shape;491;p3"/>
            <p:cNvSpPr/>
            <p:nvPr/>
          </p:nvSpPr>
          <p:spPr>
            <a:xfrm rot="5400000">
              <a:off x="294802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2" name="Google Shape;492;p3"/>
            <p:cNvSpPr/>
            <p:nvPr/>
          </p:nvSpPr>
          <p:spPr>
            <a:xfrm rot="5400000">
              <a:off x="294802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3" name="Google Shape;493;p3"/>
            <p:cNvSpPr/>
            <p:nvPr/>
          </p:nvSpPr>
          <p:spPr>
            <a:xfrm rot="5400000">
              <a:off x="294802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4" name="Google Shape;494;p3"/>
            <p:cNvSpPr/>
            <p:nvPr/>
          </p:nvSpPr>
          <p:spPr>
            <a:xfrm rot="5400000">
              <a:off x="294801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5" name="Google Shape;495;p3"/>
            <p:cNvSpPr/>
            <p:nvPr/>
          </p:nvSpPr>
          <p:spPr>
            <a:xfrm rot="5400000">
              <a:off x="294802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6" name="Google Shape;496;p3"/>
            <p:cNvSpPr/>
            <p:nvPr/>
          </p:nvSpPr>
          <p:spPr>
            <a:xfrm rot="5400000">
              <a:off x="294802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7" name="Google Shape;497;p3"/>
            <p:cNvSpPr/>
            <p:nvPr/>
          </p:nvSpPr>
          <p:spPr>
            <a:xfrm rot="5400000">
              <a:off x="294802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8" name="Google Shape;498;p3"/>
            <p:cNvSpPr/>
            <p:nvPr/>
          </p:nvSpPr>
          <p:spPr>
            <a:xfrm rot="5400000">
              <a:off x="2781941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9" name="Google Shape;499;p3"/>
            <p:cNvSpPr/>
            <p:nvPr/>
          </p:nvSpPr>
          <p:spPr>
            <a:xfrm rot="5400000">
              <a:off x="2781941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0" name="Google Shape;500;p3"/>
            <p:cNvSpPr/>
            <p:nvPr/>
          </p:nvSpPr>
          <p:spPr>
            <a:xfrm rot="5400000">
              <a:off x="2781941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1" name="Google Shape;501;p3"/>
            <p:cNvSpPr/>
            <p:nvPr/>
          </p:nvSpPr>
          <p:spPr>
            <a:xfrm rot="5400000">
              <a:off x="2781941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2" name="Google Shape;502;p3"/>
            <p:cNvSpPr/>
            <p:nvPr/>
          </p:nvSpPr>
          <p:spPr>
            <a:xfrm rot="5400000">
              <a:off x="2781941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3" name="Google Shape;503;p3"/>
            <p:cNvSpPr/>
            <p:nvPr/>
          </p:nvSpPr>
          <p:spPr>
            <a:xfrm rot="5400000">
              <a:off x="2781941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4" name="Google Shape;504;p3"/>
            <p:cNvSpPr/>
            <p:nvPr/>
          </p:nvSpPr>
          <p:spPr>
            <a:xfrm rot="5400000">
              <a:off x="2781941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5" name="Google Shape;505;p3"/>
            <p:cNvSpPr/>
            <p:nvPr/>
          </p:nvSpPr>
          <p:spPr>
            <a:xfrm rot="5400000">
              <a:off x="2781941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6" name="Google Shape;506;p3"/>
            <p:cNvSpPr/>
            <p:nvPr/>
          </p:nvSpPr>
          <p:spPr>
            <a:xfrm rot="5400000">
              <a:off x="2781941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7" name="Google Shape;507;p3"/>
            <p:cNvSpPr/>
            <p:nvPr/>
          </p:nvSpPr>
          <p:spPr>
            <a:xfrm rot="5400000">
              <a:off x="3114113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8" name="Google Shape;508;p3"/>
            <p:cNvSpPr/>
            <p:nvPr/>
          </p:nvSpPr>
          <p:spPr>
            <a:xfrm rot="5400000">
              <a:off x="3114113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9" name="Google Shape;509;p3"/>
            <p:cNvSpPr/>
            <p:nvPr/>
          </p:nvSpPr>
          <p:spPr>
            <a:xfrm rot="5400000">
              <a:off x="3114113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0" name="Google Shape;510;p3"/>
            <p:cNvSpPr/>
            <p:nvPr/>
          </p:nvSpPr>
          <p:spPr>
            <a:xfrm rot="5400000">
              <a:off x="3114113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3"/>
            <p:cNvSpPr/>
            <p:nvPr/>
          </p:nvSpPr>
          <p:spPr>
            <a:xfrm rot="5400000">
              <a:off x="3114113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2" name="Google Shape;512;p3"/>
            <p:cNvSpPr/>
            <p:nvPr/>
          </p:nvSpPr>
          <p:spPr>
            <a:xfrm rot="5400000">
              <a:off x="3114113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3" name="Google Shape;513;p3"/>
            <p:cNvSpPr/>
            <p:nvPr/>
          </p:nvSpPr>
          <p:spPr>
            <a:xfrm rot="5400000">
              <a:off x="3114113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3"/>
            <p:cNvSpPr/>
            <p:nvPr/>
          </p:nvSpPr>
          <p:spPr>
            <a:xfrm rot="5400000">
              <a:off x="3114113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5" name="Google Shape;515;p3"/>
            <p:cNvSpPr/>
            <p:nvPr/>
          </p:nvSpPr>
          <p:spPr>
            <a:xfrm rot="5400000">
              <a:off x="3114113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6" name="Google Shape;516;p3"/>
            <p:cNvSpPr/>
            <p:nvPr/>
          </p:nvSpPr>
          <p:spPr>
            <a:xfrm rot="5400000">
              <a:off x="3114113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3"/>
            <p:cNvSpPr/>
            <p:nvPr/>
          </p:nvSpPr>
          <p:spPr>
            <a:xfrm rot="5400000">
              <a:off x="3114113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18" name="Google Shape;518;p3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3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0" name="Google Shape;520;p3"/>
          <p:cNvSpPr/>
          <p:nvPr>
            <p:ph idx="2" type="pic"/>
          </p:nvPr>
        </p:nvSpPr>
        <p:spPr>
          <a:xfrm>
            <a:off x="952655" y="789551"/>
            <a:ext cx="2322863" cy="3564396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3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522" name="Google Shape;5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9489" y="139958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"/>
          <p:cNvSpPr/>
          <p:nvPr/>
        </p:nvSpPr>
        <p:spPr>
          <a:xfrm>
            <a:off x="3291439" y="1613898"/>
            <a:ext cx="5860521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4" name="Google Shape;129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4000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295" name="Google Shape;129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4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7" name="Google Shape;527;p4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4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"/>
          <p:cNvSpPr txBox="1"/>
          <p:nvPr>
            <p:ph idx="1" type="body"/>
          </p:nvPr>
        </p:nvSpPr>
        <p:spPr>
          <a:xfrm>
            <a:off x="196374" y="897564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1" name="Google Shape;531;p5"/>
          <p:cNvSpPr txBox="1"/>
          <p:nvPr>
            <p:ph idx="10" type="dt"/>
          </p:nvPr>
        </p:nvSpPr>
        <p:spPr>
          <a:xfrm>
            <a:off x="681458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2" name="Google Shape;532;p5"/>
          <p:cNvSpPr txBox="1"/>
          <p:nvPr>
            <p:ph idx="11" type="ftr"/>
          </p:nvPr>
        </p:nvSpPr>
        <p:spPr>
          <a:xfrm>
            <a:off x="317822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3" name="Google Shape;533;p5"/>
          <p:cNvSpPr txBox="1"/>
          <p:nvPr>
            <p:ph idx="12" type="sldNum"/>
          </p:nvPr>
        </p:nvSpPr>
        <p:spPr>
          <a:xfrm>
            <a:off x="660722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6" name="Google Shape;536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37" name="Google Shape;537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38" name="Google Shape;5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7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42" name="Google Shape;542;p7"/>
          <p:cNvGrpSpPr/>
          <p:nvPr/>
        </p:nvGrpSpPr>
        <p:grpSpPr>
          <a:xfrm rot="10800000">
            <a:off x="1222755" y="0"/>
            <a:ext cx="1776256" cy="3088027"/>
            <a:chOff x="9723323" y="2696006"/>
            <a:chExt cx="2367725" cy="4117369"/>
          </a:xfrm>
        </p:grpSpPr>
        <p:sp>
          <p:nvSpPr>
            <p:cNvPr id="543" name="Google Shape;543;p7"/>
            <p:cNvSpPr/>
            <p:nvPr/>
          </p:nvSpPr>
          <p:spPr>
            <a:xfrm>
              <a:off x="9723323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10180218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10637112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11094007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11550902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12007807" y="336534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11774014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11317120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1086022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10403331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994643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9723323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10180218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10637112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11094007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11550902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12007807" y="3811572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11774014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11317120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1086022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10403331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994643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9723323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10180218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10637112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11094007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11550902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12007807" y="4257798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11774014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11317120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1086022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10403331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994643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9723323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10180218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10637112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11094007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11550902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12007807" y="4704024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11774014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11317120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1086022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10403331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994643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9723323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10180218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10637112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11094007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11550902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12007807" y="5150250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11774014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11317120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1086022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10403331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994643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9723323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10180218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10637112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11094007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11550902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12007807" y="559656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11774014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11317120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1086022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10403331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994643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9723323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10180218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10637112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11094007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11550902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12007807" y="6042791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11774014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11317120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1086022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10403331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994643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9723323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10180218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10637112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11094007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11550902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12007806" y="6489032"/>
              <a:ext cx="83242" cy="101210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11774014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11317120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1086022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10403331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994643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9723323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10180218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10637112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11094007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11550902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12007807" y="2919119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11774014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11317120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1086022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10403331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994643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11774014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11317120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1086022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10403331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994643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47" name="Google Shape;647;p7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8" name="Google Shape;648;p7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Report Standard Page">
  <p:cSld name="1_Report Standard Page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"/>
          <p:cNvSpPr/>
          <p:nvPr/>
        </p:nvSpPr>
        <p:spPr>
          <a:xfrm flipH="1" rot="10800000">
            <a:off x="0" y="-255985"/>
            <a:ext cx="9144000" cy="121444"/>
          </a:xfrm>
          <a:custGeom>
            <a:rect b="b" l="l" r="r" t="t"/>
            <a:pathLst>
              <a:path extrusionOk="0" h="120000" w="8961755">
                <a:moveTo>
                  <a:pt x="0" y="0"/>
                </a:moveTo>
                <a:lnTo>
                  <a:pt x="8961437" y="0"/>
                </a:lnTo>
              </a:path>
            </a:pathLst>
          </a:cu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1" name="Google Shape;651;p8"/>
          <p:cNvSpPr txBox="1"/>
          <p:nvPr/>
        </p:nvSpPr>
        <p:spPr>
          <a:xfrm>
            <a:off x="6940062" y="490775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1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_">
  <p:cSld name="1_1_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4" name="Google Shape;654;p9"/>
          <p:cNvSpPr txBox="1"/>
          <p:nvPr>
            <p:ph idx="11" type="ftr"/>
          </p:nvPr>
        </p:nvSpPr>
        <p:spPr>
          <a:xfrm>
            <a:off x="196374" y="46659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ull Image">
  <p:cSld name="2_Full Image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0"/>
          <p:cNvSpPr/>
          <p:nvPr>
            <p:ph idx="2" type="pic"/>
          </p:nvPr>
        </p:nvSpPr>
        <p:spPr>
          <a:xfrm>
            <a:off x="0" y="-1"/>
            <a:ext cx="9144000" cy="25717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78475" y="238580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88334" y="4630341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jp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youtube.com/watch?v=vlKBQ3g0w_E&amp;list=PLcxqFaocb9WIQJ-kptyPuiMSVWZVd2ff_&amp;index=1" TargetMode="External"/><Relationship Id="rId4" Type="http://schemas.openxmlformats.org/officeDocument/2006/relationships/image" Target="../media/image28.jpg"/><Relationship Id="rId9" Type="http://schemas.openxmlformats.org/officeDocument/2006/relationships/hyperlink" Target="https://www.youtube.com/watch?v=NV8UD9QnJ4A&amp;list=PLcxqFaocb9WLaza2kOjkUCDIQGbzNos6p" TargetMode="External"/><Relationship Id="rId5" Type="http://schemas.openxmlformats.org/officeDocument/2006/relationships/hyperlink" Target="https://www.youtube.com/watch?v=aVPk_FE9O3s&amp;list=PLcxqFaocb9WJ8g8TZPsHQIEcSjKW9F0IE&amp;index=2" TargetMode="External"/><Relationship Id="rId6" Type="http://schemas.openxmlformats.org/officeDocument/2006/relationships/image" Target="../media/image31.jpg"/><Relationship Id="rId7" Type="http://schemas.openxmlformats.org/officeDocument/2006/relationships/hyperlink" Target="https://www.youtube.com/watch?v=xQzhXhq1ZyI&amp;list=PLcxqFaocb9WLtnq-rpXbRy5hnKECxr95G" TargetMode="External"/><Relationship Id="rId8" Type="http://schemas.openxmlformats.org/officeDocument/2006/relationships/image" Target="../media/image2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34.jpg"/><Relationship Id="rId9" Type="http://schemas.openxmlformats.org/officeDocument/2006/relationships/image" Target="../media/image38.jpg"/><Relationship Id="rId5" Type="http://schemas.openxmlformats.org/officeDocument/2006/relationships/image" Target="../media/image37.png"/><Relationship Id="rId6" Type="http://schemas.openxmlformats.org/officeDocument/2006/relationships/image" Target="../media/image36.png"/><Relationship Id="rId7" Type="http://schemas.openxmlformats.org/officeDocument/2006/relationships/image" Target="../media/image39.png"/><Relationship Id="rId8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2"/>
          <p:cNvSpPr txBox="1"/>
          <p:nvPr>
            <p:ph idx="1" type="subTitle"/>
          </p:nvPr>
        </p:nvSpPr>
        <p:spPr>
          <a:xfrm>
            <a:off x="3356393" y="2456238"/>
            <a:ext cx="63000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b="1" lang="en" sz="36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b="1" sz="360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01" name="Google Shape;1301;p22"/>
          <p:cNvSpPr txBox="1"/>
          <p:nvPr>
            <p:ph type="ctrTitle"/>
          </p:nvPr>
        </p:nvSpPr>
        <p:spPr>
          <a:xfrm>
            <a:off x="3424025" y="249492"/>
            <a:ext cx="6050248" cy="20585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Quattrocento Sans"/>
              <a:buNone/>
            </a:pPr>
            <a:r>
              <a:rPr lang="en" sz="3300"/>
              <a:t>SAP EWM </a:t>
            </a:r>
            <a:br>
              <a:rPr lang="en" sz="3300"/>
            </a:br>
            <a:r>
              <a:rPr lang="en" sz="3300"/>
              <a:t>EXTENDED WAREHOUSE MANAGEMENT TRAINING</a:t>
            </a:r>
            <a:endParaRPr sz="3300"/>
          </a:p>
        </p:txBody>
      </p:sp>
      <p:sp>
        <p:nvSpPr>
          <p:cNvPr id="1302" name="Google Shape;1302;p22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31"/>
          <p:cNvSpPr txBox="1"/>
          <p:nvPr/>
        </p:nvSpPr>
        <p:spPr>
          <a:xfrm>
            <a:off x="172650" y="300350"/>
            <a:ext cx="79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Configure Cycle counting</a:t>
            </a:r>
            <a:endParaRPr b="1" i="0" sz="1800" u="none" cap="none" strike="noStrike">
              <a:solidFill>
                <a:srgbClr val="0070C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31"/>
          <p:cNvSpPr txBox="1"/>
          <p:nvPr/>
        </p:nvSpPr>
        <p:spPr>
          <a:xfrm>
            <a:off x="172650" y="683300"/>
            <a:ext cx="8589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warehouse number, you define the following for the cycle counting physical inventory procedure: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indicator is maintained according to the master data of the material. Can be found in the menu under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Extended Warehouse Management -&gt; Master Data -&gt; Product -&gt; Maintain Warehouse Product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7" name="Google Shape;13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75" y="1808850"/>
            <a:ext cx="7153125" cy="25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32"/>
          <p:cNvSpPr txBox="1"/>
          <p:nvPr/>
        </p:nvSpPr>
        <p:spPr>
          <a:xfrm>
            <a:off x="202725" y="-150175"/>
            <a:ext cx="58938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Tolerance group for difference analyser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3" name="Google Shape;14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25" y="876850"/>
            <a:ext cx="8030180" cy="27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3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9" name="Google Shape;1409;p33"/>
          <p:cNvSpPr txBox="1"/>
          <p:nvPr/>
        </p:nvSpPr>
        <p:spPr>
          <a:xfrm>
            <a:off x="167375" y="275825"/>
            <a:ext cx="63423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Priorities</a:t>
            </a:r>
            <a:endParaRPr b="1" sz="21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1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33"/>
          <p:cNvSpPr txBox="1"/>
          <p:nvPr/>
        </p:nvSpPr>
        <p:spPr>
          <a:xfrm>
            <a:off x="167375" y="651275"/>
            <a:ext cx="862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this IMG activity, you define the priorities that are permitted for each warehouse number. The priority is used to control the ur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1" name="Google Shape;14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00" y="1381725"/>
            <a:ext cx="7130600" cy="30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34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7" name="Google Shape;1417;p34"/>
          <p:cNvSpPr txBox="1"/>
          <p:nvPr/>
        </p:nvSpPr>
        <p:spPr>
          <a:xfrm>
            <a:off x="484800" y="670550"/>
            <a:ext cx="78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34"/>
          <p:cNvSpPr txBox="1"/>
          <p:nvPr/>
        </p:nvSpPr>
        <p:spPr>
          <a:xfrm>
            <a:off x="182425" y="223050"/>
            <a:ext cx="432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Reason for Physical Inventory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9" name="Google Shape;14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75" y="720050"/>
            <a:ext cx="8091700" cy="24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5"/>
          <p:cNvSpPr txBox="1"/>
          <p:nvPr/>
        </p:nvSpPr>
        <p:spPr>
          <a:xfrm>
            <a:off x="114875" y="337875"/>
            <a:ext cx="5195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Standard reason for each PI procedure</a:t>
            </a:r>
            <a:endParaRPr b="0" i="0" sz="19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5" name="Google Shape;14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00" y="814875"/>
            <a:ext cx="7363375" cy="3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6"/>
          <p:cNvSpPr txBox="1"/>
          <p:nvPr/>
        </p:nvSpPr>
        <p:spPr>
          <a:xfrm>
            <a:off x="157650" y="369600"/>
            <a:ext cx="849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Maintain Master data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36"/>
          <p:cNvSpPr txBox="1"/>
          <p:nvPr/>
        </p:nvSpPr>
        <p:spPr>
          <a:xfrm>
            <a:off x="-135175" y="4715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36"/>
          <p:cNvSpPr txBox="1"/>
          <p:nvPr/>
        </p:nvSpPr>
        <p:spPr>
          <a:xfrm>
            <a:off x="202250" y="748875"/>
            <a:ext cx="6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Assign user to Tolerance group for Difference Analyzer - /scwm/pi_user_diff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3" name="Google Shape;14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25" y="1149075"/>
            <a:ext cx="7648700" cy="27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37"/>
          <p:cNvSpPr txBox="1"/>
          <p:nvPr/>
        </p:nvSpPr>
        <p:spPr>
          <a:xfrm>
            <a:off x="255300" y="407700"/>
            <a:ext cx="70179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user to Tolerance group for recount/clearing - /scwm/pi_user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9" name="Google Shape;14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75" y="824850"/>
            <a:ext cx="7731300" cy="29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38"/>
          <p:cNvSpPr txBox="1"/>
          <p:nvPr/>
        </p:nvSpPr>
        <p:spPr>
          <a:xfrm>
            <a:off x="220013" y="295075"/>
            <a:ext cx="70179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Test Scenario (Storage bin specific)</a:t>
            </a:r>
            <a:endParaRPr b="1" sz="1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p38"/>
          <p:cNvSpPr txBox="1"/>
          <p:nvPr/>
        </p:nvSpPr>
        <p:spPr>
          <a:xfrm>
            <a:off x="292350" y="741375"/>
            <a:ext cx="43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1.Observe the stock in Warehouse monitor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6" name="Google Shape;14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25" y="1253450"/>
            <a:ext cx="7716300" cy="24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9"/>
          <p:cNvSpPr txBox="1"/>
          <p:nvPr/>
        </p:nvSpPr>
        <p:spPr>
          <a:xfrm>
            <a:off x="315350" y="392675"/>
            <a:ext cx="70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PI Document using /scwm/pi_create   &gt; select and set flag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2" name="Google Shape;14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00" y="832650"/>
            <a:ext cx="7370875" cy="27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3" name="Google Shape;1453;p39"/>
          <p:cNvSpPr txBox="1"/>
          <p:nvPr/>
        </p:nvSpPr>
        <p:spPr>
          <a:xfrm>
            <a:off x="47275" y="3574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 Doc 5002 created.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40"/>
          <p:cNvSpPr txBox="1"/>
          <p:nvPr/>
        </p:nvSpPr>
        <p:spPr>
          <a:xfrm>
            <a:off x="195225" y="317575"/>
            <a:ext cx="701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Assign Counter and enter Count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9" name="Google Shape;14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75" y="778725"/>
            <a:ext cx="6980424" cy="29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23"/>
          <p:cNvSpPr txBox="1"/>
          <p:nvPr/>
        </p:nvSpPr>
        <p:spPr>
          <a:xfrm>
            <a:off x="3633953" y="1599642"/>
            <a:ext cx="5510047" cy="1317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SAP EWM TRAINING</a:t>
            </a:r>
            <a:endParaRPr b="1" i="0" sz="4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erson sitting in a chair&#10;&#10;Description automatically generated with medium confidence" id="1309" name="Google Shape;1309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5934" l="10150" r="8718" t="1176"/>
          <a:stretch/>
        </p:blipFill>
        <p:spPr>
          <a:xfrm>
            <a:off x="214987" y="87474"/>
            <a:ext cx="3104678" cy="47640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23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1" name="Google Shape;1311;p23"/>
          <p:cNvSpPr txBox="1"/>
          <p:nvPr/>
        </p:nvSpPr>
        <p:spPr>
          <a:xfrm>
            <a:off x="3633952" y="2841780"/>
            <a:ext cx="3044830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BY:-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Mr. Bijoy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2" name="Google Shape;1312;p23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1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65" name="Google Shape;146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00" y="844063"/>
            <a:ext cx="7288277" cy="320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p41"/>
          <p:cNvSpPr txBox="1"/>
          <p:nvPr/>
        </p:nvSpPr>
        <p:spPr>
          <a:xfrm>
            <a:off x="0" y="356125"/>
            <a:ext cx="86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4. Enter Parent object, item cate., Counted qty, Product, ST, Owner, PED and Save (status will change to Counted)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2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2" name="Google Shape;1472;p42"/>
          <p:cNvSpPr txBox="1"/>
          <p:nvPr/>
        </p:nvSpPr>
        <p:spPr>
          <a:xfrm>
            <a:off x="-308350" y="262800"/>
            <a:ext cx="30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the difference (EWM)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473" name="Google Shape;14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00" y="717800"/>
            <a:ext cx="7070525" cy="16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4" name="Google Shape;147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50" y="2571750"/>
            <a:ext cx="7005675" cy="17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75" y="801800"/>
            <a:ext cx="7168126" cy="3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43"/>
          <p:cNvSpPr txBox="1"/>
          <p:nvPr/>
        </p:nvSpPr>
        <p:spPr>
          <a:xfrm>
            <a:off x="254775" y="343400"/>
            <a:ext cx="70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6. Difference posted in EWM side, Check the result in WH monitor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44"/>
          <p:cNvSpPr txBox="1"/>
          <p:nvPr/>
        </p:nvSpPr>
        <p:spPr>
          <a:xfrm>
            <a:off x="172175" y="320875"/>
            <a:ext cx="70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7. Post the difference for ERP Side (/scwm/diff_analyzer)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6" name="Google Shape;14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50" y="770050"/>
            <a:ext cx="7370875" cy="32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7" name="Google Shape;14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50" y="4034100"/>
            <a:ext cx="235267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Google Shape;1488;p44"/>
          <p:cNvSpPr txBox="1"/>
          <p:nvPr/>
        </p:nvSpPr>
        <p:spPr>
          <a:xfrm>
            <a:off x="355150" y="4253175"/>
            <a:ext cx="53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– WT created to update data in ERP side) 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5"/>
          <p:cNvSpPr txBox="1"/>
          <p:nvPr/>
        </p:nvSpPr>
        <p:spPr>
          <a:xfrm>
            <a:off x="254775" y="343400"/>
            <a:ext cx="70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Observe the results in MMBE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4" name="Google Shape;14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75" y="743600"/>
            <a:ext cx="7716276" cy="26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9" name="Google Shape;14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475" y="475275"/>
            <a:ext cx="7017951" cy="31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5" name="Google Shape;1505;p47"/>
          <p:cNvCxnSpPr/>
          <p:nvPr/>
        </p:nvCxnSpPr>
        <p:spPr>
          <a:xfrm>
            <a:off x="925645" y="3327834"/>
            <a:ext cx="729270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hoto double exposure image of business and finance" id="1506" name="Google Shape;150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272" y="0"/>
            <a:ext cx="9144000" cy="542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47"/>
          <p:cNvSpPr/>
          <p:nvPr/>
        </p:nvSpPr>
        <p:spPr>
          <a:xfrm>
            <a:off x="-16272" y="0"/>
            <a:ext cx="9140428" cy="5426460"/>
          </a:xfrm>
          <a:prstGeom prst="rect">
            <a:avLst/>
          </a:prstGeom>
          <a:solidFill>
            <a:srgbClr val="7030A0">
              <a:alpha val="43921"/>
            </a:srgbClr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47"/>
          <p:cNvSpPr/>
          <p:nvPr/>
        </p:nvSpPr>
        <p:spPr>
          <a:xfrm>
            <a:off x="2109623" y="800360"/>
            <a:ext cx="47445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of Session 10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509" name="Google Shape;150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7224" y="110021"/>
            <a:ext cx="1133475" cy="1119188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Google Shape;1510;p47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Vector | Flat people with question marks background" id="1515" name="Google Shape;1515;p48"/>
          <p:cNvPicPr preferRelativeResize="0"/>
          <p:nvPr/>
        </p:nvPicPr>
        <p:blipFill rotWithShape="1">
          <a:blip r:embed="rId3">
            <a:alphaModFix/>
          </a:blip>
          <a:srcRect b="22246" l="0" r="0" t="2"/>
          <a:stretch/>
        </p:blipFill>
        <p:spPr>
          <a:xfrm>
            <a:off x="574515" y="872374"/>
            <a:ext cx="7832910" cy="3805610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p48"/>
          <p:cNvSpPr txBox="1"/>
          <p:nvPr/>
        </p:nvSpPr>
        <p:spPr>
          <a:xfrm>
            <a:off x="1546876" y="1167594"/>
            <a:ext cx="5700056" cy="4818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FEEL FREE TO ASK QUESTIONS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hpra on Twitter: &quot;Time is running out to share your thoughts on ..." id="1521" name="Google Shape;152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22" y="897564"/>
            <a:ext cx="7651859" cy="34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2" name="Google Shape;1522;p49"/>
          <p:cNvSpPr txBox="1"/>
          <p:nvPr/>
        </p:nvSpPr>
        <p:spPr>
          <a:xfrm>
            <a:off x="627622" y="325039"/>
            <a:ext cx="7888754" cy="401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Feedback</a:t>
            </a:r>
            <a:endParaRPr b="0" i="0" sz="2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50"/>
          <p:cNvSpPr/>
          <p:nvPr/>
        </p:nvSpPr>
        <p:spPr>
          <a:xfrm>
            <a:off x="1069791" y="574746"/>
            <a:ext cx="7199990" cy="4925529"/>
          </a:xfrm>
          <a:custGeom>
            <a:rect b="b" l="l" r="r" t="t"/>
            <a:pathLst>
              <a:path extrusionOk="0" h="2524" w="3690">
                <a:moveTo>
                  <a:pt x="3690" y="0"/>
                </a:moveTo>
                <a:cubicBezTo>
                  <a:pt x="3218" y="1204"/>
                  <a:pt x="2191" y="1108"/>
                  <a:pt x="1488" y="982"/>
                </a:cubicBezTo>
                <a:cubicBezTo>
                  <a:pt x="688" y="838"/>
                  <a:pt x="333" y="1039"/>
                  <a:pt x="172" y="1350"/>
                </a:cubicBezTo>
                <a:cubicBezTo>
                  <a:pt x="0" y="1682"/>
                  <a:pt x="188" y="1938"/>
                  <a:pt x="564" y="2178"/>
                </a:cubicBezTo>
                <a:cubicBezTo>
                  <a:pt x="719" y="2277"/>
                  <a:pt x="780" y="2404"/>
                  <a:pt x="795" y="2524"/>
                </a:cubicBezTo>
                <a:cubicBezTo>
                  <a:pt x="3690" y="2524"/>
                  <a:pt x="3690" y="2524"/>
                  <a:pt x="3690" y="2524"/>
                </a:cubicBezTo>
                <a:lnTo>
                  <a:pt x="3690" y="0"/>
                </a:lnTo>
                <a:close/>
              </a:path>
            </a:pathLst>
          </a:custGeom>
          <a:solidFill>
            <a:schemeClr val="dk1">
              <a:alpha val="54117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8" name="Google Shape;1528;p50"/>
          <p:cNvSpPr/>
          <p:nvPr/>
        </p:nvSpPr>
        <p:spPr>
          <a:xfrm>
            <a:off x="640247" y="-7144"/>
            <a:ext cx="2190886" cy="5155649"/>
          </a:xfrm>
          <a:custGeom>
            <a:rect b="b" l="l" r="r" t="t"/>
            <a:pathLst>
              <a:path extrusionOk="0" h="2642" w="1123">
                <a:moveTo>
                  <a:pt x="0" y="2642"/>
                </a:moveTo>
                <a:cubicBezTo>
                  <a:pt x="856" y="2642"/>
                  <a:pt x="856" y="2642"/>
                  <a:pt x="856" y="2642"/>
                </a:cubicBezTo>
                <a:cubicBezTo>
                  <a:pt x="589" y="2537"/>
                  <a:pt x="394" y="2282"/>
                  <a:pt x="360" y="1964"/>
                </a:cubicBezTo>
                <a:cubicBezTo>
                  <a:pt x="308" y="1472"/>
                  <a:pt x="932" y="1172"/>
                  <a:pt x="1044" y="748"/>
                </a:cubicBezTo>
                <a:cubicBezTo>
                  <a:pt x="1123" y="449"/>
                  <a:pt x="1025" y="151"/>
                  <a:pt x="961" y="0"/>
                </a:cubicBezTo>
                <a:cubicBezTo>
                  <a:pt x="0" y="0"/>
                  <a:pt x="0" y="0"/>
                  <a:pt x="0" y="0"/>
                </a:cubicBezTo>
                <a:lnTo>
                  <a:pt x="0" y="2642"/>
                </a:lnTo>
                <a:close/>
              </a:path>
            </a:pathLst>
          </a:custGeom>
          <a:solidFill>
            <a:schemeClr val="dk1">
              <a:alpha val="25882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9" name="Google Shape;1529;p50"/>
          <p:cNvSpPr/>
          <p:nvPr/>
        </p:nvSpPr>
        <p:spPr>
          <a:xfrm>
            <a:off x="3429820" y="134156"/>
            <a:ext cx="5223138" cy="2144466"/>
          </a:xfrm>
          <a:custGeom>
            <a:rect b="b" l="l" r="r" t="t"/>
            <a:pathLst>
              <a:path extrusionOk="0" h="811" w="2721">
                <a:moveTo>
                  <a:pt x="918" y="744"/>
                </a:moveTo>
                <a:cubicBezTo>
                  <a:pt x="1703" y="811"/>
                  <a:pt x="2448" y="238"/>
                  <a:pt x="2721" y="0"/>
                </a:cubicBezTo>
                <a:cubicBezTo>
                  <a:pt x="0" y="0"/>
                  <a:pt x="0" y="0"/>
                  <a:pt x="0" y="0"/>
                </a:cubicBezTo>
                <a:cubicBezTo>
                  <a:pt x="85" y="213"/>
                  <a:pt x="337" y="695"/>
                  <a:pt x="918" y="744"/>
                </a:cubicBezTo>
                <a:close/>
              </a:path>
            </a:pathLst>
          </a:custGeom>
          <a:solidFill>
            <a:schemeClr val="dk1">
              <a:alpha val="38039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0" name="Google Shape;1530;p50"/>
          <p:cNvSpPr/>
          <p:nvPr/>
        </p:nvSpPr>
        <p:spPr>
          <a:xfrm>
            <a:off x="3180558" y="783970"/>
            <a:ext cx="2782883" cy="3461966"/>
          </a:xfrm>
          <a:prstGeom prst="rect">
            <a:avLst/>
          </a:prstGeom>
          <a:noFill/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31" name="Google Shape;1531;p50"/>
          <p:cNvGrpSpPr/>
          <p:nvPr/>
        </p:nvGrpSpPr>
        <p:grpSpPr>
          <a:xfrm>
            <a:off x="2000675" y="1148911"/>
            <a:ext cx="5142649" cy="2178634"/>
            <a:chOff x="2666872" y="2053355"/>
            <a:chExt cx="6855080" cy="2904846"/>
          </a:xfrm>
        </p:grpSpPr>
        <p:sp>
          <p:nvSpPr>
            <p:cNvPr id="1532" name="Google Shape;1532;p50"/>
            <p:cNvSpPr txBox="1"/>
            <p:nvPr/>
          </p:nvSpPr>
          <p:spPr>
            <a:xfrm>
              <a:off x="2666872" y="2053355"/>
              <a:ext cx="6855080" cy="1477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400"/>
                <a:buFont typeface="Arial"/>
                <a:buNone/>
              </a:pPr>
              <a:r>
                <a:rPr b="0" i="0" lang="en" sz="10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THANK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0"/>
            <p:cNvSpPr txBox="1"/>
            <p:nvPr/>
          </p:nvSpPr>
          <p:spPr>
            <a:xfrm>
              <a:off x="2666872" y="3435445"/>
              <a:ext cx="6855080" cy="1522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400"/>
                <a:buFont typeface="Arial"/>
                <a:buNone/>
              </a:pPr>
              <a:r>
                <a:rPr b="0" i="0" lang="en" sz="10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8" name="Google Shape;1318;p24"/>
          <p:cNvGrpSpPr/>
          <p:nvPr/>
        </p:nvGrpSpPr>
        <p:grpSpPr>
          <a:xfrm>
            <a:off x="7825635" y="1191"/>
            <a:ext cx="1318365" cy="5143500"/>
            <a:chOff x="10431463" y="1588"/>
            <a:chExt cx="1757362" cy="6858000"/>
          </a:xfrm>
        </p:grpSpPr>
        <p:grpSp>
          <p:nvGrpSpPr>
            <p:cNvPr id="1319" name="Google Shape;1319;p24"/>
            <p:cNvGrpSpPr/>
            <p:nvPr/>
          </p:nvGrpSpPr>
          <p:grpSpPr>
            <a:xfrm>
              <a:off x="10544175" y="406400"/>
              <a:ext cx="1525588" cy="6270626"/>
              <a:chOff x="10544175" y="406400"/>
              <a:chExt cx="1525588" cy="6270626"/>
            </a:xfrm>
          </p:grpSpPr>
          <p:sp>
            <p:nvSpPr>
              <p:cNvPr id="1320" name="Google Shape;1320;p24"/>
              <p:cNvSpPr/>
              <p:nvPr/>
            </p:nvSpPr>
            <p:spPr>
              <a:xfrm>
                <a:off x="10544175" y="406400"/>
                <a:ext cx="1525588" cy="6270626"/>
              </a:xfrm>
              <a:custGeom>
                <a:rect b="b" l="l" r="r" t="t"/>
                <a:pathLst>
                  <a:path extrusionOk="0" h="6270626" w="1525588">
                    <a:moveTo>
                      <a:pt x="762794" y="0"/>
                    </a:moveTo>
                    <a:cubicBezTo>
                      <a:pt x="1184073" y="0"/>
                      <a:pt x="1525588" y="1403727"/>
                      <a:pt x="1525588" y="3135313"/>
                    </a:cubicBezTo>
                    <a:cubicBezTo>
                      <a:pt x="1525588" y="4866899"/>
                      <a:pt x="1184073" y="6270626"/>
                      <a:pt x="762794" y="6270626"/>
                    </a:cubicBezTo>
                    <a:cubicBezTo>
                      <a:pt x="341515" y="6270626"/>
                      <a:pt x="0" y="4866899"/>
                      <a:pt x="0" y="3135313"/>
                    </a:cubicBezTo>
                    <a:cubicBezTo>
                      <a:pt x="0" y="1403727"/>
                      <a:pt x="341515" y="0"/>
                      <a:pt x="762794" y="0"/>
                    </a:cubicBezTo>
                    <a:close/>
                    <a:moveTo>
                      <a:pt x="688975" y="777875"/>
                    </a:moveTo>
                    <a:cubicBezTo>
                      <a:pt x="370714" y="777875"/>
                      <a:pt x="112712" y="1835113"/>
                      <a:pt x="112712" y="3139282"/>
                    </a:cubicBezTo>
                    <a:cubicBezTo>
                      <a:pt x="112712" y="4443451"/>
                      <a:pt x="370714" y="5500689"/>
                      <a:pt x="688975" y="5500689"/>
                    </a:cubicBezTo>
                    <a:cubicBezTo>
                      <a:pt x="1007236" y="5500689"/>
                      <a:pt x="1265238" y="4443451"/>
                      <a:pt x="1265238" y="3139282"/>
                    </a:cubicBezTo>
                    <a:cubicBezTo>
                      <a:pt x="1265238" y="1835113"/>
                      <a:pt x="1007236" y="777875"/>
                      <a:pt x="688975" y="77787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lin ang="5400000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10798175" y="2003425"/>
                <a:ext cx="747712" cy="3071814"/>
              </a:xfrm>
              <a:custGeom>
                <a:rect b="b" l="l" r="r" t="t"/>
                <a:pathLst>
                  <a:path extrusionOk="0" h="3071814" w="747712">
                    <a:moveTo>
                      <a:pt x="373856" y="0"/>
                    </a:moveTo>
                    <a:cubicBezTo>
                      <a:pt x="580331" y="0"/>
                      <a:pt x="747712" y="687649"/>
                      <a:pt x="747712" y="1535907"/>
                    </a:cubicBezTo>
                    <a:cubicBezTo>
                      <a:pt x="747712" y="2384165"/>
                      <a:pt x="580331" y="3071814"/>
                      <a:pt x="373856" y="3071814"/>
                    </a:cubicBezTo>
                    <a:cubicBezTo>
                      <a:pt x="167381" y="3071814"/>
                      <a:pt x="0" y="2384165"/>
                      <a:pt x="0" y="1535907"/>
                    </a:cubicBezTo>
                    <a:cubicBezTo>
                      <a:pt x="0" y="687649"/>
                      <a:pt x="167381" y="0"/>
                      <a:pt x="373856" y="0"/>
                    </a:cubicBezTo>
                    <a:close/>
                    <a:moveTo>
                      <a:pt x="312737" y="766763"/>
                    </a:moveTo>
                    <a:cubicBezTo>
                      <a:pt x="207527" y="766763"/>
                      <a:pt x="122237" y="1116096"/>
                      <a:pt x="122237" y="1547020"/>
                    </a:cubicBezTo>
                    <a:cubicBezTo>
                      <a:pt x="122237" y="1977944"/>
                      <a:pt x="207527" y="2327277"/>
                      <a:pt x="312737" y="2327277"/>
                    </a:cubicBezTo>
                    <a:cubicBezTo>
                      <a:pt x="417947" y="2327277"/>
                      <a:pt x="503237" y="1977944"/>
                      <a:pt x="503237" y="1547020"/>
                    </a:cubicBezTo>
                    <a:cubicBezTo>
                      <a:pt x="503237" y="1116096"/>
                      <a:pt x="417947" y="766763"/>
                      <a:pt x="312737" y="7667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lin ang="5400000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22" name="Google Shape;1322;p24"/>
            <p:cNvSpPr/>
            <p:nvPr/>
          </p:nvSpPr>
          <p:spPr>
            <a:xfrm>
              <a:off x="10431463" y="1588"/>
              <a:ext cx="1757362" cy="6858000"/>
            </a:xfrm>
            <a:custGeom>
              <a:rect b="b" l="l" r="r" t="t"/>
              <a:pathLst>
                <a:path extrusionOk="0" h="6858000" w="1757362">
                  <a:moveTo>
                    <a:pt x="437076" y="0"/>
                  </a:moveTo>
                  <a:cubicBezTo>
                    <a:pt x="437076" y="0"/>
                    <a:pt x="437076" y="0"/>
                    <a:pt x="1757362" y="0"/>
                  </a:cubicBezTo>
                  <a:lnTo>
                    <a:pt x="1757362" y="6858000"/>
                  </a:lnTo>
                  <a:cubicBezTo>
                    <a:pt x="1757362" y="6858000"/>
                    <a:pt x="1757362" y="6858000"/>
                    <a:pt x="348755" y="6858000"/>
                  </a:cubicBezTo>
                  <a:cubicBezTo>
                    <a:pt x="133614" y="6015433"/>
                    <a:pt x="0" y="4861139"/>
                    <a:pt x="0" y="3589382"/>
                  </a:cubicBezTo>
                  <a:cubicBezTo>
                    <a:pt x="0" y="2145949"/>
                    <a:pt x="169848" y="858379"/>
                    <a:pt x="437076" y="0"/>
                  </a:cubicBezTo>
                  <a:close/>
                  <a:moveTo>
                    <a:pt x="875506" y="404812"/>
                  </a:moveTo>
                  <a:cubicBezTo>
                    <a:pt x="454227" y="404812"/>
                    <a:pt x="112712" y="1808539"/>
                    <a:pt x="112712" y="3540125"/>
                  </a:cubicBezTo>
                  <a:cubicBezTo>
                    <a:pt x="112712" y="5271711"/>
                    <a:pt x="454227" y="6675438"/>
                    <a:pt x="875506" y="6675438"/>
                  </a:cubicBezTo>
                  <a:cubicBezTo>
                    <a:pt x="1296785" y="6675438"/>
                    <a:pt x="1638300" y="5271711"/>
                    <a:pt x="1638300" y="3540125"/>
                  </a:cubicBezTo>
                  <a:cubicBezTo>
                    <a:pt x="1638300" y="1808539"/>
                    <a:pt x="1296785" y="404812"/>
                    <a:pt x="875506" y="4048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3" name="Google Shape;1323;p24"/>
            <p:cNvSpPr/>
            <p:nvPr/>
          </p:nvSpPr>
          <p:spPr>
            <a:xfrm>
              <a:off x="10656887" y="1184275"/>
              <a:ext cx="1152526" cy="4722814"/>
            </a:xfrm>
            <a:custGeom>
              <a:rect b="b" l="l" r="r" t="t"/>
              <a:pathLst>
                <a:path extrusionOk="0" h="4722814" w="1152526">
                  <a:moveTo>
                    <a:pt x="576263" y="0"/>
                  </a:moveTo>
                  <a:cubicBezTo>
                    <a:pt x="894524" y="0"/>
                    <a:pt x="1152526" y="1057238"/>
                    <a:pt x="1152526" y="2361407"/>
                  </a:cubicBezTo>
                  <a:cubicBezTo>
                    <a:pt x="1152526" y="3665576"/>
                    <a:pt x="894524" y="4722814"/>
                    <a:pt x="576263" y="4722814"/>
                  </a:cubicBezTo>
                  <a:cubicBezTo>
                    <a:pt x="258002" y="4722814"/>
                    <a:pt x="0" y="3665576"/>
                    <a:pt x="0" y="2361407"/>
                  </a:cubicBezTo>
                  <a:cubicBezTo>
                    <a:pt x="0" y="1057238"/>
                    <a:pt x="258002" y="0"/>
                    <a:pt x="576263" y="0"/>
                  </a:cubicBezTo>
                  <a:close/>
                  <a:moveTo>
                    <a:pt x="515144" y="819150"/>
                  </a:moveTo>
                  <a:cubicBezTo>
                    <a:pt x="308669" y="819150"/>
                    <a:pt x="141288" y="1506799"/>
                    <a:pt x="141288" y="2355057"/>
                  </a:cubicBezTo>
                  <a:cubicBezTo>
                    <a:pt x="141288" y="3203315"/>
                    <a:pt x="308669" y="3890964"/>
                    <a:pt x="515144" y="3890964"/>
                  </a:cubicBezTo>
                  <a:cubicBezTo>
                    <a:pt x="721619" y="3890964"/>
                    <a:pt x="889000" y="3203315"/>
                    <a:pt x="889000" y="2355057"/>
                  </a:cubicBezTo>
                  <a:cubicBezTo>
                    <a:pt x="889000" y="1506799"/>
                    <a:pt x="721619" y="819150"/>
                    <a:pt x="515144" y="81915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10920412" y="2770188"/>
              <a:ext cx="381000" cy="1560514"/>
            </a:xfrm>
            <a:custGeom>
              <a:rect b="b" l="l" r="r" t="t"/>
              <a:pathLst>
                <a:path extrusionOk="0" h="1560514" w="381000">
                  <a:moveTo>
                    <a:pt x="190500" y="0"/>
                  </a:moveTo>
                  <a:cubicBezTo>
                    <a:pt x="295710" y="0"/>
                    <a:pt x="381000" y="349333"/>
                    <a:pt x="381000" y="780257"/>
                  </a:cubicBezTo>
                  <a:cubicBezTo>
                    <a:pt x="381000" y="1211181"/>
                    <a:pt x="295710" y="1560514"/>
                    <a:pt x="190500" y="1560514"/>
                  </a:cubicBezTo>
                  <a:cubicBezTo>
                    <a:pt x="85290" y="1560514"/>
                    <a:pt x="0" y="1211181"/>
                    <a:pt x="0" y="780257"/>
                  </a:cubicBezTo>
                  <a:cubicBezTo>
                    <a:pt x="0" y="349333"/>
                    <a:pt x="85290" y="0"/>
                    <a:pt x="1905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25" name="Google Shape;1325;p24"/>
          <p:cNvGrpSpPr/>
          <p:nvPr/>
        </p:nvGrpSpPr>
        <p:grpSpPr>
          <a:xfrm>
            <a:off x="4355919" y="1568060"/>
            <a:ext cx="3979435" cy="2007381"/>
            <a:chOff x="4595620" y="2090746"/>
            <a:chExt cx="6515292" cy="2676508"/>
          </a:xfrm>
        </p:grpSpPr>
        <p:grpSp>
          <p:nvGrpSpPr>
            <p:cNvPr id="1326" name="Google Shape;1326;p24"/>
            <p:cNvGrpSpPr/>
            <p:nvPr/>
          </p:nvGrpSpPr>
          <p:grpSpPr>
            <a:xfrm>
              <a:off x="4595620" y="2090746"/>
              <a:ext cx="6515292" cy="2676508"/>
              <a:chOff x="4572950" y="2090746"/>
              <a:chExt cx="6515292" cy="2676508"/>
            </a:xfrm>
          </p:grpSpPr>
          <p:sp>
            <p:nvSpPr>
              <p:cNvPr id="1327" name="Google Shape;1327;p24"/>
              <p:cNvSpPr/>
              <p:nvPr/>
            </p:nvSpPr>
            <p:spPr>
              <a:xfrm>
                <a:off x="4933092" y="3379305"/>
                <a:ext cx="4146307" cy="335587"/>
              </a:xfrm>
              <a:custGeom>
                <a:rect b="b" l="l" r="r" t="t"/>
                <a:pathLst>
                  <a:path extrusionOk="0" h="121" w="1494">
                    <a:moveTo>
                      <a:pt x="1494" y="9"/>
                    </a:moveTo>
                    <a:cubicBezTo>
                      <a:pt x="1494" y="9"/>
                      <a:pt x="365" y="0"/>
                      <a:pt x="51" y="40"/>
                    </a:cubicBezTo>
                    <a:cubicBezTo>
                      <a:pt x="51" y="40"/>
                      <a:pt x="0" y="57"/>
                      <a:pt x="51" y="73"/>
                    </a:cubicBezTo>
                    <a:cubicBezTo>
                      <a:pt x="102" y="89"/>
                      <a:pt x="934" y="117"/>
                      <a:pt x="1494" y="121"/>
                    </a:cubicBezTo>
                    <a:lnTo>
                      <a:pt x="1494" y="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4000">
                    <a:schemeClr val="accent1"/>
                  </a:gs>
                  <a:gs pos="87000">
                    <a:srgbClr val="69240B"/>
                  </a:gs>
                  <a:gs pos="100000">
                    <a:srgbClr val="69240B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8" name="Google Shape;1328;p24"/>
              <p:cNvSpPr/>
              <p:nvPr/>
            </p:nvSpPr>
            <p:spPr>
              <a:xfrm>
                <a:off x="4684033" y="2780628"/>
                <a:ext cx="2231008" cy="728469"/>
              </a:xfrm>
              <a:custGeom>
                <a:rect b="b" l="l" r="r" t="t"/>
                <a:pathLst>
                  <a:path extrusionOk="0" h="262" w="804">
                    <a:moveTo>
                      <a:pt x="151" y="262"/>
                    </a:moveTo>
                    <a:cubicBezTo>
                      <a:pt x="151" y="262"/>
                      <a:pt x="0" y="168"/>
                      <a:pt x="46" y="84"/>
                    </a:cubicBezTo>
                    <a:cubicBezTo>
                      <a:pt x="91" y="0"/>
                      <a:pt x="691" y="29"/>
                      <a:pt x="804" y="239"/>
                    </a:cubicBezTo>
                    <a:lnTo>
                      <a:pt x="151" y="262"/>
                    </a:lnTo>
                    <a:close/>
                  </a:path>
                </a:pathLst>
              </a:custGeom>
              <a:gradFill>
                <a:gsLst>
                  <a:gs pos="0">
                    <a:srgbClr val="69240B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9" name="Google Shape;1329;p24"/>
              <p:cNvSpPr/>
              <p:nvPr/>
            </p:nvSpPr>
            <p:spPr>
              <a:xfrm>
                <a:off x="4647785" y="3581593"/>
                <a:ext cx="2439142" cy="1185661"/>
              </a:xfrm>
              <a:custGeom>
                <a:rect b="b" l="l" r="r" t="t"/>
                <a:pathLst>
                  <a:path extrusionOk="0" h="426" w="879">
                    <a:moveTo>
                      <a:pt x="833" y="26"/>
                    </a:moveTo>
                    <a:cubicBezTo>
                      <a:pt x="833" y="26"/>
                      <a:pt x="876" y="18"/>
                      <a:pt x="877" y="43"/>
                    </a:cubicBezTo>
                    <a:cubicBezTo>
                      <a:pt x="879" y="68"/>
                      <a:pt x="744" y="388"/>
                      <a:pt x="411" y="407"/>
                    </a:cubicBezTo>
                    <a:cubicBezTo>
                      <a:pt x="77" y="426"/>
                      <a:pt x="0" y="132"/>
                      <a:pt x="160" y="14"/>
                    </a:cubicBezTo>
                    <a:cubicBezTo>
                      <a:pt x="173" y="0"/>
                      <a:pt x="173" y="0"/>
                      <a:pt x="173" y="0"/>
                    </a:cubicBezTo>
                    <a:lnTo>
                      <a:pt x="833" y="26"/>
                    </a:lnTo>
                    <a:close/>
                  </a:path>
                </a:pathLst>
              </a:custGeom>
              <a:solidFill>
                <a:srgbClr val="69240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0" name="Google Shape;1330;p24"/>
              <p:cNvSpPr/>
              <p:nvPr/>
            </p:nvSpPr>
            <p:spPr>
              <a:xfrm>
                <a:off x="10136438" y="3306809"/>
                <a:ext cx="169548" cy="528520"/>
              </a:xfrm>
              <a:custGeom>
                <a:rect b="b" l="l" r="r" t="t"/>
                <a:pathLst>
                  <a:path extrusionOk="0" h="452" w="145">
                    <a:moveTo>
                      <a:pt x="0" y="452"/>
                    </a:moveTo>
                    <a:lnTo>
                      <a:pt x="145" y="285"/>
                    </a:lnTo>
                    <a:lnTo>
                      <a:pt x="145" y="166"/>
                    </a:lnTo>
                    <a:lnTo>
                      <a:pt x="0" y="0"/>
                    </a:lnTo>
                    <a:lnTo>
                      <a:pt x="0" y="452"/>
                    </a:lnTo>
                    <a:close/>
                  </a:path>
                </a:pathLst>
              </a:custGeom>
              <a:gradFill>
                <a:gsLst>
                  <a:gs pos="0">
                    <a:srgbClr val="7F7F7F"/>
                  </a:gs>
                  <a:gs pos="24000">
                    <a:srgbClr val="7F7F7F"/>
                  </a:gs>
                  <a:gs pos="66000">
                    <a:srgbClr val="262626"/>
                  </a:gs>
                  <a:gs pos="100000">
                    <a:srgbClr val="262626"/>
                  </a:gs>
                </a:gsLst>
                <a:lin ang="48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10305986" y="3504419"/>
                <a:ext cx="782256" cy="133299"/>
              </a:xfrm>
              <a:custGeom>
                <a:rect b="b" l="l" r="r" t="t"/>
                <a:pathLst>
                  <a:path extrusionOk="0" h="114" w="669">
                    <a:moveTo>
                      <a:pt x="0" y="114"/>
                    </a:moveTo>
                    <a:lnTo>
                      <a:pt x="669" y="81"/>
                    </a:lnTo>
                    <a:lnTo>
                      <a:pt x="669" y="33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61000">
                    <a:schemeClr val="lt1"/>
                  </a:gs>
                  <a:gs pos="100000">
                    <a:schemeClr val="lt1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2" name="Google Shape;1332;p24"/>
              <p:cNvSpPr/>
              <p:nvPr/>
            </p:nvSpPr>
            <p:spPr>
              <a:xfrm>
                <a:off x="4710926" y="2090746"/>
                <a:ext cx="2434465" cy="1444075"/>
              </a:xfrm>
              <a:custGeom>
                <a:rect b="b" l="l" r="r" t="t"/>
                <a:pathLst>
                  <a:path extrusionOk="0" h="519" w="877">
                    <a:moveTo>
                      <a:pt x="172" y="519"/>
                    </a:moveTo>
                    <a:cubicBezTo>
                      <a:pt x="172" y="519"/>
                      <a:pt x="0" y="359"/>
                      <a:pt x="64" y="217"/>
                    </a:cubicBezTo>
                    <a:cubicBezTo>
                      <a:pt x="128" y="75"/>
                      <a:pt x="398" y="0"/>
                      <a:pt x="614" y="152"/>
                    </a:cubicBezTo>
                    <a:cubicBezTo>
                      <a:pt x="830" y="304"/>
                      <a:pt x="877" y="483"/>
                      <a:pt x="824" y="486"/>
                    </a:cubicBezTo>
                    <a:lnTo>
                      <a:pt x="172" y="51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3" name="Google Shape;1333;p24"/>
              <p:cNvSpPr/>
              <p:nvPr/>
            </p:nvSpPr>
            <p:spPr>
              <a:xfrm>
                <a:off x="4572950" y="3581593"/>
                <a:ext cx="2491760" cy="673512"/>
              </a:xfrm>
              <a:custGeom>
                <a:rect b="b" l="l" r="r" t="t"/>
                <a:pathLst>
                  <a:path extrusionOk="0" h="242" w="898">
                    <a:moveTo>
                      <a:pt x="188" y="0"/>
                    </a:moveTo>
                    <a:cubicBezTo>
                      <a:pt x="870" y="20"/>
                      <a:pt x="870" y="20"/>
                      <a:pt x="870" y="20"/>
                    </a:cubicBezTo>
                    <a:cubicBezTo>
                      <a:pt x="870" y="20"/>
                      <a:pt x="898" y="20"/>
                      <a:pt x="886" y="43"/>
                    </a:cubicBezTo>
                    <a:cubicBezTo>
                      <a:pt x="877" y="59"/>
                      <a:pt x="720" y="242"/>
                      <a:pt x="382" y="231"/>
                    </a:cubicBezTo>
                    <a:cubicBezTo>
                      <a:pt x="36" y="220"/>
                      <a:pt x="0" y="81"/>
                      <a:pt x="18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76000">
                    <a:srgbClr val="9E3611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8687687" y="3306809"/>
                <a:ext cx="1504878" cy="528520"/>
              </a:xfrm>
              <a:custGeom>
                <a:rect b="b" l="l" r="r" t="t"/>
                <a:pathLst>
                  <a:path extrusionOk="0" h="190" w="542">
                    <a:moveTo>
                      <a:pt x="542" y="95"/>
                    </a:moveTo>
                    <a:cubicBezTo>
                      <a:pt x="542" y="47"/>
                      <a:pt x="533" y="7"/>
                      <a:pt x="522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9" y="41"/>
                      <a:pt x="16" y="64"/>
                      <a:pt x="16" y="91"/>
                    </a:cubicBezTo>
                    <a:cubicBezTo>
                      <a:pt x="16" y="118"/>
                      <a:pt x="10" y="140"/>
                      <a:pt x="1" y="148"/>
                    </a:cubicBezTo>
                    <a:cubicBezTo>
                      <a:pt x="522" y="190"/>
                      <a:pt x="522" y="190"/>
                      <a:pt x="522" y="190"/>
                    </a:cubicBezTo>
                    <a:cubicBezTo>
                      <a:pt x="533" y="182"/>
                      <a:pt x="542" y="142"/>
                      <a:pt x="542" y="95"/>
                    </a:cubicBez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61000">
                    <a:schemeClr val="lt1"/>
                  </a:gs>
                  <a:gs pos="100000">
                    <a:schemeClr val="lt1"/>
                  </a:gs>
                </a:gsLst>
                <a:lin ang="1631999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35" name="Google Shape;1335;p24"/>
            <p:cNvSpPr/>
            <p:nvPr/>
          </p:nvSpPr>
          <p:spPr>
            <a:xfrm>
              <a:off x="8857812" y="3385765"/>
              <a:ext cx="45719" cy="348521"/>
            </a:xfrm>
            <a:custGeom>
              <a:rect b="b" l="l" r="r" t="t"/>
              <a:pathLst>
                <a:path extrusionOk="0" h="339868" w="63554">
                  <a:moveTo>
                    <a:pt x="0" y="0"/>
                  </a:moveTo>
                  <a:cubicBezTo>
                    <a:pt x="35100" y="0"/>
                    <a:pt x="63554" y="76082"/>
                    <a:pt x="63554" y="169934"/>
                  </a:cubicBezTo>
                  <a:cubicBezTo>
                    <a:pt x="63554" y="263786"/>
                    <a:pt x="35100" y="339868"/>
                    <a:pt x="0" y="339868"/>
                  </a:cubicBezTo>
                </a:path>
              </a:pathLst>
            </a:custGeom>
            <a:noFill/>
            <a:ln cap="rnd" cmpd="sng" w="127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6" name="Google Shape;1336;p24"/>
            <p:cNvSpPr/>
            <p:nvPr/>
          </p:nvSpPr>
          <p:spPr>
            <a:xfrm>
              <a:off x="9994047" y="3307856"/>
              <a:ext cx="62254" cy="519495"/>
            </a:xfrm>
            <a:custGeom>
              <a:rect b="b" l="l" r="r" t="t"/>
              <a:pathLst>
                <a:path extrusionOk="0" h="339868" w="63554">
                  <a:moveTo>
                    <a:pt x="0" y="0"/>
                  </a:moveTo>
                  <a:cubicBezTo>
                    <a:pt x="35100" y="0"/>
                    <a:pt x="63554" y="76082"/>
                    <a:pt x="63554" y="169934"/>
                  </a:cubicBezTo>
                  <a:cubicBezTo>
                    <a:pt x="63554" y="263786"/>
                    <a:pt x="35100" y="339868"/>
                    <a:pt x="0" y="339868"/>
                  </a:cubicBezTo>
                </a:path>
              </a:pathLst>
            </a:custGeom>
            <a:noFill/>
            <a:ln cap="rnd" cmpd="sng" w="127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37" name="Google Shape;1337;p24"/>
          <p:cNvSpPr/>
          <p:nvPr/>
        </p:nvSpPr>
        <p:spPr>
          <a:xfrm>
            <a:off x="7852384" y="0"/>
            <a:ext cx="1291616" cy="1855833"/>
          </a:xfrm>
          <a:custGeom>
            <a:rect b="b" l="l" r="r" t="t"/>
            <a:pathLst>
              <a:path extrusionOk="0" h="2474444" w="1721706">
                <a:moveTo>
                  <a:pt x="401420" y="0"/>
                </a:moveTo>
                <a:cubicBezTo>
                  <a:pt x="401420" y="0"/>
                  <a:pt x="401420" y="0"/>
                  <a:pt x="1721706" y="0"/>
                </a:cubicBezTo>
                <a:lnTo>
                  <a:pt x="1721706" y="1073177"/>
                </a:lnTo>
                <a:lnTo>
                  <a:pt x="1656650" y="1215037"/>
                </a:lnTo>
                <a:cubicBezTo>
                  <a:pt x="1595556" y="1334034"/>
                  <a:pt x="1522883" y="1449663"/>
                  <a:pt x="1439008" y="1560075"/>
                </a:cubicBezTo>
                <a:lnTo>
                  <a:pt x="1432488" y="1567922"/>
                </a:lnTo>
                <a:lnTo>
                  <a:pt x="1304841" y="1721548"/>
                </a:lnTo>
                <a:cubicBezTo>
                  <a:pt x="1209858" y="1826279"/>
                  <a:pt x="1103862" y="1924867"/>
                  <a:pt x="987231" y="2015461"/>
                </a:cubicBezTo>
                <a:cubicBezTo>
                  <a:pt x="753969" y="2196649"/>
                  <a:pt x="500249" y="2328709"/>
                  <a:pt x="241164" y="2412373"/>
                </a:cubicBezTo>
                <a:lnTo>
                  <a:pt x="125926" y="2444086"/>
                </a:lnTo>
                <a:lnTo>
                  <a:pt x="46081" y="2466059"/>
                </a:lnTo>
                <a:lnTo>
                  <a:pt x="0" y="2474444"/>
                </a:lnTo>
                <a:lnTo>
                  <a:pt x="32177" y="2045688"/>
                </a:lnTo>
                <a:cubicBezTo>
                  <a:pt x="105424" y="1240627"/>
                  <a:pt x="234403" y="536487"/>
                  <a:pt x="401420" y="0"/>
                </a:cubicBezTo>
                <a:close/>
              </a:path>
            </a:pathLst>
          </a:custGeom>
          <a:solidFill>
            <a:schemeClr val="lt1">
              <a:alpha val="14117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24"/>
          <p:cNvSpPr/>
          <p:nvPr/>
        </p:nvSpPr>
        <p:spPr>
          <a:xfrm>
            <a:off x="140729" y="979196"/>
            <a:ext cx="4241514" cy="1361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SAP EWM TRAINING</a:t>
            </a:r>
            <a:br>
              <a:rPr b="0" i="0" lang="en" sz="33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en" sz="3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(Day </a:t>
            </a:r>
            <a:r>
              <a:rPr b="1" lang="en" sz="3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r>
              <a:rPr b="1" i="0" lang="en" sz="3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br>
              <a:rPr b="0" i="0" lang="en" sz="33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24"/>
          <p:cNvSpPr txBox="1"/>
          <p:nvPr/>
        </p:nvSpPr>
        <p:spPr>
          <a:xfrm>
            <a:off x="115631" y="2358647"/>
            <a:ext cx="5226394" cy="132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b="1" i="0" sz="2700" u="none" cap="none" strike="noStrik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1"/>
          <p:cNvSpPr txBox="1"/>
          <p:nvPr/>
        </p:nvSpPr>
        <p:spPr>
          <a:xfrm>
            <a:off x="952655" y="296035"/>
            <a:ext cx="6987217" cy="407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More from AnubhavTrainings.com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9" name="Google Shape;1539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4854" y="860041"/>
            <a:ext cx="4338551" cy="2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0" name="Google Shape;1540;p5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887" y="885860"/>
            <a:ext cx="4693932" cy="254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1" name="Google Shape;1541;p51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4854" y="2262133"/>
            <a:ext cx="4338551" cy="268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2" name="Google Shape;1542;p51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868" y="2397095"/>
            <a:ext cx="4746714" cy="26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52"/>
          <p:cNvSpPr/>
          <p:nvPr/>
        </p:nvSpPr>
        <p:spPr>
          <a:xfrm flipH="1">
            <a:off x="2272708" y="1754585"/>
            <a:ext cx="6871288" cy="3388245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548" name="Google Shape;1548;p5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9744" l="0" r="0" t="29744"/>
          <a:stretch/>
        </p:blipFill>
        <p:spPr>
          <a:xfrm>
            <a:off x="-1" y="670"/>
            <a:ext cx="9144000" cy="36578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549" name="Google Shape;154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0" y="669"/>
            <a:ext cx="9141620" cy="36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0" name="Google Shape;1550;p52"/>
          <p:cNvSpPr/>
          <p:nvPr/>
        </p:nvSpPr>
        <p:spPr>
          <a:xfrm>
            <a:off x="2382" y="-7046"/>
            <a:ext cx="9140428" cy="3665216"/>
          </a:xfrm>
          <a:prstGeom prst="rect">
            <a:avLst/>
          </a:prstGeom>
          <a:solidFill>
            <a:srgbClr val="7030A0">
              <a:alpha val="56862"/>
            </a:srgbClr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52"/>
          <p:cNvSpPr/>
          <p:nvPr/>
        </p:nvSpPr>
        <p:spPr>
          <a:xfrm>
            <a:off x="6135262" y="2194523"/>
            <a:ext cx="2422712" cy="2076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 build the workforce of the future.</a:t>
            </a:r>
            <a:endParaRPr b="0" i="0" sz="9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52"/>
          <p:cNvSpPr/>
          <p:nvPr/>
        </p:nvSpPr>
        <p:spPr>
          <a:xfrm>
            <a:off x="916496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250+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Corporate Clients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3" name="Google Shape;1553;p52"/>
          <p:cNvSpPr/>
          <p:nvPr/>
        </p:nvSpPr>
        <p:spPr>
          <a:xfrm>
            <a:off x="2119409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30,000+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Trained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4" name="Google Shape;1554;p52"/>
          <p:cNvSpPr/>
          <p:nvPr/>
        </p:nvSpPr>
        <p:spPr>
          <a:xfrm>
            <a:off x="3372450" y="2333623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25000+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Placed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55" name="Google Shape;1555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7694" y="1709881"/>
            <a:ext cx="480044" cy="48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6" name="Google Shape;1556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4813" y="1704574"/>
            <a:ext cx="503946" cy="503946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52"/>
          <p:cNvSpPr/>
          <p:nvPr/>
        </p:nvSpPr>
        <p:spPr>
          <a:xfrm>
            <a:off x="474514" y="519175"/>
            <a:ext cx="4929503" cy="8538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We’re committed to empower you to be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" sz="2100" u="none" cap="none" strike="noStrike">
                <a:solidFill>
                  <a:srgbClr val="A6E9EE"/>
                </a:solidFill>
                <a:latin typeface="Arial"/>
                <a:ea typeface="Arial"/>
                <a:cs typeface="Arial"/>
                <a:sym typeface="Arial"/>
              </a:rPr>
              <a:t>#FutureReady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through powerful training solutions.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8" name="Google Shape;1558;p52"/>
          <p:cNvSpPr/>
          <p:nvPr/>
        </p:nvSpPr>
        <p:spPr>
          <a:xfrm>
            <a:off x="391755" y="3914461"/>
            <a:ext cx="2926180" cy="6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59" name="Google Shape;1559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4556" y="1646020"/>
            <a:ext cx="638899" cy="638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0" name="Google Shape;1560;p52"/>
          <p:cNvGrpSpPr/>
          <p:nvPr/>
        </p:nvGrpSpPr>
        <p:grpSpPr>
          <a:xfrm>
            <a:off x="4889472" y="2526841"/>
            <a:ext cx="4209484" cy="2535645"/>
            <a:chOff x="4482563" y="4980191"/>
            <a:chExt cx="3128574" cy="1841396"/>
          </a:xfrm>
        </p:grpSpPr>
        <p:pic>
          <p:nvPicPr>
            <p:cNvPr id="1561" name="Google Shape;1561;p5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2" name="Google Shape;1562;p5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3" name="Google Shape;1563;p52"/>
          <p:cNvSpPr/>
          <p:nvPr/>
        </p:nvSpPr>
        <p:spPr>
          <a:xfrm>
            <a:off x="3370304" y="4181066"/>
            <a:ext cx="1647605" cy="4105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52"/>
          <p:cNvSpPr/>
          <p:nvPr/>
        </p:nvSpPr>
        <p:spPr>
          <a:xfrm>
            <a:off x="3300660" y="4117749"/>
            <a:ext cx="1647605" cy="410513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52"/>
          <p:cNvSpPr/>
          <p:nvPr/>
        </p:nvSpPr>
        <p:spPr>
          <a:xfrm>
            <a:off x="3603165" y="4192724"/>
            <a:ext cx="1100301" cy="2769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Enroll Now!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566" name="Google Shape;156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204" y="15574"/>
            <a:ext cx="1232521" cy="130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53"/>
          <p:cNvSpPr/>
          <p:nvPr/>
        </p:nvSpPr>
        <p:spPr>
          <a:xfrm rot="-5400000">
            <a:off x="1455743" y="-430871"/>
            <a:ext cx="1262669" cy="367253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72" name="Google Shape;1572;p53"/>
          <p:cNvSpPr/>
          <p:nvPr/>
        </p:nvSpPr>
        <p:spPr>
          <a:xfrm>
            <a:off x="4059054" y="996959"/>
            <a:ext cx="4159545" cy="10386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73" name="Google Shape;1573;p53"/>
          <p:cNvSpPr/>
          <p:nvPr/>
        </p:nvSpPr>
        <p:spPr>
          <a:xfrm>
            <a:off x="4140084" y="2571750"/>
            <a:ext cx="3997485" cy="7155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 us today!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www.anubhavtrainings.com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74" name="Google Shape;1574;p53"/>
          <p:cNvSpPr/>
          <p:nvPr/>
        </p:nvSpPr>
        <p:spPr>
          <a:xfrm rot="-5400000">
            <a:off x="1465607" y="1086521"/>
            <a:ext cx="1350150" cy="367253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25"/>
          <p:cNvSpPr txBox="1"/>
          <p:nvPr/>
        </p:nvSpPr>
        <p:spPr>
          <a:xfrm>
            <a:off x="179675" y="247775"/>
            <a:ext cx="654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Outbound Process / Stock Removal Process (Topic)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345" name="Google Shape;1345;p25"/>
          <p:cNvSpPr txBox="1"/>
          <p:nvPr/>
        </p:nvSpPr>
        <p:spPr>
          <a:xfrm>
            <a:off x="292350" y="687825"/>
            <a:ext cx="6532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34036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 to End Outbound process steps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34036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Delivery document types for Outbound, Item types for Outbound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34036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Warehouse Process type &amp; related Configuration, Stock type removal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34036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Stock removal Strategies, Stock removal indicator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25"/>
          <p:cNvSpPr txBox="1"/>
          <p:nvPr/>
        </p:nvSpPr>
        <p:spPr>
          <a:xfrm>
            <a:off x="179675" y="1856875"/>
            <a:ext cx="2996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EWM Physical Inventory</a:t>
            </a:r>
            <a:endParaRPr sz="15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7" name="Google Shape;1347;p25"/>
          <p:cNvSpPr txBox="1"/>
          <p:nvPr/>
        </p:nvSpPr>
        <p:spPr>
          <a:xfrm>
            <a:off x="427500" y="2371650"/>
            <a:ext cx="43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Define Physical Inventory area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26"/>
          <p:cNvSpPr txBox="1"/>
          <p:nvPr>
            <p:ph idx="4294967295" type="title"/>
          </p:nvPr>
        </p:nvSpPr>
        <p:spPr>
          <a:xfrm>
            <a:off x="209750" y="268300"/>
            <a:ext cx="751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mbria"/>
              <a:buNone/>
            </a:pPr>
            <a:r>
              <a:rPr b="1" lang="e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EWM Physical Inventory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4" name="Google Shape;1354;p26"/>
          <p:cNvGrpSpPr/>
          <p:nvPr/>
        </p:nvGrpSpPr>
        <p:grpSpPr>
          <a:xfrm>
            <a:off x="5486139" y="2438816"/>
            <a:ext cx="3078897" cy="376019"/>
            <a:chOff x="2533260" y="2831679"/>
            <a:chExt cx="3283303" cy="383079"/>
          </a:xfrm>
        </p:grpSpPr>
        <p:sp>
          <p:nvSpPr>
            <p:cNvPr id="1355" name="Google Shape;1355;p26"/>
            <p:cNvSpPr txBox="1"/>
            <p:nvPr/>
          </p:nvSpPr>
          <p:spPr>
            <a:xfrm>
              <a:off x="3218950" y="2831679"/>
              <a:ext cx="2597613" cy="367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6" name="Google Shape;1356;p26"/>
            <p:cNvSpPr txBox="1"/>
            <p:nvPr/>
          </p:nvSpPr>
          <p:spPr>
            <a:xfrm>
              <a:off x="2533260" y="2977133"/>
              <a:ext cx="2614023" cy="237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57" name="Google Shape;1357;p26"/>
          <p:cNvSpPr txBox="1"/>
          <p:nvPr/>
        </p:nvSpPr>
        <p:spPr>
          <a:xfrm>
            <a:off x="6082758" y="3272541"/>
            <a:ext cx="2451284" cy="2332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26"/>
          <p:cNvSpPr txBox="1"/>
          <p:nvPr/>
        </p:nvSpPr>
        <p:spPr>
          <a:xfrm>
            <a:off x="3684537" y="2705621"/>
            <a:ext cx="1700859" cy="2332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26"/>
          <p:cNvSpPr txBox="1"/>
          <p:nvPr/>
        </p:nvSpPr>
        <p:spPr>
          <a:xfrm>
            <a:off x="3654491" y="3973567"/>
            <a:ext cx="17010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0" name="Google Shape;1360;p26"/>
          <p:cNvSpPr txBox="1"/>
          <p:nvPr/>
        </p:nvSpPr>
        <p:spPr>
          <a:xfrm>
            <a:off x="6005642" y="2109463"/>
            <a:ext cx="2451284" cy="23324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1" name="Google Shape;1361;p26"/>
          <p:cNvSpPr txBox="1"/>
          <p:nvPr/>
        </p:nvSpPr>
        <p:spPr>
          <a:xfrm>
            <a:off x="97300" y="646800"/>
            <a:ext cx="7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</a:t>
            </a:r>
            <a:r>
              <a:rPr lang="en"/>
              <a:t>rganizational unit in a physical inventory process comprising a number of locations.</a:t>
            </a:r>
            <a:endParaRPr/>
          </a:p>
        </p:txBody>
      </p:sp>
      <p:pic>
        <p:nvPicPr>
          <p:cNvPr id="1362" name="Google Shape;13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00" y="1099800"/>
            <a:ext cx="6915575" cy="29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8" name="Google Shape;13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00" y="535350"/>
            <a:ext cx="7483475" cy="35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8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4" name="Google Shape;1374;p28"/>
          <p:cNvSpPr txBox="1"/>
          <p:nvPr/>
        </p:nvSpPr>
        <p:spPr>
          <a:xfrm>
            <a:off x="265192" y="408378"/>
            <a:ext cx="4671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1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Assign Physical Inventory area to Activity area</a:t>
            </a:r>
            <a:endParaRPr b="1" i="0" sz="2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p28"/>
          <p:cNvSpPr txBox="1"/>
          <p:nvPr/>
        </p:nvSpPr>
        <p:spPr>
          <a:xfrm>
            <a:off x="0" y="748875"/>
            <a:ext cx="68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6" name="Google Shape;13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50" y="886800"/>
            <a:ext cx="7761351" cy="30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9"/>
          <p:cNvSpPr txBox="1"/>
          <p:nvPr/>
        </p:nvSpPr>
        <p:spPr>
          <a:xfrm>
            <a:off x="187675" y="271000"/>
            <a:ext cx="502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Number range for PI Documents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2" name="Google Shape;13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75" y="860325"/>
            <a:ext cx="6604976" cy="29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30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8" name="Google Shape;1388;p30"/>
          <p:cNvSpPr txBox="1"/>
          <p:nvPr/>
        </p:nvSpPr>
        <p:spPr>
          <a:xfrm>
            <a:off x="430400" y="2435075"/>
            <a:ext cx="719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30"/>
          <p:cNvSpPr txBox="1"/>
          <p:nvPr/>
        </p:nvSpPr>
        <p:spPr>
          <a:xfrm>
            <a:off x="177650" y="285325"/>
            <a:ext cx="77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PI specific settings in the warehouse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0" name="Google Shape;13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75" y="781675"/>
            <a:ext cx="7626075" cy="27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