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Corben"/>
      <p:regular r:id="rId27"/>
      <p:bold r:id="rId28"/>
    </p:embeddedFont>
    <p:embeddedFont>
      <p:font typeface="Quattrocento Sans"/>
      <p:regular r:id="rId29"/>
      <p:bold r:id="rId30"/>
      <p:italic r:id="rId31"/>
      <p:boldItalic r:id="rId32"/>
    </p:embeddedFont>
    <p:embeddedFont>
      <p:font typeface="Arial Black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4" roundtripDataSignature="AMtx7mjzT1ah/J1Rl6hAB0/S0KIhqX9z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orben-bold.fntdata"/><Relationship Id="rId27" Type="http://schemas.openxmlformats.org/officeDocument/2006/relationships/font" Target="fonts/Corbe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33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8" name="Google Shape;1298;p1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4" name="Google Shape;1394;p9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2" name="Google Shape;1402;p10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8" name="Google Shape;1408;p1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237febebef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6" name="Google Shape;1416;g237febebef0_1_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5" name="Google Shape;1425;p1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22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3" name="Google Shape;14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4" name="Google Shape;1434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4" name="Google Shape;1444;p23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0" name="Google Shape;1450;p2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6" name="Google Shape;1456;p25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7" name="Google Shape;1467;p26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2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5" name="Google Shape;13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https://unsplash.com/photos/uXB-7la5vqA</a:t>
            </a:r>
            <a:endParaRPr/>
          </a:p>
        </p:txBody>
      </p:sp>
      <p:sp>
        <p:nvSpPr>
          <p:cNvPr id="1306" name="Google Shape;130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76" name="Google Shape;1476;p27:notes"/>
          <p:cNvSpPr/>
          <p:nvPr>
            <p:ph idx="2" type="sldImg"/>
          </p:nvPr>
        </p:nvSpPr>
        <p:spPr>
          <a:xfrm>
            <a:off x="685085" y="1143000"/>
            <a:ext cx="5487829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0" name="Google Shape;1500;p28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5" name="Google Shape;13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6" name="Google Shape;131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38027af0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2" name="Google Shape;1342;g238027af0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237febebef0_2_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8" name="Google Shape;1348;g237febebe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9" name="Google Shape;1349;g237febebef0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6" name="Google Shape;13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7" name="Google Shape;135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237fbc4a02f_1_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1" name="Google Shape;1371;g237fbc4a02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2" name="Google Shape;1372;g237fbc4a02f_1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9" name="Google Shape;1379;p7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37fbc4a02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7" name="Google Shape;1387;g237fbc4a02f_1_2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/>
          <p:nvPr>
            <p:ph type="ctrTitle"/>
          </p:nvPr>
        </p:nvSpPr>
        <p:spPr>
          <a:xfrm>
            <a:off x="4085819" y="519522"/>
            <a:ext cx="4209528" cy="2058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" type="subTitle"/>
          </p:nvPr>
        </p:nvSpPr>
        <p:spPr>
          <a:xfrm>
            <a:off x="4068218" y="2578106"/>
            <a:ext cx="4229910" cy="57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30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8" name="Google Shape;18;p30"/>
          <p:cNvGrpSpPr/>
          <p:nvPr/>
        </p:nvGrpSpPr>
        <p:grpSpPr>
          <a:xfrm>
            <a:off x="88334" y="0"/>
            <a:ext cx="3088831" cy="5001210"/>
            <a:chOff x="117748" y="1"/>
            <a:chExt cx="3527025" cy="6668280"/>
          </a:xfrm>
        </p:grpSpPr>
        <p:sp>
          <p:nvSpPr>
            <p:cNvPr id="19" name="Google Shape;19;p30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30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30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30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30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30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30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26;p30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27;p30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28;p30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29;p30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30;p30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Google Shape;31;p30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Google Shape;32;p30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33;p30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Google Shape;34;p30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Google Shape;35;p30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Google Shape;36;p30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Google Shape;37;p30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Google Shape;38;p30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" name="Google Shape;39;p30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" name="Google Shape;40;p30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" name="Google Shape;41;p30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" name="Google Shape;42;p30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" name="Google Shape;43;p30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" name="Google Shape;44;p30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" name="Google Shape;45;p30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" name="Google Shape;46;p30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" name="Google Shape;47;p30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" name="Google Shape;48;p30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" name="Google Shape;49;p30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" name="Google Shape;50;p30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" name="Google Shape;51;p30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" name="Google Shape;52;p30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" name="Google Shape;53;p30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" name="Google Shape;54;p30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" name="Google Shape;55;p30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" name="Google Shape;56;p30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" name="Google Shape;57;p30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" name="Google Shape;58;p30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" name="Google Shape;59;p30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" name="Google Shape;60;p30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" name="Google Shape;61;p30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" name="Google Shape;62;p30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" name="Google Shape;63;p30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" name="Google Shape;64;p30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65;p30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30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30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" name="Google Shape;68;p30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30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" name="Google Shape;70;p30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" name="Google Shape;71;p30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" name="Google Shape;72;p30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" name="Google Shape;73;p30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" name="Google Shape;74;p30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" name="Google Shape;75;p30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" name="Google Shape;76;p30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" name="Google Shape;77;p30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" name="Google Shape;78;p30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" name="Google Shape;79;p30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" name="Google Shape;80;p30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" name="Google Shape;81;p30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30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30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" name="Google Shape;86;p30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" name="Google Shape;87;p30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30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30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" name="Google Shape;91;p30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30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30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30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" name="Google Shape;95;p30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" name="Google Shape;96;p30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" name="Google Shape;97;p30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30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" name="Google Shape;99;p30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30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30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30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30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30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30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" name="Google Shape;106;p30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" name="Google Shape;107;p30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" name="Google Shape;108;p30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30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30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30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30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30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30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30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30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30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30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30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30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30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30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30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30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30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30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30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30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30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30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30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30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" name="Google Shape;144;p30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30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30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30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30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30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30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30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30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30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30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30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30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30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30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59;p30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30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30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30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30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30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30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30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30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" name="Google Shape;178;p30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30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30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30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30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30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30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30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30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5" name="Google Shape;205;p30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p30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30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30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30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p30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9" name="Google Shape;219;p30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30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30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30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30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30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30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04" name="Google Shape;304;p30"/>
          <p:cNvSpPr txBox="1"/>
          <p:nvPr>
            <p:ph idx="10" type="dt"/>
          </p:nvPr>
        </p:nvSpPr>
        <p:spPr>
          <a:xfrm>
            <a:off x="6636350" y="423554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/>
          <p:nvPr>
            <p:ph type="title"/>
          </p:nvPr>
        </p:nvSpPr>
        <p:spPr>
          <a:xfrm>
            <a:off x="304414" y="249492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attrocento Sans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9" name="Google Shape;659;p39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0" name="Google Shape;660;p3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1" name="Google Shape;661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0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4" name="Google Shape;664;p40"/>
          <p:cNvSpPr txBox="1"/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5" name="Google Shape;665;p40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6" name="Google Shape;666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7" name="Google Shape;667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8" name="Google Shape;66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1352550"/>
            <a:ext cx="4038601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2" y="1341835"/>
            <a:ext cx="4038600" cy="305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ile">
  <p:cSld name="Title Sile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41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3" name="Google Shape;673;p41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4" name="Google Shape;674;p41"/>
          <p:cNvSpPr txBox="1"/>
          <p:nvPr>
            <p:ph type="title"/>
          </p:nvPr>
        </p:nvSpPr>
        <p:spPr>
          <a:xfrm>
            <a:off x="457200" y="303498"/>
            <a:ext cx="8229600" cy="435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Quattrocento Sans"/>
              <a:buNone/>
              <a:defRPr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5" name="Google Shape;675;p41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2"/>
          <p:cNvSpPr/>
          <p:nvPr/>
        </p:nvSpPr>
        <p:spPr>
          <a:xfrm>
            <a:off x="7218983" y="702879"/>
            <a:ext cx="1925017" cy="44406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7142564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9" name="Google Shape;679;p42"/>
          <p:cNvSpPr/>
          <p:nvPr/>
        </p:nvSpPr>
        <p:spPr>
          <a:xfrm>
            <a:off x="729439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0" name="Google Shape;680;p42"/>
          <p:cNvSpPr/>
          <p:nvPr/>
        </p:nvSpPr>
        <p:spPr>
          <a:xfrm>
            <a:off x="763715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1" name="Google Shape;681;p42"/>
          <p:cNvSpPr/>
          <p:nvPr/>
        </p:nvSpPr>
        <p:spPr>
          <a:xfrm>
            <a:off x="7979912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2" name="Google Shape;682;p42"/>
          <p:cNvSpPr/>
          <p:nvPr/>
        </p:nvSpPr>
        <p:spPr>
          <a:xfrm>
            <a:off x="8322673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3" name="Google Shape;683;p42"/>
          <p:cNvSpPr/>
          <p:nvPr/>
        </p:nvSpPr>
        <p:spPr>
          <a:xfrm>
            <a:off x="8665433" y="252400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4" name="Google Shape;684;p42"/>
          <p:cNvSpPr/>
          <p:nvPr/>
        </p:nvSpPr>
        <p:spPr>
          <a:xfrm>
            <a:off x="9008201" y="252400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5" name="Google Shape;685;p42"/>
          <p:cNvSpPr/>
          <p:nvPr/>
        </p:nvSpPr>
        <p:spPr>
          <a:xfrm>
            <a:off x="883281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6" name="Google Shape;686;p42"/>
          <p:cNvSpPr/>
          <p:nvPr/>
        </p:nvSpPr>
        <p:spPr>
          <a:xfrm>
            <a:off x="849005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7" name="Google Shape;687;p42"/>
          <p:cNvSpPr/>
          <p:nvPr/>
        </p:nvSpPr>
        <p:spPr>
          <a:xfrm>
            <a:off x="8147290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8" name="Google Shape;688;p42"/>
          <p:cNvSpPr/>
          <p:nvPr/>
        </p:nvSpPr>
        <p:spPr>
          <a:xfrm>
            <a:off x="7804531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9" name="Google Shape;689;p42"/>
          <p:cNvSpPr/>
          <p:nvPr/>
        </p:nvSpPr>
        <p:spPr>
          <a:xfrm>
            <a:off x="7461769" y="269134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0" name="Google Shape;690;p42"/>
          <p:cNvSpPr/>
          <p:nvPr/>
        </p:nvSpPr>
        <p:spPr>
          <a:xfrm>
            <a:off x="729439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1" name="Google Shape;691;p42"/>
          <p:cNvSpPr/>
          <p:nvPr/>
        </p:nvSpPr>
        <p:spPr>
          <a:xfrm>
            <a:off x="763715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2" name="Google Shape;692;p42"/>
          <p:cNvSpPr/>
          <p:nvPr/>
        </p:nvSpPr>
        <p:spPr>
          <a:xfrm>
            <a:off x="7979912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3" name="Google Shape;693;p42"/>
          <p:cNvSpPr/>
          <p:nvPr/>
        </p:nvSpPr>
        <p:spPr>
          <a:xfrm>
            <a:off x="8322673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4" name="Google Shape;694;p42"/>
          <p:cNvSpPr/>
          <p:nvPr/>
        </p:nvSpPr>
        <p:spPr>
          <a:xfrm>
            <a:off x="8665433" y="285867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5" name="Google Shape;695;p42"/>
          <p:cNvSpPr/>
          <p:nvPr/>
        </p:nvSpPr>
        <p:spPr>
          <a:xfrm>
            <a:off x="9008201" y="285867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6" name="Google Shape;696;p42"/>
          <p:cNvSpPr/>
          <p:nvPr/>
        </p:nvSpPr>
        <p:spPr>
          <a:xfrm>
            <a:off x="883281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7" name="Google Shape;697;p42"/>
          <p:cNvSpPr/>
          <p:nvPr/>
        </p:nvSpPr>
        <p:spPr>
          <a:xfrm>
            <a:off x="849005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8" name="Google Shape;698;p42"/>
          <p:cNvSpPr/>
          <p:nvPr/>
        </p:nvSpPr>
        <p:spPr>
          <a:xfrm>
            <a:off x="8147290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9" name="Google Shape;699;p42"/>
          <p:cNvSpPr/>
          <p:nvPr/>
        </p:nvSpPr>
        <p:spPr>
          <a:xfrm>
            <a:off x="7804531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0" name="Google Shape;700;p42"/>
          <p:cNvSpPr/>
          <p:nvPr/>
        </p:nvSpPr>
        <p:spPr>
          <a:xfrm>
            <a:off x="7461769" y="302601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1" name="Google Shape;701;p42"/>
          <p:cNvSpPr/>
          <p:nvPr/>
        </p:nvSpPr>
        <p:spPr>
          <a:xfrm>
            <a:off x="729439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2" name="Google Shape;702;p42"/>
          <p:cNvSpPr/>
          <p:nvPr/>
        </p:nvSpPr>
        <p:spPr>
          <a:xfrm>
            <a:off x="763715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3" name="Google Shape;703;p42"/>
          <p:cNvSpPr/>
          <p:nvPr/>
        </p:nvSpPr>
        <p:spPr>
          <a:xfrm>
            <a:off x="7979912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4" name="Google Shape;704;p42"/>
          <p:cNvSpPr/>
          <p:nvPr/>
        </p:nvSpPr>
        <p:spPr>
          <a:xfrm>
            <a:off x="8322673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5" name="Google Shape;705;p42"/>
          <p:cNvSpPr/>
          <p:nvPr/>
        </p:nvSpPr>
        <p:spPr>
          <a:xfrm>
            <a:off x="8665433" y="319334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6" name="Google Shape;706;p42"/>
          <p:cNvSpPr/>
          <p:nvPr/>
        </p:nvSpPr>
        <p:spPr>
          <a:xfrm>
            <a:off x="9008201" y="319334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254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7" name="Google Shape;707;p42"/>
          <p:cNvSpPr/>
          <p:nvPr/>
        </p:nvSpPr>
        <p:spPr>
          <a:xfrm>
            <a:off x="883281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8" name="Google Shape;708;p42"/>
          <p:cNvSpPr/>
          <p:nvPr/>
        </p:nvSpPr>
        <p:spPr>
          <a:xfrm>
            <a:off x="849005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9" name="Google Shape;709;p42"/>
          <p:cNvSpPr/>
          <p:nvPr/>
        </p:nvSpPr>
        <p:spPr>
          <a:xfrm>
            <a:off x="8147290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0" name="Google Shape;710;p42"/>
          <p:cNvSpPr/>
          <p:nvPr/>
        </p:nvSpPr>
        <p:spPr>
          <a:xfrm>
            <a:off x="7804531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1" name="Google Shape;711;p42"/>
          <p:cNvSpPr/>
          <p:nvPr/>
        </p:nvSpPr>
        <p:spPr>
          <a:xfrm>
            <a:off x="7461769" y="336068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2" name="Google Shape;712;p42"/>
          <p:cNvSpPr/>
          <p:nvPr/>
        </p:nvSpPr>
        <p:spPr>
          <a:xfrm>
            <a:off x="729439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3" name="Google Shape;713;p42"/>
          <p:cNvSpPr/>
          <p:nvPr/>
        </p:nvSpPr>
        <p:spPr>
          <a:xfrm>
            <a:off x="763715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42"/>
          <p:cNvSpPr/>
          <p:nvPr/>
        </p:nvSpPr>
        <p:spPr>
          <a:xfrm>
            <a:off x="7979912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5" name="Google Shape;715;p42"/>
          <p:cNvSpPr/>
          <p:nvPr/>
        </p:nvSpPr>
        <p:spPr>
          <a:xfrm>
            <a:off x="8322673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6" name="Google Shape;716;p42"/>
          <p:cNvSpPr/>
          <p:nvPr/>
        </p:nvSpPr>
        <p:spPr>
          <a:xfrm>
            <a:off x="8665433" y="352801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7" name="Google Shape;717;p42"/>
          <p:cNvSpPr/>
          <p:nvPr/>
        </p:nvSpPr>
        <p:spPr>
          <a:xfrm>
            <a:off x="9008201" y="3528018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317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883281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9" name="Google Shape;719;p42"/>
          <p:cNvSpPr/>
          <p:nvPr/>
        </p:nvSpPr>
        <p:spPr>
          <a:xfrm>
            <a:off x="849005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0" name="Google Shape;720;p42"/>
          <p:cNvSpPr/>
          <p:nvPr/>
        </p:nvSpPr>
        <p:spPr>
          <a:xfrm>
            <a:off x="8147290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1" name="Google Shape;721;p42"/>
          <p:cNvSpPr/>
          <p:nvPr/>
        </p:nvSpPr>
        <p:spPr>
          <a:xfrm>
            <a:off x="7804531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2" name="Google Shape;722;p42"/>
          <p:cNvSpPr/>
          <p:nvPr/>
        </p:nvSpPr>
        <p:spPr>
          <a:xfrm>
            <a:off x="7461769" y="3695353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3" name="Google Shape;723;p42"/>
          <p:cNvSpPr/>
          <p:nvPr/>
        </p:nvSpPr>
        <p:spPr>
          <a:xfrm>
            <a:off x="729439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4" name="Google Shape;724;p42"/>
          <p:cNvSpPr/>
          <p:nvPr/>
        </p:nvSpPr>
        <p:spPr>
          <a:xfrm>
            <a:off x="763715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5" name="Google Shape;725;p42"/>
          <p:cNvSpPr/>
          <p:nvPr/>
        </p:nvSpPr>
        <p:spPr>
          <a:xfrm>
            <a:off x="7979912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6" name="Google Shape;726;p42"/>
          <p:cNvSpPr/>
          <p:nvPr/>
        </p:nvSpPr>
        <p:spPr>
          <a:xfrm>
            <a:off x="8322673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7" name="Google Shape;727;p42"/>
          <p:cNvSpPr/>
          <p:nvPr/>
        </p:nvSpPr>
        <p:spPr>
          <a:xfrm>
            <a:off x="8665433" y="3862688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8" name="Google Shape;728;p42"/>
          <p:cNvSpPr/>
          <p:nvPr/>
        </p:nvSpPr>
        <p:spPr>
          <a:xfrm>
            <a:off x="9008201" y="3862688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9" name="Google Shape;729;p42"/>
          <p:cNvSpPr/>
          <p:nvPr/>
        </p:nvSpPr>
        <p:spPr>
          <a:xfrm>
            <a:off x="883281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0" name="Google Shape;730;p42"/>
          <p:cNvSpPr/>
          <p:nvPr/>
        </p:nvSpPr>
        <p:spPr>
          <a:xfrm>
            <a:off x="849005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1" name="Google Shape;731;p42"/>
          <p:cNvSpPr/>
          <p:nvPr/>
        </p:nvSpPr>
        <p:spPr>
          <a:xfrm>
            <a:off x="8147290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4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2" name="Google Shape;732;p42"/>
          <p:cNvSpPr/>
          <p:nvPr/>
        </p:nvSpPr>
        <p:spPr>
          <a:xfrm>
            <a:off x="7804531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3" name="Google Shape;733;p42"/>
          <p:cNvSpPr/>
          <p:nvPr/>
        </p:nvSpPr>
        <p:spPr>
          <a:xfrm>
            <a:off x="7461769" y="4030034"/>
            <a:ext cx="62416" cy="75907"/>
          </a:xfrm>
          <a:custGeom>
            <a:rect b="b" l="l" r="r" t="t"/>
            <a:pathLst>
              <a:path extrusionOk="0" h="160591" w="184213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729439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763715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7979912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7" name="Google Shape;737;p42"/>
          <p:cNvSpPr/>
          <p:nvPr/>
        </p:nvSpPr>
        <p:spPr>
          <a:xfrm>
            <a:off x="8322673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8" name="Google Shape;738;p42"/>
          <p:cNvSpPr/>
          <p:nvPr/>
        </p:nvSpPr>
        <p:spPr>
          <a:xfrm>
            <a:off x="8665433" y="4197424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42"/>
          <p:cNvSpPr/>
          <p:nvPr/>
        </p:nvSpPr>
        <p:spPr>
          <a:xfrm>
            <a:off x="9008201" y="4197424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444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0" name="Google Shape;740;p42"/>
          <p:cNvSpPr/>
          <p:nvPr/>
        </p:nvSpPr>
        <p:spPr>
          <a:xfrm>
            <a:off x="883281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1" name="Google Shape;741;p42"/>
          <p:cNvSpPr/>
          <p:nvPr/>
        </p:nvSpPr>
        <p:spPr>
          <a:xfrm>
            <a:off x="849005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2" name="Google Shape;742;p42"/>
          <p:cNvSpPr/>
          <p:nvPr/>
        </p:nvSpPr>
        <p:spPr>
          <a:xfrm>
            <a:off x="8147290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3" name="Google Shape;743;p42"/>
          <p:cNvSpPr/>
          <p:nvPr/>
        </p:nvSpPr>
        <p:spPr>
          <a:xfrm>
            <a:off x="7804531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4" name="Google Shape;744;p42"/>
          <p:cNvSpPr/>
          <p:nvPr/>
        </p:nvSpPr>
        <p:spPr>
          <a:xfrm>
            <a:off x="7461769" y="436475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5" name="Google Shape;745;p42"/>
          <p:cNvSpPr/>
          <p:nvPr/>
        </p:nvSpPr>
        <p:spPr>
          <a:xfrm>
            <a:off x="729439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42"/>
          <p:cNvSpPr/>
          <p:nvPr/>
        </p:nvSpPr>
        <p:spPr>
          <a:xfrm>
            <a:off x="763715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7" name="Google Shape;747;p42"/>
          <p:cNvSpPr/>
          <p:nvPr/>
        </p:nvSpPr>
        <p:spPr>
          <a:xfrm>
            <a:off x="7979912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8" name="Google Shape;748;p42"/>
          <p:cNvSpPr/>
          <p:nvPr/>
        </p:nvSpPr>
        <p:spPr>
          <a:xfrm>
            <a:off x="8322673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9" name="Google Shape;749;p42"/>
          <p:cNvSpPr/>
          <p:nvPr/>
        </p:nvSpPr>
        <p:spPr>
          <a:xfrm>
            <a:off x="8665433" y="4532093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0" name="Google Shape;750;p42"/>
          <p:cNvSpPr/>
          <p:nvPr/>
        </p:nvSpPr>
        <p:spPr>
          <a:xfrm>
            <a:off x="9008201" y="4532093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508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1" name="Google Shape;751;p42"/>
          <p:cNvSpPr/>
          <p:nvPr/>
        </p:nvSpPr>
        <p:spPr>
          <a:xfrm>
            <a:off x="883281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42"/>
          <p:cNvSpPr/>
          <p:nvPr/>
        </p:nvSpPr>
        <p:spPr>
          <a:xfrm>
            <a:off x="849005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42"/>
          <p:cNvSpPr/>
          <p:nvPr/>
        </p:nvSpPr>
        <p:spPr>
          <a:xfrm>
            <a:off x="8147290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42"/>
          <p:cNvSpPr/>
          <p:nvPr/>
        </p:nvSpPr>
        <p:spPr>
          <a:xfrm>
            <a:off x="7804531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42"/>
          <p:cNvSpPr/>
          <p:nvPr/>
        </p:nvSpPr>
        <p:spPr>
          <a:xfrm>
            <a:off x="7461769" y="4699428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42"/>
          <p:cNvSpPr/>
          <p:nvPr/>
        </p:nvSpPr>
        <p:spPr>
          <a:xfrm>
            <a:off x="729439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42"/>
          <p:cNvSpPr/>
          <p:nvPr/>
        </p:nvSpPr>
        <p:spPr>
          <a:xfrm>
            <a:off x="763715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42"/>
          <p:cNvSpPr/>
          <p:nvPr/>
        </p:nvSpPr>
        <p:spPr>
          <a:xfrm>
            <a:off x="7979912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42"/>
          <p:cNvSpPr/>
          <p:nvPr/>
        </p:nvSpPr>
        <p:spPr>
          <a:xfrm>
            <a:off x="8322673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42"/>
          <p:cNvSpPr/>
          <p:nvPr/>
        </p:nvSpPr>
        <p:spPr>
          <a:xfrm>
            <a:off x="8665433" y="4866774"/>
            <a:ext cx="62416" cy="75907"/>
          </a:xfrm>
          <a:custGeom>
            <a:rect b="b" l="l" r="r" t="t"/>
            <a:pathLst>
              <a:path extrusionOk="0" h="160591" w="184213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42"/>
          <p:cNvSpPr/>
          <p:nvPr/>
        </p:nvSpPr>
        <p:spPr>
          <a:xfrm>
            <a:off x="9008200" y="4866774"/>
            <a:ext cx="62448" cy="75907"/>
          </a:xfrm>
          <a:custGeom>
            <a:rect b="b" l="l" r="r" t="t"/>
            <a:pathLst>
              <a:path extrusionOk="0" h="160591" w="184308">
                <a:moveTo>
                  <a:pt x="184309" y="0"/>
                </a:moveTo>
                <a:lnTo>
                  <a:pt x="0" y="160592"/>
                </a:lnTo>
              </a:path>
            </a:pathLst>
          </a:custGeom>
          <a:noFill/>
          <a:ln cap="rnd" cmpd="sng" w="571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2" name="Google Shape;762;p42"/>
          <p:cNvSpPr/>
          <p:nvPr/>
        </p:nvSpPr>
        <p:spPr>
          <a:xfrm>
            <a:off x="883281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3" name="Google Shape;763;p42"/>
          <p:cNvSpPr/>
          <p:nvPr/>
        </p:nvSpPr>
        <p:spPr>
          <a:xfrm>
            <a:off x="849005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4" name="Google Shape;764;p42"/>
          <p:cNvSpPr/>
          <p:nvPr/>
        </p:nvSpPr>
        <p:spPr>
          <a:xfrm>
            <a:off x="8147290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5" name="Google Shape;765;p42"/>
          <p:cNvSpPr/>
          <p:nvPr/>
        </p:nvSpPr>
        <p:spPr>
          <a:xfrm>
            <a:off x="7804531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6" name="Google Shape;766;p42"/>
          <p:cNvSpPr/>
          <p:nvPr/>
        </p:nvSpPr>
        <p:spPr>
          <a:xfrm>
            <a:off x="7461769" y="5034169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7" name="Google Shape;767;p42"/>
          <p:cNvSpPr/>
          <p:nvPr/>
        </p:nvSpPr>
        <p:spPr>
          <a:xfrm>
            <a:off x="729439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8" name="Google Shape;768;p42"/>
          <p:cNvSpPr/>
          <p:nvPr/>
        </p:nvSpPr>
        <p:spPr>
          <a:xfrm>
            <a:off x="763715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9" name="Google Shape;769;p42"/>
          <p:cNvSpPr/>
          <p:nvPr/>
        </p:nvSpPr>
        <p:spPr>
          <a:xfrm>
            <a:off x="7979912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0" name="Google Shape;770;p42"/>
          <p:cNvSpPr/>
          <p:nvPr/>
        </p:nvSpPr>
        <p:spPr>
          <a:xfrm>
            <a:off x="8322673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1" name="Google Shape;771;p42"/>
          <p:cNvSpPr/>
          <p:nvPr/>
        </p:nvSpPr>
        <p:spPr>
          <a:xfrm>
            <a:off x="8665433" y="2189339"/>
            <a:ext cx="62416" cy="75863"/>
          </a:xfrm>
          <a:custGeom>
            <a:rect b="b" l="l" r="r" t="t"/>
            <a:pathLst>
              <a:path extrusionOk="0" h="160496" w="184213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2" name="Google Shape;772;p42"/>
          <p:cNvSpPr/>
          <p:nvPr/>
        </p:nvSpPr>
        <p:spPr>
          <a:xfrm>
            <a:off x="9008201" y="2189339"/>
            <a:ext cx="62446" cy="75863"/>
          </a:xfrm>
          <a:custGeom>
            <a:rect b="b" l="l" r="r" t="t"/>
            <a:pathLst>
              <a:path extrusionOk="0" h="160496" w="184308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cap="rnd" cmpd="sng" w="11425">
            <a:solidFill>
              <a:schemeClr val="accent1">
                <a:alpha val="8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3" name="Google Shape;773;p42"/>
          <p:cNvSpPr/>
          <p:nvPr/>
        </p:nvSpPr>
        <p:spPr>
          <a:xfrm>
            <a:off x="883281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4" name="Google Shape;774;p42"/>
          <p:cNvSpPr/>
          <p:nvPr/>
        </p:nvSpPr>
        <p:spPr>
          <a:xfrm>
            <a:off x="849005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5" name="Google Shape;775;p42"/>
          <p:cNvSpPr/>
          <p:nvPr/>
        </p:nvSpPr>
        <p:spPr>
          <a:xfrm>
            <a:off x="8147290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6" name="Google Shape;776;p42"/>
          <p:cNvSpPr/>
          <p:nvPr/>
        </p:nvSpPr>
        <p:spPr>
          <a:xfrm>
            <a:off x="7804531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7" name="Google Shape;777;p42"/>
          <p:cNvSpPr/>
          <p:nvPr/>
        </p:nvSpPr>
        <p:spPr>
          <a:xfrm>
            <a:off x="7461769" y="2356674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8" name="Google Shape;778;p42"/>
          <p:cNvSpPr/>
          <p:nvPr/>
        </p:nvSpPr>
        <p:spPr>
          <a:xfrm>
            <a:off x="883281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9" name="Google Shape;779;p42"/>
          <p:cNvSpPr/>
          <p:nvPr/>
        </p:nvSpPr>
        <p:spPr>
          <a:xfrm>
            <a:off x="849005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0" name="Google Shape;780;p42"/>
          <p:cNvSpPr/>
          <p:nvPr/>
        </p:nvSpPr>
        <p:spPr>
          <a:xfrm>
            <a:off x="8147290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1" name="Google Shape;781;p42"/>
          <p:cNvSpPr/>
          <p:nvPr/>
        </p:nvSpPr>
        <p:spPr>
          <a:xfrm>
            <a:off x="7804531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2" name="Google Shape;782;p42"/>
          <p:cNvSpPr/>
          <p:nvPr/>
        </p:nvSpPr>
        <p:spPr>
          <a:xfrm>
            <a:off x="7461769" y="2022005"/>
            <a:ext cx="62416" cy="75863"/>
          </a:xfrm>
          <a:custGeom>
            <a:rect b="b" l="l" r="r" t="t"/>
            <a:pathLst>
              <a:path extrusionOk="0" h="160496" w="184213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cap="rnd" cmpd="sng" w="10775">
            <a:solidFill>
              <a:schemeClr val="accent1">
                <a:alpha val="80000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3" name="Google Shape;783;p42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4" name="Google Shape;784;p42"/>
          <p:cNvSpPr txBox="1"/>
          <p:nvPr>
            <p:ph idx="1" type="body"/>
          </p:nvPr>
        </p:nvSpPr>
        <p:spPr>
          <a:xfrm>
            <a:off x="463356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5" name="Google Shape;785;p42"/>
          <p:cNvSpPr txBox="1"/>
          <p:nvPr>
            <p:ph idx="2" type="body"/>
          </p:nvPr>
        </p:nvSpPr>
        <p:spPr>
          <a:xfrm>
            <a:off x="466474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6" name="Google Shape;786;p42"/>
          <p:cNvSpPr txBox="1"/>
          <p:nvPr>
            <p:ph idx="3" type="body"/>
          </p:nvPr>
        </p:nvSpPr>
        <p:spPr>
          <a:xfrm>
            <a:off x="2702905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7" name="Google Shape;787;p42"/>
          <p:cNvSpPr txBox="1"/>
          <p:nvPr>
            <p:ph idx="4" type="body"/>
          </p:nvPr>
        </p:nvSpPr>
        <p:spPr>
          <a:xfrm>
            <a:off x="2702905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8" name="Google Shape;788;p42"/>
          <p:cNvSpPr txBox="1"/>
          <p:nvPr>
            <p:ph idx="5" type="body"/>
          </p:nvPr>
        </p:nvSpPr>
        <p:spPr>
          <a:xfrm>
            <a:off x="4937003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9" name="Google Shape;789;p42"/>
          <p:cNvSpPr txBox="1"/>
          <p:nvPr>
            <p:ph idx="6" type="body"/>
          </p:nvPr>
        </p:nvSpPr>
        <p:spPr>
          <a:xfrm>
            <a:off x="4937003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90" name="Google Shape;790;p42"/>
          <p:cNvSpPr txBox="1"/>
          <p:nvPr>
            <p:ph idx="12" type="sldNum"/>
          </p:nvPr>
        </p:nvSpPr>
        <p:spPr>
          <a:xfrm>
            <a:off x="6526866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 Slide">
  <p:cSld name="1_Thank You Slide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3"/>
          <p:cNvSpPr txBox="1"/>
          <p:nvPr>
            <p:ph idx="11" type="ftr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3" name="Google Shape;793;p43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43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44"/>
          <p:cNvGrpSpPr/>
          <p:nvPr/>
        </p:nvGrpSpPr>
        <p:grpSpPr>
          <a:xfrm rot="-5400000">
            <a:off x="991557" y="1064761"/>
            <a:ext cx="3088027" cy="5002513"/>
            <a:chOff x="117748" y="1"/>
            <a:chExt cx="3527025" cy="6668280"/>
          </a:xfrm>
        </p:grpSpPr>
        <p:sp>
          <p:nvSpPr>
            <p:cNvPr id="797" name="Google Shape;797;p44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8" name="Google Shape;798;p44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9" name="Google Shape;799;p44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0" name="Google Shape;800;p44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1" name="Google Shape;801;p44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2" name="Google Shape;802;p44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3" name="Google Shape;803;p44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4" name="Google Shape;804;p44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5" name="Google Shape;805;p44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6" name="Google Shape;806;p44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44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8" name="Google Shape;808;p44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9" name="Google Shape;809;p44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0" name="Google Shape;810;p44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1" name="Google Shape;811;p44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2" name="Google Shape;812;p44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3" name="Google Shape;813;p44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44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5" name="Google Shape;815;p44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6" name="Google Shape;816;p44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7" name="Google Shape;817;p44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8" name="Google Shape;818;p44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44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0" name="Google Shape;820;p44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1" name="Google Shape;821;p44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2" name="Google Shape;822;p44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3" name="Google Shape;823;p44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44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5" name="Google Shape;825;p44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6" name="Google Shape;826;p44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7" name="Google Shape;827;p44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8" name="Google Shape;828;p44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44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0" name="Google Shape;830;p44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1" name="Google Shape;831;p44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2" name="Google Shape;832;p44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3" name="Google Shape;833;p44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4" name="Google Shape;834;p44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5" name="Google Shape;835;p44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44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7" name="Google Shape;837;p44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8" name="Google Shape;838;p44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9" name="Google Shape;839;p44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0" name="Google Shape;840;p44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44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2" name="Google Shape;842;p44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3" name="Google Shape;843;p44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4" name="Google Shape;844;p44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5" name="Google Shape;845;p44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6" name="Google Shape;846;p44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7" name="Google Shape;847;p44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44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9" name="Google Shape;849;p44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0" name="Google Shape;850;p44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1" name="Google Shape;851;p44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2" name="Google Shape;852;p44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44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4" name="Google Shape;854;p44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5" name="Google Shape;855;p44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6" name="Google Shape;856;p44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7" name="Google Shape;857;p44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8" name="Google Shape;858;p44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9" name="Google Shape;859;p44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44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1" name="Google Shape;861;p44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2" name="Google Shape;862;p44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3" name="Google Shape;863;p44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4" name="Google Shape;864;p44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44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6" name="Google Shape;866;p44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7" name="Google Shape;867;p44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8" name="Google Shape;868;p44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9" name="Google Shape;869;p44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0" name="Google Shape;870;p44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1" name="Google Shape;871;p44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4" name="Google Shape;874;p44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5" name="Google Shape;875;p44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6" name="Google Shape;876;p44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7" name="Google Shape;877;p44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8" name="Google Shape;878;p44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9" name="Google Shape;879;p44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0" name="Google Shape;880;p44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1" name="Google Shape;881;p44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2" name="Google Shape;882;p44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3" name="Google Shape;883;p44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4" name="Google Shape;884;p44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44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6" name="Google Shape;886;p44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7" name="Google Shape;887;p44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8" name="Google Shape;888;p44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9" name="Google Shape;889;p44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0" name="Google Shape;890;p44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1" name="Google Shape;891;p44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8" name="Google Shape;898;p44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9" name="Google Shape;899;p44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0" name="Google Shape;900;p44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1" name="Google Shape;901;p44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2" name="Google Shape;902;p44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3" name="Google Shape;903;p44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4" name="Google Shape;904;p44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5" name="Google Shape;905;p44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6" name="Google Shape;906;p44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7" name="Google Shape;907;p44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8" name="Google Shape;908;p44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9" name="Google Shape;909;p44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0" name="Google Shape;910;p44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1" name="Google Shape;911;p44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2" name="Google Shape;912;p44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3" name="Google Shape;913;p44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4" name="Google Shape;914;p44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5" name="Google Shape;915;p44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6" name="Google Shape;916;p44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44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8" name="Google Shape;918;p44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44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0" name="Google Shape;920;p44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1" name="Google Shape;921;p44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44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3" name="Google Shape;923;p44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6" name="Google Shape;926;p44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7" name="Google Shape;927;p44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8" name="Google Shape;928;p44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3" name="Google Shape;933;p44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44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5" name="Google Shape;935;p44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6" name="Google Shape;936;p44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44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8" name="Google Shape;938;p44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44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0" name="Google Shape;940;p44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1" name="Google Shape;941;p44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2" name="Google Shape;942;p44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3" name="Google Shape;943;p44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44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5" name="Google Shape;945;p44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6" name="Google Shape;946;p44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7" name="Google Shape;947;p44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8" name="Google Shape;948;p44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9" name="Google Shape;949;p44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0" name="Google Shape;950;p44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44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2" name="Google Shape;952;p44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3" name="Google Shape;953;p44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4" name="Google Shape;954;p44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5" name="Google Shape;955;p44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44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7" name="Google Shape;957;p44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8" name="Google Shape;958;p44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9" name="Google Shape;959;p44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0" name="Google Shape;960;p44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1" name="Google Shape;961;p44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2" name="Google Shape;962;p44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44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4" name="Google Shape;964;p44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5" name="Google Shape;965;p44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6" name="Google Shape;966;p44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7" name="Google Shape;967;p44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44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9" name="Google Shape;969;p44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0" name="Google Shape;970;p44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1" name="Google Shape;971;p44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2" name="Google Shape;972;p44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3" name="Google Shape;973;p44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4" name="Google Shape;974;p44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44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6" name="Google Shape;976;p44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7" name="Google Shape;977;p44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8" name="Google Shape;978;p44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9" name="Google Shape;979;p44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44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1" name="Google Shape;981;p44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2" name="Google Shape;982;p44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3" name="Google Shape;983;p44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4" name="Google Shape;984;p44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5" name="Google Shape;985;p44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6" name="Google Shape;986;p44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44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8" name="Google Shape;988;p44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9" name="Google Shape;989;p44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0" name="Google Shape;990;p44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1" name="Google Shape;991;p44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2" name="Google Shape;992;p44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3" name="Google Shape;993;p44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4" name="Google Shape;994;p44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5" name="Google Shape;995;p44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9" name="Google Shape;999;p44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0" name="Google Shape;1000;p44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1" name="Google Shape;1001;p44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44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3" name="Google Shape;1003;p44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44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5" name="Google Shape;1005;p44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6" name="Google Shape;1006;p44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7" name="Google Shape;1007;p44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8" name="Google Shape;1008;p44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9" name="Google Shape;1009;p44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0" name="Google Shape;1010;p44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1" name="Google Shape;1011;p44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2" name="Google Shape;1012;p44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3" name="Google Shape;1013;p44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4" name="Google Shape;1014;p44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5" name="Google Shape;1015;p44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6" name="Google Shape;1016;p44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7" name="Google Shape;1017;p44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8" name="Google Shape;1018;p44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9" name="Google Shape;1019;p44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0" name="Google Shape;1020;p44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1" name="Google Shape;1021;p44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44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3" name="Google Shape;1023;p44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4" name="Google Shape;1024;p44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5" name="Google Shape;1025;p44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6" name="Google Shape;1026;p44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7" name="Google Shape;1027;p44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8" name="Google Shape;1028;p44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9" name="Google Shape;1029;p44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0" name="Google Shape;1030;p44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1" name="Google Shape;1031;p44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2" name="Google Shape;1032;p44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3" name="Google Shape;1033;p44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4" name="Google Shape;1034;p44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5" name="Google Shape;1035;p44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44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7" name="Google Shape;1037;p44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8" name="Google Shape;1038;p44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9" name="Google Shape;1039;p44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0" name="Google Shape;1040;p44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1" name="Google Shape;1041;p44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44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3" name="Google Shape;1043;p44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4" name="Google Shape;1044;p44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5" name="Google Shape;1045;p44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6" name="Google Shape;1046;p44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7" name="Google Shape;1047;p44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8" name="Google Shape;1048;p44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44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0" name="Google Shape;1050;p44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1" name="Google Shape;1051;p44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2" name="Google Shape;1052;p44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3" name="Google Shape;1053;p44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44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5" name="Google Shape;1055;p44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6" name="Google Shape;1056;p44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7" name="Google Shape;1057;p44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8" name="Google Shape;1058;p44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44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0" name="Google Shape;1060;p44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1" name="Google Shape;1061;p44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2" name="Google Shape;1062;p44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3" name="Google Shape;1063;p44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44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5" name="Google Shape;1065;p44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6" name="Google Shape;1066;p44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7" name="Google Shape;1067;p44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8" name="Google Shape;1068;p44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9" name="Google Shape;1069;p44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0" name="Google Shape;1070;p44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44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2" name="Google Shape;1072;p44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3" name="Google Shape;1073;p44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4" name="Google Shape;1074;p44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5" name="Google Shape;1075;p44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44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7" name="Google Shape;1077;p44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8" name="Google Shape;1078;p44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44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0" name="Google Shape;1080;p44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44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82" name="Google Shape;1082;p44"/>
          <p:cNvSpPr/>
          <p:nvPr/>
        </p:nvSpPr>
        <p:spPr>
          <a:xfrm rot="-5400000">
            <a:off x="4314975" y="314475"/>
            <a:ext cx="3169350" cy="6488701"/>
          </a:xfrm>
          <a:custGeom>
            <a:rect b="b" l="l" r="r" t="t"/>
            <a:pathLst>
              <a:path extrusionOk="0" h="8649348" w="4225800">
                <a:moveTo>
                  <a:pt x="4225800" y="996131"/>
                </a:moveTo>
                <a:lnTo>
                  <a:pt x="4225799" y="8649348"/>
                </a:lnTo>
                <a:lnTo>
                  <a:pt x="0" y="8649348"/>
                </a:lnTo>
                <a:lnTo>
                  <a:pt x="1" y="0"/>
                </a:lnTo>
                <a:lnTo>
                  <a:pt x="3229669" y="0"/>
                </a:lnTo>
                <a:cubicBezTo>
                  <a:pt x="3779817" y="0"/>
                  <a:pt x="4225800" y="445983"/>
                  <a:pt x="4225800" y="996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3" name="Google Shape;1083;p44"/>
          <p:cNvSpPr txBox="1"/>
          <p:nvPr>
            <p:ph idx="11" type="ftr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4" name="Google Shape;1084;p44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5" name="Google Shape;1085;p44"/>
          <p:cNvSpPr txBox="1"/>
          <p:nvPr>
            <p:ph idx="1" type="body"/>
          </p:nvPr>
        </p:nvSpPr>
        <p:spPr>
          <a:xfrm>
            <a:off x="412064" y="400624"/>
            <a:ext cx="2106765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6" name="Google Shape;1086;p44"/>
          <p:cNvSpPr txBox="1"/>
          <p:nvPr>
            <p:ph idx="2" type="body"/>
          </p:nvPr>
        </p:nvSpPr>
        <p:spPr>
          <a:xfrm>
            <a:off x="3016128" y="357188"/>
            <a:ext cx="3609044" cy="1188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7" name="Google Shape;1087;p44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">
  <p:cSld name="About Us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5"/>
          <p:cNvSpPr/>
          <p:nvPr/>
        </p:nvSpPr>
        <p:spPr>
          <a:xfrm>
            <a:off x="5922501" y="0"/>
            <a:ext cx="3221499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" name="Google Shape;1090;p45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1" name="Google Shape;1091;p45"/>
          <p:cNvSpPr txBox="1"/>
          <p:nvPr>
            <p:ph idx="12" type="sldNum"/>
          </p:nvPr>
        </p:nvSpPr>
        <p:spPr>
          <a:xfrm>
            <a:off x="5220240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45"/>
          <p:cNvSpPr/>
          <p:nvPr>
            <p:ph idx="2" type="pic"/>
          </p:nvPr>
        </p:nvSpPr>
        <p:spPr>
          <a:xfrm>
            <a:off x="3946056" y="681540"/>
            <a:ext cx="3682221" cy="3564396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93" name="Google Shape;1093;p45"/>
          <p:cNvGrpSpPr/>
          <p:nvPr/>
        </p:nvGrpSpPr>
        <p:grpSpPr>
          <a:xfrm>
            <a:off x="6018655" y="2022005"/>
            <a:ext cx="3121333" cy="3088027"/>
            <a:chOff x="8022783" y="2696006"/>
            <a:chExt cx="4160694" cy="4117369"/>
          </a:xfrm>
        </p:grpSpPr>
        <p:sp>
          <p:nvSpPr>
            <p:cNvPr id="1094" name="Google Shape;1094;p45"/>
            <p:cNvSpPr/>
            <p:nvPr/>
          </p:nvSpPr>
          <p:spPr>
            <a:xfrm>
              <a:off x="9592691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10049586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10506480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10963375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11420270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11877175" y="336534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12100277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11643382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11186488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1072959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10272699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981580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9592691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10049586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10506480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10963375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11420270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11877175" y="3811572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12100277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11643382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11186488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1072959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10272699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981580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9592691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10049586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10506480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10963375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11420270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11877175" y="4257798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12100277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11643382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11186488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1072959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10272699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981580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9592691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10049586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10506480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10963375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11420270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11877175" y="4704024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12100277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11643382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11186488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1072959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10272699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981580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9592691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10049586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10506480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10963375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11420270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11877175" y="5150250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12100277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11643382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11186488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1072959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10272699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981580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9592691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10049586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10506480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10963375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11420270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11877175" y="559656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12100277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11643382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11186488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1072959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10272699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981580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9592691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10049586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10506480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10963375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11420270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11877175" y="6042791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12100277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11643382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11186488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1072959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10272699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981580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8" name="Google Shape;1178;p45"/>
            <p:cNvSpPr/>
            <p:nvPr/>
          </p:nvSpPr>
          <p:spPr>
            <a:xfrm>
              <a:off x="9592691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9" name="Google Shape;1179;p45"/>
            <p:cNvSpPr/>
            <p:nvPr/>
          </p:nvSpPr>
          <p:spPr>
            <a:xfrm>
              <a:off x="10049586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45"/>
            <p:cNvSpPr/>
            <p:nvPr/>
          </p:nvSpPr>
          <p:spPr>
            <a:xfrm>
              <a:off x="10506480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1" name="Google Shape;1181;p45"/>
            <p:cNvSpPr/>
            <p:nvPr/>
          </p:nvSpPr>
          <p:spPr>
            <a:xfrm>
              <a:off x="10963375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11420270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11877174" y="6489032"/>
              <a:ext cx="83242" cy="101210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4" name="Google Shape;1184;p45"/>
            <p:cNvSpPr/>
            <p:nvPr/>
          </p:nvSpPr>
          <p:spPr>
            <a:xfrm>
              <a:off x="12100277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45"/>
            <p:cNvSpPr/>
            <p:nvPr/>
          </p:nvSpPr>
          <p:spPr>
            <a:xfrm>
              <a:off x="11643382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6" name="Google Shape;1186;p45"/>
            <p:cNvSpPr/>
            <p:nvPr/>
          </p:nvSpPr>
          <p:spPr>
            <a:xfrm>
              <a:off x="11186488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7" name="Google Shape;1187;p45"/>
            <p:cNvSpPr/>
            <p:nvPr/>
          </p:nvSpPr>
          <p:spPr>
            <a:xfrm>
              <a:off x="1072959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8" name="Google Shape;1188;p45"/>
            <p:cNvSpPr/>
            <p:nvPr/>
          </p:nvSpPr>
          <p:spPr>
            <a:xfrm>
              <a:off x="10272699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9" name="Google Shape;1189;p45"/>
            <p:cNvSpPr/>
            <p:nvPr/>
          </p:nvSpPr>
          <p:spPr>
            <a:xfrm>
              <a:off x="981580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45"/>
            <p:cNvSpPr/>
            <p:nvPr/>
          </p:nvSpPr>
          <p:spPr>
            <a:xfrm>
              <a:off x="9592691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10049586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2" name="Google Shape;1192;p45"/>
            <p:cNvSpPr/>
            <p:nvPr/>
          </p:nvSpPr>
          <p:spPr>
            <a:xfrm>
              <a:off x="10506480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3" name="Google Shape;1193;p45"/>
            <p:cNvSpPr/>
            <p:nvPr/>
          </p:nvSpPr>
          <p:spPr>
            <a:xfrm>
              <a:off x="10963375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11420270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45"/>
            <p:cNvSpPr/>
            <p:nvPr/>
          </p:nvSpPr>
          <p:spPr>
            <a:xfrm>
              <a:off x="11877175" y="2919119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12100277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11643382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11186488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9" name="Google Shape;1199;p45"/>
            <p:cNvSpPr/>
            <p:nvPr/>
          </p:nvSpPr>
          <p:spPr>
            <a:xfrm>
              <a:off x="1072959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0" name="Google Shape;1200;p45"/>
            <p:cNvSpPr/>
            <p:nvPr/>
          </p:nvSpPr>
          <p:spPr>
            <a:xfrm>
              <a:off x="10272699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981580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8256628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8713523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9170417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9393529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893663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8479740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8022783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8256628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8713523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9170417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2" name="Google Shape;1212;p45"/>
            <p:cNvSpPr/>
            <p:nvPr/>
          </p:nvSpPr>
          <p:spPr>
            <a:xfrm>
              <a:off x="9393529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3" name="Google Shape;1213;p45"/>
            <p:cNvSpPr/>
            <p:nvPr/>
          </p:nvSpPr>
          <p:spPr>
            <a:xfrm>
              <a:off x="893663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45"/>
            <p:cNvSpPr/>
            <p:nvPr/>
          </p:nvSpPr>
          <p:spPr>
            <a:xfrm>
              <a:off x="8479740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5" name="Google Shape;1215;p45"/>
            <p:cNvSpPr/>
            <p:nvPr/>
          </p:nvSpPr>
          <p:spPr>
            <a:xfrm>
              <a:off x="8022783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6" name="Google Shape;1216;p45"/>
            <p:cNvSpPr/>
            <p:nvPr/>
          </p:nvSpPr>
          <p:spPr>
            <a:xfrm>
              <a:off x="8256628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7" name="Google Shape;1217;p45"/>
            <p:cNvSpPr/>
            <p:nvPr/>
          </p:nvSpPr>
          <p:spPr>
            <a:xfrm>
              <a:off x="8713523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9170417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45"/>
            <p:cNvSpPr/>
            <p:nvPr/>
          </p:nvSpPr>
          <p:spPr>
            <a:xfrm>
              <a:off x="9393529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0" name="Google Shape;1220;p45"/>
            <p:cNvSpPr/>
            <p:nvPr/>
          </p:nvSpPr>
          <p:spPr>
            <a:xfrm>
              <a:off x="893663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1" name="Google Shape;1221;p45"/>
            <p:cNvSpPr/>
            <p:nvPr/>
          </p:nvSpPr>
          <p:spPr>
            <a:xfrm>
              <a:off x="8479740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8022783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8256628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8713523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9170417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9393529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893663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8479740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8022783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8256628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8713523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9170417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9393529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893663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8479740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8022783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8256628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8713523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9170417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9393529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893663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8479740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8022783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8256628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8713523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9170417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9393529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893663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8479740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8022783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8256628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8713523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9170417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9393529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893663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8479740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8022783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8256628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8713523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9170417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9393529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893663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8479740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8022783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12100277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11643382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11186488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1072959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10272699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981580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9393529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893663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8479740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8022783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75" name="Google Shape;1275;p45"/>
          <p:cNvSpPr/>
          <p:nvPr/>
        </p:nvSpPr>
        <p:spPr>
          <a:xfrm>
            <a:off x="5835938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6" name="Google Shape;1276;p45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1277" name="Google Shape;127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49589" y="440650"/>
            <a:ext cx="622897" cy="61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47"/>
          <p:cNvSpPr txBox="1"/>
          <p:nvPr>
            <p:ph idx="1" type="body"/>
          </p:nvPr>
        </p:nvSpPr>
        <p:spPr>
          <a:xfrm rot="5400000">
            <a:off x="2701598" y="-1390579"/>
            <a:ext cx="374080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1" name="Google Shape;1281;p47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2" name="Google Shape;1282;p4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3" name="Google Shape;1283;p4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4" name="Google Shape;1284;p47"/>
          <p:cNvSpPr/>
          <p:nvPr/>
        </p:nvSpPr>
        <p:spPr>
          <a:xfrm>
            <a:off x="381000" y="318045"/>
            <a:ext cx="9433048" cy="7153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Quattrocento Sans"/>
              <a:buNone/>
            </a:pPr>
            <a:r>
              <a:rPr b="1" i="0" lang="en" sz="18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WAREHOUSE PLANT ST LOCATION</a:t>
            </a:r>
            <a:endParaRPr b="0" i="0" sz="1800" u="none" cap="none" strike="noStrik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85" name="Google Shape;1285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6418" y="883261"/>
            <a:ext cx="6650182" cy="333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">
  <p:cSld name="1_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8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8" name="Google Shape;1288;p48"/>
          <p:cNvSpPr txBox="1"/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9" name="Google Shape;1289;p48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0" name="Google Shape;1290;p4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1" name="Google Shape;1291;p4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te">
  <p:cSld name="Qut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/>
          <p:nvPr/>
        </p:nvSpPr>
        <p:spPr>
          <a:xfrm flipH="1" rot="10800000">
            <a:off x="0" y="0"/>
            <a:ext cx="9144000" cy="27877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08" name="Google Shape;308;p31"/>
          <p:cNvGrpSpPr/>
          <p:nvPr/>
        </p:nvGrpSpPr>
        <p:grpSpPr>
          <a:xfrm>
            <a:off x="88334" y="0"/>
            <a:ext cx="2299334" cy="2702574"/>
            <a:chOff x="117748" y="0"/>
            <a:chExt cx="3064980" cy="3603431"/>
          </a:xfrm>
        </p:grpSpPr>
        <p:sp>
          <p:nvSpPr>
            <p:cNvPr id="309" name="Google Shape;309;p31"/>
            <p:cNvSpPr/>
            <p:nvPr/>
          </p:nvSpPr>
          <p:spPr>
            <a:xfrm rot="5400000">
              <a:off x="2615855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 rot="5400000">
              <a:off x="2615855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 rot="5400000">
              <a:off x="2449769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 rot="5400000">
              <a:off x="2449769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 rot="5400000">
              <a:off x="2283683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 rot="5400000">
              <a:off x="2283683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 rot="5400000">
              <a:off x="2117598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 rot="5400000">
              <a:off x="2117598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 rot="5400000">
              <a:off x="1951511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 rot="5400000">
              <a:off x="1951511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 rot="5400000">
              <a:off x="1785426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 rot="5400000">
              <a:off x="1785426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 rot="5400000">
              <a:off x="1619339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 rot="5400000">
              <a:off x="1619339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 rot="5400000">
              <a:off x="1453253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 rot="5400000">
              <a:off x="1453253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 rot="5400000">
              <a:off x="128716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 rot="5400000">
              <a:off x="128716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 rot="5400000">
              <a:off x="1121047" y="353479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 rot="5400000">
              <a:off x="1121047" y="3194679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 rot="5400000">
              <a:off x="954930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 rot="5400000">
              <a:off x="954930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 rot="5400000">
              <a:off x="788844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 rot="5400000">
              <a:off x="788844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 rot="5400000">
              <a:off x="62275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 rot="5400000">
              <a:off x="62275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 rot="5400000">
              <a:off x="456672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 rot="5400000">
              <a:off x="456672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rot="5400000">
              <a:off x="290552" y="302859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 rot="5400000">
              <a:off x="290552" y="336870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 rot="5400000">
              <a:off x="124429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rot="5400000">
              <a:off x="124429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 rot="5400000">
              <a:off x="2948028" y="30286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 rot="5400000">
              <a:off x="2948028" y="3368731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rot="5400000">
              <a:off x="2781941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 rot="5400000">
              <a:off x="2781941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 rot="5400000">
              <a:off x="2615855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 rot="5400000">
              <a:off x="2615855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 rot="5400000">
              <a:off x="2615855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 rot="5400000">
              <a:off x="2615855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 rot="5400000">
              <a:off x="2615855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 rot="5400000">
              <a:off x="2615841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 rot="5400000">
              <a:off x="2615855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 rot="5400000">
              <a:off x="2615855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 rot="5400000">
              <a:off x="2615855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 rot="5400000">
              <a:off x="2449769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 rot="5400000">
              <a:off x="2449769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 rot="5400000">
              <a:off x="2449769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 rot="5400000">
              <a:off x="2449769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 rot="5400000">
              <a:off x="2449769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 rot="5400000">
              <a:off x="2449769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 rot="5400000">
              <a:off x="2449769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 rot="5400000">
              <a:off x="2449769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 rot="5400000">
              <a:off x="2449769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 rot="5400000">
              <a:off x="2283683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 rot="5400000">
              <a:off x="2283683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 rot="5400000">
              <a:off x="2283683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 rot="5400000">
              <a:off x="2283683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 rot="5400000">
              <a:off x="2283683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 rot="5400000">
              <a:off x="2283668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 rot="5400000">
              <a:off x="2283683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 rot="5400000">
              <a:off x="2283683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 rot="5400000">
              <a:off x="2283683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 rot="5400000">
              <a:off x="2117598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 rot="5400000">
              <a:off x="2117598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 rot="5400000">
              <a:off x="2117598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 rot="5400000">
              <a:off x="2117598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 rot="5400000">
              <a:off x="2117598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 rot="5400000">
              <a:off x="2117598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 rot="5400000">
              <a:off x="2117598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 rot="5400000">
              <a:off x="2117598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0" name="Google Shape;380;p31"/>
            <p:cNvSpPr/>
            <p:nvPr/>
          </p:nvSpPr>
          <p:spPr>
            <a:xfrm rot="5400000">
              <a:off x="2117598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1" name="Google Shape;381;p31"/>
            <p:cNvSpPr/>
            <p:nvPr/>
          </p:nvSpPr>
          <p:spPr>
            <a:xfrm rot="5400000">
              <a:off x="1951511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2" name="Google Shape;382;p31"/>
            <p:cNvSpPr/>
            <p:nvPr/>
          </p:nvSpPr>
          <p:spPr>
            <a:xfrm rot="5400000">
              <a:off x="1951511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 rot="5400000">
              <a:off x="1951511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 rot="5400000">
              <a:off x="1951511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 rot="5400000">
              <a:off x="1951511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 rot="5400000">
              <a:off x="1951496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7" name="Google Shape;387;p31"/>
            <p:cNvSpPr/>
            <p:nvPr/>
          </p:nvSpPr>
          <p:spPr>
            <a:xfrm rot="5400000">
              <a:off x="1951511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8" name="Google Shape;388;p31"/>
            <p:cNvSpPr/>
            <p:nvPr/>
          </p:nvSpPr>
          <p:spPr>
            <a:xfrm rot="5400000">
              <a:off x="1951511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9" name="Google Shape;389;p31"/>
            <p:cNvSpPr/>
            <p:nvPr/>
          </p:nvSpPr>
          <p:spPr>
            <a:xfrm rot="5400000">
              <a:off x="1951511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0" name="Google Shape;390;p31"/>
            <p:cNvSpPr/>
            <p:nvPr/>
          </p:nvSpPr>
          <p:spPr>
            <a:xfrm rot="5400000">
              <a:off x="1785426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1" name="Google Shape;391;p31"/>
            <p:cNvSpPr/>
            <p:nvPr/>
          </p:nvSpPr>
          <p:spPr>
            <a:xfrm rot="5400000">
              <a:off x="1785426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2" name="Google Shape;392;p31"/>
            <p:cNvSpPr/>
            <p:nvPr/>
          </p:nvSpPr>
          <p:spPr>
            <a:xfrm rot="5400000">
              <a:off x="1785426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3" name="Google Shape;393;p31"/>
            <p:cNvSpPr/>
            <p:nvPr/>
          </p:nvSpPr>
          <p:spPr>
            <a:xfrm rot="5400000">
              <a:off x="1785426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4" name="Google Shape;394;p31"/>
            <p:cNvSpPr/>
            <p:nvPr/>
          </p:nvSpPr>
          <p:spPr>
            <a:xfrm rot="5400000">
              <a:off x="1785426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5" name="Google Shape;395;p31"/>
            <p:cNvSpPr/>
            <p:nvPr/>
          </p:nvSpPr>
          <p:spPr>
            <a:xfrm rot="5400000">
              <a:off x="1785426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6" name="Google Shape;396;p31"/>
            <p:cNvSpPr/>
            <p:nvPr/>
          </p:nvSpPr>
          <p:spPr>
            <a:xfrm rot="5400000">
              <a:off x="1785426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7" name="Google Shape;397;p31"/>
            <p:cNvSpPr/>
            <p:nvPr/>
          </p:nvSpPr>
          <p:spPr>
            <a:xfrm rot="5400000">
              <a:off x="1785426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 rot="5400000">
              <a:off x="1785426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 rot="5400000">
              <a:off x="1619339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 rot="5400000">
              <a:off x="1619339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 rot="5400000">
              <a:off x="1619339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 rot="5400000">
              <a:off x="1619339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 rot="5400000">
              <a:off x="1619339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 rot="5400000">
              <a:off x="1619324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 rot="5400000">
              <a:off x="1619339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 rot="5400000">
              <a:off x="1619339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 rot="5400000">
              <a:off x="1619339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 rot="5400000">
              <a:off x="1453253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 rot="5400000">
              <a:off x="1453253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 rot="5400000">
              <a:off x="1453253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 rot="5400000">
              <a:off x="1453253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 rot="5400000">
              <a:off x="1453253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 rot="5400000">
              <a:off x="1453253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 rot="5400000">
              <a:off x="1453253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 rot="5400000">
              <a:off x="1453253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 rot="5400000">
              <a:off x="1453253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 rot="5400000">
              <a:off x="128716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 rot="5400000">
              <a:off x="128716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 rot="5400000">
              <a:off x="128716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 rot="5400000">
              <a:off x="128716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 rot="5400000">
              <a:off x="128716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 rot="5400000">
              <a:off x="128715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 rot="5400000">
              <a:off x="128716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 rot="5400000">
              <a:off x="128716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 rot="5400000">
              <a:off x="128716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 rot="5400000">
              <a:off x="1121047" y="288033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 rot="5400000">
              <a:off x="1121047" y="25402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 rot="5400000">
              <a:off x="1121047" y="220011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 rot="5400000">
              <a:off x="1121047" y="185995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 rot="5400000">
              <a:off x="1121047" y="1519837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 rot="5400000">
              <a:off x="1121047" y="11797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 rot="5400000">
              <a:off x="1121047" y="839610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 rot="5400000">
              <a:off x="1121047" y="499497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4" name="Google Shape;434;p31"/>
            <p:cNvSpPr/>
            <p:nvPr/>
          </p:nvSpPr>
          <p:spPr>
            <a:xfrm rot="5400000">
              <a:off x="1121047" y="15938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5" name="Google Shape;435;p31"/>
            <p:cNvSpPr/>
            <p:nvPr/>
          </p:nvSpPr>
          <p:spPr>
            <a:xfrm rot="5400000">
              <a:off x="954930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 rot="5400000">
              <a:off x="954930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 rot="5400000">
              <a:off x="954930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 rot="5400000">
              <a:off x="954930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9" name="Google Shape;439;p31"/>
            <p:cNvSpPr/>
            <p:nvPr/>
          </p:nvSpPr>
          <p:spPr>
            <a:xfrm rot="5400000">
              <a:off x="954930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0" name="Google Shape;440;p31"/>
            <p:cNvSpPr/>
            <p:nvPr/>
          </p:nvSpPr>
          <p:spPr>
            <a:xfrm rot="5400000">
              <a:off x="954915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1" name="Google Shape;441;p31"/>
            <p:cNvSpPr/>
            <p:nvPr/>
          </p:nvSpPr>
          <p:spPr>
            <a:xfrm rot="5400000">
              <a:off x="954930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 rot="5400000">
              <a:off x="954930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3" name="Google Shape;443;p31"/>
            <p:cNvSpPr/>
            <p:nvPr/>
          </p:nvSpPr>
          <p:spPr>
            <a:xfrm rot="5400000">
              <a:off x="954930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31"/>
            <p:cNvSpPr/>
            <p:nvPr/>
          </p:nvSpPr>
          <p:spPr>
            <a:xfrm rot="5400000">
              <a:off x="788844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5" name="Google Shape;445;p31"/>
            <p:cNvSpPr/>
            <p:nvPr/>
          </p:nvSpPr>
          <p:spPr>
            <a:xfrm rot="5400000">
              <a:off x="788844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6" name="Google Shape;446;p31"/>
            <p:cNvSpPr/>
            <p:nvPr/>
          </p:nvSpPr>
          <p:spPr>
            <a:xfrm rot="5400000">
              <a:off x="788844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 rot="5400000">
              <a:off x="788844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 rot="5400000">
              <a:off x="788844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 rot="5400000">
              <a:off x="788844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 rot="5400000">
              <a:off x="788844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 rot="5400000">
              <a:off x="788844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 rot="5400000">
              <a:off x="788844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 rot="5400000">
              <a:off x="62275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 rot="5400000">
              <a:off x="62275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31"/>
            <p:cNvSpPr/>
            <p:nvPr/>
          </p:nvSpPr>
          <p:spPr>
            <a:xfrm rot="5400000">
              <a:off x="62275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 rot="5400000">
              <a:off x="62275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 rot="5400000">
              <a:off x="62275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 rot="5400000">
              <a:off x="62274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 rot="5400000">
              <a:off x="62275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 rot="5400000">
              <a:off x="62275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 rot="5400000">
              <a:off x="62275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 rot="5400000">
              <a:off x="456672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 rot="5400000">
              <a:off x="456672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 rot="5400000">
              <a:off x="456672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 rot="5400000">
              <a:off x="456672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 rot="5400000">
              <a:off x="456672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 rot="5400000">
              <a:off x="456672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 rot="5400000">
              <a:off x="456672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 rot="5400000">
              <a:off x="456672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 rot="5400000">
              <a:off x="456672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 rot="5400000">
              <a:off x="290552" y="-6703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 rot="5400000">
              <a:off x="290552" y="333411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 rot="5400000">
              <a:off x="290552" y="673524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 rot="5400000">
              <a:off x="290552" y="1013638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 rot="5400000">
              <a:off x="290552" y="135375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 rot="5400000">
              <a:off x="290537" y="1693888"/>
              <a:ext cx="61966" cy="75341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 rot="5400000">
              <a:off x="290552" y="2034025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 rot="5400000">
              <a:off x="290552" y="2374139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 rot="5400000">
              <a:off x="290552" y="2714252"/>
              <a:ext cx="61934" cy="75341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 rot="5400000">
              <a:off x="124429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 rot="5400000">
              <a:off x="124429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 rot="5400000">
              <a:off x="124429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 rot="5400000">
              <a:off x="124429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 rot="5400000">
              <a:off x="124429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 rot="5400000">
              <a:off x="124429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 rot="5400000">
              <a:off x="124429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 rot="5400000">
              <a:off x="124429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 rot="5400000">
              <a:off x="124429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 rot="5400000">
              <a:off x="2948028" y="-668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 rot="5400000">
              <a:off x="2948028" y="33343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2948028" y="6735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2948028" y="10136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2948028" y="1353774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 rot="5400000">
              <a:off x="2948013" y="1693910"/>
              <a:ext cx="61964" cy="75296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 rot="5400000">
              <a:off x="2948028" y="2034048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 rot="5400000">
              <a:off x="2948028" y="237416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 rot="5400000">
              <a:off x="2948028" y="271427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 rot="5400000">
              <a:off x="2781941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9" name="Google Shape;499;p31"/>
            <p:cNvSpPr/>
            <p:nvPr/>
          </p:nvSpPr>
          <p:spPr>
            <a:xfrm rot="5400000">
              <a:off x="2781941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0" name="Google Shape;500;p31"/>
            <p:cNvSpPr/>
            <p:nvPr/>
          </p:nvSpPr>
          <p:spPr>
            <a:xfrm rot="5400000">
              <a:off x="2781941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1" name="Google Shape;501;p31"/>
            <p:cNvSpPr/>
            <p:nvPr/>
          </p:nvSpPr>
          <p:spPr>
            <a:xfrm rot="5400000">
              <a:off x="2781941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2" name="Google Shape;502;p31"/>
            <p:cNvSpPr/>
            <p:nvPr/>
          </p:nvSpPr>
          <p:spPr>
            <a:xfrm rot="5400000">
              <a:off x="2781941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3" name="Google Shape;503;p31"/>
            <p:cNvSpPr/>
            <p:nvPr/>
          </p:nvSpPr>
          <p:spPr>
            <a:xfrm rot="5400000">
              <a:off x="2781941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4" name="Google Shape;504;p31"/>
            <p:cNvSpPr/>
            <p:nvPr/>
          </p:nvSpPr>
          <p:spPr>
            <a:xfrm rot="5400000">
              <a:off x="2781941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5" name="Google Shape;505;p31"/>
            <p:cNvSpPr/>
            <p:nvPr/>
          </p:nvSpPr>
          <p:spPr>
            <a:xfrm rot="5400000">
              <a:off x="2781941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6" name="Google Shape;506;p31"/>
            <p:cNvSpPr/>
            <p:nvPr/>
          </p:nvSpPr>
          <p:spPr>
            <a:xfrm rot="5400000">
              <a:off x="2781941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7" name="Google Shape;507;p31"/>
            <p:cNvSpPr/>
            <p:nvPr/>
          </p:nvSpPr>
          <p:spPr>
            <a:xfrm rot="5400000">
              <a:off x="3114113" y="353481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8" name="Google Shape;508;p31"/>
            <p:cNvSpPr/>
            <p:nvPr/>
          </p:nvSpPr>
          <p:spPr>
            <a:xfrm rot="5400000">
              <a:off x="3114113" y="3194702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9" name="Google Shape;509;p31"/>
            <p:cNvSpPr/>
            <p:nvPr/>
          </p:nvSpPr>
          <p:spPr>
            <a:xfrm rot="5400000">
              <a:off x="3114113" y="2880360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0" name="Google Shape;510;p31"/>
            <p:cNvSpPr/>
            <p:nvPr/>
          </p:nvSpPr>
          <p:spPr>
            <a:xfrm rot="5400000">
              <a:off x="3114113" y="2540247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31"/>
            <p:cNvSpPr/>
            <p:nvPr/>
          </p:nvSpPr>
          <p:spPr>
            <a:xfrm rot="5400000">
              <a:off x="3114113" y="22001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2" name="Google Shape;512;p31"/>
            <p:cNvSpPr/>
            <p:nvPr/>
          </p:nvSpPr>
          <p:spPr>
            <a:xfrm rot="5400000">
              <a:off x="3114113" y="185997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3" name="Google Shape;513;p31"/>
            <p:cNvSpPr/>
            <p:nvPr/>
          </p:nvSpPr>
          <p:spPr>
            <a:xfrm rot="5400000">
              <a:off x="3114113" y="151985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31"/>
            <p:cNvSpPr/>
            <p:nvPr/>
          </p:nvSpPr>
          <p:spPr>
            <a:xfrm rot="5400000">
              <a:off x="3114113" y="1179746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5" name="Google Shape;515;p31"/>
            <p:cNvSpPr/>
            <p:nvPr/>
          </p:nvSpPr>
          <p:spPr>
            <a:xfrm rot="5400000">
              <a:off x="3114113" y="839633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6" name="Google Shape;516;p31"/>
            <p:cNvSpPr/>
            <p:nvPr/>
          </p:nvSpPr>
          <p:spPr>
            <a:xfrm rot="5400000">
              <a:off x="3114113" y="499519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31"/>
            <p:cNvSpPr/>
            <p:nvPr/>
          </p:nvSpPr>
          <p:spPr>
            <a:xfrm rot="5400000">
              <a:off x="3114113" y="159405"/>
              <a:ext cx="61934" cy="75296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18" name="Google Shape;518;p31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31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0" name="Google Shape;520;p31"/>
          <p:cNvSpPr/>
          <p:nvPr>
            <p:ph idx="2" type="pic"/>
          </p:nvPr>
        </p:nvSpPr>
        <p:spPr>
          <a:xfrm>
            <a:off x="952655" y="789551"/>
            <a:ext cx="2322863" cy="3564396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31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522" name="Google Shape;52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9489" y="139958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1"/>
          <p:cNvSpPr/>
          <p:nvPr/>
        </p:nvSpPr>
        <p:spPr>
          <a:xfrm>
            <a:off x="3291439" y="1613898"/>
            <a:ext cx="5860521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4" name="Google Shape;129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00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295" name="Google Shape;129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32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7" name="Google Shape;527;p32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32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"/>
          <p:cNvSpPr txBox="1"/>
          <p:nvPr>
            <p:ph idx="1" type="body"/>
          </p:nvPr>
        </p:nvSpPr>
        <p:spPr>
          <a:xfrm>
            <a:off x="196374" y="897564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1" name="Google Shape;531;p33"/>
          <p:cNvSpPr txBox="1"/>
          <p:nvPr>
            <p:ph idx="10" type="dt"/>
          </p:nvPr>
        </p:nvSpPr>
        <p:spPr>
          <a:xfrm>
            <a:off x="681458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2" name="Google Shape;532;p33"/>
          <p:cNvSpPr txBox="1"/>
          <p:nvPr>
            <p:ph idx="11" type="ftr"/>
          </p:nvPr>
        </p:nvSpPr>
        <p:spPr>
          <a:xfrm>
            <a:off x="317822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3" name="Google Shape;533;p33"/>
          <p:cNvSpPr txBox="1"/>
          <p:nvPr>
            <p:ph idx="12" type="sldNum"/>
          </p:nvPr>
        </p:nvSpPr>
        <p:spPr>
          <a:xfrm>
            <a:off x="660722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6" name="Google Shape;536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37" name="Google Shape;537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38" name="Google Shape;5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35"/>
          <p:cNvSpPr txBox="1"/>
          <p:nvPr>
            <p:ph idx="11" type="ftr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42" name="Google Shape;542;p35"/>
          <p:cNvGrpSpPr/>
          <p:nvPr/>
        </p:nvGrpSpPr>
        <p:grpSpPr>
          <a:xfrm rot="10800000">
            <a:off x="1222755" y="0"/>
            <a:ext cx="1776256" cy="3088027"/>
            <a:chOff x="9723323" y="2696006"/>
            <a:chExt cx="2367725" cy="4117369"/>
          </a:xfrm>
        </p:grpSpPr>
        <p:sp>
          <p:nvSpPr>
            <p:cNvPr id="543" name="Google Shape;543;p35"/>
            <p:cNvSpPr/>
            <p:nvPr/>
          </p:nvSpPr>
          <p:spPr>
            <a:xfrm>
              <a:off x="9723323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10180218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10637112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11094007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11550902" y="336534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2007807" y="336534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1774014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11317120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1086022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10403331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9946435" y="358845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9723323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10180218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10637112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11094007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11550902" y="381157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12007807" y="3811572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11774014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11317120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1086022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10403331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9946435" y="403468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9723323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10180218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10637112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11094007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11550902" y="425779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12007807" y="4257798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1774014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11317120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1086022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10403331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9946435" y="448091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9723323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10180218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10637112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11094007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1550902" y="470402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12007807" y="4704024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17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11774014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11317120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1086022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10403331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9946435" y="4927137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9723323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10180218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10637112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11094007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11550902" y="5150250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2007807" y="5150250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11774014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1317120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086022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10403331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9946435" y="5373379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9723323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10180218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10637112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11094007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1550902" y="559656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2007807" y="5596565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444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11774014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1317120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086022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0403331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9946435" y="5819678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9723323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10180218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10637112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11094007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1550902" y="6042791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12007807" y="6042791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508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11774014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11317120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1086022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10403331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9946435" y="6265904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9723323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10180218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10637112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11094007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11550902" y="6489032"/>
              <a:ext cx="83200" cy="101210"/>
            </a:xfrm>
            <a:custGeom>
              <a:rect b="b" l="l" r="r" t="t"/>
              <a:pathLst>
                <a:path extrusionOk="0" h="160591" w="184213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2007806" y="6489032"/>
              <a:ext cx="83242" cy="101210"/>
            </a:xfrm>
            <a:custGeom>
              <a:rect b="b" l="l" r="r" t="t"/>
              <a:pathLst>
                <a:path extrusionOk="0" h="160591" w="184308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cap="rnd" cmpd="sng" w="571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11774014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1317120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1086022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10403331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9946435" y="6712225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9723323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10180218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10637112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11094007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1550902" y="2919119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12007807" y="2919119"/>
              <a:ext cx="83240" cy="101150"/>
            </a:xfrm>
            <a:custGeom>
              <a:rect b="b" l="l" r="r" t="t"/>
              <a:pathLst>
                <a:path extrusionOk="0" h="160496" w="184308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cap="rnd" cmpd="sng" w="11425">
              <a:solidFill>
                <a:schemeClr val="accent1">
                  <a:alpha val="89019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1774014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1317120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1086022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0403331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9946435" y="3142232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1774014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11317120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1086022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10403331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9946435" y="2696006"/>
              <a:ext cx="83200" cy="101150"/>
            </a:xfrm>
            <a:custGeom>
              <a:rect b="b" l="l" r="r" t="t"/>
              <a:pathLst>
                <a:path extrusionOk="0" h="160496" w="184213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cap="rnd" cmpd="sng" w="10775">
              <a:solidFill>
                <a:schemeClr val="accent1">
                  <a:alpha val="80000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47" name="Google Shape;647;p35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8" name="Google Shape;648;p35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Report Standard Page">
  <p:cSld name="1_Report Standard Page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6"/>
          <p:cNvSpPr/>
          <p:nvPr/>
        </p:nvSpPr>
        <p:spPr>
          <a:xfrm flipH="1" rot="10800000">
            <a:off x="0" y="-255985"/>
            <a:ext cx="9144000" cy="121444"/>
          </a:xfrm>
          <a:custGeom>
            <a:rect b="b" l="l" r="r" t="t"/>
            <a:pathLst>
              <a:path extrusionOk="0" h="120000" w="8961755">
                <a:moveTo>
                  <a:pt x="0" y="0"/>
                </a:moveTo>
                <a:lnTo>
                  <a:pt x="8961437" y="0"/>
                </a:lnTo>
              </a:path>
            </a:pathLst>
          </a:cu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1" name="Google Shape;651;p36"/>
          <p:cNvSpPr txBox="1"/>
          <p:nvPr/>
        </p:nvSpPr>
        <p:spPr>
          <a:xfrm>
            <a:off x="6940062" y="49077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1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_">
  <p:cSld name="1_1_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7"/>
          <p:cNvSpPr txBox="1"/>
          <p:nvPr>
            <p:ph idx="1" type="body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4" name="Google Shape;654;p37"/>
          <p:cNvSpPr txBox="1"/>
          <p:nvPr>
            <p:ph idx="11" type="ftr"/>
          </p:nvPr>
        </p:nvSpPr>
        <p:spPr>
          <a:xfrm>
            <a:off x="196374" y="46659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ull Image">
  <p:cSld name="2_Full Image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8"/>
          <p:cNvSpPr/>
          <p:nvPr>
            <p:ph idx="2" type="pic"/>
          </p:nvPr>
        </p:nvSpPr>
        <p:spPr>
          <a:xfrm>
            <a:off x="0" y="-1"/>
            <a:ext cx="9144000" cy="25717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9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icture containing symbol, font, logo, graphics&#10;&#10;Description automatically generated" id="11" name="Google Shape;11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78475" y="238580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9"/>
          <p:cNvSpPr txBox="1"/>
          <p:nvPr>
            <p:ph idx="10" type="dt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29"/>
          <p:cNvSpPr txBox="1"/>
          <p:nvPr/>
        </p:nvSpPr>
        <p:spPr>
          <a:xfrm>
            <a:off x="88334" y="4630341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watch?v=vlKBQ3g0w_E&amp;list=PLcxqFaocb9WIQJ-kptyPuiMSVWZVd2ff_&amp;index=1" TargetMode="External"/><Relationship Id="rId4" Type="http://schemas.openxmlformats.org/officeDocument/2006/relationships/image" Target="../media/image16.jpg"/><Relationship Id="rId9" Type="http://schemas.openxmlformats.org/officeDocument/2006/relationships/hyperlink" Target="https://www.youtube.com/watch?v=NV8UD9QnJ4A&amp;list=PLcxqFaocb9WLaza2kOjkUCDIQGbzNos6p" TargetMode="External"/><Relationship Id="rId5" Type="http://schemas.openxmlformats.org/officeDocument/2006/relationships/hyperlink" Target="https://www.youtube.com/watch?v=aVPk_FE9O3s&amp;list=PLcxqFaocb9WJ8g8TZPsHQIEcSjKW9F0IE&amp;index=2" TargetMode="External"/><Relationship Id="rId6" Type="http://schemas.openxmlformats.org/officeDocument/2006/relationships/image" Target="../media/image19.jpg"/><Relationship Id="rId7" Type="http://schemas.openxmlformats.org/officeDocument/2006/relationships/hyperlink" Target="https://www.youtube.com/watch?v=xQzhXhq1ZyI&amp;list=PLcxqFaocb9WLtnq-rpXbRy5hnKECxr95G" TargetMode="External"/><Relationship Id="rId8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1.jpg"/><Relationship Id="rId9" Type="http://schemas.openxmlformats.org/officeDocument/2006/relationships/image" Target="../media/image22.jpg"/><Relationship Id="rId5" Type="http://schemas.openxmlformats.org/officeDocument/2006/relationships/image" Target="../media/image30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"/>
          <p:cNvSpPr txBox="1"/>
          <p:nvPr>
            <p:ph idx="1" type="subTitle"/>
          </p:nvPr>
        </p:nvSpPr>
        <p:spPr>
          <a:xfrm>
            <a:off x="3356393" y="2456238"/>
            <a:ext cx="63000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b="1" lang="en" sz="36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b="1" sz="36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01" name="Google Shape;1301;p1"/>
          <p:cNvSpPr txBox="1"/>
          <p:nvPr>
            <p:ph type="ctrTitle"/>
          </p:nvPr>
        </p:nvSpPr>
        <p:spPr>
          <a:xfrm>
            <a:off x="3424025" y="249492"/>
            <a:ext cx="6050248" cy="20585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Quattrocento Sans"/>
              <a:buNone/>
            </a:pPr>
            <a:r>
              <a:rPr lang="en" sz="3300"/>
              <a:t>SAP EWM </a:t>
            </a:r>
            <a:br>
              <a:rPr lang="en" sz="3300"/>
            </a:br>
            <a:r>
              <a:rPr lang="en" sz="3300"/>
              <a:t>EXTENDED WAREHOUSE MANAGEMENT TRAINING</a:t>
            </a:r>
            <a:endParaRPr sz="3300"/>
          </a:p>
        </p:txBody>
      </p:sp>
      <p:sp>
        <p:nvSpPr>
          <p:cNvPr id="1302" name="Google Shape;1302;p1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9"/>
          <p:cNvSpPr txBox="1"/>
          <p:nvPr/>
        </p:nvSpPr>
        <p:spPr>
          <a:xfrm>
            <a:off x="232275" y="307875"/>
            <a:ext cx="79593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0070C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 Scenario</a:t>
            </a:r>
            <a:endParaRPr b="1" sz="1800">
              <a:solidFill>
                <a:srgbClr val="0070C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70C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9"/>
          <p:cNvSpPr txBox="1"/>
          <p:nvPr/>
        </p:nvSpPr>
        <p:spPr>
          <a:xfrm>
            <a:off x="232275" y="660725"/>
            <a:ext cx="80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Create multiple OBDs with diff quantities for the same Material.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8" name="Google Shape;139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75" y="1060925"/>
            <a:ext cx="6585200" cy="27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9"/>
          <p:cNvSpPr txBox="1"/>
          <p:nvPr/>
        </p:nvSpPr>
        <p:spPr>
          <a:xfrm>
            <a:off x="329875" y="3891750"/>
            <a:ext cx="3000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Go to Tcode - /scwm/wave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Create Wave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4" name="Google Shape;140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25" y="418525"/>
            <a:ext cx="7250751" cy="17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5" name="Google Shape;140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75" y="2335475"/>
            <a:ext cx="7213199" cy="20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1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1" name="Google Shape;1411;p11"/>
          <p:cNvSpPr txBox="1"/>
          <p:nvPr/>
        </p:nvSpPr>
        <p:spPr>
          <a:xfrm>
            <a:off x="212425" y="350925"/>
            <a:ext cx="484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Assign OBDs to Wave</a:t>
            </a:r>
            <a:endParaRPr b="1" i="0" sz="15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2" name="Google Shape;141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25" y="821175"/>
            <a:ext cx="682275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Google Shape;141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78700"/>
            <a:ext cx="273367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37febebef0_1_2"/>
          <p:cNvSpPr txBox="1"/>
          <p:nvPr/>
        </p:nvSpPr>
        <p:spPr>
          <a:xfrm>
            <a:off x="82084" y="473392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9" name="Google Shape;1419;g237febebef0_1_2"/>
          <p:cNvSpPr txBox="1"/>
          <p:nvPr/>
        </p:nvSpPr>
        <p:spPr>
          <a:xfrm>
            <a:off x="484800" y="670550"/>
            <a:ext cx="78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g237febebef0_1_2"/>
          <p:cNvSpPr txBox="1"/>
          <p:nvPr/>
        </p:nvSpPr>
        <p:spPr>
          <a:xfrm>
            <a:off x="232275" y="347300"/>
            <a:ext cx="813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Note - Output of wave release is Creation of Warehouse task.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 to Warehouse monitor - /scwm/mon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1" name="Google Shape;1421;g237febebef0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75" y="1070750"/>
            <a:ext cx="7200901" cy="28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2" name="Google Shape;1422;g237febebef0_1_2"/>
          <p:cNvSpPr txBox="1"/>
          <p:nvPr/>
        </p:nvSpPr>
        <p:spPr>
          <a:xfrm>
            <a:off x="232275" y="40194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all Warehouse Orders and Confirm.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2"/>
          <p:cNvSpPr txBox="1"/>
          <p:nvPr/>
        </p:nvSpPr>
        <p:spPr>
          <a:xfrm>
            <a:off x="257550" y="247750"/>
            <a:ext cx="78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all Warehouse Orders and Confirm.</a:t>
            </a:r>
            <a:endParaRPr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8" name="Google Shape;142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0" y="617050"/>
            <a:ext cx="5943600" cy="14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12"/>
          <p:cNvSpPr txBox="1"/>
          <p:nvPr/>
        </p:nvSpPr>
        <p:spPr>
          <a:xfrm>
            <a:off x="349850" y="21501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/scwm/prdo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Goods issue.</a:t>
            </a:r>
            <a:endParaRPr sz="1500"/>
          </a:p>
        </p:txBody>
      </p:sp>
      <p:pic>
        <p:nvPicPr>
          <p:cNvPr id="1430" name="Google Shape;143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25" y="2519475"/>
            <a:ext cx="5972175" cy="1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6" name="Google Shape;1436;p22"/>
          <p:cNvCxnSpPr/>
          <p:nvPr/>
        </p:nvCxnSpPr>
        <p:spPr>
          <a:xfrm>
            <a:off x="925645" y="3327834"/>
            <a:ext cx="729270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hoto double exposure image of business and finance" id="1437" name="Google Shape;14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272" y="0"/>
            <a:ext cx="9144000" cy="542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8" name="Google Shape;1438;p22"/>
          <p:cNvSpPr/>
          <p:nvPr/>
        </p:nvSpPr>
        <p:spPr>
          <a:xfrm>
            <a:off x="-16272" y="0"/>
            <a:ext cx="9140428" cy="5426460"/>
          </a:xfrm>
          <a:prstGeom prst="rect">
            <a:avLst/>
          </a:prstGeom>
          <a:solidFill>
            <a:srgbClr val="7030A0">
              <a:alpha val="43921"/>
            </a:srgbClr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22"/>
          <p:cNvSpPr/>
          <p:nvPr/>
        </p:nvSpPr>
        <p:spPr>
          <a:xfrm>
            <a:off x="2109623" y="800360"/>
            <a:ext cx="47445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Session 0</a:t>
            </a:r>
            <a:r>
              <a:rPr b="1" lang="en" sz="4100">
                <a:solidFill>
                  <a:srgbClr val="FFFFFF"/>
                </a:solidFill>
              </a:rPr>
              <a:t>9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440" name="Google Shape;14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7224" y="110021"/>
            <a:ext cx="1133475" cy="111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22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Vector | Flat people with question marks background" id="1446" name="Google Shape;1446;p23"/>
          <p:cNvPicPr preferRelativeResize="0"/>
          <p:nvPr/>
        </p:nvPicPr>
        <p:blipFill rotWithShape="1">
          <a:blip r:embed="rId3">
            <a:alphaModFix/>
          </a:blip>
          <a:srcRect b="22246" l="0" r="0" t="2"/>
          <a:stretch/>
        </p:blipFill>
        <p:spPr>
          <a:xfrm>
            <a:off x="574515" y="872374"/>
            <a:ext cx="7832910" cy="380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23"/>
          <p:cNvSpPr txBox="1"/>
          <p:nvPr/>
        </p:nvSpPr>
        <p:spPr>
          <a:xfrm>
            <a:off x="1546876" y="1167594"/>
            <a:ext cx="5700056" cy="4818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FEEL FREE TO ASK QUESTIONS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hpra on Twitter: &quot;Time is running out to share your thoughts on ..." id="1452" name="Google Shape;14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22" y="897564"/>
            <a:ext cx="7651859" cy="34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24"/>
          <p:cNvSpPr txBox="1"/>
          <p:nvPr/>
        </p:nvSpPr>
        <p:spPr>
          <a:xfrm>
            <a:off x="627622" y="325039"/>
            <a:ext cx="7888754" cy="401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Feedback</a:t>
            </a:r>
            <a:endParaRPr b="0" i="0" sz="2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25"/>
          <p:cNvSpPr/>
          <p:nvPr/>
        </p:nvSpPr>
        <p:spPr>
          <a:xfrm>
            <a:off x="1069791" y="574746"/>
            <a:ext cx="7199990" cy="4925529"/>
          </a:xfrm>
          <a:custGeom>
            <a:rect b="b" l="l" r="r" t="t"/>
            <a:pathLst>
              <a:path extrusionOk="0" h="2524" w="3690">
                <a:moveTo>
                  <a:pt x="3690" y="0"/>
                </a:moveTo>
                <a:cubicBezTo>
                  <a:pt x="3218" y="1204"/>
                  <a:pt x="2191" y="1108"/>
                  <a:pt x="1488" y="982"/>
                </a:cubicBezTo>
                <a:cubicBezTo>
                  <a:pt x="688" y="838"/>
                  <a:pt x="333" y="1039"/>
                  <a:pt x="172" y="1350"/>
                </a:cubicBezTo>
                <a:cubicBezTo>
                  <a:pt x="0" y="1682"/>
                  <a:pt x="188" y="1938"/>
                  <a:pt x="564" y="2178"/>
                </a:cubicBezTo>
                <a:cubicBezTo>
                  <a:pt x="719" y="2277"/>
                  <a:pt x="780" y="2404"/>
                  <a:pt x="795" y="2524"/>
                </a:cubicBezTo>
                <a:cubicBezTo>
                  <a:pt x="3690" y="2524"/>
                  <a:pt x="3690" y="2524"/>
                  <a:pt x="3690" y="2524"/>
                </a:cubicBezTo>
                <a:lnTo>
                  <a:pt x="3690" y="0"/>
                </a:lnTo>
                <a:close/>
              </a:path>
            </a:pathLst>
          </a:custGeom>
          <a:solidFill>
            <a:schemeClr val="dk1">
              <a:alpha val="54117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9" name="Google Shape;1459;p25"/>
          <p:cNvSpPr/>
          <p:nvPr/>
        </p:nvSpPr>
        <p:spPr>
          <a:xfrm>
            <a:off x="640247" y="-7144"/>
            <a:ext cx="2190886" cy="5155649"/>
          </a:xfrm>
          <a:custGeom>
            <a:rect b="b" l="l" r="r" t="t"/>
            <a:pathLst>
              <a:path extrusionOk="0" h="2642" w="1123">
                <a:moveTo>
                  <a:pt x="0" y="2642"/>
                </a:moveTo>
                <a:cubicBezTo>
                  <a:pt x="856" y="2642"/>
                  <a:pt x="856" y="2642"/>
                  <a:pt x="856" y="2642"/>
                </a:cubicBezTo>
                <a:cubicBezTo>
                  <a:pt x="589" y="2537"/>
                  <a:pt x="394" y="2282"/>
                  <a:pt x="360" y="1964"/>
                </a:cubicBezTo>
                <a:cubicBezTo>
                  <a:pt x="308" y="1472"/>
                  <a:pt x="932" y="1172"/>
                  <a:pt x="1044" y="748"/>
                </a:cubicBezTo>
                <a:cubicBezTo>
                  <a:pt x="1123" y="449"/>
                  <a:pt x="1025" y="151"/>
                  <a:pt x="961" y="0"/>
                </a:cubicBezTo>
                <a:cubicBezTo>
                  <a:pt x="0" y="0"/>
                  <a:pt x="0" y="0"/>
                  <a:pt x="0" y="0"/>
                </a:cubicBezTo>
                <a:lnTo>
                  <a:pt x="0" y="2642"/>
                </a:lnTo>
                <a:close/>
              </a:path>
            </a:pathLst>
          </a:custGeom>
          <a:solidFill>
            <a:schemeClr val="dk1">
              <a:alpha val="25882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0" name="Google Shape;1460;p25"/>
          <p:cNvSpPr/>
          <p:nvPr/>
        </p:nvSpPr>
        <p:spPr>
          <a:xfrm>
            <a:off x="3429820" y="134156"/>
            <a:ext cx="5223138" cy="2144466"/>
          </a:xfrm>
          <a:custGeom>
            <a:rect b="b" l="l" r="r" t="t"/>
            <a:pathLst>
              <a:path extrusionOk="0" h="811" w="2721">
                <a:moveTo>
                  <a:pt x="918" y="744"/>
                </a:moveTo>
                <a:cubicBezTo>
                  <a:pt x="1703" y="811"/>
                  <a:pt x="2448" y="238"/>
                  <a:pt x="272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" y="213"/>
                  <a:pt x="337" y="695"/>
                  <a:pt x="918" y="744"/>
                </a:cubicBezTo>
                <a:close/>
              </a:path>
            </a:pathLst>
          </a:custGeom>
          <a:solidFill>
            <a:schemeClr val="dk1">
              <a:alpha val="38039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1" name="Google Shape;1461;p25"/>
          <p:cNvSpPr/>
          <p:nvPr/>
        </p:nvSpPr>
        <p:spPr>
          <a:xfrm>
            <a:off x="3180558" y="783970"/>
            <a:ext cx="2782883" cy="3461966"/>
          </a:xfrm>
          <a:prstGeom prst="rect">
            <a:avLst/>
          </a:prstGeom>
          <a:noFill/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62" name="Google Shape;1462;p25"/>
          <p:cNvGrpSpPr/>
          <p:nvPr/>
        </p:nvGrpSpPr>
        <p:grpSpPr>
          <a:xfrm>
            <a:off x="2000675" y="1148911"/>
            <a:ext cx="5142649" cy="2178634"/>
            <a:chOff x="2666872" y="2053355"/>
            <a:chExt cx="6855080" cy="2904846"/>
          </a:xfrm>
        </p:grpSpPr>
        <p:sp>
          <p:nvSpPr>
            <p:cNvPr id="1463" name="Google Shape;1463;p25"/>
            <p:cNvSpPr txBox="1"/>
            <p:nvPr/>
          </p:nvSpPr>
          <p:spPr>
            <a:xfrm>
              <a:off x="2666872" y="2053355"/>
              <a:ext cx="6855080" cy="1477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b="0" i="0" lang="en" sz="10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THANK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5"/>
            <p:cNvSpPr txBox="1"/>
            <p:nvPr/>
          </p:nvSpPr>
          <p:spPr>
            <a:xfrm>
              <a:off x="2666872" y="3435445"/>
              <a:ext cx="6855080" cy="1522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b="0" i="0" lang="en" sz="10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6"/>
          <p:cNvSpPr txBox="1"/>
          <p:nvPr/>
        </p:nvSpPr>
        <p:spPr>
          <a:xfrm>
            <a:off x="952655" y="296035"/>
            <a:ext cx="6987217" cy="407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More from AnubhavTrainings.com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0" name="Google Shape;1470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4854" y="860041"/>
            <a:ext cx="4338551" cy="2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2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887" y="885860"/>
            <a:ext cx="4693932" cy="254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2" name="Google Shape;1472;p2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4854" y="2262133"/>
            <a:ext cx="4338551" cy="268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3" name="Google Shape;1473;p26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868" y="2397095"/>
            <a:ext cx="4746714" cy="26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2"/>
          <p:cNvSpPr txBox="1"/>
          <p:nvPr/>
        </p:nvSpPr>
        <p:spPr>
          <a:xfrm>
            <a:off x="3633953" y="1599642"/>
            <a:ext cx="5510047" cy="131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SAP EWM TRAINING</a:t>
            </a:r>
            <a:endParaRPr b="1" i="0" sz="4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A person sitting in a chair&#10;&#10;Description automatically generated with medium confidence" id="1309" name="Google Shape;1309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5934" l="10150" r="8718" t="1176"/>
          <a:stretch/>
        </p:blipFill>
        <p:spPr>
          <a:xfrm>
            <a:off x="214987" y="87474"/>
            <a:ext cx="3104678" cy="476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2"/>
          <p:cNvSpPr txBox="1"/>
          <p:nvPr>
            <p:ph idx="12" type="sldNum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1" name="Google Shape;1311;p2"/>
          <p:cNvSpPr txBox="1"/>
          <p:nvPr/>
        </p:nvSpPr>
        <p:spPr>
          <a:xfrm>
            <a:off x="3633952" y="2841780"/>
            <a:ext cx="3044830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BY:-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Bijoy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2" name="Google Shape;1312;p2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b="1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27"/>
          <p:cNvSpPr/>
          <p:nvPr/>
        </p:nvSpPr>
        <p:spPr>
          <a:xfrm flipH="1">
            <a:off x="2272708" y="1754585"/>
            <a:ext cx="6871288" cy="3388245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479" name="Google Shape;1479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744" l="0" r="0" t="29744"/>
          <a:stretch/>
        </p:blipFill>
        <p:spPr>
          <a:xfrm>
            <a:off x="-1" y="670"/>
            <a:ext cx="9144000" cy="36578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480" name="Google Shape;14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" y="669"/>
            <a:ext cx="9141620" cy="36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p27"/>
          <p:cNvSpPr/>
          <p:nvPr/>
        </p:nvSpPr>
        <p:spPr>
          <a:xfrm>
            <a:off x="2382" y="-7046"/>
            <a:ext cx="9140428" cy="3665216"/>
          </a:xfrm>
          <a:prstGeom prst="rect">
            <a:avLst/>
          </a:prstGeom>
          <a:solidFill>
            <a:srgbClr val="7030A0">
              <a:alpha val="56862"/>
            </a:srgbClr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27"/>
          <p:cNvSpPr/>
          <p:nvPr/>
        </p:nvSpPr>
        <p:spPr>
          <a:xfrm>
            <a:off x="6135262" y="2194523"/>
            <a:ext cx="2422712" cy="2076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build the workforce of the future.</a:t>
            </a:r>
            <a:endParaRPr b="0" i="0" sz="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27"/>
          <p:cNvSpPr/>
          <p:nvPr/>
        </p:nvSpPr>
        <p:spPr>
          <a:xfrm>
            <a:off x="916496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250+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Corporate Clients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4" name="Google Shape;1484;p27"/>
          <p:cNvSpPr/>
          <p:nvPr/>
        </p:nvSpPr>
        <p:spPr>
          <a:xfrm>
            <a:off x="2119409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30,000+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Trained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5" name="Google Shape;1485;p27"/>
          <p:cNvSpPr/>
          <p:nvPr/>
        </p:nvSpPr>
        <p:spPr>
          <a:xfrm>
            <a:off x="3372450" y="2333623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25000+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Placed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86" name="Google Shape;148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7694" y="1709881"/>
            <a:ext cx="480044" cy="48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Google Shape;148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4813" y="1704574"/>
            <a:ext cx="503946" cy="50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Google Shape;1488;p27"/>
          <p:cNvSpPr/>
          <p:nvPr/>
        </p:nvSpPr>
        <p:spPr>
          <a:xfrm>
            <a:off x="474514" y="519175"/>
            <a:ext cx="4929503" cy="8538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We’re committed to empower you to be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" sz="2100" u="none" cap="none" strike="noStrike">
                <a:solidFill>
                  <a:srgbClr val="A6E9EE"/>
                </a:solidFill>
                <a:latin typeface="Arial"/>
                <a:ea typeface="Arial"/>
                <a:cs typeface="Arial"/>
                <a:sym typeface="Arial"/>
              </a:rPr>
              <a:t>#FutureReady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powerful training solutions.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9" name="Google Shape;1489;p27"/>
          <p:cNvSpPr/>
          <p:nvPr/>
        </p:nvSpPr>
        <p:spPr>
          <a:xfrm>
            <a:off x="391755" y="3914461"/>
            <a:ext cx="2926180" cy="6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90" name="Google Shape;149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4556" y="1646020"/>
            <a:ext cx="638899" cy="638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1" name="Google Shape;1491;p27"/>
          <p:cNvGrpSpPr/>
          <p:nvPr/>
        </p:nvGrpSpPr>
        <p:grpSpPr>
          <a:xfrm>
            <a:off x="4889472" y="2526841"/>
            <a:ext cx="4209484" cy="2535645"/>
            <a:chOff x="4482563" y="4980191"/>
            <a:chExt cx="3128574" cy="1841396"/>
          </a:xfrm>
        </p:grpSpPr>
        <p:pic>
          <p:nvPicPr>
            <p:cNvPr id="1492" name="Google Shape;1492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3" name="Google Shape;1493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4" name="Google Shape;1494;p27"/>
          <p:cNvSpPr/>
          <p:nvPr/>
        </p:nvSpPr>
        <p:spPr>
          <a:xfrm>
            <a:off x="3370304" y="4181066"/>
            <a:ext cx="1647605" cy="4105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27"/>
          <p:cNvSpPr/>
          <p:nvPr/>
        </p:nvSpPr>
        <p:spPr>
          <a:xfrm>
            <a:off x="3300660" y="4117749"/>
            <a:ext cx="1647605" cy="410513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27"/>
          <p:cNvSpPr/>
          <p:nvPr/>
        </p:nvSpPr>
        <p:spPr>
          <a:xfrm>
            <a:off x="3603165" y="4192724"/>
            <a:ext cx="1100301" cy="2769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Enroll Now!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ymbol, font, logo, graphics&#10;&#10;Description automatically generated" id="1497" name="Google Shape;14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204" y="15574"/>
            <a:ext cx="1232521" cy="130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28"/>
          <p:cNvSpPr/>
          <p:nvPr/>
        </p:nvSpPr>
        <p:spPr>
          <a:xfrm rot="-5400000">
            <a:off x="1455743" y="-430871"/>
            <a:ext cx="1262669" cy="367253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3" name="Google Shape;1503;p28"/>
          <p:cNvSpPr/>
          <p:nvPr/>
        </p:nvSpPr>
        <p:spPr>
          <a:xfrm>
            <a:off x="4059054" y="996959"/>
            <a:ext cx="4159545" cy="10386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4" name="Google Shape;1504;p28"/>
          <p:cNvSpPr/>
          <p:nvPr/>
        </p:nvSpPr>
        <p:spPr>
          <a:xfrm>
            <a:off x="4140084" y="2571750"/>
            <a:ext cx="3997485" cy="7155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us today!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www.anubhavtrainings.com</a:t>
            </a:r>
            <a:endParaRPr b="0" i="0" sz="21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5" name="Google Shape;1505;p28"/>
          <p:cNvSpPr/>
          <p:nvPr/>
        </p:nvSpPr>
        <p:spPr>
          <a:xfrm rot="-5400000">
            <a:off x="1465607" y="1086521"/>
            <a:ext cx="1350150" cy="367253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8" name="Google Shape;1318;p3"/>
          <p:cNvGrpSpPr/>
          <p:nvPr/>
        </p:nvGrpSpPr>
        <p:grpSpPr>
          <a:xfrm>
            <a:off x="7825635" y="1191"/>
            <a:ext cx="1318365" cy="5143500"/>
            <a:chOff x="10431463" y="1588"/>
            <a:chExt cx="1757362" cy="6858000"/>
          </a:xfrm>
        </p:grpSpPr>
        <p:grpSp>
          <p:nvGrpSpPr>
            <p:cNvPr id="1319" name="Google Shape;1319;p3"/>
            <p:cNvGrpSpPr/>
            <p:nvPr/>
          </p:nvGrpSpPr>
          <p:grpSpPr>
            <a:xfrm>
              <a:off x="10544175" y="406400"/>
              <a:ext cx="1525588" cy="6270626"/>
              <a:chOff x="10544175" y="406400"/>
              <a:chExt cx="1525588" cy="6270626"/>
            </a:xfrm>
          </p:grpSpPr>
          <p:sp>
            <p:nvSpPr>
              <p:cNvPr id="1320" name="Google Shape;1320;p3"/>
              <p:cNvSpPr/>
              <p:nvPr/>
            </p:nvSpPr>
            <p:spPr>
              <a:xfrm>
                <a:off x="10544175" y="406400"/>
                <a:ext cx="1525588" cy="6270626"/>
              </a:xfrm>
              <a:custGeom>
                <a:rect b="b" l="l" r="r" t="t"/>
                <a:pathLst>
                  <a:path extrusionOk="0" h="6270626" w="1525588">
                    <a:moveTo>
                      <a:pt x="762794" y="0"/>
                    </a:moveTo>
                    <a:cubicBezTo>
                      <a:pt x="1184073" y="0"/>
                      <a:pt x="1525588" y="1403727"/>
                      <a:pt x="1525588" y="3135313"/>
                    </a:cubicBezTo>
                    <a:cubicBezTo>
                      <a:pt x="1525588" y="4866899"/>
                      <a:pt x="1184073" y="6270626"/>
                      <a:pt x="762794" y="6270626"/>
                    </a:cubicBezTo>
                    <a:cubicBezTo>
                      <a:pt x="341515" y="6270626"/>
                      <a:pt x="0" y="4866899"/>
                      <a:pt x="0" y="3135313"/>
                    </a:cubicBezTo>
                    <a:cubicBezTo>
                      <a:pt x="0" y="1403727"/>
                      <a:pt x="341515" y="0"/>
                      <a:pt x="762794" y="0"/>
                    </a:cubicBezTo>
                    <a:close/>
                    <a:moveTo>
                      <a:pt x="688975" y="777875"/>
                    </a:moveTo>
                    <a:cubicBezTo>
                      <a:pt x="370714" y="777875"/>
                      <a:pt x="112712" y="1835113"/>
                      <a:pt x="112712" y="3139282"/>
                    </a:cubicBezTo>
                    <a:cubicBezTo>
                      <a:pt x="112712" y="4443451"/>
                      <a:pt x="370714" y="5500689"/>
                      <a:pt x="688975" y="5500689"/>
                    </a:cubicBezTo>
                    <a:cubicBezTo>
                      <a:pt x="1007236" y="5500689"/>
                      <a:pt x="1265238" y="4443451"/>
                      <a:pt x="1265238" y="3139282"/>
                    </a:cubicBezTo>
                    <a:cubicBezTo>
                      <a:pt x="1265238" y="1835113"/>
                      <a:pt x="1007236" y="777875"/>
                      <a:pt x="688975" y="77787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1" name="Google Shape;1321;p3"/>
              <p:cNvSpPr/>
              <p:nvPr/>
            </p:nvSpPr>
            <p:spPr>
              <a:xfrm>
                <a:off x="10798175" y="2003425"/>
                <a:ext cx="747712" cy="3071814"/>
              </a:xfrm>
              <a:custGeom>
                <a:rect b="b" l="l" r="r" t="t"/>
                <a:pathLst>
                  <a:path extrusionOk="0" h="3071814" w="747712">
                    <a:moveTo>
                      <a:pt x="373856" y="0"/>
                    </a:moveTo>
                    <a:cubicBezTo>
                      <a:pt x="580331" y="0"/>
                      <a:pt x="747712" y="687649"/>
                      <a:pt x="747712" y="1535907"/>
                    </a:cubicBezTo>
                    <a:cubicBezTo>
                      <a:pt x="747712" y="2384165"/>
                      <a:pt x="580331" y="3071814"/>
                      <a:pt x="373856" y="3071814"/>
                    </a:cubicBezTo>
                    <a:cubicBezTo>
                      <a:pt x="167381" y="3071814"/>
                      <a:pt x="0" y="2384165"/>
                      <a:pt x="0" y="1535907"/>
                    </a:cubicBezTo>
                    <a:cubicBezTo>
                      <a:pt x="0" y="687649"/>
                      <a:pt x="167381" y="0"/>
                      <a:pt x="373856" y="0"/>
                    </a:cubicBezTo>
                    <a:close/>
                    <a:moveTo>
                      <a:pt x="312737" y="766763"/>
                    </a:moveTo>
                    <a:cubicBezTo>
                      <a:pt x="207527" y="766763"/>
                      <a:pt x="122237" y="1116096"/>
                      <a:pt x="122237" y="1547020"/>
                    </a:cubicBezTo>
                    <a:cubicBezTo>
                      <a:pt x="122237" y="1977944"/>
                      <a:pt x="207527" y="2327277"/>
                      <a:pt x="312737" y="2327277"/>
                    </a:cubicBezTo>
                    <a:cubicBezTo>
                      <a:pt x="417947" y="2327277"/>
                      <a:pt x="503237" y="1977944"/>
                      <a:pt x="503237" y="1547020"/>
                    </a:cubicBezTo>
                    <a:cubicBezTo>
                      <a:pt x="503237" y="1116096"/>
                      <a:pt x="417947" y="766763"/>
                      <a:pt x="312737" y="7667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lin ang="5400000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22" name="Google Shape;1322;p3"/>
            <p:cNvSpPr/>
            <p:nvPr/>
          </p:nvSpPr>
          <p:spPr>
            <a:xfrm>
              <a:off x="10431463" y="1588"/>
              <a:ext cx="1757362" cy="6858000"/>
            </a:xfrm>
            <a:custGeom>
              <a:rect b="b" l="l" r="r" t="t"/>
              <a:pathLst>
                <a:path extrusionOk="0" h="6858000" w="1757362">
                  <a:moveTo>
                    <a:pt x="437076" y="0"/>
                  </a:moveTo>
                  <a:cubicBezTo>
                    <a:pt x="437076" y="0"/>
                    <a:pt x="437076" y="0"/>
                    <a:pt x="1757362" y="0"/>
                  </a:cubicBezTo>
                  <a:lnTo>
                    <a:pt x="1757362" y="6858000"/>
                  </a:lnTo>
                  <a:cubicBezTo>
                    <a:pt x="1757362" y="6858000"/>
                    <a:pt x="1757362" y="6858000"/>
                    <a:pt x="348755" y="6858000"/>
                  </a:cubicBezTo>
                  <a:cubicBezTo>
                    <a:pt x="133614" y="6015433"/>
                    <a:pt x="0" y="4861139"/>
                    <a:pt x="0" y="3589382"/>
                  </a:cubicBezTo>
                  <a:cubicBezTo>
                    <a:pt x="0" y="2145949"/>
                    <a:pt x="169848" y="858379"/>
                    <a:pt x="437076" y="0"/>
                  </a:cubicBezTo>
                  <a:close/>
                  <a:moveTo>
                    <a:pt x="875506" y="404812"/>
                  </a:moveTo>
                  <a:cubicBezTo>
                    <a:pt x="454227" y="404812"/>
                    <a:pt x="112712" y="1808539"/>
                    <a:pt x="112712" y="3540125"/>
                  </a:cubicBezTo>
                  <a:cubicBezTo>
                    <a:pt x="112712" y="5271711"/>
                    <a:pt x="454227" y="6675438"/>
                    <a:pt x="875506" y="6675438"/>
                  </a:cubicBezTo>
                  <a:cubicBezTo>
                    <a:pt x="1296785" y="6675438"/>
                    <a:pt x="1638300" y="5271711"/>
                    <a:pt x="1638300" y="3540125"/>
                  </a:cubicBezTo>
                  <a:cubicBezTo>
                    <a:pt x="1638300" y="1808539"/>
                    <a:pt x="1296785" y="404812"/>
                    <a:pt x="875506" y="4048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3" name="Google Shape;1323;p3"/>
            <p:cNvSpPr/>
            <p:nvPr/>
          </p:nvSpPr>
          <p:spPr>
            <a:xfrm>
              <a:off x="10656887" y="1184275"/>
              <a:ext cx="1152526" cy="4722814"/>
            </a:xfrm>
            <a:custGeom>
              <a:rect b="b" l="l" r="r" t="t"/>
              <a:pathLst>
                <a:path extrusionOk="0" h="4722814" w="1152526">
                  <a:moveTo>
                    <a:pt x="576263" y="0"/>
                  </a:moveTo>
                  <a:cubicBezTo>
                    <a:pt x="894524" y="0"/>
                    <a:pt x="1152526" y="1057238"/>
                    <a:pt x="1152526" y="2361407"/>
                  </a:cubicBezTo>
                  <a:cubicBezTo>
                    <a:pt x="1152526" y="3665576"/>
                    <a:pt x="894524" y="4722814"/>
                    <a:pt x="576263" y="4722814"/>
                  </a:cubicBezTo>
                  <a:cubicBezTo>
                    <a:pt x="258002" y="4722814"/>
                    <a:pt x="0" y="3665576"/>
                    <a:pt x="0" y="2361407"/>
                  </a:cubicBezTo>
                  <a:cubicBezTo>
                    <a:pt x="0" y="1057238"/>
                    <a:pt x="258002" y="0"/>
                    <a:pt x="576263" y="0"/>
                  </a:cubicBezTo>
                  <a:close/>
                  <a:moveTo>
                    <a:pt x="515144" y="819150"/>
                  </a:moveTo>
                  <a:cubicBezTo>
                    <a:pt x="308669" y="819150"/>
                    <a:pt x="141288" y="1506799"/>
                    <a:pt x="141288" y="2355057"/>
                  </a:cubicBezTo>
                  <a:cubicBezTo>
                    <a:pt x="141288" y="3203315"/>
                    <a:pt x="308669" y="3890964"/>
                    <a:pt x="515144" y="3890964"/>
                  </a:cubicBezTo>
                  <a:cubicBezTo>
                    <a:pt x="721619" y="3890964"/>
                    <a:pt x="889000" y="3203315"/>
                    <a:pt x="889000" y="2355057"/>
                  </a:cubicBezTo>
                  <a:cubicBezTo>
                    <a:pt x="889000" y="1506799"/>
                    <a:pt x="721619" y="819150"/>
                    <a:pt x="515144" y="81915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4" name="Google Shape;1324;p3"/>
            <p:cNvSpPr/>
            <p:nvPr/>
          </p:nvSpPr>
          <p:spPr>
            <a:xfrm>
              <a:off x="10920412" y="2770188"/>
              <a:ext cx="381000" cy="1560514"/>
            </a:xfrm>
            <a:custGeom>
              <a:rect b="b" l="l" r="r" t="t"/>
              <a:pathLst>
                <a:path extrusionOk="0" h="1560514" w="381000">
                  <a:moveTo>
                    <a:pt x="190500" y="0"/>
                  </a:moveTo>
                  <a:cubicBezTo>
                    <a:pt x="295710" y="0"/>
                    <a:pt x="381000" y="349333"/>
                    <a:pt x="381000" y="780257"/>
                  </a:cubicBezTo>
                  <a:cubicBezTo>
                    <a:pt x="381000" y="1211181"/>
                    <a:pt x="295710" y="1560514"/>
                    <a:pt x="190500" y="1560514"/>
                  </a:cubicBezTo>
                  <a:cubicBezTo>
                    <a:pt x="85290" y="1560514"/>
                    <a:pt x="0" y="1211181"/>
                    <a:pt x="0" y="780257"/>
                  </a:cubicBezTo>
                  <a:cubicBezTo>
                    <a:pt x="0" y="349333"/>
                    <a:pt x="85290" y="0"/>
                    <a:pt x="1905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69240B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25" name="Google Shape;1325;p3"/>
          <p:cNvGrpSpPr/>
          <p:nvPr/>
        </p:nvGrpSpPr>
        <p:grpSpPr>
          <a:xfrm>
            <a:off x="4355919" y="1568060"/>
            <a:ext cx="3979435" cy="2007381"/>
            <a:chOff x="4595620" y="2090746"/>
            <a:chExt cx="6515292" cy="2676508"/>
          </a:xfrm>
        </p:grpSpPr>
        <p:grpSp>
          <p:nvGrpSpPr>
            <p:cNvPr id="1326" name="Google Shape;1326;p3"/>
            <p:cNvGrpSpPr/>
            <p:nvPr/>
          </p:nvGrpSpPr>
          <p:grpSpPr>
            <a:xfrm>
              <a:off x="4595620" y="2090746"/>
              <a:ext cx="6515292" cy="2676508"/>
              <a:chOff x="4572950" y="2090746"/>
              <a:chExt cx="6515292" cy="2676508"/>
            </a:xfrm>
          </p:grpSpPr>
          <p:sp>
            <p:nvSpPr>
              <p:cNvPr id="1327" name="Google Shape;1327;p3"/>
              <p:cNvSpPr/>
              <p:nvPr/>
            </p:nvSpPr>
            <p:spPr>
              <a:xfrm>
                <a:off x="4933092" y="3379305"/>
                <a:ext cx="4146307" cy="335587"/>
              </a:xfrm>
              <a:custGeom>
                <a:rect b="b" l="l" r="r" t="t"/>
                <a:pathLst>
                  <a:path extrusionOk="0" h="121" w="1494">
                    <a:moveTo>
                      <a:pt x="1494" y="9"/>
                    </a:moveTo>
                    <a:cubicBezTo>
                      <a:pt x="1494" y="9"/>
                      <a:pt x="365" y="0"/>
                      <a:pt x="51" y="40"/>
                    </a:cubicBezTo>
                    <a:cubicBezTo>
                      <a:pt x="51" y="40"/>
                      <a:pt x="0" y="57"/>
                      <a:pt x="51" y="73"/>
                    </a:cubicBezTo>
                    <a:cubicBezTo>
                      <a:pt x="102" y="89"/>
                      <a:pt x="934" y="117"/>
                      <a:pt x="1494" y="121"/>
                    </a:cubicBezTo>
                    <a:lnTo>
                      <a:pt x="1494" y="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4000">
                    <a:schemeClr val="accent1"/>
                  </a:gs>
                  <a:gs pos="87000">
                    <a:srgbClr val="69240B"/>
                  </a:gs>
                  <a:gs pos="100000">
                    <a:srgbClr val="69240B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8" name="Google Shape;1328;p3"/>
              <p:cNvSpPr/>
              <p:nvPr/>
            </p:nvSpPr>
            <p:spPr>
              <a:xfrm>
                <a:off x="4684033" y="2780628"/>
                <a:ext cx="2231008" cy="728469"/>
              </a:xfrm>
              <a:custGeom>
                <a:rect b="b" l="l" r="r" t="t"/>
                <a:pathLst>
                  <a:path extrusionOk="0" h="262" w="804">
                    <a:moveTo>
                      <a:pt x="151" y="262"/>
                    </a:moveTo>
                    <a:cubicBezTo>
                      <a:pt x="151" y="262"/>
                      <a:pt x="0" y="168"/>
                      <a:pt x="46" y="84"/>
                    </a:cubicBezTo>
                    <a:cubicBezTo>
                      <a:pt x="91" y="0"/>
                      <a:pt x="691" y="29"/>
                      <a:pt x="804" y="239"/>
                    </a:cubicBezTo>
                    <a:lnTo>
                      <a:pt x="151" y="262"/>
                    </a:lnTo>
                    <a:close/>
                  </a:path>
                </a:pathLst>
              </a:custGeom>
              <a:gradFill>
                <a:gsLst>
                  <a:gs pos="0">
                    <a:srgbClr val="69240B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9" name="Google Shape;1329;p3"/>
              <p:cNvSpPr/>
              <p:nvPr/>
            </p:nvSpPr>
            <p:spPr>
              <a:xfrm>
                <a:off x="4647785" y="3581593"/>
                <a:ext cx="2439142" cy="1185661"/>
              </a:xfrm>
              <a:custGeom>
                <a:rect b="b" l="l" r="r" t="t"/>
                <a:pathLst>
                  <a:path extrusionOk="0" h="426" w="879">
                    <a:moveTo>
                      <a:pt x="833" y="26"/>
                    </a:moveTo>
                    <a:cubicBezTo>
                      <a:pt x="833" y="26"/>
                      <a:pt x="876" y="18"/>
                      <a:pt x="877" y="43"/>
                    </a:cubicBezTo>
                    <a:cubicBezTo>
                      <a:pt x="879" y="68"/>
                      <a:pt x="744" y="388"/>
                      <a:pt x="411" y="407"/>
                    </a:cubicBezTo>
                    <a:cubicBezTo>
                      <a:pt x="77" y="426"/>
                      <a:pt x="0" y="132"/>
                      <a:pt x="160" y="14"/>
                    </a:cubicBezTo>
                    <a:cubicBezTo>
                      <a:pt x="173" y="0"/>
                      <a:pt x="173" y="0"/>
                      <a:pt x="173" y="0"/>
                    </a:cubicBezTo>
                    <a:lnTo>
                      <a:pt x="833" y="26"/>
                    </a:lnTo>
                    <a:close/>
                  </a:path>
                </a:pathLst>
              </a:custGeom>
              <a:solidFill>
                <a:srgbClr val="69240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0" name="Google Shape;1330;p3"/>
              <p:cNvSpPr/>
              <p:nvPr/>
            </p:nvSpPr>
            <p:spPr>
              <a:xfrm>
                <a:off x="10136438" y="3306809"/>
                <a:ext cx="169548" cy="528520"/>
              </a:xfrm>
              <a:custGeom>
                <a:rect b="b" l="l" r="r" t="t"/>
                <a:pathLst>
                  <a:path extrusionOk="0" h="452" w="145">
                    <a:moveTo>
                      <a:pt x="0" y="452"/>
                    </a:moveTo>
                    <a:lnTo>
                      <a:pt x="145" y="285"/>
                    </a:lnTo>
                    <a:lnTo>
                      <a:pt x="145" y="166"/>
                    </a:lnTo>
                    <a:lnTo>
                      <a:pt x="0" y="0"/>
                    </a:lnTo>
                    <a:lnTo>
                      <a:pt x="0" y="452"/>
                    </a:lnTo>
                    <a:close/>
                  </a:path>
                </a:pathLst>
              </a:custGeom>
              <a:gradFill>
                <a:gsLst>
                  <a:gs pos="0">
                    <a:srgbClr val="7F7F7F"/>
                  </a:gs>
                  <a:gs pos="24000">
                    <a:srgbClr val="7F7F7F"/>
                  </a:gs>
                  <a:gs pos="66000">
                    <a:srgbClr val="262626"/>
                  </a:gs>
                  <a:gs pos="100000">
                    <a:srgbClr val="262626"/>
                  </a:gs>
                </a:gsLst>
                <a:lin ang="48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1" name="Google Shape;1331;p3"/>
              <p:cNvSpPr/>
              <p:nvPr/>
            </p:nvSpPr>
            <p:spPr>
              <a:xfrm>
                <a:off x="10305986" y="3504419"/>
                <a:ext cx="782256" cy="133299"/>
              </a:xfrm>
              <a:custGeom>
                <a:rect b="b" l="l" r="r" t="t"/>
                <a:pathLst>
                  <a:path extrusionOk="0" h="114" w="669">
                    <a:moveTo>
                      <a:pt x="0" y="114"/>
                    </a:moveTo>
                    <a:lnTo>
                      <a:pt x="669" y="81"/>
                    </a:lnTo>
                    <a:lnTo>
                      <a:pt x="669" y="33"/>
                    </a:ln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2" name="Google Shape;1332;p3"/>
              <p:cNvSpPr/>
              <p:nvPr/>
            </p:nvSpPr>
            <p:spPr>
              <a:xfrm>
                <a:off x="4710926" y="2090746"/>
                <a:ext cx="2434465" cy="1444075"/>
              </a:xfrm>
              <a:custGeom>
                <a:rect b="b" l="l" r="r" t="t"/>
                <a:pathLst>
                  <a:path extrusionOk="0" h="519" w="877">
                    <a:moveTo>
                      <a:pt x="172" y="519"/>
                    </a:moveTo>
                    <a:cubicBezTo>
                      <a:pt x="172" y="519"/>
                      <a:pt x="0" y="359"/>
                      <a:pt x="64" y="217"/>
                    </a:cubicBezTo>
                    <a:cubicBezTo>
                      <a:pt x="128" y="75"/>
                      <a:pt x="398" y="0"/>
                      <a:pt x="614" y="152"/>
                    </a:cubicBezTo>
                    <a:cubicBezTo>
                      <a:pt x="830" y="304"/>
                      <a:pt x="877" y="483"/>
                      <a:pt x="824" y="486"/>
                    </a:cubicBezTo>
                    <a:lnTo>
                      <a:pt x="172" y="51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3" name="Google Shape;1333;p3"/>
              <p:cNvSpPr/>
              <p:nvPr/>
            </p:nvSpPr>
            <p:spPr>
              <a:xfrm>
                <a:off x="4572950" y="3581593"/>
                <a:ext cx="2491760" cy="673512"/>
              </a:xfrm>
              <a:custGeom>
                <a:rect b="b" l="l" r="r" t="t"/>
                <a:pathLst>
                  <a:path extrusionOk="0" h="242" w="898">
                    <a:moveTo>
                      <a:pt x="188" y="0"/>
                    </a:moveTo>
                    <a:cubicBezTo>
                      <a:pt x="870" y="20"/>
                      <a:pt x="870" y="20"/>
                      <a:pt x="870" y="20"/>
                    </a:cubicBezTo>
                    <a:cubicBezTo>
                      <a:pt x="870" y="20"/>
                      <a:pt x="898" y="20"/>
                      <a:pt x="886" y="43"/>
                    </a:cubicBezTo>
                    <a:cubicBezTo>
                      <a:pt x="877" y="59"/>
                      <a:pt x="720" y="242"/>
                      <a:pt x="382" y="231"/>
                    </a:cubicBezTo>
                    <a:cubicBezTo>
                      <a:pt x="36" y="220"/>
                      <a:pt x="0" y="81"/>
                      <a:pt x="18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76000">
                    <a:srgbClr val="9E3611"/>
                  </a:gs>
                  <a:gs pos="100000">
                    <a:srgbClr val="9E361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4" name="Google Shape;1334;p3"/>
              <p:cNvSpPr/>
              <p:nvPr/>
            </p:nvSpPr>
            <p:spPr>
              <a:xfrm>
                <a:off x="8687687" y="3306809"/>
                <a:ext cx="1504878" cy="528520"/>
              </a:xfrm>
              <a:custGeom>
                <a:rect b="b" l="l" r="r" t="t"/>
                <a:pathLst>
                  <a:path extrusionOk="0" h="190" w="542">
                    <a:moveTo>
                      <a:pt x="542" y="95"/>
                    </a:moveTo>
                    <a:cubicBezTo>
                      <a:pt x="542" y="47"/>
                      <a:pt x="533" y="7"/>
                      <a:pt x="522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9" y="41"/>
                      <a:pt x="16" y="64"/>
                      <a:pt x="16" y="91"/>
                    </a:cubicBezTo>
                    <a:cubicBezTo>
                      <a:pt x="16" y="118"/>
                      <a:pt x="10" y="140"/>
                      <a:pt x="1" y="148"/>
                    </a:cubicBezTo>
                    <a:cubicBezTo>
                      <a:pt x="522" y="190"/>
                      <a:pt x="522" y="190"/>
                      <a:pt x="522" y="190"/>
                    </a:cubicBezTo>
                    <a:cubicBezTo>
                      <a:pt x="533" y="182"/>
                      <a:pt x="542" y="142"/>
                      <a:pt x="542" y="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61000">
                    <a:schemeClr val="lt1"/>
                  </a:gs>
                  <a:gs pos="100000">
                    <a:schemeClr val="lt1"/>
                  </a:gs>
                </a:gsLst>
                <a:lin ang="1631999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35" name="Google Shape;1335;p3"/>
            <p:cNvSpPr/>
            <p:nvPr/>
          </p:nvSpPr>
          <p:spPr>
            <a:xfrm>
              <a:off x="8857812" y="3385765"/>
              <a:ext cx="45719" cy="348521"/>
            </a:xfrm>
            <a:custGeom>
              <a:rect b="b" l="l" r="r" t="t"/>
              <a:pathLst>
                <a:path extrusionOk="0" h="339868" w="63554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cap="rnd" cmpd="sng" w="127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6" name="Google Shape;1336;p3"/>
            <p:cNvSpPr/>
            <p:nvPr/>
          </p:nvSpPr>
          <p:spPr>
            <a:xfrm>
              <a:off x="9994047" y="3307856"/>
              <a:ext cx="62254" cy="519495"/>
            </a:xfrm>
            <a:custGeom>
              <a:rect b="b" l="l" r="r" t="t"/>
              <a:pathLst>
                <a:path extrusionOk="0" h="339868" w="63554">
                  <a:moveTo>
                    <a:pt x="0" y="0"/>
                  </a:moveTo>
                  <a:cubicBezTo>
                    <a:pt x="35100" y="0"/>
                    <a:pt x="63554" y="76082"/>
                    <a:pt x="63554" y="169934"/>
                  </a:cubicBezTo>
                  <a:cubicBezTo>
                    <a:pt x="63554" y="263786"/>
                    <a:pt x="35100" y="339868"/>
                    <a:pt x="0" y="339868"/>
                  </a:cubicBezTo>
                </a:path>
              </a:pathLst>
            </a:custGeom>
            <a:noFill/>
            <a:ln cap="rnd" cmpd="sng" w="1270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37" name="Google Shape;1337;p3"/>
          <p:cNvSpPr/>
          <p:nvPr/>
        </p:nvSpPr>
        <p:spPr>
          <a:xfrm>
            <a:off x="7852384" y="0"/>
            <a:ext cx="1291616" cy="1855833"/>
          </a:xfrm>
          <a:custGeom>
            <a:rect b="b" l="l" r="r" t="t"/>
            <a:pathLst>
              <a:path extrusionOk="0" h="2474444" w="1721706">
                <a:moveTo>
                  <a:pt x="401420" y="0"/>
                </a:moveTo>
                <a:cubicBezTo>
                  <a:pt x="401420" y="0"/>
                  <a:pt x="401420" y="0"/>
                  <a:pt x="1721706" y="0"/>
                </a:cubicBezTo>
                <a:lnTo>
                  <a:pt x="1721706" y="1073177"/>
                </a:lnTo>
                <a:lnTo>
                  <a:pt x="1656650" y="1215037"/>
                </a:lnTo>
                <a:cubicBezTo>
                  <a:pt x="1595556" y="1334034"/>
                  <a:pt x="1522883" y="1449663"/>
                  <a:pt x="1439008" y="1560075"/>
                </a:cubicBezTo>
                <a:lnTo>
                  <a:pt x="1432488" y="1567922"/>
                </a:lnTo>
                <a:lnTo>
                  <a:pt x="1304841" y="1721548"/>
                </a:lnTo>
                <a:cubicBezTo>
                  <a:pt x="1209858" y="1826279"/>
                  <a:pt x="1103862" y="1924867"/>
                  <a:pt x="987231" y="2015461"/>
                </a:cubicBezTo>
                <a:cubicBezTo>
                  <a:pt x="753969" y="2196649"/>
                  <a:pt x="500249" y="2328709"/>
                  <a:pt x="241164" y="2412373"/>
                </a:cubicBezTo>
                <a:lnTo>
                  <a:pt x="125926" y="2444086"/>
                </a:lnTo>
                <a:lnTo>
                  <a:pt x="46081" y="2466059"/>
                </a:lnTo>
                <a:lnTo>
                  <a:pt x="0" y="2474444"/>
                </a:lnTo>
                <a:lnTo>
                  <a:pt x="32177" y="2045688"/>
                </a:lnTo>
                <a:cubicBezTo>
                  <a:pt x="105424" y="1240627"/>
                  <a:pt x="234403" y="536487"/>
                  <a:pt x="401420" y="0"/>
                </a:cubicBezTo>
                <a:close/>
              </a:path>
            </a:pathLst>
          </a:custGeom>
          <a:solidFill>
            <a:schemeClr val="lt1">
              <a:alpha val="14117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3"/>
          <p:cNvSpPr/>
          <p:nvPr/>
        </p:nvSpPr>
        <p:spPr>
          <a:xfrm>
            <a:off x="140729" y="979196"/>
            <a:ext cx="4241514" cy="1361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SAP EWM TRAINING</a:t>
            </a:r>
            <a:br>
              <a:rPr b="0" i="0" lang="en" sz="33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(Day 0</a:t>
            </a:r>
            <a:r>
              <a:rPr b="1" lang="en" sz="33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r>
              <a:rPr b="1" i="0" lang="en" sz="33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br>
              <a:rPr b="0" i="0" lang="en" sz="33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3"/>
          <p:cNvSpPr txBox="1"/>
          <p:nvPr/>
        </p:nvSpPr>
        <p:spPr>
          <a:xfrm>
            <a:off x="115631" y="2358647"/>
            <a:ext cx="5226394" cy="132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b="1" i="0" sz="27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38027af0db_0_0"/>
          <p:cNvSpPr txBox="1"/>
          <p:nvPr/>
        </p:nvSpPr>
        <p:spPr>
          <a:xfrm>
            <a:off x="532650" y="262825"/>
            <a:ext cx="50985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Internal Processes &amp; Work center</a:t>
            </a:r>
            <a:endParaRPr b="1" sz="21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5" name="Google Shape;1345;g238027af0db_0_0"/>
          <p:cNvSpPr txBox="1"/>
          <p:nvPr/>
        </p:nvSpPr>
        <p:spPr>
          <a:xfrm>
            <a:off x="374925" y="733250"/>
            <a:ext cx="62070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Processes &amp; Work center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Internal Processes - Product WT, HU WT for Adhoc movements, Posting changes 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 Center configurations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WT creation using Warehouse monitor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237febebef0_2_0"/>
          <p:cNvSpPr/>
          <p:nvPr/>
        </p:nvSpPr>
        <p:spPr>
          <a:xfrm>
            <a:off x="7852709" y="0"/>
            <a:ext cx="1291279" cy="1855833"/>
          </a:xfrm>
          <a:custGeom>
            <a:rect b="b" l="l" r="r" t="t"/>
            <a:pathLst>
              <a:path extrusionOk="0" h="2474444" w="1721706">
                <a:moveTo>
                  <a:pt x="401420" y="0"/>
                </a:moveTo>
                <a:cubicBezTo>
                  <a:pt x="401420" y="0"/>
                  <a:pt x="401420" y="0"/>
                  <a:pt x="1721706" y="0"/>
                </a:cubicBezTo>
                <a:lnTo>
                  <a:pt x="1721706" y="1073177"/>
                </a:lnTo>
                <a:lnTo>
                  <a:pt x="1656650" y="1215037"/>
                </a:lnTo>
                <a:cubicBezTo>
                  <a:pt x="1595556" y="1334034"/>
                  <a:pt x="1522883" y="1449663"/>
                  <a:pt x="1439008" y="1560075"/>
                </a:cubicBezTo>
                <a:lnTo>
                  <a:pt x="1432488" y="1567922"/>
                </a:lnTo>
                <a:lnTo>
                  <a:pt x="1304841" y="1721548"/>
                </a:lnTo>
                <a:cubicBezTo>
                  <a:pt x="1209858" y="1826279"/>
                  <a:pt x="1103862" y="1924867"/>
                  <a:pt x="987231" y="2015461"/>
                </a:cubicBezTo>
                <a:cubicBezTo>
                  <a:pt x="753969" y="2196649"/>
                  <a:pt x="500249" y="2328709"/>
                  <a:pt x="241164" y="2412373"/>
                </a:cubicBezTo>
                <a:lnTo>
                  <a:pt x="125926" y="2444086"/>
                </a:lnTo>
                <a:lnTo>
                  <a:pt x="46081" y="2466059"/>
                </a:lnTo>
                <a:lnTo>
                  <a:pt x="0" y="2474444"/>
                </a:lnTo>
                <a:lnTo>
                  <a:pt x="32177" y="2045688"/>
                </a:lnTo>
                <a:cubicBezTo>
                  <a:pt x="105424" y="1240627"/>
                  <a:pt x="234403" y="536487"/>
                  <a:pt x="401420" y="0"/>
                </a:cubicBezTo>
                <a:close/>
              </a:path>
            </a:pathLst>
          </a:custGeom>
          <a:solidFill>
            <a:schemeClr val="lt1">
              <a:alpha val="14509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2" name="Google Shape;1352;g237febebef0_2_0"/>
          <p:cNvSpPr txBox="1"/>
          <p:nvPr/>
        </p:nvSpPr>
        <p:spPr>
          <a:xfrm>
            <a:off x="277325" y="526200"/>
            <a:ext cx="82629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Wave Management to combine items or split items from warehouse requests for outbound deliveries into waves. These waves must be picked and processed at roughly the same time.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of wave release is Creation of Warehouse task.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SAP EWM Help portal for more details.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g237febebef0_2_0"/>
          <p:cNvSpPr txBox="1"/>
          <p:nvPr/>
        </p:nvSpPr>
        <p:spPr>
          <a:xfrm>
            <a:off x="-1242025" y="417450"/>
            <a:ext cx="52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 u="sng">
                <a:solidFill>
                  <a:srgbClr val="0063A4"/>
                </a:solidFill>
                <a:latin typeface="Calibri"/>
                <a:ea typeface="Calibri"/>
                <a:cs typeface="Calibri"/>
                <a:sym typeface="Calibri"/>
              </a:rPr>
              <a:t>Wave Management</a:t>
            </a:r>
            <a:endParaRPr b="1" i="0" sz="1400" u="none" cap="none" strike="noStrike">
              <a:solidFill>
                <a:srgbClr val="0063A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4"/>
          <p:cNvSpPr txBox="1"/>
          <p:nvPr>
            <p:ph idx="4294967295" type="title"/>
          </p:nvPr>
        </p:nvSpPr>
        <p:spPr>
          <a:xfrm>
            <a:off x="299850" y="463525"/>
            <a:ext cx="7516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mbria"/>
              <a:buNone/>
            </a:pPr>
            <a:r>
              <a:rPr b="1" lang="en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Maintain Wave Types</a:t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mbria"/>
              <a:buNone/>
            </a:pPr>
            <a:r>
              <a:t/>
            </a:r>
            <a:endParaRPr b="1"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0" name="Google Shape;1360;p4"/>
          <p:cNvGrpSpPr/>
          <p:nvPr/>
        </p:nvGrpSpPr>
        <p:grpSpPr>
          <a:xfrm>
            <a:off x="5486139" y="2438816"/>
            <a:ext cx="3078897" cy="376019"/>
            <a:chOff x="2533260" y="2831679"/>
            <a:chExt cx="3283303" cy="383079"/>
          </a:xfrm>
        </p:grpSpPr>
        <p:sp>
          <p:nvSpPr>
            <p:cNvPr id="1361" name="Google Shape;1361;p4"/>
            <p:cNvSpPr txBox="1"/>
            <p:nvPr/>
          </p:nvSpPr>
          <p:spPr>
            <a:xfrm>
              <a:off x="3218950" y="2831679"/>
              <a:ext cx="2597613" cy="367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2" name="Google Shape;1362;p4"/>
            <p:cNvSpPr txBox="1"/>
            <p:nvPr/>
          </p:nvSpPr>
          <p:spPr>
            <a:xfrm>
              <a:off x="2533260" y="2977133"/>
              <a:ext cx="2614023" cy="237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63" name="Google Shape;1363;p4"/>
          <p:cNvSpPr txBox="1"/>
          <p:nvPr/>
        </p:nvSpPr>
        <p:spPr>
          <a:xfrm>
            <a:off x="6082758" y="3272541"/>
            <a:ext cx="2451284" cy="2332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4"/>
          <p:cNvSpPr txBox="1"/>
          <p:nvPr/>
        </p:nvSpPr>
        <p:spPr>
          <a:xfrm>
            <a:off x="3684537" y="2705621"/>
            <a:ext cx="1700859" cy="2332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4"/>
          <p:cNvSpPr txBox="1"/>
          <p:nvPr/>
        </p:nvSpPr>
        <p:spPr>
          <a:xfrm>
            <a:off x="3654491" y="3973567"/>
            <a:ext cx="17010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6" name="Google Shape;1366;p4"/>
          <p:cNvSpPr txBox="1"/>
          <p:nvPr/>
        </p:nvSpPr>
        <p:spPr>
          <a:xfrm>
            <a:off x="6005642" y="2109463"/>
            <a:ext cx="2451284" cy="2332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7" name="Google Shape;1367;p4"/>
          <p:cNvSpPr txBox="1"/>
          <p:nvPr/>
        </p:nvSpPr>
        <p:spPr>
          <a:xfrm>
            <a:off x="187725" y="668300"/>
            <a:ext cx="8049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Determines the wave type with respect to specific properties or a specific behavior, and thus allows a specific consideration in the warehouse management monitor.</a:t>
            </a:r>
            <a:endParaRPr b="1" i="1" sz="17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8" name="Google Shape;136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50" y="1359300"/>
            <a:ext cx="7749049" cy="24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237fbc4a02f_1_5"/>
          <p:cNvSpPr txBox="1"/>
          <p:nvPr/>
        </p:nvSpPr>
        <p:spPr>
          <a:xfrm>
            <a:off x="345400" y="643700"/>
            <a:ext cx="780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Defines the wave type that you can use as a filter value for the warehouse order creation rule.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g237fbc4a02f_1_5"/>
          <p:cNvSpPr txBox="1"/>
          <p:nvPr/>
        </p:nvSpPr>
        <p:spPr>
          <a:xfrm>
            <a:off x="345400" y="2261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000">
                <a:solidFill>
                  <a:srgbClr val="0063A4"/>
                </a:solidFill>
                <a:latin typeface="Calibri"/>
                <a:ea typeface="Calibri"/>
                <a:cs typeface="Calibri"/>
                <a:sym typeface="Calibri"/>
              </a:rPr>
              <a:t>Maintain Wave Categories</a:t>
            </a:r>
            <a:endParaRPr sz="2000">
              <a:solidFill>
                <a:srgbClr val="0063A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6" name="Google Shape;1376;g237fbc4a02f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25" y="1126375"/>
            <a:ext cx="6957900" cy="28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7"/>
          <p:cNvSpPr txBox="1"/>
          <p:nvPr/>
        </p:nvSpPr>
        <p:spPr>
          <a:xfrm>
            <a:off x="430392" y="886802"/>
            <a:ext cx="4849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2" name="Google Shape;1382;p7"/>
          <p:cNvSpPr txBox="1"/>
          <p:nvPr/>
        </p:nvSpPr>
        <p:spPr>
          <a:xfrm>
            <a:off x="265205" y="408375"/>
            <a:ext cx="7318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Automatic Wave Generation For Whpt (For Auto Wave Generation Only)</a:t>
            </a:r>
            <a:endParaRPr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7"/>
          <p:cNvSpPr txBox="1"/>
          <p:nvPr/>
        </p:nvSpPr>
        <p:spPr>
          <a:xfrm>
            <a:off x="265200" y="686725"/>
            <a:ext cx="76587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this IMG activity, you determine for which warehouse process types you want waves to be generated automatically.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you set this indicator for a warehouse process type, then during the creation of a warehouse request (WR) of this warehouse process type, one of the following will occur, based on the condition technique for wave template determination: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One or more waves will be automatically created for the WR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One or more WR items will be assigned to an existing wave(s)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4" name="Google Shape;138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38" y="2496650"/>
            <a:ext cx="7355725" cy="19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37fbc4a02f_1_26"/>
          <p:cNvSpPr txBox="1"/>
          <p:nvPr/>
        </p:nvSpPr>
        <p:spPr>
          <a:xfrm>
            <a:off x="97600" y="488050"/>
            <a:ext cx="802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of Automatic Wave release, Wave release will happen based on Wave template Master data &gt; Define wave template time attribute.</a:t>
            </a:r>
            <a:endParaRPr/>
          </a:p>
        </p:txBody>
      </p:sp>
      <p:sp>
        <p:nvSpPr>
          <p:cNvPr id="1390" name="Google Shape;1390;g237fbc4a02f_1_26"/>
          <p:cNvSpPr txBox="1"/>
          <p:nvPr/>
        </p:nvSpPr>
        <p:spPr>
          <a:xfrm>
            <a:off x="129850" y="1038425"/>
            <a:ext cx="61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Wave Template Master data by Tcode -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/scwm/wavetmp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1" name="Google Shape;1391;g237fbc4a02f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00" y="1483675"/>
            <a:ext cx="59436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