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Corben"/>
      <p:regular r:id="rId28"/>
      <p:bold r:id="rId29"/>
    </p:embeddedFont>
    <p:embeddedFont>
      <p:font typeface="Quattrocento Sans"/>
      <p:regular r:id="rId30"/>
      <p:bold r:id="rId31"/>
      <p:italic r:id="rId32"/>
      <p:boldItalic r:id="rId33"/>
    </p:embeddedFont>
    <p:embeddedFont>
      <p:font typeface="Arial Black"/>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orben-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ben-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bold.fntdata"/><Relationship Id="rId30" Type="http://schemas.openxmlformats.org/officeDocument/2006/relationships/font" Target="fonts/QuattrocentoSans-regular.fntdata"/><Relationship Id="rId11" Type="http://schemas.openxmlformats.org/officeDocument/2006/relationships/slide" Target="slides/slide6.xml"/><Relationship Id="rId33" Type="http://schemas.openxmlformats.org/officeDocument/2006/relationships/font" Target="fonts/QuattrocentoSans-boldItalic.fntdata"/><Relationship Id="rId10" Type="http://schemas.openxmlformats.org/officeDocument/2006/relationships/slide" Target="slides/slide5.xml"/><Relationship Id="rId32" Type="http://schemas.openxmlformats.org/officeDocument/2006/relationships/font" Target="fonts/QuattrocentoSans-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ArialBlack-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8" name="Google Shape;1298;p1: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5" name="Google Shape;139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1" name="Google Shape;140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8" name="Google Shape;140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3" name="Google Shape;1413;p13: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0" name="Google Shape;1420;p14: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7" name="Google Shape;1427;p15: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p16: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4" name="Google Shape;143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435" name="Google Shape;1435;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5" name="Google Shape;1445;p17: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1" name="Google Shape;1451;p18: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7" name="Google Shape;1457;p19: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p2: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5" name="Google Shape;130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
              <a:t>https://unsplash.com/photos/uXB-7la5vqA</a:t>
            </a:r>
            <a:endParaRPr/>
          </a:p>
        </p:txBody>
      </p:sp>
      <p:sp>
        <p:nvSpPr>
          <p:cNvPr id="1306" name="Google Shape;130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8" name="Google Shape;1468;p20: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600"/>
              <a:buFont typeface="Calibri"/>
              <a:buNone/>
            </a:pPr>
            <a:r>
              <a:t/>
            </a:r>
            <a:endParaRPr/>
          </a:p>
        </p:txBody>
      </p:sp>
      <p:sp>
        <p:nvSpPr>
          <p:cNvPr id="1477" name="Google Shape;1477;p21:notes"/>
          <p:cNvSpPr/>
          <p:nvPr>
            <p:ph idx="2" type="sldImg"/>
          </p:nvPr>
        </p:nvSpPr>
        <p:spPr>
          <a:xfrm>
            <a:off x="685085" y="1143000"/>
            <a:ext cx="5487829"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1" name="Google Shape;1501;p22: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p3: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5" name="Google Shape;131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316" name="Google Shape;131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p4: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2" name="Google Shape;134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343" name="Google Shape;134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7" name="Google Shape;13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5" name="Google Shape;1365;p6: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2" name="Google Shape;137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8" name="Google Shape;1378;p8: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7" name="Google Shape;1387;p9: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4085819" y="519522"/>
            <a:ext cx="4209528" cy="2058584"/>
          </a:xfrm>
          <a:prstGeom prst="rect">
            <a:avLst/>
          </a:prstGeom>
          <a:noFill/>
          <a:ln>
            <a:noFill/>
          </a:ln>
        </p:spPr>
        <p:txBody>
          <a:bodyPr anchorCtr="0" anchor="b" bIns="45700" lIns="0" spcFirstLastPara="1" rIns="0" wrap="square" tIns="45700">
            <a:noAutofit/>
          </a:bodyPr>
          <a:lstStyle>
            <a:lvl1pPr lvl="0" algn="l">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2"/>
          <p:cNvSpPr txBox="1"/>
          <p:nvPr>
            <p:ph idx="1" type="subTitle"/>
          </p:nvPr>
        </p:nvSpPr>
        <p:spPr>
          <a:xfrm>
            <a:off x="4068218" y="2578106"/>
            <a:ext cx="4229910" cy="573330"/>
          </a:xfrm>
          <a:prstGeom prst="rect">
            <a:avLst/>
          </a:prstGeom>
          <a:noFill/>
          <a:ln>
            <a:noFill/>
          </a:ln>
        </p:spPr>
        <p:txBody>
          <a:bodyPr anchorCtr="0" anchor="t" bIns="45700" lIns="0" spcFirstLastPara="1" rIns="0" wrap="square" tIns="45700">
            <a:normAutofit/>
          </a:bodyPr>
          <a:lstStyle>
            <a:lvl1pPr lvl="0" algn="l">
              <a:lnSpc>
                <a:spcPct val="100000"/>
              </a:lnSpc>
              <a:spcBef>
                <a:spcPts val="400"/>
              </a:spcBef>
              <a:spcAft>
                <a:spcPts val="0"/>
              </a:spcAft>
              <a:buClr>
                <a:schemeClr val="lt1"/>
              </a:buClr>
              <a:buSzPts val="2100"/>
              <a:buNone/>
              <a:defRPr sz="2100">
                <a:solidFill>
                  <a:schemeClr val="lt1"/>
                </a:solidFill>
                <a:latin typeface="Quattrocento Sans"/>
                <a:ea typeface="Quattrocento Sans"/>
                <a:cs typeface="Quattrocento Sans"/>
                <a:sym typeface="Quattrocento Sans"/>
              </a:defRPr>
            </a:lvl1pPr>
            <a:lvl2pPr lvl="1" algn="ctr">
              <a:lnSpc>
                <a:spcPct val="100000"/>
              </a:lnSpc>
              <a:spcBef>
                <a:spcPts val="500"/>
              </a:spcBef>
              <a:spcAft>
                <a:spcPts val="0"/>
              </a:spcAft>
              <a:buClr>
                <a:srgbClr val="888888"/>
              </a:buClr>
              <a:buSzPts val="2400"/>
              <a:buNone/>
              <a:defRPr>
                <a:solidFill>
                  <a:srgbClr val="888888"/>
                </a:solidFill>
              </a:defRPr>
            </a:lvl2pPr>
            <a:lvl3pPr lvl="2" algn="ctr">
              <a:lnSpc>
                <a:spcPct val="100000"/>
              </a:lnSpc>
              <a:spcBef>
                <a:spcPts val="400"/>
              </a:spcBef>
              <a:spcAft>
                <a:spcPts val="0"/>
              </a:spcAft>
              <a:buClr>
                <a:srgbClr val="888888"/>
              </a:buClr>
              <a:buSzPts val="1800"/>
              <a:buNone/>
              <a:defRPr>
                <a:solidFill>
                  <a:srgbClr val="888888"/>
                </a:solidFill>
              </a:defRPr>
            </a:lvl3pPr>
            <a:lvl4pPr lvl="3" algn="ctr">
              <a:lnSpc>
                <a:spcPct val="100000"/>
              </a:lnSpc>
              <a:spcBef>
                <a:spcPts val="300"/>
              </a:spcBef>
              <a:spcAft>
                <a:spcPts val="0"/>
              </a:spcAft>
              <a:buClr>
                <a:srgbClr val="888888"/>
              </a:buClr>
              <a:buSzPts val="1500"/>
              <a:buNone/>
              <a:defRPr>
                <a:solidFill>
                  <a:srgbClr val="888888"/>
                </a:solidFill>
              </a:defRPr>
            </a:lvl4pPr>
            <a:lvl5pPr lvl="4" algn="ctr">
              <a:lnSpc>
                <a:spcPct val="100000"/>
              </a:lnSpc>
              <a:spcBef>
                <a:spcPts val="300"/>
              </a:spcBef>
              <a:spcAft>
                <a:spcPts val="0"/>
              </a:spcAft>
              <a:buClr>
                <a:srgbClr val="888888"/>
              </a:buClr>
              <a:buSzPts val="15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7" name="Google Shape;17;p2"/>
          <p:cNvSpPr/>
          <p:nvPr/>
        </p:nvSpPr>
        <p:spPr>
          <a:xfrm>
            <a:off x="0" y="4731990"/>
            <a:ext cx="9144000" cy="411510"/>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id="18" name="Google Shape;18;p2"/>
          <p:cNvGrpSpPr/>
          <p:nvPr/>
        </p:nvGrpSpPr>
        <p:grpSpPr>
          <a:xfrm>
            <a:off x="88334" y="0"/>
            <a:ext cx="3088831" cy="5001210"/>
            <a:chOff x="117748" y="1"/>
            <a:chExt cx="3527025" cy="6668280"/>
          </a:xfrm>
        </p:grpSpPr>
        <p:sp>
          <p:nvSpPr>
            <p:cNvPr id="19" name="Google Shape;19;p2"/>
            <p:cNvSpPr/>
            <p:nvPr/>
          </p:nvSpPr>
          <p:spPr>
            <a:xfrm rot="5400000">
              <a:off x="2986479" y="4075771"/>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 name="Google Shape;20;p2"/>
            <p:cNvSpPr/>
            <p:nvPr/>
          </p:nvSpPr>
          <p:spPr>
            <a:xfrm rot="5400000">
              <a:off x="2986479" y="4532666"/>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 name="Google Shape;21;p2"/>
            <p:cNvSpPr/>
            <p:nvPr/>
          </p:nvSpPr>
          <p:spPr>
            <a:xfrm rot="5400000">
              <a:off x="2986479" y="4989560"/>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 name="Google Shape;22;p2"/>
            <p:cNvSpPr/>
            <p:nvPr/>
          </p:nvSpPr>
          <p:spPr>
            <a:xfrm rot="5400000">
              <a:off x="2986479" y="5446455"/>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 name="Google Shape;23;p2"/>
            <p:cNvSpPr/>
            <p:nvPr/>
          </p:nvSpPr>
          <p:spPr>
            <a:xfrm rot="5400000">
              <a:off x="2986479" y="5903350"/>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 name="Google Shape;24;p2"/>
            <p:cNvSpPr/>
            <p:nvPr/>
          </p:nvSpPr>
          <p:spPr>
            <a:xfrm rot="5400000">
              <a:off x="2986459" y="6360275"/>
              <a:ext cx="83240" cy="86647"/>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 name="Google Shape;25;p2"/>
            <p:cNvSpPr/>
            <p:nvPr/>
          </p:nvSpPr>
          <p:spPr>
            <a:xfrm rot="5400000">
              <a:off x="2795355" y="6583357"/>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 name="Google Shape;26;p2"/>
            <p:cNvSpPr/>
            <p:nvPr/>
          </p:nvSpPr>
          <p:spPr>
            <a:xfrm rot="5400000">
              <a:off x="2795355" y="6126462"/>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 name="Google Shape;27;p2"/>
            <p:cNvSpPr/>
            <p:nvPr/>
          </p:nvSpPr>
          <p:spPr>
            <a:xfrm rot="5400000">
              <a:off x="2795355" y="5669568"/>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 name="Google Shape;28;p2"/>
            <p:cNvSpPr/>
            <p:nvPr/>
          </p:nvSpPr>
          <p:spPr>
            <a:xfrm rot="5400000">
              <a:off x="2795355" y="5212673"/>
              <a:ext cx="83200" cy="86647"/>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 name="Google Shape;29;p2"/>
            <p:cNvSpPr/>
            <p:nvPr/>
          </p:nvSpPr>
          <p:spPr>
            <a:xfrm rot="5400000">
              <a:off x="2795355" y="475577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 name="Google Shape;30;p2"/>
            <p:cNvSpPr/>
            <p:nvPr/>
          </p:nvSpPr>
          <p:spPr>
            <a:xfrm rot="5400000">
              <a:off x="2795355" y="4298883"/>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 name="Google Shape;31;p2"/>
            <p:cNvSpPr/>
            <p:nvPr/>
          </p:nvSpPr>
          <p:spPr>
            <a:xfrm rot="5400000">
              <a:off x="2604232" y="4075771"/>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 name="Google Shape;32;p2"/>
            <p:cNvSpPr/>
            <p:nvPr/>
          </p:nvSpPr>
          <p:spPr>
            <a:xfrm rot="5400000">
              <a:off x="2604232" y="4532666"/>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 name="Google Shape;33;p2"/>
            <p:cNvSpPr/>
            <p:nvPr/>
          </p:nvSpPr>
          <p:spPr>
            <a:xfrm rot="5400000">
              <a:off x="2604232" y="4989560"/>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 name="Google Shape;34;p2"/>
            <p:cNvSpPr/>
            <p:nvPr/>
          </p:nvSpPr>
          <p:spPr>
            <a:xfrm rot="5400000">
              <a:off x="2604232" y="5446455"/>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 name="Google Shape;35;p2"/>
            <p:cNvSpPr/>
            <p:nvPr/>
          </p:nvSpPr>
          <p:spPr>
            <a:xfrm rot="5400000">
              <a:off x="2604232" y="5903350"/>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 name="Google Shape;36;p2"/>
            <p:cNvSpPr/>
            <p:nvPr/>
          </p:nvSpPr>
          <p:spPr>
            <a:xfrm rot="5400000">
              <a:off x="2604212" y="6360275"/>
              <a:ext cx="83240" cy="86647"/>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 name="Google Shape;37;p2"/>
            <p:cNvSpPr/>
            <p:nvPr/>
          </p:nvSpPr>
          <p:spPr>
            <a:xfrm rot="5400000">
              <a:off x="2413109" y="6583357"/>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 name="Google Shape;38;p2"/>
            <p:cNvSpPr/>
            <p:nvPr/>
          </p:nvSpPr>
          <p:spPr>
            <a:xfrm rot="5400000">
              <a:off x="2413109" y="6126462"/>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 name="Google Shape;39;p2"/>
            <p:cNvSpPr/>
            <p:nvPr/>
          </p:nvSpPr>
          <p:spPr>
            <a:xfrm rot="5400000">
              <a:off x="2413109" y="5669568"/>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 name="Google Shape;40;p2"/>
            <p:cNvSpPr/>
            <p:nvPr/>
          </p:nvSpPr>
          <p:spPr>
            <a:xfrm rot="5400000">
              <a:off x="2413109" y="5212673"/>
              <a:ext cx="83200" cy="86647"/>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 name="Google Shape;41;p2"/>
            <p:cNvSpPr/>
            <p:nvPr/>
          </p:nvSpPr>
          <p:spPr>
            <a:xfrm rot="5400000">
              <a:off x="2413109" y="475577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 name="Google Shape;42;p2"/>
            <p:cNvSpPr/>
            <p:nvPr/>
          </p:nvSpPr>
          <p:spPr>
            <a:xfrm rot="5400000">
              <a:off x="2413109" y="4298883"/>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 name="Google Shape;43;p2"/>
            <p:cNvSpPr/>
            <p:nvPr/>
          </p:nvSpPr>
          <p:spPr>
            <a:xfrm rot="5400000">
              <a:off x="2221985" y="4075771"/>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 name="Google Shape;44;p2"/>
            <p:cNvSpPr/>
            <p:nvPr/>
          </p:nvSpPr>
          <p:spPr>
            <a:xfrm rot="5400000">
              <a:off x="2221985" y="4532666"/>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 name="Google Shape;45;p2"/>
            <p:cNvSpPr/>
            <p:nvPr/>
          </p:nvSpPr>
          <p:spPr>
            <a:xfrm rot="5400000">
              <a:off x="2221985" y="4989560"/>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 name="Google Shape;46;p2"/>
            <p:cNvSpPr/>
            <p:nvPr/>
          </p:nvSpPr>
          <p:spPr>
            <a:xfrm rot="5400000">
              <a:off x="2221985" y="5446455"/>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 name="Google Shape;47;p2"/>
            <p:cNvSpPr/>
            <p:nvPr/>
          </p:nvSpPr>
          <p:spPr>
            <a:xfrm rot="5400000">
              <a:off x="2221985" y="5903350"/>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 name="Google Shape;48;p2"/>
            <p:cNvSpPr/>
            <p:nvPr/>
          </p:nvSpPr>
          <p:spPr>
            <a:xfrm rot="5400000">
              <a:off x="2221965" y="6360275"/>
              <a:ext cx="83240" cy="86647"/>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 name="Google Shape;49;p2"/>
            <p:cNvSpPr/>
            <p:nvPr/>
          </p:nvSpPr>
          <p:spPr>
            <a:xfrm rot="5400000">
              <a:off x="2030862" y="6583357"/>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 name="Google Shape;50;p2"/>
            <p:cNvSpPr/>
            <p:nvPr/>
          </p:nvSpPr>
          <p:spPr>
            <a:xfrm rot="5400000">
              <a:off x="2030862" y="6126462"/>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 name="Google Shape;51;p2"/>
            <p:cNvSpPr/>
            <p:nvPr/>
          </p:nvSpPr>
          <p:spPr>
            <a:xfrm rot="5400000">
              <a:off x="2030862" y="5669568"/>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 name="Google Shape;52;p2"/>
            <p:cNvSpPr/>
            <p:nvPr/>
          </p:nvSpPr>
          <p:spPr>
            <a:xfrm rot="5400000">
              <a:off x="2030862" y="5212673"/>
              <a:ext cx="83200" cy="86647"/>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 name="Google Shape;53;p2"/>
            <p:cNvSpPr/>
            <p:nvPr/>
          </p:nvSpPr>
          <p:spPr>
            <a:xfrm rot="5400000">
              <a:off x="2030862" y="475577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 name="Google Shape;54;p2"/>
            <p:cNvSpPr/>
            <p:nvPr/>
          </p:nvSpPr>
          <p:spPr>
            <a:xfrm rot="5400000">
              <a:off x="2030862" y="4298883"/>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 name="Google Shape;55;p2"/>
            <p:cNvSpPr/>
            <p:nvPr/>
          </p:nvSpPr>
          <p:spPr>
            <a:xfrm rot="5400000">
              <a:off x="1839738" y="4075771"/>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 name="Google Shape;56;p2"/>
            <p:cNvSpPr/>
            <p:nvPr/>
          </p:nvSpPr>
          <p:spPr>
            <a:xfrm rot="5400000">
              <a:off x="1839738" y="4532666"/>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 name="Google Shape;57;p2"/>
            <p:cNvSpPr/>
            <p:nvPr/>
          </p:nvSpPr>
          <p:spPr>
            <a:xfrm rot="5400000">
              <a:off x="1839738" y="4989560"/>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 name="Google Shape;58;p2"/>
            <p:cNvSpPr/>
            <p:nvPr/>
          </p:nvSpPr>
          <p:spPr>
            <a:xfrm rot="5400000">
              <a:off x="1839738" y="5446455"/>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 name="Google Shape;59;p2"/>
            <p:cNvSpPr/>
            <p:nvPr/>
          </p:nvSpPr>
          <p:spPr>
            <a:xfrm rot="5400000">
              <a:off x="1839738" y="5903350"/>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 name="Google Shape;60;p2"/>
            <p:cNvSpPr/>
            <p:nvPr/>
          </p:nvSpPr>
          <p:spPr>
            <a:xfrm rot="5400000">
              <a:off x="1839718" y="6360275"/>
              <a:ext cx="83240" cy="86647"/>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 name="Google Shape;61;p2"/>
            <p:cNvSpPr/>
            <p:nvPr/>
          </p:nvSpPr>
          <p:spPr>
            <a:xfrm rot="5400000">
              <a:off x="1648615" y="6583357"/>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 name="Google Shape;62;p2"/>
            <p:cNvSpPr/>
            <p:nvPr/>
          </p:nvSpPr>
          <p:spPr>
            <a:xfrm rot="5400000">
              <a:off x="1648615" y="6126462"/>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 name="Google Shape;63;p2"/>
            <p:cNvSpPr/>
            <p:nvPr/>
          </p:nvSpPr>
          <p:spPr>
            <a:xfrm rot="5400000">
              <a:off x="1648615" y="5669568"/>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 name="Google Shape;64;p2"/>
            <p:cNvSpPr/>
            <p:nvPr/>
          </p:nvSpPr>
          <p:spPr>
            <a:xfrm rot="5400000">
              <a:off x="1648615" y="5212673"/>
              <a:ext cx="83200" cy="86647"/>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5" name="Google Shape;65;p2"/>
            <p:cNvSpPr/>
            <p:nvPr/>
          </p:nvSpPr>
          <p:spPr>
            <a:xfrm rot="5400000">
              <a:off x="1648615" y="475577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6" name="Google Shape;66;p2"/>
            <p:cNvSpPr/>
            <p:nvPr/>
          </p:nvSpPr>
          <p:spPr>
            <a:xfrm rot="5400000">
              <a:off x="1648615" y="4298883"/>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7" name="Google Shape;67;p2"/>
            <p:cNvSpPr/>
            <p:nvPr/>
          </p:nvSpPr>
          <p:spPr>
            <a:xfrm rot="5400000">
              <a:off x="1457492" y="4075771"/>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 name="Google Shape;68;p2"/>
            <p:cNvSpPr/>
            <p:nvPr/>
          </p:nvSpPr>
          <p:spPr>
            <a:xfrm rot="5400000">
              <a:off x="1457492" y="4532666"/>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 name="Google Shape;69;p2"/>
            <p:cNvSpPr/>
            <p:nvPr/>
          </p:nvSpPr>
          <p:spPr>
            <a:xfrm rot="5400000">
              <a:off x="1457492" y="4989560"/>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 name="Google Shape;70;p2"/>
            <p:cNvSpPr/>
            <p:nvPr/>
          </p:nvSpPr>
          <p:spPr>
            <a:xfrm rot="5400000">
              <a:off x="1457492" y="5446455"/>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 name="Google Shape;71;p2"/>
            <p:cNvSpPr/>
            <p:nvPr/>
          </p:nvSpPr>
          <p:spPr>
            <a:xfrm rot="5400000">
              <a:off x="1457492" y="5903350"/>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 name="Google Shape;72;p2"/>
            <p:cNvSpPr/>
            <p:nvPr/>
          </p:nvSpPr>
          <p:spPr>
            <a:xfrm rot="5400000">
              <a:off x="1457472" y="6360275"/>
              <a:ext cx="83240" cy="86647"/>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 name="Google Shape;73;p2"/>
            <p:cNvSpPr/>
            <p:nvPr/>
          </p:nvSpPr>
          <p:spPr>
            <a:xfrm rot="5400000">
              <a:off x="1266329" y="6583331"/>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 name="Google Shape;74;p2"/>
            <p:cNvSpPr/>
            <p:nvPr/>
          </p:nvSpPr>
          <p:spPr>
            <a:xfrm rot="5400000">
              <a:off x="1266329" y="6126436"/>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 name="Google Shape;75;p2"/>
            <p:cNvSpPr/>
            <p:nvPr/>
          </p:nvSpPr>
          <p:spPr>
            <a:xfrm rot="5400000">
              <a:off x="1266329" y="5669542"/>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 name="Google Shape;76;p2"/>
            <p:cNvSpPr/>
            <p:nvPr/>
          </p:nvSpPr>
          <p:spPr>
            <a:xfrm rot="5400000">
              <a:off x="1266329" y="5212647"/>
              <a:ext cx="83200" cy="86699"/>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 name="Google Shape;77;p2"/>
            <p:cNvSpPr/>
            <p:nvPr/>
          </p:nvSpPr>
          <p:spPr>
            <a:xfrm rot="5400000">
              <a:off x="1266329" y="475575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 name="Google Shape;78;p2"/>
            <p:cNvSpPr/>
            <p:nvPr/>
          </p:nvSpPr>
          <p:spPr>
            <a:xfrm rot="5400000">
              <a:off x="1266329" y="4298857"/>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9" name="Google Shape;79;p2"/>
            <p:cNvSpPr/>
            <p:nvPr/>
          </p:nvSpPr>
          <p:spPr>
            <a:xfrm rot="5400000">
              <a:off x="1075169" y="4075771"/>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 name="Google Shape;80;p2"/>
            <p:cNvSpPr/>
            <p:nvPr/>
          </p:nvSpPr>
          <p:spPr>
            <a:xfrm rot="5400000">
              <a:off x="1075169" y="4532666"/>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 name="Google Shape;81;p2"/>
            <p:cNvSpPr/>
            <p:nvPr/>
          </p:nvSpPr>
          <p:spPr>
            <a:xfrm rot="5400000">
              <a:off x="1075169" y="4989560"/>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 name="Google Shape;82;p2"/>
            <p:cNvSpPr/>
            <p:nvPr/>
          </p:nvSpPr>
          <p:spPr>
            <a:xfrm rot="5400000">
              <a:off x="1075169" y="5446455"/>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 name="Google Shape;83;p2"/>
            <p:cNvSpPr/>
            <p:nvPr/>
          </p:nvSpPr>
          <p:spPr>
            <a:xfrm rot="5400000">
              <a:off x="1075169" y="5903350"/>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 name="Google Shape;84;p2"/>
            <p:cNvSpPr/>
            <p:nvPr/>
          </p:nvSpPr>
          <p:spPr>
            <a:xfrm rot="5400000">
              <a:off x="1075149" y="6360275"/>
              <a:ext cx="83240" cy="86647"/>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 name="Google Shape;85;p2"/>
            <p:cNvSpPr/>
            <p:nvPr/>
          </p:nvSpPr>
          <p:spPr>
            <a:xfrm rot="5400000">
              <a:off x="884046" y="6583357"/>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 name="Google Shape;86;p2"/>
            <p:cNvSpPr/>
            <p:nvPr/>
          </p:nvSpPr>
          <p:spPr>
            <a:xfrm rot="5400000">
              <a:off x="884046" y="6126462"/>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 name="Google Shape;87;p2"/>
            <p:cNvSpPr/>
            <p:nvPr/>
          </p:nvSpPr>
          <p:spPr>
            <a:xfrm rot="5400000">
              <a:off x="884046" y="5669568"/>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 name="Google Shape;88;p2"/>
            <p:cNvSpPr/>
            <p:nvPr/>
          </p:nvSpPr>
          <p:spPr>
            <a:xfrm rot="5400000">
              <a:off x="884046" y="5212673"/>
              <a:ext cx="83200" cy="86647"/>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 name="Google Shape;89;p2"/>
            <p:cNvSpPr/>
            <p:nvPr/>
          </p:nvSpPr>
          <p:spPr>
            <a:xfrm rot="5400000">
              <a:off x="884046" y="475577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 name="Google Shape;90;p2"/>
            <p:cNvSpPr/>
            <p:nvPr/>
          </p:nvSpPr>
          <p:spPr>
            <a:xfrm rot="5400000">
              <a:off x="884046" y="4298883"/>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 name="Google Shape;91;p2"/>
            <p:cNvSpPr/>
            <p:nvPr/>
          </p:nvSpPr>
          <p:spPr>
            <a:xfrm rot="5400000">
              <a:off x="692922" y="4075771"/>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 name="Google Shape;92;p2"/>
            <p:cNvSpPr/>
            <p:nvPr/>
          </p:nvSpPr>
          <p:spPr>
            <a:xfrm rot="5400000">
              <a:off x="692922" y="4532666"/>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 name="Google Shape;93;p2"/>
            <p:cNvSpPr/>
            <p:nvPr/>
          </p:nvSpPr>
          <p:spPr>
            <a:xfrm rot="5400000">
              <a:off x="692922" y="4989560"/>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 name="Google Shape;94;p2"/>
            <p:cNvSpPr/>
            <p:nvPr/>
          </p:nvSpPr>
          <p:spPr>
            <a:xfrm rot="5400000">
              <a:off x="692922" y="5446455"/>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 name="Google Shape;95;p2"/>
            <p:cNvSpPr/>
            <p:nvPr/>
          </p:nvSpPr>
          <p:spPr>
            <a:xfrm rot="5400000">
              <a:off x="692922" y="5903350"/>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 name="Google Shape;96;p2"/>
            <p:cNvSpPr/>
            <p:nvPr/>
          </p:nvSpPr>
          <p:spPr>
            <a:xfrm rot="5400000">
              <a:off x="692902" y="6360275"/>
              <a:ext cx="83240" cy="86647"/>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 name="Google Shape;97;p2"/>
            <p:cNvSpPr/>
            <p:nvPr/>
          </p:nvSpPr>
          <p:spPr>
            <a:xfrm rot="5400000">
              <a:off x="501799" y="6583357"/>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 name="Google Shape;98;p2"/>
            <p:cNvSpPr/>
            <p:nvPr/>
          </p:nvSpPr>
          <p:spPr>
            <a:xfrm rot="5400000">
              <a:off x="501799" y="6126462"/>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 name="Google Shape;99;p2"/>
            <p:cNvSpPr/>
            <p:nvPr/>
          </p:nvSpPr>
          <p:spPr>
            <a:xfrm rot="5400000">
              <a:off x="501799" y="5669568"/>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 name="Google Shape;100;p2"/>
            <p:cNvSpPr/>
            <p:nvPr/>
          </p:nvSpPr>
          <p:spPr>
            <a:xfrm rot="5400000">
              <a:off x="501799" y="5212673"/>
              <a:ext cx="83200" cy="86647"/>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 name="Google Shape;101;p2"/>
            <p:cNvSpPr/>
            <p:nvPr/>
          </p:nvSpPr>
          <p:spPr>
            <a:xfrm rot="5400000">
              <a:off x="501799" y="475577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 name="Google Shape;102;p2"/>
            <p:cNvSpPr/>
            <p:nvPr/>
          </p:nvSpPr>
          <p:spPr>
            <a:xfrm rot="5400000">
              <a:off x="501799" y="4298883"/>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 name="Google Shape;103;p2"/>
            <p:cNvSpPr/>
            <p:nvPr/>
          </p:nvSpPr>
          <p:spPr>
            <a:xfrm rot="5400000">
              <a:off x="310637" y="4075745"/>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 name="Google Shape;104;p2"/>
            <p:cNvSpPr/>
            <p:nvPr/>
          </p:nvSpPr>
          <p:spPr>
            <a:xfrm rot="5400000">
              <a:off x="310637" y="4532640"/>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 name="Google Shape;105;p2"/>
            <p:cNvSpPr/>
            <p:nvPr/>
          </p:nvSpPr>
          <p:spPr>
            <a:xfrm rot="5400000">
              <a:off x="310637" y="4989534"/>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 name="Google Shape;106;p2"/>
            <p:cNvSpPr/>
            <p:nvPr/>
          </p:nvSpPr>
          <p:spPr>
            <a:xfrm rot="5400000">
              <a:off x="310637" y="5446429"/>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 name="Google Shape;107;p2"/>
            <p:cNvSpPr/>
            <p:nvPr/>
          </p:nvSpPr>
          <p:spPr>
            <a:xfrm rot="5400000">
              <a:off x="310637" y="5903324"/>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 name="Google Shape;108;p2"/>
            <p:cNvSpPr/>
            <p:nvPr/>
          </p:nvSpPr>
          <p:spPr>
            <a:xfrm rot="5400000">
              <a:off x="310616" y="6360249"/>
              <a:ext cx="83242" cy="86699"/>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 name="Google Shape;109;p2"/>
            <p:cNvSpPr/>
            <p:nvPr/>
          </p:nvSpPr>
          <p:spPr>
            <a:xfrm rot="5400000">
              <a:off x="119471" y="6583357"/>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 name="Google Shape;110;p2"/>
            <p:cNvSpPr/>
            <p:nvPr/>
          </p:nvSpPr>
          <p:spPr>
            <a:xfrm rot="5400000">
              <a:off x="119471" y="6126462"/>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 name="Google Shape;111;p2"/>
            <p:cNvSpPr/>
            <p:nvPr/>
          </p:nvSpPr>
          <p:spPr>
            <a:xfrm rot="5400000">
              <a:off x="119471" y="5669568"/>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 name="Google Shape;112;p2"/>
            <p:cNvSpPr/>
            <p:nvPr/>
          </p:nvSpPr>
          <p:spPr>
            <a:xfrm rot="5400000">
              <a:off x="119471" y="5212673"/>
              <a:ext cx="83200" cy="86647"/>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 name="Google Shape;113;p2"/>
            <p:cNvSpPr/>
            <p:nvPr/>
          </p:nvSpPr>
          <p:spPr>
            <a:xfrm rot="5400000">
              <a:off x="119471" y="475577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 name="Google Shape;114;p2"/>
            <p:cNvSpPr/>
            <p:nvPr/>
          </p:nvSpPr>
          <p:spPr>
            <a:xfrm rot="5400000">
              <a:off x="119471" y="4298883"/>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 name="Google Shape;115;p2"/>
            <p:cNvSpPr/>
            <p:nvPr/>
          </p:nvSpPr>
          <p:spPr>
            <a:xfrm rot="5400000">
              <a:off x="3368726" y="4075771"/>
              <a:ext cx="83200" cy="86647"/>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 name="Google Shape;116;p2"/>
            <p:cNvSpPr/>
            <p:nvPr/>
          </p:nvSpPr>
          <p:spPr>
            <a:xfrm rot="5400000">
              <a:off x="3368726" y="4532666"/>
              <a:ext cx="83200" cy="86647"/>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 name="Google Shape;117;p2"/>
            <p:cNvSpPr/>
            <p:nvPr/>
          </p:nvSpPr>
          <p:spPr>
            <a:xfrm rot="5400000">
              <a:off x="3368726" y="4989560"/>
              <a:ext cx="83200" cy="86647"/>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 name="Google Shape;118;p2"/>
            <p:cNvSpPr/>
            <p:nvPr/>
          </p:nvSpPr>
          <p:spPr>
            <a:xfrm rot="5400000">
              <a:off x="3368726" y="5446455"/>
              <a:ext cx="83200" cy="86647"/>
            </a:xfrm>
            <a:custGeom>
              <a:rect b="b" l="l" r="r" t="t"/>
              <a:pathLst>
                <a:path extrusionOk="0" h="160496" w="184213">
                  <a:moveTo>
                    <a:pt x="184213"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 name="Google Shape;119;p2"/>
            <p:cNvSpPr/>
            <p:nvPr/>
          </p:nvSpPr>
          <p:spPr>
            <a:xfrm rot="5400000">
              <a:off x="3368726" y="5903350"/>
              <a:ext cx="83200" cy="86647"/>
            </a:xfrm>
            <a:custGeom>
              <a:rect b="b" l="l" r="r" t="t"/>
              <a:pathLst>
                <a:path extrusionOk="0" h="160496" w="184213">
                  <a:moveTo>
                    <a:pt x="184213"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 name="Google Shape;120;p2"/>
            <p:cNvSpPr/>
            <p:nvPr/>
          </p:nvSpPr>
          <p:spPr>
            <a:xfrm rot="5400000">
              <a:off x="3368706" y="6360275"/>
              <a:ext cx="83240" cy="86647"/>
            </a:xfrm>
            <a:custGeom>
              <a:rect b="b" l="l" r="r" t="t"/>
              <a:pathLst>
                <a:path extrusionOk="0" h="160496" w="184308">
                  <a:moveTo>
                    <a:pt x="184309"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 name="Google Shape;121;p2"/>
            <p:cNvSpPr/>
            <p:nvPr/>
          </p:nvSpPr>
          <p:spPr>
            <a:xfrm rot="5400000">
              <a:off x="3177602" y="6583357"/>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 name="Google Shape;122;p2"/>
            <p:cNvSpPr/>
            <p:nvPr/>
          </p:nvSpPr>
          <p:spPr>
            <a:xfrm rot="5400000">
              <a:off x="3177602" y="6126462"/>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 name="Google Shape;123;p2"/>
            <p:cNvSpPr/>
            <p:nvPr/>
          </p:nvSpPr>
          <p:spPr>
            <a:xfrm rot="5400000">
              <a:off x="3177602" y="5669568"/>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 name="Google Shape;124;p2"/>
            <p:cNvSpPr/>
            <p:nvPr/>
          </p:nvSpPr>
          <p:spPr>
            <a:xfrm rot="5400000">
              <a:off x="3177602" y="5212673"/>
              <a:ext cx="83200" cy="86647"/>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 name="Google Shape;125;p2"/>
            <p:cNvSpPr/>
            <p:nvPr/>
          </p:nvSpPr>
          <p:spPr>
            <a:xfrm rot="5400000">
              <a:off x="3177602" y="475577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 name="Google Shape;126;p2"/>
            <p:cNvSpPr/>
            <p:nvPr/>
          </p:nvSpPr>
          <p:spPr>
            <a:xfrm rot="5400000">
              <a:off x="3177602" y="4298883"/>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 name="Google Shape;127;p2"/>
            <p:cNvSpPr/>
            <p:nvPr/>
          </p:nvSpPr>
          <p:spPr>
            <a:xfrm rot="5400000">
              <a:off x="2986479" y="-1723"/>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8" name="Google Shape;128;p2"/>
            <p:cNvSpPr/>
            <p:nvPr/>
          </p:nvSpPr>
          <p:spPr>
            <a:xfrm rot="5400000">
              <a:off x="2986479" y="455172"/>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9" name="Google Shape;129;p2"/>
            <p:cNvSpPr/>
            <p:nvPr/>
          </p:nvSpPr>
          <p:spPr>
            <a:xfrm rot="5400000">
              <a:off x="2986479" y="912066"/>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0" name="Google Shape;130;p2"/>
            <p:cNvSpPr/>
            <p:nvPr/>
          </p:nvSpPr>
          <p:spPr>
            <a:xfrm rot="5400000">
              <a:off x="2986479" y="1368961"/>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1" name="Google Shape;131;p2"/>
            <p:cNvSpPr/>
            <p:nvPr/>
          </p:nvSpPr>
          <p:spPr>
            <a:xfrm rot="5400000">
              <a:off x="2986479" y="1825856"/>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 name="Google Shape;132;p2"/>
            <p:cNvSpPr/>
            <p:nvPr/>
          </p:nvSpPr>
          <p:spPr>
            <a:xfrm rot="5400000">
              <a:off x="2986459" y="2282781"/>
              <a:ext cx="83240" cy="86647"/>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 name="Google Shape;133;p2"/>
            <p:cNvSpPr/>
            <p:nvPr/>
          </p:nvSpPr>
          <p:spPr>
            <a:xfrm rot="5400000">
              <a:off x="2986479" y="2739708"/>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4" name="Google Shape;134;p2"/>
            <p:cNvSpPr/>
            <p:nvPr/>
          </p:nvSpPr>
          <p:spPr>
            <a:xfrm rot="5400000">
              <a:off x="2986479" y="3196603"/>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5" name="Google Shape;135;p2"/>
            <p:cNvSpPr/>
            <p:nvPr/>
          </p:nvSpPr>
          <p:spPr>
            <a:xfrm rot="5400000">
              <a:off x="2986479" y="3653497"/>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6" name="Google Shape;136;p2"/>
            <p:cNvSpPr/>
            <p:nvPr/>
          </p:nvSpPr>
          <p:spPr>
            <a:xfrm rot="5400000">
              <a:off x="2795355" y="387660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7" name="Google Shape;137;p2"/>
            <p:cNvSpPr/>
            <p:nvPr/>
          </p:nvSpPr>
          <p:spPr>
            <a:xfrm rot="5400000">
              <a:off x="2795355" y="3419715"/>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8" name="Google Shape;138;p2"/>
            <p:cNvSpPr/>
            <p:nvPr/>
          </p:nvSpPr>
          <p:spPr>
            <a:xfrm rot="5400000">
              <a:off x="2795355" y="2962820"/>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9" name="Google Shape;139;p2"/>
            <p:cNvSpPr/>
            <p:nvPr/>
          </p:nvSpPr>
          <p:spPr>
            <a:xfrm rot="5400000">
              <a:off x="2795355" y="2505863"/>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0" name="Google Shape;140;p2"/>
            <p:cNvSpPr/>
            <p:nvPr/>
          </p:nvSpPr>
          <p:spPr>
            <a:xfrm rot="5400000">
              <a:off x="2795355" y="2048968"/>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1" name="Google Shape;141;p2"/>
            <p:cNvSpPr/>
            <p:nvPr/>
          </p:nvSpPr>
          <p:spPr>
            <a:xfrm rot="5400000">
              <a:off x="2795355" y="1592074"/>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2" name="Google Shape;142;p2"/>
            <p:cNvSpPr/>
            <p:nvPr/>
          </p:nvSpPr>
          <p:spPr>
            <a:xfrm rot="5400000">
              <a:off x="2795355" y="1135179"/>
              <a:ext cx="83200" cy="86647"/>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3" name="Google Shape;143;p2"/>
            <p:cNvSpPr/>
            <p:nvPr/>
          </p:nvSpPr>
          <p:spPr>
            <a:xfrm rot="5400000">
              <a:off x="2795355" y="678285"/>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4" name="Google Shape;144;p2"/>
            <p:cNvSpPr/>
            <p:nvPr/>
          </p:nvSpPr>
          <p:spPr>
            <a:xfrm rot="5400000">
              <a:off x="2795355" y="22138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5" name="Google Shape;145;p2"/>
            <p:cNvSpPr/>
            <p:nvPr/>
          </p:nvSpPr>
          <p:spPr>
            <a:xfrm rot="5400000">
              <a:off x="2604232" y="-1723"/>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6" name="Google Shape;146;p2"/>
            <p:cNvSpPr/>
            <p:nvPr/>
          </p:nvSpPr>
          <p:spPr>
            <a:xfrm rot="5400000">
              <a:off x="2604232" y="455172"/>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7" name="Google Shape;147;p2"/>
            <p:cNvSpPr/>
            <p:nvPr/>
          </p:nvSpPr>
          <p:spPr>
            <a:xfrm rot="5400000">
              <a:off x="2604232" y="912066"/>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8" name="Google Shape;148;p2"/>
            <p:cNvSpPr/>
            <p:nvPr/>
          </p:nvSpPr>
          <p:spPr>
            <a:xfrm rot="5400000">
              <a:off x="2604232" y="1368961"/>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9" name="Google Shape;149;p2"/>
            <p:cNvSpPr/>
            <p:nvPr/>
          </p:nvSpPr>
          <p:spPr>
            <a:xfrm rot="5400000">
              <a:off x="2604232" y="1825856"/>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0" name="Google Shape;150;p2"/>
            <p:cNvSpPr/>
            <p:nvPr/>
          </p:nvSpPr>
          <p:spPr>
            <a:xfrm rot="5400000">
              <a:off x="2604212" y="2282781"/>
              <a:ext cx="83240" cy="86647"/>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1" name="Google Shape;151;p2"/>
            <p:cNvSpPr/>
            <p:nvPr/>
          </p:nvSpPr>
          <p:spPr>
            <a:xfrm rot="5400000">
              <a:off x="2604232" y="2739708"/>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2" name="Google Shape;152;p2"/>
            <p:cNvSpPr/>
            <p:nvPr/>
          </p:nvSpPr>
          <p:spPr>
            <a:xfrm rot="5400000">
              <a:off x="2604232" y="3196603"/>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3" name="Google Shape;153;p2"/>
            <p:cNvSpPr/>
            <p:nvPr/>
          </p:nvSpPr>
          <p:spPr>
            <a:xfrm rot="5400000">
              <a:off x="2604232" y="3653497"/>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4" name="Google Shape;154;p2"/>
            <p:cNvSpPr/>
            <p:nvPr/>
          </p:nvSpPr>
          <p:spPr>
            <a:xfrm rot="5400000">
              <a:off x="2413109" y="387660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5" name="Google Shape;155;p2"/>
            <p:cNvSpPr/>
            <p:nvPr/>
          </p:nvSpPr>
          <p:spPr>
            <a:xfrm rot="5400000">
              <a:off x="2413109" y="3419715"/>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6" name="Google Shape;156;p2"/>
            <p:cNvSpPr/>
            <p:nvPr/>
          </p:nvSpPr>
          <p:spPr>
            <a:xfrm rot="5400000">
              <a:off x="2413109" y="2962820"/>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7" name="Google Shape;157;p2"/>
            <p:cNvSpPr/>
            <p:nvPr/>
          </p:nvSpPr>
          <p:spPr>
            <a:xfrm rot="5400000">
              <a:off x="2413109" y="2505863"/>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8" name="Google Shape;158;p2"/>
            <p:cNvSpPr/>
            <p:nvPr/>
          </p:nvSpPr>
          <p:spPr>
            <a:xfrm rot="5400000">
              <a:off x="2413109" y="2048968"/>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9" name="Google Shape;159;p2"/>
            <p:cNvSpPr/>
            <p:nvPr/>
          </p:nvSpPr>
          <p:spPr>
            <a:xfrm rot="5400000">
              <a:off x="2413109" y="1592074"/>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0" name="Google Shape;160;p2"/>
            <p:cNvSpPr/>
            <p:nvPr/>
          </p:nvSpPr>
          <p:spPr>
            <a:xfrm rot="5400000">
              <a:off x="2413109" y="1135179"/>
              <a:ext cx="83200" cy="86647"/>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1" name="Google Shape;161;p2"/>
            <p:cNvSpPr/>
            <p:nvPr/>
          </p:nvSpPr>
          <p:spPr>
            <a:xfrm rot="5400000">
              <a:off x="2413109" y="678285"/>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2" name="Google Shape;162;p2"/>
            <p:cNvSpPr/>
            <p:nvPr/>
          </p:nvSpPr>
          <p:spPr>
            <a:xfrm rot="5400000">
              <a:off x="2413109" y="22138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3" name="Google Shape;163;p2"/>
            <p:cNvSpPr/>
            <p:nvPr/>
          </p:nvSpPr>
          <p:spPr>
            <a:xfrm rot="5400000">
              <a:off x="2221985" y="-1723"/>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4" name="Google Shape;164;p2"/>
            <p:cNvSpPr/>
            <p:nvPr/>
          </p:nvSpPr>
          <p:spPr>
            <a:xfrm rot="5400000">
              <a:off x="2221985" y="455172"/>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5" name="Google Shape;165;p2"/>
            <p:cNvSpPr/>
            <p:nvPr/>
          </p:nvSpPr>
          <p:spPr>
            <a:xfrm rot="5400000">
              <a:off x="2221985" y="912066"/>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6" name="Google Shape;166;p2"/>
            <p:cNvSpPr/>
            <p:nvPr/>
          </p:nvSpPr>
          <p:spPr>
            <a:xfrm rot="5400000">
              <a:off x="2221985" y="1368961"/>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7" name="Google Shape;167;p2"/>
            <p:cNvSpPr/>
            <p:nvPr/>
          </p:nvSpPr>
          <p:spPr>
            <a:xfrm rot="5400000">
              <a:off x="2221985" y="1825856"/>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8" name="Google Shape;168;p2"/>
            <p:cNvSpPr/>
            <p:nvPr/>
          </p:nvSpPr>
          <p:spPr>
            <a:xfrm rot="5400000">
              <a:off x="2221965" y="2282781"/>
              <a:ext cx="83240" cy="86647"/>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9" name="Google Shape;169;p2"/>
            <p:cNvSpPr/>
            <p:nvPr/>
          </p:nvSpPr>
          <p:spPr>
            <a:xfrm rot="5400000">
              <a:off x="2221985" y="2739708"/>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0" name="Google Shape;170;p2"/>
            <p:cNvSpPr/>
            <p:nvPr/>
          </p:nvSpPr>
          <p:spPr>
            <a:xfrm rot="5400000">
              <a:off x="2221985" y="3196603"/>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1" name="Google Shape;171;p2"/>
            <p:cNvSpPr/>
            <p:nvPr/>
          </p:nvSpPr>
          <p:spPr>
            <a:xfrm rot="5400000">
              <a:off x="2221985" y="3653497"/>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2" name="Google Shape;172;p2"/>
            <p:cNvSpPr/>
            <p:nvPr/>
          </p:nvSpPr>
          <p:spPr>
            <a:xfrm rot="5400000">
              <a:off x="2030862" y="387660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3" name="Google Shape;173;p2"/>
            <p:cNvSpPr/>
            <p:nvPr/>
          </p:nvSpPr>
          <p:spPr>
            <a:xfrm rot="5400000">
              <a:off x="2030862" y="3419715"/>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4" name="Google Shape;174;p2"/>
            <p:cNvSpPr/>
            <p:nvPr/>
          </p:nvSpPr>
          <p:spPr>
            <a:xfrm rot="5400000">
              <a:off x="2030862" y="2962820"/>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5" name="Google Shape;175;p2"/>
            <p:cNvSpPr/>
            <p:nvPr/>
          </p:nvSpPr>
          <p:spPr>
            <a:xfrm rot="5400000">
              <a:off x="2030862" y="2505863"/>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6" name="Google Shape;176;p2"/>
            <p:cNvSpPr/>
            <p:nvPr/>
          </p:nvSpPr>
          <p:spPr>
            <a:xfrm rot="5400000">
              <a:off x="2030862" y="2048968"/>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7" name="Google Shape;177;p2"/>
            <p:cNvSpPr/>
            <p:nvPr/>
          </p:nvSpPr>
          <p:spPr>
            <a:xfrm rot="5400000">
              <a:off x="2030862" y="1592074"/>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8" name="Google Shape;178;p2"/>
            <p:cNvSpPr/>
            <p:nvPr/>
          </p:nvSpPr>
          <p:spPr>
            <a:xfrm rot="5400000">
              <a:off x="2030862" y="1135179"/>
              <a:ext cx="83200" cy="86647"/>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9" name="Google Shape;179;p2"/>
            <p:cNvSpPr/>
            <p:nvPr/>
          </p:nvSpPr>
          <p:spPr>
            <a:xfrm rot="5400000">
              <a:off x="2030862" y="678285"/>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0" name="Google Shape;180;p2"/>
            <p:cNvSpPr/>
            <p:nvPr/>
          </p:nvSpPr>
          <p:spPr>
            <a:xfrm rot="5400000">
              <a:off x="2030862" y="22138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1" name="Google Shape;181;p2"/>
            <p:cNvSpPr/>
            <p:nvPr/>
          </p:nvSpPr>
          <p:spPr>
            <a:xfrm rot="5400000">
              <a:off x="1839738" y="-1723"/>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2" name="Google Shape;182;p2"/>
            <p:cNvSpPr/>
            <p:nvPr/>
          </p:nvSpPr>
          <p:spPr>
            <a:xfrm rot="5400000">
              <a:off x="1839738" y="455172"/>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3" name="Google Shape;183;p2"/>
            <p:cNvSpPr/>
            <p:nvPr/>
          </p:nvSpPr>
          <p:spPr>
            <a:xfrm rot="5400000">
              <a:off x="1839738" y="912066"/>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4" name="Google Shape;184;p2"/>
            <p:cNvSpPr/>
            <p:nvPr/>
          </p:nvSpPr>
          <p:spPr>
            <a:xfrm rot="5400000">
              <a:off x="1839738" y="1368961"/>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5" name="Google Shape;185;p2"/>
            <p:cNvSpPr/>
            <p:nvPr/>
          </p:nvSpPr>
          <p:spPr>
            <a:xfrm rot="5400000">
              <a:off x="1839738" y="1825856"/>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6" name="Google Shape;186;p2"/>
            <p:cNvSpPr/>
            <p:nvPr/>
          </p:nvSpPr>
          <p:spPr>
            <a:xfrm rot="5400000">
              <a:off x="1839718" y="2282781"/>
              <a:ext cx="83240" cy="86647"/>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7" name="Google Shape;187;p2"/>
            <p:cNvSpPr/>
            <p:nvPr/>
          </p:nvSpPr>
          <p:spPr>
            <a:xfrm rot="5400000">
              <a:off x="1839738" y="2739708"/>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8" name="Google Shape;188;p2"/>
            <p:cNvSpPr/>
            <p:nvPr/>
          </p:nvSpPr>
          <p:spPr>
            <a:xfrm rot="5400000">
              <a:off x="1839738" y="3196603"/>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9" name="Google Shape;189;p2"/>
            <p:cNvSpPr/>
            <p:nvPr/>
          </p:nvSpPr>
          <p:spPr>
            <a:xfrm rot="5400000">
              <a:off x="1839738" y="3653497"/>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0" name="Google Shape;190;p2"/>
            <p:cNvSpPr/>
            <p:nvPr/>
          </p:nvSpPr>
          <p:spPr>
            <a:xfrm rot="5400000">
              <a:off x="1648615" y="387660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1" name="Google Shape;191;p2"/>
            <p:cNvSpPr/>
            <p:nvPr/>
          </p:nvSpPr>
          <p:spPr>
            <a:xfrm rot="5400000">
              <a:off x="1648615" y="3419715"/>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2" name="Google Shape;192;p2"/>
            <p:cNvSpPr/>
            <p:nvPr/>
          </p:nvSpPr>
          <p:spPr>
            <a:xfrm rot="5400000">
              <a:off x="1648615" y="2962820"/>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3" name="Google Shape;193;p2"/>
            <p:cNvSpPr/>
            <p:nvPr/>
          </p:nvSpPr>
          <p:spPr>
            <a:xfrm rot="5400000">
              <a:off x="1648615" y="2505863"/>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4" name="Google Shape;194;p2"/>
            <p:cNvSpPr/>
            <p:nvPr/>
          </p:nvSpPr>
          <p:spPr>
            <a:xfrm rot="5400000">
              <a:off x="1648615" y="2048968"/>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5" name="Google Shape;195;p2"/>
            <p:cNvSpPr/>
            <p:nvPr/>
          </p:nvSpPr>
          <p:spPr>
            <a:xfrm rot="5400000">
              <a:off x="1648615" y="1592074"/>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6" name="Google Shape;196;p2"/>
            <p:cNvSpPr/>
            <p:nvPr/>
          </p:nvSpPr>
          <p:spPr>
            <a:xfrm rot="5400000">
              <a:off x="1648615" y="1135179"/>
              <a:ext cx="83200" cy="86647"/>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7" name="Google Shape;197;p2"/>
            <p:cNvSpPr/>
            <p:nvPr/>
          </p:nvSpPr>
          <p:spPr>
            <a:xfrm rot="5400000">
              <a:off x="1648615" y="678285"/>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8" name="Google Shape;198;p2"/>
            <p:cNvSpPr/>
            <p:nvPr/>
          </p:nvSpPr>
          <p:spPr>
            <a:xfrm rot="5400000">
              <a:off x="1648615" y="22138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9" name="Google Shape;199;p2"/>
            <p:cNvSpPr/>
            <p:nvPr/>
          </p:nvSpPr>
          <p:spPr>
            <a:xfrm rot="5400000">
              <a:off x="1457492" y="-1723"/>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0" name="Google Shape;200;p2"/>
            <p:cNvSpPr/>
            <p:nvPr/>
          </p:nvSpPr>
          <p:spPr>
            <a:xfrm rot="5400000">
              <a:off x="1457492" y="455172"/>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1" name="Google Shape;201;p2"/>
            <p:cNvSpPr/>
            <p:nvPr/>
          </p:nvSpPr>
          <p:spPr>
            <a:xfrm rot="5400000">
              <a:off x="1457492" y="912066"/>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2" name="Google Shape;202;p2"/>
            <p:cNvSpPr/>
            <p:nvPr/>
          </p:nvSpPr>
          <p:spPr>
            <a:xfrm rot="5400000">
              <a:off x="1457492" y="1368961"/>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3" name="Google Shape;203;p2"/>
            <p:cNvSpPr/>
            <p:nvPr/>
          </p:nvSpPr>
          <p:spPr>
            <a:xfrm rot="5400000">
              <a:off x="1457492" y="1825856"/>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4" name="Google Shape;204;p2"/>
            <p:cNvSpPr/>
            <p:nvPr/>
          </p:nvSpPr>
          <p:spPr>
            <a:xfrm rot="5400000">
              <a:off x="1457472" y="2282781"/>
              <a:ext cx="83240" cy="86647"/>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5" name="Google Shape;205;p2"/>
            <p:cNvSpPr/>
            <p:nvPr/>
          </p:nvSpPr>
          <p:spPr>
            <a:xfrm rot="5400000">
              <a:off x="1457492" y="2739708"/>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6" name="Google Shape;206;p2"/>
            <p:cNvSpPr/>
            <p:nvPr/>
          </p:nvSpPr>
          <p:spPr>
            <a:xfrm rot="5400000">
              <a:off x="1457492" y="3196603"/>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7" name="Google Shape;207;p2"/>
            <p:cNvSpPr/>
            <p:nvPr/>
          </p:nvSpPr>
          <p:spPr>
            <a:xfrm rot="5400000">
              <a:off x="1457492" y="3653497"/>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8" name="Google Shape;208;p2"/>
            <p:cNvSpPr/>
            <p:nvPr/>
          </p:nvSpPr>
          <p:spPr>
            <a:xfrm rot="5400000">
              <a:off x="1266329" y="387658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9" name="Google Shape;209;p2"/>
            <p:cNvSpPr/>
            <p:nvPr/>
          </p:nvSpPr>
          <p:spPr>
            <a:xfrm rot="5400000">
              <a:off x="1266329" y="3419689"/>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0" name="Google Shape;210;p2"/>
            <p:cNvSpPr/>
            <p:nvPr/>
          </p:nvSpPr>
          <p:spPr>
            <a:xfrm rot="5400000">
              <a:off x="1266329" y="2962794"/>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1" name="Google Shape;211;p2"/>
            <p:cNvSpPr/>
            <p:nvPr/>
          </p:nvSpPr>
          <p:spPr>
            <a:xfrm rot="5400000">
              <a:off x="1266329" y="2505837"/>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2" name="Google Shape;212;p2"/>
            <p:cNvSpPr/>
            <p:nvPr/>
          </p:nvSpPr>
          <p:spPr>
            <a:xfrm rot="5400000">
              <a:off x="1266329" y="2048942"/>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3" name="Google Shape;213;p2"/>
            <p:cNvSpPr/>
            <p:nvPr/>
          </p:nvSpPr>
          <p:spPr>
            <a:xfrm rot="5400000">
              <a:off x="1266329" y="1592048"/>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4" name="Google Shape;214;p2"/>
            <p:cNvSpPr/>
            <p:nvPr/>
          </p:nvSpPr>
          <p:spPr>
            <a:xfrm rot="5400000">
              <a:off x="1266329" y="1135153"/>
              <a:ext cx="83200" cy="86699"/>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5" name="Google Shape;215;p2"/>
            <p:cNvSpPr/>
            <p:nvPr/>
          </p:nvSpPr>
          <p:spPr>
            <a:xfrm rot="5400000">
              <a:off x="1266329" y="678259"/>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6" name="Google Shape;216;p2"/>
            <p:cNvSpPr/>
            <p:nvPr/>
          </p:nvSpPr>
          <p:spPr>
            <a:xfrm rot="5400000">
              <a:off x="1266329" y="22136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7" name="Google Shape;217;p2"/>
            <p:cNvSpPr/>
            <p:nvPr/>
          </p:nvSpPr>
          <p:spPr>
            <a:xfrm rot="5400000">
              <a:off x="1075169" y="-1723"/>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8" name="Google Shape;218;p2"/>
            <p:cNvSpPr/>
            <p:nvPr/>
          </p:nvSpPr>
          <p:spPr>
            <a:xfrm rot="5400000">
              <a:off x="1075169" y="455172"/>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9" name="Google Shape;219;p2"/>
            <p:cNvSpPr/>
            <p:nvPr/>
          </p:nvSpPr>
          <p:spPr>
            <a:xfrm rot="5400000">
              <a:off x="1075169" y="912066"/>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0" name="Google Shape;220;p2"/>
            <p:cNvSpPr/>
            <p:nvPr/>
          </p:nvSpPr>
          <p:spPr>
            <a:xfrm rot="5400000">
              <a:off x="1075169" y="1368961"/>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1" name="Google Shape;221;p2"/>
            <p:cNvSpPr/>
            <p:nvPr/>
          </p:nvSpPr>
          <p:spPr>
            <a:xfrm rot="5400000">
              <a:off x="1075169" y="1825856"/>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2" name="Google Shape;222;p2"/>
            <p:cNvSpPr/>
            <p:nvPr/>
          </p:nvSpPr>
          <p:spPr>
            <a:xfrm rot="5400000">
              <a:off x="1075149" y="2282781"/>
              <a:ext cx="83240" cy="86647"/>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3" name="Google Shape;223;p2"/>
            <p:cNvSpPr/>
            <p:nvPr/>
          </p:nvSpPr>
          <p:spPr>
            <a:xfrm rot="5400000">
              <a:off x="1075169" y="2739708"/>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4" name="Google Shape;224;p2"/>
            <p:cNvSpPr/>
            <p:nvPr/>
          </p:nvSpPr>
          <p:spPr>
            <a:xfrm rot="5400000">
              <a:off x="1075169" y="3196603"/>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5" name="Google Shape;225;p2"/>
            <p:cNvSpPr/>
            <p:nvPr/>
          </p:nvSpPr>
          <p:spPr>
            <a:xfrm rot="5400000">
              <a:off x="1075169" y="3653497"/>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6" name="Google Shape;226;p2"/>
            <p:cNvSpPr/>
            <p:nvPr/>
          </p:nvSpPr>
          <p:spPr>
            <a:xfrm rot="5400000">
              <a:off x="884046" y="387660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7" name="Google Shape;227;p2"/>
            <p:cNvSpPr/>
            <p:nvPr/>
          </p:nvSpPr>
          <p:spPr>
            <a:xfrm rot="5400000">
              <a:off x="884046" y="3419715"/>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8" name="Google Shape;228;p2"/>
            <p:cNvSpPr/>
            <p:nvPr/>
          </p:nvSpPr>
          <p:spPr>
            <a:xfrm rot="5400000">
              <a:off x="884046" y="2962820"/>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9" name="Google Shape;229;p2"/>
            <p:cNvSpPr/>
            <p:nvPr/>
          </p:nvSpPr>
          <p:spPr>
            <a:xfrm rot="5400000">
              <a:off x="884046" y="2505863"/>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0" name="Google Shape;230;p2"/>
            <p:cNvSpPr/>
            <p:nvPr/>
          </p:nvSpPr>
          <p:spPr>
            <a:xfrm rot="5400000">
              <a:off x="884046" y="2048968"/>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1" name="Google Shape;231;p2"/>
            <p:cNvSpPr/>
            <p:nvPr/>
          </p:nvSpPr>
          <p:spPr>
            <a:xfrm rot="5400000">
              <a:off x="884046" y="1592074"/>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2" name="Google Shape;232;p2"/>
            <p:cNvSpPr/>
            <p:nvPr/>
          </p:nvSpPr>
          <p:spPr>
            <a:xfrm rot="5400000">
              <a:off x="884046" y="1135179"/>
              <a:ext cx="83200" cy="86647"/>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3" name="Google Shape;233;p2"/>
            <p:cNvSpPr/>
            <p:nvPr/>
          </p:nvSpPr>
          <p:spPr>
            <a:xfrm rot="5400000">
              <a:off x="884046" y="678285"/>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4" name="Google Shape;234;p2"/>
            <p:cNvSpPr/>
            <p:nvPr/>
          </p:nvSpPr>
          <p:spPr>
            <a:xfrm rot="5400000">
              <a:off x="884046" y="22138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5" name="Google Shape;235;p2"/>
            <p:cNvSpPr/>
            <p:nvPr/>
          </p:nvSpPr>
          <p:spPr>
            <a:xfrm rot="5400000">
              <a:off x="692922" y="-1723"/>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6" name="Google Shape;236;p2"/>
            <p:cNvSpPr/>
            <p:nvPr/>
          </p:nvSpPr>
          <p:spPr>
            <a:xfrm rot="5400000">
              <a:off x="692922" y="455172"/>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7" name="Google Shape;237;p2"/>
            <p:cNvSpPr/>
            <p:nvPr/>
          </p:nvSpPr>
          <p:spPr>
            <a:xfrm rot="5400000">
              <a:off x="692922" y="912066"/>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8" name="Google Shape;238;p2"/>
            <p:cNvSpPr/>
            <p:nvPr/>
          </p:nvSpPr>
          <p:spPr>
            <a:xfrm rot="5400000">
              <a:off x="692922" y="1368961"/>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9" name="Google Shape;239;p2"/>
            <p:cNvSpPr/>
            <p:nvPr/>
          </p:nvSpPr>
          <p:spPr>
            <a:xfrm rot="5400000">
              <a:off x="692922" y="1825856"/>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0" name="Google Shape;240;p2"/>
            <p:cNvSpPr/>
            <p:nvPr/>
          </p:nvSpPr>
          <p:spPr>
            <a:xfrm rot="5400000">
              <a:off x="692902" y="2282781"/>
              <a:ext cx="83240" cy="86647"/>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1" name="Google Shape;241;p2"/>
            <p:cNvSpPr/>
            <p:nvPr/>
          </p:nvSpPr>
          <p:spPr>
            <a:xfrm rot="5400000">
              <a:off x="692922" y="2739708"/>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2" name="Google Shape;242;p2"/>
            <p:cNvSpPr/>
            <p:nvPr/>
          </p:nvSpPr>
          <p:spPr>
            <a:xfrm rot="5400000">
              <a:off x="692922" y="3196603"/>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3" name="Google Shape;243;p2"/>
            <p:cNvSpPr/>
            <p:nvPr/>
          </p:nvSpPr>
          <p:spPr>
            <a:xfrm rot="5400000">
              <a:off x="692922" y="3653497"/>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4" name="Google Shape;244;p2"/>
            <p:cNvSpPr/>
            <p:nvPr/>
          </p:nvSpPr>
          <p:spPr>
            <a:xfrm rot="5400000">
              <a:off x="501799" y="387660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5" name="Google Shape;245;p2"/>
            <p:cNvSpPr/>
            <p:nvPr/>
          </p:nvSpPr>
          <p:spPr>
            <a:xfrm rot="5400000">
              <a:off x="501799" y="3419715"/>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6" name="Google Shape;246;p2"/>
            <p:cNvSpPr/>
            <p:nvPr/>
          </p:nvSpPr>
          <p:spPr>
            <a:xfrm rot="5400000">
              <a:off x="501799" y="2962820"/>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7" name="Google Shape;247;p2"/>
            <p:cNvSpPr/>
            <p:nvPr/>
          </p:nvSpPr>
          <p:spPr>
            <a:xfrm rot="5400000">
              <a:off x="501799" y="2505863"/>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8" name="Google Shape;248;p2"/>
            <p:cNvSpPr/>
            <p:nvPr/>
          </p:nvSpPr>
          <p:spPr>
            <a:xfrm rot="5400000">
              <a:off x="501799" y="2048968"/>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9" name="Google Shape;249;p2"/>
            <p:cNvSpPr/>
            <p:nvPr/>
          </p:nvSpPr>
          <p:spPr>
            <a:xfrm rot="5400000">
              <a:off x="501799" y="1592074"/>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0" name="Google Shape;250;p2"/>
            <p:cNvSpPr/>
            <p:nvPr/>
          </p:nvSpPr>
          <p:spPr>
            <a:xfrm rot="5400000">
              <a:off x="501799" y="1135179"/>
              <a:ext cx="83200" cy="86647"/>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1" name="Google Shape;251;p2"/>
            <p:cNvSpPr/>
            <p:nvPr/>
          </p:nvSpPr>
          <p:spPr>
            <a:xfrm rot="5400000">
              <a:off x="501799" y="678285"/>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2" name="Google Shape;252;p2"/>
            <p:cNvSpPr/>
            <p:nvPr/>
          </p:nvSpPr>
          <p:spPr>
            <a:xfrm rot="5400000">
              <a:off x="501799" y="22138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3" name="Google Shape;253;p2"/>
            <p:cNvSpPr/>
            <p:nvPr/>
          </p:nvSpPr>
          <p:spPr>
            <a:xfrm rot="5400000">
              <a:off x="310637" y="-1749"/>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4" name="Google Shape;254;p2"/>
            <p:cNvSpPr/>
            <p:nvPr/>
          </p:nvSpPr>
          <p:spPr>
            <a:xfrm rot="5400000">
              <a:off x="310637" y="455146"/>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5" name="Google Shape;255;p2"/>
            <p:cNvSpPr/>
            <p:nvPr/>
          </p:nvSpPr>
          <p:spPr>
            <a:xfrm rot="5400000">
              <a:off x="310637" y="912040"/>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6" name="Google Shape;256;p2"/>
            <p:cNvSpPr/>
            <p:nvPr/>
          </p:nvSpPr>
          <p:spPr>
            <a:xfrm rot="5400000">
              <a:off x="310637" y="1368935"/>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7" name="Google Shape;257;p2"/>
            <p:cNvSpPr/>
            <p:nvPr/>
          </p:nvSpPr>
          <p:spPr>
            <a:xfrm rot="5400000">
              <a:off x="310637" y="1825830"/>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8" name="Google Shape;258;p2"/>
            <p:cNvSpPr/>
            <p:nvPr/>
          </p:nvSpPr>
          <p:spPr>
            <a:xfrm rot="5400000">
              <a:off x="310616" y="2282755"/>
              <a:ext cx="83242" cy="86699"/>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9" name="Google Shape;259;p2"/>
            <p:cNvSpPr/>
            <p:nvPr/>
          </p:nvSpPr>
          <p:spPr>
            <a:xfrm rot="5400000">
              <a:off x="310637" y="2739682"/>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0" name="Google Shape;260;p2"/>
            <p:cNvSpPr/>
            <p:nvPr/>
          </p:nvSpPr>
          <p:spPr>
            <a:xfrm rot="5400000">
              <a:off x="310637" y="3196577"/>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1" name="Google Shape;261;p2"/>
            <p:cNvSpPr/>
            <p:nvPr/>
          </p:nvSpPr>
          <p:spPr>
            <a:xfrm rot="5400000">
              <a:off x="310637" y="3653471"/>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2" name="Google Shape;262;p2"/>
            <p:cNvSpPr/>
            <p:nvPr/>
          </p:nvSpPr>
          <p:spPr>
            <a:xfrm rot="5400000">
              <a:off x="119471" y="387660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3" name="Google Shape;263;p2"/>
            <p:cNvSpPr/>
            <p:nvPr/>
          </p:nvSpPr>
          <p:spPr>
            <a:xfrm rot="5400000">
              <a:off x="119471" y="3419715"/>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4" name="Google Shape;264;p2"/>
            <p:cNvSpPr/>
            <p:nvPr/>
          </p:nvSpPr>
          <p:spPr>
            <a:xfrm rot="5400000">
              <a:off x="119471" y="2962820"/>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5" name="Google Shape;265;p2"/>
            <p:cNvSpPr/>
            <p:nvPr/>
          </p:nvSpPr>
          <p:spPr>
            <a:xfrm rot="5400000">
              <a:off x="119471" y="2505863"/>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6" name="Google Shape;266;p2"/>
            <p:cNvSpPr/>
            <p:nvPr/>
          </p:nvSpPr>
          <p:spPr>
            <a:xfrm rot="5400000">
              <a:off x="119471" y="2048968"/>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7" name="Google Shape;267;p2"/>
            <p:cNvSpPr/>
            <p:nvPr/>
          </p:nvSpPr>
          <p:spPr>
            <a:xfrm rot="5400000">
              <a:off x="119471" y="1592074"/>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8" name="Google Shape;268;p2"/>
            <p:cNvSpPr/>
            <p:nvPr/>
          </p:nvSpPr>
          <p:spPr>
            <a:xfrm rot="5400000">
              <a:off x="119471" y="1135179"/>
              <a:ext cx="83200" cy="86647"/>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9" name="Google Shape;269;p2"/>
            <p:cNvSpPr/>
            <p:nvPr/>
          </p:nvSpPr>
          <p:spPr>
            <a:xfrm rot="5400000">
              <a:off x="119471" y="678285"/>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0" name="Google Shape;270;p2"/>
            <p:cNvSpPr/>
            <p:nvPr/>
          </p:nvSpPr>
          <p:spPr>
            <a:xfrm rot="5400000">
              <a:off x="119471" y="22138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1" name="Google Shape;271;p2"/>
            <p:cNvSpPr/>
            <p:nvPr/>
          </p:nvSpPr>
          <p:spPr>
            <a:xfrm rot="5400000">
              <a:off x="3368726" y="-1723"/>
              <a:ext cx="83200" cy="86647"/>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2" name="Google Shape;272;p2"/>
            <p:cNvSpPr/>
            <p:nvPr/>
          </p:nvSpPr>
          <p:spPr>
            <a:xfrm rot="5400000">
              <a:off x="3368726" y="455172"/>
              <a:ext cx="83200" cy="86647"/>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3" name="Google Shape;273;p2"/>
            <p:cNvSpPr/>
            <p:nvPr/>
          </p:nvSpPr>
          <p:spPr>
            <a:xfrm rot="5400000">
              <a:off x="3368726" y="912066"/>
              <a:ext cx="83200" cy="86647"/>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4" name="Google Shape;274;p2"/>
            <p:cNvSpPr/>
            <p:nvPr/>
          </p:nvSpPr>
          <p:spPr>
            <a:xfrm rot="5400000">
              <a:off x="3368726" y="1368961"/>
              <a:ext cx="83200" cy="86647"/>
            </a:xfrm>
            <a:custGeom>
              <a:rect b="b" l="l" r="r" t="t"/>
              <a:pathLst>
                <a:path extrusionOk="0" h="160496" w="184213">
                  <a:moveTo>
                    <a:pt x="184213"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5" name="Google Shape;275;p2"/>
            <p:cNvSpPr/>
            <p:nvPr/>
          </p:nvSpPr>
          <p:spPr>
            <a:xfrm rot="5400000">
              <a:off x="3368726" y="1825856"/>
              <a:ext cx="83200" cy="86647"/>
            </a:xfrm>
            <a:custGeom>
              <a:rect b="b" l="l" r="r" t="t"/>
              <a:pathLst>
                <a:path extrusionOk="0" h="160496" w="184213">
                  <a:moveTo>
                    <a:pt x="184213"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6" name="Google Shape;276;p2"/>
            <p:cNvSpPr/>
            <p:nvPr/>
          </p:nvSpPr>
          <p:spPr>
            <a:xfrm rot="5400000">
              <a:off x="3368706" y="2282781"/>
              <a:ext cx="83240" cy="86647"/>
            </a:xfrm>
            <a:custGeom>
              <a:rect b="b" l="l" r="r" t="t"/>
              <a:pathLst>
                <a:path extrusionOk="0" h="160496" w="184308">
                  <a:moveTo>
                    <a:pt x="184309"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7" name="Google Shape;277;p2"/>
            <p:cNvSpPr/>
            <p:nvPr/>
          </p:nvSpPr>
          <p:spPr>
            <a:xfrm rot="5400000">
              <a:off x="3368726" y="2739708"/>
              <a:ext cx="83200" cy="86647"/>
            </a:xfrm>
            <a:custGeom>
              <a:rect b="b" l="l" r="r" t="t"/>
              <a:pathLst>
                <a:path extrusionOk="0" h="160496" w="184213">
                  <a:moveTo>
                    <a:pt x="184213"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8" name="Google Shape;278;p2"/>
            <p:cNvSpPr/>
            <p:nvPr/>
          </p:nvSpPr>
          <p:spPr>
            <a:xfrm rot="5400000">
              <a:off x="3368726" y="3196603"/>
              <a:ext cx="83200" cy="86647"/>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9" name="Google Shape;279;p2"/>
            <p:cNvSpPr/>
            <p:nvPr/>
          </p:nvSpPr>
          <p:spPr>
            <a:xfrm rot="5400000">
              <a:off x="3368726" y="3653497"/>
              <a:ext cx="83200" cy="86647"/>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0" name="Google Shape;280;p2"/>
            <p:cNvSpPr/>
            <p:nvPr/>
          </p:nvSpPr>
          <p:spPr>
            <a:xfrm rot="5400000">
              <a:off x="3177602" y="387660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1" name="Google Shape;281;p2"/>
            <p:cNvSpPr/>
            <p:nvPr/>
          </p:nvSpPr>
          <p:spPr>
            <a:xfrm rot="5400000">
              <a:off x="3177602" y="3419715"/>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2" name="Google Shape;282;p2"/>
            <p:cNvSpPr/>
            <p:nvPr/>
          </p:nvSpPr>
          <p:spPr>
            <a:xfrm rot="5400000">
              <a:off x="3177602" y="2962820"/>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3" name="Google Shape;283;p2"/>
            <p:cNvSpPr/>
            <p:nvPr/>
          </p:nvSpPr>
          <p:spPr>
            <a:xfrm rot="5400000">
              <a:off x="3177602" y="2505863"/>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4" name="Google Shape;284;p2"/>
            <p:cNvSpPr/>
            <p:nvPr/>
          </p:nvSpPr>
          <p:spPr>
            <a:xfrm rot="5400000">
              <a:off x="3177602" y="2048968"/>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5" name="Google Shape;285;p2"/>
            <p:cNvSpPr/>
            <p:nvPr/>
          </p:nvSpPr>
          <p:spPr>
            <a:xfrm rot="5400000">
              <a:off x="3177602" y="1592074"/>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6" name="Google Shape;286;p2"/>
            <p:cNvSpPr/>
            <p:nvPr/>
          </p:nvSpPr>
          <p:spPr>
            <a:xfrm rot="5400000">
              <a:off x="3177602" y="1135179"/>
              <a:ext cx="83200" cy="86647"/>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7" name="Google Shape;287;p2"/>
            <p:cNvSpPr/>
            <p:nvPr/>
          </p:nvSpPr>
          <p:spPr>
            <a:xfrm rot="5400000">
              <a:off x="3177602" y="678285"/>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8" name="Google Shape;288;p2"/>
            <p:cNvSpPr/>
            <p:nvPr/>
          </p:nvSpPr>
          <p:spPr>
            <a:xfrm rot="5400000">
              <a:off x="3177602" y="22138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9" name="Google Shape;289;p2"/>
            <p:cNvSpPr/>
            <p:nvPr/>
          </p:nvSpPr>
          <p:spPr>
            <a:xfrm rot="5400000">
              <a:off x="3559849" y="6583357"/>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0" name="Google Shape;290;p2"/>
            <p:cNvSpPr/>
            <p:nvPr/>
          </p:nvSpPr>
          <p:spPr>
            <a:xfrm rot="5400000">
              <a:off x="3559849" y="6126462"/>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1" name="Google Shape;291;p2"/>
            <p:cNvSpPr/>
            <p:nvPr/>
          </p:nvSpPr>
          <p:spPr>
            <a:xfrm rot="5400000">
              <a:off x="3559849" y="5669568"/>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2" name="Google Shape;292;p2"/>
            <p:cNvSpPr/>
            <p:nvPr/>
          </p:nvSpPr>
          <p:spPr>
            <a:xfrm rot="5400000">
              <a:off x="3559849" y="5212673"/>
              <a:ext cx="83200" cy="86647"/>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3" name="Google Shape;293;p2"/>
            <p:cNvSpPr/>
            <p:nvPr/>
          </p:nvSpPr>
          <p:spPr>
            <a:xfrm rot="5400000">
              <a:off x="3559849" y="475577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4" name="Google Shape;294;p2"/>
            <p:cNvSpPr/>
            <p:nvPr/>
          </p:nvSpPr>
          <p:spPr>
            <a:xfrm rot="5400000">
              <a:off x="3559849" y="4298883"/>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5" name="Google Shape;295;p2"/>
            <p:cNvSpPr/>
            <p:nvPr/>
          </p:nvSpPr>
          <p:spPr>
            <a:xfrm rot="5400000">
              <a:off x="3559849" y="387660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6" name="Google Shape;296;p2"/>
            <p:cNvSpPr/>
            <p:nvPr/>
          </p:nvSpPr>
          <p:spPr>
            <a:xfrm rot="5400000">
              <a:off x="3559849" y="3419715"/>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7" name="Google Shape;297;p2"/>
            <p:cNvSpPr/>
            <p:nvPr/>
          </p:nvSpPr>
          <p:spPr>
            <a:xfrm rot="5400000">
              <a:off x="3559849" y="2962820"/>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8" name="Google Shape;298;p2"/>
            <p:cNvSpPr/>
            <p:nvPr/>
          </p:nvSpPr>
          <p:spPr>
            <a:xfrm rot="5400000">
              <a:off x="3559849" y="2505863"/>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9" name="Google Shape;299;p2"/>
            <p:cNvSpPr/>
            <p:nvPr/>
          </p:nvSpPr>
          <p:spPr>
            <a:xfrm rot="5400000">
              <a:off x="3559849" y="2048968"/>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0" name="Google Shape;300;p2"/>
            <p:cNvSpPr/>
            <p:nvPr/>
          </p:nvSpPr>
          <p:spPr>
            <a:xfrm rot="5400000">
              <a:off x="3559849" y="1592074"/>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1" name="Google Shape;301;p2"/>
            <p:cNvSpPr/>
            <p:nvPr/>
          </p:nvSpPr>
          <p:spPr>
            <a:xfrm rot="5400000">
              <a:off x="3559849" y="1135179"/>
              <a:ext cx="83200" cy="86647"/>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2" name="Google Shape;302;p2"/>
            <p:cNvSpPr/>
            <p:nvPr/>
          </p:nvSpPr>
          <p:spPr>
            <a:xfrm rot="5400000">
              <a:off x="3559849" y="678285"/>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3" name="Google Shape;303;p2"/>
            <p:cNvSpPr/>
            <p:nvPr/>
          </p:nvSpPr>
          <p:spPr>
            <a:xfrm rot="5400000">
              <a:off x="3559849" y="22138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304" name="Google Shape;304;p2"/>
          <p:cNvSpPr txBox="1"/>
          <p:nvPr>
            <p:ph idx="10" type="dt"/>
          </p:nvPr>
        </p:nvSpPr>
        <p:spPr>
          <a:xfrm>
            <a:off x="6636350" y="4235549"/>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5" name="Google Shape;305;p2"/>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Full Image">
  <p:cSld name="2_Full Image">
    <p:spTree>
      <p:nvGrpSpPr>
        <p:cNvPr id="659" name="Shape 659"/>
        <p:cNvGrpSpPr/>
        <p:nvPr/>
      </p:nvGrpSpPr>
      <p:grpSpPr>
        <a:xfrm>
          <a:off x="0" y="0"/>
          <a:ext cx="0" cy="0"/>
          <a:chOff x="0" y="0"/>
          <a:chExt cx="0" cy="0"/>
        </a:xfrm>
      </p:grpSpPr>
      <p:sp>
        <p:nvSpPr>
          <p:cNvPr id="660" name="Google Shape;660;p11"/>
          <p:cNvSpPr/>
          <p:nvPr>
            <p:ph idx="2" type="pic"/>
          </p:nvPr>
        </p:nvSpPr>
        <p:spPr>
          <a:xfrm>
            <a:off x="0" y="-1"/>
            <a:ext cx="9144000" cy="2571751"/>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1" name="Shape 661"/>
        <p:cNvGrpSpPr/>
        <p:nvPr/>
      </p:nvGrpSpPr>
      <p:grpSpPr>
        <a:xfrm>
          <a:off x="0" y="0"/>
          <a:ext cx="0" cy="0"/>
          <a:chOff x="0" y="0"/>
          <a:chExt cx="0" cy="0"/>
        </a:xfrm>
      </p:grpSpPr>
      <p:sp>
        <p:nvSpPr>
          <p:cNvPr id="662" name="Google Shape;662;p12"/>
          <p:cNvSpPr txBox="1"/>
          <p:nvPr>
            <p:ph type="title"/>
          </p:nvPr>
        </p:nvSpPr>
        <p:spPr>
          <a:xfrm>
            <a:off x="311700" y="445025"/>
            <a:ext cx="8520600" cy="572700"/>
          </a:xfrm>
          <a:prstGeom prst="rect">
            <a:avLst/>
          </a:prstGeom>
          <a:noFill/>
          <a:ln>
            <a:noFill/>
          </a:ln>
        </p:spPr>
        <p:txBody>
          <a:bodyPr anchorCtr="0" anchor="ctr" bIns="45700" lIns="0" spcFirstLastPara="1" rIns="0" wrap="square" tIns="45700">
            <a:norm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3" name="Google Shape;663;p12"/>
          <p:cNvSpPr txBox="1"/>
          <p:nvPr>
            <p:ph idx="1" type="body"/>
          </p:nvPr>
        </p:nvSpPr>
        <p:spPr>
          <a:xfrm>
            <a:off x="311700" y="1152475"/>
            <a:ext cx="3999900" cy="34164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500"/>
              </a:spcBef>
              <a:spcAft>
                <a:spcPts val="0"/>
              </a:spcAft>
              <a:buSzPts val="1400"/>
              <a:buChar char="•"/>
              <a:defRPr sz="1400"/>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400"/>
              </a:spcBef>
              <a:spcAft>
                <a:spcPts val="0"/>
              </a:spcAft>
              <a:buSzPts val="1200"/>
              <a:buChar char="•"/>
              <a:defRPr sz="1200"/>
            </a:lvl3pPr>
            <a:lvl4pPr indent="-304800" lvl="3" marL="1828800" algn="l">
              <a:lnSpc>
                <a:spcPct val="100000"/>
              </a:lnSpc>
              <a:spcBef>
                <a:spcPts val="300"/>
              </a:spcBef>
              <a:spcAft>
                <a:spcPts val="0"/>
              </a:spcAft>
              <a:buSzPts val="1200"/>
              <a:buChar char="–"/>
              <a:defRPr sz="1200"/>
            </a:lvl4pPr>
            <a:lvl5pPr indent="-304800" lvl="4" marL="2286000" algn="l">
              <a:lnSpc>
                <a:spcPct val="100000"/>
              </a:lnSpc>
              <a:spcBef>
                <a:spcPts val="300"/>
              </a:spcBef>
              <a:spcAft>
                <a:spcPts val="0"/>
              </a:spcAft>
              <a:buSzPts val="1200"/>
              <a:buChar char="»"/>
              <a:defRPr sz="1200"/>
            </a:lvl5pPr>
            <a:lvl6pPr indent="-304800" lvl="5" marL="2743200" algn="l">
              <a:lnSpc>
                <a:spcPct val="100000"/>
              </a:lnSpc>
              <a:spcBef>
                <a:spcPts val="400"/>
              </a:spcBef>
              <a:spcAft>
                <a:spcPts val="0"/>
              </a:spcAft>
              <a:buSzPts val="1200"/>
              <a:buChar char="•"/>
              <a:defRPr sz="1200"/>
            </a:lvl6pPr>
            <a:lvl7pPr indent="-304800" lvl="6" marL="3200400" algn="l">
              <a:lnSpc>
                <a:spcPct val="100000"/>
              </a:lnSpc>
              <a:spcBef>
                <a:spcPts val="400"/>
              </a:spcBef>
              <a:spcAft>
                <a:spcPts val="0"/>
              </a:spcAft>
              <a:buSzPts val="1200"/>
              <a:buChar char="•"/>
              <a:defRPr sz="1200"/>
            </a:lvl7pPr>
            <a:lvl8pPr indent="-304800" lvl="7" marL="3657600" algn="l">
              <a:lnSpc>
                <a:spcPct val="100000"/>
              </a:lnSpc>
              <a:spcBef>
                <a:spcPts val="400"/>
              </a:spcBef>
              <a:spcAft>
                <a:spcPts val="0"/>
              </a:spcAft>
              <a:buSzPts val="1200"/>
              <a:buChar char="•"/>
              <a:defRPr sz="1200"/>
            </a:lvl8pPr>
            <a:lvl9pPr indent="-304800" lvl="8" marL="4114800" algn="l">
              <a:lnSpc>
                <a:spcPct val="100000"/>
              </a:lnSpc>
              <a:spcBef>
                <a:spcPts val="400"/>
              </a:spcBef>
              <a:spcAft>
                <a:spcPts val="0"/>
              </a:spcAft>
              <a:buSzPts val="1200"/>
              <a:buChar char="•"/>
              <a:defRPr sz="1200"/>
            </a:lvl9pPr>
          </a:lstStyle>
          <a:p/>
        </p:txBody>
      </p:sp>
      <p:sp>
        <p:nvSpPr>
          <p:cNvPr id="664" name="Google Shape;664;p12"/>
          <p:cNvSpPr txBox="1"/>
          <p:nvPr>
            <p:ph idx="2" type="body"/>
          </p:nvPr>
        </p:nvSpPr>
        <p:spPr>
          <a:xfrm>
            <a:off x="4832400" y="1152475"/>
            <a:ext cx="3999900" cy="34164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500"/>
              </a:spcBef>
              <a:spcAft>
                <a:spcPts val="0"/>
              </a:spcAft>
              <a:buSzPts val="1400"/>
              <a:buChar char="•"/>
              <a:defRPr sz="1400"/>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400"/>
              </a:spcBef>
              <a:spcAft>
                <a:spcPts val="0"/>
              </a:spcAft>
              <a:buSzPts val="1200"/>
              <a:buChar char="•"/>
              <a:defRPr sz="1200"/>
            </a:lvl3pPr>
            <a:lvl4pPr indent="-304800" lvl="3" marL="1828800" algn="l">
              <a:lnSpc>
                <a:spcPct val="100000"/>
              </a:lnSpc>
              <a:spcBef>
                <a:spcPts val="300"/>
              </a:spcBef>
              <a:spcAft>
                <a:spcPts val="0"/>
              </a:spcAft>
              <a:buSzPts val="1200"/>
              <a:buChar char="–"/>
              <a:defRPr sz="1200"/>
            </a:lvl4pPr>
            <a:lvl5pPr indent="-304800" lvl="4" marL="2286000" algn="l">
              <a:lnSpc>
                <a:spcPct val="100000"/>
              </a:lnSpc>
              <a:spcBef>
                <a:spcPts val="300"/>
              </a:spcBef>
              <a:spcAft>
                <a:spcPts val="0"/>
              </a:spcAft>
              <a:buSzPts val="1200"/>
              <a:buChar char="»"/>
              <a:defRPr sz="1200"/>
            </a:lvl5pPr>
            <a:lvl6pPr indent="-304800" lvl="5" marL="2743200" algn="l">
              <a:lnSpc>
                <a:spcPct val="100000"/>
              </a:lnSpc>
              <a:spcBef>
                <a:spcPts val="400"/>
              </a:spcBef>
              <a:spcAft>
                <a:spcPts val="0"/>
              </a:spcAft>
              <a:buSzPts val="1200"/>
              <a:buChar char="•"/>
              <a:defRPr sz="1200"/>
            </a:lvl6pPr>
            <a:lvl7pPr indent="-304800" lvl="6" marL="3200400" algn="l">
              <a:lnSpc>
                <a:spcPct val="100000"/>
              </a:lnSpc>
              <a:spcBef>
                <a:spcPts val="400"/>
              </a:spcBef>
              <a:spcAft>
                <a:spcPts val="0"/>
              </a:spcAft>
              <a:buSzPts val="1200"/>
              <a:buChar char="•"/>
              <a:defRPr sz="1200"/>
            </a:lvl7pPr>
            <a:lvl8pPr indent="-304800" lvl="7" marL="3657600" algn="l">
              <a:lnSpc>
                <a:spcPct val="100000"/>
              </a:lnSpc>
              <a:spcBef>
                <a:spcPts val="400"/>
              </a:spcBef>
              <a:spcAft>
                <a:spcPts val="0"/>
              </a:spcAft>
              <a:buSzPts val="1200"/>
              <a:buChar char="•"/>
              <a:defRPr sz="1200"/>
            </a:lvl8pPr>
            <a:lvl9pPr indent="-304800" lvl="8" marL="4114800" algn="l">
              <a:lnSpc>
                <a:spcPct val="100000"/>
              </a:lnSpc>
              <a:spcBef>
                <a:spcPts val="400"/>
              </a:spcBef>
              <a:spcAft>
                <a:spcPts val="0"/>
              </a:spcAft>
              <a:buSzPts val="1200"/>
              <a:buChar char="•"/>
              <a:defRPr sz="1200"/>
            </a:lvl9pPr>
          </a:lstStyle>
          <a:p/>
        </p:txBody>
      </p:sp>
      <p:sp>
        <p:nvSpPr>
          <p:cNvPr id="665" name="Google Shape;665;p12"/>
          <p:cNvSpPr txBox="1"/>
          <p:nvPr>
            <p:ph idx="12" type="sldNum"/>
          </p:nvPr>
        </p:nvSpPr>
        <p:spPr>
          <a:xfrm>
            <a:off x="8472458" y="4663217"/>
            <a:ext cx="548700" cy="393600"/>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p:cSld name="Custom">
    <p:spTree>
      <p:nvGrpSpPr>
        <p:cNvPr id="666" name="Shape 666"/>
        <p:cNvGrpSpPr/>
        <p:nvPr/>
      </p:nvGrpSpPr>
      <p:grpSpPr>
        <a:xfrm>
          <a:off x="0" y="0"/>
          <a:ext cx="0" cy="0"/>
          <a:chOff x="0" y="0"/>
          <a:chExt cx="0" cy="0"/>
        </a:xfrm>
      </p:grpSpPr>
      <p:sp>
        <p:nvSpPr>
          <p:cNvPr id="667" name="Google Shape;667;p13"/>
          <p:cNvSpPr txBox="1"/>
          <p:nvPr>
            <p:ph idx="1" type="body"/>
          </p:nvPr>
        </p:nvSpPr>
        <p:spPr>
          <a:xfrm>
            <a:off x="-1628042" y="208360"/>
            <a:ext cx="844061" cy="6858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668" name="Google Shape;668;p13"/>
          <p:cNvSpPr txBox="1"/>
          <p:nvPr>
            <p:ph type="title"/>
          </p:nvPr>
        </p:nvSpPr>
        <p:spPr>
          <a:xfrm>
            <a:off x="464128" y="990706"/>
            <a:ext cx="8229600" cy="72540"/>
          </a:xfrm>
          <a:prstGeom prst="rect">
            <a:avLst/>
          </a:prstGeom>
          <a:noFill/>
          <a:ln>
            <a:noFill/>
          </a:ln>
        </p:spPr>
        <p:txBody>
          <a:bodyPr anchorCtr="0" anchor="ctr" bIns="45700" lIns="0" spcFirstLastPara="1" rIns="0" wrap="square" tIns="45700">
            <a:normAutofit/>
          </a:bodyPr>
          <a:lstStyle>
            <a:lvl1pPr lvl="0" algn="l">
              <a:lnSpc>
                <a:spcPct val="115000"/>
              </a:lnSpc>
              <a:spcBef>
                <a:spcPts val="0"/>
              </a:spcBef>
              <a:spcAft>
                <a:spcPts val="0"/>
              </a:spcAft>
              <a:buClr>
                <a:schemeClr val="dk1"/>
              </a:buClr>
              <a:buSzPts val="2700"/>
              <a:buFont typeface="Quattrocento Sans"/>
              <a:buNone/>
              <a:defRPr/>
            </a:lvl1pPr>
            <a:lvl2pPr lvl="1" algn="l">
              <a:lnSpc>
                <a:spcPct val="100000"/>
              </a:lnSpc>
              <a:spcBef>
                <a:spcPts val="10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9" name="Google Shape;669;p13"/>
          <p:cNvSpPr txBox="1"/>
          <p:nvPr>
            <p:ph idx="10" type="dt"/>
          </p:nvPr>
        </p:nvSpPr>
        <p:spPr>
          <a:xfrm>
            <a:off x="6760567" y="4270177"/>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0" name="Google Shape;670;p13"/>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1" name="Google Shape;671;p13"/>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pic>
        <p:nvPicPr>
          <p:cNvPr id="672" name="Google Shape;672;p13"/>
          <p:cNvPicPr preferRelativeResize="0"/>
          <p:nvPr/>
        </p:nvPicPr>
        <p:blipFill rotWithShape="1">
          <a:blip r:embed="rId2">
            <a:alphaModFix/>
          </a:blip>
          <a:srcRect b="0" l="0" r="0" t="0"/>
          <a:stretch/>
        </p:blipFill>
        <p:spPr>
          <a:xfrm>
            <a:off x="457200" y="1352550"/>
            <a:ext cx="4038601" cy="3048000"/>
          </a:xfrm>
          <a:prstGeom prst="rect">
            <a:avLst/>
          </a:prstGeom>
          <a:noFill/>
          <a:ln>
            <a:noFill/>
          </a:ln>
        </p:spPr>
      </p:pic>
      <p:pic>
        <p:nvPicPr>
          <p:cNvPr id="673" name="Google Shape;673;p13"/>
          <p:cNvPicPr preferRelativeResize="0"/>
          <p:nvPr/>
        </p:nvPicPr>
        <p:blipFill rotWithShape="1">
          <a:blip r:embed="rId3">
            <a:alphaModFix/>
          </a:blip>
          <a:srcRect b="0" l="0" r="0" t="0"/>
          <a:stretch/>
        </p:blipFill>
        <p:spPr>
          <a:xfrm>
            <a:off x="4648202" y="1341835"/>
            <a:ext cx="4038600" cy="305871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ile">
  <p:cSld name="Title Sile">
    <p:spTree>
      <p:nvGrpSpPr>
        <p:cNvPr id="674" name="Shape 674"/>
        <p:cNvGrpSpPr/>
        <p:nvPr/>
      </p:nvGrpSpPr>
      <p:grpSpPr>
        <a:xfrm>
          <a:off x="0" y="0"/>
          <a:ext cx="0" cy="0"/>
          <a:chOff x="0" y="0"/>
          <a:chExt cx="0" cy="0"/>
        </a:xfrm>
      </p:grpSpPr>
      <p:sp>
        <p:nvSpPr>
          <p:cNvPr id="675" name="Google Shape;675;p14"/>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676" name="Google Shape;676;p14"/>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7" name="Google Shape;677;p14"/>
          <p:cNvSpPr/>
          <p:nvPr/>
        </p:nvSpPr>
        <p:spPr>
          <a:xfrm>
            <a:off x="9061061" y="4542761"/>
            <a:ext cx="82939" cy="519097"/>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78" name="Google Shape;678;p14"/>
          <p:cNvSpPr txBox="1"/>
          <p:nvPr>
            <p:ph type="title"/>
          </p:nvPr>
        </p:nvSpPr>
        <p:spPr>
          <a:xfrm>
            <a:off x="457200" y="303498"/>
            <a:ext cx="8229600" cy="435792"/>
          </a:xfrm>
          <a:prstGeom prst="rect">
            <a:avLst/>
          </a:prstGeom>
          <a:noFill/>
          <a:ln>
            <a:noFill/>
          </a:ln>
        </p:spPr>
        <p:txBody>
          <a:bodyPr anchorCtr="0" anchor="ctr" bIns="45700" lIns="0" spcFirstLastPara="1" rIns="0" wrap="square" tIns="45700">
            <a:normAutofit/>
          </a:bodyPr>
          <a:lstStyle>
            <a:lvl1pPr lvl="0" algn="l">
              <a:lnSpc>
                <a:spcPct val="100000"/>
              </a:lnSpc>
              <a:spcBef>
                <a:spcPts val="0"/>
              </a:spcBef>
              <a:spcAft>
                <a:spcPts val="0"/>
              </a:spcAft>
              <a:buClr>
                <a:schemeClr val="accent5"/>
              </a:buClr>
              <a:buSzPts val="2700"/>
              <a:buFont typeface="Quattrocento Sans"/>
              <a:buNone/>
              <a:defRPr>
                <a:solidFill>
                  <a:schemeClr val="accent5"/>
                </a:solidFill>
                <a:latin typeface="Quattrocento Sans"/>
                <a:ea typeface="Quattrocento Sans"/>
                <a:cs typeface="Quattrocento Sans"/>
                <a:sym typeface="Quattrocento Sa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9" name="Google Shape;679;p14"/>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680" name="Shape 680"/>
        <p:cNvGrpSpPr/>
        <p:nvPr/>
      </p:nvGrpSpPr>
      <p:grpSpPr>
        <a:xfrm>
          <a:off x="0" y="0"/>
          <a:ext cx="0" cy="0"/>
          <a:chOff x="0" y="0"/>
          <a:chExt cx="0" cy="0"/>
        </a:xfrm>
      </p:grpSpPr>
      <p:sp>
        <p:nvSpPr>
          <p:cNvPr id="681" name="Google Shape;681;p15"/>
          <p:cNvSpPr/>
          <p:nvPr/>
        </p:nvSpPr>
        <p:spPr>
          <a:xfrm>
            <a:off x="7218983" y="702879"/>
            <a:ext cx="1925017" cy="4440621"/>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82" name="Google Shape;682;p15"/>
          <p:cNvSpPr/>
          <p:nvPr/>
        </p:nvSpPr>
        <p:spPr>
          <a:xfrm>
            <a:off x="7142564" y="4542761"/>
            <a:ext cx="82939" cy="519097"/>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83" name="Google Shape;683;p15"/>
          <p:cNvSpPr/>
          <p:nvPr/>
        </p:nvSpPr>
        <p:spPr>
          <a:xfrm>
            <a:off x="7294392" y="2524009"/>
            <a:ext cx="62416" cy="75863"/>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4" name="Google Shape;684;p15"/>
          <p:cNvSpPr/>
          <p:nvPr/>
        </p:nvSpPr>
        <p:spPr>
          <a:xfrm>
            <a:off x="7637152" y="2524009"/>
            <a:ext cx="62416" cy="75863"/>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5" name="Google Shape;685;p15"/>
          <p:cNvSpPr/>
          <p:nvPr/>
        </p:nvSpPr>
        <p:spPr>
          <a:xfrm>
            <a:off x="7979912" y="2524009"/>
            <a:ext cx="62416" cy="75863"/>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6" name="Google Shape;686;p15"/>
          <p:cNvSpPr/>
          <p:nvPr/>
        </p:nvSpPr>
        <p:spPr>
          <a:xfrm>
            <a:off x="8322673" y="2524009"/>
            <a:ext cx="62416" cy="75863"/>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7" name="Google Shape;687;p15"/>
          <p:cNvSpPr/>
          <p:nvPr/>
        </p:nvSpPr>
        <p:spPr>
          <a:xfrm>
            <a:off x="8665433" y="2524009"/>
            <a:ext cx="62416" cy="75863"/>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8" name="Google Shape;688;p15"/>
          <p:cNvSpPr/>
          <p:nvPr/>
        </p:nvSpPr>
        <p:spPr>
          <a:xfrm>
            <a:off x="9008201" y="2524009"/>
            <a:ext cx="62446" cy="75863"/>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9" name="Google Shape;689;p15"/>
          <p:cNvSpPr/>
          <p:nvPr/>
        </p:nvSpPr>
        <p:spPr>
          <a:xfrm>
            <a:off x="8832811" y="2691344"/>
            <a:ext cx="62416" cy="75863"/>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0" name="Google Shape;690;p15"/>
          <p:cNvSpPr/>
          <p:nvPr/>
        </p:nvSpPr>
        <p:spPr>
          <a:xfrm>
            <a:off x="8490051" y="2691344"/>
            <a:ext cx="62416" cy="75863"/>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1" name="Google Shape;691;p15"/>
          <p:cNvSpPr/>
          <p:nvPr/>
        </p:nvSpPr>
        <p:spPr>
          <a:xfrm>
            <a:off x="8147290" y="2691344"/>
            <a:ext cx="62416" cy="75863"/>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2" name="Google Shape;692;p15"/>
          <p:cNvSpPr/>
          <p:nvPr/>
        </p:nvSpPr>
        <p:spPr>
          <a:xfrm>
            <a:off x="7804531" y="2691344"/>
            <a:ext cx="62416" cy="75863"/>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3" name="Google Shape;693;p15"/>
          <p:cNvSpPr/>
          <p:nvPr/>
        </p:nvSpPr>
        <p:spPr>
          <a:xfrm>
            <a:off x="7461769" y="2691344"/>
            <a:ext cx="62416" cy="75863"/>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4" name="Google Shape;694;p15"/>
          <p:cNvSpPr/>
          <p:nvPr/>
        </p:nvSpPr>
        <p:spPr>
          <a:xfrm>
            <a:off x="7294392" y="2858679"/>
            <a:ext cx="62416" cy="75863"/>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5" name="Google Shape;695;p15"/>
          <p:cNvSpPr/>
          <p:nvPr/>
        </p:nvSpPr>
        <p:spPr>
          <a:xfrm>
            <a:off x="7637152" y="2858679"/>
            <a:ext cx="62416" cy="75863"/>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6" name="Google Shape;696;p15"/>
          <p:cNvSpPr/>
          <p:nvPr/>
        </p:nvSpPr>
        <p:spPr>
          <a:xfrm>
            <a:off x="7979912" y="2858679"/>
            <a:ext cx="62416" cy="75863"/>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7" name="Google Shape;697;p15"/>
          <p:cNvSpPr/>
          <p:nvPr/>
        </p:nvSpPr>
        <p:spPr>
          <a:xfrm>
            <a:off x="8322673" y="2858679"/>
            <a:ext cx="62416" cy="75863"/>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8" name="Google Shape;698;p15"/>
          <p:cNvSpPr/>
          <p:nvPr/>
        </p:nvSpPr>
        <p:spPr>
          <a:xfrm>
            <a:off x="8665433" y="2858679"/>
            <a:ext cx="62416" cy="75863"/>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9" name="Google Shape;699;p15"/>
          <p:cNvSpPr/>
          <p:nvPr/>
        </p:nvSpPr>
        <p:spPr>
          <a:xfrm>
            <a:off x="9008201" y="2858679"/>
            <a:ext cx="62446" cy="75863"/>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0" name="Google Shape;700;p15"/>
          <p:cNvSpPr/>
          <p:nvPr/>
        </p:nvSpPr>
        <p:spPr>
          <a:xfrm>
            <a:off x="8832811" y="3026013"/>
            <a:ext cx="62416" cy="75863"/>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1" name="Google Shape;701;p15"/>
          <p:cNvSpPr/>
          <p:nvPr/>
        </p:nvSpPr>
        <p:spPr>
          <a:xfrm>
            <a:off x="8490051" y="3026013"/>
            <a:ext cx="62416" cy="75863"/>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2" name="Google Shape;702;p15"/>
          <p:cNvSpPr/>
          <p:nvPr/>
        </p:nvSpPr>
        <p:spPr>
          <a:xfrm>
            <a:off x="8147290" y="3026013"/>
            <a:ext cx="62416" cy="75863"/>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3" name="Google Shape;703;p15"/>
          <p:cNvSpPr/>
          <p:nvPr/>
        </p:nvSpPr>
        <p:spPr>
          <a:xfrm>
            <a:off x="7804531" y="3026013"/>
            <a:ext cx="62416" cy="75863"/>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4" name="Google Shape;704;p15"/>
          <p:cNvSpPr/>
          <p:nvPr/>
        </p:nvSpPr>
        <p:spPr>
          <a:xfrm>
            <a:off x="7461769" y="3026013"/>
            <a:ext cx="62416" cy="75863"/>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5" name="Google Shape;705;p15"/>
          <p:cNvSpPr/>
          <p:nvPr/>
        </p:nvSpPr>
        <p:spPr>
          <a:xfrm>
            <a:off x="7294392" y="3193349"/>
            <a:ext cx="62416" cy="75863"/>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6" name="Google Shape;706;p15"/>
          <p:cNvSpPr/>
          <p:nvPr/>
        </p:nvSpPr>
        <p:spPr>
          <a:xfrm>
            <a:off x="7637152" y="3193349"/>
            <a:ext cx="62416" cy="75863"/>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7" name="Google Shape;707;p15"/>
          <p:cNvSpPr/>
          <p:nvPr/>
        </p:nvSpPr>
        <p:spPr>
          <a:xfrm>
            <a:off x="7979912" y="3193349"/>
            <a:ext cx="62416" cy="75863"/>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8" name="Google Shape;708;p15"/>
          <p:cNvSpPr/>
          <p:nvPr/>
        </p:nvSpPr>
        <p:spPr>
          <a:xfrm>
            <a:off x="8322673" y="3193349"/>
            <a:ext cx="62416" cy="75863"/>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9" name="Google Shape;709;p15"/>
          <p:cNvSpPr/>
          <p:nvPr/>
        </p:nvSpPr>
        <p:spPr>
          <a:xfrm>
            <a:off x="8665433" y="3193349"/>
            <a:ext cx="62416" cy="75863"/>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0" name="Google Shape;710;p15"/>
          <p:cNvSpPr/>
          <p:nvPr/>
        </p:nvSpPr>
        <p:spPr>
          <a:xfrm>
            <a:off x="9008201" y="3193349"/>
            <a:ext cx="62446" cy="75863"/>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1" name="Google Shape;711;p15"/>
          <p:cNvSpPr/>
          <p:nvPr/>
        </p:nvSpPr>
        <p:spPr>
          <a:xfrm>
            <a:off x="8832811" y="3360683"/>
            <a:ext cx="62416" cy="75863"/>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2" name="Google Shape;712;p15"/>
          <p:cNvSpPr/>
          <p:nvPr/>
        </p:nvSpPr>
        <p:spPr>
          <a:xfrm>
            <a:off x="8490051" y="3360683"/>
            <a:ext cx="62416" cy="75863"/>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3" name="Google Shape;713;p15"/>
          <p:cNvSpPr/>
          <p:nvPr/>
        </p:nvSpPr>
        <p:spPr>
          <a:xfrm>
            <a:off x="8147290" y="3360683"/>
            <a:ext cx="62416" cy="75863"/>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4" name="Google Shape;714;p15"/>
          <p:cNvSpPr/>
          <p:nvPr/>
        </p:nvSpPr>
        <p:spPr>
          <a:xfrm>
            <a:off x="7804531" y="3360683"/>
            <a:ext cx="62416" cy="75863"/>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5" name="Google Shape;715;p15"/>
          <p:cNvSpPr/>
          <p:nvPr/>
        </p:nvSpPr>
        <p:spPr>
          <a:xfrm>
            <a:off x="7461769" y="3360683"/>
            <a:ext cx="62416" cy="75863"/>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6" name="Google Shape;716;p15"/>
          <p:cNvSpPr/>
          <p:nvPr/>
        </p:nvSpPr>
        <p:spPr>
          <a:xfrm>
            <a:off x="7294392" y="3528018"/>
            <a:ext cx="62416" cy="75863"/>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7" name="Google Shape;717;p15"/>
          <p:cNvSpPr/>
          <p:nvPr/>
        </p:nvSpPr>
        <p:spPr>
          <a:xfrm>
            <a:off x="7637152" y="3528018"/>
            <a:ext cx="62416" cy="75863"/>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8" name="Google Shape;718;p15"/>
          <p:cNvSpPr/>
          <p:nvPr/>
        </p:nvSpPr>
        <p:spPr>
          <a:xfrm>
            <a:off x="7979912" y="3528018"/>
            <a:ext cx="62416" cy="75863"/>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9" name="Google Shape;719;p15"/>
          <p:cNvSpPr/>
          <p:nvPr/>
        </p:nvSpPr>
        <p:spPr>
          <a:xfrm>
            <a:off x="8322673" y="3528018"/>
            <a:ext cx="62416" cy="75863"/>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0" name="Google Shape;720;p15"/>
          <p:cNvSpPr/>
          <p:nvPr/>
        </p:nvSpPr>
        <p:spPr>
          <a:xfrm>
            <a:off x="8665433" y="3528018"/>
            <a:ext cx="62416" cy="75863"/>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1" name="Google Shape;721;p15"/>
          <p:cNvSpPr/>
          <p:nvPr/>
        </p:nvSpPr>
        <p:spPr>
          <a:xfrm>
            <a:off x="9008201" y="3528018"/>
            <a:ext cx="62446" cy="75863"/>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2" name="Google Shape;722;p15"/>
          <p:cNvSpPr/>
          <p:nvPr/>
        </p:nvSpPr>
        <p:spPr>
          <a:xfrm>
            <a:off x="8832811" y="3695353"/>
            <a:ext cx="62416" cy="75863"/>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3" name="Google Shape;723;p15"/>
          <p:cNvSpPr/>
          <p:nvPr/>
        </p:nvSpPr>
        <p:spPr>
          <a:xfrm>
            <a:off x="8490051" y="3695353"/>
            <a:ext cx="62416" cy="75863"/>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4" name="Google Shape;724;p15"/>
          <p:cNvSpPr/>
          <p:nvPr/>
        </p:nvSpPr>
        <p:spPr>
          <a:xfrm>
            <a:off x="8147290" y="3695353"/>
            <a:ext cx="62416" cy="75863"/>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5" name="Google Shape;725;p15"/>
          <p:cNvSpPr/>
          <p:nvPr/>
        </p:nvSpPr>
        <p:spPr>
          <a:xfrm>
            <a:off x="7804531" y="3695353"/>
            <a:ext cx="62416" cy="75863"/>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6" name="Google Shape;726;p15"/>
          <p:cNvSpPr/>
          <p:nvPr/>
        </p:nvSpPr>
        <p:spPr>
          <a:xfrm>
            <a:off x="7461769" y="3695353"/>
            <a:ext cx="62416" cy="75863"/>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7" name="Google Shape;727;p15"/>
          <p:cNvSpPr/>
          <p:nvPr/>
        </p:nvSpPr>
        <p:spPr>
          <a:xfrm>
            <a:off x="7294392" y="3862688"/>
            <a:ext cx="62416" cy="75863"/>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8" name="Google Shape;728;p15"/>
          <p:cNvSpPr/>
          <p:nvPr/>
        </p:nvSpPr>
        <p:spPr>
          <a:xfrm>
            <a:off x="7637152" y="3862688"/>
            <a:ext cx="62416" cy="75863"/>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9" name="Google Shape;729;p15"/>
          <p:cNvSpPr/>
          <p:nvPr/>
        </p:nvSpPr>
        <p:spPr>
          <a:xfrm>
            <a:off x="7979912" y="3862688"/>
            <a:ext cx="62416" cy="75863"/>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0" name="Google Shape;730;p15"/>
          <p:cNvSpPr/>
          <p:nvPr/>
        </p:nvSpPr>
        <p:spPr>
          <a:xfrm>
            <a:off x="8322673" y="3862688"/>
            <a:ext cx="62416" cy="75863"/>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1" name="Google Shape;731;p15"/>
          <p:cNvSpPr/>
          <p:nvPr/>
        </p:nvSpPr>
        <p:spPr>
          <a:xfrm>
            <a:off x="8665433" y="3862688"/>
            <a:ext cx="62416" cy="75863"/>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2" name="Google Shape;732;p15"/>
          <p:cNvSpPr/>
          <p:nvPr/>
        </p:nvSpPr>
        <p:spPr>
          <a:xfrm>
            <a:off x="9008201" y="3862688"/>
            <a:ext cx="62446" cy="75863"/>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3" name="Google Shape;733;p15"/>
          <p:cNvSpPr/>
          <p:nvPr/>
        </p:nvSpPr>
        <p:spPr>
          <a:xfrm>
            <a:off x="8832811" y="4030034"/>
            <a:ext cx="62416" cy="75907"/>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4" name="Google Shape;734;p15"/>
          <p:cNvSpPr/>
          <p:nvPr/>
        </p:nvSpPr>
        <p:spPr>
          <a:xfrm>
            <a:off x="8490051" y="4030034"/>
            <a:ext cx="62416" cy="75907"/>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5" name="Google Shape;735;p15"/>
          <p:cNvSpPr/>
          <p:nvPr/>
        </p:nvSpPr>
        <p:spPr>
          <a:xfrm>
            <a:off x="8147290" y="4030034"/>
            <a:ext cx="62416" cy="75907"/>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6" name="Google Shape;736;p15"/>
          <p:cNvSpPr/>
          <p:nvPr/>
        </p:nvSpPr>
        <p:spPr>
          <a:xfrm>
            <a:off x="7804531" y="4030034"/>
            <a:ext cx="62416" cy="75907"/>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7" name="Google Shape;737;p15"/>
          <p:cNvSpPr/>
          <p:nvPr/>
        </p:nvSpPr>
        <p:spPr>
          <a:xfrm>
            <a:off x="7461769" y="4030034"/>
            <a:ext cx="62416" cy="75907"/>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8" name="Google Shape;738;p15"/>
          <p:cNvSpPr/>
          <p:nvPr/>
        </p:nvSpPr>
        <p:spPr>
          <a:xfrm>
            <a:off x="7294392" y="4197424"/>
            <a:ext cx="62416" cy="75863"/>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9" name="Google Shape;739;p15"/>
          <p:cNvSpPr/>
          <p:nvPr/>
        </p:nvSpPr>
        <p:spPr>
          <a:xfrm>
            <a:off x="7637152" y="4197424"/>
            <a:ext cx="62416" cy="75863"/>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0" name="Google Shape;740;p15"/>
          <p:cNvSpPr/>
          <p:nvPr/>
        </p:nvSpPr>
        <p:spPr>
          <a:xfrm>
            <a:off x="7979912" y="4197424"/>
            <a:ext cx="62416" cy="75863"/>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1" name="Google Shape;741;p15"/>
          <p:cNvSpPr/>
          <p:nvPr/>
        </p:nvSpPr>
        <p:spPr>
          <a:xfrm>
            <a:off x="8322673" y="4197424"/>
            <a:ext cx="62416" cy="75863"/>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2" name="Google Shape;742;p15"/>
          <p:cNvSpPr/>
          <p:nvPr/>
        </p:nvSpPr>
        <p:spPr>
          <a:xfrm>
            <a:off x="8665433" y="4197424"/>
            <a:ext cx="62416" cy="75863"/>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3" name="Google Shape;743;p15"/>
          <p:cNvSpPr/>
          <p:nvPr/>
        </p:nvSpPr>
        <p:spPr>
          <a:xfrm>
            <a:off x="9008201" y="4197424"/>
            <a:ext cx="62446" cy="75863"/>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4" name="Google Shape;744;p15"/>
          <p:cNvSpPr/>
          <p:nvPr/>
        </p:nvSpPr>
        <p:spPr>
          <a:xfrm>
            <a:off x="8832811" y="4364759"/>
            <a:ext cx="62416" cy="75863"/>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5" name="Google Shape;745;p15"/>
          <p:cNvSpPr/>
          <p:nvPr/>
        </p:nvSpPr>
        <p:spPr>
          <a:xfrm>
            <a:off x="8490051" y="4364759"/>
            <a:ext cx="62416" cy="75863"/>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6" name="Google Shape;746;p15"/>
          <p:cNvSpPr/>
          <p:nvPr/>
        </p:nvSpPr>
        <p:spPr>
          <a:xfrm>
            <a:off x="8147290" y="4364759"/>
            <a:ext cx="62416" cy="75863"/>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7" name="Google Shape;747;p15"/>
          <p:cNvSpPr/>
          <p:nvPr/>
        </p:nvSpPr>
        <p:spPr>
          <a:xfrm>
            <a:off x="7804531" y="4364759"/>
            <a:ext cx="62416" cy="75863"/>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8" name="Google Shape;748;p15"/>
          <p:cNvSpPr/>
          <p:nvPr/>
        </p:nvSpPr>
        <p:spPr>
          <a:xfrm>
            <a:off x="7461769" y="4364759"/>
            <a:ext cx="62416" cy="75863"/>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9" name="Google Shape;749;p15"/>
          <p:cNvSpPr/>
          <p:nvPr/>
        </p:nvSpPr>
        <p:spPr>
          <a:xfrm>
            <a:off x="7294392" y="4532093"/>
            <a:ext cx="62416" cy="75863"/>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0" name="Google Shape;750;p15"/>
          <p:cNvSpPr/>
          <p:nvPr/>
        </p:nvSpPr>
        <p:spPr>
          <a:xfrm>
            <a:off x="7637152" y="4532093"/>
            <a:ext cx="62416" cy="75863"/>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1" name="Google Shape;751;p15"/>
          <p:cNvSpPr/>
          <p:nvPr/>
        </p:nvSpPr>
        <p:spPr>
          <a:xfrm>
            <a:off x="7979912" y="4532093"/>
            <a:ext cx="62416" cy="75863"/>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2" name="Google Shape;752;p15"/>
          <p:cNvSpPr/>
          <p:nvPr/>
        </p:nvSpPr>
        <p:spPr>
          <a:xfrm>
            <a:off x="8322673" y="4532093"/>
            <a:ext cx="62416" cy="75863"/>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3" name="Google Shape;753;p15"/>
          <p:cNvSpPr/>
          <p:nvPr/>
        </p:nvSpPr>
        <p:spPr>
          <a:xfrm>
            <a:off x="8665433" y="4532093"/>
            <a:ext cx="62416" cy="75863"/>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4" name="Google Shape;754;p15"/>
          <p:cNvSpPr/>
          <p:nvPr/>
        </p:nvSpPr>
        <p:spPr>
          <a:xfrm>
            <a:off x="9008201" y="4532093"/>
            <a:ext cx="62446" cy="75863"/>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5" name="Google Shape;755;p15"/>
          <p:cNvSpPr/>
          <p:nvPr/>
        </p:nvSpPr>
        <p:spPr>
          <a:xfrm>
            <a:off x="8832811" y="4699428"/>
            <a:ext cx="62416" cy="75863"/>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6" name="Google Shape;756;p15"/>
          <p:cNvSpPr/>
          <p:nvPr/>
        </p:nvSpPr>
        <p:spPr>
          <a:xfrm>
            <a:off x="8490051" y="4699428"/>
            <a:ext cx="62416" cy="75863"/>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7" name="Google Shape;757;p15"/>
          <p:cNvSpPr/>
          <p:nvPr/>
        </p:nvSpPr>
        <p:spPr>
          <a:xfrm>
            <a:off x="8147290" y="4699428"/>
            <a:ext cx="62416" cy="75863"/>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8" name="Google Shape;758;p15"/>
          <p:cNvSpPr/>
          <p:nvPr/>
        </p:nvSpPr>
        <p:spPr>
          <a:xfrm>
            <a:off x="7804531" y="4699428"/>
            <a:ext cx="62416" cy="75863"/>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9" name="Google Shape;759;p15"/>
          <p:cNvSpPr/>
          <p:nvPr/>
        </p:nvSpPr>
        <p:spPr>
          <a:xfrm>
            <a:off x="7461769" y="4699428"/>
            <a:ext cx="62416" cy="75863"/>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0" name="Google Shape;760;p15"/>
          <p:cNvSpPr/>
          <p:nvPr/>
        </p:nvSpPr>
        <p:spPr>
          <a:xfrm>
            <a:off x="7294392" y="4866774"/>
            <a:ext cx="62416" cy="75907"/>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1" name="Google Shape;761;p15"/>
          <p:cNvSpPr/>
          <p:nvPr/>
        </p:nvSpPr>
        <p:spPr>
          <a:xfrm>
            <a:off x="7637152" y="4866774"/>
            <a:ext cx="62416" cy="75907"/>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2" name="Google Shape;762;p15"/>
          <p:cNvSpPr/>
          <p:nvPr/>
        </p:nvSpPr>
        <p:spPr>
          <a:xfrm>
            <a:off x="7979912" y="4866774"/>
            <a:ext cx="62416" cy="75907"/>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3" name="Google Shape;763;p15"/>
          <p:cNvSpPr/>
          <p:nvPr/>
        </p:nvSpPr>
        <p:spPr>
          <a:xfrm>
            <a:off x="8322673" y="4866774"/>
            <a:ext cx="62416" cy="75907"/>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4" name="Google Shape;764;p15"/>
          <p:cNvSpPr/>
          <p:nvPr/>
        </p:nvSpPr>
        <p:spPr>
          <a:xfrm>
            <a:off x="8665433" y="4866774"/>
            <a:ext cx="62416" cy="75907"/>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5" name="Google Shape;765;p15"/>
          <p:cNvSpPr/>
          <p:nvPr/>
        </p:nvSpPr>
        <p:spPr>
          <a:xfrm>
            <a:off x="9008200" y="4866774"/>
            <a:ext cx="62448" cy="75907"/>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6" name="Google Shape;766;p15"/>
          <p:cNvSpPr/>
          <p:nvPr/>
        </p:nvSpPr>
        <p:spPr>
          <a:xfrm>
            <a:off x="8832811" y="5034169"/>
            <a:ext cx="62416" cy="75863"/>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7" name="Google Shape;767;p15"/>
          <p:cNvSpPr/>
          <p:nvPr/>
        </p:nvSpPr>
        <p:spPr>
          <a:xfrm>
            <a:off x="8490051" y="5034169"/>
            <a:ext cx="62416" cy="75863"/>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8" name="Google Shape;768;p15"/>
          <p:cNvSpPr/>
          <p:nvPr/>
        </p:nvSpPr>
        <p:spPr>
          <a:xfrm>
            <a:off x="8147290" y="5034169"/>
            <a:ext cx="62416" cy="75863"/>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9" name="Google Shape;769;p15"/>
          <p:cNvSpPr/>
          <p:nvPr/>
        </p:nvSpPr>
        <p:spPr>
          <a:xfrm>
            <a:off x="7804531" y="5034169"/>
            <a:ext cx="62416" cy="75863"/>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0" name="Google Shape;770;p15"/>
          <p:cNvSpPr/>
          <p:nvPr/>
        </p:nvSpPr>
        <p:spPr>
          <a:xfrm>
            <a:off x="7461769" y="5034169"/>
            <a:ext cx="62416" cy="75863"/>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1" name="Google Shape;771;p15"/>
          <p:cNvSpPr/>
          <p:nvPr/>
        </p:nvSpPr>
        <p:spPr>
          <a:xfrm>
            <a:off x="7294392" y="2189339"/>
            <a:ext cx="62416" cy="75863"/>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2" name="Google Shape;772;p15"/>
          <p:cNvSpPr/>
          <p:nvPr/>
        </p:nvSpPr>
        <p:spPr>
          <a:xfrm>
            <a:off x="7637152" y="2189339"/>
            <a:ext cx="62416" cy="75863"/>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3" name="Google Shape;773;p15"/>
          <p:cNvSpPr/>
          <p:nvPr/>
        </p:nvSpPr>
        <p:spPr>
          <a:xfrm>
            <a:off x="7979912" y="2189339"/>
            <a:ext cx="62416" cy="75863"/>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4" name="Google Shape;774;p15"/>
          <p:cNvSpPr/>
          <p:nvPr/>
        </p:nvSpPr>
        <p:spPr>
          <a:xfrm>
            <a:off x="8322673" y="2189339"/>
            <a:ext cx="62416" cy="75863"/>
          </a:xfrm>
          <a:custGeom>
            <a:rect b="b" l="l" r="r" t="t"/>
            <a:pathLst>
              <a:path extrusionOk="0" h="160496" w="184213">
                <a:moveTo>
                  <a:pt x="184213"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5" name="Google Shape;775;p15"/>
          <p:cNvSpPr/>
          <p:nvPr/>
        </p:nvSpPr>
        <p:spPr>
          <a:xfrm>
            <a:off x="8665433" y="2189339"/>
            <a:ext cx="62416" cy="75863"/>
          </a:xfrm>
          <a:custGeom>
            <a:rect b="b" l="l" r="r" t="t"/>
            <a:pathLst>
              <a:path extrusionOk="0" h="160496" w="184213">
                <a:moveTo>
                  <a:pt x="184213"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6" name="Google Shape;776;p15"/>
          <p:cNvSpPr/>
          <p:nvPr/>
        </p:nvSpPr>
        <p:spPr>
          <a:xfrm>
            <a:off x="9008201" y="2189339"/>
            <a:ext cx="62446" cy="75863"/>
          </a:xfrm>
          <a:custGeom>
            <a:rect b="b" l="l" r="r" t="t"/>
            <a:pathLst>
              <a:path extrusionOk="0" h="160496" w="184308">
                <a:moveTo>
                  <a:pt x="184309"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7" name="Google Shape;777;p15"/>
          <p:cNvSpPr/>
          <p:nvPr/>
        </p:nvSpPr>
        <p:spPr>
          <a:xfrm>
            <a:off x="8832811" y="2356674"/>
            <a:ext cx="62416" cy="75863"/>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8" name="Google Shape;778;p15"/>
          <p:cNvSpPr/>
          <p:nvPr/>
        </p:nvSpPr>
        <p:spPr>
          <a:xfrm>
            <a:off x="8490051" y="2356674"/>
            <a:ext cx="62416" cy="75863"/>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9" name="Google Shape;779;p15"/>
          <p:cNvSpPr/>
          <p:nvPr/>
        </p:nvSpPr>
        <p:spPr>
          <a:xfrm>
            <a:off x="8147290" y="2356674"/>
            <a:ext cx="62416" cy="75863"/>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0" name="Google Shape;780;p15"/>
          <p:cNvSpPr/>
          <p:nvPr/>
        </p:nvSpPr>
        <p:spPr>
          <a:xfrm>
            <a:off x="7804531" y="2356674"/>
            <a:ext cx="62416" cy="75863"/>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1" name="Google Shape;781;p15"/>
          <p:cNvSpPr/>
          <p:nvPr/>
        </p:nvSpPr>
        <p:spPr>
          <a:xfrm>
            <a:off x="7461769" y="2356674"/>
            <a:ext cx="62416" cy="75863"/>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2" name="Google Shape;782;p15"/>
          <p:cNvSpPr/>
          <p:nvPr/>
        </p:nvSpPr>
        <p:spPr>
          <a:xfrm>
            <a:off x="8832811" y="2022005"/>
            <a:ext cx="62416" cy="75863"/>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3" name="Google Shape;783;p15"/>
          <p:cNvSpPr/>
          <p:nvPr/>
        </p:nvSpPr>
        <p:spPr>
          <a:xfrm>
            <a:off x="8490051" y="2022005"/>
            <a:ext cx="62416" cy="75863"/>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4" name="Google Shape;784;p15"/>
          <p:cNvSpPr/>
          <p:nvPr/>
        </p:nvSpPr>
        <p:spPr>
          <a:xfrm>
            <a:off x="8147290" y="2022005"/>
            <a:ext cx="62416" cy="75863"/>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5" name="Google Shape;785;p15"/>
          <p:cNvSpPr/>
          <p:nvPr/>
        </p:nvSpPr>
        <p:spPr>
          <a:xfrm>
            <a:off x="7804531" y="2022005"/>
            <a:ext cx="62416" cy="75863"/>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6" name="Google Shape;786;p15"/>
          <p:cNvSpPr/>
          <p:nvPr/>
        </p:nvSpPr>
        <p:spPr>
          <a:xfrm>
            <a:off x="7461769" y="2022005"/>
            <a:ext cx="62416" cy="75863"/>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7" name="Google Shape;787;p15"/>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8" name="Google Shape;788;p15"/>
          <p:cNvSpPr txBox="1"/>
          <p:nvPr>
            <p:ph idx="1" type="body"/>
          </p:nvPr>
        </p:nvSpPr>
        <p:spPr>
          <a:xfrm>
            <a:off x="463356" y="411510"/>
            <a:ext cx="1958158" cy="844126"/>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500"/>
              </a:spcBef>
              <a:spcAft>
                <a:spcPts val="0"/>
              </a:spcAft>
              <a:buClr>
                <a:schemeClr val="dk1"/>
              </a:buClr>
              <a:buSzPts val="2600"/>
              <a:buNone/>
              <a:defRPr b="1" sz="26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400"/>
              </a:spcBef>
              <a:spcAft>
                <a:spcPts val="0"/>
              </a:spcAft>
              <a:buClr>
                <a:schemeClr val="dk1"/>
              </a:buClr>
              <a:buSzPts val="1800"/>
              <a:buNone/>
              <a:defRPr b="1" sz="1800"/>
            </a:lvl3pPr>
            <a:lvl4pPr indent="-228600" lvl="3" marL="1828800" algn="l">
              <a:lnSpc>
                <a:spcPct val="100000"/>
              </a:lnSpc>
              <a:spcBef>
                <a:spcPts val="300"/>
              </a:spcBef>
              <a:spcAft>
                <a:spcPts val="0"/>
              </a:spcAft>
              <a:buClr>
                <a:schemeClr val="dk1"/>
              </a:buClr>
              <a:buSzPts val="1600"/>
              <a:buNone/>
              <a:defRPr b="1" sz="1600"/>
            </a:lvl4pPr>
            <a:lvl5pPr indent="-228600" lvl="4" marL="2286000" algn="l">
              <a:lnSpc>
                <a:spcPct val="100000"/>
              </a:lnSpc>
              <a:spcBef>
                <a:spcPts val="300"/>
              </a:spcBef>
              <a:spcAft>
                <a:spcPts val="0"/>
              </a:spcAft>
              <a:buClr>
                <a:schemeClr val="dk1"/>
              </a:buClr>
              <a:buSzPts val="1600"/>
              <a:buNone/>
              <a:defRPr b="1" sz="1600"/>
            </a:lvl5pPr>
            <a:lvl6pPr indent="-228600" lvl="5" marL="2743200" algn="l">
              <a:lnSpc>
                <a:spcPct val="100000"/>
              </a:lnSpc>
              <a:spcBef>
                <a:spcPts val="300"/>
              </a:spcBef>
              <a:spcAft>
                <a:spcPts val="0"/>
              </a:spcAft>
              <a:buClr>
                <a:schemeClr val="dk1"/>
              </a:buClr>
              <a:buSzPts val="1600"/>
              <a:buNone/>
              <a:defRPr b="1" sz="1600"/>
            </a:lvl6pPr>
            <a:lvl7pPr indent="-228600" lvl="6" marL="3200400" algn="l">
              <a:lnSpc>
                <a:spcPct val="100000"/>
              </a:lnSpc>
              <a:spcBef>
                <a:spcPts val="300"/>
              </a:spcBef>
              <a:spcAft>
                <a:spcPts val="0"/>
              </a:spcAft>
              <a:buClr>
                <a:schemeClr val="dk1"/>
              </a:buClr>
              <a:buSzPts val="1600"/>
              <a:buNone/>
              <a:defRPr b="1" sz="1600"/>
            </a:lvl7pPr>
            <a:lvl8pPr indent="-228600" lvl="7" marL="3657600" algn="l">
              <a:lnSpc>
                <a:spcPct val="100000"/>
              </a:lnSpc>
              <a:spcBef>
                <a:spcPts val="300"/>
              </a:spcBef>
              <a:spcAft>
                <a:spcPts val="0"/>
              </a:spcAft>
              <a:buClr>
                <a:schemeClr val="dk1"/>
              </a:buClr>
              <a:buSzPts val="1600"/>
              <a:buNone/>
              <a:defRPr b="1" sz="1600"/>
            </a:lvl8pPr>
            <a:lvl9pPr indent="-228600" lvl="8" marL="4114800" algn="l">
              <a:lnSpc>
                <a:spcPct val="100000"/>
              </a:lnSpc>
              <a:spcBef>
                <a:spcPts val="300"/>
              </a:spcBef>
              <a:spcAft>
                <a:spcPts val="0"/>
              </a:spcAft>
              <a:buClr>
                <a:schemeClr val="dk1"/>
              </a:buClr>
              <a:buSzPts val="1600"/>
              <a:buNone/>
              <a:defRPr b="1" sz="1600"/>
            </a:lvl9pPr>
          </a:lstStyle>
          <a:p/>
        </p:txBody>
      </p:sp>
      <p:sp>
        <p:nvSpPr>
          <p:cNvPr id="789" name="Google Shape;789;p15"/>
          <p:cNvSpPr txBox="1"/>
          <p:nvPr>
            <p:ph idx="2" type="body"/>
          </p:nvPr>
        </p:nvSpPr>
        <p:spPr>
          <a:xfrm>
            <a:off x="466474" y="1415094"/>
            <a:ext cx="1958158" cy="2884847"/>
          </a:xfrm>
          <a:prstGeom prst="rect">
            <a:avLst/>
          </a:prstGeom>
          <a:noFill/>
          <a:ln>
            <a:noFill/>
          </a:ln>
        </p:spPr>
        <p:txBody>
          <a:bodyPr anchorCtr="0" anchor="t" bIns="45700" lIns="0" spcFirstLastPara="1" rIns="0" wrap="square" tIns="45700">
            <a:noAutofit/>
          </a:bodyPr>
          <a:lstStyle>
            <a:lvl1pPr indent="-228600" lvl="0" marL="457200" algn="l">
              <a:lnSpc>
                <a:spcPct val="120000"/>
              </a:lnSpc>
              <a:spcBef>
                <a:spcPts val="0"/>
              </a:spcBef>
              <a:spcAft>
                <a:spcPts val="0"/>
              </a:spcAft>
              <a:buClr>
                <a:schemeClr val="dk1"/>
              </a:buClr>
              <a:buSzPts val="1200"/>
              <a:buFont typeface="Quattrocento Sans"/>
              <a:buNone/>
              <a:defRPr sz="1200">
                <a:latin typeface="Quattrocento Sans"/>
                <a:ea typeface="Quattrocento Sans"/>
                <a:cs typeface="Quattrocento Sans"/>
                <a:sym typeface="Quattrocento Sans"/>
              </a:defRPr>
            </a:lvl1pPr>
            <a:lvl2pPr indent="-228600" lvl="1" marL="914400" algn="l">
              <a:lnSpc>
                <a:spcPct val="120000"/>
              </a:lnSpc>
              <a:spcBef>
                <a:spcPts val="0"/>
              </a:spcBef>
              <a:spcAft>
                <a:spcPts val="0"/>
              </a:spcAft>
              <a:buClr>
                <a:schemeClr val="dk1"/>
              </a:buClr>
              <a:buSzPts val="1100"/>
              <a:buFont typeface="Quattrocento Sans"/>
              <a:buNone/>
              <a:defRPr sz="1100">
                <a:latin typeface="Quattrocento Sans"/>
                <a:ea typeface="Quattrocento Sans"/>
                <a:cs typeface="Quattrocento Sans"/>
                <a:sym typeface="Quattrocento Sans"/>
              </a:defRPr>
            </a:lvl2pPr>
            <a:lvl3pPr indent="-228600" lvl="2" marL="13716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3pPr>
            <a:lvl4pPr indent="-228600" lvl="3" marL="18288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4pPr>
            <a:lvl5pPr indent="-228600" lvl="4" marL="22860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5pPr>
            <a:lvl6pPr indent="-330200" lvl="5" marL="2743200" algn="l">
              <a:lnSpc>
                <a:spcPct val="100000"/>
              </a:lnSpc>
              <a:spcBef>
                <a:spcPts val="300"/>
              </a:spcBef>
              <a:spcAft>
                <a:spcPts val="0"/>
              </a:spcAft>
              <a:buClr>
                <a:schemeClr val="dk1"/>
              </a:buClr>
              <a:buSzPts val="1600"/>
              <a:buChar char="•"/>
              <a:defRPr sz="1600"/>
            </a:lvl6pPr>
            <a:lvl7pPr indent="-330200" lvl="6" marL="3200400" algn="l">
              <a:lnSpc>
                <a:spcPct val="100000"/>
              </a:lnSpc>
              <a:spcBef>
                <a:spcPts val="300"/>
              </a:spcBef>
              <a:spcAft>
                <a:spcPts val="0"/>
              </a:spcAft>
              <a:buClr>
                <a:schemeClr val="dk1"/>
              </a:buClr>
              <a:buSzPts val="1600"/>
              <a:buChar char="•"/>
              <a:defRPr sz="1600"/>
            </a:lvl7pPr>
            <a:lvl8pPr indent="-330200" lvl="7" marL="3657600" algn="l">
              <a:lnSpc>
                <a:spcPct val="100000"/>
              </a:lnSpc>
              <a:spcBef>
                <a:spcPts val="300"/>
              </a:spcBef>
              <a:spcAft>
                <a:spcPts val="0"/>
              </a:spcAft>
              <a:buClr>
                <a:schemeClr val="dk1"/>
              </a:buClr>
              <a:buSzPts val="1600"/>
              <a:buChar char="•"/>
              <a:defRPr sz="1600"/>
            </a:lvl8pPr>
            <a:lvl9pPr indent="-330200" lvl="8" marL="4114800" algn="l">
              <a:lnSpc>
                <a:spcPct val="100000"/>
              </a:lnSpc>
              <a:spcBef>
                <a:spcPts val="300"/>
              </a:spcBef>
              <a:spcAft>
                <a:spcPts val="0"/>
              </a:spcAft>
              <a:buClr>
                <a:schemeClr val="dk1"/>
              </a:buClr>
              <a:buSzPts val="1600"/>
              <a:buChar char="•"/>
              <a:defRPr sz="1600"/>
            </a:lvl9pPr>
          </a:lstStyle>
          <a:p/>
        </p:txBody>
      </p:sp>
      <p:sp>
        <p:nvSpPr>
          <p:cNvPr id="790" name="Google Shape;790;p15"/>
          <p:cNvSpPr txBox="1"/>
          <p:nvPr>
            <p:ph idx="3" type="body"/>
          </p:nvPr>
        </p:nvSpPr>
        <p:spPr>
          <a:xfrm>
            <a:off x="2702905" y="411510"/>
            <a:ext cx="1958158" cy="844126"/>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500"/>
              </a:spcBef>
              <a:spcAft>
                <a:spcPts val="0"/>
              </a:spcAft>
              <a:buClr>
                <a:schemeClr val="dk1"/>
              </a:buClr>
              <a:buSzPts val="2600"/>
              <a:buNone/>
              <a:defRPr b="1" sz="26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400"/>
              </a:spcBef>
              <a:spcAft>
                <a:spcPts val="0"/>
              </a:spcAft>
              <a:buClr>
                <a:schemeClr val="dk1"/>
              </a:buClr>
              <a:buSzPts val="1800"/>
              <a:buNone/>
              <a:defRPr b="1" sz="1800"/>
            </a:lvl3pPr>
            <a:lvl4pPr indent="-228600" lvl="3" marL="1828800" algn="l">
              <a:lnSpc>
                <a:spcPct val="100000"/>
              </a:lnSpc>
              <a:spcBef>
                <a:spcPts val="300"/>
              </a:spcBef>
              <a:spcAft>
                <a:spcPts val="0"/>
              </a:spcAft>
              <a:buClr>
                <a:schemeClr val="dk1"/>
              </a:buClr>
              <a:buSzPts val="1600"/>
              <a:buNone/>
              <a:defRPr b="1" sz="1600"/>
            </a:lvl4pPr>
            <a:lvl5pPr indent="-228600" lvl="4" marL="2286000" algn="l">
              <a:lnSpc>
                <a:spcPct val="100000"/>
              </a:lnSpc>
              <a:spcBef>
                <a:spcPts val="300"/>
              </a:spcBef>
              <a:spcAft>
                <a:spcPts val="0"/>
              </a:spcAft>
              <a:buClr>
                <a:schemeClr val="dk1"/>
              </a:buClr>
              <a:buSzPts val="1600"/>
              <a:buNone/>
              <a:defRPr b="1" sz="1600"/>
            </a:lvl5pPr>
            <a:lvl6pPr indent="-228600" lvl="5" marL="2743200" algn="l">
              <a:lnSpc>
                <a:spcPct val="100000"/>
              </a:lnSpc>
              <a:spcBef>
                <a:spcPts val="300"/>
              </a:spcBef>
              <a:spcAft>
                <a:spcPts val="0"/>
              </a:spcAft>
              <a:buClr>
                <a:schemeClr val="dk1"/>
              </a:buClr>
              <a:buSzPts val="1600"/>
              <a:buNone/>
              <a:defRPr b="1" sz="1600"/>
            </a:lvl6pPr>
            <a:lvl7pPr indent="-228600" lvl="6" marL="3200400" algn="l">
              <a:lnSpc>
                <a:spcPct val="100000"/>
              </a:lnSpc>
              <a:spcBef>
                <a:spcPts val="300"/>
              </a:spcBef>
              <a:spcAft>
                <a:spcPts val="0"/>
              </a:spcAft>
              <a:buClr>
                <a:schemeClr val="dk1"/>
              </a:buClr>
              <a:buSzPts val="1600"/>
              <a:buNone/>
              <a:defRPr b="1" sz="1600"/>
            </a:lvl7pPr>
            <a:lvl8pPr indent="-228600" lvl="7" marL="3657600" algn="l">
              <a:lnSpc>
                <a:spcPct val="100000"/>
              </a:lnSpc>
              <a:spcBef>
                <a:spcPts val="300"/>
              </a:spcBef>
              <a:spcAft>
                <a:spcPts val="0"/>
              </a:spcAft>
              <a:buClr>
                <a:schemeClr val="dk1"/>
              </a:buClr>
              <a:buSzPts val="1600"/>
              <a:buNone/>
              <a:defRPr b="1" sz="1600"/>
            </a:lvl8pPr>
            <a:lvl9pPr indent="-228600" lvl="8" marL="4114800" algn="l">
              <a:lnSpc>
                <a:spcPct val="100000"/>
              </a:lnSpc>
              <a:spcBef>
                <a:spcPts val="300"/>
              </a:spcBef>
              <a:spcAft>
                <a:spcPts val="0"/>
              </a:spcAft>
              <a:buClr>
                <a:schemeClr val="dk1"/>
              </a:buClr>
              <a:buSzPts val="1600"/>
              <a:buNone/>
              <a:defRPr b="1" sz="1600"/>
            </a:lvl9pPr>
          </a:lstStyle>
          <a:p/>
        </p:txBody>
      </p:sp>
      <p:sp>
        <p:nvSpPr>
          <p:cNvPr id="791" name="Google Shape;791;p15"/>
          <p:cNvSpPr txBox="1"/>
          <p:nvPr>
            <p:ph idx="4" type="body"/>
          </p:nvPr>
        </p:nvSpPr>
        <p:spPr>
          <a:xfrm>
            <a:off x="2702905" y="1415094"/>
            <a:ext cx="1958158" cy="2884847"/>
          </a:xfrm>
          <a:prstGeom prst="rect">
            <a:avLst/>
          </a:prstGeom>
          <a:noFill/>
          <a:ln>
            <a:noFill/>
          </a:ln>
        </p:spPr>
        <p:txBody>
          <a:bodyPr anchorCtr="0" anchor="t" bIns="45700" lIns="0" spcFirstLastPara="1" rIns="0" wrap="square" tIns="45700">
            <a:noAutofit/>
          </a:bodyPr>
          <a:lstStyle>
            <a:lvl1pPr indent="-228600" lvl="0" marL="457200" algn="l">
              <a:lnSpc>
                <a:spcPct val="120000"/>
              </a:lnSpc>
              <a:spcBef>
                <a:spcPts val="0"/>
              </a:spcBef>
              <a:spcAft>
                <a:spcPts val="0"/>
              </a:spcAft>
              <a:buClr>
                <a:schemeClr val="dk1"/>
              </a:buClr>
              <a:buSzPts val="1200"/>
              <a:buFont typeface="Quattrocento Sans"/>
              <a:buNone/>
              <a:defRPr sz="1200">
                <a:latin typeface="Quattrocento Sans"/>
                <a:ea typeface="Quattrocento Sans"/>
                <a:cs typeface="Quattrocento Sans"/>
                <a:sym typeface="Quattrocento Sans"/>
              </a:defRPr>
            </a:lvl1pPr>
            <a:lvl2pPr indent="-228600" lvl="1" marL="914400" algn="l">
              <a:lnSpc>
                <a:spcPct val="120000"/>
              </a:lnSpc>
              <a:spcBef>
                <a:spcPts val="0"/>
              </a:spcBef>
              <a:spcAft>
                <a:spcPts val="0"/>
              </a:spcAft>
              <a:buClr>
                <a:schemeClr val="dk1"/>
              </a:buClr>
              <a:buSzPts val="1100"/>
              <a:buFont typeface="Quattrocento Sans"/>
              <a:buNone/>
              <a:defRPr sz="1100">
                <a:latin typeface="Quattrocento Sans"/>
                <a:ea typeface="Quattrocento Sans"/>
                <a:cs typeface="Quattrocento Sans"/>
                <a:sym typeface="Quattrocento Sans"/>
              </a:defRPr>
            </a:lvl2pPr>
            <a:lvl3pPr indent="-228600" lvl="2" marL="13716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3pPr>
            <a:lvl4pPr indent="-228600" lvl="3" marL="18288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4pPr>
            <a:lvl5pPr indent="-228600" lvl="4" marL="22860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5pPr>
            <a:lvl6pPr indent="-330200" lvl="5" marL="2743200" algn="l">
              <a:lnSpc>
                <a:spcPct val="100000"/>
              </a:lnSpc>
              <a:spcBef>
                <a:spcPts val="300"/>
              </a:spcBef>
              <a:spcAft>
                <a:spcPts val="0"/>
              </a:spcAft>
              <a:buClr>
                <a:schemeClr val="dk1"/>
              </a:buClr>
              <a:buSzPts val="1600"/>
              <a:buChar char="•"/>
              <a:defRPr sz="1600"/>
            </a:lvl6pPr>
            <a:lvl7pPr indent="-330200" lvl="6" marL="3200400" algn="l">
              <a:lnSpc>
                <a:spcPct val="100000"/>
              </a:lnSpc>
              <a:spcBef>
                <a:spcPts val="300"/>
              </a:spcBef>
              <a:spcAft>
                <a:spcPts val="0"/>
              </a:spcAft>
              <a:buClr>
                <a:schemeClr val="dk1"/>
              </a:buClr>
              <a:buSzPts val="1600"/>
              <a:buChar char="•"/>
              <a:defRPr sz="1600"/>
            </a:lvl7pPr>
            <a:lvl8pPr indent="-330200" lvl="7" marL="3657600" algn="l">
              <a:lnSpc>
                <a:spcPct val="100000"/>
              </a:lnSpc>
              <a:spcBef>
                <a:spcPts val="300"/>
              </a:spcBef>
              <a:spcAft>
                <a:spcPts val="0"/>
              </a:spcAft>
              <a:buClr>
                <a:schemeClr val="dk1"/>
              </a:buClr>
              <a:buSzPts val="1600"/>
              <a:buChar char="•"/>
              <a:defRPr sz="1600"/>
            </a:lvl8pPr>
            <a:lvl9pPr indent="-330200" lvl="8" marL="4114800" algn="l">
              <a:lnSpc>
                <a:spcPct val="100000"/>
              </a:lnSpc>
              <a:spcBef>
                <a:spcPts val="300"/>
              </a:spcBef>
              <a:spcAft>
                <a:spcPts val="0"/>
              </a:spcAft>
              <a:buClr>
                <a:schemeClr val="dk1"/>
              </a:buClr>
              <a:buSzPts val="1600"/>
              <a:buChar char="•"/>
              <a:defRPr sz="1600"/>
            </a:lvl9pPr>
          </a:lstStyle>
          <a:p/>
        </p:txBody>
      </p:sp>
      <p:sp>
        <p:nvSpPr>
          <p:cNvPr id="792" name="Google Shape;792;p15"/>
          <p:cNvSpPr txBox="1"/>
          <p:nvPr>
            <p:ph idx="5" type="body"/>
          </p:nvPr>
        </p:nvSpPr>
        <p:spPr>
          <a:xfrm>
            <a:off x="4937003" y="411510"/>
            <a:ext cx="1958158" cy="844126"/>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500"/>
              </a:spcBef>
              <a:spcAft>
                <a:spcPts val="0"/>
              </a:spcAft>
              <a:buClr>
                <a:schemeClr val="dk1"/>
              </a:buClr>
              <a:buSzPts val="2600"/>
              <a:buNone/>
              <a:defRPr b="1" sz="26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400"/>
              </a:spcBef>
              <a:spcAft>
                <a:spcPts val="0"/>
              </a:spcAft>
              <a:buClr>
                <a:schemeClr val="dk1"/>
              </a:buClr>
              <a:buSzPts val="1800"/>
              <a:buNone/>
              <a:defRPr b="1" sz="1800"/>
            </a:lvl3pPr>
            <a:lvl4pPr indent="-228600" lvl="3" marL="1828800" algn="l">
              <a:lnSpc>
                <a:spcPct val="100000"/>
              </a:lnSpc>
              <a:spcBef>
                <a:spcPts val="300"/>
              </a:spcBef>
              <a:spcAft>
                <a:spcPts val="0"/>
              </a:spcAft>
              <a:buClr>
                <a:schemeClr val="dk1"/>
              </a:buClr>
              <a:buSzPts val="1600"/>
              <a:buNone/>
              <a:defRPr b="1" sz="1600"/>
            </a:lvl4pPr>
            <a:lvl5pPr indent="-228600" lvl="4" marL="2286000" algn="l">
              <a:lnSpc>
                <a:spcPct val="100000"/>
              </a:lnSpc>
              <a:spcBef>
                <a:spcPts val="300"/>
              </a:spcBef>
              <a:spcAft>
                <a:spcPts val="0"/>
              </a:spcAft>
              <a:buClr>
                <a:schemeClr val="dk1"/>
              </a:buClr>
              <a:buSzPts val="1600"/>
              <a:buNone/>
              <a:defRPr b="1" sz="1600"/>
            </a:lvl5pPr>
            <a:lvl6pPr indent="-228600" lvl="5" marL="2743200" algn="l">
              <a:lnSpc>
                <a:spcPct val="100000"/>
              </a:lnSpc>
              <a:spcBef>
                <a:spcPts val="300"/>
              </a:spcBef>
              <a:spcAft>
                <a:spcPts val="0"/>
              </a:spcAft>
              <a:buClr>
                <a:schemeClr val="dk1"/>
              </a:buClr>
              <a:buSzPts val="1600"/>
              <a:buNone/>
              <a:defRPr b="1" sz="1600"/>
            </a:lvl6pPr>
            <a:lvl7pPr indent="-228600" lvl="6" marL="3200400" algn="l">
              <a:lnSpc>
                <a:spcPct val="100000"/>
              </a:lnSpc>
              <a:spcBef>
                <a:spcPts val="300"/>
              </a:spcBef>
              <a:spcAft>
                <a:spcPts val="0"/>
              </a:spcAft>
              <a:buClr>
                <a:schemeClr val="dk1"/>
              </a:buClr>
              <a:buSzPts val="1600"/>
              <a:buNone/>
              <a:defRPr b="1" sz="1600"/>
            </a:lvl7pPr>
            <a:lvl8pPr indent="-228600" lvl="7" marL="3657600" algn="l">
              <a:lnSpc>
                <a:spcPct val="100000"/>
              </a:lnSpc>
              <a:spcBef>
                <a:spcPts val="300"/>
              </a:spcBef>
              <a:spcAft>
                <a:spcPts val="0"/>
              </a:spcAft>
              <a:buClr>
                <a:schemeClr val="dk1"/>
              </a:buClr>
              <a:buSzPts val="1600"/>
              <a:buNone/>
              <a:defRPr b="1" sz="1600"/>
            </a:lvl8pPr>
            <a:lvl9pPr indent="-228600" lvl="8" marL="4114800" algn="l">
              <a:lnSpc>
                <a:spcPct val="100000"/>
              </a:lnSpc>
              <a:spcBef>
                <a:spcPts val="300"/>
              </a:spcBef>
              <a:spcAft>
                <a:spcPts val="0"/>
              </a:spcAft>
              <a:buClr>
                <a:schemeClr val="dk1"/>
              </a:buClr>
              <a:buSzPts val="1600"/>
              <a:buNone/>
              <a:defRPr b="1" sz="1600"/>
            </a:lvl9pPr>
          </a:lstStyle>
          <a:p/>
        </p:txBody>
      </p:sp>
      <p:sp>
        <p:nvSpPr>
          <p:cNvPr id="793" name="Google Shape;793;p15"/>
          <p:cNvSpPr txBox="1"/>
          <p:nvPr>
            <p:ph idx="6" type="body"/>
          </p:nvPr>
        </p:nvSpPr>
        <p:spPr>
          <a:xfrm>
            <a:off x="4937003" y="1415094"/>
            <a:ext cx="1958158" cy="2884847"/>
          </a:xfrm>
          <a:prstGeom prst="rect">
            <a:avLst/>
          </a:prstGeom>
          <a:noFill/>
          <a:ln>
            <a:noFill/>
          </a:ln>
        </p:spPr>
        <p:txBody>
          <a:bodyPr anchorCtr="0" anchor="t" bIns="45700" lIns="0" spcFirstLastPara="1" rIns="0" wrap="square" tIns="45700">
            <a:noAutofit/>
          </a:bodyPr>
          <a:lstStyle>
            <a:lvl1pPr indent="-228600" lvl="0" marL="457200" algn="l">
              <a:lnSpc>
                <a:spcPct val="120000"/>
              </a:lnSpc>
              <a:spcBef>
                <a:spcPts val="0"/>
              </a:spcBef>
              <a:spcAft>
                <a:spcPts val="0"/>
              </a:spcAft>
              <a:buClr>
                <a:schemeClr val="dk1"/>
              </a:buClr>
              <a:buSzPts val="1200"/>
              <a:buFont typeface="Quattrocento Sans"/>
              <a:buNone/>
              <a:defRPr sz="1200">
                <a:latin typeface="Quattrocento Sans"/>
                <a:ea typeface="Quattrocento Sans"/>
                <a:cs typeface="Quattrocento Sans"/>
                <a:sym typeface="Quattrocento Sans"/>
              </a:defRPr>
            </a:lvl1pPr>
            <a:lvl2pPr indent="-228600" lvl="1" marL="914400" algn="l">
              <a:lnSpc>
                <a:spcPct val="120000"/>
              </a:lnSpc>
              <a:spcBef>
                <a:spcPts val="0"/>
              </a:spcBef>
              <a:spcAft>
                <a:spcPts val="0"/>
              </a:spcAft>
              <a:buClr>
                <a:schemeClr val="dk1"/>
              </a:buClr>
              <a:buSzPts val="1100"/>
              <a:buFont typeface="Quattrocento Sans"/>
              <a:buNone/>
              <a:defRPr sz="1100">
                <a:latin typeface="Quattrocento Sans"/>
                <a:ea typeface="Quattrocento Sans"/>
                <a:cs typeface="Quattrocento Sans"/>
                <a:sym typeface="Quattrocento Sans"/>
              </a:defRPr>
            </a:lvl2pPr>
            <a:lvl3pPr indent="-228600" lvl="2" marL="13716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3pPr>
            <a:lvl4pPr indent="-228600" lvl="3" marL="18288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4pPr>
            <a:lvl5pPr indent="-228600" lvl="4" marL="22860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5pPr>
            <a:lvl6pPr indent="-330200" lvl="5" marL="2743200" algn="l">
              <a:lnSpc>
                <a:spcPct val="100000"/>
              </a:lnSpc>
              <a:spcBef>
                <a:spcPts val="300"/>
              </a:spcBef>
              <a:spcAft>
                <a:spcPts val="0"/>
              </a:spcAft>
              <a:buClr>
                <a:schemeClr val="dk1"/>
              </a:buClr>
              <a:buSzPts val="1600"/>
              <a:buChar char="•"/>
              <a:defRPr sz="1600"/>
            </a:lvl6pPr>
            <a:lvl7pPr indent="-330200" lvl="6" marL="3200400" algn="l">
              <a:lnSpc>
                <a:spcPct val="100000"/>
              </a:lnSpc>
              <a:spcBef>
                <a:spcPts val="300"/>
              </a:spcBef>
              <a:spcAft>
                <a:spcPts val="0"/>
              </a:spcAft>
              <a:buClr>
                <a:schemeClr val="dk1"/>
              </a:buClr>
              <a:buSzPts val="1600"/>
              <a:buChar char="•"/>
              <a:defRPr sz="1600"/>
            </a:lvl7pPr>
            <a:lvl8pPr indent="-330200" lvl="7" marL="3657600" algn="l">
              <a:lnSpc>
                <a:spcPct val="100000"/>
              </a:lnSpc>
              <a:spcBef>
                <a:spcPts val="300"/>
              </a:spcBef>
              <a:spcAft>
                <a:spcPts val="0"/>
              </a:spcAft>
              <a:buClr>
                <a:schemeClr val="dk1"/>
              </a:buClr>
              <a:buSzPts val="1600"/>
              <a:buChar char="•"/>
              <a:defRPr sz="1600"/>
            </a:lvl8pPr>
            <a:lvl9pPr indent="-330200" lvl="8" marL="4114800" algn="l">
              <a:lnSpc>
                <a:spcPct val="100000"/>
              </a:lnSpc>
              <a:spcBef>
                <a:spcPts val="300"/>
              </a:spcBef>
              <a:spcAft>
                <a:spcPts val="0"/>
              </a:spcAft>
              <a:buClr>
                <a:schemeClr val="dk1"/>
              </a:buClr>
              <a:buSzPts val="1600"/>
              <a:buChar char="•"/>
              <a:defRPr sz="1600"/>
            </a:lvl9pPr>
          </a:lstStyle>
          <a:p/>
        </p:txBody>
      </p:sp>
      <p:sp>
        <p:nvSpPr>
          <p:cNvPr id="794" name="Google Shape;794;p15"/>
          <p:cNvSpPr txBox="1"/>
          <p:nvPr>
            <p:ph idx="12" type="sldNum"/>
          </p:nvPr>
        </p:nvSpPr>
        <p:spPr>
          <a:xfrm>
            <a:off x="6526866" y="4623978"/>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hank You Slide">
  <p:cSld name="1_Thank You Slide">
    <p:spTree>
      <p:nvGrpSpPr>
        <p:cNvPr id="795" name="Shape 795"/>
        <p:cNvGrpSpPr/>
        <p:nvPr/>
      </p:nvGrpSpPr>
      <p:grpSpPr>
        <a:xfrm>
          <a:off x="0" y="0"/>
          <a:ext cx="0" cy="0"/>
          <a:chOff x="0" y="0"/>
          <a:chExt cx="0" cy="0"/>
        </a:xfrm>
      </p:grpSpPr>
      <p:sp>
        <p:nvSpPr>
          <p:cNvPr id="796" name="Google Shape;796;p16"/>
          <p:cNvSpPr txBox="1"/>
          <p:nvPr>
            <p:ph idx="11" type="ftr"/>
          </p:nvPr>
        </p:nvSpPr>
        <p:spPr>
          <a:xfrm rot="-5400000">
            <a:off x="7334759" y="2434793"/>
            <a:ext cx="2894846" cy="273915"/>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7" name="Google Shape;797;p16"/>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798" name="Google Shape;798;p16"/>
          <p:cNvSpPr/>
          <p:nvPr/>
        </p:nvSpPr>
        <p:spPr>
          <a:xfrm>
            <a:off x="-3704" y="0"/>
            <a:ext cx="9147704" cy="195486"/>
          </a:xfrm>
          <a:prstGeom prst="rect">
            <a:avLst/>
          </a:prstGeom>
          <a:solidFill>
            <a:schemeClr val="accent1"/>
          </a:solidFill>
          <a:ln cap="flat" cmpd="sng" w="25400">
            <a:solidFill>
              <a:srgbClr val="99341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799" name="Shape 799"/>
        <p:cNvGrpSpPr/>
        <p:nvPr/>
      </p:nvGrpSpPr>
      <p:grpSpPr>
        <a:xfrm>
          <a:off x="0" y="0"/>
          <a:ext cx="0" cy="0"/>
          <a:chOff x="0" y="0"/>
          <a:chExt cx="0" cy="0"/>
        </a:xfrm>
      </p:grpSpPr>
      <p:grpSp>
        <p:nvGrpSpPr>
          <p:cNvPr id="800" name="Google Shape;800;p17"/>
          <p:cNvGrpSpPr/>
          <p:nvPr/>
        </p:nvGrpSpPr>
        <p:grpSpPr>
          <a:xfrm rot="-5400000">
            <a:off x="991557" y="1064761"/>
            <a:ext cx="3088027" cy="5002513"/>
            <a:chOff x="117748" y="1"/>
            <a:chExt cx="3527025" cy="6668280"/>
          </a:xfrm>
        </p:grpSpPr>
        <p:sp>
          <p:nvSpPr>
            <p:cNvPr id="801" name="Google Shape;801;p17"/>
            <p:cNvSpPr/>
            <p:nvPr/>
          </p:nvSpPr>
          <p:spPr>
            <a:xfrm rot="5400000">
              <a:off x="2986479" y="4075771"/>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2" name="Google Shape;802;p17"/>
            <p:cNvSpPr/>
            <p:nvPr/>
          </p:nvSpPr>
          <p:spPr>
            <a:xfrm rot="5400000">
              <a:off x="2986479" y="4532666"/>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3" name="Google Shape;803;p17"/>
            <p:cNvSpPr/>
            <p:nvPr/>
          </p:nvSpPr>
          <p:spPr>
            <a:xfrm rot="5400000">
              <a:off x="2986479" y="4989560"/>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4" name="Google Shape;804;p17"/>
            <p:cNvSpPr/>
            <p:nvPr/>
          </p:nvSpPr>
          <p:spPr>
            <a:xfrm rot="5400000">
              <a:off x="2986479" y="5446455"/>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5" name="Google Shape;805;p17"/>
            <p:cNvSpPr/>
            <p:nvPr/>
          </p:nvSpPr>
          <p:spPr>
            <a:xfrm rot="5400000">
              <a:off x="2986479" y="5903350"/>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6" name="Google Shape;806;p17"/>
            <p:cNvSpPr/>
            <p:nvPr/>
          </p:nvSpPr>
          <p:spPr>
            <a:xfrm rot="5400000">
              <a:off x="2986459" y="6360275"/>
              <a:ext cx="83240" cy="86647"/>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7" name="Google Shape;807;p17"/>
            <p:cNvSpPr/>
            <p:nvPr/>
          </p:nvSpPr>
          <p:spPr>
            <a:xfrm rot="5400000">
              <a:off x="2795355" y="6583357"/>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8" name="Google Shape;808;p17"/>
            <p:cNvSpPr/>
            <p:nvPr/>
          </p:nvSpPr>
          <p:spPr>
            <a:xfrm rot="5400000">
              <a:off x="2795355" y="6126462"/>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9" name="Google Shape;809;p17"/>
            <p:cNvSpPr/>
            <p:nvPr/>
          </p:nvSpPr>
          <p:spPr>
            <a:xfrm rot="5400000">
              <a:off x="2795355" y="5669568"/>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0" name="Google Shape;810;p17"/>
            <p:cNvSpPr/>
            <p:nvPr/>
          </p:nvSpPr>
          <p:spPr>
            <a:xfrm rot="5400000">
              <a:off x="2795355" y="5212673"/>
              <a:ext cx="83200" cy="86647"/>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1" name="Google Shape;811;p17"/>
            <p:cNvSpPr/>
            <p:nvPr/>
          </p:nvSpPr>
          <p:spPr>
            <a:xfrm rot="5400000">
              <a:off x="2795355" y="475577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2" name="Google Shape;812;p17"/>
            <p:cNvSpPr/>
            <p:nvPr/>
          </p:nvSpPr>
          <p:spPr>
            <a:xfrm rot="5400000">
              <a:off x="2795355" y="4298883"/>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3" name="Google Shape;813;p17"/>
            <p:cNvSpPr/>
            <p:nvPr/>
          </p:nvSpPr>
          <p:spPr>
            <a:xfrm rot="5400000">
              <a:off x="2604232" y="4075771"/>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4" name="Google Shape;814;p17"/>
            <p:cNvSpPr/>
            <p:nvPr/>
          </p:nvSpPr>
          <p:spPr>
            <a:xfrm rot="5400000">
              <a:off x="2604232" y="4532666"/>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5" name="Google Shape;815;p17"/>
            <p:cNvSpPr/>
            <p:nvPr/>
          </p:nvSpPr>
          <p:spPr>
            <a:xfrm rot="5400000">
              <a:off x="2604232" y="4989560"/>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6" name="Google Shape;816;p17"/>
            <p:cNvSpPr/>
            <p:nvPr/>
          </p:nvSpPr>
          <p:spPr>
            <a:xfrm rot="5400000">
              <a:off x="2604232" y="5446455"/>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7" name="Google Shape;817;p17"/>
            <p:cNvSpPr/>
            <p:nvPr/>
          </p:nvSpPr>
          <p:spPr>
            <a:xfrm rot="5400000">
              <a:off x="2604232" y="5903350"/>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8" name="Google Shape;818;p17"/>
            <p:cNvSpPr/>
            <p:nvPr/>
          </p:nvSpPr>
          <p:spPr>
            <a:xfrm rot="5400000">
              <a:off x="2604212" y="6360275"/>
              <a:ext cx="83240" cy="86647"/>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9" name="Google Shape;819;p17"/>
            <p:cNvSpPr/>
            <p:nvPr/>
          </p:nvSpPr>
          <p:spPr>
            <a:xfrm rot="5400000">
              <a:off x="2413109" y="6583357"/>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0" name="Google Shape;820;p17"/>
            <p:cNvSpPr/>
            <p:nvPr/>
          </p:nvSpPr>
          <p:spPr>
            <a:xfrm rot="5400000">
              <a:off x="2413109" y="6126462"/>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1" name="Google Shape;821;p17"/>
            <p:cNvSpPr/>
            <p:nvPr/>
          </p:nvSpPr>
          <p:spPr>
            <a:xfrm rot="5400000">
              <a:off x="2413109" y="5669568"/>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2" name="Google Shape;822;p17"/>
            <p:cNvSpPr/>
            <p:nvPr/>
          </p:nvSpPr>
          <p:spPr>
            <a:xfrm rot="5400000">
              <a:off x="2413109" y="5212673"/>
              <a:ext cx="83200" cy="86647"/>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3" name="Google Shape;823;p17"/>
            <p:cNvSpPr/>
            <p:nvPr/>
          </p:nvSpPr>
          <p:spPr>
            <a:xfrm rot="5400000">
              <a:off x="2413109" y="475577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4" name="Google Shape;824;p17"/>
            <p:cNvSpPr/>
            <p:nvPr/>
          </p:nvSpPr>
          <p:spPr>
            <a:xfrm rot="5400000">
              <a:off x="2413109" y="4298883"/>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5" name="Google Shape;825;p17"/>
            <p:cNvSpPr/>
            <p:nvPr/>
          </p:nvSpPr>
          <p:spPr>
            <a:xfrm rot="5400000">
              <a:off x="2221985" y="4075771"/>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6" name="Google Shape;826;p17"/>
            <p:cNvSpPr/>
            <p:nvPr/>
          </p:nvSpPr>
          <p:spPr>
            <a:xfrm rot="5400000">
              <a:off x="2221985" y="4532666"/>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7" name="Google Shape;827;p17"/>
            <p:cNvSpPr/>
            <p:nvPr/>
          </p:nvSpPr>
          <p:spPr>
            <a:xfrm rot="5400000">
              <a:off x="2221985" y="4989560"/>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8" name="Google Shape;828;p17"/>
            <p:cNvSpPr/>
            <p:nvPr/>
          </p:nvSpPr>
          <p:spPr>
            <a:xfrm rot="5400000">
              <a:off x="2221985" y="5446455"/>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9" name="Google Shape;829;p17"/>
            <p:cNvSpPr/>
            <p:nvPr/>
          </p:nvSpPr>
          <p:spPr>
            <a:xfrm rot="5400000">
              <a:off x="2221985" y="5903350"/>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0" name="Google Shape;830;p17"/>
            <p:cNvSpPr/>
            <p:nvPr/>
          </p:nvSpPr>
          <p:spPr>
            <a:xfrm rot="5400000">
              <a:off x="2221965" y="6360275"/>
              <a:ext cx="83240" cy="86647"/>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1" name="Google Shape;831;p17"/>
            <p:cNvSpPr/>
            <p:nvPr/>
          </p:nvSpPr>
          <p:spPr>
            <a:xfrm rot="5400000">
              <a:off x="2030862" y="6583357"/>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2" name="Google Shape;832;p17"/>
            <p:cNvSpPr/>
            <p:nvPr/>
          </p:nvSpPr>
          <p:spPr>
            <a:xfrm rot="5400000">
              <a:off x="2030862" y="6126462"/>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3" name="Google Shape;833;p17"/>
            <p:cNvSpPr/>
            <p:nvPr/>
          </p:nvSpPr>
          <p:spPr>
            <a:xfrm rot="5400000">
              <a:off x="2030862" y="5669568"/>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4" name="Google Shape;834;p17"/>
            <p:cNvSpPr/>
            <p:nvPr/>
          </p:nvSpPr>
          <p:spPr>
            <a:xfrm rot="5400000">
              <a:off x="2030862" y="5212673"/>
              <a:ext cx="83200" cy="86647"/>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5" name="Google Shape;835;p17"/>
            <p:cNvSpPr/>
            <p:nvPr/>
          </p:nvSpPr>
          <p:spPr>
            <a:xfrm rot="5400000">
              <a:off x="2030862" y="475577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6" name="Google Shape;836;p17"/>
            <p:cNvSpPr/>
            <p:nvPr/>
          </p:nvSpPr>
          <p:spPr>
            <a:xfrm rot="5400000">
              <a:off x="2030862" y="4298883"/>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7" name="Google Shape;837;p17"/>
            <p:cNvSpPr/>
            <p:nvPr/>
          </p:nvSpPr>
          <p:spPr>
            <a:xfrm rot="5400000">
              <a:off x="1839738" y="4075771"/>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8" name="Google Shape;838;p17"/>
            <p:cNvSpPr/>
            <p:nvPr/>
          </p:nvSpPr>
          <p:spPr>
            <a:xfrm rot="5400000">
              <a:off x="1839738" y="4532666"/>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9" name="Google Shape;839;p17"/>
            <p:cNvSpPr/>
            <p:nvPr/>
          </p:nvSpPr>
          <p:spPr>
            <a:xfrm rot="5400000">
              <a:off x="1839738" y="4989560"/>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0" name="Google Shape;840;p17"/>
            <p:cNvSpPr/>
            <p:nvPr/>
          </p:nvSpPr>
          <p:spPr>
            <a:xfrm rot="5400000">
              <a:off x="1839738" y="5446455"/>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1" name="Google Shape;841;p17"/>
            <p:cNvSpPr/>
            <p:nvPr/>
          </p:nvSpPr>
          <p:spPr>
            <a:xfrm rot="5400000">
              <a:off x="1839738" y="5903350"/>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2" name="Google Shape;842;p17"/>
            <p:cNvSpPr/>
            <p:nvPr/>
          </p:nvSpPr>
          <p:spPr>
            <a:xfrm rot="5400000">
              <a:off x="1839718" y="6360275"/>
              <a:ext cx="83240" cy="86647"/>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3" name="Google Shape;843;p17"/>
            <p:cNvSpPr/>
            <p:nvPr/>
          </p:nvSpPr>
          <p:spPr>
            <a:xfrm rot="5400000">
              <a:off x="1648615" y="6583357"/>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4" name="Google Shape;844;p17"/>
            <p:cNvSpPr/>
            <p:nvPr/>
          </p:nvSpPr>
          <p:spPr>
            <a:xfrm rot="5400000">
              <a:off x="1648615" y="6126462"/>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5" name="Google Shape;845;p17"/>
            <p:cNvSpPr/>
            <p:nvPr/>
          </p:nvSpPr>
          <p:spPr>
            <a:xfrm rot="5400000">
              <a:off x="1648615" y="5669568"/>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6" name="Google Shape;846;p17"/>
            <p:cNvSpPr/>
            <p:nvPr/>
          </p:nvSpPr>
          <p:spPr>
            <a:xfrm rot="5400000">
              <a:off x="1648615" y="5212673"/>
              <a:ext cx="83200" cy="86647"/>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7" name="Google Shape;847;p17"/>
            <p:cNvSpPr/>
            <p:nvPr/>
          </p:nvSpPr>
          <p:spPr>
            <a:xfrm rot="5400000">
              <a:off x="1648615" y="475577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8" name="Google Shape;848;p17"/>
            <p:cNvSpPr/>
            <p:nvPr/>
          </p:nvSpPr>
          <p:spPr>
            <a:xfrm rot="5400000">
              <a:off x="1648615" y="4298883"/>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9" name="Google Shape;849;p17"/>
            <p:cNvSpPr/>
            <p:nvPr/>
          </p:nvSpPr>
          <p:spPr>
            <a:xfrm rot="5400000">
              <a:off x="1457492" y="4075771"/>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0" name="Google Shape;850;p17"/>
            <p:cNvSpPr/>
            <p:nvPr/>
          </p:nvSpPr>
          <p:spPr>
            <a:xfrm rot="5400000">
              <a:off x="1457492" y="4532666"/>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1" name="Google Shape;851;p17"/>
            <p:cNvSpPr/>
            <p:nvPr/>
          </p:nvSpPr>
          <p:spPr>
            <a:xfrm rot="5400000">
              <a:off x="1457492" y="4989560"/>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2" name="Google Shape;852;p17"/>
            <p:cNvSpPr/>
            <p:nvPr/>
          </p:nvSpPr>
          <p:spPr>
            <a:xfrm rot="5400000">
              <a:off x="1457492" y="5446455"/>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3" name="Google Shape;853;p17"/>
            <p:cNvSpPr/>
            <p:nvPr/>
          </p:nvSpPr>
          <p:spPr>
            <a:xfrm rot="5400000">
              <a:off x="1457492" y="5903350"/>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4" name="Google Shape;854;p17"/>
            <p:cNvSpPr/>
            <p:nvPr/>
          </p:nvSpPr>
          <p:spPr>
            <a:xfrm rot="5400000">
              <a:off x="1457472" y="6360275"/>
              <a:ext cx="83240" cy="86647"/>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5" name="Google Shape;855;p17"/>
            <p:cNvSpPr/>
            <p:nvPr/>
          </p:nvSpPr>
          <p:spPr>
            <a:xfrm rot="5400000">
              <a:off x="1266329" y="6583331"/>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6" name="Google Shape;856;p17"/>
            <p:cNvSpPr/>
            <p:nvPr/>
          </p:nvSpPr>
          <p:spPr>
            <a:xfrm rot="5400000">
              <a:off x="1266329" y="6126436"/>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7" name="Google Shape;857;p17"/>
            <p:cNvSpPr/>
            <p:nvPr/>
          </p:nvSpPr>
          <p:spPr>
            <a:xfrm rot="5400000">
              <a:off x="1266329" y="5669542"/>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8" name="Google Shape;858;p17"/>
            <p:cNvSpPr/>
            <p:nvPr/>
          </p:nvSpPr>
          <p:spPr>
            <a:xfrm rot="5400000">
              <a:off x="1266329" y="5212647"/>
              <a:ext cx="83200" cy="86699"/>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9" name="Google Shape;859;p17"/>
            <p:cNvSpPr/>
            <p:nvPr/>
          </p:nvSpPr>
          <p:spPr>
            <a:xfrm rot="5400000">
              <a:off x="1266329" y="475575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0" name="Google Shape;860;p17"/>
            <p:cNvSpPr/>
            <p:nvPr/>
          </p:nvSpPr>
          <p:spPr>
            <a:xfrm rot="5400000">
              <a:off x="1266329" y="4298857"/>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1" name="Google Shape;861;p17"/>
            <p:cNvSpPr/>
            <p:nvPr/>
          </p:nvSpPr>
          <p:spPr>
            <a:xfrm rot="5400000">
              <a:off x="1075169" y="4075771"/>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2" name="Google Shape;862;p17"/>
            <p:cNvSpPr/>
            <p:nvPr/>
          </p:nvSpPr>
          <p:spPr>
            <a:xfrm rot="5400000">
              <a:off x="1075169" y="4532666"/>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3" name="Google Shape;863;p17"/>
            <p:cNvSpPr/>
            <p:nvPr/>
          </p:nvSpPr>
          <p:spPr>
            <a:xfrm rot="5400000">
              <a:off x="1075169" y="4989560"/>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4" name="Google Shape;864;p17"/>
            <p:cNvSpPr/>
            <p:nvPr/>
          </p:nvSpPr>
          <p:spPr>
            <a:xfrm rot="5400000">
              <a:off x="1075169" y="5446455"/>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5" name="Google Shape;865;p17"/>
            <p:cNvSpPr/>
            <p:nvPr/>
          </p:nvSpPr>
          <p:spPr>
            <a:xfrm rot="5400000">
              <a:off x="1075169" y="5903350"/>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6" name="Google Shape;866;p17"/>
            <p:cNvSpPr/>
            <p:nvPr/>
          </p:nvSpPr>
          <p:spPr>
            <a:xfrm rot="5400000">
              <a:off x="1075149" y="6360275"/>
              <a:ext cx="83240" cy="86647"/>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7" name="Google Shape;867;p17"/>
            <p:cNvSpPr/>
            <p:nvPr/>
          </p:nvSpPr>
          <p:spPr>
            <a:xfrm rot="5400000">
              <a:off x="884046" y="6583357"/>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8" name="Google Shape;868;p17"/>
            <p:cNvSpPr/>
            <p:nvPr/>
          </p:nvSpPr>
          <p:spPr>
            <a:xfrm rot="5400000">
              <a:off x="884046" y="6126462"/>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9" name="Google Shape;869;p17"/>
            <p:cNvSpPr/>
            <p:nvPr/>
          </p:nvSpPr>
          <p:spPr>
            <a:xfrm rot="5400000">
              <a:off x="884046" y="5669568"/>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0" name="Google Shape;870;p17"/>
            <p:cNvSpPr/>
            <p:nvPr/>
          </p:nvSpPr>
          <p:spPr>
            <a:xfrm rot="5400000">
              <a:off x="884046" y="5212673"/>
              <a:ext cx="83200" cy="86647"/>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1" name="Google Shape;871;p17"/>
            <p:cNvSpPr/>
            <p:nvPr/>
          </p:nvSpPr>
          <p:spPr>
            <a:xfrm rot="5400000">
              <a:off x="884046" y="475577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2" name="Google Shape;872;p17"/>
            <p:cNvSpPr/>
            <p:nvPr/>
          </p:nvSpPr>
          <p:spPr>
            <a:xfrm rot="5400000">
              <a:off x="884046" y="4298883"/>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3" name="Google Shape;873;p17"/>
            <p:cNvSpPr/>
            <p:nvPr/>
          </p:nvSpPr>
          <p:spPr>
            <a:xfrm rot="5400000">
              <a:off x="692922" y="4075771"/>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4" name="Google Shape;874;p17"/>
            <p:cNvSpPr/>
            <p:nvPr/>
          </p:nvSpPr>
          <p:spPr>
            <a:xfrm rot="5400000">
              <a:off x="692922" y="4532666"/>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5" name="Google Shape;875;p17"/>
            <p:cNvSpPr/>
            <p:nvPr/>
          </p:nvSpPr>
          <p:spPr>
            <a:xfrm rot="5400000">
              <a:off x="692922" y="4989560"/>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6" name="Google Shape;876;p17"/>
            <p:cNvSpPr/>
            <p:nvPr/>
          </p:nvSpPr>
          <p:spPr>
            <a:xfrm rot="5400000">
              <a:off x="692922" y="5446455"/>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7" name="Google Shape;877;p17"/>
            <p:cNvSpPr/>
            <p:nvPr/>
          </p:nvSpPr>
          <p:spPr>
            <a:xfrm rot="5400000">
              <a:off x="692922" y="5903350"/>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8" name="Google Shape;878;p17"/>
            <p:cNvSpPr/>
            <p:nvPr/>
          </p:nvSpPr>
          <p:spPr>
            <a:xfrm rot="5400000">
              <a:off x="692902" y="6360275"/>
              <a:ext cx="83240" cy="86647"/>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9" name="Google Shape;879;p17"/>
            <p:cNvSpPr/>
            <p:nvPr/>
          </p:nvSpPr>
          <p:spPr>
            <a:xfrm rot="5400000">
              <a:off x="501799" y="6583357"/>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0" name="Google Shape;880;p17"/>
            <p:cNvSpPr/>
            <p:nvPr/>
          </p:nvSpPr>
          <p:spPr>
            <a:xfrm rot="5400000">
              <a:off x="501799" y="6126462"/>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1" name="Google Shape;881;p17"/>
            <p:cNvSpPr/>
            <p:nvPr/>
          </p:nvSpPr>
          <p:spPr>
            <a:xfrm rot="5400000">
              <a:off x="501799" y="5669568"/>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2" name="Google Shape;882;p17"/>
            <p:cNvSpPr/>
            <p:nvPr/>
          </p:nvSpPr>
          <p:spPr>
            <a:xfrm rot="5400000">
              <a:off x="501799" y="5212673"/>
              <a:ext cx="83200" cy="86647"/>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3" name="Google Shape;883;p17"/>
            <p:cNvSpPr/>
            <p:nvPr/>
          </p:nvSpPr>
          <p:spPr>
            <a:xfrm rot="5400000">
              <a:off x="501799" y="475577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4" name="Google Shape;884;p17"/>
            <p:cNvSpPr/>
            <p:nvPr/>
          </p:nvSpPr>
          <p:spPr>
            <a:xfrm rot="5400000">
              <a:off x="501799" y="4298883"/>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5" name="Google Shape;885;p17"/>
            <p:cNvSpPr/>
            <p:nvPr/>
          </p:nvSpPr>
          <p:spPr>
            <a:xfrm rot="5400000">
              <a:off x="310637" y="4075745"/>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6" name="Google Shape;886;p17"/>
            <p:cNvSpPr/>
            <p:nvPr/>
          </p:nvSpPr>
          <p:spPr>
            <a:xfrm rot="5400000">
              <a:off x="310637" y="4532640"/>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7" name="Google Shape;887;p17"/>
            <p:cNvSpPr/>
            <p:nvPr/>
          </p:nvSpPr>
          <p:spPr>
            <a:xfrm rot="5400000">
              <a:off x="310637" y="4989534"/>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8" name="Google Shape;888;p17"/>
            <p:cNvSpPr/>
            <p:nvPr/>
          </p:nvSpPr>
          <p:spPr>
            <a:xfrm rot="5400000">
              <a:off x="310637" y="5446429"/>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9" name="Google Shape;889;p17"/>
            <p:cNvSpPr/>
            <p:nvPr/>
          </p:nvSpPr>
          <p:spPr>
            <a:xfrm rot="5400000">
              <a:off x="310637" y="5903324"/>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0" name="Google Shape;890;p17"/>
            <p:cNvSpPr/>
            <p:nvPr/>
          </p:nvSpPr>
          <p:spPr>
            <a:xfrm rot="5400000">
              <a:off x="310616" y="6360249"/>
              <a:ext cx="83242" cy="86699"/>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1" name="Google Shape;891;p17"/>
            <p:cNvSpPr/>
            <p:nvPr/>
          </p:nvSpPr>
          <p:spPr>
            <a:xfrm rot="5400000">
              <a:off x="119471" y="6583357"/>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2" name="Google Shape;892;p17"/>
            <p:cNvSpPr/>
            <p:nvPr/>
          </p:nvSpPr>
          <p:spPr>
            <a:xfrm rot="5400000">
              <a:off x="119471" y="6126462"/>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3" name="Google Shape;893;p17"/>
            <p:cNvSpPr/>
            <p:nvPr/>
          </p:nvSpPr>
          <p:spPr>
            <a:xfrm rot="5400000">
              <a:off x="119471" y="5669568"/>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4" name="Google Shape;894;p17"/>
            <p:cNvSpPr/>
            <p:nvPr/>
          </p:nvSpPr>
          <p:spPr>
            <a:xfrm rot="5400000">
              <a:off x="119471" y="5212673"/>
              <a:ext cx="83200" cy="86647"/>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5" name="Google Shape;895;p17"/>
            <p:cNvSpPr/>
            <p:nvPr/>
          </p:nvSpPr>
          <p:spPr>
            <a:xfrm rot="5400000">
              <a:off x="119471" y="475577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6" name="Google Shape;896;p17"/>
            <p:cNvSpPr/>
            <p:nvPr/>
          </p:nvSpPr>
          <p:spPr>
            <a:xfrm rot="5400000">
              <a:off x="119471" y="4298883"/>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7" name="Google Shape;897;p17"/>
            <p:cNvSpPr/>
            <p:nvPr/>
          </p:nvSpPr>
          <p:spPr>
            <a:xfrm rot="5400000">
              <a:off x="3368726" y="4075771"/>
              <a:ext cx="83200" cy="86647"/>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8" name="Google Shape;898;p17"/>
            <p:cNvSpPr/>
            <p:nvPr/>
          </p:nvSpPr>
          <p:spPr>
            <a:xfrm rot="5400000">
              <a:off x="3368726" y="4532666"/>
              <a:ext cx="83200" cy="86647"/>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9" name="Google Shape;899;p17"/>
            <p:cNvSpPr/>
            <p:nvPr/>
          </p:nvSpPr>
          <p:spPr>
            <a:xfrm rot="5400000">
              <a:off x="3368726" y="4989560"/>
              <a:ext cx="83200" cy="86647"/>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0" name="Google Shape;900;p17"/>
            <p:cNvSpPr/>
            <p:nvPr/>
          </p:nvSpPr>
          <p:spPr>
            <a:xfrm rot="5400000">
              <a:off x="3368726" y="5446455"/>
              <a:ext cx="83200" cy="86647"/>
            </a:xfrm>
            <a:custGeom>
              <a:rect b="b" l="l" r="r" t="t"/>
              <a:pathLst>
                <a:path extrusionOk="0" h="160496" w="184213">
                  <a:moveTo>
                    <a:pt x="184213"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1" name="Google Shape;901;p17"/>
            <p:cNvSpPr/>
            <p:nvPr/>
          </p:nvSpPr>
          <p:spPr>
            <a:xfrm rot="5400000">
              <a:off x="3368726" y="5903350"/>
              <a:ext cx="83200" cy="86647"/>
            </a:xfrm>
            <a:custGeom>
              <a:rect b="b" l="l" r="r" t="t"/>
              <a:pathLst>
                <a:path extrusionOk="0" h="160496" w="184213">
                  <a:moveTo>
                    <a:pt x="184213"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2" name="Google Shape;902;p17"/>
            <p:cNvSpPr/>
            <p:nvPr/>
          </p:nvSpPr>
          <p:spPr>
            <a:xfrm rot="5400000">
              <a:off x="3368706" y="6360275"/>
              <a:ext cx="83240" cy="86647"/>
            </a:xfrm>
            <a:custGeom>
              <a:rect b="b" l="l" r="r" t="t"/>
              <a:pathLst>
                <a:path extrusionOk="0" h="160496" w="184308">
                  <a:moveTo>
                    <a:pt x="184309"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3" name="Google Shape;903;p17"/>
            <p:cNvSpPr/>
            <p:nvPr/>
          </p:nvSpPr>
          <p:spPr>
            <a:xfrm rot="5400000">
              <a:off x="3177602" y="6583357"/>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4" name="Google Shape;904;p17"/>
            <p:cNvSpPr/>
            <p:nvPr/>
          </p:nvSpPr>
          <p:spPr>
            <a:xfrm rot="5400000">
              <a:off x="3177602" y="6126462"/>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5" name="Google Shape;905;p17"/>
            <p:cNvSpPr/>
            <p:nvPr/>
          </p:nvSpPr>
          <p:spPr>
            <a:xfrm rot="5400000">
              <a:off x="3177602" y="5669568"/>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6" name="Google Shape;906;p17"/>
            <p:cNvSpPr/>
            <p:nvPr/>
          </p:nvSpPr>
          <p:spPr>
            <a:xfrm rot="5400000">
              <a:off x="3177602" y="5212673"/>
              <a:ext cx="83200" cy="86647"/>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7" name="Google Shape;907;p17"/>
            <p:cNvSpPr/>
            <p:nvPr/>
          </p:nvSpPr>
          <p:spPr>
            <a:xfrm rot="5400000">
              <a:off x="3177602" y="475577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8" name="Google Shape;908;p17"/>
            <p:cNvSpPr/>
            <p:nvPr/>
          </p:nvSpPr>
          <p:spPr>
            <a:xfrm rot="5400000">
              <a:off x="3177602" y="4298883"/>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9" name="Google Shape;909;p17"/>
            <p:cNvSpPr/>
            <p:nvPr/>
          </p:nvSpPr>
          <p:spPr>
            <a:xfrm rot="5400000">
              <a:off x="2986479" y="-1723"/>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0" name="Google Shape;910;p17"/>
            <p:cNvSpPr/>
            <p:nvPr/>
          </p:nvSpPr>
          <p:spPr>
            <a:xfrm rot="5400000">
              <a:off x="2986479" y="455172"/>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1" name="Google Shape;911;p17"/>
            <p:cNvSpPr/>
            <p:nvPr/>
          </p:nvSpPr>
          <p:spPr>
            <a:xfrm rot="5400000">
              <a:off x="2986479" y="912066"/>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2" name="Google Shape;912;p17"/>
            <p:cNvSpPr/>
            <p:nvPr/>
          </p:nvSpPr>
          <p:spPr>
            <a:xfrm rot="5400000">
              <a:off x="2986479" y="1368961"/>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3" name="Google Shape;913;p17"/>
            <p:cNvSpPr/>
            <p:nvPr/>
          </p:nvSpPr>
          <p:spPr>
            <a:xfrm rot="5400000">
              <a:off x="2986479" y="1825856"/>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4" name="Google Shape;914;p17"/>
            <p:cNvSpPr/>
            <p:nvPr/>
          </p:nvSpPr>
          <p:spPr>
            <a:xfrm rot="5400000">
              <a:off x="2986459" y="2282781"/>
              <a:ext cx="83240" cy="86647"/>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5" name="Google Shape;915;p17"/>
            <p:cNvSpPr/>
            <p:nvPr/>
          </p:nvSpPr>
          <p:spPr>
            <a:xfrm rot="5400000">
              <a:off x="2986479" y="2739708"/>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6" name="Google Shape;916;p17"/>
            <p:cNvSpPr/>
            <p:nvPr/>
          </p:nvSpPr>
          <p:spPr>
            <a:xfrm rot="5400000">
              <a:off x="2986479" y="3196603"/>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7" name="Google Shape;917;p17"/>
            <p:cNvSpPr/>
            <p:nvPr/>
          </p:nvSpPr>
          <p:spPr>
            <a:xfrm rot="5400000">
              <a:off x="2986479" y="3653497"/>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8" name="Google Shape;918;p17"/>
            <p:cNvSpPr/>
            <p:nvPr/>
          </p:nvSpPr>
          <p:spPr>
            <a:xfrm rot="5400000">
              <a:off x="2795355" y="387660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9" name="Google Shape;919;p17"/>
            <p:cNvSpPr/>
            <p:nvPr/>
          </p:nvSpPr>
          <p:spPr>
            <a:xfrm rot="5400000">
              <a:off x="2795355" y="3419715"/>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0" name="Google Shape;920;p17"/>
            <p:cNvSpPr/>
            <p:nvPr/>
          </p:nvSpPr>
          <p:spPr>
            <a:xfrm rot="5400000">
              <a:off x="2795355" y="2962820"/>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1" name="Google Shape;921;p17"/>
            <p:cNvSpPr/>
            <p:nvPr/>
          </p:nvSpPr>
          <p:spPr>
            <a:xfrm rot="5400000">
              <a:off x="2795355" y="2505863"/>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2" name="Google Shape;922;p17"/>
            <p:cNvSpPr/>
            <p:nvPr/>
          </p:nvSpPr>
          <p:spPr>
            <a:xfrm rot="5400000">
              <a:off x="2795355" y="2048968"/>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3" name="Google Shape;923;p17"/>
            <p:cNvSpPr/>
            <p:nvPr/>
          </p:nvSpPr>
          <p:spPr>
            <a:xfrm rot="5400000">
              <a:off x="2795355" y="1592074"/>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4" name="Google Shape;924;p17"/>
            <p:cNvSpPr/>
            <p:nvPr/>
          </p:nvSpPr>
          <p:spPr>
            <a:xfrm rot="5400000">
              <a:off x="2795355" y="1135179"/>
              <a:ext cx="83200" cy="86647"/>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5" name="Google Shape;925;p17"/>
            <p:cNvSpPr/>
            <p:nvPr/>
          </p:nvSpPr>
          <p:spPr>
            <a:xfrm rot="5400000">
              <a:off x="2795355" y="678285"/>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6" name="Google Shape;926;p17"/>
            <p:cNvSpPr/>
            <p:nvPr/>
          </p:nvSpPr>
          <p:spPr>
            <a:xfrm rot="5400000">
              <a:off x="2795355" y="22138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7" name="Google Shape;927;p17"/>
            <p:cNvSpPr/>
            <p:nvPr/>
          </p:nvSpPr>
          <p:spPr>
            <a:xfrm rot="5400000">
              <a:off x="2604232" y="-1723"/>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8" name="Google Shape;928;p17"/>
            <p:cNvSpPr/>
            <p:nvPr/>
          </p:nvSpPr>
          <p:spPr>
            <a:xfrm rot="5400000">
              <a:off x="2604232" y="455172"/>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9" name="Google Shape;929;p17"/>
            <p:cNvSpPr/>
            <p:nvPr/>
          </p:nvSpPr>
          <p:spPr>
            <a:xfrm rot="5400000">
              <a:off x="2604232" y="912066"/>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0" name="Google Shape;930;p17"/>
            <p:cNvSpPr/>
            <p:nvPr/>
          </p:nvSpPr>
          <p:spPr>
            <a:xfrm rot="5400000">
              <a:off x="2604232" y="1368961"/>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1" name="Google Shape;931;p17"/>
            <p:cNvSpPr/>
            <p:nvPr/>
          </p:nvSpPr>
          <p:spPr>
            <a:xfrm rot="5400000">
              <a:off x="2604232" y="1825856"/>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2" name="Google Shape;932;p17"/>
            <p:cNvSpPr/>
            <p:nvPr/>
          </p:nvSpPr>
          <p:spPr>
            <a:xfrm rot="5400000">
              <a:off x="2604212" y="2282781"/>
              <a:ext cx="83240" cy="86647"/>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3" name="Google Shape;933;p17"/>
            <p:cNvSpPr/>
            <p:nvPr/>
          </p:nvSpPr>
          <p:spPr>
            <a:xfrm rot="5400000">
              <a:off x="2604232" y="2739708"/>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4" name="Google Shape;934;p17"/>
            <p:cNvSpPr/>
            <p:nvPr/>
          </p:nvSpPr>
          <p:spPr>
            <a:xfrm rot="5400000">
              <a:off x="2604232" y="3196603"/>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5" name="Google Shape;935;p17"/>
            <p:cNvSpPr/>
            <p:nvPr/>
          </p:nvSpPr>
          <p:spPr>
            <a:xfrm rot="5400000">
              <a:off x="2604232" y="3653497"/>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6" name="Google Shape;936;p17"/>
            <p:cNvSpPr/>
            <p:nvPr/>
          </p:nvSpPr>
          <p:spPr>
            <a:xfrm rot="5400000">
              <a:off x="2413109" y="387660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7" name="Google Shape;937;p17"/>
            <p:cNvSpPr/>
            <p:nvPr/>
          </p:nvSpPr>
          <p:spPr>
            <a:xfrm rot="5400000">
              <a:off x="2413109" y="3419715"/>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8" name="Google Shape;938;p17"/>
            <p:cNvSpPr/>
            <p:nvPr/>
          </p:nvSpPr>
          <p:spPr>
            <a:xfrm rot="5400000">
              <a:off x="2413109" y="2962820"/>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9" name="Google Shape;939;p17"/>
            <p:cNvSpPr/>
            <p:nvPr/>
          </p:nvSpPr>
          <p:spPr>
            <a:xfrm rot="5400000">
              <a:off x="2413109" y="2505863"/>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0" name="Google Shape;940;p17"/>
            <p:cNvSpPr/>
            <p:nvPr/>
          </p:nvSpPr>
          <p:spPr>
            <a:xfrm rot="5400000">
              <a:off x="2413109" y="2048968"/>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1" name="Google Shape;941;p17"/>
            <p:cNvSpPr/>
            <p:nvPr/>
          </p:nvSpPr>
          <p:spPr>
            <a:xfrm rot="5400000">
              <a:off x="2413109" y="1592074"/>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2" name="Google Shape;942;p17"/>
            <p:cNvSpPr/>
            <p:nvPr/>
          </p:nvSpPr>
          <p:spPr>
            <a:xfrm rot="5400000">
              <a:off x="2413109" y="1135179"/>
              <a:ext cx="83200" cy="86647"/>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3" name="Google Shape;943;p17"/>
            <p:cNvSpPr/>
            <p:nvPr/>
          </p:nvSpPr>
          <p:spPr>
            <a:xfrm rot="5400000">
              <a:off x="2413109" y="678285"/>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4" name="Google Shape;944;p17"/>
            <p:cNvSpPr/>
            <p:nvPr/>
          </p:nvSpPr>
          <p:spPr>
            <a:xfrm rot="5400000">
              <a:off x="2413109" y="22138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5" name="Google Shape;945;p17"/>
            <p:cNvSpPr/>
            <p:nvPr/>
          </p:nvSpPr>
          <p:spPr>
            <a:xfrm rot="5400000">
              <a:off x="2221985" y="-1723"/>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6" name="Google Shape;946;p17"/>
            <p:cNvSpPr/>
            <p:nvPr/>
          </p:nvSpPr>
          <p:spPr>
            <a:xfrm rot="5400000">
              <a:off x="2221985" y="455172"/>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7" name="Google Shape;947;p17"/>
            <p:cNvSpPr/>
            <p:nvPr/>
          </p:nvSpPr>
          <p:spPr>
            <a:xfrm rot="5400000">
              <a:off x="2221985" y="912066"/>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8" name="Google Shape;948;p17"/>
            <p:cNvSpPr/>
            <p:nvPr/>
          </p:nvSpPr>
          <p:spPr>
            <a:xfrm rot="5400000">
              <a:off x="2221985" y="1368961"/>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9" name="Google Shape;949;p17"/>
            <p:cNvSpPr/>
            <p:nvPr/>
          </p:nvSpPr>
          <p:spPr>
            <a:xfrm rot="5400000">
              <a:off x="2221985" y="1825856"/>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0" name="Google Shape;950;p17"/>
            <p:cNvSpPr/>
            <p:nvPr/>
          </p:nvSpPr>
          <p:spPr>
            <a:xfrm rot="5400000">
              <a:off x="2221965" y="2282781"/>
              <a:ext cx="83240" cy="86647"/>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1" name="Google Shape;951;p17"/>
            <p:cNvSpPr/>
            <p:nvPr/>
          </p:nvSpPr>
          <p:spPr>
            <a:xfrm rot="5400000">
              <a:off x="2221985" y="2739708"/>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2" name="Google Shape;952;p17"/>
            <p:cNvSpPr/>
            <p:nvPr/>
          </p:nvSpPr>
          <p:spPr>
            <a:xfrm rot="5400000">
              <a:off x="2221985" y="3196603"/>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3" name="Google Shape;953;p17"/>
            <p:cNvSpPr/>
            <p:nvPr/>
          </p:nvSpPr>
          <p:spPr>
            <a:xfrm rot="5400000">
              <a:off x="2221985" y="3653497"/>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4" name="Google Shape;954;p17"/>
            <p:cNvSpPr/>
            <p:nvPr/>
          </p:nvSpPr>
          <p:spPr>
            <a:xfrm rot="5400000">
              <a:off x="2030862" y="387660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5" name="Google Shape;955;p17"/>
            <p:cNvSpPr/>
            <p:nvPr/>
          </p:nvSpPr>
          <p:spPr>
            <a:xfrm rot="5400000">
              <a:off x="2030862" y="3419715"/>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6" name="Google Shape;956;p17"/>
            <p:cNvSpPr/>
            <p:nvPr/>
          </p:nvSpPr>
          <p:spPr>
            <a:xfrm rot="5400000">
              <a:off x="2030862" y="2962820"/>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7" name="Google Shape;957;p17"/>
            <p:cNvSpPr/>
            <p:nvPr/>
          </p:nvSpPr>
          <p:spPr>
            <a:xfrm rot="5400000">
              <a:off x="2030862" y="2505863"/>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8" name="Google Shape;958;p17"/>
            <p:cNvSpPr/>
            <p:nvPr/>
          </p:nvSpPr>
          <p:spPr>
            <a:xfrm rot="5400000">
              <a:off x="2030862" y="2048968"/>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9" name="Google Shape;959;p17"/>
            <p:cNvSpPr/>
            <p:nvPr/>
          </p:nvSpPr>
          <p:spPr>
            <a:xfrm rot="5400000">
              <a:off x="2030862" y="1592074"/>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0" name="Google Shape;960;p17"/>
            <p:cNvSpPr/>
            <p:nvPr/>
          </p:nvSpPr>
          <p:spPr>
            <a:xfrm rot="5400000">
              <a:off x="2030862" y="1135179"/>
              <a:ext cx="83200" cy="86647"/>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1" name="Google Shape;961;p17"/>
            <p:cNvSpPr/>
            <p:nvPr/>
          </p:nvSpPr>
          <p:spPr>
            <a:xfrm rot="5400000">
              <a:off x="2030862" y="678285"/>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2" name="Google Shape;962;p17"/>
            <p:cNvSpPr/>
            <p:nvPr/>
          </p:nvSpPr>
          <p:spPr>
            <a:xfrm rot="5400000">
              <a:off x="2030862" y="22138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3" name="Google Shape;963;p17"/>
            <p:cNvSpPr/>
            <p:nvPr/>
          </p:nvSpPr>
          <p:spPr>
            <a:xfrm rot="5400000">
              <a:off x="1839738" y="-1723"/>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4" name="Google Shape;964;p17"/>
            <p:cNvSpPr/>
            <p:nvPr/>
          </p:nvSpPr>
          <p:spPr>
            <a:xfrm rot="5400000">
              <a:off x="1839738" y="455172"/>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5" name="Google Shape;965;p17"/>
            <p:cNvSpPr/>
            <p:nvPr/>
          </p:nvSpPr>
          <p:spPr>
            <a:xfrm rot="5400000">
              <a:off x="1839738" y="912066"/>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6" name="Google Shape;966;p17"/>
            <p:cNvSpPr/>
            <p:nvPr/>
          </p:nvSpPr>
          <p:spPr>
            <a:xfrm rot="5400000">
              <a:off x="1839738" y="1368961"/>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7" name="Google Shape;967;p17"/>
            <p:cNvSpPr/>
            <p:nvPr/>
          </p:nvSpPr>
          <p:spPr>
            <a:xfrm rot="5400000">
              <a:off x="1839738" y="1825856"/>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8" name="Google Shape;968;p17"/>
            <p:cNvSpPr/>
            <p:nvPr/>
          </p:nvSpPr>
          <p:spPr>
            <a:xfrm rot="5400000">
              <a:off x="1839718" y="2282781"/>
              <a:ext cx="83240" cy="86647"/>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9" name="Google Shape;969;p17"/>
            <p:cNvSpPr/>
            <p:nvPr/>
          </p:nvSpPr>
          <p:spPr>
            <a:xfrm rot="5400000">
              <a:off x="1839738" y="2739708"/>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0" name="Google Shape;970;p17"/>
            <p:cNvSpPr/>
            <p:nvPr/>
          </p:nvSpPr>
          <p:spPr>
            <a:xfrm rot="5400000">
              <a:off x="1839738" y="3196603"/>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1" name="Google Shape;971;p17"/>
            <p:cNvSpPr/>
            <p:nvPr/>
          </p:nvSpPr>
          <p:spPr>
            <a:xfrm rot="5400000">
              <a:off x="1839738" y="3653497"/>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2" name="Google Shape;972;p17"/>
            <p:cNvSpPr/>
            <p:nvPr/>
          </p:nvSpPr>
          <p:spPr>
            <a:xfrm rot="5400000">
              <a:off x="1648615" y="387660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3" name="Google Shape;973;p17"/>
            <p:cNvSpPr/>
            <p:nvPr/>
          </p:nvSpPr>
          <p:spPr>
            <a:xfrm rot="5400000">
              <a:off x="1648615" y="3419715"/>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4" name="Google Shape;974;p17"/>
            <p:cNvSpPr/>
            <p:nvPr/>
          </p:nvSpPr>
          <p:spPr>
            <a:xfrm rot="5400000">
              <a:off x="1648615" y="2962820"/>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5" name="Google Shape;975;p17"/>
            <p:cNvSpPr/>
            <p:nvPr/>
          </p:nvSpPr>
          <p:spPr>
            <a:xfrm rot="5400000">
              <a:off x="1648615" y="2505863"/>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6" name="Google Shape;976;p17"/>
            <p:cNvSpPr/>
            <p:nvPr/>
          </p:nvSpPr>
          <p:spPr>
            <a:xfrm rot="5400000">
              <a:off x="1648615" y="2048968"/>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7" name="Google Shape;977;p17"/>
            <p:cNvSpPr/>
            <p:nvPr/>
          </p:nvSpPr>
          <p:spPr>
            <a:xfrm rot="5400000">
              <a:off x="1648615" y="1592074"/>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8" name="Google Shape;978;p17"/>
            <p:cNvSpPr/>
            <p:nvPr/>
          </p:nvSpPr>
          <p:spPr>
            <a:xfrm rot="5400000">
              <a:off x="1648615" y="1135179"/>
              <a:ext cx="83200" cy="86647"/>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9" name="Google Shape;979;p17"/>
            <p:cNvSpPr/>
            <p:nvPr/>
          </p:nvSpPr>
          <p:spPr>
            <a:xfrm rot="5400000">
              <a:off x="1648615" y="678285"/>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0" name="Google Shape;980;p17"/>
            <p:cNvSpPr/>
            <p:nvPr/>
          </p:nvSpPr>
          <p:spPr>
            <a:xfrm rot="5400000">
              <a:off x="1648615" y="22138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1" name="Google Shape;981;p17"/>
            <p:cNvSpPr/>
            <p:nvPr/>
          </p:nvSpPr>
          <p:spPr>
            <a:xfrm rot="5400000">
              <a:off x="1457492" y="-1723"/>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2" name="Google Shape;982;p17"/>
            <p:cNvSpPr/>
            <p:nvPr/>
          </p:nvSpPr>
          <p:spPr>
            <a:xfrm rot="5400000">
              <a:off x="1457492" y="455172"/>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3" name="Google Shape;983;p17"/>
            <p:cNvSpPr/>
            <p:nvPr/>
          </p:nvSpPr>
          <p:spPr>
            <a:xfrm rot="5400000">
              <a:off x="1457492" y="912066"/>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4" name="Google Shape;984;p17"/>
            <p:cNvSpPr/>
            <p:nvPr/>
          </p:nvSpPr>
          <p:spPr>
            <a:xfrm rot="5400000">
              <a:off x="1457492" y="1368961"/>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5" name="Google Shape;985;p17"/>
            <p:cNvSpPr/>
            <p:nvPr/>
          </p:nvSpPr>
          <p:spPr>
            <a:xfrm rot="5400000">
              <a:off x="1457492" y="1825856"/>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6" name="Google Shape;986;p17"/>
            <p:cNvSpPr/>
            <p:nvPr/>
          </p:nvSpPr>
          <p:spPr>
            <a:xfrm rot="5400000">
              <a:off x="1457472" y="2282781"/>
              <a:ext cx="83240" cy="86647"/>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7" name="Google Shape;987;p17"/>
            <p:cNvSpPr/>
            <p:nvPr/>
          </p:nvSpPr>
          <p:spPr>
            <a:xfrm rot="5400000">
              <a:off x="1457492" y="2739708"/>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8" name="Google Shape;988;p17"/>
            <p:cNvSpPr/>
            <p:nvPr/>
          </p:nvSpPr>
          <p:spPr>
            <a:xfrm rot="5400000">
              <a:off x="1457492" y="3196603"/>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9" name="Google Shape;989;p17"/>
            <p:cNvSpPr/>
            <p:nvPr/>
          </p:nvSpPr>
          <p:spPr>
            <a:xfrm rot="5400000">
              <a:off x="1457492" y="3653497"/>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0" name="Google Shape;990;p17"/>
            <p:cNvSpPr/>
            <p:nvPr/>
          </p:nvSpPr>
          <p:spPr>
            <a:xfrm rot="5400000">
              <a:off x="1266329" y="387658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1" name="Google Shape;991;p17"/>
            <p:cNvSpPr/>
            <p:nvPr/>
          </p:nvSpPr>
          <p:spPr>
            <a:xfrm rot="5400000">
              <a:off x="1266329" y="3419689"/>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2" name="Google Shape;992;p17"/>
            <p:cNvSpPr/>
            <p:nvPr/>
          </p:nvSpPr>
          <p:spPr>
            <a:xfrm rot="5400000">
              <a:off x="1266329" y="2962794"/>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3" name="Google Shape;993;p17"/>
            <p:cNvSpPr/>
            <p:nvPr/>
          </p:nvSpPr>
          <p:spPr>
            <a:xfrm rot="5400000">
              <a:off x="1266329" y="2505837"/>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4" name="Google Shape;994;p17"/>
            <p:cNvSpPr/>
            <p:nvPr/>
          </p:nvSpPr>
          <p:spPr>
            <a:xfrm rot="5400000">
              <a:off x="1266329" y="2048942"/>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5" name="Google Shape;995;p17"/>
            <p:cNvSpPr/>
            <p:nvPr/>
          </p:nvSpPr>
          <p:spPr>
            <a:xfrm rot="5400000">
              <a:off x="1266329" y="1592048"/>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6" name="Google Shape;996;p17"/>
            <p:cNvSpPr/>
            <p:nvPr/>
          </p:nvSpPr>
          <p:spPr>
            <a:xfrm rot="5400000">
              <a:off x="1266329" y="1135153"/>
              <a:ext cx="83200" cy="86699"/>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7" name="Google Shape;997;p17"/>
            <p:cNvSpPr/>
            <p:nvPr/>
          </p:nvSpPr>
          <p:spPr>
            <a:xfrm rot="5400000">
              <a:off x="1266329" y="678259"/>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8" name="Google Shape;998;p17"/>
            <p:cNvSpPr/>
            <p:nvPr/>
          </p:nvSpPr>
          <p:spPr>
            <a:xfrm rot="5400000">
              <a:off x="1266329" y="22136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9" name="Google Shape;999;p17"/>
            <p:cNvSpPr/>
            <p:nvPr/>
          </p:nvSpPr>
          <p:spPr>
            <a:xfrm rot="5400000">
              <a:off x="1075169" y="-1723"/>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0" name="Google Shape;1000;p17"/>
            <p:cNvSpPr/>
            <p:nvPr/>
          </p:nvSpPr>
          <p:spPr>
            <a:xfrm rot="5400000">
              <a:off x="1075169" y="455172"/>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1" name="Google Shape;1001;p17"/>
            <p:cNvSpPr/>
            <p:nvPr/>
          </p:nvSpPr>
          <p:spPr>
            <a:xfrm rot="5400000">
              <a:off x="1075169" y="912066"/>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2" name="Google Shape;1002;p17"/>
            <p:cNvSpPr/>
            <p:nvPr/>
          </p:nvSpPr>
          <p:spPr>
            <a:xfrm rot="5400000">
              <a:off x="1075169" y="1368961"/>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3" name="Google Shape;1003;p17"/>
            <p:cNvSpPr/>
            <p:nvPr/>
          </p:nvSpPr>
          <p:spPr>
            <a:xfrm rot="5400000">
              <a:off x="1075169" y="1825856"/>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4" name="Google Shape;1004;p17"/>
            <p:cNvSpPr/>
            <p:nvPr/>
          </p:nvSpPr>
          <p:spPr>
            <a:xfrm rot="5400000">
              <a:off x="1075149" y="2282781"/>
              <a:ext cx="83240" cy="86647"/>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5" name="Google Shape;1005;p17"/>
            <p:cNvSpPr/>
            <p:nvPr/>
          </p:nvSpPr>
          <p:spPr>
            <a:xfrm rot="5400000">
              <a:off x="1075169" y="2739708"/>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6" name="Google Shape;1006;p17"/>
            <p:cNvSpPr/>
            <p:nvPr/>
          </p:nvSpPr>
          <p:spPr>
            <a:xfrm rot="5400000">
              <a:off x="1075169" y="3196603"/>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7" name="Google Shape;1007;p17"/>
            <p:cNvSpPr/>
            <p:nvPr/>
          </p:nvSpPr>
          <p:spPr>
            <a:xfrm rot="5400000">
              <a:off x="1075169" y="3653497"/>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8" name="Google Shape;1008;p17"/>
            <p:cNvSpPr/>
            <p:nvPr/>
          </p:nvSpPr>
          <p:spPr>
            <a:xfrm rot="5400000">
              <a:off x="884046" y="387660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9" name="Google Shape;1009;p17"/>
            <p:cNvSpPr/>
            <p:nvPr/>
          </p:nvSpPr>
          <p:spPr>
            <a:xfrm rot="5400000">
              <a:off x="884046" y="3419715"/>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0" name="Google Shape;1010;p17"/>
            <p:cNvSpPr/>
            <p:nvPr/>
          </p:nvSpPr>
          <p:spPr>
            <a:xfrm rot="5400000">
              <a:off x="884046" y="2962820"/>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1" name="Google Shape;1011;p17"/>
            <p:cNvSpPr/>
            <p:nvPr/>
          </p:nvSpPr>
          <p:spPr>
            <a:xfrm rot="5400000">
              <a:off x="884046" y="2505863"/>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2" name="Google Shape;1012;p17"/>
            <p:cNvSpPr/>
            <p:nvPr/>
          </p:nvSpPr>
          <p:spPr>
            <a:xfrm rot="5400000">
              <a:off x="884046" y="2048968"/>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3" name="Google Shape;1013;p17"/>
            <p:cNvSpPr/>
            <p:nvPr/>
          </p:nvSpPr>
          <p:spPr>
            <a:xfrm rot="5400000">
              <a:off x="884046" y="1592074"/>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4" name="Google Shape;1014;p17"/>
            <p:cNvSpPr/>
            <p:nvPr/>
          </p:nvSpPr>
          <p:spPr>
            <a:xfrm rot="5400000">
              <a:off x="884046" y="1135179"/>
              <a:ext cx="83200" cy="86647"/>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5" name="Google Shape;1015;p17"/>
            <p:cNvSpPr/>
            <p:nvPr/>
          </p:nvSpPr>
          <p:spPr>
            <a:xfrm rot="5400000">
              <a:off x="884046" y="678285"/>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6" name="Google Shape;1016;p17"/>
            <p:cNvSpPr/>
            <p:nvPr/>
          </p:nvSpPr>
          <p:spPr>
            <a:xfrm rot="5400000">
              <a:off x="884046" y="22138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7" name="Google Shape;1017;p17"/>
            <p:cNvSpPr/>
            <p:nvPr/>
          </p:nvSpPr>
          <p:spPr>
            <a:xfrm rot="5400000">
              <a:off x="692922" y="-1723"/>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8" name="Google Shape;1018;p17"/>
            <p:cNvSpPr/>
            <p:nvPr/>
          </p:nvSpPr>
          <p:spPr>
            <a:xfrm rot="5400000">
              <a:off x="692922" y="455172"/>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9" name="Google Shape;1019;p17"/>
            <p:cNvSpPr/>
            <p:nvPr/>
          </p:nvSpPr>
          <p:spPr>
            <a:xfrm rot="5400000">
              <a:off x="692922" y="912066"/>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0" name="Google Shape;1020;p17"/>
            <p:cNvSpPr/>
            <p:nvPr/>
          </p:nvSpPr>
          <p:spPr>
            <a:xfrm rot="5400000">
              <a:off x="692922" y="1368961"/>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1" name="Google Shape;1021;p17"/>
            <p:cNvSpPr/>
            <p:nvPr/>
          </p:nvSpPr>
          <p:spPr>
            <a:xfrm rot="5400000">
              <a:off x="692922" y="1825856"/>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2" name="Google Shape;1022;p17"/>
            <p:cNvSpPr/>
            <p:nvPr/>
          </p:nvSpPr>
          <p:spPr>
            <a:xfrm rot="5400000">
              <a:off x="692902" y="2282781"/>
              <a:ext cx="83240" cy="86647"/>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3" name="Google Shape;1023;p17"/>
            <p:cNvSpPr/>
            <p:nvPr/>
          </p:nvSpPr>
          <p:spPr>
            <a:xfrm rot="5400000">
              <a:off x="692922" y="2739708"/>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4" name="Google Shape;1024;p17"/>
            <p:cNvSpPr/>
            <p:nvPr/>
          </p:nvSpPr>
          <p:spPr>
            <a:xfrm rot="5400000">
              <a:off x="692922" y="3196603"/>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5" name="Google Shape;1025;p17"/>
            <p:cNvSpPr/>
            <p:nvPr/>
          </p:nvSpPr>
          <p:spPr>
            <a:xfrm rot="5400000">
              <a:off x="692922" y="3653497"/>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6" name="Google Shape;1026;p17"/>
            <p:cNvSpPr/>
            <p:nvPr/>
          </p:nvSpPr>
          <p:spPr>
            <a:xfrm rot="5400000">
              <a:off x="501799" y="387660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7" name="Google Shape;1027;p17"/>
            <p:cNvSpPr/>
            <p:nvPr/>
          </p:nvSpPr>
          <p:spPr>
            <a:xfrm rot="5400000">
              <a:off x="501799" y="3419715"/>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8" name="Google Shape;1028;p17"/>
            <p:cNvSpPr/>
            <p:nvPr/>
          </p:nvSpPr>
          <p:spPr>
            <a:xfrm rot="5400000">
              <a:off x="501799" y="2962820"/>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9" name="Google Shape;1029;p17"/>
            <p:cNvSpPr/>
            <p:nvPr/>
          </p:nvSpPr>
          <p:spPr>
            <a:xfrm rot="5400000">
              <a:off x="501799" y="2505863"/>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0" name="Google Shape;1030;p17"/>
            <p:cNvSpPr/>
            <p:nvPr/>
          </p:nvSpPr>
          <p:spPr>
            <a:xfrm rot="5400000">
              <a:off x="501799" y="2048968"/>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1" name="Google Shape;1031;p17"/>
            <p:cNvSpPr/>
            <p:nvPr/>
          </p:nvSpPr>
          <p:spPr>
            <a:xfrm rot="5400000">
              <a:off x="501799" y="1592074"/>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2" name="Google Shape;1032;p17"/>
            <p:cNvSpPr/>
            <p:nvPr/>
          </p:nvSpPr>
          <p:spPr>
            <a:xfrm rot="5400000">
              <a:off x="501799" y="1135179"/>
              <a:ext cx="83200" cy="86647"/>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3" name="Google Shape;1033;p17"/>
            <p:cNvSpPr/>
            <p:nvPr/>
          </p:nvSpPr>
          <p:spPr>
            <a:xfrm rot="5400000">
              <a:off x="501799" y="678285"/>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4" name="Google Shape;1034;p17"/>
            <p:cNvSpPr/>
            <p:nvPr/>
          </p:nvSpPr>
          <p:spPr>
            <a:xfrm rot="5400000">
              <a:off x="501799" y="22138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5" name="Google Shape;1035;p17"/>
            <p:cNvSpPr/>
            <p:nvPr/>
          </p:nvSpPr>
          <p:spPr>
            <a:xfrm rot="5400000">
              <a:off x="310637" y="-1749"/>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6" name="Google Shape;1036;p17"/>
            <p:cNvSpPr/>
            <p:nvPr/>
          </p:nvSpPr>
          <p:spPr>
            <a:xfrm rot="5400000">
              <a:off x="310637" y="455146"/>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7" name="Google Shape;1037;p17"/>
            <p:cNvSpPr/>
            <p:nvPr/>
          </p:nvSpPr>
          <p:spPr>
            <a:xfrm rot="5400000">
              <a:off x="310637" y="912040"/>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8" name="Google Shape;1038;p17"/>
            <p:cNvSpPr/>
            <p:nvPr/>
          </p:nvSpPr>
          <p:spPr>
            <a:xfrm rot="5400000">
              <a:off x="310637" y="1368935"/>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9" name="Google Shape;1039;p17"/>
            <p:cNvSpPr/>
            <p:nvPr/>
          </p:nvSpPr>
          <p:spPr>
            <a:xfrm rot="5400000">
              <a:off x="310637" y="1825830"/>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0" name="Google Shape;1040;p17"/>
            <p:cNvSpPr/>
            <p:nvPr/>
          </p:nvSpPr>
          <p:spPr>
            <a:xfrm rot="5400000">
              <a:off x="310616" y="2282755"/>
              <a:ext cx="83242" cy="86699"/>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1" name="Google Shape;1041;p17"/>
            <p:cNvSpPr/>
            <p:nvPr/>
          </p:nvSpPr>
          <p:spPr>
            <a:xfrm rot="5400000">
              <a:off x="310637" y="2739682"/>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2" name="Google Shape;1042;p17"/>
            <p:cNvSpPr/>
            <p:nvPr/>
          </p:nvSpPr>
          <p:spPr>
            <a:xfrm rot="5400000">
              <a:off x="310637" y="3196577"/>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3" name="Google Shape;1043;p17"/>
            <p:cNvSpPr/>
            <p:nvPr/>
          </p:nvSpPr>
          <p:spPr>
            <a:xfrm rot="5400000">
              <a:off x="310637" y="3653471"/>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4" name="Google Shape;1044;p17"/>
            <p:cNvSpPr/>
            <p:nvPr/>
          </p:nvSpPr>
          <p:spPr>
            <a:xfrm rot="5400000">
              <a:off x="119471" y="387660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5" name="Google Shape;1045;p17"/>
            <p:cNvSpPr/>
            <p:nvPr/>
          </p:nvSpPr>
          <p:spPr>
            <a:xfrm rot="5400000">
              <a:off x="119471" y="3419715"/>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6" name="Google Shape;1046;p17"/>
            <p:cNvSpPr/>
            <p:nvPr/>
          </p:nvSpPr>
          <p:spPr>
            <a:xfrm rot="5400000">
              <a:off x="119471" y="2962820"/>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7" name="Google Shape;1047;p17"/>
            <p:cNvSpPr/>
            <p:nvPr/>
          </p:nvSpPr>
          <p:spPr>
            <a:xfrm rot="5400000">
              <a:off x="119471" y="2505863"/>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8" name="Google Shape;1048;p17"/>
            <p:cNvSpPr/>
            <p:nvPr/>
          </p:nvSpPr>
          <p:spPr>
            <a:xfrm rot="5400000">
              <a:off x="119471" y="2048968"/>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9" name="Google Shape;1049;p17"/>
            <p:cNvSpPr/>
            <p:nvPr/>
          </p:nvSpPr>
          <p:spPr>
            <a:xfrm rot="5400000">
              <a:off x="119471" y="1592074"/>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0" name="Google Shape;1050;p17"/>
            <p:cNvSpPr/>
            <p:nvPr/>
          </p:nvSpPr>
          <p:spPr>
            <a:xfrm rot="5400000">
              <a:off x="119471" y="1135179"/>
              <a:ext cx="83200" cy="86647"/>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1" name="Google Shape;1051;p17"/>
            <p:cNvSpPr/>
            <p:nvPr/>
          </p:nvSpPr>
          <p:spPr>
            <a:xfrm rot="5400000">
              <a:off x="119471" y="678285"/>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2" name="Google Shape;1052;p17"/>
            <p:cNvSpPr/>
            <p:nvPr/>
          </p:nvSpPr>
          <p:spPr>
            <a:xfrm rot="5400000">
              <a:off x="119471" y="22138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3" name="Google Shape;1053;p17"/>
            <p:cNvSpPr/>
            <p:nvPr/>
          </p:nvSpPr>
          <p:spPr>
            <a:xfrm rot="5400000">
              <a:off x="3368726" y="-1723"/>
              <a:ext cx="83200" cy="86647"/>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4" name="Google Shape;1054;p17"/>
            <p:cNvSpPr/>
            <p:nvPr/>
          </p:nvSpPr>
          <p:spPr>
            <a:xfrm rot="5400000">
              <a:off x="3368726" y="455172"/>
              <a:ext cx="83200" cy="86647"/>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5" name="Google Shape;1055;p17"/>
            <p:cNvSpPr/>
            <p:nvPr/>
          </p:nvSpPr>
          <p:spPr>
            <a:xfrm rot="5400000">
              <a:off x="3368726" y="912066"/>
              <a:ext cx="83200" cy="86647"/>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6" name="Google Shape;1056;p17"/>
            <p:cNvSpPr/>
            <p:nvPr/>
          </p:nvSpPr>
          <p:spPr>
            <a:xfrm rot="5400000">
              <a:off x="3368726" y="1368961"/>
              <a:ext cx="83200" cy="86647"/>
            </a:xfrm>
            <a:custGeom>
              <a:rect b="b" l="l" r="r" t="t"/>
              <a:pathLst>
                <a:path extrusionOk="0" h="160496" w="184213">
                  <a:moveTo>
                    <a:pt x="184213"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7" name="Google Shape;1057;p17"/>
            <p:cNvSpPr/>
            <p:nvPr/>
          </p:nvSpPr>
          <p:spPr>
            <a:xfrm rot="5400000">
              <a:off x="3368726" y="1825856"/>
              <a:ext cx="83200" cy="86647"/>
            </a:xfrm>
            <a:custGeom>
              <a:rect b="b" l="l" r="r" t="t"/>
              <a:pathLst>
                <a:path extrusionOk="0" h="160496" w="184213">
                  <a:moveTo>
                    <a:pt x="184213"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8" name="Google Shape;1058;p17"/>
            <p:cNvSpPr/>
            <p:nvPr/>
          </p:nvSpPr>
          <p:spPr>
            <a:xfrm rot="5400000">
              <a:off x="3368706" y="2282781"/>
              <a:ext cx="83240" cy="86647"/>
            </a:xfrm>
            <a:custGeom>
              <a:rect b="b" l="l" r="r" t="t"/>
              <a:pathLst>
                <a:path extrusionOk="0" h="160496" w="184308">
                  <a:moveTo>
                    <a:pt x="184309"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9" name="Google Shape;1059;p17"/>
            <p:cNvSpPr/>
            <p:nvPr/>
          </p:nvSpPr>
          <p:spPr>
            <a:xfrm rot="5400000">
              <a:off x="3368726" y="2739708"/>
              <a:ext cx="83200" cy="86647"/>
            </a:xfrm>
            <a:custGeom>
              <a:rect b="b" l="l" r="r" t="t"/>
              <a:pathLst>
                <a:path extrusionOk="0" h="160496" w="184213">
                  <a:moveTo>
                    <a:pt x="184213"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0" name="Google Shape;1060;p17"/>
            <p:cNvSpPr/>
            <p:nvPr/>
          </p:nvSpPr>
          <p:spPr>
            <a:xfrm rot="5400000">
              <a:off x="3368726" y="3196603"/>
              <a:ext cx="83200" cy="86647"/>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1" name="Google Shape;1061;p17"/>
            <p:cNvSpPr/>
            <p:nvPr/>
          </p:nvSpPr>
          <p:spPr>
            <a:xfrm rot="5400000">
              <a:off x="3368726" y="3653497"/>
              <a:ext cx="83200" cy="86647"/>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2" name="Google Shape;1062;p17"/>
            <p:cNvSpPr/>
            <p:nvPr/>
          </p:nvSpPr>
          <p:spPr>
            <a:xfrm rot="5400000">
              <a:off x="3177602" y="387660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3" name="Google Shape;1063;p17"/>
            <p:cNvSpPr/>
            <p:nvPr/>
          </p:nvSpPr>
          <p:spPr>
            <a:xfrm rot="5400000">
              <a:off x="3177602" y="3419715"/>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4" name="Google Shape;1064;p17"/>
            <p:cNvSpPr/>
            <p:nvPr/>
          </p:nvSpPr>
          <p:spPr>
            <a:xfrm rot="5400000">
              <a:off x="3177602" y="2962820"/>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5" name="Google Shape;1065;p17"/>
            <p:cNvSpPr/>
            <p:nvPr/>
          </p:nvSpPr>
          <p:spPr>
            <a:xfrm rot="5400000">
              <a:off x="3177602" y="2505863"/>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6" name="Google Shape;1066;p17"/>
            <p:cNvSpPr/>
            <p:nvPr/>
          </p:nvSpPr>
          <p:spPr>
            <a:xfrm rot="5400000">
              <a:off x="3177602" y="2048968"/>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7" name="Google Shape;1067;p17"/>
            <p:cNvSpPr/>
            <p:nvPr/>
          </p:nvSpPr>
          <p:spPr>
            <a:xfrm rot="5400000">
              <a:off x="3177602" y="1592074"/>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8" name="Google Shape;1068;p17"/>
            <p:cNvSpPr/>
            <p:nvPr/>
          </p:nvSpPr>
          <p:spPr>
            <a:xfrm rot="5400000">
              <a:off x="3177602" y="1135179"/>
              <a:ext cx="83200" cy="86647"/>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9" name="Google Shape;1069;p17"/>
            <p:cNvSpPr/>
            <p:nvPr/>
          </p:nvSpPr>
          <p:spPr>
            <a:xfrm rot="5400000">
              <a:off x="3177602" y="678285"/>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0" name="Google Shape;1070;p17"/>
            <p:cNvSpPr/>
            <p:nvPr/>
          </p:nvSpPr>
          <p:spPr>
            <a:xfrm rot="5400000">
              <a:off x="3177602" y="22138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1" name="Google Shape;1071;p17"/>
            <p:cNvSpPr/>
            <p:nvPr/>
          </p:nvSpPr>
          <p:spPr>
            <a:xfrm rot="5400000">
              <a:off x="3559849" y="6583357"/>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2" name="Google Shape;1072;p17"/>
            <p:cNvSpPr/>
            <p:nvPr/>
          </p:nvSpPr>
          <p:spPr>
            <a:xfrm rot="5400000">
              <a:off x="3559849" y="6126462"/>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3" name="Google Shape;1073;p17"/>
            <p:cNvSpPr/>
            <p:nvPr/>
          </p:nvSpPr>
          <p:spPr>
            <a:xfrm rot="5400000">
              <a:off x="3559849" y="5669568"/>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4" name="Google Shape;1074;p17"/>
            <p:cNvSpPr/>
            <p:nvPr/>
          </p:nvSpPr>
          <p:spPr>
            <a:xfrm rot="5400000">
              <a:off x="3559849" y="5212673"/>
              <a:ext cx="83200" cy="86647"/>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5" name="Google Shape;1075;p17"/>
            <p:cNvSpPr/>
            <p:nvPr/>
          </p:nvSpPr>
          <p:spPr>
            <a:xfrm rot="5400000">
              <a:off x="3559849" y="475577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6" name="Google Shape;1076;p17"/>
            <p:cNvSpPr/>
            <p:nvPr/>
          </p:nvSpPr>
          <p:spPr>
            <a:xfrm rot="5400000">
              <a:off x="3559849" y="4298883"/>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7" name="Google Shape;1077;p17"/>
            <p:cNvSpPr/>
            <p:nvPr/>
          </p:nvSpPr>
          <p:spPr>
            <a:xfrm rot="5400000">
              <a:off x="3559849" y="387660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8" name="Google Shape;1078;p17"/>
            <p:cNvSpPr/>
            <p:nvPr/>
          </p:nvSpPr>
          <p:spPr>
            <a:xfrm rot="5400000">
              <a:off x="3559849" y="3419715"/>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9" name="Google Shape;1079;p17"/>
            <p:cNvSpPr/>
            <p:nvPr/>
          </p:nvSpPr>
          <p:spPr>
            <a:xfrm rot="5400000">
              <a:off x="3559849" y="2962820"/>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0" name="Google Shape;1080;p17"/>
            <p:cNvSpPr/>
            <p:nvPr/>
          </p:nvSpPr>
          <p:spPr>
            <a:xfrm rot="5400000">
              <a:off x="3559849" y="2505863"/>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1" name="Google Shape;1081;p17"/>
            <p:cNvSpPr/>
            <p:nvPr/>
          </p:nvSpPr>
          <p:spPr>
            <a:xfrm rot="5400000">
              <a:off x="3559849" y="2048968"/>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2" name="Google Shape;1082;p17"/>
            <p:cNvSpPr/>
            <p:nvPr/>
          </p:nvSpPr>
          <p:spPr>
            <a:xfrm rot="5400000">
              <a:off x="3559849" y="1592074"/>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3" name="Google Shape;1083;p17"/>
            <p:cNvSpPr/>
            <p:nvPr/>
          </p:nvSpPr>
          <p:spPr>
            <a:xfrm rot="5400000">
              <a:off x="3559849" y="1135179"/>
              <a:ext cx="83200" cy="86647"/>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4" name="Google Shape;1084;p17"/>
            <p:cNvSpPr/>
            <p:nvPr/>
          </p:nvSpPr>
          <p:spPr>
            <a:xfrm rot="5400000">
              <a:off x="3559849" y="678285"/>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5" name="Google Shape;1085;p17"/>
            <p:cNvSpPr/>
            <p:nvPr/>
          </p:nvSpPr>
          <p:spPr>
            <a:xfrm rot="5400000">
              <a:off x="3559849" y="22138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1086" name="Google Shape;1086;p17"/>
          <p:cNvSpPr/>
          <p:nvPr/>
        </p:nvSpPr>
        <p:spPr>
          <a:xfrm rot="-5400000">
            <a:off x="4314975" y="314475"/>
            <a:ext cx="3169350" cy="6488701"/>
          </a:xfrm>
          <a:custGeom>
            <a:rect b="b" l="l" r="r" t="t"/>
            <a:pathLst>
              <a:path extrusionOk="0" h="8649348" w="4225800">
                <a:moveTo>
                  <a:pt x="4225800" y="996131"/>
                </a:moveTo>
                <a:lnTo>
                  <a:pt x="4225799" y="8649348"/>
                </a:lnTo>
                <a:lnTo>
                  <a:pt x="0" y="8649348"/>
                </a:lnTo>
                <a:lnTo>
                  <a:pt x="1" y="0"/>
                </a:lnTo>
                <a:lnTo>
                  <a:pt x="3229669" y="0"/>
                </a:lnTo>
                <a:cubicBezTo>
                  <a:pt x="3779817" y="0"/>
                  <a:pt x="4225800" y="445983"/>
                  <a:pt x="4225800" y="996131"/>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87" name="Google Shape;1087;p17"/>
          <p:cNvSpPr txBox="1"/>
          <p:nvPr>
            <p:ph idx="11" type="ftr"/>
          </p:nvPr>
        </p:nvSpPr>
        <p:spPr>
          <a:xfrm rot="-5400000">
            <a:off x="7334759" y="2434793"/>
            <a:ext cx="2894846" cy="273915"/>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8" name="Google Shape;1088;p17"/>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1089" name="Google Shape;1089;p17"/>
          <p:cNvSpPr txBox="1"/>
          <p:nvPr>
            <p:ph idx="1" type="body"/>
          </p:nvPr>
        </p:nvSpPr>
        <p:spPr>
          <a:xfrm>
            <a:off x="412064" y="400624"/>
            <a:ext cx="2106765" cy="1133475"/>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090" name="Google Shape;1090;p17"/>
          <p:cNvSpPr txBox="1"/>
          <p:nvPr>
            <p:ph idx="2" type="body"/>
          </p:nvPr>
        </p:nvSpPr>
        <p:spPr>
          <a:xfrm>
            <a:off x="3016128" y="357188"/>
            <a:ext cx="3609044" cy="1188244"/>
          </a:xfrm>
          <a:prstGeom prst="rect">
            <a:avLst/>
          </a:prstGeom>
          <a:noFill/>
          <a:ln>
            <a:noFill/>
          </a:ln>
        </p:spPr>
        <p:txBody>
          <a:bodyPr anchorCtr="0" anchor="ctr" bIns="45700" lIns="0" spcFirstLastPara="1" rIns="0" wrap="square" tIns="45700">
            <a:normAutofit/>
          </a:bodyPr>
          <a:lstStyle>
            <a:lvl1pPr indent="-228600" lvl="0" marL="457200" algn="l">
              <a:lnSpc>
                <a:spcPct val="100000"/>
              </a:lnSpc>
              <a:spcBef>
                <a:spcPts val="300"/>
              </a:spcBef>
              <a:spcAft>
                <a:spcPts val="0"/>
              </a:spcAft>
              <a:buClr>
                <a:schemeClr val="lt1"/>
              </a:buClr>
              <a:buSzPts val="1400"/>
              <a:buFont typeface="Quattrocento Sans"/>
              <a:buNone/>
              <a:defRPr sz="1400">
                <a:solidFill>
                  <a:schemeClr val="lt1"/>
                </a:solidFill>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091" name="Google Shape;1091;p17"/>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p:cSld name="About Us">
    <p:spTree>
      <p:nvGrpSpPr>
        <p:cNvPr id="1092" name="Shape 1092"/>
        <p:cNvGrpSpPr/>
        <p:nvPr/>
      </p:nvGrpSpPr>
      <p:grpSpPr>
        <a:xfrm>
          <a:off x="0" y="0"/>
          <a:ext cx="0" cy="0"/>
          <a:chOff x="0" y="0"/>
          <a:chExt cx="0" cy="0"/>
        </a:xfrm>
      </p:grpSpPr>
      <p:sp>
        <p:nvSpPr>
          <p:cNvPr id="1093" name="Google Shape;1093;p18"/>
          <p:cNvSpPr/>
          <p:nvPr/>
        </p:nvSpPr>
        <p:spPr>
          <a:xfrm>
            <a:off x="5922501" y="0"/>
            <a:ext cx="3221499" cy="51435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94" name="Google Shape;1094;p18"/>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5" name="Google Shape;1095;p18"/>
          <p:cNvSpPr txBox="1"/>
          <p:nvPr>
            <p:ph idx="12" type="sldNum"/>
          </p:nvPr>
        </p:nvSpPr>
        <p:spPr>
          <a:xfrm>
            <a:off x="5220240" y="4623978"/>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1096" name="Google Shape;1096;p18"/>
          <p:cNvSpPr/>
          <p:nvPr>
            <p:ph idx="2" type="pic"/>
          </p:nvPr>
        </p:nvSpPr>
        <p:spPr>
          <a:xfrm>
            <a:off x="3946056" y="681540"/>
            <a:ext cx="3682221" cy="3564396"/>
          </a:xfrm>
          <a:prstGeom prst="rect">
            <a:avLst/>
          </a:prstGeom>
          <a:noFill/>
          <a:ln>
            <a:noFill/>
          </a:ln>
        </p:spPr>
      </p:sp>
      <p:grpSp>
        <p:nvGrpSpPr>
          <p:cNvPr id="1097" name="Google Shape;1097;p18"/>
          <p:cNvGrpSpPr/>
          <p:nvPr/>
        </p:nvGrpSpPr>
        <p:grpSpPr>
          <a:xfrm>
            <a:off x="6018655" y="2022005"/>
            <a:ext cx="3121333" cy="3088027"/>
            <a:chOff x="8022783" y="2696006"/>
            <a:chExt cx="4160694" cy="4117369"/>
          </a:xfrm>
        </p:grpSpPr>
        <p:sp>
          <p:nvSpPr>
            <p:cNvPr id="1098" name="Google Shape;1098;p18"/>
            <p:cNvSpPr/>
            <p:nvPr/>
          </p:nvSpPr>
          <p:spPr>
            <a:xfrm>
              <a:off x="9592691"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9" name="Google Shape;1099;p18"/>
            <p:cNvSpPr/>
            <p:nvPr/>
          </p:nvSpPr>
          <p:spPr>
            <a:xfrm>
              <a:off x="10049586"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0" name="Google Shape;1100;p18"/>
            <p:cNvSpPr/>
            <p:nvPr/>
          </p:nvSpPr>
          <p:spPr>
            <a:xfrm>
              <a:off x="10506480"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1" name="Google Shape;1101;p18"/>
            <p:cNvSpPr/>
            <p:nvPr/>
          </p:nvSpPr>
          <p:spPr>
            <a:xfrm>
              <a:off x="10963375" y="3365345"/>
              <a:ext cx="83200" cy="101150"/>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2" name="Google Shape;1102;p18"/>
            <p:cNvSpPr/>
            <p:nvPr/>
          </p:nvSpPr>
          <p:spPr>
            <a:xfrm>
              <a:off x="11420270" y="3365345"/>
              <a:ext cx="83200" cy="101150"/>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3" name="Google Shape;1103;p18"/>
            <p:cNvSpPr/>
            <p:nvPr/>
          </p:nvSpPr>
          <p:spPr>
            <a:xfrm>
              <a:off x="11877175" y="3365345"/>
              <a:ext cx="83240" cy="101150"/>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4" name="Google Shape;1104;p18"/>
            <p:cNvSpPr/>
            <p:nvPr/>
          </p:nvSpPr>
          <p:spPr>
            <a:xfrm>
              <a:off x="12100277"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5" name="Google Shape;1105;p18"/>
            <p:cNvSpPr/>
            <p:nvPr/>
          </p:nvSpPr>
          <p:spPr>
            <a:xfrm>
              <a:off x="11643382"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6" name="Google Shape;1106;p18"/>
            <p:cNvSpPr/>
            <p:nvPr/>
          </p:nvSpPr>
          <p:spPr>
            <a:xfrm>
              <a:off x="11186488"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7" name="Google Shape;1107;p18"/>
            <p:cNvSpPr/>
            <p:nvPr/>
          </p:nvSpPr>
          <p:spPr>
            <a:xfrm>
              <a:off x="10729593" y="3588459"/>
              <a:ext cx="83200" cy="101150"/>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8" name="Google Shape;1108;p18"/>
            <p:cNvSpPr/>
            <p:nvPr/>
          </p:nvSpPr>
          <p:spPr>
            <a:xfrm>
              <a:off x="10272699"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9" name="Google Shape;1109;p18"/>
            <p:cNvSpPr/>
            <p:nvPr/>
          </p:nvSpPr>
          <p:spPr>
            <a:xfrm>
              <a:off x="9815803"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0" name="Google Shape;1110;p18"/>
            <p:cNvSpPr/>
            <p:nvPr/>
          </p:nvSpPr>
          <p:spPr>
            <a:xfrm>
              <a:off x="9592691"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1" name="Google Shape;1111;p18"/>
            <p:cNvSpPr/>
            <p:nvPr/>
          </p:nvSpPr>
          <p:spPr>
            <a:xfrm>
              <a:off x="10049586"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2" name="Google Shape;1112;p18"/>
            <p:cNvSpPr/>
            <p:nvPr/>
          </p:nvSpPr>
          <p:spPr>
            <a:xfrm>
              <a:off x="10506480"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3" name="Google Shape;1113;p18"/>
            <p:cNvSpPr/>
            <p:nvPr/>
          </p:nvSpPr>
          <p:spPr>
            <a:xfrm>
              <a:off x="10963375" y="3811572"/>
              <a:ext cx="83200" cy="101150"/>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4" name="Google Shape;1114;p18"/>
            <p:cNvSpPr/>
            <p:nvPr/>
          </p:nvSpPr>
          <p:spPr>
            <a:xfrm>
              <a:off x="11420270" y="3811572"/>
              <a:ext cx="83200" cy="101150"/>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5" name="Google Shape;1115;p18"/>
            <p:cNvSpPr/>
            <p:nvPr/>
          </p:nvSpPr>
          <p:spPr>
            <a:xfrm>
              <a:off x="11877175" y="3811572"/>
              <a:ext cx="83240" cy="101150"/>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6" name="Google Shape;1116;p18"/>
            <p:cNvSpPr/>
            <p:nvPr/>
          </p:nvSpPr>
          <p:spPr>
            <a:xfrm>
              <a:off x="12100277"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7" name="Google Shape;1117;p18"/>
            <p:cNvSpPr/>
            <p:nvPr/>
          </p:nvSpPr>
          <p:spPr>
            <a:xfrm>
              <a:off x="11643382"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8" name="Google Shape;1118;p18"/>
            <p:cNvSpPr/>
            <p:nvPr/>
          </p:nvSpPr>
          <p:spPr>
            <a:xfrm>
              <a:off x="11186488"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9" name="Google Shape;1119;p18"/>
            <p:cNvSpPr/>
            <p:nvPr/>
          </p:nvSpPr>
          <p:spPr>
            <a:xfrm>
              <a:off x="10729593" y="4034684"/>
              <a:ext cx="83200" cy="101150"/>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0" name="Google Shape;1120;p18"/>
            <p:cNvSpPr/>
            <p:nvPr/>
          </p:nvSpPr>
          <p:spPr>
            <a:xfrm>
              <a:off x="10272699"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1" name="Google Shape;1121;p18"/>
            <p:cNvSpPr/>
            <p:nvPr/>
          </p:nvSpPr>
          <p:spPr>
            <a:xfrm>
              <a:off x="9815803"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2" name="Google Shape;1122;p18"/>
            <p:cNvSpPr/>
            <p:nvPr/>
          </p:nvSpPr>
          <p:spPr>
            <a:xfrm>
              <a:off x="9592691"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3" name="Google Shape;1123;p18"/>
            <p:cNvSpPr/>
            <p:nvPr/>
          </p:nvSpPr>
          <p:spPr>
            <a:xfrm>
              <a:off x="10049586"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4" name="Google Shape;1124;p18"/>
            <p:cNvSpPr/>
            <p:nvPr/>
          </p:nvSpPr>
          <p:spPr>
            <a:xfrm>
              <a:off x="10506480"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5" name="Google Shape;1125;p18"/>
            <p:cNvSpPr/>
            <p:nvPr/>
          </p:nvSpPr>
          <p:spPr>
            <a:xfrm>
              <a:off x="10963375" y="4257798"/>
              <a:ext cx="83200" cy="101150"/>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6" name="Google Shape;1126;p18"/>
            <p:cNvSpPr/>
            <p:nvPr/>
          </p:nvSpPr>
          <p:spPr>
            <a:xfrm>
              <a:off x="11420270" y="4257798"/>
              <a:ext cx="83200" cy="101150"/>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7" name="Google Shape;1127;p18"/>
            <p:cNvSpPr/>
            <p:nvPr/>
          </p:nvSpPr>
          <p:spPr>
            <a:xfrm>
              <a:off x="11877175" y="4257798"/>
              <a:ext cx="83240" cy="101150"/>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8" name="Google Shape;1128;p18"/>
            <p:cNvSpPr/>
            <p:nvPr/>
          </p:nvSpPr>
          <p:spPr>
            <a:xfrm>
              <a:off x="12100277"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9" name="Google Shape;1129;p18"/>
            <p:cNvSpPr/>
            <p:nvPr/>
          </p:nvSpPr>
          <p:spPr>
            <a:xfrm>
              <a:off x="11643382"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0" name="Google Shape;1130;p18"/>
            <p:cNvSpPr/>
            <p:nvPr/>
          </p:nvSpPr>
          <p:spPr>
            <a:xfrm>
              <a:off x="11186488"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1" name="Google Shape;1131;p18"/>
            <p:cNvSpPr/>
            <p:nvPr/>
          </p:nvSpPr>
          <p:spPr>
            <a:xfrm>
              <a:off x="10729593" y="4480911"/>
              <a:ext cx="83200" cy="101150"/>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2" name="Google Shape;1132;p18"/>
            <p:cNvSpPr/>
            <p:nvPr/>
          </p:nvSpPr>
          <p:spPr>
            <a:xfrm>
              <a:off x="10272699"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3" name="Google Shape;1133;p18"/>
            <p:cNvSpPr/>
            <p:nvPr/>
          </p:nvSpPr>
          <p:spPr>
            <a:xfrm>
              <a:off x="9815803"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4" name="Google Shape;1134;p18"/>
            <p:cNvSpPr/>
            <p:nvPr/>
          </p:nvSpPr>
          <p:spPr>
            <a:xfrm>
              <a:off x="9592691"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5" name="Google Shape;1135;p18"/>
            <p:cNvSpPr/>
            <p:nvPr/>
          </p:nvSpPr>
          <p:spPr>
            <a:xfrm>
              <a:off x="10049586"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6" name="Google Shape;1136;p18"/>
            <p:cNvSpPr/>
            <p:nvPr/>
          </p:nvSpPr>
          <p:spPr>
            <a:xfrm>
              <a:off x="10506480"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7" name="Google Shape;1137;p18"/>
            <p:cNvSpPr/>
            <p:nvPr/>
          </p:nvSpPr>
          <p:spPr>
            <a:xfrm>
              <a:off x="10963375" y="4704024"/>
              <a:ext cx="83200" cy="101150"/>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8" name="Google Shape;1138;p18"/>
            <p:cNvSpPr/>
            <p:nvPr/>
          </p:nvSpPr>
          <p:spPr>
            <a:xfrm>
              <a:off x="11420270" y="4704024"/>
              <a:ext cx="83200" cy="101150"/>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9" name="Google Shape;1139;p18"/>
            <p:cNvSpPr/>
            <p:nvPr/>
          </p:nvSpPr>
          <p:spPr>
            <a:xfrm>
              <a:off x="11877175" y="4704024"/>
              <a:ext cx="83240" cy="101150"/>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0" name="Google Shape;1140;p18"/>
            <p:cNvSpPr/>
            <p:nvPr/>
          </p:nvSpPr>
          <p:spPr>
            <a:xfrm>
              <a:off x="12100277"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1" name="Google Shape;1141;p18"/>
            <p:cNvSpPr/>
            <p:nvPr/>
          </p:nvSpPr>
          <p:spPr>
            <a:xfrm>
              <a:off x="11643382"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2" name="Google Shape;1142;p18"/>
            <p:cNvSpPr/>
            <p:nvPr/>
          </p:nvSpPr>
          <p:spPr>
            <a:xfrm>
              <a:off x="11186488"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3" name="Google Shape;1143;p18"/>
            <p:cNvSpPr/>
            <p:nvPr/>
          </p:nvSpPr>
          <p:spPr>
            <a:xfrm>
              <a:off x="10729593" y="4927137"/>
              <a:ext cx="83200" cy="101150"/>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4" name="Google Shape;1144;p18"/>
            <p:cNvSpPr/>
            <p:nvPr/>
          </p:nvSpPr>
          <p:spPr>
            <a:xfrm>
              <a:off x="10272699"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5" name="Google Shape;1145;p18"/>
            <p:cNvSpPr/>
            <p:nvPr/>
          </p:nvSpPr>
          <p:spPr>
            <a:xfrm>
              <a:off x="9815803"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6" name="Google Shape;1146;p18"/>
            <p:cNvSpPr/>
            <p:nvPr/>
          </p:nvSpPr>
          <p:spPr>
            <a:xfrm>
              <a:off x="9592691"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7" name="Google Shape;1147;p18"/>
            <p:cNvSpPr/>
            <p:nvPr/>
          </p:nvSpPr>
          <p:spPr>
            <a:xfrm>
              <a:off x="10049586"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8" name="Google Shape;1148;p18"/>
            <p:cNvSpPr/>
            <p:nvPr/>
          </p:nvSpPr>
          <p:spPr>
            <a:xfrm>
              <a:off x="10506480"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9" name="Google Shape;1149;p18"/>
            <p:cNvSpPr/>
            <p:nvPr/>
          </p:nvSpPr>
          <p:spPr>
            <a:xfrm>
              <a:off x="10963375" y="5150250"/>
              <a:ext cx="83200" cy="101150"/>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0" name="Google Shape;1150;p18"/>
            <p:cNvSpPr/>
            <p:nvPr/>
          </p:nvSpPr>
          <p:spPr>
            <a:xfrm>
              <a:off x="11420270" y="5150250"/>
              <a:ext cx="83200" cy="101150"/>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1" name="Google Shape;1151;p18"/>
            <p:cNvSpPr/>
            <p:nvPr/>
          </p:nvSpPr>
          <p:spPr>
            <a:xfrm>
              <a:off x="11877175" y="5150250"/>
              <a:ext cx="83240" cy="101150"/>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2" name="Google Shape;1152;p18"/>
            <p:cNvSpPr/>
            <p:nvPr/>
          </p:nvSpPr>
          <p:spPr>
            <a:xfrm>
              <a:off x="12100277"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3" name="Google Shape;1153;p18"/>
            <p:cNvSpPr/>
            <p:nvPr/>
          </p:nvSpPr>
          <p:spPr>
            <a:xfrm>
              <a:off x="11643382"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4" name="Google Shape;1154;p18"/>
            <p:cNvSpPr/>
            <p:nvPr/>
          </p:nvSpPr>
          <p:spPr>
            <a:xfrm>
              <a:off x="11186488"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5" name="Google Shape;1155;p18"/>
            <p:cNvSpPr/>
            <p:nvPr/>
          </p:nvSpPr>
          <p:spPr>
            <a:xfrm>
              <a:off x="10729593" y="5373379"/>
              <a:ext cx="83200" cy="101210"/>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6" name="Google Shape;1156;p18"/>
            <p:cNvSpPr/>
            <p:nvPr/>
          </p:nvSpPr>
          <p:spPr>
            <a:xfrm>
              <a:off x="10272699"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7" name="Google Shape;1157;p18"/>
            <p:cNvSpPr/>
            <p:nvPr/>
          </p:nvSpPr>
          <p:spPr>
            <a:xfrm>
              <a:off x="9815803"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8" name="Google Shape;1158;p18"/>
            <p:cNvSpPr/>
            <p:nvPr/>
          </p:nvSpPr>
          <p:spPr>
            <a:xfrm>
              <a:off x="9592691"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9" name="Google Shape;1159;p18"/>
            <p:cNvSpPr/>
            <p:nvPr/>
          </p:nvSpPr>
          <p:spPr>
            <a:xfrm>
              <a:off x="10049586"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0" name="Google Shape;1160;p18"/>
            <p:cNvSpPr/>
            <p:nvPr/>
          </p:nvSpPr>
          <p:spPr>
            <a:xfrm>
              <a:off x="10506480"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1" name="Google Shape;1161;p18"/>
            <p:cNvSpPr/>
            <p:nvPr/>
          </p:nvSpPr>
          <p:spPr>
            <a:xfrm>
              <a:off x="10963375" y="5596565"/>
              <a:ext cx="83200" cy="101150"/>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2" name="Google Shape;1162;p18"/>
            <p:cNvSpPr/>
            <p:nvPr/>
          </p:nvSpPr>
          <p:spPr>
            <a:xfrm>
              <a:off x="11420270" y="5596565"/>
              <a:ext cx="83200" cy="101150"/>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3" name="Google Shape;1163;p18"/>
            <p:cNvSpPr/>
            <p:nvPr/>
          </p:nvSpPr>
          <p:spPr>
            <a:xfrm>
              <a:off x="11877175" y="5596565"/>
              <a:ext cx="83240" cy="101150"/>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4" name="Google Shape;1164;p18"/>
            <p:cNvSpPr/>
            <p:nvPr/>
          </p:nvSpPr>
          <p:spPr>
            <a:xfrm>
              <a:off x="12100277"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5" name="Google Shape;1165;p18"/>
            <p:cNvSpPr/>
            <p:nvPr/>
          </p:nvSpPr>
          <p:spPr>
            <a:xfrm>
              <a:off x="11643382"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6" name="Google Shape;1166;p18"/>
            <p:cNvSpPr/>
            <p:nvPr/>
          </p:nvSpPr>
          <p:spPr>
            <a:xfrm>
              <a:off x="11186488"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7" name="Google Shape;1167;p18"/>
            <p:cNvSpPr/>
            <p:nvPr/>
          </p:nvSpPr>
          <p:spPr>
            <a:xfrm>
              <a:off x="10729593" y="5819678"/>
              <a:ext cx="83200" cy="101150"/>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8" name="Google Shape;1168;p18"/>
            <p:cNvSpPr/>
            <p:nvPr/>
          </p:nvSpPr>
          <p:spPr>
            <a:xfrm>
              <a:off x="10272699"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9" name="Google Shape;1169;p18"/>
            <p:cNvSpPr/>
            <p:nvPr/>
          </p:nvSpPr>
          <p:spPr>
            <a:xfrm>
              <a:off x="9815803"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0" name="Google Shape;1170;p18"/>
            <p:cNvSpPr/>
            <p:nvPr/>
          </p:nvSpPr>
          <p:spPr>
            <a:xfrm>
              <a:off x="9592691"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1" name="Google Shape;1171;p18"/>
            <p:cNvSpPr/>
            <p:nvPr/>
          </p:nvSpPr>
          <p:spPr>
            <a:xfrm>
              <a:off x="10049586"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2" name="Google Shape;1172;p18"/>
            <p:cNvSpPr/>
            <p:nvPr/>
          </p:nvSpPr>
          <p:spPr>
            <a:xfrm>
              <a:off x="10506480"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3" name="Google Shape;1173;p18"/>
            <p:cNvSpPr/>
            <p:nvPr/>
          </p:nvSpPr>
          <p:spPr>
            <a:xfrm>
              <a:off x="10963375" y="6042791"/>
              <a:ext cx="83200" cy="101150"/>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4" name="Google Shape;1174;p18"/>
            <p:cNvSpPr/>
            <p:nvPr/>
          </p:nvSpPr>
          <p:spPr>
            <a:xfrm>
              <a:off x="11420270" y="6042791"/>
              <a:ext cx="83200" cy="101150"/>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5" name="Google Shape;1175;p18"/>
            <p:cNvSpPr/>
            <p:nvPr/>
          </p:nvSpPr>
          <p:spPr>
            <a:xfrm>
              <a:off x="11877175" y="6042791"/>
              <a:ext cx="83240" cy="101150"/>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6" name="Google Shape;1176;p18"/>
            <p:cNvSpPr/>
            <p:nvPr/>
          </p:nvSpPr>
          <p:spPr>
            <a:xfrm>
              <a:off x="12100277"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7" name="Google Shape;1177;p18"/>
            <p:cNvSpPr/>
            <p:nvPr/>
          </p:nvSpPr>
          <p:spPr>
            <a:xfrm>
              <a:off x="11643382"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8" name="Google Shape;1178;p18"/>
            <p:cNvSpPr/>
            <p:nvPr/>
          </p:nvSpPr>
          <p:spPr>
            <a:xfrm>
              <a:off x="11186488"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9" name="Google Shape;1179;p18"/>
            <p:cNvSpPr/>
            <p:nvPr/>
          </p:nvSpPr>
          <p:spPr>
            <a:xfrm>
              <a:off x="10729593" y="6265904"/>
              <a:ext cx="83200" cy="101150"/>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0" name="Google Shape;1180;p18"/>
            <p:cNvSpPr/>
            <p:nvPr/>
          </p:nvSpPr>
          <p:spPr>
            <a:xfrm>
              <a:off x="10272699"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1" name="Google Shape;1181;p18"/>
            <p:cNvSpPr/>
            <p:nvPr/>
          </p:nvSpPr>
          <p:spPr>
            <a:xfrm>
              <a:off x="9815803"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2" name="Google Shape;1182;p18"/>
            <p:cNvSpPr/>
            <p:nvPr/>
          </p:nvSpPr>
          <p:spPr>
            <a:xfrm>
              <a:off x="9592691"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3" name="Google Shape;1183;p18"/>
            <p:cNvSpPr/>
            <p:nvPr/>
          </p:nvSpPr>
          <p:spPr>
            <a:xfrm>
              <a:off x="10049586"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4" name="Google Shape;1184;p18"/>
            <p:cNvSpPr/>
            <p:nvPr/>
          </p:nvSpPr>
          <p:spPr>
            <a:xfrm>
              <a:off x="10506480"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5" name="Google Shape;1185;p18"/>
            <p:cNvSpPr/>
            <p:nvPr/>
          </p:nvSpPr>
          <p:spPr>
            <a:xfrm>
              <a:off x="10963375" y="6489032"/>
              <a:ext cx="83200" cy="101210"/>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6" name="Google Shape;1186;p18"/>
            <p:cNvSpPr/>
            <p:nvPr/>
          </p:nvSpPr>
          <p:spPr>
            <a:xfrm>
              <a:off x="11420270" y="6489032"/>
              <a:ext cx="83200" cy="101210"/>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7" name="Google Shape;1187;p18"/>
            <p:cNvSpPr/>
            <p:nvPr/>
          </p:nvSpPr>
          <p:spPr>
            <a:xfrm>
              <a:off x="11877174" y="6489032"/>
              <a:ext cx="83242" cy="101210"/>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8" name="Google Shape;1188;p18"/>
            <p:cNvSpPr/>
            <p:nvPr/>
          </p:nvSpPr>
          <p:spPr>
            <a:xfrm>
              <a:off x="12100277"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9" name="Google Shape;1189;p18"/>
            <p:cNvSpPr/>
            <p:nvPr/>
          </p:nvSpPr>
          <p:spPr>
            <a:xfrm>
              <a:off x="11643382"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0" name="Google Shape;1190;p18"/>
            <p:cNvSpPr/>
            <p:nvPr/>
          </p:nvSpPr>
          <p:spPr>
            <a:xfrm>
              <a:off x="11186488"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1" name="Google Shape;1191;p18"/>
            <p:cNvSpPr/>
            <p:nvPr/>
          </p:nvSpPr>
          <p:spPr>
            <a:xfrm>
              <a:off x="10729593" y="6712225"/>
              <a:ext cx="83200" cy="101150"/>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2" name="Google Shape;1192;p18"/>
            <p:cNvSpPr/>
            <p:nvPr/>
          </p:nvSpPr>
          <p:spPr>
            <a:xfrm>
              <a:off x="10272699"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3" name="Google Shape;1193;p18"/>
            <p:cNvSpPr/>
            <p:nvPr/>
          </p:nvSpPr>
          <p:spPr>
            <a:xfrm>
              <a:off x="9815803"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4" name="Google Shape;1194;p18"/>
            <p:cNvSpPr/>
            <p:nvPr/>
          </p:nvSpPr>
          <p:spPr>
            <a:xfrm>
              <a:off x="9592691" y="2919119"/>
              <a:ext cx="83200" cy="101150"/>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5" name="Google Shape;1195;p18"/>
            <p:cNvSpPr/>
            <p:nvPr/>
          </p:nvSpPr>
          <p:spPr>
            <a:xfrm>
              <a:off x="10049586" y="2919119"/>
              <a:ext cx="83200" cy="101150"/>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6" name="Google Shape;1196;p18"/>
            <p:cNvSpPr/>
            <p:nvPr/>
          </p:nvSpPr>
          <p:spPr>
            <a:xfrm>
              <a:off x="10506480" y="2919119"/>
              <a:ext cx="83200" cy="101150"/>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7" name="Google Shape;1197;p18"/>
            <p:cNvSpPr/>
            <p:nvPr/>
          </p:nvSpPr>
          <p:spPr>
            <a:xfrm>
              <a:off x="10963375" y="2919119"/>
              <a:ext cx="83200" cy="101150"/>
            </a:xfrm>
            <a:custGeom>
              <a:rect b="b" l="l" r="r" t="t"/>
              <a:pathLst>
                <a:path extrusionOk="0" h="160496" w="184213">
                  <a:moveTo>
                    <a:pt x="184213"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8" name="Google Shape;1198;p18"/>
            <p:cNvSpPr/>
            <p:nvPr/>
          </p:nvSpPr>
          <p:spPr>
            <a:xfrm>
              <a:off x="11420270" y="2919119"/>
              <a:ext cx="83200" cy="101150"/>
            </a:xfrm>
            <a:custGeom>
              <a:rect b="b" l="l" r="r" t="t"/>
              <a:pathLst>
                <a:path extrusionOk="0" h="160496" w="184213">
                  <a:moveTo>
                    <a:pt x="184213"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9" name="Google Shape;1199;p18"/>
            <p:cNvSpPr/>
            <p:nvPr/>
          </p:nvSpPr>
          <p:spPr>
            <a:xfrm>
              <a:off x="11877175" y="2919119"/>
              <a:ext cx="83240" cy="101150"/>
            </a:xfrm>
            <a:custGeom>
              <a:rect b="b" l="l" r="r" t="t"/>
              <a:pathLst>
                <a:path extrusionOk="0" h="160496" w="184308">
                  <a:moveTo>
                    <a:pt x="184309"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0" name="Google Shape;1200;p18"/>
            <p:cNvSpPr/>
            <p:nvPr/>
          </p:nvSpPr>
          <p:spPr>
            <a:xfrm>
              <a:off x="12100277"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1" name="Google Shape;1201;p18"/>
            <p:cNvSpPr/>
            <p:nvPr/>
          </p:nvSpPr>
          <p:spPr>
            <a:xfrm>
              <a:off x="11643382"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2" name="Google Shape;1202;p18"/>
            <p:cNvSpPr/>
            <p:nvPr/>
          </p:nvSpPr>
          <p:spPr>
            <a:xfrm>
              <a:off x="11186488"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3" name="Google Shape;1203;p18"/>
            <p:cNvSpPr/>
            <p:nvPr/>
          </p:nvSpPr>
          <p:spPr>
            <a:xfrm>
              <a:off x="10729593" y="3142232"/>
              <a:ext cx="83200" cy="101150"/>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4" name="Google Shape;1204;p18"/>
            <p:cNvSpPr/>
            <p:nvPr/>
          </p:nvSpPr>
          <p:spPr>
            <a:xfrm>
              <a:off x="10272699"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5" name="Google Shape;1205;p18"/>
            <p:cNvSpPr/>
            <p:nvPr/>
          </p:nvSpPr>
          <p:spPr>
            <a:xfrm>
              <a:off x="9815803"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6" name="Google Shape;1206;p18"/>
            <p:cNvSpPr/>
            <p:nvPr/>
          </p:nvSpPr>
          <p:spPr>
            <a:xfrm>
              <a:off x="8256628" y="3365345"/>
              <a:ext cx="83200" cy="101150"/>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7" name="Google Shape;1207;p18"/>
            <p:cNvSpPr/>
            <p:nvPr/>
          </p:nvSpPr>
          <p:spPr>
            <a:xfrm>
              <a:off x="8713523"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8" name="Google Shape;1208;p18"/>
            <p:cNvSpPr/>
            <p:nvPr/>
          </p:nvSpPr>
          <p:spPr>
            <a:xfrm>
              <a:off x="9170417"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9" name="Google Shape;1209;p18"/>
            <p:cNvSpPr/>
            <p:nvPr/>
          </p:nvSpPr>
          <p:spPr>
            <a:xfrm>
              <a:off x="9393529"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0" name="Google Shape;1210;p18"/>
            <p:cNvSpPr/>
            <p:nvPr/>
          </p:nvSpPr>
          <p:spPr>
            <a:xfrm>
              <a:off x="8936635"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1" name="Google Shape;1211;p18"/>
            <p:cNvSpPr/>
            <p:nvPr/>
          </p:nvSpPr>
          <p:spPr>
            <a:xfrm>
              <a:off x="8479740"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2" name="Google Shape;1212;p18"/>
            <p:cNvSpPr/>
            <p:nvPr/>
          </p:nvSpPr>
          <p:spPr>
            <a:xfrm>
              <a:off x="8022783"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3" name="Google Shape;1213;p18"/>
            <p:cNvSpPr/>
            <p:nvPr/>
          </p:nvSpPr>
          <p:spPr>
            <a:xfrm>
              <a:off x="8256628" y="3811572"/>
              <a:ext cx="83200" cy="101150"/>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4" name="Google Shape;1214;p18"/>
            <p:cNvSpPr/>
            <p:nvPr/>
          </p:nvSpPr>
          <p:spPr>
            <a:xfrm>
              <a:off x="8713523"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5" name="Google Shape;1215;p18"/>
            <p:cNvSpPr/>
            <p:nvPr/>
          </p:nvSpPr>
          <p:spPr>
            <a:xfrm>
              <a:off x="9170417"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6" name="Google Shape;1216;p18"/>
            <p:cNvSpPr/>
            <p:nvPr/>
          </p:nvSpPr>
          <p:spPr>
            <a:xfrm>
              <a:off x="9393529"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7" name="Google Shape;1217;p18"/>
            <p:cNvSpPr/>
            <p:nvPr/>
          </p:nvSpPr>
          <p:spPr>
            <a:xfrm>
              <a:off x="8936635"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8" name="Google Shape;1218;p18"/>
            <p:cNvSpPr/>
            <p:nvPr/>
          </p:nvSpPr>
          <p:spPr>
            <a:xfrm>
              <a:off x="8479740"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9" name="Google Shape;1219;p18"/>
            <p:cNvSpPr/>
            <p:nvPr/>
          </p:nvSpPr>
          <p:spPr>
            <a:xfrm>
              <a:off x="8022783"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0" name="Google Shape;1220;p18"/>
            <p:cNvSpPr/>
            <p:nvPr/>
          </p:nvSpPr>
          <p:spPr>
            <a:xfrm>
              <a:off x="8256628" y="4257798"/>
              <a:ext cx="83200" cy="101150"/>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1" name="Google Shape;1221;p18"/>
            <p:cNvSpPr/>
            <p:nvPr/>
          </p:nvSpPr>
          <p:spPr>
            <a:xfrm>
              <a:off x="8713523"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2" name="Google Shape;1222;p18"/>
            <p:cNvSpPr/>
            <p:nvPr/>
          </p:nvSpPr>
          <p:spPr>
            <a:xfrm>
              <a:off x="9170417"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3" name="Google Shape;1223;p18"/>
            <p:cNvSpPr/>
            <p:nvPr/>
          </p:nvSpPr>
          <p:spPr>
            <a:xfrm>
              <a:off x="9393529"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4" name="Google Shape;1224;p18"/>
            <p:cNvSpPr/>
            <p:nvPr/>
          </p:nvSpPr>
          <p:spPr>
            <a:xfrm>
              <a:off x="8936635"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5" name="Google Shape;1225;p18"/>
            <p:cNvSpPr/>
            <p:nvPr/>
          </p:nvSpPr>
          <p:spPr>
            <a:xfrm>
              <a:off x="8479740"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6" name="Google Shape;1226;p18"/>
            <p:cNvSpPr/>
            <p:nvPr/>
          </p:nvSpPr>
          <p:spPr>
            <a:xfrm>
              <a:off x="8022783"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7" name="Google Shape;1227;p18"/>
            <p:cNvSpPr/>
            <p:nvPr/>
          </p:nvSpPr>
          <p:spPr>
            <a:xfrm>
              <a:off x="8256628" y="4704024"/>
              <a:ext cx="83200" cy="101150"/>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8" name="Google Shape;1228;p18"/>
            <p:cNvSpPr/>
            <p:nvPr/>
          </p:nvSpPr>
          <p:spPr>
            <a:xfrm>
              <a:off x="8713523"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9" name="Google Shape;1229;p18"/>
            <p:cNvSpPr/>
            <p:nvPr/>
          </p:nvSpPr>
          <p:spPr>
            <a:xfrm>
              <a:off x="9170417"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0" name="Google Shape;1230;p18"/>
            <p:cNvSpPr/>
            <p:nvPr/>
          </p:nvSpPr>
          <p:spPr>
            <a:xfrm>
              <a:off x="9393529"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1" name="Google Shape;1231;p18"/>
            <p:cNvSpPr/>
            <p:nvPr/>
          </p:nvSpPr>
          <p:spPr>
            <a:xfrm>
              <a:off x="8936635"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2" name="Google Shape;1232;p18"/>
            <p:cNvSpPr/>
            <p:nvPr/>
          </p:nvSpPr>
          <p:spPr>
            <a:xfrm>
              <a:off x="8479740"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3" name="Google Shape;1233;p18"/>
            <p:cNvSpPr/>
            <p:nvPr/>
          </p:nvSpPr>
          <p:spPr>
            <a:xfrm>
              <a:off x="8022783"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4" name="Google Shape;1234;p18"/>
            <p:cNvSpPr/>
            <p:nvPr/>
          </p:nvSpPr>
          <p:spPr>
            <a:xfrm>
              <a:off x="8256628" y="5150250"/>
              <a:ext cx="83200" cy="101150"/>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5" name="Google Shape;1235;p18"/>
            <p:cNvSpPr/>
            <p:nvPr/>
          </p:nvSpPr>
          <p:spPr>
            <a:xfrm>
              <a:off x="8713523"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6" name="Google Shape;1236;p18"/>
            <p:cNvSpPr/>
            <p:nvPr/>
          </p:nvSpPr>
          <p:spPr>
            <a:xfrm>
              <a:off x="9170417"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7" name="Google Shape;1237;p18"/>
            <p:cNvSpPr/>
            <p:nvPr/>
          </p:nvSpPr>
          <p:spPr>
            <a:xfrm>
              <a:off x="9393529"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8" name="Google Shape;1238;p18"/>
            <p:cNvSpPr/>
            <p:nvPr/>
          </p:nvSpPr>
          <p:spPr>
            <a:xfrm>
              <a:off x="8936635"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9" name="Google Shape;1239;p18"/>
            <p:cNvSpPr/>
            <p:nvPr/>
          </p:nvSpPr>
          <p:spPr>
            <a:xfrm>
              <a:off x="8479740"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0" name="Google Shape;1240;p18"/>
            <p:cNvSpPr/>
            <p:nvPr/>
          </p:nvSpPr>
          <p:spPr>
            <a:xfrm>
              <a:off x="8022783"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1" name="Google Shape;1241;p18"/>
            <p:cNvSpPr/>
            <p:nvPr/>
          </p:nvSpPr>
          <p:spPr>
            <a:xfrm>
              <a:off x="8256628" y="5596565"/>
              <a:ext cx="83200" cy="101150"/>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2" name="Google Shape;1242;p18"/>
            <p:cNvSpPr/>
            <p:nvPr/>
          </p:nvSpPr>
          <p:spPr>
            <a:xfrm>
              <a:off x="8713523"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3" name="Google Shape;1243;p18"/>
            <p:cNvSpPr/>
            <p:nvPr/>
          </p:nvSpPr>
          <p:spPr>
            <a:xfrm>
              <a:off x="9170417"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4" name="Google Shape;1244;p18"/>
            <p:cNvSpPr/>
            <p:nvPr/>
          </p:nvSpPr>
          <p:spPr>
            <a:xfrm>
              <a:off x="9393529"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5" name="Google Shape;1245;p18"/>
            <p:cNvSpPr/>
            <p:nvPr/>
          </p:nvSpPr>
          <p:spPr>
            <a:xfrm>
              <a:off x="8936635"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6" name="Google Shape;1246;p18"/>
            <p:cNvSpPr/>
            <p:nvPr/>
          </p:nvSpPr>
          <p:spPr>
            <a:xfrm>
              <a:off x="8479740"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7" name="Google Shape;1247;p18"/>
            <p:cNvSpPr/>
            <p:nvPr/>
          </p:nvSpPr>
          <p:spPr>
            <a:xfrm>
              <a:off x="8022783"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8" name="Google Shape;1248;p18"/>
            <p:cNvSpPr/>
            <p:nvPr/>
          </p:nvSpPr>
          <p:spPr>
            <a:xfrm>
              <a:off x="8256628" y="6042791"/>
              <a:ext cx="83200" cy="101150"/>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9" name="Google Shape;1249;p18"/>
            <p:cNvSpPr/>
            <p:nvPr/>
          </p:nvSpPr>
          <p:spPr>
            <a:xfrm>
              <a:off x="8713523"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0" name="Google Shape;1250;p18"/>
            <p:cNvSpPr/>
            <p:nvPr/>
          </p:nvSpPr>
          <p:spPr>
            <a:xfrm>
              <a:off x="9170417"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1" name="Google Shape;1251;p18"/>
            <p:cNvSpPr/>
            <p:nvPr/>
          </p:nvSpPr>
          <p:spPr>
            <a:xfrm>
              <a:off x="9393529"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2" name="Google Shape;1252;p18"/>
            <p:cNvSpPr/>
            <p:nvPr/>
          </p:nvSpPr>
          <p:spPr>
            <a:xfrm>
              <a:off x="8936635"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3" name="Google Shape;1253;p18"/>
            <p:cNvSpPr/>
            <p:nvPr/>
          </p:nvSpPr>
          <p:spPr>
            <a:xfrm>
              <a:off x="8479740"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4" name="Google Shape;1254;p18"/>
            <p:cNvSpPr/>
            <p:nvPr/>
          </p:nvSpPr>
          <p:spPr>
            <a:xfrm>
              <a:off x="8022783"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5" name="Google Shape;1255;p18"/>
            <p:cNvSpPr/>
            <p:nvPr/>
          </p:nvSpPr>
          <p:spPr>
            <a:xfrm>
              <a:off x="8256628" y="6489032"/>
              <a:ext cx="83200" cy="101210"/>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6" name="Google Shape;1256;p18"/>
            <p:cNvSpPr/>
            <p:nvPr/>
          </p:nvSpPr>
          <p:spPr>
            <a:xfrm>
              <a:off x="8713523"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7" name="Google Shape;1257;p18"/>
            <p:cNvSpPr/>
            <p:nvPr/>
          </p:nvSpPr>
          <p:spPr>
            <a:xfrm>
              <a:off x="9170417"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8" name="Google Shape;1258;p18"/>
            <p:cNvSpPr/>
            <p:nvPr/>
          </p:nvSpPr>
          <p:spPr>
            <a:xfrm>
              <a:off x="9393529"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9" name="Google Shape;1259;p18"/>
            <p:cNvSpPr/>
            <p:nvPr/>
          </p:nvSpPr>
          <p:spPr>
            <a:xfrm>
              <a:off x="8936635"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0" name="Google Shape;1260;p18"/>
            <p:cNvSpPr/>
            <p:nvPr/>
          </p:nvSpPr>
          <p:spPr>
            <a:xfrm>
              <a:off x="8479740"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1" name="Google Shape;1261;p18"/>
            <p:cNvSpPr/>
            <p:nvPr/>
          </p:nvSpPr>
          <p:spPr>
            <a:xfrm>
              <a:off x="8022783"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2" name="Google Shape;1262;p18"/>
            <p:cNvSpPr/>
            <p:nvPr/>
          </p:nvSpPr>
          <p:spPr>
            <a:xfrm>
              <a:off x="8256628" y="2919119"/>
              <a:ext cx="83200" cy="101150"/>
            </a:xfrm>
            <a:custGeom>
              <a:rect b="b" l="l" r="r" t="t"/>
              <a:pathLst>
                <a:path extrusionOk="0" h="160496" w="184213">
                  <a:moveTo>
                    <a:pt x="184213"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3" name="Google Shape;1263;p18"/>
            <p:cNvSpPr/>
            <p:nvPr/>
          </p:nvSpPr>
          <p:spPr>
            <a:xfrm>
              <a:off x="8713523" y="2919119"/>
              <a:ext cx="83200" cy="101150"/>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4" name="Google Shape;1264;p18"/>
            <p:cNvSpPr/>
            <p:nvPr/>
          </p:nvSpPr>
          <p:spPr>
            <a:xfrm>
              <a:off x="9170417" y="2919119"/>
              <a:ext cx="83200" cy="101150"/>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5" name="Google Shape;1265;p18"/>
            <p:cNvSpPr/>
            <p:nvPr/>
          </p:nvSpPr>
          <p:spPr>
            <a:xfrm>
              <a:off x="9393529"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6" name="Google Shape;1266;p18"/>
            <p:cNvSpPr/>
            <p:nvPr/>
          </p:nvSpPr>
          <p:spPr>
            <a:xfrm>
              <a:off x="8936635"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7" name="Google Shape;1267;p18"/>
            <p:cNvSpPr/>
            <p:nvPr/>
          </p:nvSpPr>
          <p:spPr>
            <a:xfrm>
              <a:off x="8479740"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8" name="Google Shape;1268;p18"/>
            <p:cNvSpPr/>
            <p:nvPr/>
          </p:nvSpPr>
          <p:spPr>
            <a:xfrm>
              <a:off x="8022783"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9" name="Google Shape;1269;p18"/>
            <p:cNvSpPr/>
            <p:nvPr/>
          </p:nvSpPr>
          <p:spPr>
            <a:xfrm>
              <a:off x="12100277"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0" name="Google Shape;1270;p18"/>
            <p:cNvSpPr/>
            <p:nvPr/>
          </p:nvSpPr>
          <p:spPr>
            <a:xfrm>
              <a:off x="11643382"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1" name="Google Shape;1271;p18"/>
            <p:cNvSpPr/>
            <p:nvPr/>
          </p:nvSpPr>
          <p:spPr>
            <a:xfrm>
              <a:off x="11186488"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2" name="Google Shape;1272;p18"/>
            <p:cNvSpPr/>
            <p:nvPr/>
          </p:nvSpPr>
          <p:spPr>
            <a:xfrm>
              <a:off x="10729593" y="2696006"/>
              <a:ext cx="83200" cy="101150"/>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3" name="Google Shape;1273;p18"/>
            <p:cNvSpPr/>
            <p:nvPr/>
          </p:nvSpPr>
          <p:spPr>
            <a:xfrm>
              <a:off x="10272699"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4" name="Google Shape;1274;p18"/>
            <p:cNvSpPr/>
            <p:nvPr/>
          </p:nvSpPr>
          <p:spPr>
            <a:xfrm>
              <a:off x="9815803"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5" name="Google Shape;1275;p18"/>
            <p:cNvSpPr/>
            <p:nvPr/>
          </p:nvSpPr>
          <p:spPr>
            <a:xfrm>
              <a:off x="9393529"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6" name="Google Shape;1276;p18"/>
            <p:cNvSpPr/>
            <p:nvPr/>
          </p:nvSpPr>
          <p:spPr>
            <a:xfrm>
              <a:off x="8936635"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7" name="Google Shape;1277;p18"/>
            <p:cNvSpPr/>
            <p:nvPr/>
          </p:nvSpPr>
          <p:spPr>
            <a:xfrm>
              <a:off x="8479740"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8" name="Google Shape;1278;p18"/>
            <p:cNvSpPr/>
            <p:nvPr/>
          </p:nvSpPr>
          <p:spPr>
            <a:xfrm>
              <a:off x="8022783"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1279" name="Google Shape;1279;p18"/>
          <p:cNvSpPr/>
          <p:nvPr/>
        </p:nvSpPr>
        <p:spPr>
          <a:xfrm>
            <a:off x="5835938" y="4542761"/>
            <a:ext cx="82939" cy="519097"/>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280" name="Google Shape;1280;p18"/>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A picture containing symbol, font, logo, graphics&#10;&#10;Description automatically generated" id="1281" name="Google Shape;1281;p18"/>
          <p:cNvPicPr preferRelativeResize="0"/>
          <p:nvPr/>
        </p:nvPicPr>
        <p:blipFill rotWithShape="1">
          <a:blip r:embed="rId2">
            <a:alphaModFix/>
          </a:blip>
          <a:srcRect b="0" l="0" r="0" t="0"/>
          <a:stretch/>
        </p:blipFill>
        <p:spPr>
          <a:xfrm>
            <a:off x="8349589" y="440650"/>
            <a:ext cx="622897" cy="615239"/>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282" name="Shape 1282"/>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283" name="Shape 1283"/>
        <p:cNvGrpSpPr/>
        <p:nvPr/>
      </p:nvGrpSpPr>
      <p:grpSpPr>
        <a:xfrm>
          <a:off x="0" y="0"/>
          <a:ext cx="0" cy="0"/>
          <a:chOff x="0" y="0"/>
          <a:chExt cx="0" cy="0"/>
        </a:xfrm>
      </p:grpSpPr>
      <p:sp>
        <p:nvSpPr>
          <p:cNvPr id="1284" name="Google Shape;1284;p20"/>
          <p:cNvSpPr txBox="1"/>
          <p:nvPr>
            <p:ph idx="1" type="body"/>
          </p:nvPr>
        </p:nvSpPr>
        <p:spPr>
          <a:xfrm rot="5400000">
            <a:off x="2701598" y="-1390579"/>
            <a:ext cx="3740804" cy="82296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285" name="Google Shape;1285;p20"/>
          <p:cNvSpPr txBox="1"/>
          <p:nvPr>
            <p:ph idx="10" type="dt"/>
          </p:nvPr>
        </p:nvSpPr>
        <p:spPr>
          <a:xfrm>
            <a:off x="6760567" y="4270177"/>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6" name="Google Shape;1286;p20"/>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7" name="Google Shape;1287;p20"/>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1288" name="Google Shape;1288;p20"/>
          <p:cNvSpPr/>
          <p:nvPr/>
        </p:nvSpPr>
        <p:spPr>
          <a:xfrm>
            <a:off x="381000" y="318045"/>
            <a:ext cx="9433048" cy="715388"/>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70C0"/>
              </a:buClr>
              <a:buSzPts val="1800"/>
              <a:buFont typeface="Quattrocento Sans"/>
              <a:buNone/>
            </a:pPr>
            <a:r>
              <a:rPr b="1" i="0" lang="en" sz="1800" u="none" cap="none" strike="noStrike">
                <a:solidFill>
                  <a:srgbClr val="0070C0"/>
                </a:solidFill>
                <a:latin typeface="Quattrocento Sans"/>
                <a:ea typeface="Quattrocento Sans"/>
                <a:cs typeface="Quattrocento Sans"/>
                <a:sym typeface="Quattrocento Sans"/>
              </a:rPr>
              <a:t>ASSIGN WAREHOUSE PLANT ST LOCATION</a:t>
            </a:r>
            <a:endParaRPr b="0" i="0" sz="1800" u="none" cap="none" strike="noStrike">
              <a:solidFill>
                <a:srgbClr val="0070C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Quattrocento Sans"/>
              <a:ea typeface="Quattrocento Sans"/>
              <a:cs typeface="Quattrocento Sans"/>
              <a:sym typeface="Quattrocento Sans"/>
            </a:endParaRPr>
          </a:p>
        </p:txBody>
      </p:sp>
      <p:pic>
        <p:nvPicPr>
          <p:cNvPr id="1289" name="Google Shape;1289;p20"/>
          <p:cNvPicPr preferRelativeResize="0"/>
          <p:nvPr/>
        </p:nvPicPr>
        <p:blipFill rotWithShape="1">
          <a:blip r:embed="rId2">
            <a:alphaModFix/>
          </a:blip>
          <a:srcRect b="0" l="0" r="0" t="0"/>
          <a:stretch/>
        </p:blipFill>
        <p:spPr>
          <a:xfrm>
            <a:off x="436418" y="883261"/>
            <a:ext cx="6650182" cy="333733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te">
  <p:cSld name="Qute">
    <p:spTree>
      <p:nvGrpSpPr>
        <p:cNvPr id="306" name="Shape 306"/>
        <p:cNvGrpSpPr/>
        <p:nvPr/>
      </p:nvGrpSpPr>
      <p:grpSpPr>
        <a:xfrm>
          <a:off x="0" y="0"/>
          <a:ext cx="0" cy="0"/>
          <a:chOff x="0" y="0"/>
          <a:chExt cx="0" cy="0"/>
        </a:xfrm>
      </p:grpSpPr>
      <p:sp>
        <p:nvSpPr>
          <p:cNvPr id="307" name="Google Shape;307;p3"/>
          <p:cNvSpPr/>
          <p:nvPr/>
        </p:nvSpPr>
        <p:spPr>
          <a:xfrm flipH="1" rot="10800000">
            <a:off x="0" y="0"/>
            <a:ext cx="9144000" cy="2787774"/>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id="308" name="Google Shape;308;p3"/>
          <p:cNvGrpSpPr/>
          <p:nvPr/>
        </p:nvGrpSpPr>
        <p:grpSpPr>
          <a:xfrm>
            <a:off x="88334" y="0"/>
            <a:ext cx="2299334" cy="2702574"/>
            <a:chOff x="117748" y="0"/>
            <a:chExt cx="3064980" cy="3603431"/>
          </a:xfrm>
        </p:grpSpPr>
        <p:sp>
          <p:nvSpPr>
            <p:cNvPr id="309" name="Google Shape;309;p3"/>
            <p:cNvSpPr/>
            <p:nvPr/>
          </p:nvSpPr>
          <p:spPr>
            <a:xfrm rot="5400000">
              <a:off x="2615855" y="3028617"/>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0" name="Google Shape;310;p3"/>
            <p:cNvSpPr/>
            <p:nvPr/>
          </p:nvSpPr>
          <p:spPr>
            <a:xfrm rot="5400000">
              <a:off x="2615855" y="3368731"/>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1" name="Google Shape;311;p3"/>
            <p:cNvSpPr/>
            <p:nvPr/>
          </p:nvSpPr>
          <p:spPr>
            <a:xfrm rot="5400000">
              <a:off x="2449769" y="3534817"/>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2" name="Google Shape;312;p3"/>
            <p:cNvSpPr/>
            <p:nvPr/>
          </p:nvSpPr>
          <p:spPr>
            <a:xfrm rot="5400000">
              <a:off x="2449769" y="3194702"/>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3" name="Google Shape;313;p3"/>
            <p:cNvSpPr/>
            <p:nvPr/>
          </p:nvSpPr>
          <p:spPr>
            <a:xfrm rot="5400000">
              <a:off x="2283683" y="3028617"/>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4" name="Google Shape;314;p3"/>
            <p:cNvSpPr/>
            <p:nvPr/>
          </p:nvSpPr>
          <p:spPr>
            <a:xfrm rot="5400000">
              <a:off x="2283683" y="3368731"/>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5" name="Google Shape;315;p3"/>
            <p:cNvSpPr/>
            <p:nvPr/>
          </p:nvSpPr>
          <p:spPr>
            <a:xfrm rot="5400000">
              <a:off x="2117598" y="3534817"/>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6" name="Google Shape;316;p3"/>
            <p:cNvSpPr/>
            <p:nvPr/>
          </p:nvSpPr>
          <p:spPr>
            <a:xfrm rot="5400000">
              <a:off x="2117598" y="3194702"/>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7" name="Google Shape;317;p3"/>
            <p:cNvSpPr/>
            <p:nvPr/>
          </p:nvSpPr>
          <p:spPr>
            <a:xfrm rot="5400000">
              <a:off x="1951511" y="3028617"/>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8" name="Google Shape;318;p3"/>
            <p:cNvSpPr/>
            <p:nvPr/>
          </p:nvSpPr>
          <p:spPr>
            <a:xfrm rot="5400000">
              <a:off x="1951511" y="3368731"/>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9" name="Google Shape;319;p3"/>
            <p:cNvSpPr/>
            <p:nvPr/>
          </p:nvSpPr>
          <p:spPr>
            <a:xfrm rot="5400000">
              <a:off x="1785426" y="3534817"/>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0" name="Google Shape;320;p3"/>
            <p:cNvSpPr/>
            <p:nvPr/>
          </p:nvSpPr>
          <p:spPr>
            <a:xfrm rot="5400000">
              <a:off x="1785426" y="3194702"/>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1" name="Google Shape;321;p3"/>
            <p:cNvSpPr/>
            <p:nvPr/>
          </p:nvSpPr>
          <p:spPr>
            <a:xfrm rot="5400000">
              <a:off x="1619339" y="3028617"/>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2" name="Google Shape;322;p3"/>
            <p:cNvSpPr/>
            <p:nvPr/>
          </p:nvSpPr>
          <p:spPr>
            <a:xfrm rot="5400000">
              <a:off x="1619339" y="3368731"/>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3" name="Google Shape;323;p3"/>
            <p:cNvSpPr/>
            <p:nvPr/>
          </p:nvSpPr>
          <p:spPr>
            <a:xfrm rot="5400000">
              <a:off x="1453253" y="3534817"/>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4" name="Google Shape;324;p3"/>
            <p:cNvSpPr/>
            <p:nvPr/>
          </p:nvSpPr>
          <p:spPr>
            <a:xfrm rot="5400000">
              <a:off x="1453253" y="3194702"/>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5" name="Google Shape;325;p3"/>
            <p:cNvSpPr/>
            <p:nvPr/>
          </p:nvSpPr>
          <p:spPr>
            <a:xfrm rot="5400000">
              <a:off x="1287168" y="3028617"/>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6" name="Google Shape;326;p3"/>
            <p:cNvSpPr/>
            <p:nvPr/>
          </p:nvSpPr>
          <p:spPr>
            <a:xfrm rot="5400000">
              <a:off x="1287168" y="3368731"/>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7" name="Google Shape;327;p3"/>
            <p:cNvSpPr/>
            <p:nvPr/>
          </p:nvSpPr>
          <p:spPr>
            <a:xfrm rot="5400000">
              <a:off x="1121047" y="3534794"/>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8" name="Google Shape;328;p3"/>
            <p:cNvSpPr/>
            <p:nvPr/>
          </p:nvSpPr>
          <p:spPr>
            <a:xfrm rot="5400000">
              <a:off x="1121047" y="3194679"/>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9" name="Google Shape;329;p3"/>
            <p:cNvSpPr/>
            <p:nvPr/>
          </p:nvSpPr>
          <p:spPr>
            <a:xfrm rot="5400000">
              <a:off x="954930" y="3028617"/>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0" name="Google Shape;330;p3"/>
            <p:cNvSpPr/>
            <p:nvPr/>
          </p:nvSpPr>
          <p:spPr>
            <a:xfrm rot="5400000">
              <a:off x="954930" y="3368731"/>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1" name="Google Shape;331;p3"/>
            <p:cNvSpPr/>
            <p:nvPr/>
          </p:nvSpPr>
          <p:spPr>
            <a:xfrm rot="5400000">
              <a:off x="788844" y="3534817"/>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2" name="Google Shape;332;p3"/>
            <p:cNvSpPr/>
            <p:nvPr/>
          </p:nvSpPr>
          <p:spPr>
            <a:xfrm rot="5400000">
              <a:off x="788844" y="3194702"/>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3" name="Google Shape;333;p3"/>
            <p:cNvSpPr/>
            <p:nvPr/>
          </p:nvSpPr>
          <p:spPr>
            <a:xfrm rot="5400000">
              <a:off x="622758" y="3028617"/>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4" name="Google Shape;334;p3"/>
            <p:cNvSpPr/>
            <p:nvPr/>
          </p:nvSpPr>
          <p:spPr>
            <a:xfrm rot="5400000">
              <a:off x="622758" y="3368731"/>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5" name="Google Shape;335;p3"/>
            <p:cNvSpPr/>
            <p:nvPr/>
          </p:nvSpPr>
          <p:spPr>
            <a:xfrm rot="5400000">
              <a:off x="456672" y="3534817"/>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6" name="Google Shape;336;p3"/>
            <p:cNvSpPr/>
            <p:nvPr/>
          </p:nvSpPr>
          <p:spPr>
            <a:xfrm rot="5400000">
              <a:off x="456672" y="3194702"/>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7" name="Google Shape;337;p3"/>
            <p:cNvSpPr/>
            <p:nvPr/>
          </p:nvSpPr>
          <p:spPr>
            <a:xfrm rot="5400000">
              <a:off x="290552" y="3028594"/>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8" name="Google Shape;338;p3"/>
            <p:cNvSpPr/>
            <p:nvPr/>
          </p:nvSpPr>
          <p:spPr>
            <a:xfrm rot="5400000">
              <a:off x="290552" y="3368708"/>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9" name="Google Shape;339;p3"/>
            <p:cNvSpPr/>
            <p:nvPr/>
          </p:nvSpPr>
          <p:spPr>
            <a:xfrm rot="5400000">
              <a:off x="124429" y="3534817"/>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0" name="Google Shape;340;p3"/>
            <p:cNvSpPr/>
            <p:nvPr/>
          </p:nvSpPr>
          <p:spPr>
            <a:xfrm rot="5400000">
              <a:off x="124429" y="3194702"/>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1" name="Google Shape;341;p3"/>
            <p:cNvSpPr/>
            <p:nvPr/>
          </p:nvSpPr>
          <p:spPr>
            <a:xfrm rot="5400000">
              <a:off x="2948028" y="3028617"/>
              <a:ext cx="61934" cy="75296"/>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2" name="Google Shape;342;p3"/>
            <p:cNvSpPr/>
            <p:nvPr/>
          </p:nvSpPr>
          <p:spPr>
            <a:xfrm rot="5400000">
              <a:off x="2948028" y="3368731"/>
              <a:ext cx="61934" cy="75296"/>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3" name="Google Shape;343;p3"/>
            <p:cNvSpPr/>
            <p:nvPr/>
          </p:nvSpPr>
          <p:spPr>
            <a:xfrm rot="5400000">
              <a:off x="2781941" y="3534817"/>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4" name="Google Shape;344;p3"/>
            <p:cNvSpPr/>
            <p:nvPr/>
          </p:nvSpPr>
          <p:spPr>
            <a:xfrm rot="5400000">
              <a:off x="2781941" y="3194702"/>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5" name="Google Shape;345;p3"/>
            <p:cNvSpPr/>
            <p:nvPr/>
          </p:nvSpPr>
          <p:spPr>
            <a:xfrm rot="5400000">
              <a:off x="2615855" y="-6680"/>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6" name="Google Shape;346;p3"/>
            <p:cNvSpPr/>
            <p:nvPr/>
          </p:nvSpPr>
          <p:spPr>
            <a:xfrm rot="5400000">
              <a:off x="2615855" y="333434"/>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7" name="Google Shape;347;p3"/>
            <p:cNvSpPr/>
            <p:nvPr/>
          </p:nvSpPr>
          <p:spPr>
            <a:xfrm rot="5400000">
              <a:off x="2615855" y="673547"/>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8" name="Google Shape;348;p3"/>
            <p:cNvSpPr/>
            <p:nvPr/>
          </p:nvSpPr>
          <p:spPr>
            <a:xfrm rot="5400000">
              <a:off x="2615855" y="1013660"/>
              <a:ext cx="61934" cy="75296"/>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9" name="Google Shape;349;p3"/>
            <p:cNvSpPr/>
            <p:nvPr/>
          </p:nvSpPr>
          <p:spPr>
            <a:xfrm rot="5400000">
              <a:off x="2615855" y="1353774"/>
              <a:ext cx="61934" cy="75296"/>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0" name="Google Shape;350;p3"/>
            <p:cNvSpPr/>
            <p:nvPr/>
          </p:nvSpPr>
          <p:spPr>
            <a:xfrm rot="5400000">
              <a:off x="2615841" y="1693910"/>
              <a:ext cx="61964" cy="75296"/>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1" name="Google Shape;351;p3"/>
            <p:cNvSpPr/>
            <p:nvPr/>
          </p:nvSpPr>
          <p:spPr>
            <a:xfrm rot="5400000">
              <a:off x="2615855" y="2034048"/>
              <a:ext cx="61934" cy="75296"/>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2" name="Google Shape;352;p3"/>
            <p:cNvSpPr/>
            <p:nvPr/>
          </p:nvSpPr>
          <p:spPr>
            <a:xfrm rot="5400000">
              <a:off x="2615855" y="2374162"/>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3" name="Google Shape;353;p3"/>
            <p:cNvSpPr/>
            <p:nvPr/>
          </p:nvSpPr>
          <p:spPr>
            <a:xfrm rot="5400000">
              <a:off x="2615855" y="2714275"/>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4" name="Google Shape;354;p3"/>
            <p:cNvSpPr/>
            <p:nvPr/>
          </p:nvSpPr>
          <p:spPr>
            <a:xfrm rot="5400000">
              <a:off x="2449769" y="2880360"/>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5" name="Google Shape;355;p3"/>
            <p:cNvSpPr/>
            <p:nvPr/>
          </p:nvSpPr>
          <p:spPr>
            <a:xfrm rot="5400000">
              <a:off x="2449769" y="2540247"/>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6" name="Google Shape;356;p3"/>
            <p:cNvSpPr/>
            <p:nvPr/>
          </p:nvSpPr>
          <p:spPr>
            <a:xfrm rot="5400000">
              <a:off x="2449769" y="2200133"/>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7" name="Google Shape;357;p3"/>
            <p:cNvSpPr/>
            <p:nvPr/>
          </p:nvSpPr>
          <p:spPr>
            <a:xfrm rot="5400000">
              <a:off x="2449769" y="1859973"/>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8" name="Google Shape;358;p3"/>
            <p:cNvSpPr/>
            <p:nvPr/>
          </p:nvSpPr>
          <p:spPr>
            <a:xfrm rot="5400000">
              <a:off x="2449769" y="1519859"/>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9" name="Google Shape;359;p3"/>
            <p:cNvSpPr/>
            <p:nvPr/>
          </p:nvSpPr>
          <p:spPr>
            <a:xfrm rot="5400000">
              <a:off x="2449769" y="1179746"/>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0" name="Google Shape;360;p3"/>
            <p:cNvSpPr/>
            <p:nvPr/>
          </p:nvSpPr>
          <p:spPr>
            <a:xfrm rot="5400000">
              <a:off x="2449769" y="839633"/>
              <a:ext cx="61934" cy="75296"/>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1" name="Google Shape;361;p3"/>
            <p:cNvSpPr/>
            <p:nvPr/>
          </p:nvSpPr>
          <p:spPr>
            <a:xfrm rot="5400000">
              <a:off x="2449769" y="499519"/>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2" name="Google Shape;362;p3"/>
            <p:cNvSpPr/>
            <p:nvPr/>
          </p:nvSpPr>
          <p:spPr>
            <a:xfrm rot="5400000">
              <a:off x="2449769" y="159405"/>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3" name="Google Shape;363;p3"/>
            <p:cNvSpPr/>
            <p:nvPr/>
          </p:nvSpPr>
          <p:spPr>
            <a:xfrm rot="5400000">
              <a:off x="2283683" y="-6680"/>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4" name="Google Shape;364;p3"/>
            <p:cNvSpPr/>
            <p:nvPr/>
          </p:nvSpPr>
          <p:spPr>
            <a:xfrm rot="5400000">
              <a:off x="2283683" y="333434"/>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5" name="Google Shape;365;p3"/>
            <p:cNvSpPr/>
            <p:nvPr/>
          </p:nvSpPr>
          <p:spPr>
            <a:xfrm rot="5400000">
              <a:off x="2283683" y="673547"/>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6" name="Google Shape;366;p3"/>
            <p:cNvSpPr/>
            <p:nvPr/>
          </p:nvSpPr>
          <p:spPr>
            <a:xfrm rot="5400000">
              <a:off x="2283683" y="1013660"/>
              <a:ext cx="61934" cy="75296"/>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7" name="Google Shape;367;p3"/>
            <p:cNvSpPr/>
            <p:nvPr/>
          </p:nvSpPr>
          <p:spPr>
            <a:xfrm rot="5400000">
              <a:off x="2283683" y="1353774"/>
              <a:ext cx="61934" cy="75296"/>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8" name="Google Shape;368;p3"/>
            <p:cNvSpPr/>
            <p:nvPr/>
          </p:nvSpPr>
          <p:spPr>
            <a:xfrm rot="5400000">
              <a:off x="2283668" y="1693910"/>
              <a:ext cx="61964" cy="75296"/>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9" name="Google Shape;369;p3"/>
            <p:cNvSpPr/>
            <p:nvPr/>
          </p:nvSpPr>
          <p:spPr>
            <a:xfrm rot="5400000">
              <a:off x="2283683" y="2034048"/>
              <a:ext cx="61934" cy="75296"/>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0" name="Google Shape;370;p3"/>
            <p:cNvSpPr/>
            <p:nvPr/>
          </p:nvSpPr>
          <p:spPr>
            <a:xfrm rot="5400000">
              <a:off x="2283683" y="2374162"/>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1" name="Google Shape;371;p3"/>
            <p:cNvSpPr/>
            <p:nvPr/>
          </p:nvSpPr>
          <p:spPr>
            <a:xfrm rot="5400000">
              <a:off x="2283683" y="2714275"/>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2" name="Google Shape;372;p3"/>
            <p:cNvSpPr/>
            <p:nvPr/>
          </p:nvSpPr>
          <p:spPr>
            <a:xfrm rot="5400000">
              <a:off x="2117598" y="2880360"/>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3" name="Google Shape;373;p3"/>
            <p:cNvSpPr/>
            <p:nvPr/>
          </p:nvSpPr>
          <p:spPr>
            <a:xfrm rot="5400000">
              <a:off x="2117598" y="2540247"/>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4" name="Google Shape;374;p3"/>
            <p:cNvSpPr/>
            <p:nvPr/>
          </p:nvSpPr>
          <p:spPr>
            <a:xfrm rot="5400000">
              <a:off x="2117598" y="2200133"/>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5" name="Google Shape;375;p3"/>
            <p:cNvSpPr/>
            <p:nvPr/>
          </p:nvSpPr>
          <p:spPr>
            <a:xfrm rot="5400000">
              <a:off x="2117598" y="1859973"/>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6" name="Google Shape;376;p3"/>
            <p:cNvSpPr/>
            <p:nvPr/>
          </p:nvSpPr>
          <p:spPr>
            <a:xfrm rot="5400000">
              <a:off x="2117598" y="1519859"/>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7" name="Google Shape;377;p3"/>
            <p:cNvSpPr/>
            <p:nvPr/>
          </p:nvSpPr>
          <p:spPr>
            <a:xfrm rot="5400000">
              <a:off x="2117598" y="1179746"/>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8" name="Google Shape;378;p3"/>
            <p:cNvSpPr/>
            <p:nvPr/>
          </p:nvSpPr>
          <p:spPr>
            <a:xfrm rot="5400000">
              <a:off x="2117598" y="839633"/>
              <a:ext cx="61934" cy="75296"/>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9" name="Google Shape;379;p3"/>
            <p:cNvSpPr/>
            <p:nvPr/>
          </p:nvSpPr>
          <p:spPr>
            <a:xfrm rot="5400000">
              <a:off x="2117598" y="499519"/>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0" name="Google Shape;380;p3"/>
            <p:cNvSpPr/>
            <p:nvPr/>
          </p:nvSpPr>
          <p:spPr>
            <a:xfrm rot="5400000">
              <a:off x="2117598" y="159405"/>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1" name="Google Shape;381;p3"/>
            <p:cNvSpPr/>
            <p:nvPr/>
          </p:nvSpPr>
          <p:spPr>
            <a:xfrm rot="5400000">
              <a:off x="1951511" y="-6680"/>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2" name="Google Shape;382;p3"/>
            <p:cNvSpPr/>
            <p:nvPr/>
          </p:nvSpPr>
          <p:spPr>
            <a:xfrm rot="5400000">
              <a:off x="1951511" y="333434"/>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3" name="Google Shape;383;p3"/>
            <p:cNvSpPr/>
            <p:nvPr/>
          </p:nvSpPr>
          <p:spPr>
            <a:xfrm rot="5400000">
              <a:off x="1951511" y="673547"/>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4" name="Google Shape;384;p3"/>
            <p:cNvSpPr/>
            <p:nvPr/>
          </p:nvSpPr>
          <p:spPr>
            <a:xfrm rot="5400000">
              <a:off x="1951511" y="1013660"/>
              <a:ext cx="61934" cy="75296"/>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5" name="Google Shape;385;p3"/>
            <p:cNvSpPr/>
            <p:nvPr/>
          </p:nvSpPr>
          <p:spPr>
            <a:xfrm rot="5400000">
              <a:off x="1951511" y="1353774"/>
              <a:ext cx="61934" cy="75296"/>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6" name="Google Shape;386;p3"/>
            <p:cNvSpPr/>
            <p:nvPr/>
          </p:nvSpPr>
          <p:spPr>
            <a:xfrm rot="5400000">
              <a:off x="1951496" y="1693910"/>
              <a:ext cx="61964" cy="75296"/>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7" name="Google Shape;387;p3"/>
            <p:cNvSpPr/>
            <p:nvPr/>
          </p:nvSpPr>
          <p:spPr>
            <a:xfrm rot="5400000">
              <a:off x="1951511" y="2034048"/>
              <a:ext cx="61934" cy="75296"/>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8" name="Google Shape;388;p3"/>
            <p:cNvSpPr/>
            <p:nvPr/>
          </p:nvSpPr>
          <p:spPr>
            <a:xfrm rot="5400000">
              <a:off x="1951511" y="2374162"/>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9" name="Google Shape;389;p3"/>
            <p:cNvSpPr/>
            <p:nvPr/>
          </p:nvSpPr>
          <p:spPr>
            <a:xfrm rot="5400000">
              <a:off x="1951511" y="2714275"/>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0" name="Google Shape;390;p3"/>
            <p:cNvSpPr/>
            <p:nvPr/>
          </p:nvSpPr>
          <p:spPr>
            <a:xfrm rot="5400000">
              <a:off x="1785426" y="2880360"/>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1" name="Google Shape;391;p3"/>
            <p:cNvSpPr/>
            <p:nvPr/>
          </p:nvSpPr>
          <p:spPr>
            <a:xfrm rot="5400000">
              <a:off x="1785426" y="2540247"/>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2" name="Google Shape;392;p3"/>
            <p:cNvSpPr/>
            <p:nvPr/>
          </p:nvSpPr>
          <p:spPr>
            <a:xfrm rot="5400000">
              <a:off x="1785426" y="2200133"/>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3" name="Google Shape;393;p3"/>
            <p:cNvSpPr/>
            <p:nvPr/>
          </p:nvSpPr>
          <p:spPr>
            <a:xfrm rot="5400000">
              <a:off x="1785426" y="1859973"/>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4" name="Google Shape;394;p3"/>
            <p:cNvSpPr/>
            <p:nvPr/>
          </p:nvSpPr>
          <p:spPr>
            <a:xfrm rot="5400000">
              <a:off x="1785426" y="1519859"/>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5" name="Google Shape;395;p3"/>
            <p:cNvSpPr/>
            <p:nvPr/>
          </p:nvSpPr>
          <p:spPr>
            <a:xfrm rot="5400000">
              <a:off x="1785426" y="1179746"/>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6" name="Google Shape;396;p3"/>
            <p:cNvSpPr/>
            <p:nvPr/>
          </p:nvSpPr>
          <p:spPr>
            <a:xfrm rot="5400000">
              <a:off x="1785426" y="839633"/>
              <a:ext cx="61934" cy="75296"/>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7" name="Google Shape;397;p3"/>
            <p:cNvSpPr/>
            <p:nvPr/>
          </p:nvSpPr>
          <p:spPr>
            <a:xfrm rot="5400000">
              <a:off x="1785426" y="499519"/>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8" name="Google Shape;398;p3"/>
            <p:cNvSpPr/>
            <p:nvPr/>
          </p:nvSpPr>
          <p:spPr>
            <a:xfrm rot="5400000">
              <a:off x="1785426" y="159405"/>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9" name="Google Shape;399;p3"/>
            <p:cNvSpPr/>
            <p:nvPr/>
          </p:nvSpPr>
          <p:spPr>
            <a:xfrm rot="5400000">
              <a:off x="1619339" y="-6680"/>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0" name="Google Shape;400;p3"/>
            <p:cNvSpPr/>
            <p:nvPr/>
          </p:nvSpPr>
          <p:spPr>
            <a:xfrm rot="5400000">
              <a:off x="1619339" y="333434"/>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1" name="Google Shape;401;p3"/>
            <p:cNvSpPr/>
            <p:nvPr/>
          </p:nvSpPr>
          <p:spPr>
            <a:xfrm rot="5400000">
              <a:off x="1619339" y="673547"/>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2" name="Google Shape;402;p3"/>
            <p:cNvSpPr/>
            <p:nvPr/>
          </p:nvSpPr>
          <p:spPr>
            <a:xfrm rot="5400000">
              <a:off x="1619339" y="1013660"/>
              <a:ext cx="61934" cy="75296"/>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3" name="Google Shape;403;p3"/>
            <p:cNvSpPr/>
            <p:nvPr/>
          </p:nvSpPr>
          <p:spPr>
            <a:xfrm rot="5400000">
              <a:off x="1619339" y="1353774"/>
              <a:ext cx="61934" cy="75296"/>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4" name="Google Shape;404;p3"/>
            <p:cNvSpPr/>
            <p:nvPr/>
          </p:nvSpPr>
          <p:spPr>
            <a:xfrm rot="5400000">
              <a:off x="1619324" y="1693910"/>
              <a:ext cx="61964" cy="75296"/>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5" name="Google Shape;405;p3"/>
            <p:cNvSpPr/>
            <p:nvPr/>
          </p:nvSpPr>
          <p:spPr>
            <a:xfrm rot="5400000">
              <a:off x="1619339" y="2034048"/>
              <a:ext cx="61934" cy="75296"/>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6" name="Google Shape;406;p3"/>
            <p:cNvSpPr/>
            <p:nvPr/>
          </p:nvSpPr>
          <p:spPr>
            <a:xfrm rot="5400000">
              <a:off x="1619339" y="2374162"/>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7" name="Google Shape;407;p3"/>
            <p:cNvSpPr/>
            <p:nvPr/>
          </p:nvSpPr>
          <p:spPr>
            <a:xfrm rot="5400000">
              <a:off x="1619339" y="2714275"/>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8" name="Google Shape;408;p3"/>
            <p:cNvSpPr/>
            <p:nvPr/>
          </p:nvSpPr>
          <p:spPr>
            <a:xfrm rot="5400000">
              <a:off x="1453253" y="2880360"/>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9" name="Google Shape;409;p3"/>
            <p:cNvSpPr/>
            <p:nvPr/>
          </p:nvSpPr>
          <p:spPr>
            <a:xfrm rot="5400000">
              <a:off x="1453253" y="2540247"/>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0" name="Google Shape;410;p3"/>
            <p:cNvSpPr/>
            <p:nvPr/>
          </p:nvSpPr>
          <p:spPr>
            <a:xfrm rot="5400000">
              <a:off x="1453253" y="2200133"/>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1" name="Google Shape;411;p3"/>
            <p:cNvSpPr/>
            <p:nvPr/>
          </p:nvSpPr>
          <p:spPr>
            <a:xfrm rot="5400000">
              <a:off x="1453253" y="1859973"/>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2" name="Google Shape;412;p3"/>
            <p:cNvSpPr/>
            <p:nvPr/>
          </p:nvSpPr>
          <p:spPr>
            <a:xfrm rot="5400000">
              <a:off x="1453253" y="1519859"/>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3" name="Google Shape;413;p3"/>
            <p:cNvSpPr/>
            <p:nvPr/>
          </p:nvSpPr>
          <p:spPr>
            <a:xfrm rot="5400000">
              <a:off x="1453253" y="1179746"/>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4" name="Google Shape;414;p3"/>
            <p:cNvSpPr/>
            <p:nvPr/>
          </p:nvSpPr>
          <p:spPr>
            <a:xfrm rot="5400000">
              <a:off x="1453253" y="839633"/>
              <a:ext cx="61934" cy="75296"/>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5" name="Google Shape;415;p3"/>
            <p:cNvSpPr/>
            <p:nvPr/>
          </p:nvSpPr>
          <p:spPr>
            <a:xfrm rot="5400000">
              <a:off x="1453253" y="499519"/>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6" name="Google Shape;416;p3"/>
            <p:cNvSpPr/>
            <p:nvPr/>
          </p:nvSpPr>
          <p:spPr>
            <a:xfrm rot="5400000">
              <a:off x="1453253" y="159405"/>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7" name="Google Shape;417;p3"/>
            <p:cNvSpPr/>
            <p:nvPr/>
          </p:nvSpPr>
          <p:spPr>
            <a:xfrm rot="5400000">
              <a:off x="1287168" y="-6680"/>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8" name="Google Shape;418;p3"/>
            <p:cNvSpPr/>
            <p:nvPr/>
          </p:nvSpPr>
          <p:spPr>
            <a:xfrm rot="5400000">
              <a:off x="1287168" y="333434"/>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9" name="Google Shape;419;p3"/>
            <p:cNvSpPr/>
            <p:nvPr/>
          </p:nvSpPr>
          <p:spPr>
            <a:xfrm rot="5400000">
              <a:off x="1287168" y="673547"/>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0" name="Google Shape;420;p3"/>
            <p:cNvSpPr/>
            <p:nvPr/>
          </p:nvSpPr>
          <p:spPr>
            <a:xfrm rot="5400000">
              <a:off x="1287168" y="1013660"/>
              <a:ext cx="61934" cy="75296"/>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1" name="Google Shape;421;p3"/>
            <p:cNvSpPr/>
            <p:nvPr/>
          </p:nvSpPr>
          <p:spPr>
            <a:xfrm rot="5400000">
              <a:off x="1287168" y="1353774"/>
              <a:ext cx="61934" cy="75296"/>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2" name="Google Shape;422;p3"/>
            <p:cNvSpPr/>
            <p:nvPr/>
          </p:nvSpPr>
          <p:spPr>
            <a:xfrm rot="5400000">
              <a:off x="1287153" y="1693910"/>
              <a:ext cx="61964" cy="75296"/>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3" name="Google Shape;423;p3"/>
            <p:cNvSpPr/>
            <p:nvPr/>
          </p:nvSpPr>
          <p:spPr>
            <a:xfrm rot="5400000">
              <a:off x="1287168" y="2034048"/>
              <a:ext cx="61934" cy="75296"/>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4" name="Google Shape;424;p3"/>
            <p:cNvSpPr/>
            <p:nvPr/>
          </p:nvSpPr>
          <p:spPr>
            <a:xfrm rot="5400000">
              <a:off x="1287168" y="2374162"/>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5" name="Google Shape;425;p3"/>
            <p:cNvSpPr/>
            <p:nvPr/>
          </p:nvSpPr>
          <p:spPr>
            <a:xfrm rot="5400000">
              <a:off x="1287168" y="2714275"/>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6" name="Google Shape;426;p3"/>
            <p:cNvSpPr/>
            <p:nvPr/>
          </p:nvSpPr>
          <p:spPr>
            <a:xfrm rot="5400000">
              <a:off x="1121047" y="2880338"/>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7" name="Google Shape;427;p3"/>
            <p:cNvSpPr/>
            <p:nvPr/>
          </p:nvSpPr>
          <p:spPr>
            <a:xfrm rot="5400000">
              <a:off x="1121047" y="2540224"/>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8" name="Google Shape;428;p3"/>
            <p:cNvSpPr/>
            <p:nvPr/>
          </p:nvSpPr>
          <p:spPr>
            <a:xfrm rot="5400000">
              <a:off x="1121047" y="2200111"/>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9" name="Google Shape;429;p3"/>
            <p:cNvSpPr/>
            <p:nvPr/>
          </p:nvSpPr>
          <p:spPr>
            <a:xfrm rot="5400000">
              <a:off x="1121047" y="1859951"/>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0" name="Google Shape;430;p3"/>
            <p:cNvSpPr/>
            <p:nvPr/>
          </p:nvSpPr>
          <p:spPr>
            <a:xfrm rot="5400000">
              <a:off x="1121047" y="1519837"/>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1" name="Google Shape;431;p3"/>
            <p:cNvSpPr/>
            <p:nvPr/>
          </p:nvSpPr>
          <p:spPr>
            <a:xfrm rot="5400000">
              <a:off x="1121047" y="1179724"/>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2" name="Google Shape;432;p3"/>
            <p:cNvSpPr/>
            <p:nvPr/>
          </p:nvSpPr>
          <p:spPr>
            <a:xfrm rot="5400000">
              <a:off x="1121047" y="839610"/>
              <a:ext cx="61934" cy="75341"/>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3" name="Google Shape;433;p3"/>
            <p:cNvSpPr/>
            <p:nvPr/>
          </p:nvSpPr>
          <p:spPr>
            <a:xfrm rot="5400000">
              <a:off x="1121047" y="499497"/>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4" name="Google Shape;434;p3"/>
            <p:cNvSpPr/>
            <p:nvPr/>
          </p:nvSpPr>
          <p:spPr>
            <a:xfrm rot="5400000">
              <a:off x="1121047" y="159382"/>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5" name="Google Shape;435;p3"/>
            <p:cNvSpPr/>
            <p:nvPr/>
          </p:nvSpPr>
          <p:spPr>
            <a:xfrm rot="5400000">
              <a:off x="954930" y="-6680"/>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6" name="Google Shape;436;p3"/>
            <p:cNvSpPr/>
            <p:nvPr/>
          </p:nvSpPr>
          <p:spPr>
            <a:xfrm rot="5400000">
              <a:off x="954930" y="333434"/>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7" name="Google Shape;437;p3"/>
            <p:cNvSpPr/>
            <p:nvPr/>
          </p:nvSpPr>
          <p:spPr>
            <a:xfrm rot="5400000">
              <a:off x="954930" y="673547"/>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8" name="Google Shape;438;p3"/>
            <p:cNvSpPr/>
            <p:nvPr/>
          </p:nvSpPr>
          <p:spPr>
            <a:xfrm rot="5400000">
              <a:off x="954930" y="1013660"/>
              <a:ext cx="61934" cy="75296"/>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9" name="Google Shape;439;p3"/>
            <p:cNvSpPr/>
            <p:nvPr/>
          </p:nvSpPr>
          <p:spPr>
            <a:xfrm rot="5400000">
              <a:off x="954930" y="1353774"/>
              <a:ext cx="61934" cy="75296"/>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0" name="Google Shape;440;p3"/>
            <p:cNvSpPr/>
            <p:nvPr/>
          </p:nvSpPr>
          <p:spPr>
            <a:xfrm rot="5400000">
              <a:off x="954915" y="1693910"/>
              <a:ext cx="61964" cy="75296"/>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1" name="Google Shape;441;p3"/>
            <p:cNvSpPr/>
            <p:nvPr/>
          </p:nvSpPr>
          <p:spPr>
            <a:xfrm rot="5400000">
              <a:off x="954930" y="2034048"/>
              <a:ext cx="61934" cy="75296"/>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2" name="Google Shape;442;p3"/>
            <p:cNvSpPr/>
            <p:nvPr/>
          </p:nvSpPr>
          <p:spPr>
            <a:xfrm rot="5400000">
              <a:off x="954930" y="2374162"/>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3" name="Google Shape;443;p3"/>
            <p:cNvSpPr/>
            <p:nvPr/>
          </p:nvSpPr>
          <p:spPr>
            <a:xfrm rot="5400000">
              <a:off x="954930" y="2714275"/>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4" name="Google Shape;444;p3"/>
            <p:cNvSpPr/>
            <p:nvPr/>
          </p:nvSpPr>
          <p:spPr>
            <a:xfrm rot="5400000">
              <a:off x="788844" y="2880360"/>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5" name="Google Shape;445;p3"/>
            <p:cNvSpPr/>
            <p:nvPr/>
          </p:nvSpPr>
          <p:spPr>
            <a:xfrm rot="5400000">
              <a:off x="788844" y="2540247"/>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6" name="Google Shape;446;p3"/>
            <p:cNvSpPr/>
            <p:nvPr/>
          </p:nvSpPr>
          <p:spPr>
            <a:xfrm rot="5400000">
              <a:off x="788844" y="2200133"/>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7" name="Google Shape;447;p3"/>
            <p:cNvSpPr/>
            <p:nvPr/>
          </p:nvSpPr>
          <p:spPr>
            <a:xfrm rot="5400000">
              <a:off x="788844" y="1859973"/>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8" name="Google Shape;448;p3"/>
            <p:cNvSpPr/>
            <p:nvPr/>
          </p:nvSpPr>
          <p:spPr>
            <a:xfrm rot="5400000">
              <a:off x="788844" y="1519859"/>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9" name="Google Shape;449;p3"/>
            <p:cNvSpPr/>
            <p:nvPr/>
          </p:nvSpPr>
          <p:spPr>
            <a:xfrm rot="5400000">
              <a:off x="788844" y="1179746"/>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0" name="Google Shape;450;p3"/>
            <p:cNvSpPr/>
            <p:nvPr/>
          </p:nvSpPr>
          <p:spPr>
            <a:xfrm rot="5400000">
              <a:off x="788844" y="839633"/>
              <a:ext cx="61934" cy="75296"/>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1" name="Google Shape;451;p3"/>
            <p:cNvSpPr/>
            <p:nvPr/>
          </p:nvSpPr>
          <p:spPr>
            <a:xfrm rot="5400000">
              <a:off x="788844" y="499519"/>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2" name="Google Shape;452;p3"/>
            <p:cNvSpPr/>
            <p:nvPr/>
          </p:nvSpPr>
          <p:spPr>
            <a:xfrm rot="5400000">
              <a:off x="788844" y="159405"/>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3" name="Google Shape;453;p3"/>
            <p:cNvSpPr/>
            <p:nvPr/>
          </p:nvSpPr>
          <p:spPr>
            <a:xfrm rot="5400000">
              <a:off x="622758" y="-6680"/>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4" name="Google Shape;454;p3"/>
            <p:cNvSpPr/>
            <p:nvPr/>
          </p:nvSpPr>
          <p:spPr>
            <a:xfrm rot="5400000">
              <a:off x="622758" y="333434"/>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5" name="Google Shape;455;p3"/>
            <p:cNvSpPr/>
            <p:nvPr/>
          </p:nvSpPr>
          <p:spPr>
            <a:xfrm rot="5400000">
              <a:off x="622758" y="673547"/>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6" name="Google Shape;456;p3"/>
            <p:cNvSpPr/>
            <p:nvPr/>
          </p:nvSpPr>
          <p:spPr>
            <a:xfrm rot="5400000">
              <a:off x="622758" y="1013660"/>
              <a:ext cx="61934" cy="75296"/>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7" name="Google Shape;457;p3"/>
            <p:cNvSpPr/>
            <p:nvPr/>
          </p:nvSpPr>
          <p:spPr>
            <a:xfrm rot="5400000">
              <a:off x="622758" y="1353774"/>
              <a:ext cx="61934" cy="75296"/>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8" name="Google Shape;458;p3"/>
            <p:cNvSpPr/>
            <p:nvPr/>
          </p:nvSpPr>
          <p:spPr>
            <a:xfrm rot="5400000">
              <a:off x="622743" y="1693910"/>
              <a:ext cx="61964" cy="75296"/>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9" name="Google Shape;459;p3"/>
            <p:cNvSpPr/>
            <p:nvPr/>
          </p:nvSpPr>
          <p:spPr>
            <a:xfrm rot="5400000">
              <a:off x="622758" y="2034048"/>
              <a:ext cx="61934" cy="75296"/>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0" name="Google Shape;460;p3"/>
            <p:cNvSpPr/>
            <p:nvPr/>
          </p:nvSpPr>
          <p:spPr>
            <a:xfrm rot="5400000">
              <a:off x="622758" y="2374162"/>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1" name="Google Shape;461;p3"/>
            <p:cNvSpPr/>
            <p:nvPr/>
          </p:nvSpPr>
          <p:spPr>
            <a:xfrm rot="5400000">
              <a:off x="622758" y="2714275"/>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2" name="Google Shape;462;p3"/>
            <p:cNvSpPr/>
            <p:nvPr/>
          </p:nvSpPr>
          <p:spPr>
            <a:xfrm rot="5400000">
              <a:off x="456672" y="2880360"/>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3" name="Google Shape;463;p3"/>
            <p:cNvSpPr/>
            <p:nvPr/>
          </p:nvSpPr>
          <p:spPr>
            <a:xfrm rot="5400000">
              <a:off x="456672" y="2540247"/>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4" name="Google Shape;464;p3"/>
            <p:cNvSpPr/>
            <p:nvPr/>
          </p:nvSpPr>
          <p:spPr>
            <a:xfrm rot="5400000">
              <a:off x="456672" y="2200133"/>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5" name="Google Shape;465;p3"/>
            <p:cNvSpPr/>
            <p:nvPr/>
          </p:nvSpPr>
          <p:spPr>
            <a:xfrm rot="5400000">
              <a:off x="456672" y="1859973"/>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6" name="Google Shape;466;p3"/>
            <p:cNvSpPr/>
            <p:nvPr/>
          </p:nvSpPr>
          <p:spPr>
            <a:xfrm rot="5400000">
              <a:off x="456672" y="1519859"/>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7" name="Google Shape;467;p3"/>
            <p:cNvSpPr/>
            <p:nvPr/>
          </p:nvSpPr>
          <p:spPr>
            <a:xfrm rot="5400000">
              <a:off x="456672" y="1179746"/>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8" name="Google Shape;468;p3"/>
            <p:cNvSpPr/>
            <p:nvPr/>
          </p:nvSpPr>
          <p:spPr>
            <a:xfrm rot="5400000">
              <a:off x="456672" y="839633"/>
              <a:ext cx="61934" cy="75296"/>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9" name="Google Shape;469;p3"/>
            <p:cNvSpPr/>
            <p:nvPr/>
          </p:nvSpPr>
          <p:spPr>
            <a:xfrm rot="5400000">
              <a:off x="456672" y="499519"/>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0" name="Google Shape;470;p3"/>
            <p:cNvSpPr/>
            <p:nvPr/>
          </p:nvSpPr>
          <p:spPr>
            <a:xfrm rot="5400000">
              <a:off x="456672" y="159405"/>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1" name="Google Shape;471;p3"/>
            <p:cNvSpPr/>
            <p:nvPr/>
          </p:nvSpPr>
          <p:spPr>
            <a:xfrm rot="5400000">
              <a:off x="290552" y="-6703"/>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2" name="Google Shape;472;p3"/>
            <p:cNvSpPr/>
            <p:nvPr/>
          </p:nvSpPr>
          <p:spPr>
            <a:xfrm rot="5400000">
              <a:off x="290552" y="333411"/>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3" name="Google Shape;473;p3"/>
            <p:cNvSpPr/>
            <p:nvPr/>
          </p:nvSpPr>
          <p:spPr>
            <a:xfrm rot="5400000">
              <a:off x="290552" y="673524"/>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4" name="Google Shape;474;p3"/>
            <p:cNvSpPr/>
            <p:nvPr/>
          </p:nvSpPr>
          <p:spPr>
            <a:xfrm rot="5400000">
              <a:off x="290552" y="1013638"/>
              <a:ext cx="61934" cy="75341"/>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5" name="Google Shape;475;p3"/>
            <p:cNvSpPr/>
            <p:nvPr/>
          </p:nvSpPr>
          <p:spPr>
            <a:xfrm rot="5400000">
              <a:off x="290552" y="1353752"/>
              <a:ext cx="61934" cy="75341"/>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6" name="Google Shape;476;p3"/>
            <p:cNvSpPr/>
            <p:nvPr/>
          </p:nvSpPr>
          <p:spPr>
            <a:xfrm rot="5400000">
              <a:off x="290537" y="1693888"/>
              <a:ext cx="61966" cy="75341"/>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7" name="Google Shape;477;p3"/>
            <p:cNvSpPr/>
            <p:nvPr/>
          </p:nvSpPr>
          <p:spPr>
            <a:xfrm rot="5400000">
              <a:off x="290552" y="2034025"/>
              <a:ext cx="61934" cy="75341"/>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8" name="Google Shape;478;p3"/>
            <p:cNvSpPr/>
            <p:nvPr/>
          </p:nvSpPr>
          <p:spPr>
            <a:xfrm rot="5400000">
              <a:off x="290552" y="2374139"/>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9" name="Google Shape;479;p3"/>
            <p:cNvSpPr/>
            <p:nvPr/>
          </p:nvSpPr>
          <p:spPr>
            <a:xfrm rot="5400000">
              <a:off x="290552" y="2714252"/>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0" name="Google Shape;480;p3"/>
            <p:cNvSpPr/>
            <p:nvPr/>
          </p:nvSpPr>
          <p:spPr>
            <a:xfrm rot="5400000">
              <a:off x="124429" y="2880360"/>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1" name="Google Shape;481;p3"/>
            <p:cNvSpPr/>
            <p:nvPr/>
          </p:nvSpPr>
          <p:spPr>
            <a:xfrm rot="5400000">
              <a:off x="124429" y="2540247"/>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2" name="Google Shape;482;p3"/>
            <p:cNvSpPr/>
            <p:nvPr/>
          </p:nvSpPr>
          <p:spPr>
            <a:xfrm rot="5400000">
              <a:off x="124429" y="2200133"/>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3" name="Google Shape;483;p3"/>
            <p:cNvSpPr/>
            <p:nvPr/>
          </p:nvSpPr>
          <p:spPr>
            <a:xfrm rot="5400000">
              <a:off x="124429" y="1859973"/>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4" name="Google Shape;484;p3"/>
            <p:cNvSpPr/>
            <p:nvPr/>
          </p:nvSpPr>
          <p:spPr>
            <a:xfrm rot="5400000">
              <a:off x="124429" y="1519859"/>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5" name="Google Shape;485;p3"/>
            <p:cNvSpPr/>
            <p:nvPr/>
          </p:nvSpPr>
          <p:spPr>
            <a:xfrm rot="5400000">
              <a:off x="124429" y="1179746"/>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6" name="Google Shape;486;p3"/>
            <p:cNvSpPr/>
            <p:nvPr/>
          </p:nvSpPr>
          <p:spPr>
            <a:xfrm rot="5400000">
              <a:off x="124429" y="839633"/>
              <a:ext cx="61934" cy="75296"/>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7" name="Google Shape;487;p3"/>
            <p:cNvSpPr/>
            <p:nvPr/>
          </p:nvSpPr>
          <p:spPr>
            <a:xfrm rot="5400000">
              <a:off x="124429" y="499519"/>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8" name="Google Shape;488;p3"/>
            <p:cNvSpPr/>
            <p:nvPr/>
          </p:nvSpPr>
          <p:spPr>
            <a:xfrm rot="5400000">
              <a:off x="124429" y="159405"/>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9" name="Google Shape;489;p3"/>
            <p:cNvSpPr/>
            <p:nvPr/>
          </p:nvSpPr>
          <p:spPr>
            <a:xfrm rot="5400000">
              <a:off x="2948028" y="-6680"/>
              <a:ext cx="61934" cy="75296"/>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0" name="Google Shape;490;p3"/>
            <p:cNvSpPr/>
            <p:nvPr/>
          </p:nvSpPr>
          <p:spPr>
            <a:xfrm rot="5400000">
              <a:off x="2948028" y="333434"/>
              <a:ext cx="61934" cy="75296"/>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1" name="Google Shape;491;p3"/>
            <p:cNvSpPr/>
            <p:nvPr/>
          </p:nvSpPr>
          <p:spPr>
            <a:xfrm rot="5400000">
              <a:off x="2948028" y="673547"/>
              <a:ext cx="61934" cy="75296"/>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2" name="Google Shape;492;p3"/>
            <p:cNvSpPr/>
            <p:nvPr/>
          </p:nvSpPr>
          <p:spPr>
            <a:xfrm rot="5400000">
              <a:off x="2948028" y="1013660"/>
              <a:ext cx="61934" cy="75296"/>
            </a:xfrm>
            <a:custGeom>
              <a:rect b="b" l="l" r="r" t="t"/>
              <a:pathLst>
                <a:path extrusionOk="0" h="160496" w="184213">
                  <a:moveTo>
                    <a:pt x="184213"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3" name="Google Shape;493;p3"/>
            <p:cNvSpPr/>
            <p:nvPr/>
          </p:nvSpPr>
          <p:spPr>
            <a:xfrm rot="5400000">
              <a:off x="2948028" y="1353774"/>
              <a:ext cx="61934" cy="75296"/>
            </a:xfrm>
            <a:custGeom>
              <a:rect b="b" l="l" r="r" t="t"/>
              <a:pathLst>
                <a:path extrusionOk="0" h="160496" w="184213">
                  <a:moveTo>
                    <a:pt x="184213"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4" name="Google Shape;494;p3"/>
            <p:cNvSpPr/>
            <p:nvPr/>
          </p:nvSpPr>
          <p:spPr>
            <a:xfrm rot="5400000">
              <a:off x="2948013" y="1693910"/>
              <a:ext cx="61964" cy="75296"/>
            </a:xfrm>
            <a:custGeom>
              <a:rect b="b" l="l" r="r" t="t"/>
              <a:pathLst>
                <a:path extrusionOk="0" h="160496" w="184308">
                  <a:moveTo>
                    <a:pt x="184309"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5" name="Google Shape;495;p3"/>
            <p:cNvSpPr/>
            <p:nvPr/>
          </p:nvSpPr>
          <p:spPr>
            <a:xfrm rot="5400000">
              <a:off x="2948028" y="2034048"/>
              <a:ext cx="61934" cy="75296"/>
            </a:xfrm>
            <a:custGeom>
              <a:rect b="b" l="l" r="r" t="t"/>
              <a:pathLst>
                <a:path extrusionOk="0" h="160496" w="184213">
                  <a:moveTo>
                    <a:pt x="184213"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6" name="Google Shape;496;p3"/>
            <p:cNvSpPr/>
            <p:nvPr/>
          </p:nvSpPr>
          <p:spPr>
            <a:xfrm rot="5400000">
              <a:off x="2948028" y="2374162"/>
              <a:ext cx="61934" cy="75296"/>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7" name="Google Shape;497;p3"/>
            <p:cNvSpPr/>
            <p:nvPr/>
          </p:nvSpPr>
          <p:spPr>
            <a:xfrm rot="5400000">
              <a:off x="2948028" y="2714275"/>
              <a:ext cx="61934" cy="75296"/>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8" name="Google Shape;498;p3"/>
            <p:cNvSpPr/>
            <p:nvPr/>
          </p:nvSpPr>
          <p:spPr>
            <a:xfrm rot="5400000">
              <a:off x="2781941" y="2880360"/>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9" name="Google Shape;499;p3"/>
            <p:cNvSpPr/>
            <p:nvPr/>
          </p:nvSpPr>
          <p:spPr>
            <a:xfrm rot="5400000">
              <a:off x="2781941" y="2540247"/>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0" name="Google Shape;500;p3"/>
            <p:cNvSpPr/>
            <p:nvPr/>
          </p:nvSpPr>
          <p:spPr>
            <a:xfrm rot="5400000">
              <a:off x="2781941" y="2200133"/>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1" name="Google Shape;501;p3"/>
            <p:cNvSpPr/>
            <p:nvPr/>
          </p:nvSpPr>
          <p:spPr>
            <a:xfrm rot="5400000">
              <a:off x="2781941" y="1859973"/>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2" name="Google Shape;502;p3"/>
            <p:cNvSpPr/>
            <p:nvPr/>
          </p:nvSpPr>
          <p:spPr>
            <a:xfrm rot="5400000">
              <a:off x="2781941" y="1519859"/>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3" name="Google Shape;503;p3"/>
            <p:cNvSpPr/>
            <p:nvPr/>
          </p:nvSpPr>
          <p:spPr>
            <a:xfrm rot="5400000">
              <a:off x="2781941" y="1179746"/>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4" name="Google Shape;504;p3"/>
            <p:cNvSpPr/>
            <p:nvPr/>
          </p:nvSpPr>
          <p:spPr>
            <a:xfrm rot="5400000">
              <a:off x="2781941" y="839633"/>
              <a:ext cx="61934" cy="75296"/>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5" name="Google Shape;505;p3"/>
            <p:cNvSpPr/>
            <p:nvPr/>
          </p:nvSpPr>
          <p:spPr>
            <a:xfrm rot="5400000">
              <a:off x="2781941" y="499519"/>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6" name="Google Shape;506;p3"/>
            <p:cNvSpPr/>
            <p:nvPr/>
          </p:nvSpPr>
          <p:spPr>
            <a:xfrm rot="5400000">
              <a:off x="2781941" y="159405"/>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7" name="Google Shape;507;p3"/>
            <p:cNvSpPr/>
            <p:nvPr/>
          </p:nvSpPr>
          <p:spPr>
            <a:xfrm rot="5400000">
              <a:off x="3114113" y="3534817"/>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8" name="Google Shape;508;p3"/>
            <p:cNvSpPr/>
            <p:nvPr/>
          </p:nvSpPr>
          <p:spPr>
            <a:xfrm rot="5400000">
              <a:off x="3114113" y="3194702"/>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9" name="Google Shape;509;p3"/>
            <p:cNvSpPr/>
            <p:nvPr/>
          </p:nvSpPr>
          <p:spPr>
            <a:xfrm rot="5400000">
              <a:off x="3114113" y="2880360"/>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0" name="Google Shape;510;p3"/>
            <p:cNvSpPr/>
            <p:nvPr/>
          </p:nvSpPr>
          <p:spPr>
            <a:xfrm rot="5400000">
              <a:off x="3114113" y="2540247"/>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1" name="Google Shape;511;p3"/>
            <p:cNvSpPr/>
            <p:nvPr/>
          </p:nvSpPr>
          <p:spPr>
            <a:xfrm rot="5400000">
              <a:off x="3114113" y="2200133"/>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2" name="Google Shape;512;p3"/>
            <p:cNvSpPr/>
            <p:nvPr/>
          </p:nvSpPr>
          <p:spPr>
            <a:xfrm rot="5400000">
              <a:off x="3114113" y="1859973"/>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3" name="Google Shape;513;p3"/>
            <p:cNvSpPr/>
            <p:nvPr/>
          </p:nvSpPr>
          <p:spPr>
            <a:xfrm rot="5400000">
              <a:off x="3114113" y="1519859"/>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4" name="Google Shape;514;p3"/>
            <p:cNvSpPr/>
            <p:nvPr/>
          </p:nvSpPr>
          <p:spPr>
            <a:xfrm rot="5400000">
              <a:off x="3114113" y="1179746"/>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5" name="Google Shape;515;p3"/>
            <p:cNvSpPr/>
            <p:nvPr/>
          </p:nvSpPr>
          <p:spPr>
            <a:xfrm rot="5400000">
              <a:off x="3114113" y="839633"/>
              <a:ext cx="61934" cy="75296"/>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6" name="Google Shape;516;p3"/>
            <p:cNvSpPr/>
            <p:nvPr/>
          </p:nvSpPr>
          <p:spPr>
            <a:xfrm rot="5400000">
              <a:off x="3114113" y="499519"/>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7" name="Google Shape;517;p3"/>
            <p:cNvSpPr/>
            <p:nvPr/>
          </p:nvSpPr>
          <p:spPr>
            <a:xfrm rot="5400000">
              <a:off x="3114113" y="159405"/>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518" name="Google Shape;518;p3"/>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519" name="Google Shape;519;p3"/>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0" name="Google Shape;520;p3"/>
          <p:cNvSpPr/>
          <p:nvPr>
            <p:ph idx="2" type="pic"/>
          </p:nvPr>
        </p:nvSpPr>
        <p:spPr>
          <a:xfrm>
            <a:off x="952655" y="789551"/>
            <a:ext cx="2322863" cy="3564396"/>
          </a:xfrm>
          <a:prstGeom prst="rect">
            <a:avLst/>
          </a:prstGeom>
          <a:noFill/>
          <a:ln>
            <a:noFill/>
          </a:ln>
        </p:spPr>
      </p:sp>
      <p:sp>
        <p:nvSpPr>
          <p:cNvPr id="521" name="Google Shape;521;p3"/>
          <p:cNvSpPr/>
          <p:nvPr/>
        </p:nvSpPr>
        <p:spPr>
          <a:xfrm>
            <a:off x="9061061" y="4542761"/>
            <a:ext cx="82939" cy="519097"/>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A picture containing symbol, font, logo, graphics&#10;&#10;Description automatically generated" id="522" name="Google Shape;522;p3"/>
          <p:cNvPicPr preferRelativeResize="0"/>
          <p:nvPr/>
        </p:nvPicPr>
        <p:blipFill rotWithShape="1">
          <a:blip r:embed="rId2">
            <a:alphaModFix/>
          </a:blip>
          <a:srcRect b="0" l="0" r="0" t="0"/>
          <a:stretch/>
        </p:blipFill>
        <p:spPr>
          <a:xfrm>
            <a:off x="8329489" y="139958"/>
            <a:ext cx="622897" cy="615239"/>
          </a:xfrm>
          <a:prstGeom prst="rect">
            <a:avLst/>
          </a:prstGeom>
          <a:noFill/>
          <a:ln>
            <a:noFill/>
          </a:ln>
        </p:spPr>
      </p:pic>
      <p:sp>
        <p:nvSpPr>
          <p:cNvPr id="523" name="Google Shape;523;p3"/>
          <p:cNvSpPr/>
          <p:nvPr/>
        </p:nvSpPr>
        <p:spPr>
          <a:xfrm>
            <a:off x="3291439" y="1613898"/>
            <a:ext cx="5860521" cy="685800"/>
          </a:xfrm>
          <a:prstGeom prst="rect">
            <a:avLst/>
          </a:prstGeom>
          <a:solidFill>
            <a:schemeClr val="accent1"/>
          </a:solidFill>
          <a:ln cap="flat" cmpd="sng" w="25400">
            <a:solidFill>
              <a:srgbClr val="99341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
  <p:cSld name="1_">
    <p:spTree>
      <p:nvGrpSpPr>
        <p:cNvPr id="1290" name="Shape 1290"/>
        <p:cNvGrpSpPr/>
        <p:nvPr/>
      </p:nvGrpSpPr>
      <p:grpSpPr>
        <a:xfrm>
          <a:off x="0" y="0"/>
          <a:ext cx="0" cy="0"/>
          <a:chOff x="0" y="0"/>
          <a:chExt cx="0" cy="0"/>
        </a:xfrm>
      </p:grpSpPr>
      <p:sp>
        <p:nvSpPr>
          <p:cNvPr id="1291" name="Google Shape;1291;p21"/>
          <p:cNvSpPr txBox="1"/>
          <p:nvPr>
            <p:ph idx="1" type="body"/>
          </p:nvPr>
        </p:nvSpPr>
        <p:spPr>
          <a:xfrm>
            <a:off x="-1628042" y="208360"/>
            <a:ext cx="844061" cy="6858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292" name="Google Shape;1292;p21"/>
          <p:cNvSpPr txBox="1"/>
          <p:nvPr>
            <p:ph type="title"/>
          </p:nvPr>
        </p:nvSpPr>
        <p:spPr>
          <a:xfrm>
            <a:off x="464128" y="990706"/>
            <a:ext cx="8229600" cy="72540"/>
          </a:xfrm>
          <a:prstGeom prst="rect">
            <a:avLst/>
          </a:prstGeom>
          <a:noFill/>
          <a:ln>
            <a:noFill/>
          </a:ln>
        </p:spPr>
        <p:txBody>
          <a:bodyPr anchorCtr="0" anchor="ctr" bIns="45700" lIns="0" spcFirstLastPara="1" rIns="0" wrap="square" tIns="45700">
            <a:normAutofit/>
          </a:bodyPr>
          <a:lstStyle>
            <a:lvl1pPr lvl="0" algn="l">
              <a:lnSpc>
                <a:spcPct val="115000"/>
              </a:lnSpc>
              <a:spcBef>
                <a:spcPts val="0"/>
              </a:spcBef>
              <a:spcAft>
                <a:spcPts val="0"/>
              </a:spcAft>
              <a:buClr>
                <a:schemeClr val="dk1"/>
              </a:buClr>
              <a:buSzPts val="2700"/>
              <a:buFont typeface="Quattrocento Sans"/>
              <a:buNone/>
              <a:defRPr/>
            </a:lvl1pPr>
            <a:lvl2pPr lvl="1" algn="l">
              <a:lnSpc>
                <a:spcPct val="100000"/>
              </a:lnSpc>
              <a:spcBef>
                <a:spcPts val="10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3" name="Google Shape;1293;p21"/>
          <p:cNvSpPr txBox="1"/>
          <p:nvPr>
            <p:ph idx="10" type="dt"/>
          </p:nvPr>
        </p:nvSpPr>
        <p:spPr>
          <a:xfrm>
            <a:off x="6760567" y="4270177"/>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4" name="Google Shape;1294;p21"/>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5" name="Google Shape;1295;p21"/>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24" name="Shape 524"/>
        <p:cNvGrpSpPr/>
        <p:nvPr/>
      </p:nvGrpSpPr>
      <p:grpSpPr>
        <a:xfrm>
          <a:off x="0" y="0"/>
          <a:ext cx="0" cy="0"/>
          <a:chOff x="0" y="0"/>
          <a:chExt cx="0" cy="0"/>
        </a:xfrm>
      </p:grpSpPr>
      <p:sp>
        <p:nvSpPr>
          <p:cNvPr id="525" name="Google Shape;525;p4"/>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526" name="Google Shape;526;p4"/>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7" name="Google Shape;527;p4"/>
          <p:cNvSpPr/>
          <p:nvPr/>
        </p:nvSpPr>
        <p:spPr>
          <a:xfrm>
            <a:off x="9061061" y="4542761"/>
            <a:ext cx="82939" cy="519097"/>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28" name="Google Shape;528;p4"/>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29" name="Shape 529"/>
        <p:cNvGrpSpPr/>
        <p:nvPr/>
      </p:nvGrpSpPr>
      <p:grpSpPr>
        <a:xfrm>
          <a:off x="0" y="0"/>
          <a:ext cx="0" cy="0"/>
          <a:chOff x="0" y="0"/>
          <a:chExt cx="0" cy="0"/>
        </a:xfrm>
      </p:grpSpPr>
      <p:sp>
        <p:nvSpPr>
          <p:cNvPr id="530" name="Google Shape;530;p5"/>
          <p:cNvSpPr txBox="1"/>
          <p:nvPr>
            <p:ph idx="1" type="body"/>
          </p:nvPr>
        </p:nvSpPr>
        <p:spPr>
          <a:xfrm>
            <a:off x="196374" y="897564"/>
            <a:ext cx="8229600" cy="3740804"/>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300"/>
              </a:spcBef>
              <a:spcAft>
                <a:spcPts val="0"/>
              </a:spcAft>
              <a:buClr>
                <a:schemeClr val="dk1"/>
              </a:buClr>
              <a:buSzPts val="1400"/>
              <a:buChar char="•"/>
              <a:defRPr sz="1400">
                <a:solidFill>
                  <a:schemeClr val="dk1"/>
                </a:solidFill>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531" name="Google Shape;531;p5"/>
          <p:cNvSpPr txBox="1"/>
          <p:nvPr>
            <p:ph idx="10" type="dt"/>
          </p:nvPr>
        </p:nvSpPr>
        <p:spPr>
          <a:xfrm>
            <a:off x="6814587" y="4270177"/>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2" name="Google Shape;532;p5"/>
          <p:cNvSpPr txBox="1"/>
          <p:nvPr>
            <p:ph idx="11" type="ftr"/>
          </p:nvPr>
        </p:nvSpPr>
        <p:spPr>
          <a:xfrm>
            <a:off x="317822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3" name="Google Shape;533;p5"/>
          <p:cNvSpPr txBox="1"/>
          <p:nvPr>
            <p:ph idx="12" type="sldNum"/>
          </p:nvPr>
        </p:nvSpPr>
        <p:spPr>
          <a:xfrm>
            <a:off x="660722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4" name="Shape 534"/>
        <p:cNvGrpSpPr/>
        <p:nvPr/>
      </p:nvGrpSpPr>
      <p:grpSpPr>
        <a:xfrm>
          <a:off x="0" y="0"/>
          <a:ext cx="0" cy="0"/>
          <a:chOff x="0" y="0"/>
          <a:chExt cx="0" cy="0"/>
        </a:xfrm>
      </p:grpSpPr>
      <p:sp>
        <p:nvSpPr>
          <p:cNvPr id="535" name="Google Shape;535;p6"/>
          <p:cNvSpPr txBox="1"/>
          <p:nvPr>
            <p:ph type="title"/>
          </p:nvPr>
        </p:nvSpPr>
        <p:spPr>
          <a:xfrm>
            <a:off x="304414" y="249492"/>
            <a:ext cx="8229600" cy="533311"/>
          </a:xfrm>
          <a:prstGeom prst="rect">
            <a:avLst/>
          </a:prstGeom>
          <a:noFill/>
          <a:ln>
            <a:noFill/>
          </a:ln>
        </p:spPr>
        <p:txBody>
          <a:bodyPr anchorCtr="0" anchor="ctr" bIns="45700" lIns="0" spcFirstLastPara="1" rIns="0" wrap="square" tIns="45700">
            <a:noAutofit/>
          </a:bodyPr>
          <a:lstStyle>
            <a:lvl1pPr lvl="0" marR="0" algn="l">
              <a:lnSpc>
                <a:spcPct val="100000"/>
              </a:lnSpc>
              <a:spcBef>
                <a:spcPts val="0"/>
              </a:spcBef>
              <a:spcAft>
                <a:spcPts val="0"/>
              </a:spcAft>
              <a:buClr>
                <a:schemeClr val="dk1"/>
              </a:buClr>
              <a:buSzPts val="800"/>
              <a:buFont typeface="Quattrocento Sans"/>
              <a:buNone/>
              <a:defRPr sz="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6" name="Google Shape;536;p6"/>
          <p:cNvSpPr txBox="1"/>
          <p:nvPr>
            <p:ph idx="10" type="dt"/>
          </p:nvPr>
        </p:nvSpPr>
        <p:spPr>
          <a:xfrm>
            <a:off x="6760567" y="4270177"/>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7" name="Google Shape;537;p6"/>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8" name="Google Shape;538;p6"/>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39" name="Shape 539"/>
        <p:cNvGrpSpPr/>
        <p:nvPr/>
      </p:nvGrpSpPr>
      <p:grpSpPr>
        <a:xfrm>
          <a:off x="0" y="0"/>
          <a:ext cx="0" cy="0"/>
          <a:chOff x="0" y="0"/>
          <a:chExt cx="0" cy="0"/>
        </a:xfrm>
      </p:grpSpPr>
      <p:sp>
        <p:nvSpPr>
          <p:cNvPr id="540" name="Google Shape;540;p7"/>
          <p:cNvSpPr txBox="1"/>
          <p:nvPr>
            <p:ph type="title"/>
          </p:nvPr>
        </p:nvSpPr>
        <p:spPr>
          <a:xfrm>
            <a:off x="311700" y="445025"/>
            <a:ext cx="8520600" cy="572700"/>
          </a:xfrm>
          <a:prstGeom prst="rect">
            <a:avLst/>
          </a:prstGeom>
          <a:noFill/>
          <a:ln>
            <a:noFill/>
          </a:ln>
        </p:spPr>
        <p:txBody>
          <a:bodyPr anchorCtr="0" anchor="ctr" bIns="45700" lIns="0" spcFirstLastPara="1" rIns="0" wrap="square" tIns="45700">
            <a:norm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41" name="Google Shape;541;p7"/>
          <p:cNvSpPr txBox="1"/>
          <p:nvPr>
            <p:ph idx="1" type="body"/>
          </p:nvPr>
        </p:nvSpPr>
        <p:spPr>
          <a:xfrm>
            <a:off x="311700" y="1152475"/>
            <a:ext cx="8520600" cy="3416400"/>
          </a:xfrm>
          <a:prstGeom prst="rect">
            <a:avLst/>
          </a:prstGeom>
          <a:noFill/>
          <a:ln>
            <a:noFill/>
          </a:ln>
        </p:spPr>
        <p:txBody>
          <a:bodyPr anchorCtr="0" anchor="t" bIns="45700" lIns="0" spcFirstLastPara="1" rIns="0" wrap="square" tIns="45700">
            <a:normAutofit/>
          </a:bodyPr>
          <a:lstStyle>
            <a:lvl1pPr indent="-400050" lvl="0" marL="457200" algn="l">
              <a:lnSpc>
                <a:spcPct val="100000"/>
              </a:lnSpc>
              <a:spcBef>
                <a:spcPts val="500"/>
              </a:spcBef>
              <a:spcAft>
                <a:spcPts val="0"/>
              </a:spcAft>
              <a:buSzPts val="2700"/>
              <a:buChar char="•"/>
              <a:defRPr/>
            </a:lvl1pPr>
            <a:lvl2pPr indent="-381000" lvl="1" marL="914400" algn="l">
              <a:lnSpc>
                <a:spcPct val="100000"/>
              </a:lnSpc>
              <a:spcBef>
                <a:spcPts val="500"/>
              </a:spcBef>
              <a:spcAft>
                <a:spcPts val="0"/>
              </a:spcAft>
              <a:buSzPts val="2400"/>
              <a:buChar char="–"/>
              <a:defRPr/>
            </a:lvl2pPr>
            <a:lvl3pPr indent="-342900" lvl="2" marL="1371600" algn="l">
              <a:lnSpc>
                <a:spcPct val="100000"/>
              </a:lnSpc>
              <a:spcBef>
                <a:spcPts val="400"/>
              </a:spcBef>
              <a:spcAft>
                <a:spcPts val="0"/>
              </a:spcAft>
              <a:buSzPts val="1800"/>
              <a:buChar char="•"/>
              <a:defRPr/>
            </a:lvl3pPr>
            <a:lvl4pPr indent="-323850" lvl="3" marL="1828800" algn="l">
              <a:lnSpc>
                <a:spcPct val="100000"/>
              </a:lnSpc>
              <a:spcBef>
                <a:spcPts val="300"/>
              </a:spcBef>
              <a:spcAft>
                <a:spcPts val="0"/>
              </a:spcAft>
              <a:buSzPts val="1500"/>
              <a:buChar char="–"/>
              <a:defRPr/>
            </a:lvl4pPr>
            <a:lvl5pPr indent="-323850" lvl="4" marL="2286000" algn="l">
              <a:lnSpc>
                <a:spcPct val="100000"/>
              </a:lnSpc>
              <a:spcBef>
                <a:spcPts val="300"/>
              </a:spcBef>
              <a:spcAft>
                <a:spcPts val="0"/>
              </a:spcAft>
              <a:buSzPts val="15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542" name="Google Shape;542;p7"/>
          <p:cNvSpPr txBox="1"/>
          <p:nvPr>
            <p:ph idx="12" type="sldNum"/>
          </p:nvPr>
        </p:nvSpPr>
        <p:spPr>
          <a:xfrm>
            <a:off x="8472458" y="4663217"/>
            <a:ext cx="548700" cy="393600"/>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543" name="Shape 543"/>
        <p:cNvGrpSpPr/>
        <p:nvPr/>
      </p:nvGrpSpPr>
      <p:grpSpPr>
        <a:xfrm>
          <a:off x="0" y="0"/>
          <a:ext cx="0" cy="0"/>
          <a:chOff x="0" y="0"/>
          <a:chExt cx="0" cy="0"/>
        </a:xfrm>
      </p:grpSpPr>
      <p:sp>
        <p:nvSpPr>
          <p:cNvPr id="544" name="Google Shape;544;p8"/>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545" name="Google Shape;545;p8"/>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grpSp>
        <p:nvGrpSpPr>
          <p:cNvPr id="546" name="Google Shape;546;p8"/>
          <p:cNvGrpSpPr/>
          <p:nvPr/>
        </p:nvGrpSpPr>
        <p:grpSpPr>
          <a:xfrm rot="10800000">
            <a:off x="1222755" y="0"/>
            <a:ext cx="1776256" cy="3088027"/>
            <a:chOff x="9723323" y="2696006"/>
            <a:chExt cx="2367725" cy="4117369"/>
          </a:xfrm>
        </p:grpSpPr>
        <p:sp>
          <p:nvSpPr>
            <p:cNvPr id="547" name="Google Shape;547;p8"/>
            <p:cNvSpPr/>
            <p:nvPr/>
          </p:nvSpPr>
          <p:spPr>
            <a:xfrm>
              <a:off x="9723323"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8" name="Google Shape;548;p8"/>
            <p:cNvSpPr/>
            <p:nvPr/>
          </p:nvSpPr>
          <p:spPr>
            <a:xfrm>
              <a:off x="10180218"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9" name="Google Shape;549;p8"/>
            <p:cNvSpPr/>
            <p:nvPr/>
          </p:nvSpPr>
          <p:spPr>
            <a:xfrm>
              <a:off x="10637112"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0" name="Google Shape;550;p8"/>
            <p:cNvSpPr/>
            <p:nvPr/>
          </p:nvSpPr>
          <p:spPr>
            <a:xfrm>
              <a:off x="11094007" y="3365345"/>
              <a:ext cx="83200" cy="101150"/>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1" name="Google Shape;551;p8"/>
            <p:cNvSpPr/>
            <p:nvPr/>
          </p:nvSpPr>
          <p:spPr>
            <a:xfrm>
              <a:off x="11550902" y="3365345"/>
              <a:ext cx="83200" cy="101150"/>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2" name="Google Shape;552;p8"/>
            <p:cNvSpPr/>
            <p:nvPr/>
          </p:nvSpPr>
          <p:spPr>
            <a:xfrm>
              <a:off x="12007807" y="3365345"/>
              <a:ext cx="83240" cy="101150"/>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3" name="Google Shape;553;p8"/>
            <p:cNvSpPr/>
            <p:nvPr/>
          </p:nvSpPr>
          <p:spPr>
            <a:xfrm>
              <a:off x="11774014"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4" name="Google Shape;554;p8"/>
            <p:cNvSpPr/>
            <p:nvPr/>
          </p:nvSpPr>
          <p:spPr>
            <a:xfrm>
              <a:off x="11317120"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5" name="Google Shape;555;p8"/>
            <p:cNvSpPr/>
            <p:nvPr/>
          </p:nvSpPr>
          <p:spPr>
            <a:xfrm>
              <a:off x="10860225" y="3588459"/>
              <a:ext cx="83200" cy="101150"/>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6" name="Google Shape;556;p8"/>
            <p:cNvSpPr/>
            <p:nvPr/>
          </p:nvSpPr>
          <p:spPr>
            <a:xfrm>
              <a:off x="10403331"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7" name="Google Shape;557;p8"/>
            <p:cNvSpPr/>
            <p:nvPr/>
          </p:nvSpPr>
          <p:spPr>
            <a:xfrm>
              <a:off x="9946435"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8" name="Google Shape;558;p8"/>
            <p:cNvSpPr/>
            <p:nvPr/>
          </p:nvSpPr>
          <p:spPr>
            <a:xfrm>
              <a:off x="9723323"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9" name="Google Shape;559;p8"/>
            <p:cNvSpPr/>
            <p:nvPr/>
          </p:nvSpPr>
          <p:spPr>
            <a:xfrm>
              <a:off x="10180218"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0" name="Google Shape;560;p8"/>
            <p:cNvSpPr/>
            <p:nvPr/>
          </p:nvSpPr>
          <p:spPr>
            <a:xfrm>
              <a:off x="10637112"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1" name="Google Shape;561;p8"/>
            <p:cNvSpPr/>
            <p:nvPr/>
          </p:nvSpPr>
          <p:spPr>
            <a:xfrm>
              <a:off x="11094007" y="3811572"/>
              <a:ext cx="83200" cy="101150"/>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2" name="Google Shape;562;p8"/>
            <p:cNvSpPr/>
            <p:nvPr/>
          </p:nvSpPr>
          <p:spPr>
            <a:xfrm>
              <a:off x="11550902" y="3811572"/>
              <a:ext cx="83200" cy="101150"/>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3" name="Google Shape;563;p8"/>
            <p:cNvSpPr/>
            <p:nvPr/>
          </p:nvSpPr>
          <p:spPr>
            <a:xfrm>
              <a:off x="12007807" y="3811572"/>
              <a:ext cx="83240" cy="101150"/>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4" name="Google Shape;564;p8"/>
            <p:cNvSpPr/>
            <p:nvPr/>
          </p:nvSpPr>
          <p:spPr>
            <a:xfrm>
              <a:off x="11774014"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5" name="Google Shape;565;p8"/>
            <p:cNvSpPr/>
            <p:nvPr/>
          </p:nvSpPr>
          <p:spPr>
            <a:xfrm>
              <a:off x="11317120"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6" name="Google Shape;566;p8"/>
            <p:cNvSpPr/>
            <p:nvPr/>
          </p:nvSpPr>
          <p:spPr>
            <a:xfrm>
              <a:off x="10860225" y="4034684"/>
              <a:ext cx="83200" cy="101150"/>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7" name="Google Shape;567;p8"/>
            <p:cNvSpPr/>
            <p:nvPr/>
          </p:nvSpPr>
          <p:spPr>
            <a:xfrm>
              <a:off x="10403331"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8" name="Google Shape;568;p8"/>
            <p:cNvSpPr/>
            <p:nvPr/>
          </p:nvSpPr>
          <p:spPr>
            <a:xfrm>
              <a:off x="9946435"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9" name="Google Shape;569;p8"/>
            <p:cNvSpPr/>
            <p:nvPr/>
          </p:nvSpPr>
          <p:spPr>
            <a:xfrm>
              <a:off x="9723323"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0" name="Google Shape;570;p8"/>
            <p:cNvSpPr/>
            <p:nvPr/>
          </p:nvSpPr>
          <p:spPr>
            <a:xfrm>
              <a:off x="10180218"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1" name="Google Shape;571;p8"/>
            <p:cNvSpPr/>
            <p:nvPr/>
          </p:nvSpPr>
          <p:spPr>
            <a:xfrm>
              <a:off x="10637112"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2" name="Google Shape;572;p8"/>
            <p:cNvSpPr/>
            <p:nvPr/>
          </p:nvSpPr>
          <p:spPr>
            <a:xfrm>
              <a:off x="11094007" y="4257798"/>
              <a:ext cx="83200" cy="101150"/>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3" name="Google Shape;573;p8"/>
            <p:cNvSpPr/>
            <p:nvPr/>
          </p:nvSpPr>
          <p:spPr>
            <a:xfrm>
              <a:off x="11550902" y="4257798"/>
              <a:ext cx="83200" cy="101150"/>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4" name="Google Shape;574;p8"/>
            <p:cNvSpPr/>
            <p:nvPr/>
          </p:nvSpPr>
          <p:spPr>
            <a:xfrm>
              <a:off x="12007807" y="4257798"/>
              <a:ext cx="83240" cy="101150"/>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5" name="Google Shape;575;p8"/>
            <p:cNvSpPr/>
            <p:nvPr/>
          </p:nvSpPr>
          <p:spPr>
            <a:xfrm>
              <a:off x="11774014"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6" name="Google Shape;576;p8"/>
            <p:cNvSpPr/>
            <p:nvPr/>
          </p:nvSpPr>
          <p:spPr>
            <a:xfrm>
              <a:off x="11317120"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7" name="Google Shape;577;p8"/>
            <p:cNvSpPr/>
            <p:nvPr/>
          </p:nvSpPr>
          <p:spPr>
            <a:xfrm>
              <a:off x="10860225" y="4480911"/>
              <a:ext cx="83200" cy="101150"/>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8" name="Google Shape;578;p8"/>
            <p:cNvSpPr/>
            <p:nvPr/>
          </p:nvSpPr>
          <p:spPr>
            <a:xfrm>
              <a:off x="10403331"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9" name="Google Shape;579;p8"/>
            <p:cNvSpPr/>
            <p:nvPr/>
          </p:nvSpPr>
          <p:spPr>
            <a:xfrm>
              <a:off x="9946435"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0" name="Google Shape;580;p8"/>
            <p:cNvSpPr/>
            <p:nvPr/>
          </p:nvSpPr>
          <p:spPr>
            <a:xfrm>
              <a:off x="9723323"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1" name="Google Shape;581;p8"/>
            <p:cNvSpPr/>
            <p:nvPr/>
          </p:nvSpPr>
          <p:spPr>
            <a:xfrm>
              <a:off x="10180218"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2" name="Google Shape;582;p8"/>
            <p:cNvSpPr/>
            <p:nvPr/>
          </p:nvSpPr>
          <p:spPr>
            <a:xfrm>
              <a:off x="10637112"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3" name="Google Shape;583;p8"/>
            <p:cNvSpPr/>
            <p:nvPr/>
          </p:nvSpPr>
          <p:spPr>
            <a:xfrm>
              <a:off x="11094007" y="4704024"/>
              <a:ext cx="83200" cy="101150"/>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4" name="Google Shape;584;p8"/>
            <p:cNvSpPr/>
            <p:nvPr/>
          </p:nvSpPr>
          <p:spPr>
            <a:xfrm>
              <a:off x="11550902" y="4704024"/>
              <a:ext cx="83200" cy="101150"/>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5" name="Google Shape;585;p8"/>
            <p:cNvSpPr/>
            <p:nvPr/>
          </p:nvSpPr>
          <p:spPr>
            <a:xfrm>
              <a:off x="12007807" y="4704024"/>
              <a:ext cx="83240" cy="101150"/>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6" name="Google Shape;586;p8"/>
            <p:cNvSpPr/>
            <p:nvPr/>
          </p:nvSpPr>
          <p:spPr>
            <a:xfrm>
              <a:off x="11774014"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7" name="Google Shape;587;p8"/>
            <p:cNvSpPr/>
            <p:nvPr/>
          </p:nvSpPr>
          <p:spPr>
            <a:xfrm>
              <a:off x="11317120"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8" name="Google Shape;588;p8"/>
            <p:cNvSpPr/>
            <p:nvPr/>
          </p:nvSpPr>
          <p:spPr>
            <a:xfrm>
              <a:off x="10860225" y="4927137"/>
              <a:ext cx="83200" cy="101150"/>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9" name="Google Shape;589;p8"/>
            <p:cNvSpPr/>
            <p:nvPr/>
          </p:nvSpPr>
          <p:spPr>
            <a:xfrm>
              <a:off x="10403331"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0" name="Google Shape;590;p8"/>
            <p:cNvSpPr/>
            <p:nvPr/>
          </p:nvSpPr>
          <p:spPr>
            <a:xfrm>
              <a:off x="9946435"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1" name="Google Shape;591;p8"/>
            <p:cNvSpPr/>
            <p:nvPr/>
          </p:nvSpPr>
          <p:spPr>
            <a:xfrm>
              <a:off x="9723323"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2" name="Google Shape;592;p8"/>
            <p:cNvSpPr/>
            <p:nvPr/>
          </p:nvSpPr>
          <p:spPr>
            <a:xfrm>
              <a:off x="10180218"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3" name="Google Shape;593;p8"/>
            <p:cNvSpPr/>
            <p:nvPr/>
          </p:nvSpPr>
          <p:spPr>
            <a:xfrm>
              <a:off x="10637112"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4" name="Google Shape;594;p8"/>
            <p:cNvSpPr/>
            <p:nvPr/>
          </p:nvSpPr>
          <p:spPr>
            <a:xfrm>
              <a:off x="11094007" y="5150250"/>
              <a:ext cx="83200" cy="101150"/>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5" name="Google Shape;595;p8"/>
            <p:cNvSpPr/>
            <p:nvPr/>
          </p:nvSpPr>
          <p:spPr>
            <a:xfrm>
              <a:off x="11550902" y="5150250"/>
              <a:ext cx="83200" cy="101150"/>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6" name="Google Shape;596;p8"/>
            <p:cNvSpPr/>
            <p:nvPr/>
          </p:nvSpPr>
          <p:spPr>
            <a:xfrm>
              <a:off x="12007807" y="5150250"/>
              <a:ext cx="83240" cy="101150"/>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7" name="Google Shape;597;p8"/>
            <p:cNvSpPr/>
            <p:nvPr/>
          </p:nvSpPr>
          <p:spPr>
            <a:xfrm>
              <a:off x="11774014"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8" name="Google Shape;598;p8"/>
            <p:cNvSpPr/>
            <p:nvPr/>
          </p:nvSpPr>
          <p:spPr>
            <a:xfrm>
              <a:off x="11317120"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9" name="Google Shape;599;p8"/>
            <p:cNvSpPr/>
            <p:nvPr/>
          </p:nvSpPr>
          <p:spPr>
            <a:xfrm>
              <a:off x="10860225" y="5373379"/>
              <a:ext cx="83200" cy="101210"/>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0" name="Google Shape;600;p8"/>
            <p:cNvSpPr/>
            <p:nvPr/>
          </p:nvSpPr>
          <p:spPr>
            <a:xfrm>
              <a:off x="10403331"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1" name="Google Shape;601;p8"/>
            <p:cNvSpPr/>
            <p:nvPr/>
          </p:nvSpPr>
          <p:spPr>
            <a:xfrm>
              <a:off x="9946435"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2" name="Google Shape;602;p8"/>
            <p:cNvSpPr/>
            <p:nvPr/>
          </p:nvSpPr>
          <p:spPr>
            <a:xfrm>
              <a:off x="9723323"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3" name="Google Shape;603;p8"/>
            <p:cNvSpPr/>
            <p:nvPr/>
          </p:nvSpPr>
          <p:spPr>
            <a:xfrm>
              <a:off x="10180218"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4" name="Google Shape;604;p8"/>
            <p:cNvSpPr/>
            <p:nvPr/>
          </p:nvSpPr>
          <p:spPr>
            <a:xfrm>
              <a:off x="10637112"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5" name="Google Shape;605;p8"/>
            <p:cNvSpPr/>
            <p:nvPr/>
          </p:nvSpPr>
          <p:spPr>
            <a:xfrm>
              <a:off x="11094007" y="5596565"/>
              <a:ext cx="83200" cy="101150"/>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6" name="Google Shape;606;p8"/>
            <p:cNvSpPr/>
            <p:nvPr/>
          </p:nvSpPr>
          <p:spPr>
            <a:xfrm>
              <a:off x="11550902" y="5596565"/>
              <a:ext cx="83200" cy="101150"/>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7" name="Google Shape;607;p8"/>
            <p:cNvSpPr/>
            <p:nvPr/>
          </p:nvSpPr>
          <p:spPr>
            <a:xfrm>
              <a:off x="12007807" y="5596565"/>
              <a:ext cx="83240" cy="101150"/>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8" name="Google Shape;608;p8"/>
            <p:cNvSpPr/>
            <p:nvPr/>
          </p:nvSpPr>
          <p:spPr>
            <a:xfrm>
              <a:off x="11774014"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9" name="Google Shape;609;p8"/>
            <p:cNvSpPr/>
            <p:nvPr/>
          </p:nvSpPr>
          <p:spPr>
            <a:xfrm>
              <a:off x="11317120"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0" name="Google Shape;610;p8"/>
            <p:cNvSpPr/>
            <p:nvPr/>
          </p:nvSpPr>
          <p:spPr>
            <a:xfrm>
              <a:off x="10860225" y="5819678"/>
              <a:ext cx="83200" cy="101150"/>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1" name="Google Shape;611;p8"/>
            <p:cNvSpPr/>
            <p:nvPr/>
          </p:nvSpPr>
          <p:spPr>
            <a:xfrm>
              <a:off x="10403331"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2" name="Google Shape;612;p8"/>
            <p:cNvSpPr/>
            <p:nvPr/>
          </p:nvSpPr>
          <p:spPr>
            <a:xfrm>
              <a:off x="9946435"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3" name="Google Shape;613;p8"/>
            <p:cNvSpPr/>
            <p:nvPr/>
          </p:nvSpPr>
          <p:spPr>
            <a:xfrm>
              <a:off x="9723323"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4" name="Google Shape;614;p8"/>
            <p:cNvSpPr/>
            <p:nvPr/>
          </p:nvSpPr>
          <p:spPr>
            <a:xfrm>
              <a:off x="10180218"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5" name="Google Shape;615;p8"/>
            <p:cNvSpPr/>
            <p:nvPr/>
          </p:nvSpPr>
          <p:spPr>
            <a:xfrm>
              <a:off x="10637112"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6" name="Google Shape;616;p8"/>
            <p:cNvSpPr/>
            <p:nvPr/>
          </p:nvSpPr>
          <p:spPr>
            <a:xfrm>
              <a:off x="11094007" y="6042791"/>
              <a:ext cx="83200" cy="101150"/>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7" name="Google Shape;617;p8"/>
            <p:cNvSpPr/>
            <p:nvPr/>
          </p:nvSpPr>
          <p:spPr>
            <a:xfrm>
              <a:off x="11550902" y="6042791"/>
              <a:ext cx="83200" cy="101150"/>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8" name="Google Shape;618;p8"/>
            <p:cNvSpPr/>
            <p:nvPr/>
          </p:nvSpPr>
          <p:spPr>
            <a:xfrm>
              <a:off x="12007807" y="6042791"/>
              <a:ext cx="83240" cy="101150"/>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9" name="Google Shape;619;p8"/>
            <p:cNvSpPr/>
            <p:nvPr/>
          </p:nvSpPr>
          <p:spPr>
            <a:xfrm>
              <a:off x="11774014"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0" name="Google Shape;620;p8"/>
            <p:cNvSpPr/>
            <p:nvPr/>
          </p:nvSpPr>
          <p:spPr>
            <a:xfrm>
              <a:off x="11317120"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1" name="Google Shape;621;p8"/>
            <p:cNvSpPr/>
            <p:nvPr/>
          </p:nvSpPr>
          <p:spPr>
            <a:xfrm>
              <a:off x="10860225" y="6265904"/>
              <a:ext cx="83200" cy="101150"/>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2" name="Google Shape;622;p8"/>
            <p:cNvSpPr/>
            <p:nvPr/>
          </p:nvSpPr>
          <p:spPr>
            <a:xfrm>
              <a:off x="10403331"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3" name="Google Shape;623;p8"/>
            <p:cNvSpPr/>
            <p:nvPr/>
          </p:nvSpPr>
          <p:spPr>
            <a:xfrm>
              <a:off x="9946435"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4" name="Google Shape;624;p8"/>
            <p:cNvSpPr/>
            <p:nvPr/>
          </p:nvSpPr>
          <p:spPr>
            <a:xfrm>
              <a:off x="9723323"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5" name="Google Shape;625;p8"/>
            <p:cNvSpPr/>
            <p:nvPr/>
          </p:nvSpPr>
          <p:spPr>
            <a:xfrm>
              <a:off x="10180218"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6" name="Google Shape;626;p8"/>
            <p:cNvSpPr/>
            <p:nvPr/>
          </p:nvSpPr>
          <p:spPr>
            <a:xfrm>
              <a:off x="10637112"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7" name="Google Shape;627;p8"/>
            <p:cNvSpPr/>
            <p:nvPr/>
          </p:nvSpPr>
          <p:spPr>
            <a:xfrm>
              <a:off x="11094007" y="6489032"/>
              <a:ext cx="83200" cy="101210"/>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8" name="Google Shape;628;p8"/>
            <p:cNvSpPr/>
            <p:nvPr/>
          </p:nvSpPr>
          <p:spPr>
            <a:xfrm>
              <a:off x="11550902" y="6489032"/>
              <a:ext cx="83200" cy="101210"/>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9" name="Google Shape;629;p8"/>
            <p:cNvSpPr/>
            <p:nvPr/>
          </p:nvSpPr>
          <p:spPr>
            <a:xfrm>
              <a:off x="12007806" y="6489032"/>
              <a:ext cx="83242" cy="101210"/>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0" name="Google Shape;630;p8"/>
            <p:cNvSpPr/>
            <p:nvPr/>
          </p:nvSpPr>
          <p:spPr>
            <a:xfrm>
              <a:off x="11774014"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1" name="Google Shape;631;p8"/>
            <p:cNvSpPr/>
            <p:nvPr/>
          </p:nvSpPr>
          <p:spPr>
            <a:xfrm>
              <a:off x="11317120"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2" name="Google Shape;632;p8"/>
            <p:cNvSpPr/>
            <p:nvPr/>
          </p:nvSpPr>
          <p:spPr>
            <a:xfrm>
              <a:off x="10860225" y="6712225"/>
              <a:ext cx="83200" cy="101150"/>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3" name="Google Shape;633;p8"/>
            <p:cNvSpPr/>
            <p:nvPr/>
          </p:nvSpPr>
          <p:spPr>
            <a:xfrm>
              <a:off x="10403331"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4" name="Google Shape;634;p8"/>
            <p:cNvSpPr/>
            <p:nvPr/>
          </p:nvSpPr>
          <p:spPr>
            <a:xfrm>
              <a:off x="9946435"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5" name="Google Shape;635;p8"/>
            <p:cNvSpPr/>
            <p:nvPr/>
          </p:nvSpPr>
          <p:spPr>
            <a:xfrm>
              <a:off x="9723323" y="2919119"/>
              <a:ext cx="83200" cy="101150"/>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6" name="Google Shape;636;p8"/>
            <p:cNvSpPr/>
            <p:nvPr/>
          </p:nvSpPr>
          <p:spPr>
            <a:xfrm>
              <a:off x="10180218" y="2919119"/>
              <a:ext cx="83200" cy="101150"/>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7" name="Google Shape;637;p8"/>
            <p:cNvSpPr/>
            <p:nvPr/>
          </p:nvSpPr>
          <p:spPr>
            <a:xfrm>
              <a:off x="10637112" y="2919119"/>
              <a:ext cx="83200" cy="101150"/>
            </a:xfrm>
            <a:custGeom>
              <a:rect b="b" l="l" r="r" t="t"/>
              <a:pathLst>
                <a:path extrusionOk="0" h="160496" w="184213">
                  <a:moveTo>
                    <a:pt x="184214"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8" name="Google Shape;638;p8"/>
            <p:cNvSpPr/>
            <p:nvPr/>
          </p:nvSpPr>
          <p:spPr>
            <a:xfrm>
              <a:off x="11094007" y="2919119"/>
              <a:ext cx="83200" cy="101150"/>
            </a:xfrm>
            <a:custGeom>
              <a:rect b="b" l="l" r="r" t="t"/>
              <a:pathLst>
                <a:path extrusionOk="0" h="160496" w="184213">
                  <a:moveTo>
                    <a:pt x="184213"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9" name="Google Shape;639;p8"/>
            <p:cNvSpPr/>
            <p:nvPr/>
          </p:nvSpPr>
          <p:spPr>
            <a:xfrm>
              <a:off x="11550902" y="2919119"/>
              <a:ext cx="83200" cy="101150"/>
            </a:xfrm>
            <a:custGeom>
              <a:rect b="b" l="l" r="r" t="t"/>
              <a:pathLst>
                <a:path extrusionOk="0" h="160496" w="184213">
                  <a:moveTo>
                    <a:pt x="184213"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0" name="Google Shape;640;p8"/>
            <p:cNvSpPr/>
            <p:nvPr/>
          </p:nvSpPr>
          <p:spPr>
            <a:xfrm>
              <a:off x="12007807" y="2919119"/>
              <a:ext cx="83240" cy="101150"/>
            </a:xfrm>
            <a:custGeom>
              <a:rect b="b" l="l" r="r" t="t"/>
              <a:pathLst>
                <a:path extrusionOk="0" h="160496" w="184308">
                  <a:moveTo>
                    <a:pt x="184309" y="0"/>
                  </a:moveTo>
                  <a:lnTo>
                    <a:pt x="0" y="160496"/>
                  </a:lnTo>
                </a:path>
              </a:pathLst>
            </a:custGeom>
            <a:noFill/>
            <a:ln cap="rnd" cmpd="sng" w="11425">
              <a:solidFill>
                <a:schemeClr val="accent1">
                  <a:alpha val="88627"/>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1" name="Google Shape;641;p8"/>
            <p:cNvSpPr/>
            <p:nvPr/>
          </p:nvSpPr>
          <p:spPr>
            <a:xfrm>
              <a:off x="11774014"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2" name="Google Shape;642;p8"/>
            <p:cNvSpPr/>
            <p:nvPr/>
          </p:nvSpPr>
          <p:spPr>
            <a:xfrm>
              <a:off x="11317120"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3" name="Google Shape;643;p8"/>
            <p:cNvSpPr/>
            <p:nvPr/>
          </p:nvSpPr>
          <p:spPr>
            <a:xfrm>
              <a:off x="10860225" y="3142232"/>
              <a:ext cx="83200" cy="101150"/>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4" name="Google Shape;644;p8"/>
            <p:cNvSpPr/>
            <p:nvPr/>
          </p:nvSpPr>
          <p:spPr>
            <a:xfrm>
              <a:off x="10403331"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5" name="Google Shape;645;p8"/>
            <p:cNvSpPr/>
            <p:nvPr/>
          </p:nvSpPr>
          <p:spPr>
            <a:xfrm>
              <a:off x="9946435"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6" name="Google Shape;646;p8"/>
            <p:cNvSpPr/>
            <p:nvPr/>
          </p:nvSpPr>
          <p:spPr>
            <a:xfrm>
              <a:off x="11774014"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7" name="Google Shape;647;p8"/>
            <p:cNvSpPr/>
            <p:nvPr/>
          </p:nvSpPr>
          <p:spPr>
            <a:xfrm>
              <a:off x="11317120"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8" name="Google Shape;648;p8"/>
            <p:cNvSpPr/>
            <p:nvPr/>
          </p:nvSpPr>
          <p:spPr>
            <a:xfrm>
              <a:off x="10860225" y="2696006"/>
              <a:ext cx="83200" cy="101150"/>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9" name="Google Shape;649;p8"/>
            <p:cNvSpPr/>
            <p:nvPr/>
          </p:nvSpPr>
          <p:spPr>
            <a:xfrm>
              <a:off x="10403331"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50" name="Google Shape;650;p8"/>
            <p:cNvSpPr/>
            <p:nvPr/>
          </p:nvSpPr>
          <p:spPr>
            <a:xfrm>
              <a:off x="9946435"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651" name="Google Shape;651;p8"/>
          <p:cNvSpPr/>
          <p:nvPr/>
        </p:nvSpPr>
        <p:spPr>
          <a:xfrm>
            <a:off x="9061061" y="4542761"/>
            <a:ext cx="82939" cy="519097"/>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52" name="Google Shape;652;p8"/>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Report Standard Page">
  <p:cSld name="1_Report Standard Page">
    <p:spTree>
      <p:nvGrpSpPr>
        <p:cNvPr id="653" name="Shape 653"/>
        <p:cNvGrpSpPr/>
        <p:nvPr/>
      </p:nvGrpSpPr>
      <p:grpSpPr>
        <a:xfrm>
          <a:off x="0" y="0"/>
          <a:ext cx="0" cy="0"/>
          <a:chOff x="0" y="0"/>
          <a:chExt cx="0" cy="0"/>
        </a:xfrm>
      </p:grpSpPr>
      <p:sp>
        <p:nvSpPr>
          <p:cNvPr id="654" name="Google Shape;654;p9"/>
          <p:cNvSpPr/>
          <p:nvPr/>
        </p:nvSpPr>
        <p:spPr>
          <a:xfrm flipH="1" rot="10800000">
            <a:off x="0" y="-255985"/>
            <a:ext cx="9144000" cy="121444"/>
          </a:xfrm>
          <a:custGeom>
            <a:rect b="b" l="l" r="r" t="t"/>
            <a:pathLst>
              <a:path extrusionOk="0" h="120000" w="8961755">
                <a:moveTo>
                  <a:pt x="0" y="0"/>
                </a:moveTo>
                <a:lnTo>
                  <a:pt x="8961437" y="0"/>
                </a:lnTo>
              </a:path>
            </a:pathLst>
          </a:custGeom>
          <a:noFill/>
          <a:ln cap="flat" cmpd="sng" w="9525">
            <a:solidFill>
              <a:srgbClr val="D8D8D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55" name="Google Shape;655;p9"/>
          <p:cNvSpPr txBox="1"/>
          <p:nvPr/>
        </p:nvSpPr>
        <p:spPr>
          <a:xfrm>
            <a:off x="6940062" y="4907757"/>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1" i="0" lang="en" sz="600" u="none" cap="none" strike="noStrike">
                <a:solidFill>
                  <a:srgbClr val="000000"/>
                </a:solidFill>
                <a:latin typeface="Arial"/>
                <a:ea typeface="Arial"/>
                <a:cs typeface="Arial"/>
                <a:sym typeface="Arial"/>
              </a:rPr>
              <a:t>‹#›</a:t>
            </a:fld>
            <a:endParaRPr b="1" i="0" sz="6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1_">
  <p:cSld name="1_1_">
    <p:spTree>
      <p:nvGrpSpPr>
        <p:cNvPr id="656" name="Shape 656"/>
        <p:cNvGrpSpPr/>
        <p:nvPr/>
      </p:nvGrpSpPr>
      <p:grpSpPr>
        <a:xfrm>
          <a:off x="0" y="0"/>
          <a:ext cx="0" cy="0"/>
          <a:chOff x="0" y="0"/>
          <a:chExt cx="0" cy="0"/>
        </a:xfrm>
      </p:grpSpPr>
      <p:sp>
        <p:nvSpPr>
          <p:cNvPr id="657" name="Google Shape;657;p10"/>
          <p:cNvSpPr txBox="1"/>
          <p:nvPr>
            <p:ph idx="1" type="body"/>
          </p:nvPr>
        </p:nvSpPr>
        <p:spPr>
          <a:xfrm>
            <a:off x="-1628042" y="208360"/>
            <a:ext cx="844061" cy="6858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658" name="Google Shape;658;p10"/>
          <p:cNvSpPr txBox="1"/>
          <p:nvPr>
            <p:ph idx="11" type="ftr"/>
          </p:nvPr>
        </p:nvSpPr>
        <p:spPr>
          <a:xfrm>
            <a:off x="196374" y="4665964"/>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b="1" sz="1200">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533311"/>
          </a:xfrm>
          <a:prstGeom prst="rect">
            <a:avLst/>
          </a:prstGeom>
          <a:noFill/>
          <a:ln>
            <a:noFill/>
          </a:ln>
        </p:spPr>
        <p:txBody>
          <a:bodyPr anchorCtr="0" anchor="ctr" bIns="45700" lIns="0" spcFirstLastPara="1" rIns="0" wrap="square" tIns="45700">
            <a:normAutofit/>
          </a:bodyPr>
          <a:lstStyle>
            <a:lvl1pPr lvl="0" marR="0" rtl="0" algn="l">
              <a:lnSpc>
                <a:spcPct val="100000"/>
              </a:lnSpc>
              <a:spcBef>
                <a:spcPts val="0"/>
              </a:spcBef>
              <a:spcAft>
                <a:spcPts val="0"/>
              </a:spcAft>
              <a:buClr>
                <a:schemeClr val="dk1"/>
              </a:buClr>
              <a:buSzPts val="2700"/>
              <a:buFont typeface="Quattrocento Sans"/>
              <a:buNone/>
              <a:defRPr b="0" i="0" sz="27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853819"/>
            <a:ext cx="8229600" cy="3740804"/>
          </a:xfrm>
          <a:prstGeom prst="rect">
            <a:avLst/>
          </a:prstGeom>
          <a:noFill/>
          <a:ln>
            <a:noFill/>
          </a:ln>
        </p:spPr>
        <p:txBody>
          <a:bodyPr anchorCtr="0" anchor="t" bIns="45700" lIns="0" spcFirstLastPara="1" rIns="0" wrap="square" tIns="45700">
            <a:normAutofit/>
          </a:bodyPr>
          <a:lstStyle>
            <a:lvl1pPr indent="-400050" lvl="0" marL="4572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indent="-323850" lvl="3" marL="1828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4pPr>
            <a:lvl5pPr indent="-323850" lvl="4" marL="22860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8" name="Google Shape;8;p1"/>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marR="0" rtl="0" algn="ctr">
              <a:lnSpc>
                <a:spcPct val="100000"/>
              </a:lnSpc>
              <a:spcBef>
                <a:spcPts val="0"/>
              </a:spcBef>
              <a:spcAft>
                <a:spcPts val="0"/>
              </a:spcAft>
              <a:buClr>
                <a:srgbClr val="000000"/>
              </a:buClr>
              <a:buSzPts val="11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9" name="Google Shape;9;p1"/>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A picture containing symbol, font, logo, graphics&#10;&#10;Description automatically generated" id="11" name="Google Shape;11;p1"/>
          <p:cNvPicPr preferRelativeResize="0"/>
          <p:nvPr/>
        </p:nvPicPr>
        <p:blipFill rotWithShape="1">
          <a:blip r:embed="rId1">
            <a:alphaModFix/>
          </a:blip>
          <a:srcRect b="0" l="0" r="0" t="0"/>
          <a:stretch/>
        </p:blipFill>
        <p:spPr>
          <a:xfrm>
            <a:off x="8478475" y="238580"/>
            <a:ext cx="622897" cy="615239"/>
          </a:xfrm>
          <a:prstGeom prst="rect">
            <a:avLst/>
          </a:prstGeom>
          <a:noFill/>
          <a:ln>
            <a:noFill/>
          </a:ln>
        </p:spPr>
      </p:pic>
      <p:sp>
        <p:nvSpPr>
          <p:cNvPr id="12" name="Google Shape;12;p1"/>
          <p:cNvSpPr txBox="1"/>
          <p:nvPr>
            <p:ph idx="10" type="dt"/>
          </p:nvPr>
        </p:nvSpPr>
        <p:spPr>
          <a:xfrm>
            <a:off x="6760567" y="4270177"/>
            <a:ext cx="2133600" cy="273844"/>
          </a:xfrm>
          <a:prstGeom prst="rect">
            <a:avLst/>
          </a:prstGeom>
          <a:noFill/>
          <a:ln>
            <a:noFill/>
          </a:ln>
        </p:spPr>
        <p:txBody>
          <a:bodyPr anchorCtr="0" anchor="ctr" bIns="45700" lIns="0" spcFirstLastPara="1" rIns="0" wrap="square" tIns="45700">
            <a:noAutofit/>
          </a:bodyPr>
          <a:lstStyle>
            <a:lvl1pPr lvl="0" marR="0" rtl="0" algn="l">
              <a:lnSpc>
                <a:spcPct val="100000"/>
              </a:lnSpc>
              <a:spcBef>
                <a:spcPts val="0"/>
              </a:spcBef>
              <a:spcAft>
                <a:spcPts val="0"/>
              </a:spcAft>
              <a:buClr>
                <a:srgbClr val="000000"/>
              </a:buClr>
              <a:buSzPts val="1100"/>
              <a:buFont typeface="Arial"/>
              <a:buNone/>
              <a:defRPr b="1" i="0" sz="12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
          <p:cNvSpPr txBox="1"/>
          <p:nvPr/>
        </p:nvSpPr>
        <p:spPr>
          <a:xfrm>
            <a:off x="88334" y="4630341"/>
            <a:ext cx="2895600" cy="273844"/>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www.anubhavtrainings.com</a:t>
            </a:r>
            <a:endParaRPr b="0" i="0" sz="11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3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8.jpg"/></Relationships>
</file>

<file path=ppt/slides/_rels/slide20.xml.rels><?xml version="1.0" encoding="UTF-8" standalone="yes"?><Relationships xmlns="http://schemas.openxmlformats.org/package/2006/relationships"><Relationship Id="rId10" Type="http://schemas.openxmlformats.org/officeDocument/2006/relationships/image" Target="../media/image21.png"/><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hyperlink" Target="https://www.youtube.com/watch?v=vlKBQ3g0w_E&amp;list=PLcxqFaocb9WIQJ-kptyPuiMSVWZVd2ff_&amp;index=1" TargetMode="External"/><Relationship Id="rId4" Type="http://schemas.openxmlformats.org/officeDocument/2006/relationships/image" Target="../media/image28.jpg"/><Relationship Id="rId9" Type="http://schemas.openxmlformats.org/officeDocument/2006/relationships/hyperlink" Target="https://www.youtube.com/watch?v=NV8UD9QnJ4A&amp;list=PLcxqFaocb9WLaza2kOjkUCDIQGbzNos6p" TargetMode="External"/><Relationship Id="rId5" Type="http://schemas.openxmlformats.org/officeDocument/2006/relationships/hyperlink" Target="https://www.youtube.com/watch?v=aVPk_FE9O3s&amp;list=PLcxqFaocb9WJ8g8TZPsHQIEcSjKW9F0IE&amp;index=2" TargetMode="External"/><Relationship Id="rId6" Type="http://schemas.openxmlformats.org/officeDocument/2006/relationships/image" Target="../media/image25.jpg"/><Relationship Id="rId7" Type="http://schemas.openxmlformats.org/officeDocument/2006/relationships/hyperlink" Target="https://www.youtube.com/watch?v=xQzhXhq1ZyI&amp;list=PLcxqFaocb9WLtnq-rpXbRy5hnKECxr95G" TargetMode="External"/><Relationship Id="rId8" Type="http://schemas.openxmlformats.org/officeDocument/2006/relationships/image" Target="../media/image2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6.jpg"/><Relationship Id="rId9" Type="http://schemas.openxmlformats.org/officeDocument/2006/relationships/image" Target="../media/image19.jpg"/><Relationship Id="rId5" Type="http://schemas.openxmlformats.org/officeDocument/2006/relationships/image" Target="../media/image24.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22"/>
          <p:cNvSpPr txBox="1"/>
          <p:nvPr>
            <p:ph idx="1" type="subTitle"/>
          </p:nvPr>
        </p:nvSpPr>
        <p:spPr>
          <a:xfrm>
            <a:off x="3356393" y="2456238"/>
            <a:ext cx="6300000" cy="1437300"/>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0"/>
              </a:spcAft>
              <a:buClr>
                <a:schemeClr val="accent1"/>
              </a:buClr>
              <a:buSzPts val="3600"/>
              <a:buNone/>
            </a:pPr>
            <a:r>
              <a:rPr b="1" lang="en" sz="3600">
                <a:solidFill>
                  <a:schemeClr val="accent1"/>
                </a:solidFill>
                <a:latin typeface="Arial Black"/>
                <a:ea typeface="Arial Black"/>
                <a:cs typeface="Arial Black"/>
                <a:sym typeface="Arial Black"/>
              </a:rPr>
              <a:t>AnubhavTrainings.com</a:t>
            </a:r>
            <a:endParaRPr b="1" sz="3600">
              <a:solidFill>
                <a:schemeClr val="accent1"/>
              </a:solidFill>
              <a:latin typeface="Arial Black"/>
              <a:ea typeface="Arial Black"/>
              <a:cs typeface="Arial Black"/>
              <a:sym typeface="Arial Black"/>
            </a:endParaRPr>
          </a:p>
        </p:txBody>
      </p:sp>
      <p:sp>
        <p:nvSpPr>
          <p:cNvPr id="1301" name="Google Shape;1301;p22"/>
          <p:cNvSpPr txBox="1"/>
          <p:nvPr>
            <p:ph type="ctrTitle"/>
          </p:nvPr>
        </p:nvSpPr>
        <p:spPr>
          <a:xfrm>
            <a:off x="3424025" y="249492"/>
            <a:ext cx="6050248" cy="2058591"/>
          </a:xfrm>
          <a:prstGeom prst="rect">
            <a:avLst/>
          </a:prstGeom>
          <a:noFill/>
          <a:ln>
            <a:noFill/>
          </a:ln>
        </p:spPr>
        <p:txBody>
          <a:bodyPr anchorCtr="0" anchor="b" bIns="45700" lIns="0" spcFirstLastPara="1" rIns="0" wrap="square" tIns="45700">
            <a:normAutofit/>
          </a:bodyPr>
          <a:lstStyle/>
          <a:p>
            <a:pPr indent="0" lvl="0" marL="0" rtl="0" algn="l">
              <a:lnSpc>
                <a:spcPct val="100000"/>
              </a:lnSpc>
              <a:spcBef>
                <a:spcPts val="0"/>
              </a:spcBef>
              <a:spcAft>
                <a:spcPts val="0"/>
              </a:spcAft>
              <a:buClr>
                <a:schemeClr val="lt1"/>
              </a:buClr>
              <a:buSzPts val="3300"/>
              <a:buFont typeface="Quattrocento Sans"/>
              <a:buNone/>
            </a:pPr>
            <a:r>
              <a:rPr lang="en" sz="3300"/>
              <a:t>SAP EWM </a:t>
            </a:r>
            <a:br>
              <a:rPr lang="en" sz="3300"/>
            </a:br>
            <a:r>
              <a:rPr lang="en" sz="3300"/>
              <a:t>EXTENDED WAREHOUSE MANAGEMENT TRAINING</a:t>
            </a:r>
            <a:endParaRPr sz="3300"/>
          </a:p>
        </p:txBody>
      </p:sp>
      <p:sp>
        <p:nvSpPr>
          <p:cNvPr id="1302" name="Google Shape;1302;p22"/>
          <p:cNvSpPr txBox="1"/>
          <p:nvPr/>
        </p:nvSpPr>
        <p:spPr>
          <a:xfrm>
            <a:off x="82084" y="4733926"/>
            <a:ext cx="2895600" cy="273844"/>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www.anubhavtrainings.com</a:t>
            </a:r>
            <a:endParaRPr b="1" i="0" sz="12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6" name="Shape 1396"/>
        <p:cNvGrpSpPr/>
        <p:nvPr/>
      </p:nvGrpSpPr>
      <p:grpSpPr>
        <a:xfrm>
          <a:off x="0" y="0"/>
          <a:ext cx="0" cy="0"/>
          <a:chOff x="0" y="0"/>
          <a:chExt cx="0" cy="0"/>
        </a:xfrm>
      </p:grpSpPr>
      <p:sp>
        <p:nvSpPr>
          <p:cNvPr id="1397" name="Google Shape;1397;p31"/>
          <p:cNvSpPr txBox="1"/>
          <p:nvPr/>
        </p:nvSpPr>
        <p:spPr>
          <a:xfrm>
            <a:off x="147650" y="311750"/>
            <a:ext cx="8154300" cy="4080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650"/>
              <a:buFont typeface="Arial"/>
              <a:buNone/>
            </a:pPr>
            <a:r>
              <a:rPr b="1" i="0" lang="en" sz="1450" u="none" cap="none" strike="noStrike">
                <a:solidFill>
                  <a:schemeClr val="dk1"/>
                </a:solidFill>
                <a:latin typeface="Calibri"/>
                <a:ea typeface="Calibri"/>
                <a:cs typeface="Calibri"/>
                <a:sym typeface="Calibri"/>
              </a:rPr>
              <a:t>2. Create Warehouse Tasks</a:t>
            </a:r>
            <a:endParaRPr b="0" i="0" sz="1500" u="none" cap="none" strike="noStrike">
              <a:solidFill>
                <a:schemeClr val="dk1"/>
              </a:solidFill>
              <a:latin typeface="Arial"/>
              <a:ea typeface="Arial"/>
              <a:cs typeface="Arial"/>
              <a:sym typeface="Arial"/>
            </a:endParaRPr>
          </a:p>
        </p:txBody>
      </p:sp>
      <p:pic>
        <p:nvPicPr>
          <p:cNvPr id="1398" name="Google Shape;1398;p31"/>
          <p:cNvPicPr preferRelativeResize="0"/>
          <p:nvPr/>
        </p:nvPicPr>
        <p:blipFill rotWithShape="1">
          <a:blip r:embed="rId3">
            <a:alphaModFix/>
          </a:blip>
          <a:srcRect b="0" l="0" r="0" t="0"/>
          <a:stretch/>
        </p:blipFill>
        <p:spPr>
          <a:xfrm>
            <a:off x="349275" y="719750"/>
            <a:ext cx="7731025" cy="3775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2" name="Shape 1402"/>
        <p:cNvGrpSpPr/>
        <p:nvPr/>
      </p:nvGrpSpPr>
      <p:grpSpPr>
        <a:xfrm>
          <a:off x="0" y="0"/>
          <a:ext cx="0" cy="0"/>
          <a:chOff x="0" y="0"/>
          <a:chExt cx="0" cy="0"/>
        </a:xfrm>
      </p:grpSpPr>
      <p:sp>
        <p:nvSpPr>
          <p:cNvPr id="1403" name="Google Shape;1403;p32"/>
          <p:cNvSpPr txBox="1"/>
          <p:nvPr/>
        </p:nvSpPr>
        <p:spPr>
          <a:xfrm>
            <a:off x="213300" y="418375"/>
            <a:ext cx="6521700" cy="9732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1200"/>
              <a:buFont typeface="Arial"/>
              <a:buNone/>
            </a:pPr>
            <a:r>
              <a:rPr b="0" i="0" lang="en" sz="1200" u="none" cap="none" strike="noStrike">
                <a:solidFill>
                  <a:schemeClr val="dk1"/>
                </a:solidFill>
                <a:highlight>
                  <a:srgbClr val="FFFFFF"/>
                </a:highlight>
                <a:latin typeface="Calibri"/>
                <a:ea typeface="Calibri"/>
                <a:cs typeface="Calibri"/>
                <a:sym typeface="Calibri"/>
              </a:rPr>
              <a:t>Warehouse Tasks are created –</a:t>
            </a:r>
            <a:endParaRPr b="0" i="0" sz="1200" u="none" cap="none" strike="noStrike">
              <a:solidFill>
                <a:schemeClr val="dk1"/>
              </a:solidFill>
              <a:highlight>
                <a:srgbClr val="FFFFFF"/>
              </a:highlight>
              <a:latin typeface="Calibri"/>
              <a:ea typeface="Calibri"/>
              <a:cs typeface="Calibri"/>
              <a:sym typeface="Calibri"/>
            </a:endParaRPr>
          </a:p>
          <a:p>
            <a:pPr indent="0" lvl="0" marL="0" marR="0" rtl="0" algn="l">
              <a:lnSpc>
                <a:spcPct val="107916"/>
              </a:lnSpc>
              <a:spcBef>
                <a:spcPts val="800"/>
              </a:spcBef>
              <a:spcAft>
                <a:spcPts val="0"/>
              </a:spcAft>
              <a:buClr>
                <a:srgbClr val="000000"/>
              </a:buClr>
              <a:buSzPts val="1200"/>
              <a:buFont typeface="Arial"/>
              <a:buNone/>
            </a:pPr>
            <a:r>
              <a:rPr b="0" i="0" lang="en" sz="1200" u="none" cap="none" strike="noStrike">
                <a:solidFill>
                  <a:schemeClr val="dk1"/>
                </a:solidFill>
                <a:highlight>
                  <a:srgbClr val="FFFFFF"/>
                </a:highlight>
                <a:latin typeface="Calibri"/>
                <a:ea typeface="Calibri"/>
                <a:cs typeface="Calibri"/>
                <a:sym typeface="Calibri"/>
              </a:rPr>
              <a:t>WT 101329 – From 9010 to 0010 (Destn St type)        </a:t>
            </a:r>
            <a:r>
              <a:rPr b="0" i="1" lang="en" sz="1000" u="none" cap="none" strike="noStrike">
                <a:solidFill>
                  <a:schemeClr val="dk1"/>
                </a:solidFill>
                <a:highlight>
                  <a:srgbClr val="FFFFFF"/>
                </a:highlight>
                <a:latin typeface="Calibri"/>
                <a:ea typeface="Calibri"/>
                <a:cs typeface="Calibri"/>
                <a:sym typeface="Calibri"/>
              </a:rPr>
              <a:t>….but Status B (Waiting)</a:t>
            </a:r>
            <a:endParaRPr b="0" i="1" sz="1000" u="none" cap="none" strike="noStrike">
              <a:solidFill>
                <a:schemeClr val="dk1"/>
              </a:solidFill>
              <a:highlight>
                <a:srgbClr val="FFFFFF"/>
              </a:highlight>
              <a:latin typeface="Calibri"/>
              <a:ea typeface="Calibri"/>
              <a:cs typeface="Calibri"/>
              <a:sym typeface="Calibri"/>
            </a:endParaRPr>
          </a:p>
          <a:p>
            <a:pPr indent="0" lvl="0" marL="0" marR="0" rtl="0" algn="l">
              <a:lnSpc>
                <a:spcPct val="107916"/>
              </a:lnSpc>
              <a:spcBef>
                <a:spcPts val="800"/>
              </a:spcBef>
              <a:spcAft>
                <a:spcPts val="800"/>
              </a:spcAft>
              <a:buClr>
                <a:srgbClr val="000000"/>
              </a:buClr>
              <a:buSzPts val="1200"/>
              <a:buFont typeface="Arial"/>
              <a:buNone/>
            </a:pPr>
            <a:r>
              <a:rPr b="0" i="0" lang="en" sz="1200" u="none" cap="none" strike="noStrike">
                <a:solidFill>
                  <a:schemeClr val="dk1"/>
                </a:solidFill>
                <a:highlight>
                  <a:srgbClr val="FFFFFF"/>
                </a:highlight>
                <a:latin typeface="Calibri"/>
                <a:ea typeface="Calibri"/>
                <a:cs typeface="Calibri"/>
                <a:sym typeface="Calibri"/>
              </a:rPr>
              <a:t>WT 101330 – From 9010 to MMIX</a:t>
            </a:r>
            <a:endParaRPr b="0" i="0" sz="1400" u="none" cap="none" strike="noStrike">
              <a:solidFill>
                <a:schemeClr val="dk1"/>
              </a:solidFill>
              <a:latin typeface="Calibri"/>
              <a:ea typeface="Calibri"/>
              <a:cs typeface="Calibri"/>
              <a:sym typeface="Calibri"/>
            </a:endParaRPr>
          </a:p>
        </p:txBody>
      </p:sp>
      <p:pic>
        <p:nvPicPr>
          <p:cNvPr id="1404" name="Google Shape;1404;p32"/>
          <p:cNvPicPr preferRelativeResize="0"/>
          <p:nvPr/>
        </p:nvPicPr>
        <p:blipFill rotWithShape="1">
          <a:blip r:embed="rId3">
            <a:alphaModFix/>
          </a:blip>
          <a:srcRect b="0" l="0" r="0" t="0"/>
          <a:stretch/>
        </p:blipFill>
        <p:spPr>
          <a:xfrm>
            <a:off x="324675" y="1429125"/>
            <a:ext cx="7435699" cy="2459275"/>
          </a:xfrm>
          <a:prstGeom prst="rect">
            <a:avLst/>
          </a:prstGeom>
          <a:noFill/>
          <a:ln>
            <a:noFill/>
          </a:ln>
        </p:spPr>
      </p:pic>
      <p:sp>
        <p:nvSpPr>
          <p:cNvPr id="1405" name="Google Shape;1405;p32"/>
          <p:cNvSpPr txBox="1"/>
          <p:nvPr/>
        </p:nvSpPr>
        <p:spPr>
          <a:xfrm>
            <a:off x="324675" y="3925950"/>
            <a:ext cx="7677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200"/>
              <a:buFont typeface="Arial"/>
              <a:buNone/>
            </a:pPr>
            <a:r>
              <a:rPr b="0" i="0" lang="en" sz="1200" u="none" cap="none" strike="noStrike">
                <a:solidFill>
                  <a:srgbClr val="444444"/>
                </a:solidFill>
                <a:highlight>
                  <a:srgbClr val="FFFFFF"/>
                </a:highlight>
                <a:latin typeface="Calibri"/>
                <a:ea typeface="Calibri"/>
                <a:cs typeface="Calibri"/>
                <a:sym typeface="Calibri"/>
              </a:rPr>
              <a:t>Now Confirm the Open WT 101330, Once confirmed another WT would be created for MMIX to MMID</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9" name="Shape 1409"/>
        <p:cNvGrpSpPr/>
        <p:nvPr/>
      </p:nvGrpSpPr>
      <p:grpSpPr>
        <a:xfrm>
          <a:off x="0" y="0"/>
          <a:ext cx="0" cy="0"/>
          <a:chOff x="0" y="0"/>
          <a:chExt cx="0" cy="0"/>
        </a:xfrm>
      </p:grpSpPr>
      <p:pic>
        <p:nvPicPr>
          <p:cNvPr id="1410" name="Google Shape;1410;p33"/>
          <p:cNvPicPr preferRelativeResize="0"/>
          <p:nvPr/>
        </p:nvPicPr>
        <p:blipFill rotWithShape="1">
          <a:blip r:embed="rId3">
            <a:alphaModFix/>
          </a:blip>
          <a:srcRect b="0" l="0" r="0" t="0"/>
          <a:stretch/>
        </p:blipFill>
        <p:spPr>
          <a:xfrm>
            <a:off x="324650" y="455975"/>
            <a:ext cx="7542350" cy="362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4" name="Shape 1414"/>
        <p:cNvGrpSpPr/>
        <p:nvPr/>
      </p:nvGrpSpPr>
      <p:grpSpPr>
        <a:xfrm>
          <a:off x="0" y="0"/>
          <a:ext cx="0" cy="0"/>
          <a:chOff x="0" y="0"/>
          <a:chExt cx="0" cy="0"/>
        </a:xfrm>
      </p:grpSpPr>
      <p:sp>
        <p:nvSpPr>
          <p:cNvPr id="1415" name="Google Shape;1415;p34"/>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pic>
        <p:nvPicPr>
          <p:cNvPr id="1416" name="Google Shape;1416;p34"/>
          <p:cNvPicPr preferRelativeResize="0"/>
          <p:nvPr/>
        </p:nvPicPr>
        <p:blipFill rotWithShape="1">
          <a:blip r:embed="rId3">
            <a:alphaModFix/>
          </a:blip>
          <a:srcRect b="0" l="0" r="0" t="0"/>
          <a:stretch/>
        </p:blipFill>
        <p:spPr>
          <a:xfrm>
            <a:off x="382100" y="529775"/>
            <a:ext cx="7558750" cy="2349600"/>
          </a:xfrm>
          <a:prstGeom prst="rect">
            <a:avLst/>
          </a:prstGeom>
          <a:noFill/>
          <a:ln>
            <a:noFill/>
          </a:ln>
        </p:spPr>
      </p:pic>
      <p:sp>
        <p:nvSpPr>
          <p:cNvPr id="1417" name="Google Shape;1417;p34"/>
          <p:cNvSpPr txBox="1"/>
          <p:nvPr/>
        </p:nvSpPr>
        <p:spPr>
          <a:xfrm>
            <a:off x="382100" y="2990775"/>
            <a:ext cx="5310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200"/>
              <a:buFont typeface="Arial"/>
              <a:buNone/>
            </a:pPr>
            <a:r>
              <a:rPr b="0" i="0" lang="en" sz="1200" u="none" cap="none" strike="noStrike">
                <a:solidFill>
                  <a:srgbClr val="444444"/>
                </a:solidFill>
                <a:highlight>
                  <a:srgbClr val="FFFFFF"/>
                </a:highlight>
                <a:latin typeface="Avenir"/>
                <a:ea typeface="Avenir"/>
                <a:cs typeface="Avenir"/>
                <a:sym typeface="Avenir"/>
              </a:rPr>
              <a:t>Now confirm the WT 101331 (from MMIX to MMID)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1" name="Shape 1421"/>
        <p:cNvGrpSpPr/>
        <p:nvPr/>
      </p:nvGrpSpPr>
      <p:grpSpPr>
        <a:xfrm>
          <a:off x="0" y="0"/>
          <a:ext cx="0" cy="0"/>
          <a:chOff x="0" y="0"/>
          <a:chExt cx="0" cy="0"/>
        </a:xfrm>
      </p:grpSpPr>
      <p:sp>
        <p:nvSpPr>
          <p:cNvPr id="1422" name="Google Shape;1422;p35"/>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sp>
        <p:nvSpPr>
          <p:cNvPr id="1423" name="Google Shape;1423;p35"/>
          <p:cNvSpPr txBox="1"/>
          <p:nvPr/>
        </p:nvSpPr>
        <p:spPr>
          <a:xfrm>
            <a:off x="164075" y="237900"/>
            <a:ext cx="78177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300"/>
              <a:buFont typeface="Arial"/>
              <a:buNone/>
            </a:pPr>
            <a:r>
              <a:rPr b="1" i="0" lang="en" sz="1300" u="none" cap="none" strike="noStrike">
                <a:solidFill>
                  <a:schemeClr val="dk1"/>
                </a:solidFill>
                <a:highlight>
                  <a:srgbClr val="FFFFFF"/>
                </a:highlight>
                <a:latin typeface="Avenir"/>
                <a:ea typeface="Avenir"/>
                <a:cs typeface="Avenir"/>
                <a:sym typeface="Avenir"/>
              </a:rPr>
              <a:t>Observe the WT 101329 – Status will get changed to blank &amp; Source details will get updated!</a:t>
            </a:r>
            <a:endParaRPr b="1" i="0" sz="1300" u="none" cap="none" strike="noStrike">
              <a:solidFill>
                <a:schemeClr val="dk1"/>
              </a:solidFill>
              <a:latin typeface="Arial"/>
              <a:ea typeface="Arial"/>
              <a:cs typeface="Arial"/>
              <a:sym typeface="Arial"/>
            </a:endParaRPr>
          </a:p>
        </p:txBody>
      </p:sp>
      <p:pic>
        <p:nvPicPr>
          <p:cNvPr id="1424" name="Google Shape;1424;p35"/>
          <p:cNvPicPr preferRelativeResize="0"/>
          <p:nvPr/>
        </p:nvPicPr>
        <p:blipFill rotWithShape="1">
          <a:blip r:embed="rId3">
            <a:alphaModFix/>
          </a:blip>
          <a:srcRect b="0" l="0" r="0" t="0"/>
          <a:stretch/>
        </p:blipFill>
        <p:spPr>
          <a:xfrm>
            <a:off x="267250" y="717775"/>
            <a:ext cx="7493125" cy="2645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8" name="Shape 1428"/>
        <p:cNvGrpSpPr/>
        <p:nvPr/>
      </p:nvGrpSpPr>
      <p:grpSpPr>
        <a:xfrm>
          <a:off x="0" y="0"/>
          <a:ext cx="0" cy="0"/>
          <a:chOff x="0" y="0"/>
          <a:chExt cx="0" cy="0"/>
        </a:xfrm>
      </p:grpSpPr>
      <p:sp>
        <p:nvSpPr>
          <p:cNvPr id="1429" name="Google Shape;1429;p36"/>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sp>
        <p:nvSpPr>
          <p:cNvPr id="1430" name="Google Shape;1430;p36"/>
          <p:cNvSpPr txBox="1"/>
          <p:nvPr/>
        </p:nvSpPr>
        <p:spPr>
          <a:xfrm>
            <a:off x="205125" y="295325"/>
            <a:ext cx="7932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Confirm the WT 101333 to move Product to Final destination bin.</a:t>
            </a:r>
            <a:endParaRPr b="0" i="0" sz="1400" u="none" cap="none" strike="noStrike">
              <a:solidFill>
                <a:srgbClr val="000000"/>
              </a:solidFill>
              <a:latin typeface="Calibri"/>
              <a:ea typeface="Calibri"/>
              <a:cs typeface="Calibri"/>
              <a:sym typeface="Calibri"/>
            </a:endParaRPr>
          </a:p>
        </p:txBody>
      </p:sp>
      <p:pic>
        <p:nvPicPr>
          <p:cNvPr id="1431" name="Google Shape;1431;p36"/>
          <p:cNvPicPr preferRelativeResize="0"/>
          <p:nvPr/>
        </p:nvPicPr>
        <p:blipFill rotWithShape="1">
          <a:blip r:embed="rId3">
            <a:alphaModFix/>
          </a:blip>
          <a:srcRect b="0" l="0" r="0" t="0"/>
          <a:stretch/>
        </p:blipFill>
        <p:spPr>
          <a:xfrm>
            <a:off x="291875" y="815125"/>
            <a:ext cx="7788425" cy="2211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cxnSp>
        <p:nvCxnSpPr>
          <p:cNvPr id="1437" name="Google Shape;1437;p37"/>
          <p:cNvCxnSpPr/>
          <p:nvPr/>
        </p:nvCxnSpPr>
        <p:spPr>
          <a:xfrm>
            <a:off x="925645" y="3327834"/>
            <a:ext cx="7292709" cy="0"/>
          </a:xfrm>
          <a:prstGeom prst="straightConnector1">
            <a:avLst/>
          </a:prstGeom>
          <a:noFill/>
          <a:ln cap="flat" cmpd="sng" w="9525">
            <a:solidFill>
              <a:schemeClr val="accent1"/>
            </a:solidFill>
            <a:prstDash val="solid"/>
            <a:round/>
            <a:headEnd len="sm" w="sm" type="none"/>
            <a:tailEnd len="sm" w="sm" type="none"/>
          </a:ln>
        </p:spPr>
      </p:cxnSp>
      <p:pic>
        <p:nvPicPr>
          <p:cNvPr descr="Photo double exposure image of business and finance" id="1438" name="Google Shape;1438;p37"/>
          <p:cNvPicPr preferRelativeResize="0"/>
          <p:nvPr/>
        </p:nvPicPr>
        <p:blipFill rotWithShape="1">
          <a:blip r:embed="rId3">
            <a:alphaModFix/>
          </a:blip>
          <a:srcRect b="0" l="0" r="0" t="0"/>
          <a:stretch/>
        </p:blipFill>
        <p:spPr>
          <a:xfrm>
            <a:off x="-16272" y="0"/>
            <a:ext cx="9144000" cy="5426460"/>
          </a:xfrm>
          <a:prstGeom prst="rect">
            <a:avLst/>
          </a:prstGeom>
          <a:noFill/>
          <a:ln>
            <a:noFill/>
          </a:ln>
        </p:spPr>
      </p:pic>
      <p:sp>
        <p:nvSpPr>
          <p:cNvPr id="1439" name="Google Shape;1439;p37"/>
          <p:cNvSpPr/>
          <p:nvPr/>
        </p:nvSpPr>
        <p:spPr>
          <a:xfrm>
            <a:off x="-16272" y="0"/>
            <a:ext cx="9140428" cy="5426460"/>
          </a:xfrm>
          <a:prstGeom prst="rect">
            <a:avLst/>
          </a:prstGeom>
          <a:solidFill>
            <a:srgbClr val="7030A0">
              <a:alpha val="43529"/>
            </a:srgbClr>
          </a:solidFill>
          <a:ln>
            <a:noFill/>
          </a:ln>
        </p:spPr>
        <p:txBody>
          <a:bodyPr anchorCtr="0" anchor="ctr"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1440" name="Google Shape;1440;p37"/>
          <p:cNvSpPr/>
          <p:nvPr/>
        </p:nvSpPr>
        <p:spPr>
          <a:xfrm>
            <a:off x="2199723" y="882960"/>
            <a:ext cx="4744554" cy="692497"/>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4100"/>
              <a:buFont typeface="Arial"/>
              <a:buNone/>
            </a:pPr>
            <a:r>
              <a:rPr b="1" i="0" lang="en" sz="4100" u="none" cap="none" strike="noStrike">
                <a:solidFill>
                  <a:srgbClr val="FFFFFF"/>
                </a:solidFill>
                <a:latin typeface="Arial"/>
                <a:ea typeface="Arial"/>
                <a:cs typeface="Arial"/>
                <a:sym typeface="Arial"/>
              </a:rPr>
              <a:t>End of Session 1</a:t>
            </a:r>
            <a:r>
              <a:rPr b="1" lang="en" sz="4100">
                <a:solidFill>
                  <a:srgbClr val="FFFFFF"/>
                </a:solidFill>
              </a:rPr>
              <a:t>1</a:t>
            </a:r>
            <a:endParaRPr b="1" i="0" sz="41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100"/>
              <a:buFont typeface="Arial"/>
              <a:buNone/>
            </a:pPr>
            <a:r>
              <a:t/>
            </a:r>
            <a:endParaRPr b="1" i="0" sz="4100" u="none" cap="none" strike="noStrike">
              <a:solidFill>
                <a:srgbClr val="FFFFFF"/>
              </a:solidFill>
              <a:latin typeface="Arial"/>
              <a:ea typeface="Arial"/>
              <a:cs typeface="Arial"/>
              <a:sym typeface="Arial"/>
            </a:endParaRPr>
          </a:p>
        </p:txBody>
      </p:sp>
      <p:pic>
        <p:nvPicPr>
          <p:cNvPr descr="A picture containing symbol, font, logo, graphics&#10;&#10;Description automatically generated" id="1441" name="Google Shape;1441;p37"/>
          <p:cNvPicPr preferRelativeResize="0"/>
          <p:nvPr/>
        </p:nvPicPr>
        <p:blipFill rotWithShape="1">
          <a:blip r:embed="rId4">
            <a:alphaModFix/>
          </a:blip>
          <a:srcRect b="0" l="0" r="0" t="0"/>
          <a:stretch/>
        </p:blipFill>
        <p:spPr>
          <a:xfrm>
            <a:off x="7867224" y="110021"/>
            <a:ext cx="1133475" cy="1119188"/>
          </a:xfrm>
          <a:prstGeom prst="rect">
            <a:avLst/>
          </a:prstGeom>
          <a:noFill/>
          <a:ln>
            <a:noFill/>
          </a:ln>
        </p:spPr>
      </p:pic>
      <p:sp>
        <p:nvSpPr>
          <p:cNvPr id="1442" name="Google Shape;1442;p37"/>
          <p:cNvSpPr txBox="1"/>
          <p:nvPr/>
        </p:nvSpPr>
        <p:spPr>
          <a:xfrm>
            <a:off x="82084" y="4733926"/>
            <a:ext cx="2895600" cy="273844"/>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www.anubhavtrainings.com</a:t>
            </a:r>
            <a:endParaRPr b="1" i="0" sz="12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pic>
        <p:nvPicPr>
          <p:cNvPr descr="Free Vector | Flat people with question marks background" id="1447" name="Google Shape;1447;p38"/>
          <p:cNvPicPr preferRelativeResize="0"/>
          <p:nvPr/>
        </p:nvPicPr>
        <p:blipFill rotWithShape="1">
          <a:blip r:embed="rId3">
            <a:alphaModFix/>
          </a:blip>
          <a:srcRect b="22246" l="0" r="0" t="2"/>
          <a:stretch/>
        </p:blipFill>
        <p:spPr>
          <a:xfrm>
            <a:off x="574515" y="872374"/>
            <a:ext cx="7832910" cy="3805610"/>
          </a:xfrm>
          <a:prstGeom prst="rect">
            <a:avLst/>
          </a:prstGeom>
          <a:noFill/>
          <a:ln>
            <a:noFill/>
          </a:ln>
        </p:spPr>
      </p:pic>
      <p:sp>
        <p:nvSpPr>
          <p:cNvPr id="1448" name="Google Shape;1448;p38"/>
          <p:cNvSpPr txBox="1"/>
          <p:nvPr/>
        </p:nvSpPr>
        <p:spPr>
          <a:xfrm>
            <a:off x="1546876" y="1167594"/>
            <a:ext cx="5700056" cy="4818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chemeClr val="dk1"/>
                </a:solidFill>
                <a:latin typeface="Quattrocento Sans"/>
                <a:ea typeface="Quattrocento Sans"/>
                <a:cs typeface="Quattrocento Sans"/>
                <a:sym typeface="Quattrocento Sans"/>
              </a:rPr>
              <a:t>FEEL FREE TO ASK QUESTIONS</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pic>
        <p:nvPicPr>
          <p:cNvPr descr="Ahpra on Twitter: &quot;Time is running out to share your thoughts on ..." id="1453" name="Google Shape;1453;p39"/>
          <p:cNvPicPr preferRelativeResize="0"/>
          <p:nvPr/>
        </p:nvPicPr>
        <p:blipFill rotWithShape="1">
          <a:blip r:embed="rId3">
            <a:alphaModFix/>
          </a:blip>
          <a:srcRect b="0" l="0" r="0" t="0"/>
          <a:stretch/>
        </p:blipFill>
        <p:spPr>
          <a:xfrm>
            <a:off x="627622" y="897564"/>
            <a:ext cx="7651859" cy="3488849"/>
          </a:xfrm>
          <a:prstGeom prst="rect">
            <a:avLst/>
          </a:prstGeom>
          <a:noFill/>
          <a:ln>
            <a:noFill/>
          </a:ln>
        </p:spPr>
      </p:pic>
      <p:sp>
        <p:nvSpPr>
          <p:cNvPr id="1454" name="Google Shape;1454;p39"/>
          <p:cNvSpPr txBox="1"/>
          <p:nvPr/>
        </p:nvSpPr>
        <p:spPr>
          <a:xfrm>
            <a:off x="627622" y="325039"/>
            <a:ext cx="7888754" cy="401618"/>
          </a:xfrm>
          <a:prstGeom prst="rect">
            <a:avLst/>
          </a:prstGeom>
          <a:noFill/>
          <a:ln>
            <a:noFill/>
          </a:ln>
        </p:spPr>
        <p:txBody>
          <a:bodyPr anchorCtr="0" anchor="ctr" bIns="34275" lIns="68575" spcFirstLastPara="1" rIns="68575" wrap="square" tIns="34275">
            <a:spAutoFit/>
          </a:bodyPr>
          <a:lstStyle/>
          <a:p>
            <a:pPr indent="0" lvl="0" marL="0" marR="0" rtl="0" algn="l">
              <a:lnSpc>
                <a:spcPct val="90000"/>
              </a:lnSpc>
              <a:spcBef>
                <a:spcPts val="0"/>
              </a:spcBef>
              <a:spcAft>
                <a:spcPts val="0"/>
              </a:spcAft>
              <a:buClr>
                <a:srgbClr val="323F4F"/>
              </a:buClr>
              <a:buSzPts val="1800"/>
              <a:buFont typeface="Arial"/>
              <a:buNone/>
            </a:pPr>
            <a:r>
              <a:rPr b="1" i="0" lang="en" sz="2400" u="none" cap="none" strike="noStrike">
                <a:solidFill>
                  <a:schemeClr val="lt1"/>
                </a:solidFill>
                <a:latin typeface="Cambria"/>
                <a:ea typeface="Cambria"/>
                <a:cs typeface="Cambria"/>
                <a:sym typeface="Cambria"/>
              </a:rPr>
              <a:t>Feedback</a:t>
            </a:r>
            <a:endParaRPr b="0" i="0" sz="2400" u="none" cap="none" strike="noStrike">
              <a:solidFill>
                <a:schemeClr val="lt1"/>
              </a:solidFill>
              <a:latin typeface="Cambria"/>
              <a:ea typeface="Cambria"/>
              <a:cs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40"/>
          <p:cNvSpPr/>
          <p:nvPr/>
        </p:nvSpPr>
        <p:spPr>
          <a:xfrm>
            <a:off x="1069791" y="574746"/>
            <a:ext cx="7199990" cy="4925529"/>
          </a:xfrm>
          <a:custGeom>
            <a:rect b="b" l="l" r="r" t="t"/>
            <a:pathLst>
              <a:path extrusionOk="0" h="2524" w="3690">
                <a:moveTo>
                  <a:pt x="3690" y="0"/>
                </a:moveTo>
                <a:cubicBezTo>
                  <a:pt x="3218" y="1204"/>
                  <a:pt x="2191" y="1108"/>
                  <a:pt x="1488" y="982"/>
                </a:cubicBezTo>
                <a:cubicBezTo>
                  <a:pt x="688" y="838"/>
                  <a:pt x="333" y="1039"/>
                  <a:pt x="172" y="1350"/>
                </a:cubicBezTo>
                <a:cubicBezTo>
                  <a:pt x="0" y="1682"/>
                  <a:pt x="188" y="1938"/>
                  <a:pt x="564" y="2178"/>
                </a:cubicBezTo>
                <a:cubicBezTo>
                  <a:pt x="719" y="2277"/>
                  <a:pt x="780" y="2404"/>
                  <a:pt x="795" y="2524"/>
                </a:cubicBezTo>
                <a:cubicBezTo>
                  <a:pt x="3690" y="2524"/>
                  <a:pt x="3690" y="2524"/>
                  <a:pt x="3690" y="2524"/>
                </a:cubicBezTo>
                <a:lnTo>
                  <a:pt x="3690" y="0"/>
                </a:lnTo>
                <a:close/>
              </a:path>
            </a:pathLst>
          </a:custGeom>
          <a:solidFill>
            <a:schemeClr val="dk1">
              <a:alpha val="53725"/>
            </a:scheme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60" name="Google Shape;1460;p40"/>
          <p:cNvSpPr/>
          <p:nvPr/>
        </p:nvSpPr>
        <p:spPr>
          <a:xfrm>
            <a:off x="640247" y="-7144"/>
            <a:ext cx="2190886" cy="5155649"/>
          </a:xfrm>
          <a:custGeom>
            <a:rect b="b" l="l" r="r" t="t"/>
            <a:pathLst>
              <a:path extrusionOk="0" h="2642" w="1123">
                <a:moveTo>
                  <a:pt x="0" y="2642"/>
                </a:moveTo>
                <a:cubicBezTo>
                  <a:pt x="856" y="2642"/>
                  <a:pt x="856" y="2642"/>
                  <a:pt x="856" y="2642"/>
                </a:cubicBezTo>
                <a:cubicBezTo>
                  <a:pt x="589" y="2537"/>
                  <a:pt x="394" y="2282"/>
                  <a:pt x="360" y="1964"/>
                </a:cubicBezTo>
                <a:cubicBezTo>
                  <a:pt x="308" y="1472"/>
                  <a:pt x="932" y="1172"/>
                  <a:pt x="1044" y="748"/>
                </a:cubicBezTo>
                <a:cubicBezTo>
                  <a:pt x="1123" y="449"/>
                  <a:pt x="1025" y="151"/>
                  <a:pt x="961" y="0"/>
                </a:cubicBezTo>
                <a:cubicBezTo>
                  <a:pt x="0" y="0"/>
                  <a:pt x="0" y="0"/>
                  <a:pt x="0" y="0"/>
                </a:cubicBezTo>
                <a:lnTo>
                  <a:pt x="0" y="2642"/>
                </a:lnTo>
                <a:close/>
              </a:path>
            </a:pathLst>
          </a:custGeom>
          <a:solidFill>
            <a:schemeClr val="dk1">
              <a:alpha val="25490"/>
            </a:scheme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61" name="Google Shape;1461;p40"/>
          <p:cNvSpPr/>
          <p:nvPr/>
        </p:nvSpPr>
        <p:spPr>
          <a:xfrm>
            <a:off x="3429820" y="134156"/>
            <a:ext cx="5223138" cy="2144466"/>
          </a:xfrm>
          <a:custGeom>
            <a:rect b="b" l="l" r="r" t="t"/>
            <a:pathLst>
              <a:path extrusionOk="0" h="811" w="2721">
                <a:moveTo>
                  <a:pt x="918" y="744"/>
                </a:moveTo>
                <a:cubicBezTo>
                  <a:pt x="1703" y="811"/>
                  <a:pt x="2448" y="238"/>
                  <a:pt x="2721" y="0"/>
                </a:cubicBezTo>
                <a:cubicBezTo>
                  <a:pt x="0" y="0"/>
                  <a:pt x="0" y="0"/>
                  <a:pt x="0" y="0"/>
                </a:cubicBezTo>
                <a:cubicBezTo>
                  <a:pt x="85" y="213"/>
                  <a:pt x="337" y="695"/>
                  <a:pt x="918" y="744"/>
                </a:cubicBezTo>
                <a:close/>
              </a:path>
            </a:pathLst>
          </a:custGeom>
          <a:solidFill>
            <a:schemeClr val="dk1">
              <a:alpha val="37647"/>
            </a:scheme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62" name="Google Shape;1462;p40"/>
          <p:cNvSpPr/>
          <p:nvPr/>
        </p:nvSpPr>
        <p:spPr>
          <a:xfrm>
            <a:off x="3180558" y="783970"/>
            <a:ext cx="2782883" cy="3461966"/>
          </a:xfrm>
          <a:prstGeom prst="rect">
            <a:avLst/>
          </a:prstGeom>
          <a:noFill/>
          <a:ln cap="flat" cmpd="sng" w="508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id="1463" name="Google Shape;1463;p40"/>
          <p:cNvGrpSpPr/>
          <p:nvPr/>
        </p:nvGrpSpPr>
        <p:grpSpPr>
          <a:xfrm>
            <a:off x="2000675" y="1148911"/>
            <a:ext cx="5142649" cy="2178634"/>
            <a:chOff x="2666872" y="2053355"/>
            <a:chExt cx="6855080" cy="2904846"/>
          </a:xfrm>
        </p:grpSpPr>
        <p:sp>
          <p:nvSpPr>
            <p:cNvPr id="1464" name="Google Shape;1464;p40"/>
            <p:cNvSpPr txBox="1"/>
            <p:nvPr/>
          </p:nvSpPr>
          <p:spPr>
            <a:xfrm>
              <a:off x="2666872" y="2053355"/>
              <a:ext cx="6855080" cy="1477476"/>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400"/>
                <a:buFont typeface="Arial"/>
                <a:buNone/>
              </a:pPr>
              <a:r>
                <a:rPr b="0" i="0" lang="en" sz="10400" u="none" cap="none" strike="noStrike">
                  <a:solidFill>
                    <a:schemeClr val="lt1"/>
                  </a:solidFill>
                  <a:latin typeface="Quattrocento Sans"/>
                  <a:ea typeface="Quattrocento Sans"/>
                  <a:cs typeface="Quattrocento Sans"/>
                  <a:sym typeface="Quattrocento Sans"/>
                </a:rPr>
                <a:t>THANK</a:t>
              </a:r>
              <a:endParaRPr b="0" i="0" sz="1100" u="none" cap="none" strike="noStrike">
                <a:solidFill>
                  <a:srgbClr val="000000"/>
                </a:solidFill>
                <a:latin typeface="Arial"/>
                <a:ea typeface="Arial"/>
                <a:cs typeface="Arial"/>
                <a:sym typeface="Arial"/>
              </a:endParaRPr>
            </a:p>
          </p:txBody>
        </p:sp>
        <p:sp>
          <p:nvSpPr>
            <p:cNvPr id="1465" name="Google Shape;1465;p40"/>
            <p:cNvSpPr txBox="1"/>
            <p:nvPr/>
          </p:nvSpPr>
          <p:spPr>
            <a:xfrm>
              <a:off x="2666872" y="3435445"/>
              <a:ext cx="6855080" cy="1522756"/>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400"/>
                <a:buFont typeface="Arial"/>
                <a:buNone/>
              </a:pPr>
              <a:r>
                <a:rPr b="0" i="0" lang="en" sz="10400" u="none" cap="none" strike="noStrike">
                  <a:solidFill>
                    <a:schemeClr val="lt1"/>
                  </a:solidFill>
                  <a:latin typeface="Quattrocento Sans"/>
                  <a:ea typeface="Quattrocento Sans"/>
                  <a:cs typeface="Quattrocento Sans"/>
                  <a:sym typeface="Quattrocento Sans"/>
                </a:rPr>
                <a:t>YOU</a:t>
              </a:r>
              <a:endParaRPr b="0" i="0" sz="11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23"/>
          <p:cNvSpPr txBox="1"/>
          <p:nvPr/>
        </p:nvSpPr>
        <p:spPr>
          <a:xfrm>
            <a:off x="3633953" y="1599642"/>
            <a:ext cx="5510047" cy="131738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4100"/>
              <a:buFont typeface="Arial"/>
              <a:buNone/>
            </a:pPr>
            <a:r>
              <a:rPr b="1" i="0" lang="en" sz="4100" u="none" cap="none" strike="noStrike">
                <a:solidFill>
                  <a:schemeClr val="lt1"/>
                </a:solidFill>
                <a:latin typeface="Quattrocento Sans"/>
                <a:ea typeface="Quattrocento Sans"/>
                <a:cs typeface="Quattrocento Sans"/>
                <a:sym typeface="Quattrocento Sans"/>
              </a:rPr>
              <a:t> SAP EWM TRAINING</a:t>
            </a:r>
            <a:endParaRPr b="1" i="0" sz="4100" u="none" cap="none" strike="noStrike">
              <a:solidFill>
                <a:schemeClr val="lt1"/>
              </a:solidFill>
              <a:latin typeface="Quattrocento Sans"/>
              <a:ea typeface="Quattrocento Sans"/>
              <a:cs typeface="Quattrocento Sans"/>
              <a:sym typeface="Quattrocento Sans"/>
            </a:endParaRPr>
          </a:p>
          <a:p>
            <a:pPr indent="0" lvl="0" marL="0" marR="0" rtl="0" algn="l">
              <a:lnSpc>
                <a:spcPct val="110000"/>
              </a:lnSpc>
              <a:spcBef>
                <a:spcPts val="0"/>
              </a:spcBef>
              <a:spcAft>
                <a:spcPts val="0"/>
              </a:spcAft>
              <a:buClr>
                <a:srgbClr val="000000"/>
              </a:buClr>
              <a:buSzPts val="4100"/>
              <a:buFont typeface="Arial"/>
              <a:buNone/>
            </a:pPr>
            <a:r>
              <a:t/>
            </a:r>
            <a:endParaRPr b="1" i="0" sz="4100" u="none" cap="none" strike="noStrike">
              <a:solidFill>
                <a:schemeClr val="lt1"/>
              </a:solidFill>
              <a:latin typeface="Quattrocento Sans"/>
              <a:ea typeface="Quattrocento Sans"/>
              <a:cs typeface="Quattrocento Sans"/>
              <a:sym typeface="Quattrocento Sans"/>
            </a:endParaRPr>
          </a:p>
        </p:txBody>
      </p:sp>
      <p:pic>
        <p:nvPicPr>
          <p:cNvPr descr="A person sitting in a chair&#10;&#10;Description automatically generated with medium confidence" id="1309" name="Google Shape;1309;p23"/>
          <p:cNvPicPr preferRelativeResize="0"/>
          <p:nvPr>
            <p:ph idx="2" type="pic"/>
          </p:nvPr>
        </p:nvPicPr>
        <p:blipFill rotWithShape="1">
          <a:blip r:embed="rId3">
            <a:alphaModFix/>
          </a:blip>
          <a:srcRect b="15934" l="10150" r="8718" t="1176"/>
          <a:stretch/>
        </p:blipFill>
        <p:spPr>
          <a:xfrm>
            <a:off x="214987" y="87474"/>
            <a:ext cx="3104678" cy="4764078"/>
          </a:xfrm>
          <a:prstGeom prst="rect">
            <a:avLst/>
          </a:prstGeom>
          <a:noFill/>
          <a:ln>
            <a:noFill/>
          </a:ln>
        </p:spPr>
      </p:pic>
      <p:sp>
        <p:nvSpPr>
          <p:cNvPr id="1310" name="Google Shape;1310;p23"/>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p>
            <a:pPr indent="0" lvl="0" marL="0" rtl="0" algn="r">
              <a:lnSpc>
                <a:spcPct val="100000"/>
              </a:lnSpc>
              <a:spcBef>
                <a:spcPts val="0"/>
              </a:spcBef>
              <a:spcAft>
                <a:spcPts val="0"/>
              </a:spcAft>
              <a:buSzPts val="3300"/>
              <a:buNone/>
            </a:pPr>
            <a:fld id="{00000000-1234-1234-1234-123412341234}" type="slidenum">
              <a:rPr lang="en"/>
              <a:t>‹#›</a:t>
            </a:fld>
            <a:endParaRPr/>
          </a:p>
        </p:txBody>
      </p:sp>
      <p:sp>
        <p:nvSpPr>
          <p:cNvPr id="1311" name="Google Shape;1311;p23"/>
          <p:cNvSpPr txBox="1"/>
          <p:nvPr/>
        </p:nvSpPr>
        <p:spPr>
          <a:xfrm>
            <a:off x="3633952" y="2841780"/>
            <a:ext cx="3044830" cy="173124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00"/>
                </a:solidFill>
                <a:latin typeface="Quattrocento Sans"/>
                <a:ea typeface="Quattrocento Sans"/>
                <a:cs typeface="Quattrocento Sans"/>
                <a:sym typeface="Quattrocento Sans"/>
              </a:rPr>
              <a:t>BY:-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00"/>
                </a:solidFill>
                <a:latin typeface="Quattrocento Sans"/>
                <a:ea typeface="Quattrocento Sans"/>
                <a:cs typeface="Quattrocento Sans"/>
                <a:sym typeface="Quattrocento Sans"/>
              </a:rPr>
              <a:t>Mr. Bijoy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FFFF00"/>
              </a:solidFill>
              <a:latin typeface="Quattrocento Sans"/>
              <a:ea typeface="Quattrocento Sans"/>
              <a:cs typeface="Quattrocento Sans"/>
              <a:sym typeface="Quattrocento Sans"/>
            </a:endParaRPr>
          </a:p>
        </p:txBody>
      </p:sp>
      <p:sp>
        <p:nvSpPr>
          <p:cNvPr id="1312" name="Google Shape;1312;p23"/>
          <p:cNvSpPr txBox="1"/>
          <p:nvPr/>
        </p:nvSpPr>
        <p:spPr>
          <a:xfrm>
            <a:off x="82084" y="4733926"/>
            <a:ext cx="2895600" cy="273844"/>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www.anubhavtrainings.com</a:t>
            </a:r>
            <a:endParaRPr b="1" i="0" sz="12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sp>
        <p:nvSpPr>
          <p:cNvPr id="1470" name="Google Shape;1470;p41"/>
          <p:cNvSpPr txBox="1"/>
          <p:nvPr/>
        </p:nvSpPr>
        <p:spPr>
          <a:xfrm>
            <a:off x="952655" y="296035"/>
            <a:ext cx="6987217" cy="407194"/>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chemeClr val="lt1"/>
                </a:solidFill>
                <a:latin typeface="Corben"/>
                <a:ea typeface="Corben"/>
                <a:cs typeface="Corben"/>
                <a:sym typeface="Corben"/>
              </a:rPr>
              <a:t>More from AnubhavTrainings.com</a:t>
            </a:r>
            <a:endParaRPr b="0" i="0" sz="1100" u="none" cap="none" strike="noStrike">
              <a:solidFill>
                <a:srgbClr val="000000"/>
              </a:solidFill>
              <a:latin typeface="Arial"/>
              <a:ea typeface="Arial"/>
              <a:cs typeface="Arial"/>
              <a:sym typeface="Arial"/>
            </a:endParaRPr>
          </a:p>
        </p:txBody>
      </p:sp>
      <p:pic>
        <p:nvPicPr>
          <p:cNvPr id="1471" name="Google Shape;1471;p41">
            <a:hlinkClick r:id="rId3"/>
          </p:cNvPr>
          <p:cNvPicPr preferRelativeResize="0"/>
          <p:nvPr/>
        </p:nvPicPr>
        <p:blipFill rotWithShape="1">
          <a:blip r:embed="rId4">
            <a:alphaModFix/>
          </a:blip>
          <a:srcRect b="0" l="0" r="0" t="0"/>
          <a:stretch/>
        </p:blipFill>
        <p:spPr>
          <a:xfrm>
            <a:off x="4014854" y="860041"/>
            <a:ext cx="4338551" cy="2614900"/>
          </a:xfrm>
          <a:prstGeom prst="rect">
            <a:avLst/>
          </a:prstGeom>
          <a:noFill/>
          <a:ln>
            <a:noFill/>
          </a:ln>
        </p:spPr>
      </p:pic>
      <p:pic>
        <p:nvPicPr>
          <p:cNvPr id="1472" name="Google Shape;1472;p41">
            <a:hlinkClick r:id="rId5"/>
          </p:cNvPr>
          <p:cNvPicPr preferRelativeResize="0"/>
          <p:nvPr/>
        </p:nvPicPr>
        <p:blipFill rotWithShape="1">
          <a:blip r:embed="rId6">
            <a:alphaModFix/>
          </a:blip>
          <a:srcRect b="0" l="0" r="0" t="0"/>
          <a:stretch/>
        </p:blipFill>
        <p:spPr>
          <a:xfrm>
            <a:off x="154887" y="885860"/>
            <a:ext cx="4693932" cy="2547459"/>
          </a:xfrm>
          <a:prstGeom prst="rect">
            <a:avLst/>
          </a:prstGeom>
          <a:noFill/>
          <a:ln>
            <a:noFill/>
          </a:ln>
        </p:spPr>
      </p:pic>
      <p:pic>
        <p:nvPicPr>
          <p:cNvPr id="1473" name="Google Shape;1473;p41">
            <a:hlinkClick r:id="rId7"/>
          </p:cNvPr>
          <p:cNvPicPr preferRelativeResize="0"/>
          <p:nvPr/>
        </p:nvPicPr>
        <p:blipFill rotWithShape="1">
          <a:blip r:embed="rId8">
            <a:alphaModFix/>
          </a:blip>
          <a:srcRect b="0" l="0" r="0" t="0"/>
          <a:stretch/>
        </p:blipFill>
        <p:spPr>
          <a:xfrm>
            <a:off x="4014854" y="2262133"/>
            <a:ext cx="4338551" cy="2680713"/>
          </a:xfrm>
          <a:prstGeom prst="rect">
            <a:avLst/>
          </a:prstGeom>
          <a:noFill/>
          <a:ln>
            <a:noFill/>
          </a:ln>
        </p:spPr>
      </p:pic>
      <p:pic>
        <p:nvPicPr>
          <p:cNvPr id="1474" name="Google Shape;1474;p41">
            <a:hlinkClick r:id="rId9"/>
          </p:cNvPr>
          <p:cNvPicPr preferRelativeResize="0"/>
          <p:nvPr/>
        </p:nvPicPr>
        <p:blipFill rotWithShape="1">
          <a:blip r:embed="rId10">
            <a:alphaModFix/>
          </a:blip>
          <a:srcRect b="0" l="0" r="0" t="0"/>
          <a:stretch/>
        </p:blipFill>
        <p:spPr>
          <a:xfrm>
            <a:off x="100868" y="2397095"/>
            <a:ext cx="4746714" cy="26149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42"/>
          <p:cNvSpPr/>
          <p:nvPr/>
        </p:nvSpPr>
        <p:spPr>
          <a:xfrm flipH="1">
            <a:off x="2272708" y="1754585"/>
            <a:ext cx="6871288" cy="3388245"/>
          </a:xfrm>
          <a:prstGeom prst="rtTriangle">
            <a:avLst/>
          </a:prstGeom>
          <a:solidFill>
            <a:srgbClr val="18A7CD"/>
          </a:solidFill>
          <a:ln>
            <a:noFill/>
          </a:ln>
        </p:spPr>
        <p:txBody>
          <a:bodyPr anchorCtr="0" anchor="ctr"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pic>
        <p:nvPicPr>
          <p:cNvPr descr="A picture containing symbol, font, logo, graphics&#10;&#10;Description automatically generated" id="1480" name="Google Shape;1480;p42"/>
          <p:cNvPicPr preferRelativeResize="0"/>
          <p:nvPr>
            <p:ph idx="2" type="pic"/>
          </p:nvPr>
        </p:nvPicPr>
        <p:blipFill rotWithShape="1">
          <a:blip r:embed="rId3">
            <a:alphaModFix/>
          </a:blip>
          <a:srcRect b="29744" l="0" r="0" t="29744"/>
          <a:stretch/>
        </p:blipFill>
        <p:spPr>
          <a:xfrm>
            <a:off x="-1" y="670"/>
            <a:ext cx="9144000" cy="3657839"/>
          </a:xfrm>
          <a:prstGeom prst="rect">
            <a:avLst/>
          </a:prstGeom>
          <a:solidFill>
            <a:srgbClr val="F2F2F2"/>
          </a:solidFill>
          <a:ln>
            <a:noFill/>
          </a:ln>
        </p:spPr>
      </p:pic>
      <p:pic>
        <p:nvPicPr>
          <p:cNvPr id="1481" name="Google Shape;1481;p42"/>
          <p:cNvPicPr preferRelativeResize="0"/>
          <p:nvPr/>
        </p:nvPicPr>
        <p:blipFill rotWithShape="1">
          <a:blip r:embed="rId4">
            <a:alphaModFix/>
          </a:blip>
          <a:srcRect b="0" l="0" r="0" t="0"/>
          <a:stretch/>
        </p:blipFill>
        <p:spPr>
          <a:xfrm>
            <a:off x="1190" y="669"/>
            <a:ext cx="9141620" cy="3657500"/>
          </a:xfrm>
          <a:prstGeom prst="rect">
            <a:avLst/>
          </a:prstGeom>
          <a:noFill/>
          <a:ln>
            <a:noFill/>
          </a:ln>
        </p:spPr>
      </p:pic>
      <p:sp>
        <p:nvSpPr>
          <p:cNvPr id="1482" name="Google Shape;1482;p42"/>
          <p:cNvSpPr/>
          <p:nvPr/>
        </p:nvSpPr>
        <p:spPr>
          <a:xfrm>
            <a:off x="2382" y="-7046"/>
            <a:ext cx="9140428" cy="3665216"/>
          </a:xfrm>
          <a:prstGeom prst="rect">
            <a:avLst/>
          </a:prstGeom>
          <a:solidFill>
            <a:srgbClr val="7030A0">
              <a:alpha val="56470"/>
            </a:srgbClr>
          </a:solidFill>
          <a:ln>
            <a:noFill/>
          </a:ln>
        </p:spPr>
        <p:txBody>
          <a:bodyPr anchorCtr="0" anchor="ctr"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1483" name="Google Shape;1483;p42"/>
          <p:cNvSpPr/>
          <p:nvPr/>
        </p:nvSpPr>
        <p:spPr>
          <a:xfrm>
            <a:off x="6135262" y="2194523"/>
            <a:ext cx="2422712" cy="207695"/>
          </a:xfrm>
          <a:prstGeom prst="rect">
            <a:avLst/>
          </a:prstGeom>
          <a:noFill/>
          <a:ln>
            <a:noFill/>
          </a:ln>
        </p:spPr>
        <p:txBody>
          <a:bodyPr anchorCtr="0" anchor="t"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2F2F2"/>
                </a:solidFill>
                <a:latin typeface="Arial"/>
                <a:ea typeface="Arial"/>
                <a:cs typeface="Arial"/>
                <a:sym typeface="Arial"/>
              </a:rPr>
              <a:t>We build the workforce of the future.</a:t>
            </a:r>
            <a:endParaRPr b="0" i="0" sz="900" u="none" cap="none" strike="noStrike">
              <a:solidFill>
                <a:srgbClr val="F2F2F2"/>
              </a:solidFill>
              <a:latin typeface="Arial"/>
              <a:ea typeface="Arial"/>
              <a:cs typeface="Arial"/>
              <a:sym typeface="Arial"/>
            </a:endParaRPr>
          </a:p>
        </p:txBody>
      </p:sp>
      <p:sp>
        <p:nvSpPr>
          <p:cNvPr id="1484" name="Google Shape;1484;p42"/>
          <p:cNvSpPr/>
          <p:nvPr/>
        </p:nvSpPr>
        <p:spPr>
          <a:xfrm>
            <a:off x="916496" y="2335392"/>
            <a:ext cx="1351437" cy="484622"/>
          </a:xfrm>
          <a:prstGeom prst="rect">
            <a:avLst/>
          </a:prstGeom>
          <a:noFill/>
          <a:ln>
            <a:noFill/>
          </a:ln>
        </p:spPr>
        <p:txBody>
          <a:bodyPr anchorCtr="0" anchor="t"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250+ </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Arial"/>
                <a:ea typeface="Arial"/>
                <a:cs typeface="Arial"/>
                <a:sym typeface="Arial"/>
              </a:rPr>
              <a:t>Corporate Clients</a:t>
            </a:r>
            <a:endParaRPr b="0" i="0" sz="1800" u="none" cap="none" strike="noStrike">
              <a:solidFill>
                <a:schemeClr val="dk1"/>
              </a:solidFill>
              <a:latin typeface="Quattrocento Sans"/>
              <a:ea typeface="Quattrocento Sans"/>
              <a:cs typeface="Quattrocento Sans"/>
              <a:sym typeface="Quattrocento Sans"/>
            </a:endParaRPr>
          </a:p>
        </p:txBody>
      </p:sp>
      <p:sp>
        <p:nvSpPr>
          <p:cNvPr id="1485" name="Google Shape;1485;p42"/>
          <p:cNvSpPr/>
          <p:nvPr/>
        </p:nvSpPr>
        <p:spPr>
          <a:xfrm>
            <a:off x="2119409" y="2335392"/>
            <a:ext cx="1351437" cy="484622"/>
          </a:xfrm>
          <a:prstGeom prst="rect">
            <a:avLst/>
          </a:prstGeom>
          <a:noFill/>
          <a:ln>
            <a:noFill/>
          </a:ln>
        </p:spPr>
        <p:txBody>
          <a:bodyPr anchorCtr="0" anchor="t"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30,000+</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Arial"/>
                <a:ea typeface="Arial"/>
                <a:cs typeface="Arial"/>
                <a:sym typeface="Arial"/>
              </a:rPr>
              <a:t>Learners Trained</a:t>
            </a:r>
            <a:endParaRPr b="0" i="0" sz="1800" u="none" cap="none" strike="noStrike">
              <a:solidFill>
                <a:schemeClr val="dk1"/>
              </a:solidFill>
              <a:latin typeface="Quattrocento Sans"/>
              <a:ea typeface="Quattrocento Sans"/>
              <a:cs typeface="Quattrocento Sans"/>
              <a:sym typeface="Quattrocento Sans"/>
            </a:endParaRPr>
          </a:p>
        </p:txBody>
      </p:sp>
      <p:sp>
        <p:nvSpPr>
          <p:cNvPr id="1486" name="Google Shape;1486;p42"/>
          <p:cNvSpPr/>
          <p:nvPr/>
        </p:nvSpPr>
        <p:spPr>
          <a:xfrm>
            <a:off x="3372450" y="2333623"/>
            <a:ext cx="1351437" cy="484622"/>
          </a:xfrm>
          <a:prstGeom prst="rect">
            <a:avLst/>
          </a:prstGeom>
          <a:noFill/>
          <a:ln>
            <a:noFill/>
          </a:ln>
        </p:spPr>
        <p:txBody>
          <a:bodyPr anchorCtr="0" anchor="t"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25000+ </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Arial"/>
                <a:ea typeface="Arial"/>
                <a:cs typeface="Arial"/>
                <a:sym typeface="Arial"/>
              </a:rPr>
              <a:t>Learners Placed</a:t>
            </a:r>
            <a:endParaRPr b="0" i="0" sz="1800" u="none" cap="none" strike="noStrike">
              <a:solidFill>
                <a:schemeClr val="dk1"/>
              </a:solidFill>
              <a:latin typeface="Quattrocento Sans"/>
              <a:ea typeface="Quattrocento Sans"/>
              <a:cs typeface="Quattrocento Sans"/>
              <a:sym typeface="Quattrocento Sans"/>
            </a:endParaRPr>
          </a:p>
        </p:txBody>
      </p:sp>
      <p:pic>
        <p:nvPicPr>
          <p:cNvPr id="1487" name="Google Shape;1487;p42"/>
          <p:cNvPicPr preferRelativeResize="0"/>
          <p:nvPr/>
        </p:nvPicPr>
        <p:blipFill rotWithShape="1">
          <a:blip r:embed="rId5">
            <a:alphaModFix/>
          </a:blip>
          <a:srcRect b="0" l="0" r="0" t="0"/>
          <a:stretch/>
        </p:blipFill>
        <p:spPr>
          <a:xfrm>
            <a:off x="1337694" y="1709881"/>
            <a:ext cx="480044" cy="480044"/>
          </a:xfrm>
          <a:prstGeom prst="rect">
            <a:avLst/>
          </a:prstGeom>
          <a:noFill/>
          <a:ln>
            <a:noFill/>
          </a:ln>
        </p:spPr>
      </p:pic>
      <p:pic>
        <p:nvPicPr>
          <p:cNvPr id="1488" name="Google Shape;1488;p42"/>
          <p:cNvPicPr preferRelativeResize="0"/>
          <p:nvPr/>
        </p:nvPicPr>
        <p:blipFill rotWithShape="1">
          <a:blip r:embed="rId6">
            <a:alphaModFix/>
          </a:blip>
          <a:srcRect b="0" l="0" r="0" t="0"/>
          <a:stretch/>
        </p:blipFill>
        <p:spPr>
          <a:xfrm>
            <a:off x="2554813" y="1704574"/>
            <a:ext cx="503946" cy="503946"/>
          </a:xfrm>
          <a:prstGeom prst="rect">
            <a:avLst/>
          </a:prstGeom>
          <a:noFill/>
          <a:ln>
            <a:noFill/>
          </a:ln>
        </p:spPr>
      </p:pic>
      <p:sp>
        <p:nvSpPr>
          <p:cNvPr id="1489" name="Google Shape;1489;p42"/>
          <p:cNvSpPr/>
          <p:nvPr/>
        </p:nvSpPr>
        <p:spPr>
          <a:xfrm>
            <a:off x="474514" y="519175"/>
            <a:ext cx="4929503" cy="853857"/>
          </a:xfrm>
          <a:prstGeom prst="rect">
            <a:avLst/>
          </a:prstGeom>
          <a:noFill/>
          <a:ln>
            <a:noFill/>
          </a:ln>
        </p:spPr>
        <p:txBody>
          <a:bodyPr anchorCtr="0" anchor="t"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FFFFFF"/>
                </a:solidFill>
                <a:latin typeface="Arial"/>
                <a:ea typeface="Arial"/>
                <a:cs typeface="Arial"/>
                <a:sym typeface="Arial"/>
              </a:rPr>
              <a:t>We’re committed to empower you to be</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FFFFFF"/>
                </a:solidFill>
                <a:latin typeface="Arial"/>
                <a:ea typeface="Arial"/>
                <a:cs typeface="Arial"/>
                <a:sym typeface="Arial"/>
              </a:rPr>
              <a:t> </a:t>
            </a:r>
            <a:r>
              <a:rPr b="1" i="0" lang="en" sz="2100" u="none" cap="none" strike="noStrike">
                <a:solidFill>
                  <a:srgbClr val="A6E9EE"/>
                </a:solidFill>
                <a:latin typeface="Arial"/>
                <a:ea typeface="Arial"/>
                <a:cs typeface="Arial"/>
                <a:sym typeface="Arial"/>
              </a:rPr>
              <a:t>#FutureReady </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FFFFFF"/>
                </a:solidFill>
                <a:latin typeface="Arial"/>
                <a:ea typeface="Arial"/>
                <a:cs typeface="Arial"/>
                <a:sym typeface="Arial"/>
              </a:rPr>
              <a:t>through powerful training solutions.</a:t>
            </a:r>
            <a:endParaRPr b="0" i="0" sz="1800" u="none" cap="none" strike="noStrike">
              <a:solidFill>
                <a:schemeClr val="dk1"/>
              </a:solidFill>
              <a:latin typeface="Quattrocento Sans"/>
              <a:ea typeface="Quattrocento Sans"/>
              <a:cs typeface="Quattrocento Sans"/>
              <a:sym typeface="Quattrocento Sans"/>
            </a:endParaRPr>
          </a:p>
        </p:txBody>
      </p:sp>
      <p:sp>
        <p:nvSpPr>
          <p:cNvPr id="1490" name="Google Shape;1490;p42"/>
          <p:cNvSpPr/>
          <p:nvPr/>
        </p:nvSpPr>
        <p:spPr>
          <a:xfrm>
            <a:off x="391755" y="3914461"/>
            <a:ext cx="2926180" cy="669240"/>
          </a:xfrm>
          <a:prstGeom prst="rect">
            <a:avLst/>
          </a:prstGeom>
          <a:noFill/>
          <a:ln>
            <a:noFill/>
          </a:ln>
        </p:spPr>
        <p:txBody>
          <a:bodyPr anchorCtr="0" anchor="t" bIns="34250" lIns="68550" spcFirstLastPara="1" rIns="68550" wrap="square" tIns="34250">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F97700"/>
                </a:solidFill>
                <a:latin typeface="Arial"/>
                <a:ea typeface="Arial"/>
                <a:cs typeface="Arial"/>
                <a:sym typeface="Arial"/>
              </a:rPr>
              <a:t>FREE WEBINARS </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200"/>
              <a:buFont typeface="Arial"/>
              <a:buNone/>
            </a:pPr>
            <a:r>
              <a:rPr b="0" i="1" lang="en" sz="1200" u="none" cap="none" strike="noStrike">
                <a:solidFill>
                  <a:srgbClr val="F97700"/>
                </a:solidFill>
                <a:latin typeface="Arial"/>
                <a:ea typeface="Arial"/>
                <a:cs typeface="Arial"/>
                <a:sym typeface="Arial"/>
              </a:rPr>
              <a:t>Sign up for free webinars with industry experts every fortnight!</a:t>
            </a:r>
            <a:endParaRPr b="0" i="0" sz="1800" u="none" cap="none" strike="noStrike">
              <a:solidFill>
                <a:schemeClr val="dk1"/>
              </a:solidFill>
              <a:latin typeface="Quattrocento Sans"/>
              <a:ea typeface="Quattrocento Sans"/>
              <a:cs typeface="Quattrocento Sans"/>
              <a:sym typeface="Quattrocento Sans"/>
            </a:endParaRPr>
          </a:p>
        </p:txBody>
      </p:sp>
      <p:pic>
        <p:nvPicPr>
          <p:cNvPr id="1491" name="Google Shape;1491;p42"/>
          <p:cNvPicPr preferRelativeResize="0"/>
          <p:nvPr/>
        </p:nvPicPr>
        <p:blipFill rotWithShape="1">
          <a:blip r:embed="rId7">
            <a:alphaModFix/>
          </a:blip>
          <a:srcRect b="0" l="0" r="0" t="0"/>
          <a:stretch/>
        </p:blipFill>
        <p:spPr>
          <a:xfrm>
            <a:off x="3714556" y="1646020"/>
            <a:ext cx="638899" cy="638899"/>
          </a:xfrm>
          <a:prstGeom prst="rect">
            <a:avLst/>
          </a:prstGeom>
          <a:noFill/>
          <a:ln>
            <a:noFill/>
          </a:ln>
        </p:spPr>
      </p:pic>
      <p:grpSp>
        <p:nvGrpSpPr>
          <p:cNvPr id="1492" name="Google Shape;1492;p42"/>
          <p:cNvGrpSpPr/>
          <p:nvPr/>
        </p:nvGrpSpPr>
        <p:grpSpPr>
          <a:xfrm>
            <a:off x="4889472" y="2526841"/>
            <a:ext cx="4209484" cy="2535645"/>
            <a:chOff x="4482563" y="4980191"/>
            <a:chExt cx="3128574" cy="1841396"/>
          </a:xfrm>
        </p:grpSpPr>
        <p:pic>
          <p:nvPicPr>
            <p:cNvPr id="1493" name="Google Shape;1493;p42"/>
            <p:cNvPicPr preferRelativeResize="0"/>
            <p:nvPr/>
          </p:nvPicPr>
          <p:blipFill rotWithShape="1">
            <a:blip r:embed="rId8">
              <a:alphaModFix/>
            </a:blip>
            <a:srcRect b="0" l="0" r="0" t="0"/>
            <a:stretch/>
          </p:blipFill>
          <p:spPr>
            <a:xfrm>
              <a:off x="4482563" y="4980191"/>
              <a:ext cx="3128574" cy="1841396"/>
            </a:xfrm>
            <a:prstGeom prst="rect">
              <a:avLst/>
            </a:prstGeom>
            <a:noFill/>
            <a:ln>
              <a:noFill/>
            </a:ln>
          </p:spPr>
        </p:pic>
        <p:pic>
          <p:nvPicPr>
            <p:cNvPr id="1494" name="Google Shape;1494;p42"/>
            <p:cNvPicPr preferRelativeResize="0"/>
            <p:nvPr/>
          </p:nvPicPr>
          <p:blipFill rotWithShape="1">
            <a:blip r:embed="rId9">
              <a:alphaModFix/>
            </a:blip>
            <a:srcRect b="0" l="0" r="0" t="0"/>
            <a:stretch/>
          </p:blipFill>
          <p:spPr>
            <a:xfrm>
              <a:off x="4906220" y="5127342"/>
              <a:ext cx="2275190" cy="1498325"/>
            </a:xfrm>
            <a:prstGeom prst="rect">
              <a:avLst/>
            </a:prstGeom>
            <a:noFill/>
            <a:ln>
              <a:noFill/>
            </a:ln>
          </p:spPr>
        </p:pic>
      </p:grpSp>
      <p:sp>
        <p:nvSpPr>
          <p:cNvPr id="1495" name="Google Shape;1495;p42"/>
          <p:cNvSpPr/>
          <p:nvPr/>
        </p:nvSpPr>
        <p:spPr>
          <a:xfrm>
            <a:off x="3370304" y="4181066"/>
            <a:ext cx="1647605" cy="410513"/>
          </a:xfrm>
          <a:prstGeom prst="rect">
            <a:avLst/>
          </a:prstGeom>
          <a:solidFill>
            <a:schemeClr val="dk2"/>
          </a:solidFill>
          <a:ln>
            <a:noFill/>
          </a:ln>
        </p:spPr>
        <p:txBody>
          <a:bodyPr anchorCtr="0" anchor="ctr"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1496" name="Google Shape;1496;p42"/>
          <p:cNvSpPr/>
          <p:nvPr/>
        </p:nvSpPr>
        <p:spPr>
          <a:xfrm>
            <a:off x="3300660" y="4117749"/>
            <a:ext cx="1647605" cy="410513"/>
          </a:xfrm>
          <a:prstGeom prst="rect">
            <a:avLst/>
          </a:prstGeom>
          <a:solidFill>
            <a:srgbClr val="D5DBE5"/>
          </a:solidFill>
          <a:ln>
            <a:noFill/>
          </a:ln>
        </p:spPr>
        <p:txBody>
          <a:bodyPr anchorCtr="0" anchor="ctr"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1497" name="Google Shape;1497;p42"/>
          <p:cNvSpPr/>
          <p:nvPr/>
        </p:nvSpPr>
        <p:spPr>
          <a:xfrm>
            <a:off x="3603165" y="4192724"/>
            <a:ext cx="1100301" cy="276927"/>
          </a:xfrm>
          <a:prstGeom prst="rect">
            <a:avLst/>
          </a:prstGeom>
          <a:noFill/>
          <a:ln>
            <a:noFill/>
          </a:ln>
        </p:spPr>
        <p:txBody>
          <a:bodyPr anchorCtr="0" anchor="t" bIns="34250" lIns="68550" spcFirstLastPara="1" rIns="68550" wrap="square" tIns="34250">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4546A"/>
                </a:solidFill>
                <a:latin typeface="Arial"/>
                <a:ea typeface="Arial"/>
                <a:cs typeface="Arial"/>
                <a:sym typeface="Arial"/>
              </a:rPr>
              <a:t>Enroll Now!</a:t>
            </a:r>
            <a:endParaRPr b="1" i="0" sz="1300" u="none" cap="none" strike="noStrike">
              <a:solidFill>
                <a:srgbClr val="000000"/>
              </a:solidFill>
              <a:latin typeface="Arial"/>
              <a:ea typeface="Arial"/>
              <a:cs typeface="Arial"/>
              <a:sym typeface="Arial"/>
            </a:endParaRPr>
          </a:p>
        </p:txBody>
      </p:sp>
      <p:pic>
        <p:nvPicPr>
          <p:cNvPr descr="A picture containing symbol, font, logo, graphics&#10;&#10;Description automatically generated" id="1498" name="Google Shape;1498;p42"/>
          <p:cNvPicPr preferRelativeResize="0"/>
          <p:nvPr/>
        </p:nvPicPr>
        <p:blipFill rotWithShape="1">
          <a:blip r:embed="rId3">
            <a:alphaModFix/>
          </a:blip>
          <a:srcRect b="0" l="0" r="0" t="0"/>
          <a:stretch/>
        </p:blipFill>
        <p:spPr>
          <a:xfrm>
            <a:off x="7813204" y="15574"/>
            <a:ext cx="1232521" cy="13099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43"/>
          <p:cNvSpPr/>
          <p:nvPr/>
        </p:nvSpPr>
        <p:spPr>
          <a:xfrm rot="-5400000">
            <a:off x="1455743" y="-430871"/>
            <a:ext cx="1262669" cy="3672535"/>
          </a:xfrm>
          <a:prstGeom prst="downArrow">
            <a:avLst>
              <a:gd fmla="val 50000" name="adj1"/>
              <a:gd fmla="val 50000" name="adj2"/>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04" name="Google Shape;1504;p43"/>
          <p:cNvSpPr/>
          <p:nvPr/>
        </p:nvSpPr>
        <p:spPr>
          <a:xfrm>
            <a:off x="4059054" y="996959"/>
            <a:ext cx="4159545" cy="1038697"/>
          </a:xfrm>
          <a:prstGeom prst="rect">
            <a:avLst/>
          </a:prstGeom>
          <a:noFill/>
          <a:ln>
            <a:noFill/>
          </a:ln>
        </p:spPr>
        <p:txBody>
          <a:bodyPr anchorCtr="0" anchor="t" bIns="34250" lIns="68550" spcFirstLastPara="1" rIns="68550" wrap="square" tIns="34250">
            <a:noAutofit/>
          </a:bodyPr>
          <a:lstStyle/>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chemeClr val="lt1"/>
                </a:solidFill>
                <a:latin typeface="Arial"/>
                <a:ea typeface="Arial"/>
                <a:cs typeface="Arial"/>
                <a:sym typeface="Arial"/>
              </a:rPr>
              <a:t>FREE WEBINARS </a:t>
            </a:r>
            <a:endParaRPr b="0" i="0" sz="2100" u="none" cap="none" strike="noStrike">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Arial"/>
                <a:ea typeface="Arial"/>
                <a:cs typeface="Arial"/>
                <a:sym typeface="Arial"/>
              </a:rPr>
              <a:t>Sign up for free webinars with industry experts every fortnight!</a:t>
            </a:r>
            <a:endParaRPr b="0" i="0" sz="2100" u="none" cap="none" strike="noStrike">
              <a:solidFill>
                <a:schemeClr val="lt1"/>
              </a:solidFill>
              <a:latin typeface="Quattrocento Sans"/>
              <a:ea typeface="Quattrocento Sans"/>
              <a:cs typeface="Quattrocento Sans"/>
              <a:sym typeface="Quattrocento Sans"/>
            </a:endParaRPr>
          </a:p>
        </p:txBody>
      </p:sp>
      <p:sp>
        <p:nvSpPr>
          <p:cNvPr id="1505" name="Google Shape;1505;p43"/>
          <p:cNvSpPr/>
          <p:nvPr/>
        </p:nvSpPr>
        <p:spPr>
          <a:xfrm>
            <a:off x="4140084" y="2571750"/>
            <a:ext cx="3997485" cy="715532"/>
          </a:xfrm>
          <a:prstGeom prst="rect">
            <a:avLst/>
          </a:prstGeom>
          <a:noFill/>
          <a:ln>
            <a:noFill/>
          </a:ln>
        </p:spPr>
        <p:txBody>
          <a:bodyPr anchorCtr="0" anchor="t" bIns="34250" lIns="68550" spcFirstLastPara="1" rIns="68550" wrap="square" tIns="34250">
            <a:noAutofit/>
          </a:bodyPr>
          <a:lstStyle/>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chemeClr val="lt1"/>
                </a:solidFill>
                <a:latin typeface="Arial"/>
                <a:ea typeface="Arial"/>
                <a:cs typeface="Arial"/>
                <a:sym typeface="Arial"/>
              </a:rPr>
              <a:t>Contact us today!</a:t>
            </a:r>
            <a:endParaRPr b="0" i="0" sz="2100" u="none" cap="none" strike="noStrike">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Arial"/>
                <a:ea typeface="Arial"/>
                <a:cs typeface="Arial"/>
                <a:sym typeface="Arial"/>
              </a:rPr>
              <a:t>www.anubhavtrainings.com</a:t>
            </a:r>
            <a:endParaRPr b="0" i="0" sz="2100" u="none" cap="none" strike="noStrike">
              <a:solidFill>
                <a:schemeClr val="lt1"/>
              </a:solidFill>
              <a:latin typeface="Quattrocento Sans"/>
              <a:ea typeface="Quattrocento Sans"/>
              <a:cs typeface="Quattrocento Sans"/>
              <a:sym typeface="Quattrocento Sans"/>
            </a:endParaRPr>
          </a:p>
        </p:txBody>
      </p:sp>
      <p:sp>
        <p:nvSpPr>
          <p:cNvPr id="1506" name="Google Shape;1506;p43"/>
          <p:cNvSpPr/>
          <p:nvPr/>
        </p:nvSpPr>
        <p:spPr>
          <a:xfrm rot="-5400000">
            <a:off x="1465607" y="1086521"/>
            <a:ext cx="1350150" cy="3672536"/>
          </a:xfrm>
          <a:prstGeom prst="downArrow">
            <a:avLst>
              <a:gd fmla="val 50000" name="adj1"/>
              <a:gd fmla="val 50000" name="adj2"/>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grpSp>
        <p:nvGrpSpPr>
          <p:cNvPr id="1318" name="Google Shape;1318;p24"/>
          <p:cNvGrpSpPr/>
          <p:nvPr/>
        </p:nvGrpSpPr>
        <p:grpSpPr>
          <a:xfrm>
            <a:off x="7825635" y="1191"/>
            <a:ext cx="1318365" cy="5143500"/>
            <a:chOff x="10431463" y="1588"/>
            <a:chExt cx="1757362" cy="6858000"/>
          </a:xfrm>
        </p:grpSpPr>
        <p:grpSp>
          <p:nvGrpSpPr>
            <p:cNvPr id="1319" name="Google Shape;1319;p24"/>
            <p:cNvGrpSpPr/>
            <p:nvPr/>
          </p:nvGrpSpPr>
          <p:grpSpPr>
            <a:xfrm>
              <a:off x="10544175" y="406400"/>
              <a:ext cx="1525588" cy="6270626"/>
              <a:chOff x="10544175" y="406400"/>
              <a:chExt cx="1525588" cy="6270626"/>
            </a:xfrm>
          </p:grpSpPr>
          <p:sp>
            <p:nvSpPr>
              <p:cNvPr id="1320" name="Google Shape;1320;p24"/>
              <p:cNvSpPr/>
              <p:nvPr/>
            </p:nvSpPr>
            <p:spPr>
              <a:xfrm>
                <a:off x="10544175" y="406400"/>
                <a:ext cx="1525588" cy="6270626"/>
              </a:xfrm>
              <a:custGeom>
                <a:rect b="b" l="l" r="r" t="t"/>
                <a:pathLst>
                  <a:path extrusionOk="0" h="6270626" w="1525588">
                    <a:moveTo>
                      <a:pt x="762794" y="0"/>
                    </a:moveTo>
                    <a:cubicBezTo>
                      <a:pt x="1184073" y="0"/>
                      <a:pt x="1525588" y="1403727"/>
                      <a:pt x="1525588" y="3135313"/>
                    </a:cubicBezTo>
                    <a:cubicBezTo>
                      <a:pt x="1525588" y="4866899"/>
                      <a:pt x="1184073" y="6270626"/>
                      <a:pt x="762794" y="6270626"/>
                    </a:cubicBezTo>
                    <a:cubicBezTo>
                      <a:pt x="341515" y="6270626"/>
                      <a:pt x="0" y="4866899"/>
                      <a:pt x="0" y="3135313"/>
                    </a:cubicBezTo>
                    <a:cubicBezTo>
                      <a:pt x="0" y="1403727"/>
                      <a:pt x="341515" y="0"/>
                      <a:pt x="762794" y="0"/>
                    </a:cubicBezTo>
                    <a:close/>
                    <a:moveTo>
                      <a:pt x="688975" y="777875"/>
                    </a:moveTo>
                    <a:cubicBezTo>
                      <a:pt x="370714" y="777875"/>
                      <a:pt x="112712" y="1835113"/>
                      <a:pt x="112712" y="3139282"/>
                    </a:cubicBezTo>
                    <a:cubicBezTo>
                      <a:pt x="112712" y="4443451"/>
                      <a:pt x="370714" y="5500689"/>
                      <a:pt x="688975" y="5500689"/>
                    </a:cubicBezTo>
                    <a:cubicBezTo>
                      <a:pt x="1007236" y="5500689"/>
                      <a:pt x="1265238" y="4443451"/>
                      <a:pt x="1265238" y="3139282"/>
                    </a:cubicBezTo>
                    <a:cubicBezTo>
                      <a:pt x="1265238" y="1835113"/>
                      <a:pt x="1007236" y="777875"/>
                      <a:pt x="688975" y="777875"/>
                    </a:cubicBezTo>
                    <a:close/>
                  </a:path>
                </a:pathLst>
              </a:custGeom>
              <a:gradFill>
                <a:gsLst>
                  <a:gs pos="0">
                    <a:schemeClr val="lt1"/>
                  </a:gs>
                  <a:gs pos="100000">
                    <a:srgbClr val="D8D8D8"/>
                  </a:gs>
                </a:gsLst>
                <a:lin ang="5400000" scaled="0"/>
              </a:gra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1" name="Google Shape;1321;p24"/>
              <p:cNvSpPr/>
              <p:nvPr/>
            </p:nvSpPr>
            <p:spPr>
              <a:xfrm>
                <a:off x="10798175" y="2003425"/>
                <a:ext cx="747712" cy="3071814"/>
              </a:xfrm>
              <a:custGeom>
                <a:rect b="b" l="l" r="r" t="t"/>
                <a:pathLst>
                  <a:path extrusionOk="0" h="3071814" w="747712">
                    <a:moveTo>
                      <a:pt x="373856" y="0"/>
                    </a:moveTo>
                    <a:cubicBezTo>
                      <a:pt x="580331" y="0"/>
                      <a:pt x="747712" y="687649"/>
                      <a:pt x="747712" y="1535907"/>
                    </a:cubicBezTo>
                    <a:cubicBezTo>
                      <a:pt x="747712" y="2384165"/>
                      <a:pt x="580331" y="3071814"/>
                      <a:pt x="373856" y="3071814"/>
                    </a:cubicBezTo>
                    <a:cubicBezTo>
                      <a:pt x="167381" y="3071814"/>
                      <a:pt x="0" y="2384165"/>
                      <a:pt x="0" y="1535907"/>
                    </a:cubicBezTo>
                    <a:cubicBezTo>
                      <a:pt x="0" y="687649"/>
                      <a:pt x="167381" y="0"/>
                      <a:pt x="373856" y="0"/>
                    </a:cubicBezTo>
                    <a:close/>
                    <a:moveTo>
                      <a:pt x="312737" y="766763"/>
                    </a:moveTo>
                    <a:cubicBezTo>
                      <a:pt x="207527" y="766763"/>
                      <a:pt x="122237" y="1116096"/>
                      <a:pt x="122237" y="1547020"/>
                    </a:cubicBezTo>
                    <a:cubicBezTo>
                      <a:pt x="122237" y="1977944"/>
                      <a:pt x="207527" y="2327277"/>
                      <a:pt x="312737" y="2327277"/>
                    </a:cubicBezTo>
                    <a:cubicBezTo>
                      <a:pt x="417947" y="2327277"/>
                      <a:pt x="503237" y="1977944"/>
                      <a:pt x="503237" y="1547020"/>
                    </a:cubicBezTo>
                    <a:cubicBezTo>
                      <a:pt x="503237" y="1116096"/>
                      <a:pt x="417947" y="766763"/>
                      <a:pt x="312737" y="766763"/>
                    </a:cubicBezTo>
                    <a:close/>
                  </a:path>
                </a:pathLst>
              </a:custGeom>
              <a:gradFill>
                <a:gsLst>
                  <a:gs pos="0">
                    <a:schemeClr val="lt1"/>
                  </a:gs>
                  <a:gs pos="100000">
                    <a:srgbClr val="D8D8D8"/>
                  </a:gs>
                </a:gsLst>
                <a:lin ang="5400000" scaled="0"/>
              </a:gra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1322" name="Google Shape;1322;p24"/>
            <p:cNvSpPr/>
            <p:nvPr/>
          </p:nvSpPr>
          <p:spPr>
            <a:xfrm>
              <a:off x="10431463" y="1588"/>
              <a:ext cx="1757362" cy="6858000"/>
            </a:xfrm>
            <a:custGeom>
              <a:rect b="b" l="l" r="r" t="t"/>
              <a:pathLst>
                <a:path extrusionOk="0" h="6858000" w="1757362">
                  <a:moveTo>
                    <a:pt x="437076" y="0"/>
                  </a:moveTo>
                  <a:cubicBezTo>
                    <a:pt x="437076" y="0"/>
                    <a:pt x="437076" y="0"/>
                    <a:pt x="1757362" y="0"/>
                  </a:cubicBezTo>
                  <a:lnTo>
                    <a:pt x="1757362" y="6858000"/>
                  </a:lnTo>
                  <a:cubicBezTo>
                    <a:pt x="1757362" y="6858000"/>
                    <a:pt x="1757362" y="6858000"/>
                    <a:pt x="348755" y="6858000"/>
                  </a:cubicBezTo>
                  <a:cubicBezTo>
                    <a:pt x="133614" y="6015433"/>
                    <a:pt x="0" y="4861139"/>
                    <a:pt x="0" y="3589382"/>
                  </a:cubicBezTo>
                  <a:cubicBezTo>
                    <a:pt x="0" y="2145949"/>
                    <a:pt x="169848" y="858379"/>
                    <a:pt x="437076" y="0"/>
                  </a:cubicBezTo>
                  <a:close/>
                  <a:moveTo>
                    <a:pt x="875506" y="404812"/>
                  </a:moveTo>
                  <a:cubicBezTo>
                    <a:pt x="454227" y="404812"/>
                    <a:pt x="112712" y="1808539"/>
                    <a:pt x="112712" y="3540125"/>
                  </a:cubicBezTo>
                  <a:cubicBezTo>
                    <a:pt x="112712" y="5271711"/>
                    <a:pt x="454227" y="6675438"/>
                    <a:pt x="875506" y="6675438"/>
                  </a:cubicBezTo>
                  <a:cubicBezTo>
                    <a:pt x="1296785" y="6675438"/>
                    <a:pt x="1638300" y="5271711"/>
                    <a:pt x="1638300" y="3540125"/>
                  </a:cubicBezTo>
                  <a:cubicBezTo>
                    <a:pt x="1638300" y="1808539"/>
                    <a:pt x="1296785" y="404812"/>
                    <a:pt x="875506" y="404812"/>
                  </a:cubicBezTo>
                  <a:close/>
                </a:path>
              </a:pathLst>
            </a:custGeom>
            <a:gradFill>
              <a:gsLst>
                <a:gs pos="0">
                  <a:schemeClr val="accent1"/>
                </a:gs>
                <a:gs pos="100000">
                  <a:srgbClr val="69240B"/>
                </a:gs>
              </a:gsLst>
              <a:lin ang="54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3" name="Google Shape;1323;p24"/>
            <p:cNvSpPr/>
            <p:nvPr/>
          </p:nvSpPr>
          <p:spPr>
            <a:xfrm>
              <a:off x="10656887" y="1184275"/>
              <a:ext cx="1152526" cy="4722814"/>
            </a:xfrm>
            <a:custGeom>
              <a:rect b="b" l="l" r="r" t="t"/>
              <a:pathLst>
                <a:path extrusionOk="0" h="4722814" w="1152526">
                  <a:moveTo>
                    <a:pt x="576263" y="0"/>
                  </a:moveTo>
                  <a:cubicBezTo>
                    <a:pt x="894524" y="0"/>
                    <a:pt x="1152526" y="1057238"/>
                    <a:pt x="1152526" y="2361407"/>
                  </a:cubicBezTo>
                  <a:cubicBezTo>
                    <a:pt x="1152526" y="3665576"/>
                    <a:pt x="894524" y="4722814"/>
                    <a:pt x="576263" y="4722814"/>
                  </a:cubicBezTo>
                  <a:cubicBezTo>
                    <a:pt x="258002" y="4722814"/>
                    <a:pt x="0" y="3665576"/>
                    <a:pt x="0" y="2361407"/>
                  </a:cubicBezTo>
                  <a:cubicBezTo>
                    <a:pt x="0" y="1057238"/>
                    <a:pt x="258002" y="0"/>
                    <a:pt x="576263" y="0"/>
                  </a:cubicBezTo>
                  <a:close/>
                  <a:moveTo>
                    <a:pt x="515144" y="819150"/>
                  </a:moveTo>
                  <a:cubicBezTo>
                    <a:pt x="308669" y="819150"/>
                    <a:pt x="141288" y="1506799"/>
                    <a:pt x="141288" y="2355057"/>
                  </a:cubicBezTo>
                  <a:cubicBezTo>
                    <a:pt x="141288" y="3203315"/>
                    <a:pt x="308669" y="3890964"/>
                    <a:pt x="515144" y="3890964"/>
                  </a:cubicBezTo>
                  <a:cubicBezTo>
                    <a:pt x="721619" y="3890964"/>
                    <a:pt x="889000" y="3203315"/>
                    <a:pt x="889000" y="2355057"/>
                  </a:cubicBezTo>
                  <a:cubicBezTo>
                    <a:pt x="889000" y="1506799"/>
                    <a:pt x="721619" y="819150"/>
                    <a:pt x="515144" y="819150"/>
                  </a:cubicBezTo>
                  <a:close/>
                </a:path>
              </a:pathLst>
            </a:custGeom>
            <a:gradFill>
              <a:gsLst>
                <a:gs pos="0">
                  <a:schemeClr val="accent1"/>
                </a:gs>
                <a:gs pos="100000">
                  <a:srgbClr val="69240B"/>
                </a:gs>
              </a:gsLst>
              <a:lin ang="54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4" name="Google Shape;1324;p24"/>
            <p:cNvSpPr/>
            <p:nvPr/>
          </p:nvSpPr>
          <p:spPr>
            <a:xfrm>
              <a:off x="10920412" y="2770188"/>
              <a:ext cx="381000" cy="1560514"/>
            </a:xfrm>
            <a:custGeom>
              <a:rect b="b" l="l" r="r" t="t"/>
              <a:pathLst>
                <a:path extrusionOk="0" h="1560514" w="381000">
                  <a:moveTo>
                    <a:pt x="190500" y="0"/>
                  </a:moveTo>
                  <a:cubicBezTo>
                    <a:pt x="295710" y="0"/>
                    <a:pt x="381000" y="349333"/>
                    <a:pt x="381000" y="780257"/>
                  </a:cubicBezTo>
                  <a:cubicBezTo>
                    <a:pt x="381000" y="1211181"/>
                    <a:pt x="295710" y="1560514"/>
                    <a:pt x="190500" y="1560514"/>
                  </a:cubicBezTo>
                  <a:cubicBezTo>
                    <a:pt x="85290" y="1560514"/>
                    <a:pt x="0" y="1211181"/>
                    <a:pt x="0" y="780257"/>
                  </a:cubicBezTo>
                  <a:cubicBezTo>
                    <a:pt x="0" y="349333"/>
                    <a:pt x="85290" y="0"/>
                    <a:pt x="190500" y="0"/>
                  </a:cubicBezTo>
                  <a:close/>
                </a:path>
              </a:pathLst>
            </a:custGeom>
            <a:gradFill>
              <a:gsLst>
                <a:gs pos="0">
                  <a:schemeClr val="accent1"/>
                </a:gs>
                <a:gs pos="100000">
                  <a:srgbClr val="69240B"/>
                </a:gs>
              </a:gsLst>
              <a:lin ang="54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325" name="Google Shape;1325;p24"/>
          <p:cNvGrpSpPr/>
          <p:nvPr/>
        </p:nvGrpSpPr>
        <p:grpSpPr>
          <a:xfrm>
            <a:off x="4355919" y="1568060"/>
            <a:ext cx="3979435" cy="2007381"/>
            <a:chOff x="4595620" y="2090746"/>
            <a:chExt cx="6515292" cy="2676508"/>
          </a:xfrm>
        </p:grpSpPr>
        <p:grpSp>
          <p:nvGrpSpPr>
            <p:cNvPr id="1326" name="Google Shape;1326;p24"/>
            <p:cNvGrpSpPr/>
            <p:nvPr/>
          </p:nvGrpSpPr>
          <p:grpSpPr>
            <a:xfrm>
              <a:off x="4595620" y="2090746"/>
              <a:ext cx="6515292" cy="2676508"/>
              <a:chOff x="4572950" y="2090746"/>
              <a:chExt cx="6515292" cy="2676508"/>
            </a:xfrm>
          </p:grpSpPr>
          <p:sp>
            <p:nvSpPr>
              <p:cNvPr id="1327" name="Google Shape;1327;p24"/>
              <p:cNvSpPr/>
              <p:nvPr/>
            </p:nvSpPr>
            <p:spPr>
              <a:xfrm>
                <a:off x="4933092" y="3379305"/>
                <a:ext cx="4146307" cy="335587"/>
              </a:xfrm>
              <a:custGeom>
                <a:rect b="b" l="l" r="r" t="t"/>
                <a:pathLst>
                  <a:path extrusionOk="0" h="121" w="1494">
                    <a:moveTo>
                      <a:pt x="1494" y="9"/>
                    </a:moveTo>
                    <a:cubicBezTo>
                      <a:pt x="1494" y="9"/>
                      <a:pt x="365" y="0"/>
                      <a:pt x="51" y="40"/>
                    </a:cubicBezTo>
                    <a:cubicBezTo>
                      <a:pt x="51" y="40"/>
                      <a:pt x="0" y="57"/>
                      <a:pt x="51" y="73"/>
                    </a:cubicBezTo>
                    <a:cubicBezTo>
                      <a:pt x="102" y="89"/>
                      <a:pt x="934" y="117"/>
                      <a:pt x="1494" y="121"/>
                    </a:cubicBezTo>
                    <a:lnTo>
                      <a:pt x="1494" y="9"/>
                    </a:lnTo>
                    <a:close/>
                  </a:path>
                </a:pathLst>
              </a:custGeom>
              <a:gradFill>
                <a:gsLst>
                  <a:gs pos="0">
                    <a:schemeClr val="accent1"/>
                  </a:gs>
                  <a:gs pos="24000">
                    <a:schemeClr val="accent1"/>
                  </a:gs>
                  <a:gs pos="87000">
                    <a:srgbClr val="69240B"/>
                  </a:gs>
                  <a:gs pos="100000">
                    <a:srgbClr val="69240B"/>
                  </a:gs>
                </a:gsLst>
                <a:lin ang="54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8" name="Google Shape;1328;p24"/>
              <p:cNvSpPr/>
              <p:nvPr/>
            </p:nvSpPr>
            <p:spPr>
              <a:xfrm>
                <a:off x="4684033" y="2780628"/>
                <a:ext cx="2231008" cy="728469"/>
              </a:xfrm>
              <a:custGeom>
                <a:rect b="b" l="l" r="r" t="t"/>
                <a:pathLst>
                  <a:path extrusionOk="0" h="262" w="804">
                    <a:moveTo>
                      <a:pt x="151" y="262"/>
                    </a:moveTo>
                    <a:cubicBezTo>
                      <a:pt x="151" y="262"/>
                      <a:pt x="0" y="168"/>
                      <a:pt x="46" y="84"/>
                    </a:cubicBezTo>
                    <a:cubicBezTo>
                      <a:pt x="91" y="0"/>
                      <a:pt x="691" y="29"/>
                      <a:pt x="804" y="239"/>
                    </a:cubicBezTo>
                    <a:lnTo>
                      <a:pt x="151" y="262"/>
                    </a:lnTo>
                    <a:close/>
                  </a:path>
                </a:pathLst>
              </a:custGeom>
              <a:gradFill>
                <a:gsLst>
                  <a:gs pos="0">
                    <a:srgbClr val="69240B"/>
                  </a:gs>
                  <a:gs pos="100000">
                    <a:srgbClr val="9E3611"/>
                  </a:gs>
                </a:gsLst>
                <a:lin ang="27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9" name="Google Shape;1329;p24"/>
              <p:cNvSpPr/>
              <p:nvPr/>
            </p:nvSpPr>
            <p:spPr>
              <a:xfrm>
                <a:off x="4647785" y="3581593"/>
                <a:ext cx="2439142" cy="1185661"/>
              </a:xfrm>
              <a:custGeom>
                <a:rect b="b" l="l" r="r" t="t"/>
                <a:pathLst>
                  <a:path extrusionOk="0" h="426" w="879">
                    <a:moveTo>
                      <a:pt x="833" y="26"/>
                    </a:moveTo>
                    <a:cubicBezTo>
                      <a:pt x="833" y="26"/>
                      <a:pt x="876" y="18"/>
                      <a:pt x="877" y="43"/>
                    </a:cubicBezTo>
                    <a:cubicBezTo>
                      <a:pt x="879" y="68"/>
                      <a:pt x="744" y="388"/>
                      <a:pt x="411" y="407"/>
                    </a:cubicBezTo>
                    <a:cubicBezTo>
                      <a:pt x="77" y="426"/>
                      <a:pt x="0" y="132"/>
                      <a:pt x="160" y="14"/>
                    </a:cubicBezTo>
                    <a:cubicBezTo>
                      <a:pt x="173" y="0"/>
                      <a:pt x="173" y="0"/>
                      <a:pt x="173" y="0"/>
                    </a:cubicBezTo>
                    <a:lnTo>
                      <a:pt x="833" y="26"/>
                    </a:lnTo>
                    <a:close/>
                  </a:path>
                </a:pathLst>
              </a:custGeom>
              <a:solidFill>
                <a:srgbClr val="69240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0" name="Google Shape;1330;p24"/>
              <p:cNvSpPr/>
              <p:nvPr/>
            </p:nvSpPr>
            <p:spPr>
              <a:xfrm>
                <a:off x="10136438" y="3306809"/>
                <a:ext cx="169548" cy="528520"/>
              </a:xfrm>
              <a:custGeom>
                <a:rect b="b" l="l" r="r" t="t"/>
                <a:pathLst>
                  <a:path extrusionOk="0" h="452" w="145">
                    <a:moveTo>
                      <a:pt x="0" y="452"/>
                    </a:moveTo>
                    <a:lnTo>
                      <a:pt x="145" y="285"/>
                    </a:lnTo>
                    <a:lnTo>
                      <a:pt x="145" y="166"/>
                    </a:lnTo>
                    <a:lnTo>
                      <a:pt x="0" y="0"/>
                    </a:lnTo>
                    <a:lnTo>
                      <a:pt x="0" y="452"/>
                    </a:lnTo>
                    <a:close/>
                  </a:path>
                </a:pathLst>
              </a:custGeom>
              <a:gradFill>
                <a:gsLst>
                  <a:gs pos="0">
                    <a:srgbClr val="7F7F7F"/>
                  </a:gs>
                  <a:gs pos="24000">
                    <a:srgbClr val="7F7F7F"/>
                  </a:gs>
                  <a:gs pos="66000">
                    <a:srgbClr val="262626"/>
                  </a:gs>
                  <a:gs pos="100000">
                    <a:srgbClr val="262626"/>
                  </a:gs>
                </a:gsLst>
                <a:lin ang="48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1" name="Google Shape;1331;p24"/>
              <p:cNvSpPr/>
              <p:nvPr/>
            </p:nvSpPr>
            <p:spPr>
              <a:xfrm>
                <a:off x="10305986" y="3504419"/>
                <a:ext cx="782256" cy="133299"/>
              </a:xfrm>
              <a:custGeom>
                <a:rect b="b" l="l" r="r" t="t"/>
                <a:pathLst>
                  <a:path extrusionOk="0" h="114" w="669">
                    <a:moveTo>
                      <a:pt x="0" y="114"/>
                    </a:moveTo>
                    <a:lnTo>
                      <a:pt x="669" y="81"/>
                    </a:lnTo>
                    <a:lnTo>
                      <a:pt x="669" y="33"/>
                    </a:lnTo>
                    <a:lnTo>
                      <a:pt x="0" y="0"/>
                    </a:lnTo>
                    <a:lnTo>
                      <a:pt x="0" y="114"/>
                    </a:lnTo>
                    <a:close/>
                  </a:path>
                </a:pathLst>
              </a:custGeom>
              <a:gradFill>
                <a:gsLst>
                  <a:gs pos="0">
                    <a:srgbClr val="595959"/>
                  </a:gs>
                  <a:gs pos="8000">
                    <a:srgbClr val="595959"/>
                  </a:gs>
                  <a:gs pos="61000">
                    <a:schemeClr val="lt1"/>
                  </a:gs>
                  <a:gs pos="100000">
                    <a:schemeClr val="lt1"/>
                  </a:gs>
                </a:gsLst>
                <a:lin ang="162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2" name="Google Shape;1332;p24"/>
              <p:cNvSpPr/>
              <p:nvPr/>
            </p:nvSpPr>
            <p:spPr>
              <a:xfrm>
                <a:off x="4710926" y="2090746"/>
                <a:ext cx="2434465" cy="1444075"/>
              </a:xfrm>
              <a:custGeom>
                <a:rect b="b" l="l" r="r" t="t"/>
                <a:pathLst>
                  <a:path extrusionOk="0" h="519" w="877">
                    <a:moveTo>
                      <a:pt x="172" y="519"/>
                    </a:moveTo>
                    <a:cubicBezTo>
                      <a:pt x="172" y="519"/>
                      <a:pt x="0" y="359"/>
                      <a:pt x="64" y="217"/>
                    </a:cubicBezTo>
                    <a:cubicBezTo>
                      <a:pt x="128" y="75"/>
                      <a:pt x="398" y="0"/>
                      <a:pt x="614" y="152"/>
                    </a:cubicBezTo>
                    <a:cubicBezTo>
                      <a:pt x="830" y="304"/>
                      <a:pt x="877" y="483"/>
                      <a:pt x="824" y="486"/>
                    </a:cubicBezTo>
                    <a:lnTo>
                      <a:pt x="172" y="519"/>
                    </a:lnTo>
                    <a:close/>
                  </a:path>
                </a:pathLst>
              </a:custGeom>
              <a:gradFill>
                <a:gsLst>
                  <a:gs pos="0">
                    <a:schemeClr val="accent1"/>
                  </a:gs>
                  <a:gs pos="100000">
                    <a:srgbClr val="9E3611"/>
                  </a:gs>
                </a:gsLst>
                <a:lin ang="27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3" name="Google Shape;1333;p24"/>
              <p:cNvSpPr/>
              <p:nvPr/>
            </p:nvSpPr>
            <p:spPr>
              <a:xfrm>
                <a:off x="4572950" y="3581593"/>
                <a:ext cx="2491760" cy="673512"/>
              </a:xfrm>
              <a:custGeom>
                <a:rect b="b" l="l" r="r" t="t"/>
                <a:pathLst>
                  <a:path extrusionOk="0" h="242" w="898">
                    <a:moveTo>
                      <a:pt x="188" y="0"/>
                    </a:moveTo>
                    <a:cubicBezTo>
                      <a:pt x="870" y="20"/>
                      <a:pt x="870" y="20"/>
                      <a:pt x="870" y="20"/>
                    </a:cubicBezTo>
                    <a:cubicBezTo>
                      <a:pt x="870" y="20"/>
                      <a:pt x="898" y="20"/>
                      <a:pt x="886" y="43"/>
                    </a:cubicBezTo>
                    <a:cubicBezTo>
                      <a:pt x="877" y="59"/>
                      <a:pt x="720" y="242"/>
                      <a:pt x="382" y="231"/>
                    </a:cubicBezTo>
                    <a:cubicBezTo>
                      <a:pt x="36" y="220"/>
                      <a:pt x="0" y="81"/>
                      <a:pt x="188" y="0"/>
                    </a:cubicBezTo>
                    <a:close/>
                  </a:path>
                </a:pathLst>
              </a:custGeom>
              <a:gradFill>
                <a:gsLst>
                  <a:gs pos="0">
                    <a:schemeClr val="accent1"/>
                  </a:gs>
                  <a:gs pos="76000">
                    <a:srgbClr val="9E3611"/>
                  </a:gs>
                  <a:gs pos="100000">
                    <a:srgbClr val="9E3611"/>
                  </a:gs>
                </a:gsLst>
                <a:lin ang="27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4" name="Google Shape;1334;p24"/>
              <p:cNvSpPr/>
              <p:nvPr/>
            </p:nvSpPr>
            <p:spPr>
              <a:xfrm>
                <a:off x="8687687" y="3306809"/>
                <a:ext cx="1504878" cy="528520"/>
              </a:xfrm>
              <a:custGeom>
                <a:rect b="b" l="l" r="r" t="t"/>
                <a:pathLst>
                  <a:path extrusionOk="0" h="190" w="542">
                    <a:moveTo>
                      <a:pt x="542" y="95"/>
                    </a:moveTo>
                    <a:cubicBezTo>
                      <a:pt x="542" y="47"/>
                      <a:pt x="533" y="7"/>
                      <a:pt x="522" y="0"/>
                    </a:cubicBezTo>
                    <a:cubicBezTo>
                      <a:pt x="0" y="34"/>
                      <a:pt x="0" y="34"/>
                      <a:pt x="0" y="34"/>
                    </a:cubicBezTo>
                    <a:cubicBezTo>
                      <a:pt x="0" y="34"/>
                      <a:pt x="0" y="34"/>
                      <a:pt x="0" y="34"/>
                    </a:cubicBezTo>
                    <a:cubicBezTo>
                      <a:pt x="9" y="41"/>
                      <a:pt x="16" y="64"/>
                      <a:pt x="16" y="91"/>
                    </a:cubicBezTo>
                    <a:cubicBezTo>
                      <a:pt x="16" y="118"/>
                      <a:pt x="10" y="140"/>
                      <a:pt x="1" y="148"/>
                    </a:cubicBezTo>
                    <a:cubicBezTo>
                      <a:pt x="522" y="190"/>
                      <a:pt x="522" y="190"/>
                      <a:pt x="522" y="190"/>
                    </a:cubicBezTo>
                    <a:cubicBezTo>
                      <a:pt x="533" y="182"/>
                      <a:pt x="542" y="142"/>
                      <a:pt x="542" y="95"/>
                    </a:cubicBezTo>
                    <a:close/>
                  </a:path>
                </a:pathLst>
              </a:custGeom>
              <a:gradFill>
                <a:gsLst>
                  <a:gs pos="0">
                    <a:srgbClr val="595959"/>
                  </a:gs>
                  <a:gs pos="8000">
                    <a:srgbClr val="595959"/>
                  </a:gs>
                  <a:gs pos="61000">
                    <a:schemeClr val="lt1"/>
                  </a:gs>
                  <a:gs pos="100000">
                    <a:schemeClr val="lt1"/>
                  </a:gs>
                </a:gsLst>
                <a:lin ang="1631999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1335" name="Google Shape;1335;p24"/>
            <p:cNvSpPr/>
            <p:nvPr/>
          </p:nvSpPr>
          <p:spPr>
            <a:xfrm>
              <a:off x="8857812" y="3385765"/>
              <a:ext cx="45719" cy="348521"/>
            </a:xfrm>
            <a:custGeom>
              <a:rect b="b" l="l" r="r" t="t"/>
              <a:pathLst>
                <a:path extrusionOk="0" h="339868" w="63554">
                  <a:moveTo>
                    <a:pt x="0" y="0"/>
                  </a:moveTo>
                  <a:cubicBezTo>
                    <a:pt x="35100" y="0"/>
                    <a:pt x="63554" y="76082"/>
                    <a:pt x="63554" y="169934"/>
                  </a:cubicBezTo>
                  <a:cubicBezTo>
                    <a:pt x="63554" y="263786"/>
                    <a:pt x="35100" y="339868"/>
                    <a:pt x="0" y="339868"/>
                  </a:cubicBezTo>
                </a:path>
              </a:pathLst>
            </a:custGeom>
            <a:noFill/>
            <a:ln cap="rnd" cmpd="sng" w="12700">
              <a:solidFill>
                <a:srgbClr val="26262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36" name="Google Shape;1336;p24"/>
            <p:cNvSpPr/>
            <p:nvPr/>
          </p:nvSpPr>
          <p:spPr>
            <a:xfrm>
              <a:off x="9994047" y="3307856"/>
              <a:ext cx="62254" cy="519495"/>
            </a:xfrm>
            <a:custGeom>
              <a:rect b="b" l="l" r="r" t="t"/>
              <a:pathLst>
                <a:path extrusionOk="0" h="339868" w="63554">
                  <a:moveTo>
                    <a:pt x="0" y="0"/>
                  </a:moveTo>
                  <a:cubicBezTo>
                    <a:pt x="35100" y="0"/>
                    <a:pt x="63554" y="76082"/>
                    <a:pt x="63554" y="169934"/>
                  </a:cubicBezTo>
                  <a:cubicBezTo>
                    <a:pt x="63554" y="263786"/>
                    <a:pt x="35100" y="339868"/>
                    <a:pt x="0" y="339868"/>
                  </a:cubicBezTo>
                </a:path>
              </a:pathLst>
            </a:custGeom>
            <a:noFill/>
            <a:ln cap="rnd" cmpd="sng" w="12700">
              <a:solidFill>
                <a:srgbClr val="26262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sp>
        <p:nvSpPr>
          <p:cNvPr id="1337" name="Google Shape;1337;p24"/>
          <p:cNvSpPr/>
          <p:nvPr/>
        </p:nvSpPr>
        <p:spPr>
          <a:xfrm>
            <a:off x="7852384" y="0"/>
            <a:ext cx="1291616" cy="1855833"/>
          </a:xfrm>
          <a:custGeom>
            <a:rect b="b" l="l" r="r" t="t"/>
            <a:pathLst>
              <a:path extrusionOk="0" h="2474444" w="1721706">
                <a:moveTo>
                  <a:pt x="401420" y="0"/>
                </a:moveTo>
                <a:cubicBezTo>
                  <a:pt x="401420" y="0"/>
                  <a:pt x="401420" y="0"/>
                  <a:pt x="1721706" y="0"/>
                </a:cubicBezTo>
                <a:lnTo>
                  <a:pt x="1721706" y="1073177"/>
                </a:lnTo>
                <a:lnTo>
                  <a:pt x="1656650" y="1215037"/>
                </a:lnTo>
                <a:cubicBezTo>
                  <a:pt x="1595556" y="1334034"/>
                  <a:pt x="1522883" y="1449663"/>
                  <a:pt x="1439008" y="1560075"/>
                </a:cubicBezTo>
                <a:lnTo>
                  <a:pt x="1432488" y="1567922"/>
                </a:lnTo>
                <a:lnTo>
                  <a:pt x="1304841" y="1721548"/>
                </a:lnTo>
                <a:cubicBezTo>
                  <a:pt x="1209858" y="1826279"/>
                  <a:pt x="1103862" y="1924867"/>
                  <a:pt x="987231" y="2015461"/>
                </a:cubicBezTo>
                <a:cubicBezTo>
                  <a:pt x="753969" y="2196649"/>
                  <a:pt x="500249" y="2328709"/>
                  <a:pt x="241164" y="2412373"/>
                </a:cubicBezTo>
                <a:lnTo>
                  <a:pt x="125926" y="2444086"/>
                </a:lnTo>
                <a:lnTo>
                  <a:pt x="46081" y="2466059"/>
                </a:lnTo>
                <a:lnTo>
                  <a:pt x="0" y="2474444"/>
                </a:lnTo>
                <a:lnTo>
                  <a:pt x="32177" y="2045688"/>
                </a:lnTo>
                <a:cubicBezTo>
                  <a:pt x="105424" y="1240627"/>
                  <a:pt x="234403" y="536487"/>
                  <a:pt x="401420" y="0"/>
                </a:cubicBezTo>
                <a:close/>
              </a:path>
            </a:pathLst>
          </a:custGeom>
          <a:solidFill>
            <a:schemeClr val="lt1">
              <a:alpha val="13725"/>
            </a:scheme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8" name="Google Shape;1338;p24"/>
          <p:cNvSpPr/>
          <p:nvPr/>
        </p:nvSpPr>
        <p:spPr>
          <a:xfrm>
            <a:off x="140729" y="979196"/>
            <a:ext cx="4241514" cy="136191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300"/>
              <a:buFont typeface="Arial"/>
              <a:buNone/>
            </a:pPr>
            <a:r>
              <a:rPr b="1" i="0" lang="en" sz="3300" u="none" cap="none" strike="noStrike">
                <a:solidFill>
                  <a:srgbClr val="FFFFFF"/>
                </a:solidFill>
                <a:latin typeface="Cambria"/>
                <a:ea typeface="Cambria"/>
                <a:cs typeface="Cambria"/>
                <a:sym typeface="Cambria"/>
              </a:rPr>
              <a:t>SAP EWM TRAINING</a:t>
            </a:r>
            <a:br>
              <a:rPr b="0" i="0" lang="en" sz="3300" u="none" cap="none" strike="noStrike">
                <a:solidFill>
                  <a:srgbClr val="FFFFFF"/>
                </a:solidFill>
                <a:latin typeface="Quattrocento Sans"/>
                <a:ea typeface="Quattrocento Sans"/>
                <a:cs typeface="Quattrocento Sans"/>
                <a:sym typeface="Quattrocento Sans"/>
              </a:rPr>
            </a:br>
            <a:r>
              <a:rPr b="1" i="0" lang="en" sz="3300" u="none" cap="none" strike="noStrike">
                <a:solidFill>
                  <a:srgbClr val="FFFFFF"/>
                </a:solidFill>
                <a:latin typeface="Cambria"/>
                <a:ea typeface="Cambria"/>
                <a:cs typeface="Cambria"/>
                <a:sym typeface="Cambria"/>
              </a:rPr>
              <a:t>(Day 1</a:t>
            </a:r>
            <a:r>
              <a:rPr b="1" lang="en" sz="3300">
                <a:solidFill>
                  <a:srgbClr val="FFFFFF"/>
                </a:solidFill>
                <a:latin typeface="Cambria"/>
                <a:ea typeface="Cambria"/>
                <a:cs typeface="Cambria"/>
                <a:sym typeface="Cambria"/>
              </a:rPr>
              <a:t>1</a:t>
            </a:r>
            <a:r>
              <a:rPr b="1" i="0" lang="en" sz="3300" u="none" cap="none" strike="noStrike">
                <a:solidFill>
                  <a:srgbClr val="FFFFFF"/>
                </a:solidFill>
                <a:latin typeface="Cambria"/>
                <a:ea typeface="Cambria"/>
                <a:cs typeface="Cambria"/>
                <a:sym typeface="Cambria"/>
              </a:rPr>
              <a:t>)</a:t>
            </a:r>
            <a:br>
              <a:rPr b="0" i="0" lang="en" sz="3300" u="none" cap="none" strike="noStrike">
                <a:solidFill>
                  <a:srgbClr val="FFFFFF"/>
                </a:solidFill>
                <a:latin typeface="Quattrocento Sans"/>
                <a:ea typeface="Quattrocento Sans"/>
                <a:cs typeface="Quattrocento Sans"/>
                <a:sym typeface="Quattrocento Sans"/>
              </a:rPr>
            </a:br>
            <a:endParaRPr b="0" i="0" sz="1800" u="none" cap="none" strike="noStrike">
              <a:solidFill>
                <a:schemeClr val="dk1"/>
              </a:solidFill>
              <a:latin typeface="Quattrocento Sans"/>
              <a:ea typeface="Quattrocento Sans"/>
              <a:cs typeface="Quattrocento Sans"/>
              <a:sym typeface="Quattrocento Sans"/>
            </a:endParaRPr>
          </a:p>
        </p:txBody>
      </p:sp>
      <p:sp>
        <p:nvSpPr>
          <p:cNvPr id="1339" name="Google Shape;1339;p24"/>
          <p:cNvSpPr txBox="1"/>
          <p:nvPr/>
        </p:nvSpPr>
        <p:spPr>
          <a:xfrm>
            <a:off x="115631" y="2358647"/>
            <a:ext cx="5226394" cy="1329414"/>
          </a:xfrm>
          <a:prstGeom prst="rect">
            <a:avLst/>
          </a:prstGeom>
          <a:noFill/>
          <a:ln>
            <a:noFill/>
          </a:ln>
        </p:spPr>
        <p:txBody>
          <a:bodyPr anchorCtr="0" anchor="t" bIns="34275" lIns="68575" spcFirstLastPara="1" rIns="68575" wrap="square" tIns="34275">
            <a:normAutofit/>
          </a:bodyPr>
          <a:lstStyle/>
          <a:p>
            <a:pPr indent="0" lvl="0" marL="0" marR="0" rtl="0" algn="l">
              <a:lnSpc>
                <a:spcPct val="100000"/>
              </a:lnSpc>
              <a:spcBef>
                <a:spcPts val="0"/>
              </a:spcBef>
              <a:spcAft>
                <a:spcPts val="0"/>
              </a:spcAft>
              <a:buClr>
                <a:schemeClr val="accent1"/>
              </a:buClr>
              <a:buSzPts val="2700"/>
              <a:buFont typeface="Arial"/>
              <a:buNone/>
            </a:pPr>
            <a:r>
              <a:rPr b="1" i="0" lang="en" sz="2700" u="none" cap="none" strike="noStrike">
                <a:solidFill>
                  <a:schemeClr val="accent1"/>
                </a:solidFill>
                <a:latin typeface="Arial Black"/>
                <a:ea typeface="Arial Black"/>
                <a:cs typeface="Arial Black"/>
                <a:sym typeface="Arial Black"/>
              </a:rPr>
              <a:t>AnubhavTrainings.com</a:t>
            </a:r>
            <a:endParaRPr b="1" i="0" sz="2700" u="none" cap="none" strike="noStrike">
              <a:solidFill>
                <a:schemeClr val="accent1"/>
              </a:solidFill>
              <a:latin typeface="Arial Black"/>
              <a:ea typeface="Arial Black"/>
              <a:cs typeface="Arial Black"/>
              <a:sym typeface="Arial Black"/>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25"/>
          <p:cNvSpPr txBox="1"/>
          <p:nvPr>
            <p:ph idx="4294967295" type="title"/>
          </p:nvPr>
        </p:nvSpPr>
        <p:spPr>
          <a:xfrm>
            <a:off x="301701" y="208250"/>
            <a:ext cx="8475900" cy="533400"/>
          </a:xfrm>
          <a:prstGeom prst="rect">
            <a:avLst/>
          </a:prstGeom>
          <a:noFill/>
          <a:ln>
            <a:noFill/>
          </a:ln>
        </p:spPr>
        <p:txBody>
          <a:bodyPr anchorCtr="0" anchor="ctr" bIns="45700" lIns="0" spcFirstLastPara="1" rIns="0" wrap="square" tIns="45700">
            <a:noAutofit/>
          </a:bodyPr>
          <a:lstStyle/>
          <a:p>
            <a:pPr indent="0" lvl="0" marL="0" rtl="0" algn="l">
              <a:lnSpc>
                <a:spcPct val="100000"/>
              </a:lnSpc>
              <a:spcBef>
                <a:spcPts val="0"/>
              </a:spcBef>
              <a:spcAft>
                <a:spcPts val="0"/>
              </a:spcAft>
              <a:buClr>
                <a:schemeClr val="lt1"/>
              </a:buClr>
              <a:buSzPts val="2100"/>
              <a:buFont typeface="Cambria"/>
              <a:buNone/>
            </a:pPr>
            <a:r>
              <a:t/>
            </a:r>
            <a:endParaRPr b="1" sz="2400">
              <a:solidFill>
                <a:schemeClr val="lt1"/>
              </a:solidFill>
              <a:latin typeface="Cambria"/>
              <a:ea typeface="Cambria"/>
              <a:cs typeface="Cambria"/>
              <a:sym typeface="Cambria"/>
            </a:endParaRPr>
          </a:p>
          <a:p>
            <a:pPr indent="0" lvl="0" marL="0" rtl="0" algn="l">
              <a:lnSpc>
                <a:spcPct val="100000"/>
              </a:lnSpc>
              <a:spcBef>
                <a:spcPts val="0"/>
              </a:spcBef>
              <a:spcAft>
                <a:spcPts val="0"/>
              </a:spcAft>
              <a:buClr>
                <a:schemeClr val="lt1"/>
              </a:buClr>
              <a:buSzPts val="2100"/>
              <a:buFont typeface="Cambria"/>
              <a:buNone/>
            </a:pPr>
            <a:r>
              <a:rPr b="1" lang="en" sz="2400">
                <a:solidFill>
                  <a:schemeClr val="lt1"/>
                </a:solidFill>
                <a:latin typeface="Cambria"/>
                <a:ea typeface="Cambria"/>
                <a:cs typeface="Cambria"/>
                <a:sym typeface="Cambria"/>
              </a:rPr>
              <a:t>Process Code in EWM &amp; Exception Codes</a:t>
            </a:r>
            <a:endParaRPr b="1" sz="2400">
              <a:solidFill>
                <a:schemeClr val="lt1"/>
              </a:solidFill>
              <a:latin typeface="Cambria"/>
              <a:ea typeface="Cambria"/>
              <a:cs typeface="Cambria"/>
              <a:sym typeface="Cambria"/>
            </a:endParaRPr>
          </a:p>
          <a:p>
            <a:pPr indent="0" lvl="0" marL="0" rtl="0" algn="l">
              <a:lnSpc>
                <a:spcPct val="100000"/>
              </a:lnSpc>
              <a:spcBef>
                <a:spcPts val="0"/>
              </a:spcBef>
              <a:spcAft>
                <a:spcPts val="0"/>
              </a:spcAft>
              <a:buClr>
                <a:schemeClr val="lt1"/>
              </a:buClr>
              <a:buSzPts val="2100"/>
              <a:buFont typeface="Cambria"/>
              <a:buNone/>
            </a:pPr>
            <a:r>
              <a:t/>
            </a:r>
            <a:endParaRPr b="1" sz="2400">
              <a:solidFill>
                <a:schemeClr val="lt1"/>
              </a:solidFill>
              <a:latin typeface="Cambria"/>
              <a:ea typeface="Cambria"/>
              <a:cs typeface="Cambria"/>
              <a:sym typeface="Cambria"/>
            </a:endParaRPr>
          </a:p>
        </p:txBody>
      </p:sp>
      <p:grpSp>
        <p:nvGrpSpPr>
          <p:cNvPr id="1346" name="Google Shape;1346;p25"/>
          <p:cNvGrpSpPr/>
          <p:nvPr/>
        </p:nvGrpSpPr>
        <p:grpSpPr>
          <a:xfrm>
            <a:off x="5486139" y="2438816"/>
            <a:ext cx="3078897" cy="376019"/>
            <a:chOff x="2533260" y="2831679"/>
            <a:chExt cx="3283303" cy="383079"/>
          </a:xfrm>
        </p:grpSpPr>
        <p:sp>
          <p:nvSpPr>
            <p:cNvPr id="1347" name="Google Shape;1347;p25"/>
            <p:cNvSpPr txBox="1"/>
            <p:nvPr/>
          </p:nvSpPr>
          <p:spPr>
            <a:xfrm>
              <a:off x="3218950" y="2831679"/>
              <a:ext cx="2597613" cy="367956"/>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100"/>
                <a:buFont typeface="Arial"/>
                <a:buNone/>
              </a:pPr>
              <a:r>
                <a:t/>
              </a:r>
              <a:endParaRPr b="0" i="0" sz="1100" u="none" cap="none" strike="noStrike">
                <a:solidFill>
                  <a:srgbClr val="262626"/>
                </a:solidFill>
                <a:latin typeface="Quattrocento Sans"/>
                <a:ea typeface="Quattrocento Sans"/>
                <a:cs typeface="Quattrocento Sans"/>
                <a:sym typeface="Quattrocento Sans"/>
              </a:endParaRPr>
            </a:p>
          </p:txBody>
        </p:sp>
        <p:sp>
          <p:nvSpPr>
            <p:cNvPr id="1348" name="Google Shape;1348;p25"/>
            <p:cNvSpPr txBox="1"/>
            <p:nvPr/>
          </p:nvSpPr>
          <p:spPr>
            <a:xfrm>
              <a:off x="2533260" y="2977133"/>
              <a:ext cx="2614023" cy="2376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Quattrocento Sans"/>
                <a:ea typeface="Quattrocento Sans"/>
                <a:cs typeface="Quattrocento Sans"/>
                <a:sym typeface="Quattrocento Sans"/>
              </a:endParaRPr>
            </a:p>
          </p:txBody>
        </p:sp>
      </p:grpSp>
      <p:sp>
        <p:nvSpPr>
          <p:cNvPr id="1349" name="Google Shape;1349;p25"/>
          <p:cNvSpPr txBox="1"/>
          <p:nvPr/>
        </p:nvSpPr>
        <p:spPr>
          <a:xfrm>
            <a:off x="6082758" y="3272541"/>
            <a:ext cx="2451284" cy="233246"/>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50" name="Google Shape;1350;p25"/>
          <p:cNvSpPr txBox="1"/>
          <p:nvPr/>
        </p:nvSpPr>
        <p:spPr>
          <a:xfrm>
            <a:off x="544947" y="3182838"/>
            <a:ext cx="4905900" cy="233100"/>
          </a:xfrm>
          <a:prstGeom prst="rect">
            <a:avLst/>
          </a:prstGeom>
          <a:noFill/>
          <a:ln>
            <a:noFill/>
          </a:ln>
        </p:spPr>
        <p:txBody>
          <a:bodyPr anchorCtr="0" anchor="b" bIns="0" lIns="0" spcFirstLastPara="1" rIns="0" wrap="square" tIns="0">
            <a:noAutofit/>
          </a:bodyPr>
          <a:lstStyle/>
          <a:p>
            <a:pPr indent="-196849" lvl="0" marL="340360" marR="0" rtl="0" algn="l">
              <a:lnSpc>
                <a:spcPct val="150000"/>
              </a:lnSpc>
              <a:spcBef>
                <a:spcPts val="0"/>
              </a:spcBef>
              <a:spcAft>
                <a:spcPts val="0"/>
              </a:spcAft>
              <a:buClr>
                <a:schemeClr val="dk1"/>
              </a:buClr>
              <a:buSzPts val="1400"/>
              <a:buFont typeface="Arial"/>
              <a:buNone/>
            </a:pPr>
            <a:r>
              <a:t/>
            </a:r>
            <a:endParaRPr b="0" i="0" sz="1800" u="none" cap="none" strike="noStrike">
              <a:solidFill>
                <a:schemeClr val="lt1"/>
              </a:solidFill>
              <a:latin typeface="Calibri"/>
              <a:ea typeface="Calibri"/>
              <a:cs typeface="Calibri"/>
              <a:sym typeface="Calibri"/>
            </a:endParaRPr>
          </a:p>
        </p:txBody>
      </p:sp>
      <p:sp>
        <p:nvSpPr>
          <p:cNvPr id="1351" name="Google Shape;1351;p25"/>
          <p:cNvSpPr txBox="1"/>
          <p:nvPr/>
        </p:nvSpPr>
        <p:spPr>
          <a:xfrm>
            <a:off x="3684537" y="2705621"/>
            <a:ext cx="1700859" cy="233246"/>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52" name="Google Shape;1352;p25"/>
          <p:cNvSpPr txBox="1"/>
          <p:nvPr/>
        </p:nvSpPr>
        <p:spPr>
          <a:xfrm>
            <a:off x="3654491" y="3973567"/>
            <a:ext cx="1701000" cy="2331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E25C20"/>
              </a:solidFill>
              <a:latin typeface="Quattrocento Sans"/>
              <a:ea typeface="Quattrocento Sans"/>
              <a:cs typeface="Quattrocento Sans"/>
              <a:sym typeface="Quattrocento Sans"/>
            </a:endParaRPr>
          </a:p>
        </p:txBody>
      </p:sp>
      <p:sp>
        <p:nvSpPr>
          <p:cNvPr id="1353" name="Google Shape;1353;p25"/>
          <p:cNvSpPr txBox="1"/>
          <p:nvPr/>
        </p:nvSpPr>
        <p:spPr>
          <a:xfrm>
            <a:off x="6005642" y="2109463"/>
            <a:ext cx="2451284" cy="23324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accent1"/>
              </a:solidFill>
              <a:latin typeface="Quattrocento Sans"/>
              <a:ea typeface="Quattrocento Sans"/>
              <a:cs typeface="Quattrocento Sans"/>
              <a:sym typeface="Quattrocento Sans"/>
            </a:endParaRPr>
          </a:p>
        </p:txBody>
      </p:sp>
      <p:sp>
        <p:nvSpPr>
          <p:cNvPr id="1354" name="Google Shape;1354;p25"/>
          <p:cNvSpPr txBox="1"/>
          <p:nvPr/>
        </p:nvSpPr>
        <p:spPr>
          <a:xfrm>
            <a:off x="342725" y="741650"/>
            <a:ext cx="8369100" cy="1908600"/>
          </a:xfrm>
          <a:prstGeom prst="rect">
            <a:avLst/>
          </a:prstGeom>
          <a:noFill/>
          <a:ln>
            <a:noFill/>
          </a:ln>
        </p:spPr>
        <p:txBody>
          <a:bodyPr anchorCtr="0" anchor="b" bIns="91425" lIns="91425" spcFirstLastPara="1" rIns="91425" wrap="square" tIns="91425">
            <a:spAutoFit/>
          </a:bodyPr>
          <a:lstStyle/>
          <a:p>
            <a:pPr indent="0" lvl="0" marL="0" marR="0" rtl="0" algn="l">
              <a:lnSpc>
                <a:spcPct val="150000"/>
              </a:lnSpc>
              <a:spcBef>
                <a:spcPts val="0"/>
              </a:spcBef>
              <a:spcAft>
                <a:spcPts val="0"/>
              </a:spcAft>
              <a:buClr>
                <a:srgbClr val="000000"/>
              </a:buClr>
              <a:buSzPts val="1600"/>
              <a:buFont typeface="Arial"/>
              <a:buNone/>
            </a:pPr>
            <a:r>
              <a:rPr lang="en" sz="1600">
                <a:solidFill>
                  <a:schemeClr val="lt1"/>
                </a:solidFill>
                <a:latin typeface="Calibri"/>
                <a:ea typeface="Calibri"/>
                <a:cs typeface="Calibri"/>
                <a:sym typeface="Calibri"/>
              </a:rPr>
              <a:t>Process code and exception code</a:t>
            </a:r>
            <a:endParaRPr b="0" i="0" sz="16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chemeClr val="lt1"/>
                </a:solidFill>
                <a:latin typeface="Calibri"/>
                <a:ea typeface="Calibri"/>
                <a:cs typeface="Calibri"/>
                <a:sym typeface="Calibri"/>
              </a:rPr>
              <a:t>Batch selection criteria for Outbound process</a:t>
            </a:r>
            <a:endParaRPr b="0" i="0" sz="16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chemeClr val="lt1"/>
                </a:solidFill>
                <a:latin typeface="Calibri"/>
                <a:ea typeface="Calibri"/>
                <a:cs typeface="Calibri"/>
                <a:sym typeface="Calibri"/>
              </a:rPr>
              <a:t>Testing of Outbound process with batch selection criteria method</a:t>
            </a:r>
            <a:endParaRPr b="0" i="0" sz="16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chemeClr val="lt1"/>
                </a:solidFill>
                <a:latin typeface="Calibri"/>
                <a:ea typeface="Calibri"/>
                <a:cs typeface="Calibri"/>
                <a:sym typeface="Calibri"/>
              </a:rPr>
              <a:t>Exception code concept in EWM and Configuration &amp; testing of exception codes</a:t>
            </a:r>
            <a:endParaRPr b="0" i="0" sz="16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8" name="Shape 1358"/>
        <p:cNvGrpSpPr/>
        <p:nvPr/>
      </p:nvGrpSpPr>
      <p:grpSpPr>
        <a:xfrm>
          <a:off x="0" y="0"/>
          <a:ext cx="0" cy="0"/>
          <a:chOff x="0" y="0"/>
          <a:chExt cx="0" cy="0"/>
        </a:xfrm>
      </p:grpSpPr>
      <p:sp>
        <p:nvSpPr>
          <p:cNvPr id="1359" name="Google Shape;1359;p26"/>
          <p:cNvSpPr txBox="1"/>
          <p:nvPr>
            <p:ph idx="1" type="body"/>
          </p:nvPr>
        </p:nvSpPr>
        <p:spPr>
          <a:xfrm>
            <a:off x="205100" y="690350"/>
            <a:ext cx="8433000" cy="3182700"/>
          </a:xfrm>
          <a:prstGeom prst="rect">
            <a:avLst/>
          </a:prstGeom>
          <a:noFill/>
          <a:ln>
            <a:noFill/>
          </a:ln>
        </p:spPr>
        <p:txBody>
          <a:bodyPr anchorCtr="0" anchor="t" bIns="45700" lIns="0" spcFirstLastPara="1" rIns="0" wrap="square" tIns="45700">
            <a:noAutofit/>
          </a:bodyPr>
          <a:lstStyle/>
          <a:p>
            <a:pPr indent="0" lvl="0" marL="0" rtl="0" algn="l">
              <a:lnSpc>
                <a:spcPct val="107916"/>
              </a:lnSpc>
              <a:spcBef>
                <a:spcPts val="800"/>
              </a:spcBef>
              <a:spcAft>
                <a:spcPts val="0"/>
              </a:spcAft>
              <a:buSzPts val="1100"/>
              <a:buNone/>
            </a:pPr>
            <a:r>
              <a:rPr lang="en">
                <a:latin typeface="Calibri"/>
                <a:ea typeface="Calibri"/>
                <a:cs typeface="Calibri"/>
                <a:sym typeface="Calibri"/>
              </a:rPr>
              <a:t>For specific storage types in the warehouse, it might be necessary to move the goods via an interim storage type, for example an elevator to move from one floor to the other.</a:t>
            </a:r>
            <a:endParaRPr>
              <a:latin typeface="Calibri"/>
              <a:ea typeface="Calibri"/>
              <a:cs typeface="Calibri"/>
              <a:sym typeface="Calibri"/>
            </a:endParaRPr>
          </a:p>
          <a:p>
            <a:pPr indent="0" lvl="0" marL="0" rtl="0" algn="l">
              <a:lnSpc>
                <a:spcPct val="107916"/>
              </a:lnSpc>
              <a:spcBef>
                <a:spcPts val="800"/>
              </a:spcBef>
              <a:spcAft>
                <a:spcPts val="0"/>
              </a:spcAft>
              <a:buSzPts val="1100"/>
              <a:buNone/>
            </a:pPr>
            <a:r>
              <a:rPr lang="en">
                <a:latin typeface="Calibri"/>
                <a:ea typeface="Calibri"/>
                <a:cs typeface="Calibri"/>
                <a:sym typeface="Calibri"/>
              </a:rPr>
              <a:t>The layout-oriented storage control only operates with handling units.</a:t>
            </a:r>
            <a:endParaRPr>
              <a:latin typeface="Calibri"/>
              <a:ea typeface="Calibri"/>
              <a:cs typeface="Calibri"/>
              <a:sym typeface="Calibri"/>
            </a:endParaRPr>
          </a:p>
          <a:p>
            <a:pPr indent="0" lvl="0" marL="0" rtl="0" algn="l">
              <a:lnSpc>
                <a:spcPct val="107916"/>
              </a:lnSpc>
              <a:spcBef>
                <a:spcPts val="800"/>
              </a:spcBef>
              <a:spcAft>
                <a:spcPts val="800"/>
              </a:spcAft>
              <a:buSzPts val="1100"/>
              <a:buNone/>
            </a:pPr>
            <a:r>
              <a:t/>
            </a:r>
            <a:endParaRPr>
              <a:latin typeface="Calibri"/>
              <a:ea typeface="Calibri"/>
              <a:cs typeface="Calibri"/>
              <a:sym typeface="Calibri"/>
            </a:endParaRPr>
          </a:p>
        </p:txBody>
      </p:sp>
      <p:sp>
        <p:nvSpPr>
          <p:cNvPr id="1360" name="Google Shape;1360;p26"/>
          <p:cNvSpPr txBox="1"/>
          <p:nvPr/>
        </p:nvSpPr>
        <p:spPr>
          <a:xfrm>
            <a:off x="114850" y="261475"/>
            <a:ext cx="6251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800"/>
              </a:spcBef>
              <a:spcAft>
                <a:spcPts val="800"/>
              </a:spcAft>
              <a:buClr>
                <a:schemeClr val="dk1"/>
              </a:buClr>
              <a:buSzPts val="1100"/>
              <a:buFont typeface="Arial"/>
              <a:buNone/>
            </a:pPr>
            <a:r>
              <a:rPr b="1" i="0" lang="en" sz="2000" u="none" cap="none" strike="noStrike">
                <a:solidFill>
                  <a:srgbClr val="0070C0"/>
                </a:solidFill>
                <a:latin typeface="Calibri"/>
                <a:ea typeface="Calibri"/>
                <a:cs typeface="Calibri"/>
                <a:sym typeface="Calibri"/>
              </a:rPr>
              <a:t>LOSC (Layout Oriented Storage Control)</a:t>
            </a:r>
            <a:endParaRPr b="1" i="0" sz="2000" u="none" cap="none" strike="noStrike">
              <a:solidFill>
                <a:srgbClr val="0070C0"/>
              </a:solidFill>
              <a:latin typeface="Calibri"/>
              <a:ea typeface="Calibri"/>
              <a:cs typeface="Calibri"/>
              <a:sym typeface="Calibri"/>
            </a:endParaRPr>
          </a:p>
        </p:txBody>
      </p:sp>
      <p:sp>
        <p:nvSpPr>
          <p:cNvPr id="1361" name="Google Shape;1361;p26"/>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pic>
        <p:nvPicPr>
          <p:cNvPr id="1362" name="Google Shape;1362;p26"/>
          <p:cNvPicPr preferRelativeResize="0"/>
          <p:nvPr/>
        </p:nvPicPr>
        <p:blipFill rotWithShape="1">
          <a:blip r:embed="rId3">
            <a:alphaModFix/>
          </a:blip>
          <a:srcRect b="0" l="0" r="0" t="0"/>
          <a:stretch/>
        </p:blipFill>
        <p:spPr>
          <a:xfrm>
            <a:off x="268600" y="1733550"/>
            <a:ext cx="8090625" cy="1676400"/>
          </a:xfrm>
          <a:prstGeom prst="rect">
            <a:avLst/>
          </a:prstGeom>
          <a:noFill/>
          <a:ln cap="flat" cmpd="sng" w="38100">
            <a:solidFill>
              <a:srgbClr val="000000"/>
            </a:solidFill>
            <a:prstDash val="solid"/>
            <a:miter lim="8000"/>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6" name="Shape 1366"/>
        <p:cNvGrpSpPr/>
        <p:nvPr/>
      </p:nvGrpSpPr>
      <p:grpSpPr>
        <a:xfrm>
          <a:off x="0" y="0"/>
          <a:ext cx="0" cy="0"/>
          <a:chOff x="0" y="0"/>
          <a:chExt cx="0" cy="0"/>
        </a:xfrm>
      </p:grpSpPr>
      <p:sp>
        <p:nvSpPr>
          <p:cNvPr id="1367" name="Google Shape;1367;p27"/>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sp>
        <p:nvSpPr>
          <p:cNvPr id="1368" name="Google Shape;1368;p27"/>
          <p:cNvSpPr txBox="1"/>
          <p:nvPr/>
        </p:nvSpPr>
        <p:spPr>
          <a:xfrm>
            <a:off x="0" y="357475"/>
            <a:ext cx="6574500" cy="632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7916"/>
              </a:lnSpc>
              <a:spcBef>
                <a:spcPts val="0"/>
              </a:spcBef>
              <a:spcAft>
                <a:spcPts val="0"/>
              </a:spcAft>
              <a:buClr>
                <a:srgbClr val="444444"/>
              </a:buClr>
              <a:buSzPts val="1400"/>
              <a:buFont typeface="Avenir"/>
              <a:buChar char="⮚"/>
            </a:pPr>
            <a:r>
              <a:rPr b="1" i="0" lang="en" sz="1400" u="none" cap="none" strike="noStrike">
                <a:solidFill>
                  <a:srgbClr val="444444"/>
                </a:solidFill>
                <a:highlight>
                  <a:srgbClr val="FFFFFF"/>
                </a:highlight>
                <a:latin typeface="Avenir"/>
                <a:ea typeface="Avenir"/>
                <a:cs typeface="Avenir"/>
                <a:sym typeface="Avenir"/>
              </a:rPr>
              <a:t>Define Storage types for Intermediate storage types</a:t>
            </a:r>
            <a:endParaRPr b="1" i="0" sz="1400" u="none" cap="none" strike="noStrike">
              <a:solidFill>
                <a:srgbClr val="444444"/>
              </a:solidFill>
              <a:highlight>
                <a:srgbClr val="FFFFFF"/>
              </a:highlight>
              <a:latin typeface="Avenir"/>
              <a:ea typeface="Avenir"/>
              <a:cs typeface="Avenir"/>
              <a:sym typeface="Avenir"/>
            </a:endParaRPr>
          </a:p>
          <a:p>
            <a:pPr indent="-317500" lvl="0" marL="457200" marR="0" rtl="0" algn="l">
              <a:lnSpc>
                <a:spcPct val="107916"/>
              </a:lnSpc>
              <a:spcBef>
                <a:spcPts val="0"/>
              </a:spcBef>
              <a:spcAft>
                <a:spcPts val="800"/>
              </a:spcAft>
              <a:buClr>
                <a:srgbClr val="444444"/>
              </a:buClr>
              <a:buSzPts val="1400"/>
              <a:buFont typeface="Avenir"/>
              <a:buChar char="⮚"/>
            </a:pPr>
            <a:r>
              <a:rPr b="1" i="0" lang="en" sz="1400" u="none" cap="none" strike="noStrike">
                <a:solidFill>
                  <a:srgbClr val="444444"/>
                </a:solidFill>
                <a:highlight>
                  <a:srgbClr val="FFFFFF"/>
                </a:highlight>
                <a:latin typeface="Avenir"/>
                <a:ea typeface="Avenir"/>
                <a:cs typeface="Avenir"/>
                <a:sym typeface="Avenir"/>
              </a:rPr>
              <a:t>Create Sections &amp; Bins for the same</a:t>
            </a:r>
            <a:endParaRPr b="1" i="0" sz="1400" u="none" cap="none" strike="noStrike">
              <a:solidFill>
                <a:srgbClr val="000000"/>
              </a:solidFill>
              <a:latin typeface="Arial"/>
              <a:ea typeface="Arial"/>
              <a:cs typeface="Arial"/>
              <a:sym typeface="Arial"/>
            </a:endParaRPr>
          </a:p>
        </p:txBody>
      </p:sp>
      <p:pic>
        <p:nvPicPr>
          <p:cNvPr id="1369" name="Google Shape;1369;p27"/>
          <p:cNvPicPr preferRelativeResize="0"/>
          <p:nvPr/>
        </p:nvPicPr>
        <p:blipFill rotWithShape="1">
          <a:blip r:embed="rId3">
            <a:alphaModFix/>
          </a:blip>
          <a:srcRect b="0" l="0" r="0" t="0"/>
          <a:stretch/>
        </p:blipFill>
        <p:spPr>
          <a:xfrm>
            <a:off x="590625" y="990175"/>
            <a:ext cx="7235350" cy="3267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3" name="Shape 1373"/>
        <p:cNvGrpSpPr/>
        <p:nvPr/>
      </p:nvGrpSpPr>
      <p:grpSpPr>
        <a:xfrm>
          <a:off x="0" y="0"/>
          <a:ext cx="0" cy="0"/>
          <a:chOff x="0" y="0"/>
          <a:chExt cx="0" cy="0"/>
        </a:xfrm>
      </p:grpSpPr>
      <p:sp>
        <p:nvSpPr>
          <p:cNvPr id="1374" name="Google Shape;1374;p28"/>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pic>
        <p:nvPicPr>
          <p:cNvPr id="1375" name="Google Shape;1375;p28"/>
          <p:cNvPicPr preferRelativeResize="0"/>
          <p:nvPr/>
        </p:nvPicPr>
        <p:blipFill rotWithShape="1">
          <a:blip r:embed="rId3">
            <a:alphaModFix/>
          </a:blip>
          <a:srcRect b="0" l="0" r="0" t="0"/>
          <a:stretch/>
        </p:blipFill>
        <p:spPr>
          <a:xfrm>
            <a:off x="398500" y="426575"/>
            <a:ext cx="7165000" cy="378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9" name="Shape 1379"/>
        <p:cNvGrpSpPr/>
        <p:nvPr/>
      </p:nvGrpSpPr>
      <p:grpSpPr>
        <a:xfrm>
          <a:off x="0" y="0"/>
          <a:ext cx="0" cy="0"/>
          <a:chOff x="0" y="0"/>
          <a:chExt cx="0" cy="0"/>
        </a:xfrm>
      </p:grpSpPr>
      <p:sp>
        <p:nvSpPr>
          <p:cNvPr id="1380" name="Google Shape;1380;p29"/>
          <p:cNvSpPr txBox="1"/>
          <p:nvPr/>
        </p:nvSpPr>
        <p:spPr>
          <a:xfrm>
            <a:off x="82084" y="4733926"/>
            <a:ext cx="2895600" cy="273844"/>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sp>
        <p:nvSpPr>
          <p:cNvPr id="1381" name="Google Shape;1381;p29"/>
          <p:cNvSpPr txBox="1"/>
          <p:nvPr/>
        </p:nvSpPr>
        <p:spPr>
          <a:xfrm>
            <a:off x="188675" y="278900"/>
            <a:ext cx="631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700"/>
              <a:buFont typeface="Arial"/>
              <a:buNone/>
            </a:pPr>
            <a:r>
              <a:rPr b="1" i="0" lang="en" sz="1800" u="none" cap="none" strike="noStrike">
                <a:solidFill>
                  <a:srgbClr val="0070C0"/>
                </a:solidFill>
                <a:latin typeface="Calibri"/>
                <a:ea typeface="Calibri"/>
                <a:cs typeface="Calibri"/>
                <a:sym typeface="Calibri"/>
              </a:rPr>
              <a:t>Maintain Storage Section and Create Storage bins.</a:t>
            </a:r>
            <a:endParaRPr b="1" i="0" sz="1800" u="none" cap="none" strike="noStrike">
              <a:solidFill>
                <a:srgbClr val="0070C0"/>
              </a:solidFill>
              <a:latin typeface="Calibri"/>
              <a:ea typeface="Calibri"/>
              <a:cs typeface="Calibri"/>
              <a:sym typeface="Calibri"/>
            </a:endParaRPr>
          </a:p>
        </p:txBody>
      </p:sp>
      <p:sp>
        <p:nvSpPr>
          <p:cNvPr id="1382" name="Google Shape;1382;p29"/>
          <p:cNvSpPr txBox="1"/>
          <p:nvPr/>
        </p:nvSpPr>
        <p:spPr>
          <a:xfrm>
            <a:off x="188675" y="626850"/>
            <a:ext cx="8113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chemeClr val="dk1"/>
              </a:buClr>
              <a:buSzPts val="1100"/>
              <a:buFont typeface="Arial"/>
              <a:buNone/>
            </a:pPr>
            <a:r>
              <a:rPr b="0" i="0" lang="en" sz="1400" u="none" cap="none" strike="noStrike">
                <a:solidFill>
                  <a:srgbClr val="444444"/>
                </a:solidFill>
                <a:latin typeface="Calibri"/>
                <a:ea typeface="Calibri"/>
                <a:cs typeface="Calibri"/>
                <a:sym typeface="Calibri"/>
              </a:rPr>
              <a:t>Define Layout Oriented Storage control</a:t>
            </a:r>
            <a:endParaRPr b="0" i="0" sz="1400" u="none" cap="none" strike="noStrike">
              <a:solidFill>
                <a:srgbClr val="000000"/>
              </a:solidFill>
              <a:latin typeface="Calibri"/>
              <a:ea typeface="Calibri"/>
              <a:cs typeface="Calibri"/>
              <a:sym typeface="Calibri"/>
            </a:endParaRPr>
          </a:p>
        </p:txBody>
      </p:sp>
      <p:sp>
        <p:nvSpPr>
          <p:cNvPr id="1383" name="Google Shape;1383;p29"/>
          <p:cNvSpPr txBox="1"/>
          <p:nvPr/>
        </p:nvSpPr>
        <p:spPr>
          <a:xfrm>
            <a:off x="324675" y="369672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84" name="Google Shape;1384;p29"/>
          <p:cNvPicPr preferRelativeResize="0"/>
          <p:nvPr/>
        </p:nvPicPr>
        <p:blipFill rotWithShape="1">
          <a:blip r:embed="rId3">
            <a:alphaModFix/>
          </a:blip>
          <a:srcRect b="0" l="0" r="0" t="0"/>
          <a:stretch/>
        </p:blipFill>
        <p:spPr>
          <a:xfrm>
            <a:off x="265600" y="1027050"/>
            <a:ext cx="7322500" cy="274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8" name="Shape 1388"/>
        <p:cNvGrpSpPr/>
        <p:nvPr/>
      </p:nvGrpSpPr>
      <p:grpSpPr>
        <a:xfrm>
          <a:off x="0" y="0"/>
          <a:ext cx="0" cy="0"/>
          <a:chOff x="0" y="0"/>
          <a:chExt cx="0" cy="0"/>
        </a:xfrm>
      </p:grpSpPr>
      <p:sp>
        <p:nvSpPr>
          <p:cNvPr id="1389" name="Google Shape;1389;p30"/>
          <p:cNvSpPr txBox="1"/>
          <p:nvPr>
            <p:ph type="title"/>
          </p:nvPr>
        </p:nvSpPr>
        <p:spPr>
          <a:xfrm>
            <a:off x="225874" y="239709"/>
            <a:ext cx="8229600" cy="533400"/>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rgbClr val="0070C0"/>
              </a:buClr>
              <a:buSzPts val="2100"/>
              <a:buFont typeface="Quattrocento Sans"/>
              <a:buNone/>
            </a:pPr>
            <a:r>
              <a:rPr b="1" lang="en" sz="1800">
                <a:solidFill>
                  <a:srgbClr val="0070C0"/>
                </a:solidFill>
                <a:latin typeface="Calibri"/>
                <a:ea typeface="Calibri"/>
                <a:cs typeface="Calibri"/>
                <a:sym typeface="Calibri"/>
              </a:rPr>
              <a:t>Test Case</a:t>
            </a:r>
            <a:endParaRPr b="1" sz="1800">
              <a:solidFill>
                <a:srgbClr val="0070C0"/>
              </a:solidFill>
              <a:latin typeface="Calibri"/>
              <a:ea typeface="Calibri"/>
              <a:cs typeface="Calibri"/>
              <a:sym typeface="Calibri"/>
            </a:endParaRPr>
          </a:p>
        </p:txBody>
      </p:sp>
      <p:sp>
        <p:nvSpPr>
          <p:cNvPr id="1390" name="Google Shape;1390;p30"/>
          <p:cNvSpPr txBox="1"/>
          <p:nvPr/>
        </p:nvSpPr>
        <p:spPr>
          <a:xfrm>
            <a:off x="82084" y="4733926"/>
            <a:ext cx="2895600" cy="273844"/>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sp>
        <p:nvSpPr>
          <p:cNvPr id="1391" name="Google Shape;1391;p30"/>
          <p:cNvSpPr txBox="1"/>
          <p:nvPr/>
        </p:nvSpPr>
        <p:spPr>
          <a:xfrm>
            <a:off x="176650" y="574200"/>
            <a:ext cx="7866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300"/>
              <a:buFont typeface="Arial"/>
              <a:buNone/>
            </a:pPr>
            <a:r>
              <a:rPr b="1" i="0" lang="en" sz="1400" u="none" cap="none" strike="noStrike">
                <a:solidFill>
                  <a:srgbClr val="444444"/>
                </a:solidFill>
                <a:latin typeface="Calibri"/>
                <a:ea typeface="Calibri"/>
                <a:cs typeface="Calibri"/>
                <a:sym typeface="Calibri"/>
              </a:rPr>
              <a:t>1. Inbound delivery distributed to EWM, </a:t>
            </a:r>
            <a:r>
              <a:rPr b="1" i="0" lang="en" sz="1400" u="none" cap="none" strike="noStrike">
                <a:solidFill>
                  <a:srgbClr val="444444"/>
                </a:solidFill>
                <a:highlight>
                  <a:srgbClr val="FFFFFF"/>
                </a:highlight>
                <a:latin typeface="Calibri"/>
                <a:ea typeface="Calibri"/>
                <a:cs typeface="Calibri"/>
                <a:sym typeface="Calibri"/>
              </a:rPr>
              <a:t>Do Packing &amp; GR in EWM</a:t>
            </a:r>
            <a:endParaRPr b="1" i="0" sz="1500" u="none" cap="none" strike="noStrike">
              <a:solidFill>
                <a:srgbClr val="000000"/>
              </a:solidFill>
              <a:latin typeface="Arial"/>
              <a:ea typeface="Arial"/>
              <a:cs typeface="Arial"/>
              <a:sym typeface="Arial"/>
            </a:endParaRPr>
          </a:p>
        </p:txBody>
      </p:sp>
      <p:pic>
        <p:nvPicPr>
          <p:cNvPr id="1392" name="Google Shape;1392;p30"/>
          <p:cNvPicPr preferRelativeResize="0"/>
          <p:nvPr/>
        </p:nvPicPr>
        <p:blipFill rotWithShape="1">
          <a:blip r:embed="rId3">
            <a:alphaModFix/>
          </a:blip>
          <a:srcRect b="0" l="0" r="0" t="0"/>
          <a:stretch/>
        </p:blipFill>
        <p:spPr>
          <a:xfrm>
            <a:off x="300075" y="1105650"/>
            <a:ext cx="7452100" cy="3020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