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9" r:id="rId2"/>
  </p:sldMasterIdLst>
  <p:notesMasterIdLst>
    <p:notesMasterId r:id="rId24"/>
  </p:notesMasterIdLst>
  <p:sldIdLst>
    <p:sldId id="256" r:id="rId3"/>
    <p:sldId id="257" r:id="rId4"/>
    <p:sldId id="258" r:id="rId5"/>
    <p:sldId id="259" r:id="rId6"/>
    <p:sldId id="260" r:id="rId7"/>
    <p:sldId id="261" r:id="rId8"/>
    <p:sldId id="262" r:id="rId9"/>
    <p:sldId id="263" r:id="rId10"/>
    <p:sldId id="269" r:id="rId11"/>
    <p:sldId id="270" r:id="rId12"/>
    <p:sldId id="271" r:id="rId13"/>
    <p:sldId id="272" r:id="rId14"/>
    <p:sldId id="273" r:id="rId15"/>
    <p:sldId id="274" r:id="rId16"/>
    <p:sldId id="283" r:id="rId17"/>
    <p:sldId id="284" r:id="rId18"/>
    <p:sldId id="285" r:id="rId19"/>
    <p:sldId id="286" r:id="rId20"/>
    <p:sldId id="287" r:id="rId21"/>
    <p:sldId id="288" r:id="rId22"/>
    <p:sldId id="289" r:id="rId23"/>
  </p:sldIdLst>
  <p:sldSz cx="9144000" cy="5143500" type="screen16x9"/>
  <p:notesSz cx="6858000" cy="9144000"/>
  <p:embeddedFontLst>
    <p:embeddedFont>
      <p:font typeface="Arial Black" panose="020B0A04020102020204" pitchFamily="34" charset="0"/>
      <p:regular r:id="rId25"/>
      <p:bold r:id="rId26"/>
    </p:embeddedFont>
    <p:embeddedFont>
      <p:font typeface="Calibri" panose="020F0502020204030204" pitchFamily="34" charset="0"/>
      <p:regular r:id="rId27"/>
      <p:bold r:id="rId28"/>
      <p:italic r:id="rId29"/>
      <p:boldItalic r:id="rId30"/>
    </p:embeddedFont>
    <p:embeddedFont>
      <p:font typeface="Cambria" panose="02040503050406030204" pitchFamily="18" charset="0"/>
      <p:regular r:id="rId31"/>
      <p:bold r:id="rId32"/>
      <p:italic r:id="rId33"/>
      <p:boldItalic r:id="rId34"/>
    </p:embeddedFont>
    <p:embeddedFont>
      <p:font typeface="Corben" panose="020B0604020202020204" charset="0"/>
      <p:regular r:id="rId35"/>
      <p:bold r:id="rId36"/>
    </p:embeddedFont>
    <p:embeddedFont>
      <p:font typeface="Quattrocento Sans" panose="020B0502050000020003"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8" roundtripDataSignature="AMtx7mj8h3ylRbI48T2DftnLk7n6zL8Ri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456526-905B-43A1-9E05-34E42866B7B6}" v="14" dt="2023-08-06T05:55:00.623"/>
    <p1510:client id="{DFD3E2F2-53BC-45A2-8DF1-4EA5740B6592}" v="15" dt="2023-08-06T06:02:09.8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19.xml"/><Relationship Id="rId34" Type="http://schemas.openxmlformats.org/officeDocument/2006/relationships/font" Target="fonts/font10.fntdata"/><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53"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8" Type="http://customschemas.google.com/relationships/presentationmetadata" Target="metadata"/><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0"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1"/>
        <p:cNvGrpSpPr/>
        <p:nvPr/>
      </p:nvGrpSpPr>
      <p:grpSpPr>
        <a:xfrm>
          <a:off x="0" y="0"/>
          <a:ext cx="0" cy="0"/>
          <a:chOff x="0" y="0"/>
          <a:chExt cx="0" cy="0"/>
        </a:xfrm>
      </p:grpSpPr>
      <p:sp>
        <p:nvSpPr>
          <p:cNvPr id="1342" name="Google Shape;134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3" name="Google Shape;134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2"/>
        <p:cNvGrpSpPr/>
        <p:nvPr/>
      </p:nvGrpSpPr>
      <p:grpSpPr>
        <a:xfrm>
          <a:off x="0" y="0"/>
          <a:ext cx="0" cy="0"/>
          <a:chOff x="0" y="0"/>
          <a:chExt cx="0" cy="0"/>
        </a:xfrm>
      </p:grpSpPr>
      <p:sp>
        <p:nvSpPr>
          <p:cNvPr id="1473" name="Google Shape;147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74" name="Google Shape;1474;p14:notes"/>
          <p:cNvSpPr>
            <a:spLocks noGrp="1" noRot="1" noChangeAspect="1"/>
          </p:cNvSpPr>
          <p:nvPr>
            <p:ph type="sldImg" idx="2"/>
          </p:nvPr>
        </p:nvSpPr>
        <p:spPr>
          <a:xfrm>
            <a:off x="379413" y="685800"/>
            <a:ext cx="6097587"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9"/>
        <p:cNvGrpSpPr/>
        <p:nvPr/>
      </p:nvGrpSpPr>
      <p:grpSpPr>
        <a:xfrm>
          <a:off x="0" y="0"/>
          <a:ext cx="0" cy="0"/>
          <a:chOff x="0" y="0"/>
          <a:chExt cx="0" cy="0"/>
        </a:xfrm>
      </p:grpSpPr>
      <p:sp>
        <p:nvSpPr>
          <p:cNvPr id="1480" name="Google Shape;148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1" name="Google Shape;1481;p15:notes"/>
          <p:cNvSpPr>
            <a:spLocks noGrp="1" noRot="1" noChangeAspect="1"/>
          </p:cNvSpPr>
          <p:nvPr>
            <p:ph type="sldImg" idx="2"/>
          </p:nvPr>
        </p:nvSpPr>
        <p:spPr>
          <a:xfrm>
            <a:off x="379413" y="685800"/>
            <a:ext cx="6097587"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5"/>
        <p:cNvGrpSpPr/>
        <p:nvPr/>
      </p:nvGrpSpPr>
      <p:grpSpPr>
        <a:xfrm>
          <a:off x="0" y="0"/>
          <a:ext cx="0" cy="0"/>
          <a:chOff x="0" y="0"/>
          <a:chExt cx="0" cy="0"/>
        </a:xfrm>
      </p:grpSpPr>
      <p:sp>
        <p:nvSpPr>
          <p:cNvPr id="1486" name="Google Shape;1486;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7" name="Google Shape;1487;p16:notes"/>
          <p:cNvSpPr>
            <a:spLocks noGrp="1" noRot="1" noChangeAspect="1"/>
          </p:cNvSpPr>
          <p:nvPr>
            <p:ph type="sldImg" idx="2"/>
          </p:nvPr>
        </p:nvSpPr>
        <p:spPr>
          <a:xfrm>
            <a:off x="379413" y="685800"/>
            <a:ext cx="6097587"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Google Shape;149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3" name="Google Shape;149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7"/>
        <p:cNvGrpSpPr/>
        <p:nvPr/>
      </p:nvGrpSpPr>
      <p:grpSpPr>
        <a:xfrm>
          <a:off x="0" y="0"/>
          <a:ext cx="0" cy="0"/>
          <a:chOff x="0" y="0"/>
          <a:chExt cx="0" cy="0"/>
        </a:xfrm>
      </p:grpSpPr>
      <p:sp>
        <p:nvSpPr>
          <p:cNvPr id="1498" name="Google Shape;149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9" name="Google Shape;149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2"/>
        <p:cNvGrpSpPr/>
        <p:nvPr/>
      </p:nvGrpSpPr>
      <p:grpSpPr>
        <a:xfrm>
          <a:off x="0" y="0"/>
          <a:ext cx="0" cy="0"/>
          <a:chOff x="0" y="0"/>
          <a:chExt cx="0" cy="0"/>
        </a:xfrm>
      </p:grpSpPr>
      <p:sp>
        <p:nvSpPr>
          <p:cNvPr id="1563" name="Google Shape;1563;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4" name="Google Shape;1564;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1565" name="Google Shape;1565;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20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3"/>
        <p:cNvGrpSpPr/>
        <p:nvPr/>
      </p:nvGrpSpPr>
      <p:grpSpPr>
        <a:xfrm>
          <a:off x="0" y="0"/>
          <a:ext cx="0" cy="0"/>
          <a:chOff x="0" y="0"/>
          <a:chExt cx="0" cy="0"/>
        </a:xfrm>
      </p:grpSpPr>
      <p:sp>
        <p:nvSpPr>
          <p:cNvPr id="1574" name="Google Shape;157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5" name="Google Shape;1575;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9"/>
        <p:cNvGrpSpPr/>
        <p:nvPr/>
      </p:nvGrpSpPr>
      <p:grpSpPr>
        <a:xfrm>
          <a:off x="0" y="0"/>
          <a:ext cx="0" cy="0"/>
          <a:chOff x="0" y="0"/>
          <a:chExt cx="0" cy="0"/>
        </a:xfrm>
      </p:grpSpPr>
      <p:sp>
        <p:nvSpPr>
          <p:cNvPr id="1580" name="Google Shape;1580;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1" name="Google Shape;1581;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5"/>
        <p:cNvGrpSpPr/>
        <p:nvPr/>
      </p:nvGrpSpPr>
      <p:grpSpPr>
        <a:xfrm>
          <a:off x="0" y="0"/>
          <a:ext cx="0" cy="0"/>
          <a:chOff x="0" y="0"/>
          <a:chExt cx="0" cy="0"/>
        </a:xfrm>
      </p:grpSpPr>
      <p:sp>
        <p:nvSpPr>
          <p:cNvPr id="1586" name="Google Shape;1586;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7" name="Google Shape;1587;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6"/>
        <p:cNvGrpSpPr/>
        <p:nvPr/>
      </p:nvGrpSpPr>
      <p:grpSpPr>
        <a:xfrm>
          <a:off x="0" y="0"/>
          <a:ext cx="0" cy="0"/>
          <a:chOff x="0" y="0"/>
          <a:chExt cx="0" cy="0"/>
        </a:xfrm>
      </p:grpSpPr>
      <p:sp>
        <p:nvSpPr>
          <p:cNvPr id="1597" name="Google Shape;1597;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98" name="Google Shape;1598;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8"/>
        <p:cNvGrpSpPr/>
        <p:nvPr/>
      </p:nvGrpSpPr>
      <p:grpSpPr>
        <a:xfrm>
          <a:off x="0" y="0"/>
          <a:ext cx="0" cy="0"/>
          <a:chOff x="0" y="0"/>
          <a:chExt cx="0" cy="0"/>
        </a:xfrm>
      </p:grpSpPr>
      <p:sp>
        <p:nvSpPr>
          <p:cNvPr id="1349" name="Google Shape;134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0" name="Google Shape;135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r>
              <a:rPr lang="en"/>
              <a:t>https://unsplash.com/photos/uXB-7la5vqA</a:t>
            </a:r>
            <a:endParaRPr/>
          </a:p>
        </p:txBody>
      </p:sp>
      <p:sp>
        <p:nvSpPr>
          <p:cNvPr id="1351" name="Google Shape;1351;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5"/>
        <p:cNvGrpSpPr/>
        <p:nvPr/>
      </p:nvGrpSpPr>
      <p:grpSpPr>
        <a:xfrm>
          <a:off x="0" y="0"/>
          <a:ext cx="0" cy="0"/>
          <a:chOff x="0" y="0"/>
          <a:chExt cx="0" cy="0"/>
        </a:xfrm>
      </p:grpSpPr>
      <p:sp>
        <p:nvSpPr>
          <p:cNvPr id="1606" name="Google Shape;1606;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600"/>
              <a:buFont typeface="Calibri"/>
              <a:buNone/>
            </a:pPr>
            <a:endParaRPr/>
          </a:p>
        </p:txBody>
      </p:sp>
      <p:sp>
        <p:nvSpPr>
          <p:cNvPr id="1607" name="Google Shape;1607;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9"/>
        <p:cNvGrpSpPr/>
        <p:nvPr/>
      </p:nvGrpSpPr>
      <p:grpSpPr>
        <a:xfrm>
          <a:off x="0" y="0"/>
          <a:ext cx="0" cy="0"/>
          <a:chOff x="0" y="0"/>
          <a:chExt cx="0" cy="0"/>
        </a:xfrm>
      </p:grpSpPr>
      <p:sp>
        <p:nvSpPr>
          <p:cNvPr id="1630" name="Google Shape;1630;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31" name="Google Shape;1631;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0" name="Google Shape;1360;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1361" name="Google Shape;1361;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5"/>
        <p:cNvGrpSpPr/>
        <p:nvPr/>
      </p:nvGrpSpPr>
      <p:grpSpPr>
        <a:xfrm>
          <a:off x="0" y="0"/>
          <a:ext cx="0" cy="0"/>
          <a:chOff x="0" y="0"/>
          <a:chExt cx="0" cy="0"/>
        </a:xfrm>
      </p:grpSpPr>
      <p:sp>
        <p:nvSpPr>
          <p:cNvPr id="1386" name="Google Shape;1386;g238025b482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7" name="Google Shape;1387;g238025b482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1"/>
        <p:cNvGrpSpPr/>
        <p:nvPr/>
      </p:nvGrpSpPr>
      <p:grpSpPr>
        <a:xfrm>
          <a:off x="0" y="0"/>
          <a:ext cx="0" cy="0"/>
          <a:chOff x="0" y="0"/>
          <a:chExt cx="0" cy="0"/>
        </a:xfrm>
      </p:grpSpPr>
      <p:sp>
        <p:nvSpPr>
          <p:cNvPr id="1392" name="Google Shape;139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3" name="Google Shape;139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0"/>
        <p:cNvGrpSpPr/>
        <p:nvPr/>
      </p:nvGrpSpPr>
      <p:grpSpPr>
        <a:xfrm>
          <a:off x="0" y="0"/>
          <a:ext cx="0" cy="0"/>
          <a:chOff x="0" y="0"/>
          <a:chExt cx="0" cy="0"/>
        </a:xfrm>
      </p:grpSpPr>
      <p:sp>
        <p:nvSpPr>
          <p:cNvPr id="1401" name="Google Shape;140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2" name="Google Shape;140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6"/>
        <p:cNvGrpSpPr/>
        <p:nvPr/>
      </p:nvGrpSpPr>
      <p:grpSpPr>
        <a:xfrm>
          <a:off x="0" y="0"/>
          <a:ext cx="0" cy="0"/>
          <a:chOff x="0" y="0"/>
          <a:chExt cx="0" cy="0"/>
        </a:xfrm>
      </p:grpSpPr>
      <p:sp>
        <p:nvSpPr>
          <p:cNvPr id="1407" name="Google Shape;140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8" name="Google Shape;140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2"/>
        <p:cNvGrpSpPr/>
        <p:nvPr/>
      </p:nvGrpSpPr>
      <p:grpSpPr>
        <a:xfrm>
          <a:off x="0" y="0"/>
          <a:ext cx="0" cy="0"/>
          <a:chOff x="0" y="0"/>
          <a:chExt cx="0" cy="0"/>
        </a:xfrm>
      </p:grpSpPr>
      <p:sp>
        <p:nvSpPr>
          <p:cNvPr id="1413" name="Google Shape;141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4" name="Google Shape;141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5"/>
        <p:cNvGrpSpPr/>
        <p:nvPr/>
      </p:nvGrpSpPr>
      <p:grpSpPr>
        <a:xfrm>
          <a:off x="0" y="0"/>
          <a:ext cx="0" cy="0"/>
          <a:chOff x="0" y="0"/>
          <a:chExt cx="0" cy="0"/>
        </a:xfrm>
      </p:grpSpPr>
      <p:sp>
        <p:nvSpPr>
          <p:cNvPr id="1466" name="Google Shape;146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67" name="Google Shape;1467;p13:notes"/>
          <p:cNvSpPr>
            <a:spLocks noGrp="1" noRot="1" noChangeAspect="1"/>
          </p:cNvSpPr>
          <p:nvPr>
            <p:ph type="sldImg" idx="2"/>
          </p:nvPr>
        </p:nvSpPr>
        <p:spPr>
          <a:xfrm>
            <a:off x="379413" y="685800"/>
            <a:ext cx="6097587"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14"/>
        <p:cNvGrpSpPr/>
        <p:nvPr/>
      </p:nvGrpSpPr>
      <p:grpSpPr>
        <a:xfrm>
          <a:off x="0" y="0"/>
          <a:ext cx="0" cy="0"/>
          <a:chOff x="0" y="0"/>
          <a:chExt cx="0" cy="0"/>
        </a:xfrm>
      </p:grpSpPr>
      <p:sp>
        <p:nvSpPr>
          <p:cNvPr id="15" name="Google Shape;15;p35"/>
          <p:cNvSpPr txBox="1">
            <a:spLocks noGrp="1"/>
          </p:cNvSpPr>
          <p:nvPr>
            <p:ph type="ctrTitle"/>
          </p:nvPr>
        </p:nvSpPr>
        <p:spPr>
          <a:xfrm>
            <a:off x="4085819" y="519522"/>
            <a:ext cx="4209528" cy="2058584"/>
          </a:xfrm>
          <a:prstGeom prst="rect">
            <a:avLst/>
          </a:prstGeom>
          <a:noFill/>
          <a:ln>
            <a:noFill/>
          </a:ln>
        </p:spPr>
        <p:txBody>
          <a:bodyPr spcFirstLastPara="1" wrap="square" lIns="0" tIns="45700" rIns="0" bIns="45700" anchor="b" anchorCtr="0">
            <a:noAutofit/>
          </a:bodyPr>
          <a:lstStyle>
            <a:lvl1pPr lvl="0" algn="l">
              <a:lnSpc>
                <a:spcPct val="100000"/>
              </a:lnSpc>
              <a:spcBef>
                <a:spcPts val="0"/>
              </a:spcBef>
              <a:spcAft>
                <a:spcPts val="0"/>
              </a:spcAft>
              <a:buClr>
                <a:schemeClr val="lt1"/>
              </a:buClr>
              <a:buSzPts val="5400"/>
              <a:buFont typeface="Quattrocento Sans"/>
              <a:buNone/>
              <a:defRPr sz="540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 name="Google Shape;16;p35"/>
          <p:cNvSpPr txBox="1">
            <a:spLocks noGrp="1"/>
          </p:cNvSpPr>
          <p:nvPr>
            <p:ph type="subTitle" idx="1"/>
          </p:nvPr>
        </p:nvSpPr>
        <p:spPr>
          <a:xfrm>
            <a:off x="4068218" y="2578106"/>
            <a:ext cx="4229910" cy="573330"/>
          </a:xfrm>
          <a:prstGeom prst="rect">
            <a:avLst/>
          </a:prstGeom>
          <a:noFill/>
          <a:ln>
            <a:noFill/>
          </a:ln>
        </p:spPr>
        <p:txBody>
          <a:bodyPr spcFirstLastPara="1" wrap="square" lIns="0" tIns="45700" rIns="0" bIns="45700" anchor="t" anchorCtr="0">
            <a:normAutofit/>
          </a:bodyPr>
          <a:lstStyle>
            <a:lvl1pPr lvl="0" algn="l">
              <a:lnSpc>
                <a:spcPct val="100000"/>
              </a:lnSpc>
              <a:spcBef>
                <a:spcPts val="400"/>
              </a:spcBef>
              <a:spcAft>
                <a:spcPts val="0"/>
              </a:spcAft>
              <a:buClr>
                <a:schemeClr val="lt1"/>
              </a:buClr>
              <a:buSzPts val="2100"/>
              <a:buNone/>
              <a:defRPr sz="2100">
                <a:solidFill>
                  <a:schemeClr val="lt1"/>
                </a:solidFill>
                <a:latin typeface="Quattrocento Sans"/>
                <a:ea typeface="Quattrocento Sans"/>
                <a:cs typeface="Quattrocento Sans"/>
                <a:sym typeface="Quattrocento Sans"/>
              </a:defRPr>
            </a:lvl1pPr>
            <a:lvl2pPr lvl="1" algn="ctr">
              <a:lnSpc>
                <a:spcPct val="100000"/>
              </a:lnSpc>
              <a:spcBef>
                <a:spcPts val="500"/>
              </a:spcBef>
              <a:spcAft>
                <a:spcPts val="0"/>
              </a:spcAft>
              <a:buClr>
                <a:srgbClr val="888888"/>
              </a:buClr>
              <a:buSzPts val="2400"/>
              <a:buNone/>
              <a:defRPr>
                <a:solidFill>
                  <a:srgbClr val="888888"/>
                </a:solidFill>
              </a:defRPr>
            </a:lvl2pPr>
            <a:lvl3pPr lvl="2" algn="ctr">
              <a:lnSpc>
                <a:spcPct val="100000"/>
              </a:lnSpc>
              <a:spcBef>
                <a:spcPts val="400"/>
              </a:spcBef>
              <a:spcAft>
                <a:spcPts val="0"/>
              </a:spcAft>
              <a:buClr>
                <a:srgbClr val="888888"/>
              </a:buClr>
              <a:buSzPts val="1800"/>
              <a:buNone/>
              <a:defRPr>
                <a:solidFill>
                  <a:srgbClr val="888888"/>
                </a:solidFill>
              </a:defRPr>
            </a:lvl3pPr>
            <a:lvl4pPr lvl="3" algn="ctr">
              <a:lnSpc>
                <a:spcPct val="100000"/>
              </a:lnSpc>
              <a:spcBef>
                <a:spcPts val="300"/>
              </a:spcBef>
              <a:spcAft>
                <a:spcPts val="0"/>
              </a:spcAft>
              <a:buClr>
                <a:srgbClr val="888888"/>
              </a:buClr>
              <a:buSzPts val="1500"/>
              <a:buNone/>
              <a:defRPr>
                <a:solidFill>
                  <a:srgbClr val="888888"/>
                </a:solidFill>
              </a:defRPr>
            </a:lvl4pPr>
            <a:lvl5pPr lvl="4" algn="ctr">
              <a:lnSpc>
                <a:spcPct val="100000"/>
              </a:lnSpc>
              <a:spcBef>
                <a:spcPts val="300"/>
              </a:spcBef>
              <a:spcAft>
                <a:spcPts val="0"/>
              </a:spcAft>
              <a:buClr>
                <a:srgbClr val="888888"/>
              </a:buClr>
              <a:buSzPts val="15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7" name="Google Shape;17;p35"/>
          <p:cNvSpPr/>
          <p:nvPr/>
        </p:nvSpPr>
        <p:spPr>
          <a:xfrm>
            <a:off x="0" y="4731990"/>
            <a:ext cx="9144000" cy="411510"/>
          </a:xfrm>
          <a:prstGeom prst="rect">
            <a:avLst/>
          </a:prstGeom>
          <a:solidFill>
            <a:srgbClr val="002060"/>
          </a:solidFill>
          <a:ln w="25400" cap="flat" cmpd="sng">
            <a:solidFill>
              <a:srgbClr val="002060"/>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grpSp>
        <p:nvGrpSpPr>
          <p:cNvPr id="18" name="Google Shape;18;p35"/>
          <p:cNvGrpSpPr/>
          <p:nvPr/>
        </p:nvGrpSpPr>
        <p:grpSpPr>
          <a:xfrm>
            <a:off x="88334" y="0"/>
            <a:ext cx="3088831" cy="5001210"/>
            <a:chOff x="117748" y="1"/>
            <a:chExt cx="3527025" cy="6668280"/>
          </a:xfrm>
        </p:grpSpPr>
        <p:sp>
          <p:nvSpPr>
            <p:cNvPr id="19" name="Google Shape;19;p35"/>
            <p:cNvSpPr/>
            <p:nvPr/>
          </p:nvSpPr>
          <p:spPr>
            <a:xfrm rot="5400000">
              <a:off x="2986479" y="4075771"/>
              <a:ext cx="83200" cy="86647"/>
            </a:xfrm>
            <a:custGeom>
              <a:avLst/>
              <a:gdLst/>
              <a:ahLst/>
              <a:cxnLst/>
              <a:rect l="l" t="t" r="r" b="b"/>
              <a:pathLst>
                <a:path w="184213" h="160496" extrusionOk="0">
                  <a:moveTo>
                    <a:pt x="184214"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 name="Google Shape;20;p35"/>
            <p:cNvSpPr/>
            <p:nvPr/>
          </p:nvSpPr>
          <p:spPr>
            <a:xfrm rot="5400000">
              <a:off x="2986479" y="4532666"/>
              <a:ext cx="83200" cy="86647"/>
            </a:xfrm>
            <a:custGeom>
              <a:avLst/>
              <a:gdLst/>
              <a:ahLst/>
              <a:cxnLst/>
              <a:rect l="l" t="t" r="r" b="b"/>
              <a:pathLst>
                <a:path w="184213" h="160496" extrusionOk="0">
                  <a:moveTo>
                    <a:pt x="184214"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 name="Google Shape;21;p35"/>
            <p:cNvSpPr/>
            <p:nvPr/>
          </p:nvSpPr>
          <p:spPr>
            <a:xfrm rot="5400000">
              <a:off x="2986479" y="4989560"/>
              <a:ext cx="83200" cy="86647"/>
            </a:xfrm>
            <a:custGeom>
              <a:avLst/>
              <a:gdLst/>
              <a:ahLst/>
              <a:cxnLst/>
              <a:rect l="l" t="t" r="r" b="b"/>
              <a:pathLst>
                <a:path w="184213" h="160496" extrusionOk="0">
                  <a:moveTo>
                    <a:pt x="184214"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 name="Google Shape;22;p35"/>
            <p:cNvSpPr/>
            <p:nvPr/>
          </p:nvSpPr>
          <p:spPr>
            <a:xfrm rot="5400000">
              <a:off x="2986479" y="5446455"/>
              <a:ext cx="83200" cy="86647"/>
            </a:xfrm>
            <a:custGeom>
              <a:avLst/>
              <a:gdLst/>
              <a:ahLst/>
              <a:cxnLst/>
              <a:rect l="l" t="t" r="r" b="b"/>
              <a:pathLst>
                <a:path w="184213" h="160496" extrusionOk="0">
                  <a:moveTo>
                    <a:pt x="184213"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 name="Google Shape;23;p35"/>
            <p:cNvSpPr/>
            <p:nvPr/>
          </p:nvSpPr>
          <p:spPr>
            <a:xfrm rot="5400000">
              <a:off x="2986479" y="5903350"/>
              <a:ext cx="83200" cy="86647"/>
            </a:xfrm>
            <a:custGeom>
              <a:avLst/>
              <a:gdLst/>
              <a:ahLst/>
              <a:cxnLst/>
              <a:rect l="l" t="t" r="r" b="b"/>
              <a:pathLst>
                <a:path w="184213" h="160496" extrusionOk="0">
                  <a:moveTo>
                    <a:pt x="184213"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 name="Google Shape;24;p35"/>
            <p:cNvSpPr/>
            <p:nvPr/>
          </p:nvSpPr>
          <p:spPr>
            <a:xfrm rot="5400000">
              <a:off x="2986459" y="6360275"/>
              <a:ext cx="83240" cy="86647"/>
            </a:xfrm>
            <a:custGeom>
              <a:avLst/>
              <a:gdLst/>
              <a:ahLst/>
              <a:cxnLst/>
              <a:rect l="l" t="t" r="r" b="b"/>
              <a:pathLst>
                <a:path w="184308" h="160496" extrusionOk="0">
                  <a:moveTo>
                    <a:pt x="184309"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 name="Google Shape;25;p35"/>
            <p:cNvSpPr/>
            <p:nvPr/>
          </p:nvSpPr>
          <p:spPr>
            <a:xfrm rot="5400000">
              <a:off x="2795355" y="6583357"/>
              <a:ext cx="83200" cy="86647"/>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 name="Google Shape;26;p35"/>
            <p:cNvSpPr/>
            <p:nvPr/>
          </p:nvSpPr>
          <p:spPr>
            <a:xfrm rot="5400000">
              <a:off x="2795355" y="6126462"/>
              <a:ext cx="83200" cy="86647"/>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 name="Google Shape;27;p35"/>
            <p:cNvSpPr/>
            <p:nvPr/>
          </p:nvSpPr>
          <p:spPr>
            <a:xfrm rot="5400000">
              <a:off x="2795355" y="5669568"/>
              <a:ext cx="83200" cy="86647"/>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 name="Google Shape;28;p35"/>
            <p:cNvSpPr/>
            <p:nvPr/>
          </p:nvSpPr>
          <p:spPr>
            <a:xfrm rot="5400000">
              <a:off x="2795355" y="5212673"/>
              <a:ext cx="83200" cy="86647"/>
            </a:xfrm>
            <a:custGeom>
              <a:avLst/>
              <a:gdLst/>
              <a:ahLst/>
              <a:cxnLst/>
              <a:rect l="l" t="t" r="r" b="b"/>
              <a:pathLst>
                <a:path w="184213" h="160496" extrusionOk="0">
                  <a:moveTo>
                    <a:pt x="0" y="0"/>
                  </a:moveTo>
                  <a:lnTo>
                    <a:pt x="184214"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 name="Google Shape;29;p35"/>
            <p:cNvSpPr/>
            <p:nvPr/>
          </p:nvSpPr>
          <p:spPr>
            <a:xfrm rot="5400000">
              <a:off x="2795355" y="4755779"/>
              <a:ext cx="83200" cy="86647"/>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0" name="Google Shape;30;p35"/>
            <p:cNvSpPr/>
            <p:nvPr/>
          </p:nvSpPr>
          <p:spPr>
            <a:xfrm rot="5400000">
              <a:off x="2795355" y="4298883"/>
              <a:ext cx="83200" cy="86647"/>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1" name="Google Shape;31;p35"/>
            <p:cNvSpPr/>
            <p:nvPr/>
          </p:nvSpPr>
          <p:spPr>
            <a:xfrm rot="5400000">
              <a:off x="2604232" y="4075771"/>
              <a:ext cx="83200" cy="86647"/>
            </a:xfrm>
            <a:custGeom>
              <a:avLst/>
              <a:gdLst/>
              <a:ahLst/>
              <a:cxnLst/>
              <a:rect l="l" t="t" r="r" b="b"/>
              <a:pathLst>
                <a:path w="184213" h="160496" extrusionOk="0">
                  <a:moveTo>
                    <a:pt x="184214"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2" name="Google Shape;32;p35"/>
            <p:cNvSpPr/>
            <p:nvPr/>
          </p:nvSpPr>
          <p:spPr>
            <a:xfrm rot="5400000">
              <a:off x="2604232" y="4532666"/>
              <a:ext cx="83200" cy="86647"/>
            </a:xfrm>
            <a:custGeom>
              <a:avLst/>
              <a:gdLst/>
              <a:ahLst/>
              <a:cxnLst/>
              <a:rect l="l" t="t" r="r" b="b"/>
              <a:pathLst>
                <a:path w="184213" h="160496" extrusionOk="0">
                  <a:moveTo>
                    <a:pt x="184214"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3" name="Google Shape;33;p35"/>
            <p:cNvSpPr/>
            <p:nvPr/>
          </p:nvSpPr>
          <p:spPr>
            <a:xfrm rot="5400000">
              <a:off x="2604232" y="4989560"/>
              <a:ext cx="83200" cy="86647"/>
            </a:xfrm>
            <a:custGeom>
              <a:avLst/>
              <a:gdLst/>
              <a:ahLst/>
              <a:cxnLst/>
              <a:rect l="l" t="t" r="r" b="b"/>
              <a:pathLst>
                <a:path w="184213" h="160496" extrusionOk="0">
                  <a:moveTo>
                    <a:pt x="184214"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4" name="Google Shape;34;p35"/>
            <p:cNvSpPr/>
            <p:nvPr/>
          </p:nvSpPr>
          <p:spPr>
            <a:xfrm rot="5400000">
              <a:off x="2604232" y="5446455"/>
              <a:ext cx="83200" cy="86647"/>
            </a:xfrm>
            <a:custGeom>
              <a:avLst/>
              <a:gdLst/>
              <a:ahLst/>
              <a:cxnLst/>
              <a:rect l="l" t="t" r="r" b="b"/>
              <a:pathLst>
                <a:path w="184213" h="160496" extrusionOk="0">
                  <a:moveTo>
                    <a:pt x="184213"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5" name="Google Shape;35;p35"/>
            <p:cNvSpPr/>
            <p:nvPr/>
          </p:nvSpPr>
          <p:spPr>
            <a:xfrm rot="5400000">
              <a:off x="2604232" y="5903350"/>
              <a:ext cx="83200" cy="86647"/>
            </a:xfrm>
            <a:custGeom>
              <a:avLst/>
              <a:gdLst/>
              <a:ahLst/>
              <a:cxnLst/>
              <a:rect l="l" t="t" r="r" b="b"/>
              <a:pathLst>
                <a:path w="184213" h="160496" extrusionOk="0">
                  <a:moveTo>
                    <a:pt x="184213"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6" name="Google Shape;36;p35"/>
            <p:cNvSpPr/>
            <p:nvPr/>
          </p:nvSpPr>
          <p:spPr>
            <a:xfrm rot="5400000">
              <a:off x="2604212" y="6360275"/>
              <a:ext cx="83240" cy="86647"/>
            </a:xfrm>
            <a:custGeom>
              <a:avLst/>
              <a:gdLst/>
              <a:ahLst/>
              <a:cxnLst/>
              <a:rect l="l" t="t" r="r" b="b"/>
              <a:pathLst>
                <a:path w="184308" h="160496" extrusionOk="0">
                  <a:moveTo>
                    <a:pt x="184309"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7" name="Google Shape;37;p35"/>
            <p:cNvSpPr/>
            <p:nvPr/>
          </p:nvSpPr>
          <p:spPr>
            <a:xfrm rot="5400000">
              <a:off x="2413109" y="6583357"/>
              <a:ext cx="83200" cy="86647"/>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8" name="Google Shape;38;p35"/>
            <p:cNvSpPr/>
            <p:nvPr/>
          </p:nvSpPr>
          <p:spPr>
            <a:xfrm rot="5400000">
              <a:off x="2413109" y="6126462"/>
              <a:ext cx="83200" cy="86647"/>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9" name="Google Shape;39;p35"/>
            <p:cNvSpPr/>
            <p:nvPr/>
          </p:nvSpPr>
          <p:spPr>
            <a:xfrm rot="5400000">
              <a:off x="2413109" y="5669568"/>
              <a:ext cx="83200" cy="86647"/>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0" name="Google Shape;40;p35"/>
            <p:cNvSpPr/>
            <p:nvPr/>
          </p:nvSpPr>
          <p:spPr>
            <a:xfrm rot="5400000">
              <a:off x="2413109" y="5212673"/>
              <a:ext cx="83200" cy="86647"/>
            </a:xfrm>
            <a:custGeom>
              <a:avLst/>
              <a:gdLst/>
              <a:ahLst/>
              <a:cxnLst/>
              <a:rect l="l" t="t" r="r" b="b"/>
              <a:pathLst>
                <a:path w="184213" h="160496" extrusionOk="0">
                  <a:moveTo>
                    <a:pt x="0" y="0"/>
                  </a:moveTo>
                  <a:lnTo>
                    <a:pt x="184214"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1" name="Google Shape;41;p35"/>
            <p:cNvSpPr/>
            <p:nvPr/>
          </p:nvSpPr>
          <p:spPr>
            <a:xfrm rot="5400000">
              <a:off x="2413109" y="4755779"/>
              <a:ext cx="83200" cy="86647"/>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2" name="Google Shape;42;p35"/>
            <p:cNvSpPr/>
            <p:nvPr/>
          </p:nvSpPr>
          <p:spPr>
            <a:xfrm rot="5400000">
              <a:off x="2413109" y="4298883"/>
              <a:ext cx="83200" cy="86647"/>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3" name="Google Shape;43;p35"/>
            <p:cNvSpPr/>
            <p:nvPr/>
          </p:nvSpPr>
          <p:spPr>
            <a:xfrm rot="5400000">
              <a:off x="2221985" y="4075771"/>
              <a:ext cx="83200" cy="86647"/>
            </a:xfrm>
            <a:custGeom>
              <a:avLst/>
              <a:gdLst/>
              <a:ahLst/>
              <a:cxnLst/>
              <a:rect l="l" t="t" r="r" b="b"/>
              <a:pathLst>
                <a:path w="184213" h="160496" extrusionOk="0">
                  <a:moveTo>
                    <a:pt x="184214"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4" name="Google Shape;44;p35"/>
            <p:cNvSpPr/>
            <p:nvPr/>
          </p:nvSpPr>
          <p:spPr>
            <a:xfrm rot="5400000">
              <a:off x="2221985" y="4532666"/>
              <a:ext cx="83200" cy="86647"/>
            </a:xfrm>
            <a:custGeom>
              <a:avLst/>
              <a:gdLst/>
              <a:ahLst/>
              <a:cxnLst/>
              <a:rect l="l" t="t" r="r" b="b"/>
              <a:pathLst>
                <a:path w="184213" h="160496" extrusionOk="0">
                  <a:moveTo>
                    <a:pt x="184214"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5" name="Google Shape;45;p35"/>
            <p:cNvSpPr/>
            <p:nvPr/>
          </p:nvSpPr>
          <p:spPr>
            <a:xfrm rot="5400000">
              <a:off x="2221985" y="4989560"/>
              <a:ext cx="83200" cy="86647"/>
            </a:xfrm>
            <a:custGeom>
              <a:avLst/>
              <a:gdLst/>
              <a:ahLst/>
              <a:cxnLst/>
              <a:rect l="l" t="t" r="r" b="b"/>
              <a:pathLst>
                <a:path w="184213" h="160496" extrusionOk="0">
                  <a:moveTo>
                    <a:pt x="184214"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6" name="Google Shape;46;p35"/>
            <p:cNvSpPr/>
            <p:nvPr/>
          </p:nvSpPr>
          <p:spPr>
            <a:xfrm rot="5400000">
              <a:off x="2221985" y="5446455"/>
              <a:ext cx="83200" cy="86647"/>
            </a:xfrm>
            <a:custGeom>
              <a:avLst/>
              <a:gdLst/>
              <a:ahLst/>
              <a:cxnLst/>
              <a:rect l="l" t="t" r="r" b="b"/>
              <a:pathLst>
                <a:path w="184213" h="160496" extrusionOk="0">
                  <a:moveTo>
                    <a:pt x="184213"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7" name="Google Shape;47;p35"/>
            <p:cNvSpPr/>
            <p:nvPr/>
          </p:nvSpPr>
          <p:spPr>
            <a:xfrm rot="5400000">
              <a:off x="2221985" y="5903350"/>
              <a:ext cx="83200" cy="86647"/>
            </a:xfrm>
            <a:custGeom>
              <a:avLst/>
              <a:gdLst/>
              <a:ahLst/>
              <a:cxnLst/>
              <a:rect l="l" t="t" r="r" b="b"/>
              <a:pathLst>
                <a:path w="184213" h="160496" extrusionOk="0">
                  <a:moveTo>
                    <a:pt x="184213"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8" name="Google Shape;48;p35"/>
            <p:cNvSpPr/>
            <p:nvPr/>
          </p:nvSpPr>
          <p:spPr>
            <a:xfrm rot="5400000">
              <a:off x="2221965" y="6360275"/>
              <a:ext cx="83240" cy="86647"/>
            </a:xfrm>
            <a:custGeom>
              <a:avLst/>
              <a:gdLst/>
              <a:ahLst/>
              <a:cxnLst/>
              <a:rect l="l" t="t" r="r" b="b"/>
              <a:pathLst>
                <a:path w="184308" h="160496" extrusionOk="0">
                  <a:moveTo>
                    <a:pt x="184309"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9" name="Google Shape;49;p35"/>
            <p:cNvSpPr/>
            <p:nvPr/>
          </p:nvSpPr>
          <p:spPr>
            <a:xfrm rot="5400000">
              <a:off x="2030862" y="6583357"/>
              <a:ext cx="83200" cy="86647"/>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0" name="Google Shape;50;p35"/>
            <p:cNvSpPr/>
            <p:nvPr/>
          </p:nvSpPr>
          <p:spPr>
            <a:xfrm rot="5400000">
              <a:off x="2030862" y="6126462"/>
              <a:ext cx="83200" cy="86647"/>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1" name="Google Shape;51;p35"/>
            <p:cNvSpPr/>
            <p:nvPr/>
          </p:nvSpPr>
          <p:spPr>
            <a:xfrm rot="5400000">
              <a:off x="2030862" y="5669568"/>
              <a:ext cx="83200" cy="86647"/>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2" name="Google Shape;52;p35"/>
            <p:cNvSpPr/>
            <p:nvPr/>
          </p:nvSpPr>
          <p:spPr>
            <a:xfrm rot="5400000">
              <a:off x="2030862" y="5212673"/>
              <a:ext cx="83200" cy="86647"/>
            </a:xfrm>
            <a:custGeom>
              <a:avLst/>
              <a:gdLst/>
              <a:ahLst/>
              <a:cxnLst/>
              <a:rect l="l" t="t" r="r" b="b"/>
              <a:pathLst>
                <a:path w="184213" h="160496" extrusionOk="0">
                  <a:moveTo>
                    <a:pt x="0" y="0"/>
                  </a:moveTo>
                  <a:lnTo>
                    <a:pt x="184214"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3" name="Google Shape;53;p35"/>
            <p:cNvSpPr/>
            <p:nvPr/>
          </p:nvSpPr>
          <p:spPr>
            <a:xfrm rot="5400000">
              <a:off x="2030862" y="4755779"/>
              <a:ext cx="83200" cy="86647"/>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4" name="Google Shape;54;p35"/>
            <p:cNvSpPr/>
            <p:nvPr/>
          </p:nvSpPr>
          <p:spPr>
            <a:xfrm rot="5400000">
              <a:off x="2030862" y="4298883"/>
              <a:ext cx="83200" cy="86647"/>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5" name="Google Shape;55;p35"/>
            <p:cNvSpPr/>
            <p:nvPr/>
          </p:nvSpPr>
          <p:spPr>
            <a:xfrm rot="5400000">
              <a:off x="1839738" y="4075771"/>
              <a:ext cx="83200" cy="86647"/>
            </a:xfrm>
            <a:custGeom>
              <a:avLst/>
              <a:gdLst/>
              <a:ahLst/>
              <a:cxnLst/>
              <a:rect l="l" t="t" r="r" b="b"/>
              <a:pathLst>
                <a:path w="184213" h="160496" extrusionOk="0">
                  <a:moveTo>
                    <a:pt x="184214"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6" name="Google Shape;56;p35"/>
            <p:cNvSpPr/>
            <p:nvPr/>
          </p:nvSpPr>
          <p:spPr>
            <a:xfrm rot="5400000">
              <a:off x="1839738" y="4532666"/>
              <a:ext cx="83200" cy="86647"/>
            </a:xfrm>
            <a:custGeom>
              <a:avLst/>
              <a:gdLst/>
              <a:ahLst/>
              <a:cxnLst/>
              <a:rect l="l" t="t" r="r" b="b"/>
              <a:pathLst>
                <a:path w="184213" h="160496" extrusionOk="0">
                  <a:moveTo>
                    <a:pt x="184214"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7" name="Google Shape;57;p35"/>
            <p:cNvSpPr/>
            <p:nvPr/>
          </p:nvSpPr>
          <p:spPr>
            <a:xfrm rot="5400000">
              <a:off x="1839738" y="4989560"/>
              <a:ext cx="83200" cy="86647"/>
            </a:xfrm>
            <a:custGeom>
              <a:avLst/>
              <a:gdLst/>
              <a:ahLst/>
              <a:cxnLst/>
              <a:rect l="l" t="t" r="r" b="b"/>
              <a:pathLst>
                <a:path w="184213" h="160496" extrusionOk="0">
                  <a:moveTo>
                    <a:pt x="184214"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8" name="Google Shape;58;p35"/>
            <p:cNvSpPr/>
            <p:nvPr/>
          </p:nvSpPr>
          <p:spPr>
            <a:xfrm rot="5400000">
              <a:off x="1839738" y="5446455"/>
              <a:ext cx="83200" cy="86647"/>
            </a:xfrm>
            <a:custGeom>
              <a:avLst/>
              <a:gdLst/>
              <a:ahLst/>
              <a:cxnLst/>
              <a:rect l="l" t="t" r="r" b="b"/>
              <a:pathLst>
                <a:path w="184213" h="160496" extrusionOk="0">
                  <a:moveTo>
                    <a:pt x="184213"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9" name="Google Shape;59;p35"/>
            <p:cNvSpPr/>
            <p:nvPr/>
          </p:nvSpPr>
          <p:spPr>
            <a:xfrm rot="5400000">
              <a:off x="1839738" y="5903350"/>
              <a:ext cx="83200" cy="86647"/>
            </a:xfrm>
            <a:custGeom>
              <a:avLst/>
              <a:gdLst/>
              <a:ahLst/>
              <a:cxnLst/>
              <a:rect l="l" t="t" r="r" b="b"/>
              <a:pathLst>
                <a:path w="184213" h="160496" extrusionOk="0">
                  <a:moveTo>
                    <a:pt x="184213"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0" name="Google Shape;60;p35"/>
            <p:cNvSpPr/>
            <p:nvPr/>
          </p:nvSpPr>
          <p:spPr>
            <a:xfrm rot="5400000">
              <a:off x="1839718" y="6360275"/>
              <a:ext cx="83240" cy="86647"/>
            </a:xfrm>
            <a:custGeom>
              <a:avLst/>
              <a:gdLst/>
              <a:ahLst/>
              <a:cxnLst/>
              <a:rect l="l" t="t" r="r" b="b"/>
              <a:pathLst>
                <a:path w="184308" h="160496" extrusionOk="0">
                  <a:moveTo>
                    <a:pt x="184309"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1" name="Google Shape;61;p35"/>
            <p:cNvSpPr/>
            <p:nvPr/>
          </p:nvSpPr>
          <p:spPr>
            <a:xfrm rot="5400000">
              <a:off x="1648615" y="6583357"/>
              <a:ext cx="83200" cy="86647"/>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2" name="Google Shape;62;p35"/>
            <p:cNvSpPr/>
            <p:nvPr/>
          </p:nvSpPr>
          <p:spPr>
            <a:xfrm rot="5400000">
              <a:off x="1648615" y="6126462"/>
              <a:ext cx="83200" cy="86647"/>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3" name="Google Shape;63;p35"/>
            <p:cNvSpPr/>
            <p:nvPr/>
          </p:nvSpPr>
          <p:spPr>
            <a:xfrm rot="5400000">
              <a:off x="1648615" y="5669568"/>
              <a:ext cx="83200" cy="86647"/>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4" name="Google Shape;64;p35"/>
            <p:cNvSpPr/>
            <p:nvPr/>
          </p:nvSpPr>
          <p:spPr>
            <a:xfrm rot="5400000">
              <a:off x="1648615" y="5212673"/>
              <a:ext cx="83200" cy="86647"/>
            </a:xfrm>
            <a:custGeom>
              <a:avLst/>
              <a:gdLst/>
              <a:ahLst/>
              <a:cxnLst/>
              <a:rect l="l" t="t" r="r" b="b"/>
              <a:pathLst>
                <a:path w="184213" h="160496" extrusionOk="0">
                  <a:moveTo>
                    <a:pt x="0" y="0"/>
                  </a:moveTo>
                  <a:lnTo>
                    <a:pt x="184214"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5" name="Google Shape;65;p35"/>
            <p:cNvSpPr/>
            <p:nvPr/>
          </p:nvSpPr>
          <p:spPr>
            <a:xfrm rot="5400000">
              <a:off x="1648615" y="4755779"/>
              <a:ext cx="83200" cy="86647"/>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6" name="Google Shape;66;p35"/>
            <p:cNvSpPr/>
            <p:nvPr/>
          </p:nvSpPr>
          <p:spPr>
            <a:xfrm rot="5400000">
              <a:off x="1648615" y="4298883"/>
              <a:ext cx="83200" cy="86647"/>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7" name="Google Shape;67;p35"/>
            <p:cNvSpPr/>
            <p:nvPr/>
          </p:nvSpPr>
          <p:spPr>
            <a:xfrm rot="5400000">
              <a:off x="1457492" y="4075771"/>
              <a:ext cx="83200" cy="86647"/>
            </a:xfrm>
            <a:custGeom>
              <a:avLst/>
              <a:gdLst/>
              <a:ahLst/>
              <a:cxnLst/>
              <a:rect l="l" t="t" r="r" b="b"/>
              <a:pathLst>
                <a:path w="184213" h="160496" extrusionOk="0">
                  <a:moveTo>
                    <a:pt x="184214"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8" name="Google Shape;68;p35"/>
            <p:cNvSpPr/>
            <p:nvPr/>
          </p:nvSpPr>
          <p:spPr>
            <a:xfrm rot="5400000">
              <a:off x="1457492" y="4532666"/>
              <a:ext cx="83200" cy="86647"/>
            </a:xfrm>
            <a:custGeom>
              <a:avLst/>
              <a:gdLst/>
              <a:ahLst/>
              <a:cxnLst/>
              <a:rect l="l" t="t" r="r" b="b"/>
              <a:pathLst>
                <a:path w="184213" h="160496" extrusionOk="0">
                  <a:moveTo>
                    <a:pt x="184214"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9" name="Google Shape;69;p35"/>
            <p:cNvSpPr/>
            <p:nvPr/>
          </p:nvSpPr>
          <p:spPr>
            <a:xfrm rot="5400000">
              <a:off x="1457492" y="4989560"/>
              <a:ext cx="83200" cy="86647"/>
            </a:xfrm>
            <a:custGeom>
              <a:avLst/>
              <a:gdLst/>
              <a:ahLst/>
              <a:cxnLst/>
              <a:rect l="l" t="t" r="r" b="b"/>
              <a:pathLst>
                <a:path w="184213" h="160496" extrusionOk="0">
                  <a:moveTo>
                    <a:pt x="184214"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0" name="Google Shape;70;p35"/>
            <p:cNvSpPr/>
            <p:nvPr/>
          </p:nvSpPr>
          <p:spPr>
            <a:xfrm rot="5400000">
              <a:off x="1457492" y="5446455"/>
              <a:ext cx="83200" cy="86647"/>
            </a:xfrm>
            <a:custGeom>
              <a:avLst/>
              <a:gdLst/>
              <a:ahLst/>
              <a:cxnLst/>
              <a:rect l="l" t="t" r="r" b="b"/>
              <a:pathLst>
                <a:path w="184213" h="160496" extrusionOk="0">
                  <a:moveTo>
                    <a:pt x="184213"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1" name="Google Shape;71;p35"/>
            <p:cNvSpPr/>
            <p:nvPr/>
          </p:nvSpPr>
          <p:spPr>
            <a:xfrm rot="5400000">
              <a:off x="1457492" y="5903350"/>
              <a:ext cx="83200" cy="86647"/>
            </a:xfrm>
            <a:custGeom>
              <a:avLst/>
              <a:gdLst/>
              <a:ahLst/>
              <a:cxnLst/>
              <a:rect l="l" t="t" r="r" b="b"/>
              <a:pathLst>
                <a:path w="184213" h="160496" extrusionOk="0">
                  <a:moveTo>
                    <a:pt x="184213"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2" name="Google Shape;72;p35"/>
            <p:cNvSpPr/>
            <p:nvPr/>
          </p:nvSpPr>
          <p:spPr>
            <a:xfrm rot="5400000">
              <a:off x="1457472" y="6360275"/>
              <a:ext cx="83240" cy="86647"/>
            </a:xfrm>
            <a:custGeom>
              <a:avLst/>
              <a:gdLst/>
              <a:ahLst/>
              <a:cxnLst/>
              <a:rect l="l" t="t" r="r" b="b"/>
              <a:pathLst>
                <a:path w="184308" h="160496" extrusionOk="0">
                  <a:moveTo>
                    <a:pt x="184309"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3" name="Google Shape;73;p35"/>
            <p:cNvSpPr/>
            <p:nvPr/>
          </p:nvSpPr>
          <p:spPr>
            <a:xfrm rot="5400000">
              <a:off x="1266329" y="6583331"/>
              <a:ext cx="83200" cy="86699"/>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4" name="Google Shape;74;p35"/>
            <p:cNvSpPr/>
            <p:nvPr/>
          </p:nvSpPr>
          <p:spPr>
            <a:xfrm rot="5400000">
              <a:off x="1266329" y="6126436"/>
              <a:ext cx="83200" cy="86699"/>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5" name="Google Shape;75;p35"/>
            <p:cNvSpPr/>
            <p:nvPr/>
          </p:nvSpPr>
          <p:spPr>
            <a:xfrm rot="5400000">
              <a:off x="1266329" y="5669542"/>
              <a:ext cx="83200" cy="86699"/>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6" name="Google Shape;76;p35"/>
            <p:cNvSpPr/>
            <p:nvPr/>
          </p:nvSpPr>
          <p:spPr>
            <a:xfrm rot="5400000">
              <a:off x="1266329" y="5212647"/>
              <a:ext cx="83200" cy="86699"/>
            </a:xfrm>
            <a:custGeom>
              <a:avLst/>
              <a:gdLst/>
              <a:ahLst/>
              <a:cxnLst/>
              <a:rect l="l" t="t" r="r" b="b"/>
              <a:pathLst>
                <a:path w="184213" h="160591" extrusionOk="0">
                  <a:moveTo>
                    <a:pt x="0" y="0"/>
                  </a:moveTo>
                  <a:lnTo>
                    <a:pt x="184214"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7" name="Google Shape;77;p35"/>
            <p:cNvSpPr/>
            <p:nvPr/>
          </p:nvSpPr>
          <p:spPr>
            <a:xfrm rot="5400000">
              <a:off x="1266329" y="4755753"/>
              <a:ext cx="83200" cy="86699"/>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8" name="Google Shape;78;p35"/>
            <p:cNvSpPr/>
            <p:nvPr/>
          </p:nvSpPr>
          <p:spPr>
            <a:xfrm rot="5400000">
              <a:off x="1266329" y="4298857"/>
              <a:ext cx="83200" cy="86699"/>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9" name="Google Shape;79;p35"/>
            <p:cNvSpPr/>
            <p:nvPr/>
          </p:nvSpPr>
          <p:spPr>
            <a:xfrm rot="5400000">
              <a:off x="1075169" y="4075771"/>
              <a:ext cx="83200" cy="86647"/>
            </a:xfrm>
            <a:custGeom>
              <a:avLst/>
              <a:gdLst/>
              <a:ahLst/>
              <a:cxnLst/>
              <a:rect l="l" t="t" r="r" b="b"/>
              <a:pathLst>
                <a:path w="184213" h="160496" extrusionOk="0">
                  <a:moveTo>
                    <a:pt x="184214"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0" name="Google Shape;80;p35"/>
            <p:cNvSpPr/>
            <p:nvPr/>
          </p:nvSpPr>
          <p:spPr>
            <a:xfrm rot="5400000">
              <a:off x="1075169" y="4532666"/>
              <a:ext cx="83200" cy="86647"/>
            </a:xfrm>
            <a:custGeom>
              <a:avLst/>
              <a:gdLst/>
              <a:ahLst/>
              <a:cxnLst/>
              <a:rect l="l" t="t" r="r" b="b"/>
              <a:pathLst>
                <a:path w="184213" h="160496" extrusionOk="0">
                  <a:moveTo>
                    <a:pt x="184214"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1" name="Google Shape;81;p35"/>
            <p:cNvSpPr/>
            <p:nvPr/>
          </p:nvSpPr>
          <p:spPr>
            <a:xfrm rot="5400000">
              <a:off x="1075169" y="4989560"/>
              <a:ext cx="83200" cy="86647"/>
            </a:xfrm>
            <a:custGeom>
              <a:avLst/>
              <a:gdLst/>
              <a:ahLst/>
              <a:cxnLst/>
              <a:rect l="l" t="t" r="r" b="b"/>
              <a:pathLst>
                <a:path w="184213" h="160496" extrusionOk="0">
                  <a:moveTo>
                    <a:pt x="184214"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2" name="Google Shape;82;p35"/>
            <p:cNvSpPr/>
            <p:nvPr/>
          </p:nvSpPr>
          <p:spPr>
            <a:xfrm rot="5400000">
              <a:off x="1075169" y="5446455"/>
              <a:ext cx="83200" cy="86647"/>
            </a:xfrm>
            <a:custGeom>
              <a:avLst/>
              <a:gdLst/>
              <a:ahLst/>
              <a:cxnLst/>
              <a:rect l="l" t="t" r="r" b="b"/>
              <a:pathLst>
                <a:path w="184213" h="160496" extrusionOk="0">
                  <a:moveTo>
                    <a:pt x="184213"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3" name="Google Shape;83;p35"/>
            <p:cNvSpPr/>
            <p:nvPr/>
          </p:nvSpPr>
          <p:spPr>
            <a:xfrm rot="5400000">
              <a:off x="1075169" y="5903350"/>
              <a:ext cx="83200" cy="86647"/>
            </a:xfrm>
            <a:custGeom>
              <a:avLst/>
              <a:gdLst/>
              <a:ahLst/>
              <a:cxnLst/>
              <a:rect l="l" t="t" r="r" b="b"/>
              <a:pathLst>
                <a:path w="184213" h="160496" extrusionOk="0">
                  <a:moveTo>
                    <a:pt x="184213"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4" name="Google Shape;84;p35"/>
            <p:cNvSpPr/>
            <p:nvPr/>
          </p:nvSpPr>
          <p:spPr>
            <a:xfrm rot="5400000">
              <a:off x="1075149" y="6360275"/>
              <a:ext cx="83240" cy="86647"/>
            </a:xfrm>
            <a:custGeom>
              <a:avLst/>
              <a:gdLst/>
              <a:ahLst/>
              <a:cxnLst/>
              <a:rect l="l" t="t" r="r" b="b"/>
              <a:pathLst>
                <a:path w="184308" h="160496" extrusionOk="0">
                  <a:moveTo>
                    <a:pt x="184309"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5" name="Google Shape;85;p35"/>
            <p:cNvSpPr/>
            <p:nvPr/>
          </p:nvSpPr>
          <p:spPr>
            <a:xfrm rot="5400000">
              <a:off x="884046" y="6583357"/>
              <a:ext cx="83200" cy="86647"/>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6" name="Google Shape;86;p35"/>
            <p:cNvSpPr/>
            <p:nvPr/>
          </p:nvSpPr>
          <p:spPr>
            <a:xfrm rot="5400000">
              <a:off x="884046" y="6126462"/>
              <a:ext cx="83200" cy="86647"/>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7" name="Google Shape;87;p35"/>
            <p:cNvSpPr/>
            <p:nvPr/>
          </p:nvSpPr>
          <p:spPr>
            <a:xfrm rot="5400000">
              <a:off x="884046" y="5669568"/>
              <a:ext cx="83200" cy="86647"/>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8" name="Google Shape;88;p35"/>
            <p:cNvSpPr/>
            <p:nvPr/>
          </p:nvSpPr>
          <p:spPr>
            <a:xfrm rot="5400000">
              <a:off x="884046" y="5212673"/>
              <a:ext cx="83200" cy="86647"/>
            </a:xfrm>
            <a:custGeom>
              <a:avLst/>
              <a:gdLst/>
              <a:ahLst/>
              <a:cxnLst/>
              <a:rect l="l" t="t" r="r" b="b"/>
              <a:pathLst>
                <a:path w="184213" h="160496" extrusionOk="0">
                  <a:moveTo>
                    <a:pt x="0" y="0"/>
                  </a:moveTo>
                  <a:lnTo>
                    <a:pt x="184214"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9" name="Google Shape;89;p35"/>
            <p:cNvSpPr/>
            <p:nvPr/>
          </p:nvSpPr>
          <p:spPr>
            <a:xfrm rot="5400000">
              <a:off x="884046" y="4755779"/>
              <a:ext cx="83200" cy="86647"/>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0" name="Google Shape;90;p35"/>
            <p:cNvSpPr/>
            <p:nvPr/>
          </p:nvSpPr>
          <p:spPr>
            <a:xfrm rot="5400000">
              <a:off x="884046" y="4298883"/>
              <a:ext cx="83200" cy="86647"/>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1" name="Google Shape;91;p35"/>
            <p:cNvSpPr/>
            <p:nvPr/>
          </p:nvSpPr>
          <p:spPr>
            <a:xfrm rot="5400000">
              <a:off x="692922" y="4075771"/>
              <a:ext cx="83200" cy="86647"/>
            </a:xfrm>
            <a:custGeom>
              <a:avLst/>
              <a:gdLst/>
              <a:ahLst/>
              <a:cxnLst/>
              <a:rect l="l" t="t" r="r" b="b"/>
              <a:pathLst>
                <a:path w="184213" h="160496" extrusionOk="0">
                  <a:moveTo>
                    <a:pt x="184214"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2" name="Google Shape;92;p35"/>
            <p:cNvSpPr/>
            <p:nvPr/>
          </p:nvSpPr>
          <p:spPr>
            <a:xfrm rot="5400000">
              <a:off x="692922" y="4532666"/>
              <a:ext cx="83200" cy="86647"/>
            </a:xfrm>
            <a:custGeom>
              <a:avLst/>
              <a:gdLst/>
              <a:ahLst/>
              <a:cxnLst/>
              <a:rect l="l" t="t" r="r" b="b"/>
              <a:pathLst>
                <a:path w="184213" h="160496" extrusionOk="0">
                  <a:moveTo>
                    <a:pt x="184214"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3" name="Google Shape;93;p35"/>
            <p:cNvSpPr/>
            <p:nvPr/>
          </p:nvSpPr>
          <p:spPr>
            <a:xfrm rot="5400000">
              <a:off x="692922" y="4989560"/>
              <a:ext cx="83200" cy="86647"/>
            </a:xfrm>
            <a:custGeom>
              <a:avLst/>
              <a:gdLst/>
              <a:ahLst/>
              <a:cxnLst/>
              <a:rect l="l" t="t" r="r" b="b"/>
              <a:pathLst>
                <a:path w="184213" h="160496" extrusionOk="0">
                  <a:moveTo>
                    <a:pt x="184214"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4" name="Google Shape;94;p35"/>
            <p:cNvSpPr/>
            <p:nvPr/>
          </p:nvSpPr>
          <p:spPr>
            <a:xfrm rot="5400000">
              <a:off x="692922" y="5446455"/>
              <a:ext cx="83200" cy="86647"/>
            </a:xfrm>
            <a:custGeom>
              <a:avLst/>
              <a:gdLst/>
              <a:ahLst/>
              <a:cxnLst/>
              <a:rect l="l" t="t" r="r" b="b"/>
              <a:pathLst>
                <a:path w="184213" h="160496" extrusionOk="0">
                  <a:moveTo>
                    <a:pt x="184213"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5" name="Google Shape;95;p35"/>
            <p:cNvSpPr/>
            <p:nvPr/>
          </p:nvSpPr>
          <p:spPr>
            <a:xfrm rot="5400000">
              <a:off x="692922" y="5903350"/>
              <a:ext cx="83200" cy="86647"/>
            </a:xfrm>
            <a:custGeom>
              <a:avLst/>
              <a:gdLst/>
              <a:ahLst/>
              <a:cxnLst/>
              <a:rect l="l" t="t" r="r" b="b"/>
              <a:pathLst>
                <a:path w="184213" h="160496" extrusionOk="0">
                  <a:moveTo>
                    <a:pt x="184213"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6" name="Google Shape;96;p35"/>
            <p:cNvSpPr/>
            <p:nvPr/>
          </p:nvSpPr>
          <p:spPr>
            <a:xfrm rot="5400000">
              <a:off x="692902" y="6360275"/>
              <a:ext cx="83240" cy="86647"/>
            </a:xfrm>
            <a:custGeom>
              <a:avLst/>
              <a:gdLst/>
              <a:ahLst/>
              <a:cxnLst/>
              <a:rect l="l" t="t" r="r" b="b"/>
              <a:pathLst>
                <a:path w="184308" h="160496" extrusionOk="0">
                  <a:moveTo>
                    <a:pt x="184309"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7" name="Google Shape;97;p35"/>
            <p:cNvSpPr/>
            <p:nvPr/>
          </p:nvSpPr>
          <p:spPr>
            <a:xfrm rot="5400000">
              <a:off x="501799" y="6583357"/>
              <a:ext cx="83200" cy="86647"/>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8" name="Google Shape;98;p35"/>
            <p:cNvSpPr/>
            <p:nvPr/>
          </p:nvSpPr>
          <p:spPr>
            <a:xfrm rot="5400000">
              <a:off x="501799" y="6126462"/>
              <a:ext cx="83200" cy="86647"/>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9" name="Google Shape;99;p35"/>
            <p:cNvSpPr/>
            <p:nvPr/>
          </p:nvSpPr>
          <p:spPr>
            <a:xfrm rot="5400000">
              <a:off x="501799" y="5669568"/>
              <a:ext cx="83200" cy="86647"/>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0" name="Google Shape;100;p35"/>
            <p:cNvSpPr/>
            <p:nvPr/>
          </p:nvSpPr>
          <p:spPr>
            <a:xfrm rot="5400000">
              <a:off x="501799" y="5212673"/>
              <a:ext cx="83200" cy="86647"/>
            </a:xfrm>
            <a:custGeom>
              <a:avLst/>
              <a:gdLst/>
              <a:ahLst/>
              <a:cxnLst/>
              <a:rect l="l" t="t" r="r" b="b"/>
              <a:pathLst>
                <a:path w="184213" h="160496" extrusionOk="0">
                  <a:moveTo>
                    <a:pt x="0" y="0"/>
                  </a:moveTo>
                  <a:lnTo>
                    <a:pt x="184214"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1" name="Google Shape;101;p35"/>
            <p:cNvSpPr/>
            <p:nvPr/>
          </p:nvSpPr>
          <p:spPr>
            <a:xfrm rot="5400000">
              <a:off x="501799" y="4755779"/>
              <a:ext cx="83200" cy="86647"/>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2" name="Google Shape;102;p35"/>
            <p:cNvSpPr/>
            <p:nvPr/>
          </p:nvSpPr>
          <p:spPr>
            <a:xfrm rot="5400000">
              <a:off x="501799" y="4298883"/>
              <a:ext cx="83200" cy="86647"/>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3" name="Google Shape;103;p35"/>
            <p:cNvSpPr/>
            <p:nvPr/>
          </p:nvSpPr>
          <p:spPr>
            <a:xfrm rot="5400000">
              <a:off x="310637" y="4075745"/>
              <a:ext cx="83200" cy="86699"/>
            </a:xfrm>
            <a:custGeom>
              <a:avLst/>
              <a:gdLst/>
              <a:ahLst/>
              <a:cxnLst/>
              <a:rect l="l" t="t" r="r" b="b"/>
              <a:pathLst>
                <a:path w="184213" h="160591" extrusionOk="0">
                  <a:moveTo>
                    <a:pt x="184214"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4" name="Google Shape;104;p35"/>
            <p:cNvSpPr/>
            <p:nvPr/>
          </p:nvSpPr>
          <p:spPr>
            <a:xfrm rot="5400000">
              <a:off x="310637" y="4532640"/>
              <a:ext cx="83200" cy="86699"/>
            </a:xfrm>
            <a:custGeom>
              <a:avLst/>
              <a:gdLst/>
              <a:ahLst/>
              <a:cxnLst/>
              <a:rect l="l" t="t" r="r" b="b"/>
              <a:pathLst>
                <a:path w="184213" h="160591" extrusionOk="0">
                  <a:moveTo>
                    <a:pt x="184214"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5" name="Google Shape;105;p35"/>
            <p:cNvSpPr/>
            <p:nvPr/>
          </p:nvSpPr>
          <p:spPr>
            <a:xfrm rot="5400000">
              <a:off x="310637" y="4989534"/>
              <a:ext cx="83200" cy="86699"/>
            </a:xfrm>
            <a:custGeom>
              <a:avLst/>
              <a:gdLst/>
              <a:ahLst/>
              <a:cxnLst/>
              <a:rect l="l" t="t" r="r" b="b"/>
              <a:pathLst>
                <a:path w="184213" h="160591" extrusionOk="0">
                  <a:moveTo>
                    <a:pt x="184214"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6" name="Google Shape;106;p35"/>
            <p:cNvSpPr/>
            <p:nvPr/>
          </p:nvSpPr>
          <p:spPr>
            <a:xfrm rot="5400000">
              <a:off x="310637" y="5446429"/>
              <a:ext cx="83200" cy="86699"/>
            </a:xfrm>
            <a:custGeom>
              <a:avLst/>
              <a:gdLst/>
              <a:ahLst/>
              <a:cxnLst/>
              <a:rect l="l" t="t" r="r" b="b"/>
              <a:pathLst>
                <a:path w="184213" h="160591" extrusionOk="0">
                  <a:moveTo>
                    <a:pt x="184213"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7" name="Google Shape;107;p35"/>
            <p:cNvSpPr/>
            <p:nvPr/>
          </p:nvSpPr>
          <p:spPr>
            <a:xfrm rot="5400000">
              <a:off x="310637" y="5903324"/>
              <a:ext cx="83200" cy="86699"/>
            </a:xfrm>
            <a:custGeom>
              <a:avLst/>
              <a:gdLst/>
              <a:ahLst/>
              <a:cxnLst/>
              <a:rect l="l" t="t" r="r" b="b"/>
              <a:pathLst>
                <a:path w="184213" h="160591" extrusionOk="0">
                  <a:moveTo>
                    <a:pt x="184213"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8" name="Google Shape;108;p35"/>
            <p:cNvSpPr/>
            <p:nvPr/>
          </p:nvSpPr>
          <p:spPr>
            <a:xfrm rot="5400000">
              <a:off x="310616" y="6360249"/>
              <a:ext cx="83242" cy="86699"/>
            </a:xfrm>
            <a:custGeom>
              <a:avLst/>
              <a:gdLst/>
              <a:ahLst/>
              <a:cxnLst/>
              <a:rect l="l" t="t" r="r" b="b"/>
              <a:pathLst>
                <a:path w="184308" h="160591" extrusionOk="0">
                  <a:moveTo>
                    <a:pt x="184309"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9" name="Google Shape;109;p35"/>
            <p:cNvSpPr/>
            <p:nvPr/>
          </p:nvSpPr>
          <p:spPr>
            <a:xfrm rot="5400000">
              <a:off x="119471" y="6583357"/>
              <a:ext cx="83200" cy="86647"/>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0" name="Google Shape;110;p35"/>
            <p:cNvSpPr/>
            <p:nvPr/>
          </p:nvSpPr>
          <p:spPr>
            <a:xfrm rot="5400000">
              <a:off x="119471" y="6126462"/>
              <a:ext cx="83200" cy="86647"/>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1" name="Google Shape;111;p35"/>
            <p:cNvSpPr/>
            <p:nvPr/>
          </p:nvSpPr>
          <p:spPr>
            <a:xfrm rot="5400000">
              <a:off x="119471" y="5669568"/>
              <a:ext cx="83200" cy="86647"/>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2" name="Google Shape;112;p35"/>
            <p:cNvSpPr/>
            <p:nvPr/>
          </p:nvSpPr>
          <p:spPr>
            <a:xfrm rot="5400000">
              <a:off x="119471" y="5212673"/>
              <a:ext cx="83200" cy="86647"/>
            </a:xfrm>
            <a:custGeom>
              <a:avLst/>
              <a:gdLst/>
              <a:ahLst/>
              <a:cxnLst/>
              <a:rect l="l" t="t" r="r" b="b"/>
              <a:pathLst>
                <a:path w="184213" h="160496" extrusionOk="0">
                  <a:moveTo>
                    <a:pt x="0" y="0"/>
                  </a:moveTo>
                  <a:lnTo>
                    <a:pt x="184214"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3" name="Google Shape;113;p35"/>
            <p:cNvSpPr/>
            <p:nvPr/>
          </p:nvSpPr>
          <p:spPr>
            <a:xfrm rot="5400000">
              <a:off x="119471" y="4755779"/>
              <a:ext cx="83200" cy="86647"/>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4" name="Google Shape;114;p35"/>
            <p:cNvSpPr/>
            <p:nvPr/>
          </p:nvSpPr>
          <p:spPr>
            <a:xfrm rot="5400000">
              <a:off x="119471" y="4298883"/>
              <a:ext cx="83200" cy="86647"/>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5" name="Google Shape;115;p35"/>
            <p:cNvSpPr/>
            <p:nvPr/>
          </p:nvSpPr>
          <p:spPr>
            <a:xfrm rot="5400000">
              <a:off x="3368726" y="4075771"/>
              <a:ext cx="83200" cy="86647"/>
            </a:xfrm>
            <a:custGeom>
              <a:avLst/>
              <a:gdLst/>
              <a:ahLst/>
              <a:cxnLst/>
              <a:rect l="l" t="t" r="r" b="b"/>
              <a:pathLst>
                <a:path w="184213" h="160496" extrusionOk="0">
                  <a:moveTo>
                    <a:pt x="184214"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6" name="Google Shape;116;p35"/>
            <p:cNvSpPr/>
            <p:nvPr/>
          </p:nvSpPr>
          <p:spPr>
            <a:xfrm rot="5400000">
              <a:off x="3368726" y="4532666"/>
              <a:ext cx="83200" cy="86647"/>
            </a:xfrm>
            <a:custGeom>
              <a:avLst/>
              <a:gdLst/>
              <a:ahLst/>
              <a:cxnLst/>
              <a:rect l="l" t="t" r="r" b="b"/>
              <a:pathLst>
                <a:path w="184213" h="160496" extrusionOk="0">
                  <a:moveTo>
                    <a:pt x="184214"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7" name="Google Shape;117;p35"/>
            <p:cNvSpPr/>
            <p:nvPr/>
          </p:nvSpPr>
          <p:spPr>
            <a:xfrm rot="5400000">
              <a:off x="3368726" y="4989560"/>
              <a:ext cx="83200" cy="86647"/>
            </a:xfrm>
            <a:custGeom>
              <a:avLst/>
              <a:gdLst/>
              <a:ahLst/>
              <a:cxnLst/>
              <a:rect l="l" t="t" r="r" b="b"/>
              <a:pathLst>
                <a:path w="184213" h="160496" extrusionOk="0">
                  <a:moveTo>
                    <a:pt x="184214"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8" name="Google Shape;118;p35"/>
            <p:cNvSpPr/>
            <p:nvPr/>
          </p:nvSpPr>
          <p:spPr>
            <a:xfrm rot="5400000">
              <a:off x="3368726" y="5446455"/>
              <a:ext cx="83200" cy="86647"/>
            </a:xfrm>
            <a:custGeom>
              <a:avLst/>
              <a:gdLst/>
              <a:ahLst/>
              <a:cxnLst/>
              <a:rect l="l" t="t" r="r" b="b"/>
              <a:pathLst>
                <a:path w="184213" h="160496" extrusionOk="0">
                  <a:moveTo>
                    <a:pt x="184213"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9" name="Google Shape;119;p35"/>
            <p:cNvSpPr/>
            <p:nvPr/>
          </p:nvSpPr>
          <p:spPr>
            <a:xfrm rot="5400000">
              <a:off x="3368726" y="5903350"/>
              <a:ext cx="83200" cy="86647"/>
            </a:xfrm>
            <a:custGeom>
              <a:avLst/>
              <a:gdLst/>
              <a:ahLst/>
              <a:cxnLst/>
              <a:rect l="l" t="t" r="r" b="b"/>
              <a:pathLst>
                <a:path w="184213" h="160496" extrusionOk="0">
                  <a:moveTo>
                    <a:pt x="184213"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0" name="Google Shape;120;p35"/>
            <p:cNvSpPr/>
            <p:nvPr/>
          </p:nvSpPr>
          <p:spPr>
            <a:xfrm rot="5400000">
              <a:off x="3368706" y="6360275"/>
              <a:ext cx="83240" cy="86647"/>
            </a:xfrm>
            <a:custGeom>
              <a:avLst/>
              <a:gdLst/>
              <a:ahLst/>
              <a:cxnLst/>
              <a:rect l="l" t="t" r="r" b="b"/>
              <a:pathLst>
                <a:path w="184308" h="160496" extrusionOk="0">
                  <a:moveTo>
                    <a:pt x="184309"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1" name="Google Shape;121;p35"/>
            <p:cNvSpPr/>
            <p:nvPr/>
          </p:nvSpPr>
          <p:spPr>
            <a:xfrm rot="5400000">
              <a:off x="3177602" y="6583357"/>
              <a:ext cx="83200" cy="86647"/>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2" name="Google Shape;122;p35"/>
            <p:cNvSpPr/>
            <p:nvPr/>
          </p:nvSpPr>
          <p:spPr>
            <a:xfrm rot="5400000">
              <a:off x="3177602" y="6126462"/>
              <a:ext cx="83200" cy="86647"/>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3" name="Google Shape;123;p35"/>
            <p:cNvSpPr/>
            <p:nvPr/>
          </p:nvSpPr>
          <p:spPr>
            <a:xfrm rot="5400000">
              <a:off x="3177602" y="5669568"/>
              <a:ext cx="83200" cy="86647"/>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4" name="Google Shape;124;p35"/>
            <p:cNvSpPr/>
            <p:nvPr/>
          </p:nvSpPr>
          <p:spPr>
            <a:xfrm rot="5400000">
              <a:off x="3177602" y="5212673"/>
              <a:ext cx="83200" cy="86647"/>
            </a:xfrm>
            <a:custGeom>
              <a:avLst/>
              <a:gdLst/>
              <a:ahLst/>
              <a:cxnLst/>
              <a:rect l="l" t="t" r="r" b="b"/>
              <a:pathLst>
                <a:path w="184213" h="160496" extrusionOk="0">
                  <a:moveTo>
                    <a:pt x="0" y="0"/>
                  </a:moveTo>
                  <a:lnTo>
                    <a:pt x="184214"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5" name="Google Shape;125;p35"/>
            <p:cNvSpPr/>
            <p:nvPr/>
          </p:nvSpPr>
          <p:spPr>
            <a:xfrm rot="5400000">
              <a:off x="3177602" y="4755779"/>
              <a:ext cx="83200" cy="86647"/>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6" name="Google Shape;126;p35"/>
            <p:cNvSpPr/>
            <p:nvPr/>
          </p:nvSpPr>
          <p:spPr>
            <a:xfrm rot="5400000">
              <a:off x="3177602" y="4298883"/>
              <a:ext cx="83200" cy="86647"/>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7" name="Google Shape;127;p35"/>
            <p:cNvSpPr/>
            <p:nvPr/>
          </p:nvSpPr>
          <p:spPr>
            <a:xfrm rot="5400000">
              <a:off x="2986479" y="-1723"/>
              <a:ext cx="83200" cy="86647"/>
            </a:xfrm>
            <a:custGeom>
              <a:avLst/>
              <a:gdLst/>
              <a:ahLst/>
              <a:cxnLst/>
              <a:rect l="l" t="t" r="r" b="b"/>
              <a:pathLst>
                <a:path w="184213" h="160496" extrusionOk="0">
                  <a:moveTo>
                    <a:pt x="184214"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8" name="Google Shape;128;p35"/>
            <p:cNvSpPr/>
            <p:nvPr/>
          </p:nvSpPr>
          <p:spPr>
            <a:xfrm rot="5400000">
              <a:off x="2986479" y="455172"/>
              <a:ext cx="83200" cy="86647"/>
            </a:xfrm>
            <a:custGeom>
              <a:avLst/>
              <a:gdLst/>
              <a:ahLst/>
              <a:cxnLst/>
              <a:rect l="l" t="t" r="r" b="b"/>
              <a:pathLst>
                <a:path w="184213" h="160496" extrusionOk="0">
                  <a:moveTo>
                    <a:pt x="184214"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9" name="Google Shape;129;p35"/>
            <p:cNvSpPr/>
            <p:nvPr/>
          </p:nvSpPr>
          <p:spPr>
            <a:xfrm rot="5400000">
              <a:off x="2986479" y="912066"/>
              <a:ext cx="83200" cy="86647"/>
            </a:xfrm>
            <a:custGeom>
              <a:avLst/>
              <a:gdLst/>
              <a:ahLst/>
              <a:cxnLst/>
              <a:rect l="l" t="t" r="r" b="b"/>
              <a:pathLst>
                <a:path w="184213" h="160496" extrusionOk="0">
                  <a:moveTo>
                    <a:pt x="184214"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0" name="Google Shape;130;p35"/>
            <p:cNvSpPr/>
            <p:nvPr/>
          </p:nvSpPr>
          <p:spPr>
            <a:xfrm rot="5400000">
              <a:off x="2986479" y="1368961"/>
              <a:ext cx="83200" cy="86647"/>
            </a:xfrm>
            <a:custGeom>
              <a:avLst/>
              <a:gdLst/>
              <a:ahLst/>
              <a:cxnLst/>
              <a:rect l="l" t="t" r="r" b="b"/>
              <a:pathLst>
                <a:path w="184213" h="160496" extrusionOk="0">
                  <a:moveTo>
                    <a:pt x="184213"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1" name="Google Shape;131;p35"/>
            <p:cNvSpPr/>
            <p:nvPr/>
          </p:nvSpPr>
          <p:spPr>
            <a:xfrm rot="5400000">
              <a:off x="2986479" y="1825856"/>
              <a:ext cx="83200" cy="86647"/>
            </a:xfrm>
            <a:custGeom>
              <a:avLst/>
              <a:gdLst/>
              <a:ahLst/>
              <a:cxnLst/>
              <a:rect l="l" t="t" r="r" b="b"/>
              <a:pathLst>
                <a:path w="184213" h="160496" extrusionOk="0">
                  <a:moveTo>
                    <a:pt x="184213"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2" name="Google Shape;132;p35"/>
            <p:cNvSpPr/>
            <p:nvPr/>
          </p:nvSpPr>
          <p:spPr>
            <a:xfrm rot="5400000">
              <a:off x="2986459" y="2282781"/>
              <a:ext cx="83240" cy="86647"/>
            </a:xfrm>
            <a:custGeom>
              <a:avLst/>
              <a:gdLst/>
              <a:ahLst/>
              <a:cxnLst/>
              <a:rect l="l" t="t" r="r" b="b"/>
              <a:pathLst>
                <a:path w="184308" h="160496" extrusionOk="0">
                  <a:moveTo>
                    <a:pt x="184309"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3" name="Google Shape;133;p35"/>
            <p:cNvSpPr/>
            <p:nvPr/>
          </p:nvSpPr>
          <p:spPr>
            <a:xfrm rot="5400000">
              <a:off x="2986479" y="2739708"/>
              <a:ext cx="83200" cy="86647"/>
            </a:xfrm>
            <a:custGeom>
              <a:avLst/>
              <a:gdLst/>
              <a:ahLst/>
              <a:cxnLst/>
              <a:rect l="l" t="t" r="r" b="b"/>
              <a:pathLst>
                <a:path w="184213" h="160496" extrusionOk="0">
                  <a:moveTo>
                    <a:pt x="184213"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4" name="Google Shape;134;p35"/>
            <p:cNvSpPr/>
            <p:nvPr/>
          </p:nvSpPr>
          <p:spPr>
            <a:xfrm rot="5400000">
              <a:off x="2986479" y="3196603"/>
              <a:ext cx="83200" cy="86647"/>
            </a:xfrm>
            <a:custGeom>
              <a:avLst/>
              <a:gdLst/>
              <a:ahLst/>
              <a:cxnLst/>
              <a:rect l="l" t="t" r="r" b="b"/>
              <a:pathLst>
                <a:path w="184213" h="160496" extrusionOk="0">
                  <a:moveTo>
                    <a:pt x="184214"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5" name="Google Shape;135;p35"/>
            <p:cNvSpPr/>
            <p:nvPr/>
          </p:nvSpPr>
          <p:spPr>
            <a:xfrm rot="5400000">
              <a:off x="2986479" y="3653497"/>
              <a:ext cx="83200" cy="86647"/>
            </a:xfrm>
            <a:custGeom>
              <a:avLst/>
              <a:gdLst/>
              <a:ahLst/>
              <a:cxnLst/>
              <a:rect l="l" t="t" r="r" b="b"/>
              <a:pathLst>
                <a:path w="184213" h="160496" extrusionOk="0">
                  <a:moveTo>
                    <a:pt x="184214"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6" name="Google Shape;136;p35"/>
            <p:cNvSpPr/>
            <p:nvPr/>
          </p:nvSpPr>
          <p:spPr>
            <a:xfrm rot="5400000">
              <a:off x="2795355" y="3876609"/>
              <a:ext cx="83200" cy="86647"/>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7" name="Google Shape;137;p35"/>
            <p:cNvSpPr/>
            <p:nvPr/>
          </p:nvSpPr>
          <p:spPr>
            <a:xfrm rot="5400000">
              <a:off x="2795355" y="3419715"/>
              <a:ext cx="83200" cy="86647"/>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8" name="Google Shape;138;p35"/>
            <p:cNvSpPr/>
            <p:nvPr/>
          </p:nvSpPr>
          <p:spPr>
            <a:xfrm rot="5400000">
              <a:off x="2795355" y="2962820"/>
              <a:ext cx="83200" cy="86647"/>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9" name="Google Shape;139;p35"/>
            <p:cNvSpPr/>
            <p:nvPr/>
          </p:nvSpPr>
          <p:spPr>
            <a:xfrm rot="5400000">
              <a:off x="2795355" y="2505863"/>
              <a:ext cx="83200" cy="86647"/>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0" name="Google Shape;140;p35"/>
            <p:cNvSpPr/>
            <p:nvPr/>
          </p:nvSpPr>
          <p:spPr>
            <a:xfrm rot="5400000">
              <a:off x="2795355" y="2048968"/>
              <a:ext cx="83200" cy="86647"/>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1" name="Google Shape;141;p35"/>
            <p:cNvSpPr/>
            <p:nvPr/>
          </p:nvSpPr>
          <p:spPr>
            <a:xfrm rot="5400000">
              <a:off x="2795355" y="1592074"/>
              <a:ext cx="83200" cy="86647"/>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2" name="Google Shape;142;p35"/>
            <p:cNvSpPr/>
            <p:nvPr/>
          </p:nvSpPr>
          <p:spPr>
            <a:xfrm rot="5400000">
              <a:off x="2795355" y="1135179"/>
              <a:ext cx="83200" cy="86647"/>
            </a:xfrm>
            <a:custGeom>
              <a:avLst/>
              <a:gdLst/>
              <a:ahLst/>
              <a:cxnLst/>
              <a:rect l="l" t="t" r="r" b="b"/>
              <a:pathLst>
                <a:path w="184213" h="160496" extrusionOk="0">
                  <a:moveTo>
                    <a:pt x="0" y="0"/>
                  </a:moveTo>
                  <a:lnTo>
                    <a:pt x="184214"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3" name="Google Shape;143;p35"/>
            <p:cNvSpPr/>
            <p:nvPr/>
          </p:nvSpPr>
          <p:spPr>
            <a:xfrm rot="5400000">
              <a:off x="2795355" y="678285"/>
              <a:ext cx="83200" cy="86647"/>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4" name="Google Shape;144;p35"/>
            <p:cNvSpPr/>
            <p:nvPr/>
          </p:nvSpPr>
          <p:spPr>
            <a:xfrm rot="5400000">
              <a:off x="2795355" y="221389"/>
              <a:ext cx="83200" cy="86647"/>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5" name="Google Shape;145;p35"/>
            <p:cNvSpPr/>
            <p:nvPr/>
          </p:nvSpPr>
          <p:spPr>
            <a:xfrm rot="5400000">
              <a:off x="2604232" y="-1723"/>
              <a:ext cx="83200" cy="86647"/>
            </a:xfrm>
            <a:custGeom>
              <a:avLst/>
              <a:gdLst/>
              <a:ahLst/>
              <a:cxnLst/>
              <a:rect l="l" t="t" r="r" b="b"/>
              <a:pathLst>
                <a:path w="184213" h="160496" extrusionOk="0">
                  <a:moveTo>
                    <a:pt x="184214"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6" name="Google Shape;146;p35"/>
            <p:cNvSpPr/>
            <p:nvPr/>
          </p:nvSpPr>
          <p:spPr>
            <a:xfrm rot="5400000">
              <a:off x="2604232" y="455172"/>
              <a:ext cx="83200" cy="86647"/>
            </a:xfrm>
            <a:custGeom>
              <a:avLst/>
              <a:gdLst/>
              <a:ahLst/>
              <a:cxnLst/>
              <a:rect l="l" t="t" r="r" b="b"/>
              <a:pathLst>
                <a:path w="184213" h="160496" extrusionOk="0">
                  <a:moveTo>
                    <a:pt x="184214"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7" name="Google Shape;147;p35"/>
            <p:cNvSpPr/>
            <p:nvPr/>
          </p:nvSpPr>
          <p:spPr>
            <a:xfrm rot="5400000">
              <a:off x="2604232" y="912066"/>
              <a:ext cx="83200" cy="86647"/>
            </a:xfrm>
            <a:custGeom>
              <a:avLst/>
              <a:gdLst/>
              <a:ahLst/>
              <a:cxnLst/>
              <a:rect l="l" t="t" r="r" b="b"/>
              <a:pathLst>
                <a:path w="184213" h="160496" extrusionOk="0">
                  <a:moveTo>
                    <a:pt x="184214"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8" name="Google Shape;148;p35"/>
            <p:cNvSpPr/>
            <p:nvPr/>
          </p:nvSpPr>
          <p:spPr>
            <a:xfrm rot="5400000">
              <a:off x="2604232" y="1368961"/>
              <a:ext cx="83200" cy="86647"/>
            </a:xfrm>
            <a:custGeom>
              <a:avLst/>
              <a:gdLst/>
              <a:ahLst/>
              <a:cxnLst/>
              <a:rect l="l" t="t" r="r" b="b"/>
              <a:pathLst>
                <a:path w="184213" h="160496" extrusionOk="0">
                  <a:moveTo>
                    <a:pt x="184213"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9" name="Google Shape;149;p35"/>
            <p:cNvSpPr/>
            <p:nvPr/>
          </p:nvSpPr>
          <p:spPr>
            <a:xfrm rot="5400000">
              <a:off x="2604232" y="1825856"/>
              <a:ext cx="83200" cy="86647"/>
            </a:xfrm>
            <a:custGeom>
              <a:avLst/>
              <a:gdLst/>
              <a:ahLst/>
              <a:cxnLst/>
              <a:rect l="l" t="t" r="r" b="b"/>
              <a:pathLst>
                <a:path w="184213" h="160496" extrusionOk="0">
                  <a:moveTo>
                    <a:pt x="184213"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0" name="Google Shape;150;p35"/>
            <p:cNvSpPr/>
            <p:nvPr/>
          </p:nvSpPr>
          <p:spPr>
            <a:xfrm rot="5400000">
              <a:off x="2604212" y="2282781"/>
              <a:ext cx="83240" cy="86647"/>
            </a:xfrm>
            <a:custGeom>
              <a:avLst/>
              <a:gdLst/>
              <a:ahLst/>
              <a:cxnLst/>
              <a:rect l="l" t="t" r="r" b="b"/>
              <a:pathLst>
                <a:path w="184308" h="160496" extrusionOk="0">
                  <a:moveTo>
                    <a:pt x="184309"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1" name="Google Shape;151;p35"/>
            <p:cNvSpPr/>
            <p:nvPr/>
          </p:nvSpPr>
          <p:spPr>
            <a:xfrm rot="5400000">
              <a:off x="2604232" y="2739708"/>
              <a:ext cx="83200" cy="86647"/>
            </a:xfrm>
            <a:custGeom>
              <a:avLst/>
              <a:gdLst/>
              <a:ahLst/>
              <a:cxnLst/>
              <a:rect l="l" t="t" r="r" b="b"/>
              <a:pathLst>
                <a:path w="184213" h="160496" extrusionOk="0">
                  <a:moveTo>
                    <a:pt x="184213"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2" name="Google Shape;152;p35"/>
            <p:cNvSpPr/>
            <p:nvPr/>
          </p:nvSpPr>
          <p:spPr>
            <a:xfrm rot="5400000">
              <a:off x="2604232" y="3196603"/>
              <a:ext cx="83200" cy="86647"/>
            </a:xfrm>
            <a:custGeom>
              <a:avLst/>
              <a:gdLst/>
              <a:ahLst/>
              <a:cxnLst/>
              <a:rect l="l" t="t" r="r" b="b"/>
              <a:pathLst>
                <a:path w="184213" h="160496" extrusionOk="0">
                  <a:moveTo>
                    <a:pt x="184214"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3" name="Google Shape;153;p35"/>
            <p:cNvSpPr/>
            <p:nvPr/>
          </p:nvSpPr>
          <p:spPr>
            <a:xfrm rot="5400000">
              <a:off x="2604232" y="3653497"/>
              <a:ext cx="83200" cy="86647"/>
            </a:xfrm>
            <a:custGeom>
              <a:avLst/>
              <a:gdLst/>
              <a:ahLst/>
              <a:cxnLst/>
              <a:rect l="l" t="t" r="r" b="b"/>
              <a:pathLst>
                <a:path w="184213" h="160496" extrusionOk="0">
                  <a:moveTo>
                    <a:pt x="184214"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4" name="Google Shape;154;p35"/>
            <p:cNvSpPr/>
            <p:nvPr/>
          </p:nvSpPr>
          <p:spPr>
            <a:xfrm rot="5400000">
              <a:off x="2413109" y="3876609"/>
              <a:ext cx="83200" cy="86647"/>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5" name="Google Shape;155;p35"/>
            <p:cNvSpPr/>
            <p:nvPr/>
          </p:nvSpPr>
          <p:spPr>
            <a:xfrm rot="5400000">
              <a:off x="2413109" y="3419715"/>
              <a:ext cx="83200" cy="86647"/>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6" name="Google Shape;156;p35"/>
            <p:cNvSpPr/>
            <p:nvPr/>
          </p:nvSpPr>
          <p:spPr>
            <a:xfrm rot="5400000">
              <a:off x="2413109" y="2962820"/>
              <a:ext cx="83200" cy="86647"/>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7" name="Google Shape;157;p35"/>
            <p:cNvSpPr/>
            <p:nvPr/>
          </p:nvSpPr>
          <p:spPr>
            <a:xfrm rot="5400000">
              <a:off x="2413109" y="2505863"/>
              <a:ext cx="83200" cy="86647"/>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8" name="Google Shape;158;p35"/>
            <p:cNvSpPr/>
            <p:nvPr/>
          </p:nvSpPr>
          <p:spPr>
            <a:xfrm rot="5400000">
              <a:off x="2413109" y="2048968"/>
              <a:ext cx="83200" cy="86647"/>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9" name="Google Shape;159;p35"/>
            <p:cNvSpPr/>
            <p:nvPr/>
          </p:nvSpPr>
          <p:spPr>
            <a:xfrm rot="5400000">
              <a:off x="2413109" y="1592074"/>
              <a:ext cx="83200" cy="86647"/>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0" name="Google Shape;160;p35"/>
            <p:cNvSpPr/>
            <p:nvPr/>
          </p:nvSpPr>
          <p:spPr>
            <a:xfrm rot="5400000">
              <a:off x="2413109" y="1135179"/>
              <a:ext cx="83200" cy="86647"/>
            </a:xfrm>
            <a:custGeom>
              <a:avLst/>
              <a:gdLst/>
              <a:ahLst/>
              <a:cxnLst/>
              <a:rect l="l" t="t" r="r" b="b"/>
              <a:pathLst>
                <a:path w="184213" h="160496" extrusionOk="0">
                  <a:moveTo>
                    <a:pt x="0" y="0"/>
                  </a:moveTo>
                  <a:lnTo>
                    <a:pt x="184214"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1" name="Google Shape;161;p35"/>
            <p:cNvSpPr/>
            <p:nvPr/>
          </p:nvSpPr>
          <p:spPr>
            <a:xfrm rot="5400000">
              <a:off x="2413109" y="678285"/>
              <a:ext cx="83200" cy="86647"/>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2" name="Google Shape;162;p35"/>
            <p:cNvSpPr/>
            <p:nvPr/>
          </p:nvSpPr>
          <p:spPr>
            <a:xfrm rot="5400000">
              <a:off x="2413109" y="221389"/>
              <a:ext cx="83200" cy="86647"/>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3" name="Google Shape;163;p35"/>
            <p:cNvSpPr/>
            <p:nvPr/>
          </p:nvSpPr>
          <p:spPr>
            <a:xfrm rot="5400000">
              <a:off x="2221985" y="-1723"/>
              <a:ext cx="83200" cy="86647"/>
            </a:xfrm>
            <a:custGeom>
              <a:avLst/>
              <a:gdLst/>
              <a:ahLst/>
              <a:cxnLst/>
              <a:rect l="l" t="t" r="r" b="b"/>
              <a:pathLst>
                <a:path w="184213" h="160496" extrusionOk="0">
                  <a:moveTo>
                    <a:pt x="184214"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4" name="Google Shape;164;p35"/>
            <p:cNvSpPr/>
            <p:nvPr/>
          </p:nvSpPr>
          <p:spPr>
            <a:xfrm rot="5400000">
              <a:off x="2221985" y="455172"/>
              <a:ext cx="83200" cy="86647"/>
            </a:xfrm>
            <a:custGeom>
              <a:avLst/>
              <a:gdLst/>
              <a:ahLst/>
              <a:cxnLst/>
              <a:rect l="l" t="t" r="r" b="b"/>
              <a:pathLst>
                <a:path w="184213" h="160496" extrusionOk="0">
                  <a:moveTo>
                    <a:pt x="184214"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5" name="Google Shape;165;p35"/>
            <p:cNvSpPr/>
            <p:nvPr/>
          </p:nvSpPr>
          <p:spPr>
            <a:xfrm rot="5400000">
              <a:off x="2221985" y="912066"/>
              <a:ext cx="83200" cy="86647"/>
            </a:xfrm>
            <a:custGeom>
              <a:avLst/>
              <a:gdLst/>
              <a:ahLst/>
              <a:cxnLst/>
              <a:rect l="l" t="t" r="r" b="b"/>
              <a:pathLst>
                <a:path w="184213" h="160496" extrusionOk="0">
                  <a:moveTo>
                    <a:pt x="184214"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6" name="Google Shape;166;p35"/>
            <p:cNvSpPr/>
            <p:nvPr/>
          </p:nvSpPr>
          <p:spPr>
            <a:xfrm rot="5400000">
              <a:off x="2221985" y="1368961"/>
              <a:ext cx="83200" cy="86647"/>
            </a:xfrm>
            <a:custGeom>
              <a:avLst/>
              <a:gdLst/>
              <a:ahLst/>
              <a:cxnLst/>
              <a:rect l="l" t="t" r="r" b="b"/>
              <a:pathLst>
                <a:path w="184213" h="160496" extrusionOk="0">
                  <a:moveTo>
                    <a:pt x="184213"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7" name="Google Shape;167;p35"/>
            <p:cNvSpPr/>
            <p:nvPr/>
          </p:nvSpPr>
          <p:spPr>
            <a:xfrm rot="5400000">
              <a:off x="2221985" y="1825856"/>
              <a:ext cx="83200" cy="86647"/>
            </a:xfrm>
            <a:custGeom>
              <a:avLst/>
              <a:gdLst/>
              <a:ahLst/>
              <a:cxnLst/>
              <a:rect l="l" t="t" r="r" b="b"/>
              <a:pathLst>
                <a:path w="184213" h="160496" extrusionOk="0">
                  <a:moveTo>
                    <a:pt x="184213"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8" name="Google Shape;168;p35"/>
            <p:cNvSpPr/>
            <p:nvPr/>
          </p:nvSpPr>
          <p:spPr>
            <a:xfrm rot="5400000">
              <a:off x="2221965" y="2282781"/>
              <a:ext cx="83240" cy="86647"/>
            </a:xfrm>
            <a:custGeom>
              <a:avLst/>
              <a:gdLst/>
              <a:ahLst/>
              <a:cxnLst/>
              <a:rect l="l" t="t" r="r" b="b"/>
              <a:pathLst>
                <a:path w="184308" h="160496" extrusionOk="0">
                  <a:moveTo>
                    <a:pt x="184309"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9" name="Google Shape;169;p35"/>
            <p:cNvSpPr/>
            <p:nvPr/>
          </p:nvSpPr>
          <p:spPr>
            <a:xfrm rot="5400000">
              <a:off x="2221985" y="2739708"/>
              <a:ext cx="83200" cy="86647"/>
            </a:xfrm>
            <a:custGeom>
              <a:avLst/>
              <a:gdLst/>
              <a:ahLst/>
              <a:cxnLst/>
              <a:rect l="l" t="t" r="r" b="b"/>
              <a:pathLst>
                <a:path w="184213" h="160496" extrusionOk="0">
                  <a:moveTo>
                    <a:pt x="184213"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0" name="Google Shape;170;p35"/>
            <p:cNvSpPr/>
            <p:nvPr/>
          </p:nvSpPr>
          <p:spPr>
            <a:xfrm rot="5400000">
              <a:off x="2221985" y="3196603"/>
              <a:ext cx="83200" cy="86647"/>
            </a:xfrm>
            <a:custGeom>
              <a:avLst/>
              <a:gdLst/>
              <a:ahLst/>
              <a:cxnLst/>
              <a:rect l="l" t="t" r="r" b="b"/>
              <a:pathLst>
                <a:path w="184213" h="160496" extrusionOk="0">
                  <a:moveTo>
                    <a:pt x="184214"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1" name="Google Shape;171;p35"/>
            <p:cNvSpPr/>
            <p:nvPr/>
          </p:nvSpPr>
          <p:spPr>
            <a:xfrm rot="5400000">
              <a:off x="2221985" y="3653497"/>
              <a:ext cx="83200" cy="86647"/>
            </a:xfrm>
            <a:custGeom>
              <a:avLst/>
              <a:gdLst/>
              <a:ahLst/>
              <a:cxnLst/>
              <a:rect l="l" t="t" r="r" b="b"/>
              <a:pathLst>
                <a:path w="184213" h="160496" extrusionOk="0">
                  <a:moveTo>
                    <a:pt x="184214"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2" name="Google Shape;172;p35"/>
            <p:cNvSpPr/>
            <p:nvPr/>
          </p:nvSpPr>
          <p:spPr>
            <a:xfrm rot="5400000">
              <a:off x="2030862" y="3876609"/>
              <a:ext cx="83200" cy="86647"/>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3" name="Google Shape;173;p35"/>
            <p:cNvSpPr/>
            <p:nvPr/>
          </p:nvSpPr>
          <p:spPr>
            <a:xfrm rot="5400000">
              <a:off x="2030862" y="3419715"/>
              <a:ext cx="83200" cy="86647"/>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4" name="Google Shape;174;p35"/>
            <p:cNvSpPr/>
            <p:nvPr/>
          </p:nvSpPr>
          <p:spPr>
            <a:xfrm rot="5400000">
              <a:off x="2030862" y="2962820"/>
              <a:ext cx="83200" cy="86647"/>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5" name="Google Shape;175;p35"/>
            <p:cNvSpPr/>
            <p:nvPr/>
          </p:nvSpPr>
          <p:spPr>
            <a:xfrm rot="5400000">
              <a:off x="2030862" y="2505863"/>
              <a:ext cx="83200" cy="86647"/>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6" name="Google Shape;176;p35"/>
            <p:cNvSpPr/>
            <p:nvPr/>
          </p:nvSpPr>
          <p:spPr>
            <a:xfrm rot="5400000">
              <a:off x="2030862" y="2048968"/>
              <a:ext cx="83200" cy="86647"/>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7" name="Google Shape;177;p35"/>
            <p:cNvSpPr/>
            <p:nvPr/>
          </p:nvSpPr>
          <p:spPr>
            <a:xfrm rot="5400000">
              <a:off x="2030862" y="1592074"/>
              <a:ext cx="83200" cy="86647"/>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8" name="Google Shape;178;p35"/>
            <p:cNvSpPr/>
            <p:nvPr/>
          </p:nvSpPr>
          <p:spPr>
            <a:xfrm rot="5400000">
              <a:off x="2030862" y="1135179"/>
              <a:ext cx="83200" cy="86647"/>
            </a:xfrm>
            <a:custGeom>
              <a:avLst/>
              <a:gdLst/>
              <a:ahLst/>
              <a:cxnLst/>
              <a:rect l="l" t="t" r="r" b="b"/>
              <a:pathLst>
                <a:path w="184213" h="160496" extrusionOk="0">
                  <a:moveTo>
                    <a:pt x="0" y="0"/>
                  </a:moveTo>
                  <a:lnTo>
                    <a:pt x="184214"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9" name="Google Shape;179;p35"/>
            <p:cNvSpPr/>
            <p:nvPr/>
          </p:nvSpPr>
          <p:spPr>
            <a:xfrm rot="5400000">
              <a:off x="2030862" y="678285"/>
              <a:ext cx="83200" cy="86647"/>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0" name="Google Shape;180;p35"/>
            <p:cNvSpPr/>
            <p:nvPr/>
          </p:nvSpPr>
          <p:spPr>
            <a:xfrm rot="5400000">
              <a:off x="2030862" y="221389"/>
              <a:ext cx="83200" cy="86647"/>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1" name="Google Shape;181;p35"/>
            <p:cNvSpPr/>
            <p:nvPr/>
          </p:nvSpPr>
          <p:spPr>
            <a:xfrm rot="5400000">
              <a:off x="1839738" y="-1723"/>
              <a:ext cx="83200" cy="86647"/>
            </a:xfrm>
            <a:custGeom>
              <a:avLst/>
              <a:gdLst/>
              <a:ahLst/>
              <a:cxnLst/>
              <a:rect l="l" t="t" r="r" b="b"/>
              <a:pathLst>
                <a:path w="184213" h="160496" extrusionOk="0">
                  <a:moveTo>
                    <a:pt x="184214"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2" name="Google Shape;182;p35"/>
            <p:cNvSpPr/>
            <p:nvPr/>
          </p:nvSpPr>
          <p:spPr>
            <a:xfrm rot="5400000">
              <a:off x="1839738" y="455172"/>
              <a:ext cx="83200" cy="86647"/>
            </a:xfrm>
            <a:custGeom>
              <a:avLst/>
              <a:gdLst/>
              <a:ahLst/>
              <a:cxnLst/>
              <a:rect l="l" t="t" r="r" b="b"/>
              <a:pathLst>
                <a:path w="184213" h="160496" extrusionOk="0">
                  <a:moveTo>
                    <a:pt x="184214"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3" name="Google Shape;183;p35"/>
            <p:cNvSpPr/>
            <p:nvPr/>
          </p:nvSpPr>
          <p:spPr>
            <a:xfrm rot="5400000">
              <a:off x="1839738" y="912066"/>
              <a:ext cx="83200" cy="86647"/>
            </a:xfrm>
            <a:custGeom>
              <a:avLst/>
              <a:gdLst/>
              <a:ahLst/>
              <a:cxnLst/>
              <a:rect l="l" t="t" r="r" b="b"/>
              <a:pathLst>
                <a:path w="184213" h="160496" extrusionOk="0">
                  <a:moveTo>
                    <a:pt x="184214"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4" name="Google Shape;184;p35"/>
            <p:cNvSpPr/>
            <p:nvPr/>
          </p:nvSpPr>
          <p:spPr>
            <a:xfrm rot="5400000">
              <a:off x="1839738" y="1368961"/>
              <a:ext cx="83200" cy="86647"/>
            </a:xfrm>
            <a:custGeom>
              <a:avLst/>
              <a:gdLst/>
              <a:ahLst/>
              <a:cxnLst/>
              <a:rect l="l" t="t" r="r" b="b"/>
              <a:pathLst>
                <a:path w="184213" h="160496" extrusionOk="0">
                  <a:moveTo>
                    <a:pt x="184213"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5" name="Google Shape;185;p35"/>
            <p:cNvSpPr/>
            <p:nvPr/>
          </p:nvSpPr>
          <p:spPr>
            <a:xfrm rot="5400000">
              <a:off x="1839738" y="1825856"/>
              <a:ext cx="83200" cy="86647"/>
            </a:xfrm>
            <a:custGeom>
              <a:avLst/>
              <a:gdLst/>
              <a:ahLst/>
              <a:cxnLst/>
              <a:rect l="l" t="t" r="r" b="b"/>
              <a:pathLst>
                <a:path w="184213" h="160496" extrusionOk="0">
                  <a:moveTo>
                    <a:pt x="184213"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6" name="Google Shape;186;p35"/>
            <p:cNvSpPr/>
            <p:nvPr/>
          </p:nvSpPr>
          <p:spPr>
            <a:xfrm rot="5400000">
              <a:off x="1839718" y="2282781"/>
              <a:ext cx="83240" cy="86647"/>
            </a:xfrm>
            <a:custGeom>
              <a:avLst/>
              <a:gdLst/>
              <a:ahLst/>
              <a:cxnLst/>
              <a:rect l="l" t="t" r="r" b="b"/>
              <a:pathLst>
                <a:path w="184308" h="160496" extrusionOk="0">
                  <a:moveTo>
                    <a:pt x="184309"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7" name="Google Shape;187;p35"/>
            <p:cNvSpPr/>
            <p:nvPr/>
          </p:nvSpPr>
          <p:spPr>
            <a:xfrm rot="5400000">
              <a:off x="1839738" y="2739708"/>
              <a:ext cx="83200" cy="86647"/>
            </a:xfrm>
            <a:custGeom>
              <a:avLst/>
              <a:gdLst/>
              <a:ahLst/>
              <a:cxnLst/>
              <a:rect l="l" t="t" r="r" b="b"/>
              <a:pathLst>
                <a:path w="184213" h="160496" extrusionOk="0">
                  <a:moveTo>
                    <a:pt x="184213"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8" name="Google Shape;188;p35"/>
            <p:cNvSpPr/>
            <p:nvPr/>
          </p:nvSpPr>
          <p:spPr>
            <a:xfrm rot="5400000">
              <a:off x="1839738" y="3196603"/>
              <a:ext cx="83200" cy="86647"/>
            </a:xfrm>
            <a:custGeom>
              <a:avLst/>
              <a:gdLst/>
              <a:ahLst/>
              <a:cxnLst/>
              <a:rect l="l" t="t" r="r" b="b"/>
              <a:pathLst>
                <a:path w="184213" h="160496" extrusionOk="0">
                  <a:moveTo>
                    <a:pt x="184214"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9" name="Google Shape;189;p35"/>
            <p:cNvSpPr/>
            <p:nvPr/>
          </p:nvSpPr>
          <p:spPr>
            <a:xfrm rot="5400000">
              <a:off x="1839738" y="3653497"/>
              <a:ext cx="83200" cy="86647"/>
            </a:xfrm>
            <a:custGeom>
              <a:avLst/>
              <a:gdLst/>
              <a:ahLst/>
              <a:cxnLst/>
              <a:rect l="l" t="t" r="r" b="b"/>
              <a:pathLst>
                <a:path w="184213" h="160496" extrusionOk="0">
                  <a:moveTo>
                    <a:pt x="184214"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0" name="Google Shape;190;p35"/>
            <p:cNvSpPr/>
            <p:nvPr/>
          </p:nvSpPr>
          <p:spPr>
            <a:xfrm rot="5400000">
              <a:off x="1648615" y="3876609"/>
              <a:ext cx="83200" cy="86647"/>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1" name="Google Shape;191;p35"/>
            <p:cNvSpPr/>
            <p:nvPr/>
          </p:nvSpPr>
          <p:spPr>
            <a:xfrm rot="5400000">
              <a:off x="1648615" y="3419715"/>
              <a:ext cx="83200" cy="86647"/>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2" name="Google Shape;192;p35"/>
            <p:cNvSpPr/>
            <p:nvPr/>
          </p:nvSpPr>
          <p:spPr>
            <a:xfrm rot="5400000">
              <a:off x="1648615" y="2962820"/>
              <a:ext cx="83200" cy="86647"/>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3" name="Google Shape;193;p35"/>
            <p:cNvSpPr/>
            <p:nvPr/>
          </p:nvSpPr>
          <p:spPr>
            <a:xfrm rot="5400000">
              <a:off x="1648615" y="2505863"/>
              <a:ext cx="83200" cy="86647"/>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4" name="Google Shape;194;p35"/>
            <p:cNvSpPr/>
            <p:nvPr/>
          </p:nvSpPr>
          <p:spPr>
            <a:xfrm rot="5400000">
              <a:off x="1648615" y="2048968"/>
              <a:ext cx="83200" cy="86647"/>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5" name="Google Shape;195;p35"/>
            <p:cNvSpPr/>
            <p:nvPr/>
          </p:nvSpPr>
          <p:spPr>
            <a:xfrm rot="5400000">
              <a:off x="1648615" y="1592074"/>
              <a:ext cx="83200" cy="86647"/>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6" name="Google Shape;196;p35"/>
            <p:cNvSpPr/>
            <p:nvPr/>
          </p:nvSpPr>
          <p:spPr>
            <a:xfrm rot="5400000">
              <a:off x="1648615" y="1135179"/>
              <a:ext cx="83200" cy="86647"/>
            </a:xfrm>
            <a:custGeom>
              <a:avLst/>
              <a:gdLst/>
              <a:ahLst/>
              <a:cxnLst/>
              <a:rect l="l" t="t" r="r" b="b"/>
              <a:pathLst>
                <a:path w="184213" h="160496" extrusionOk="0">
                  <a:moveTo>
                    <a:pt x="0" y="0"/>
                  </a:moveTo>
                  <a:lnTo>
                    <a:pt x="184214"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7" name="Google Shape;197;p35"/>
            <p:cNvSpPr/>
            <p:nvPr/>
          </p:nvSpPr>
          <p:spPr>
            <a:xfrm rot="5400000">
              <a:off x="1648615" y="678285"/>
              <a:ext cx="83200" cy="86647"/>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8" name="Google Shape;198;p35"/>
            <p:cNvSpPr/>
            <p:nvPr/>
          </p:nvSpPr>
          <p:spPr>
            <a:xfrm rot="5400000">
              <a:off x="1648615" y="221389"/>
              <a:ext cx="83200" cy="86647"/>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9" name="Google Shape;199;p35"/>
            <p:cNvSpPr/>
            <p:nvPr/>
          </p:nvSpPr>
          <p:spPr>
            <a:xfrm rot="5400000">
              <a:off x="1457492" y="-1723"/>
              <a:ext cx="83200" cy="86647"/>
            </a:xfrm>
            <a:custGeom>
              <a:avLst/>
              <a:gdLst/>
              <a:ahLst/>
              <a:cxnLst/>
              <a:rect l="l" t="t" r="r" b="b"/>
              <a:pathLst>
                <a:path w="184213" h="160496" extrusionOk="0">
                  <a:moveTo>
                    <a:pt x="184214"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0" name="Google Shape;200;p35"/>
            <p:cNvSpPr/>
            <p:nvPr/>
          </p:nvSpPr>
          <p:spPr>
            <a:xfrm rot="5400000">
              <a:off x="1457492" y="455172"/>
              <a:ext cx="83200" cy="86647"/>
            </a:xfrm>
            <a:custGeom>
              <a:avLst/>
              <a:gdLst/>
              <a:ahLst/>
              <a:cxnLst/>
              <a:rect l="l" t="t" r="r" b="b"/>
              <a:pathLst>
                <a:path w="184213" h="160496" extrusionOk="0">
                  <a:moveTo>
                    <a:pt x="184214"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1" name="Google Shape;201;p35"/>
            <p:cNvSpPr/>
            <p:nvPr/>
          </p:nvSpPr>
          <p:spPr>
            <a:xfrm rot="5400000">
              <a:off x="1457492" y="912066"/>
              <a:ext cx="83200" cy="86647"/>
            </a:xfrm>
            <a:custGeom>
              <a:avLst/>
              <a:gdLst/>
              <a:ahLst/>
              <a:cxnLst/>
              <a:rect l="l" t="t" r="r" b="b"/>
              <a:pathLst>
                <a:path w="184213" h="160496" extrusionOk="0">
                  <a:moveTo>
                    <a:pt x="184214"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2" name="Google Shape;202;p35"/>
            <p:cNvSpPr/>
            <p:nvPr/>
          </p:nvSpPr>
          <p:spPr>
            <a:xfrm rot="5400000">
              <a:off x="1457492" y="1368961"/>
              <a:ext cx="83200" cy="86647"/>
            </a:xfrm>
            <a:custGeom>
              <a:avLst/>
              <a:gdLst/>
              <a:ahLst/>
              <a:cxnLst/>
              <a:rect l="l" t="t" r="r" b="b"/>
              <a:pathLst>
                <a:path w="184213" h="160496" extrusionOk="0">
                  <a:moveTo>
                    <a:pt x="184213"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3" name="Google Shape;203;p35"/>
            <p:cNvSpPr/>
            <p:nvPr/>
          </p:nvSpPr>
          <p:spPr>
            <a:xfrm rot="5400000">
              <a:off x="1457492" y="1825856"/>
              <a:ext cx="83200" cy="86647"/>
            </a:xfrm>
            <a:custGeom>
              <a:avLst/>
              <a:gdLst/>
              <a:ahLst/>
              <a:cxnLst/>
              <a:rect l="l" t="t" r="r" b="b"/>
              <a:pathLst>
                <a:path w="184213" h="160496" extrusionOk="0">
                  <a:moveTo>
                    <a:pt x="184213"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4" name="Google Shape;204;p35"/>
            <p:cNvSpPr/>
            <p:nvPr/>
          </p:nvSpPr>
          <p:spPr>
            <a:xfrm rot="5400000">
              <a:off x="1457472" y="2282781"/>
              <a:ext cx="83240" cy="86647"/>
            </a:xfrm>
            <a:custGeom>
              <a:avLst/>
              <a:gdLst/>
              <a:ahLst/>
              <a:cxnLst/>
              <a:rect l="l" t="t" r="r" b="b"/>
              <a:pathLst>
                <a:path w="184308" h="160496" extrusionOk="0">
                  <a:moveTo>
                    <a:pt x="184309"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5" name="Google Shape;205;p35"/>
            <p:cNvSpPr/>
            <p:nvPr/>
          </p:nvSpPr>
          <p:spPr>
            <a:xfrm rot="5400000">
              <a:off x="1457492" y="2739708"/>
              <a:ext cx="83200" cy="86647"/>
            </a:xfrm>
            <a:custGeom>
              <a:avLst/>
              <a:gdLst/>
              <a:ahLst/>
              <a:cxnLst/>
              <a:rect l="l" t="t" r="r" b="b"/>
              <a:pathLst>
                <a:path w="184213" h="160496" extrusionOk="0">
                  <a:moveTo>
                    <a:pt x="184213"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6" name="Google Shape;206;p35"/>
            <p:cNvSpPr/>
            <p:nvPr/>
          </p:nvSpPr>
          <p:spPr>
            <a:xfrm rot="5400000">
              <a:off x="1457492" y="3196603"/>
              <a:ext cx="83200" cy="86647"/>
            </a:xfrm>
            <a:custGeom>
              <a:avLst/>
              <a:gdLst/>
              <a:ahLst/>
              <a:cxnLst/>
              <a:rect l="l" t="t" r="r" b="b"/>
              <a:pathLst>
                <a:path w="184213" h="160496" extrusionOk="0">
                  <a:moveTo>
                    <a:pt x="184214"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7" name="Google Shape;207;p35"/>
            <p:cNvSpPr/>
            <p:nvPr/>
          </p:nvSpPr>
          <p:spPr>
            <a:xfrm rot="5400000">
              <a:off x="1457492" y="3653497"/>
              <a:ext cx="83200" cy="86647"/>
            </a:xfrm>
            <a:custGeom>
              <a:avLst/>
              <a:gdLst/>
              <a:ahLst/>
              <a:cxnLst/>
              <a:rect l="l" t="t" r="r" b="b"/>
              <a:pathLst>
                <a:path w="184213" h="160496" extrusionOk="0">
                  <a:moveTo>
                    <a:pt x="184214"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8" name="Google Shape;208;p35"/>
            <p:cNvSpPr/>
            <p:nvPr/>
          </p:nvSpPr>
          <p:spPr>
            <a:xfrm rot="5400000">
              <a:off x="1266329" y="3876583"/>
              <a:ext cx="83200" cy="86699"/>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9" name="Google Shape;209;p35"/>
            <p:cNvSpPr/>
            <p:nvPr/>
          </p:nvSpPr>
          <p:spPr>
            <a:xfrm rot="5400000">
              <a:off x="1266329" y="3419689"/>
              <a:ext cx="83200" cy="86699"/>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0" name="Google Shape;210;p35"/>
            <p:cNvSpPr/>
            <p:nvPr/>
          </p:nvSpPr>
          <p:spPr>
            <a:xfrm rot="5400000">
              <a:off x="1266329" y="2962794"/>
              <a:ext cx="83200" cy="86699"/>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1" name="Google Shape;211;p35"/>
            <p:cNvSpPr/>
            <p:nvPr/>
          </p:nvSpPr>
          <p:spPr>
            <a:xfrm rot="5400000">
              <a:off x="1266329" y="2505837"/>
              <a:ext cx="83200" cy="86699"/>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2" name="Google Shape;212;p35"/>
            <p:cNvSpPr/>
            <p:nvPr/>
          </p:nvSpPr>
          <p:spPr>
            <a:xfrm rot="5400000">
              <a:off x="1266329" y="2048942"/>
              <a:ext cx="83200" cy="86699"/>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3" name="Google Shape;213;p35"/>
            <p:cNvSpPr/>
            <p:nvPr/>
          </p:nvSpPr>
          <p:spPr>
            <a:xfrm rot="5400000">
              <a:off x="1266329" y="1592048"/>
              <a:ext cx="83200" cy="86699"/>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4" name="Google Shape;214;p35"/>
            <p:cNvSpPr/>
            <p:nvPr/>
          </p:nvSpPr>
          <p:spPr>
            <a:xfrm rot="5400000">
              <a:off x="1266329" y="1135153"/>
              <a:ext cx="83200" cy="86699"/>
            </a:xfrm>
            <a:custGeom>
              <a:avLst/>
              <a:gdLst/>
              <a:ahLst/>
              <a:cxnLst/>
              <a:rect l="l" t="t" r="r" b="b"/>
              <a:pathLst>
                <a:path w="184213" h="160591" extrusionOk="0">
                  <a:moveTo>
                    <a:pt x="0" y="0"/>
                  </a:moveTo>
                  <a:lnTo>
                    <a:pt x="184214"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5" name="Google Shape;215;p35"/>
            <p:cNvSpPr/>
            <p:nvPr/>
          </p:nvSpPr>
          <p:spPr>
            <a:xfrm rot="5400000">
              <a:off x="1266329" y="678259"/>
              <a:ext cx="83200" cy="86699"/>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6" name="Google Shape;216;p35"/>
            <p:cNvSpPr/>
            <p:nvPr/>
          </p:nvSpPr>
          <p:spPr>
            <a:xfrm rot="5400000">
              <a:off x="1266329" y="221363"/>
              <a:ext cx="83200" cy="86699"/>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7" name="Google Shape;217;p35"/>
            <p:cNvSpPr/>
            <p:nvPr/>
          </p:nvSpPr>
          <p:spPr>
            <a:xfrm rot="5400000">
              <a:off x="1075169" y="-1723"/>
              <a:ext cx="83200" cy="86647"/>
            </a:xfrm>
            <a:custGeom>
              <a:avLst/>
              <a:gdLst/>
              <a:ahLst/>
              <a:cxnLst/>
              <a:rect l="l" t="t" r="r" b="b"/>
              <a:pathLst>
                <a:path w="184213" h="160496" extrusionOk="0">
                  <a:moveTo>
                    <a:pt x="184214"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8" name="Google Shape;218;p35"/>
            <p:cNvSpPr/>
            <p:nvPr/>
          </p:nvSpPr>
          <p:spPr>
            <a:xfrm rot="5400000">
              <a:off x="1075169" y="455172"/>
              <a:ext cx="83200" cy="86647"/>
            </a:xfrm>
            <a:custGeom>
              <a:avLst/>
              <a:gdLst/>
              <a:ahLst/>
              <a:cxnLst/>
              <a:rect l="l" t="t" r="r" b="b"/>
              <a:pathLst>
                <a:path w="184213" h="160496" extrusionOk="0">
                  <a:moveTo>
                    <a:pt x="184214"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9" name="Google Shape;219;p35"/>
            <p:cNvSpPr/>
            <p:nvPr/>
          </p:nvSpPr>
          <p:spPr>
            <a:xfrm rot="5400000">
              <a:off x="1075169" y="912066"/>
              <a:ext cx="83200" cy="86647"/>
            </a:xfrm>
            <a:custGeom>
              <a:avLst/>
              <a:gdLst/>
              <a:ahLst/>
              <a:cxnLst/>
              <a:rect l="l" t="t" r="r" b="b"/>
              <a:pathLst>
                <a:path w="184213" h="160496" extrusionOk="0">
                  <a:moveTo>
                    <a:pt x="184214"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0" name="Google Shape;220;p35"/>
            <p:cNvSpPr/>
            <p:nvPr/>
          </p:nvSpPr>
          <p:spPr>
            <a:xfrm rot="5400000">
              <a:off x="1075169" y="1368961"/>
              <a:ext cx="83200" cy="86647"/>
            </a:xfrm>
            <a:custGeom>
              <a:avLst/>
              <a:gdLst/>
              <a:ahLst/>
              <a:cxnLst/>
              <a:rect l="l" t="t" r="r" b="b"/>
              <a:pathLst>
                <a:path w="184213" h="160496" extrusionOk="0">
                  <a:moveTo>
                    <a:pt x="184213"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1" name="Google Shape;221;p35"/>
            <p:cNvSpPr/>
            <p:nvPr/>
          </p:nvSpPr>
          <p:spPr>
            <a:xfrm rot="5400000">
              <a:off x="1075169" y="1825856"/>
              <a:ext cx="83200" cy="86647"/>
            </a:xfrm>
            <a:custGeom>
              <a:avLst/>
              <a:gdLst/>
              <a:ahLst/>
              <a:cxnLst/>
              <a:rect l="l" t="t" r="r" b="b"/>
              <a:pathLst>
                <a:path w="184213" h="160496" extrusionOk="0">
                  <a:moveTo>
                    <a:pt x="184213"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2" name="Google Shape;222;p35"/>
            <p:cNvSpPr/>
            <p:nvPr/>
          </p:nvSpPr>
          <p:spPr>
            <a:xfrm rot="5400000">
              <a:off x="1075149" y="2282781"/>
              <a:ext cx="83240" cy="86647"/>
            </a:xfrm>
            <a:custGeom>
              <a:avLst/>
              <a:gdLst/>
              <a:ahLst/>
              <a:cxnLst/>
              <a:rect l="l" t="t" r="r" b="b"/>
              <a:pathLst>
                <a:path w="184308" h="160496" extrusionOk="0">
                  <a:moveTo>
                    <a:pt x="184309"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3" name="Google Shape;223;p35"/>
            <p:cNvSpPr/>
            <p:nvPr/>
          </p:nvSpPr>
          <p:spPr>
            <a:xfrm rot="5400000">
              <a:off x="1075169" y="2739708"/>
              <a:ext cx="83200" cy="86647"/>
            </a:xfrm>
            <a:custGeom>
              <a:avLst/>
              <a:gdLst/>
              <a:ahLst/>
              <a:cxnLst/>
              <a:rect l="l" t="t" r="r" b="b"/>
              <a:pathLst>
                <a:path w="184213" h="160496" extrusionOk="0">
                  <a:moveTo>
                    <a:pt x="184213"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4" name="Google Shape;224;p35"/>
            <p:cNvSpPr/>
            <p:nvPr/>
          </p:nvSpPr>
          <p:spPr>
            <a:xfrm rot="5400000">
              <a:off x="1075169" y="3196603"/>
              <a:ext cx="83200" cy="86647"/>
            </a:xfrm>
            <a:custGeom>
              <a:avLst/>
              <a:gdLst/>
              <a:ahLst/>
              <a:cxnLst/>
              <a:rect l="l" t="t" r="r" b="b"/>
              <a:pathLst>
                <a:path w="184213" h="160496" extrusionOk="0">
                  <a:moveTo>
                    <a:pt x="184214"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5" name="Google Shape;225;p35"/>
            <p:cNvSpPr/>
            <p:nvPr/>
          </p:nvSpPr>
          <p:spPr>
            <a:xfrm rot="5400000">
              <a:off x="1075169" y="3653497"/>
              <a:ext cx="83200" cy="86647"/>
            </a:xfrm>
            <a:custGeom>
              <a:avLst/>
              <a:gdLst/>
              <a:ahLst/>
              <a:cxnLst/>
              <a:rect l="l" t="t" r="r" b="b"/>
              <a:pathLst>
                <a:path w="184213" h="160496" extrusionOk="0">
                  <a:moveTo>
                    <a:pt x="184214"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6" name="Google Shape;226;p35"/>
            <p:cNvSpPr/>
            <p:nvPr/>
          </p:nvSpPr>
          <p:spPr>
            <a:xfrm rot="5400000">
              <a:off x="884046" y="3876609"/>
              <a:ext cx="83200" cy="86647"/>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7" name="Google Shape;227;p35"/>
            <p:cNvSpPr/>
            <p:nvPr/>
          </p:nvSpPr>
          <p:spPr>
            <a:xfrm rot="5400000">
              <a:off x="884046" y="3419715"/>
              <a:ext cx="83200" cy="86647"/>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8" name="Google Shape;228;p35"/>
            <p:cNvSpPr/>
            <p:nvPr/>
          </p:nvSpPr>
          <p:spPr>
            <a:xfrm rot="5400000">
              <a:off x="884046" y="2962820"/>
              <a:ext cx="83200" cy="86647"/>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9" name="Google Shape;229;p35"/>
            <p:cNvSpPr/>
            <p:nvPr/>
          </p:nvSpPr>
          <p:spPr>
            <a:xfrm rot="5400000">
              <a:off x="884046" y="2505863"/>
              <a:ext cx="83200" cy="86647"/>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0" name="Google Shape;230;p35"/>
            <p:cNvSpPr/>
            <p:nvPr/>
          </p:nvSpPr>
          <p:spPr>
            <a:xfrm rot="5400000">
              <a:off x="884046" y="2048968"/>
              <a:ext cx="83200" cy="86647"/>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1" name="Google Shape;231;p35"/>
            <p:cNvSpPr/>
            <p:nvPr/>
          </p:nvSpPr>
          <p:spPr>
            <a:xfrm rot="5400000">
              <a:off x="884046" y="1592074"/>
              <a:ext cx="83200" cy="86647"/>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2" name="Google Shape;232;p35"/>
            <p:cNvSpPr/>
            <p:nvPr/>
          </p:nvSpPr>
          <p:spPr>
            <a:xfrm rot="5400000">
              <a:off x="884046" y="1135179"/>
              <a:ext cx="83200" cy="86647"/>
            </a:xfrm>
            <a:custGeom>
              <a:avLst/>
              <a:gdLst/>
              <a:ahLst/>
              <a:cxnLst/>
              <a:rect l="l" t="t" r="r" b="b"/>
              <a:pathLst>
                <a:path w="184213" h="160496" extrusionOk="0">
                  <a:moveTo>
                    <a:pt x="0" y="0"/>
                  </a:moveTo>
                  <a:lnTo>
                    <a:pt x="184214"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3" name="Google Shape;233;p35"/>
            <p:cNvSpPr/>
            <p:nvPr/>
          </p:nvSpPr>
          <p:spPr>
            <a:xfrm rot="5400000">
              <a:off x="884046" y="678285"/>
              <a:ext cx="83200" cy="86647"/>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4" name="Google Shape;234;p35"/>
            <p:cNvSpPr/>
            <p:nvPr/>
          </p:nvSpPr>
          <p:spPr>
            <a:xfrm rot="5400000">
              <a:off x="884046" y="221389"/>
              <a:ext cx="83200" cy="86647"/>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5" name="Google Shape;235;p35"/>
            <p:cNvSpPr/>
            <p:nvPr/>
          </p:nvSpPr>
          <p:spPr>
            <a:xfrm rot="5400000">
              <a:off x="692922" y="-1723"/>
              <a:ext cx="83200" cy="86647"/>
            </a:xfrm>
            <a:custGeom>
              <a:avLst/>
              <a:gdLst/>
              <a:ahLst/>
              <a:cxnLst/>
              <a:rect l="l" t="t" r="r" b="b"/>
              <a:pathLst>
                <a:path w="184213" h="160496" extrusionOk="0">
                  <a:moveTo>
                    <a:pt x="184214"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6" name="Google Shape;236;p35"/>
            <p:cNvSpPr/>
            <p:nvPr/>
          </p:nvSpPr>
          <p:spPr>
            <a:xfrm rot="5400000">
              <a:off x="692922" y="455172"/>
              <a:ext cx="83200" cy="86647"/>
            </a:xfrm>
            <a:custGeom>
              <a:avLst/>
              <a:gdLst/>
              <a:ahLst/>
              <a:cxnLst/>
              <a:rect l="l" t="t" r="r" b="b"/>
              <a:pathLst>
                <a:path w="184213" h="160496" extrusionOk="0">
                  <a:moveTo>
                    <a:pt x="184214"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7" name="Google Shape;237;p35"/>
            <p:cNvSpPr/>
            <p:nvPr/>
          </p:nvSpPr>
          <p:spPr>
            <a:xfrm rot="5400000">
              <a:off x="692922" y="912066"/>
              <a:ext cx="83200" cy="86647"/>
            </a:xfrm>
            <a:custGeom>
              <a:avLst/>
              <a:gdLst/>
              <a:ahLst/>
              <a:cxnLst/>
              <a:rect l="l" t="t" r="r" b="b"/>
              <a:pathLst>
                <a:path w="184213" h="160496" extrusionOk="0">
                  <a:moveTo>
                    <a:pt x="184214"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8" name="Google Shape;238;p35"/>
            <p:cNvSpPr/>
            <p:nvPr/>
          </p:nvSpPr>
          <p:spPr>
            <a:xfrm rot="5400000">
              <a:off x="692922" y="1368961"/>
              <a:ext cx="83200" cy="86647"/>
            </a:xfrm>
            <a:custGeom>
              <a:avLst/>
              <a:gdLst/>
              <a:ahLst/>
              <a:cxnLst/>
              <a:rect l="l" t="t" r="r" b="b"/>
              <a:pathLst>
                <a:path w="184213" h="160496" extrusionOk="0">
                  <a:moveTo>
                    <a:pt x="184213"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9" name="Google Shape;239;p35"/>
            <p:cNvSpPr/>
            <p:nvPr/>
          </p:nvSpPr>
          <p:spPr>
            <a:xfrm rot="5400000">
              <a:off x="692922" y="1825856"/>
              <a:ext cx="83200" cy="86647"/>
            </a:xfrm>
            <a:custGeom>
              <a:avLst/>
              <a:gdLst/>
              <a:ahLst/>
              <a:cxnLst/>
              <a:rect l="l" t="t" r="r" b="b"/>
              <a:pathLst>
                <a:path w="184213" h="160496" extrusionOk="0">
                  <a:moveTo>
                    <a:pt x="184213"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0" name="Google Shape;240;p35"/>
            <p:cNvSpPr/>
            <p:nvPr/>
          </p:nvSpPr>
          <p:spPr>
            <a:xfrm rot="5400000">
              <a:off x="692902" y="2282781"/>
              <a:ext cx="83240" cy="86647"/>
            </a:xfrm>
            <a:custGeom>
              <a:avLst/>
              <a:gdLst/>
              <a:ahLst/>
              <a:cxnLst/>
              <a:rect l="l" t="t" r="r" b="b"/>
              <a:pathLst>
                <a:path w="184308" h="160496" extrusionOk="0">
                  <a:moveTo>
                    <a:pt x="184309"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1" name="Google Shape;241;p35"/>
            <p:cNvSpPr/>
            <p:nvPr/>
          </p:nvSpPr>
          <p:spPr>
            <a:xfrm rot="5400000">
              <a:off x="692922" y="2739708"/>
              <a:ext cx="83200" cy="86647"/>
            </a:xfrm>
            <a:custGeom>
              <a:avLst/>
              <a:gdLst/>
              <a:ahLst/>
              <a:cxnLst/>
              <a:rect l="l" t="t" r="r" b="b"/>
              <a:pathLst>
                <a:path w="184213" h="160496" extrusionOk="0">
                  <a:moveTo>
                    <a:pt x="184213"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2" name="Google Shape;242;p35"/>
            <p:cNvSpPr/>
            <p:nvPr/>
          </p:nvSpPr>
          <p:spPr>
            <a:xfrm rot="5400000">
              <a:off x="692922" y="3196603"/>
              <a:ext cx="83200" cy="86647"/>
            </a:xfrm>
            <a:custGeom>
              <a:avLst/>
              <a:gdLst/>
              <a:ahLst/>
              <a:cxnLst/>
              <a:rect l="l" t="t" r="r" b="b"/>
              <a:pathLst>
                <a:path w="184213" h="160496" extrusionOk="0">
                  <a:moveTo>
                    <a:pt x="184214"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3" name="Google Shape;243;p35"/>
            <p:cNvSpPr/>
            <p:nvPr/>
          </p:nvSpPr>
          <p:spPr>
            <a:xfrm rot="5400000">
              <a:off x="692922" y="3653497"/>
              <a:ext cx="83200" cy="86647"/>
            </a:xfrm>
            <a:custGeom>
              <a:avLst/>
              <a:gdLst/>
              <a:ahLst/>
              <a:cxnLst/>
              <a:rect l="l" t="t" r="r" b="b"/>
              <a:pathLst>
                <a:path w="184213" h="160496" extrusionOk="0">
                  <a:moveTo>
                    <a:pt x="184214"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4" name="Google Shape;244;p35"/>
            <p:cNvSpPr/>
            <p:nvPr/>
          </p:nvSpPr>
          <p:spPr>
            <a:xfrm rot="5400000">
              <a:off x="501799" y="3876609"/>
              <a:ext cx="83200" cy="86647"/>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5" name="Google Shape;245;p35"/>
            <p:cNvSpPr/>
            <p:nvPr/>
          </p:nvSpPr>
          <p:spPr>
            <a:xfrm rot="5400000">
              <a:off x="501799" y="3419715"/>
              <a:ext cx="83200" cy="86647"/>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6" name="Google Shape;246;p35"/>
            <p:cNvSpPr/>
            <p:nvPr/>
          </p:nvSpPr>
          <p:spPr>
            <a:xfrm rot="5400000">
              <a:off x="501799" y="2962820"/>
              <a:ext cx="83200" cy="86647"/>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7" name="Google Shape;247;p35"/>
            <p:cNvSpPr/>
            <p:nvPr/>
          </p:nvSpPr>
          <p:spPr>
            <a:xfrm rot="5400000">
              <a:off x="501799" y="2505863"/>
              <a:ext cx="83200" cy="86647"/>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8" name="Google Shape;248;p35"/>
            <p:cNvSpPr/>
            <p:nvPr/>
          </p:nvSpPr>
          <p:spPr>
            <a:xfrm rot="5400000">
              <a:off x="501799" y="2048968"/>
              <a:ext cx="83200" cy="86647"/>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9" name="Google Shape;249;p35"/>
            <p:cNvSpPr/>
            <p:nvPr/>
          </p:nvSpPr>
          <p:spPr>
            <a:xfrm rot="5400000">
              <a:off x="501799" y="1592074"/>
              <a:ext cx="83200" cy="86647"/>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0" name="Google Shape;250;p35"/>
            <p:cNvSpPr/>
            <p:nvPr/>
          </p:nvSpPr>
          <p:spPr>
            <a:xfrm rot="5400000">
              <a:off x="501799" y="1135179"/>
              <a:ext cx="83200" cy="86647"/>
            </a:xfrm>
            <a:custGeom>
              <a:avLst/>
              <a:gdLst/>
              <a:ahLst/>
              <a:cxnLst/>
              <a:rect l="l" t="t" r="r" b="b"/>
              <a:pathLst>
                <a:path w="184213" h="160496" extrusionOk="0">
                  <a:moveTo>
                    <a:pt x="0" y="0"/>
                  </a:moveTo>
                  <a:lnTo>
                    <a:pt x="184214"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1" name="Google Shape;251;p35"/>
            <p:cNvSpPr/>
            <p:nvPr/>
          </p:nvSpPr>
          <p:spPr>
            <a:xfrm rot="5400000">
              <a:off x="501799" y="678285"/>
              <a:ext cx="83200" cy="86647"/>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2" name="Google Shape;252;p35"/>
            <p:cNvSpPr/>
            <p:nvPr/>
          </p:nvSpPr>
          <p:spPr>
            <a:xfrm rot="5400000">
              <a:off x="501799" y="221389"/>
              <a:ext cx="83200" cy="86647"/>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3" name="Google Shape;253;p35"/>
            <p:cNvSpPr/>
            <p:nvPr/>
          </p:nvSpPr>
          <p:spPr>
            <a:xfrm rot="5400000">
              <a:off x="310637" y="-1749"/>
              <a:ext cx="83200" cy="86699"/>
            </a:xfrm>
            <a:custGeom>
              <a:avLst/>
              <a:gdLst/>
              <a:ahLst/>
              <a:cxnLst/>
              <a:rect l="l" t="t" r="r" b="b"/>
              <a:pathLst>
                <a:path w="184213" h="160591" extrusionOk="0">
                  <a:moveTo>
                    <a:pt x="184214"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4" name="Google Shape;254;p35"/>
            <p:cNvSpPr/>
            <p:nvPr/>
          </p:nvSpPr>
          <p:spPr>
            <a:xfrm rot="5400000">
              <a:off x="310637" y="455146"/>
              <a:ext cx="83200" cy="86699"/>
            </a:xfrm>
            <a:custGeom>
              <a:avLst/>
              <a:gdLst/>
              <a:ahLst/>
              <a:cxnLst/>
              <a:rect l="l" t="t" r="r" b="b"/>
              <a:pathLst>
                <a:path w="184213" h="160591" extrusionOk="0">
                  <a:moveTo>
                    <a:pt x="184214"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5" name="Google Shape;255;p35"/>
            <p:cNvSpPr/>
            <p:nvPr/>
          </p:nvSpPr>
          <p:spPr>
            <a:xfrm rot="5400000">
              <a:off x="310637" y="912040"/>
              <a:ext cx="83200" cy="86699"/>
            </a:xfrm>
            <a:custGeom>
              <a:avLst/>
              <a:gdLst/>
              <a:ahLst/>
              <a:cxnLst/>
              <a:rect l="l" t="t" r="r" b="b"/>
              <a:pathLst>
                <a:path w="184213" h="160591" extrusionOk="0">
                  <a:moveTo>
                    <a:pt x="184214"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6" name="Google Shape;256;p35"/>
            <p:cNvSpPr/>
            <p:nvPr/>
          </p:nvSpPr>
          <p:spPr>
            <a:xfrm rot="5400000">
              <a:off x="310637" y="1368935"/>
              <a:ext cx="83200" cy="86699"/>
            </a:xfrm>
            <a:custGeom>
              <a:avLst/>
              <a:gdLst/>
              <a:ahLst/>
              <a:cxnLst/>
              <a:rect l="l" t="t" r="r" b="b"/>
              <a:pathLst>
                <a:path w="184213" h="160591" extrusionOk="0">
                  <a:moveTo>
                    <a:pt x="184213"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7" name="Google Shape;257;p35"/>
            <p:cNvSpPr/>
            <p:nvPr/>
          </p:nvSpPr>
          <p:spPr>
            <a:xfrm rot="5400000">
              <a:off x="310637" y="1825830"/>
              <a:ext cx="83200" cy="86699"/>
            </a:xfrm>
            <a:custGeom>
              <a:avLst/>
              <a:gdLst/>
              <a:ahLst/>
              <a:cxnLst/>
              <a:rect l="l" t="t" r="r" b="b"/>
              <a:pathLst>
                <a:path w="184213" h="160591" extrusionOk="0">
                  <a:moveTo>
                    <a:pt x="184213"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8" name="Google Shape;258;p35"/>
            <p:cNvSpPr/>
            <p:nvPr/>
          </p:nvSpPr>
          <p:spPr>
            <a:xfrm rot="5400000">
              <a:off x="310616" y="2282755"/>
              <a:ext cx="83242" cy="86699"/>
            </a:xfrm>
            <a:custGeom>
              <a:avLst/>
              <a:gdLst/>
              <a:ahLst/>
              <a:cxnLst/>
              <a:rect l="l" t="t" r="r" b="b"/>
              <a:pathLst>
                <a:path w="184308" h="160591" extrusionOk="0">
                  <a:moveTo>
                    <a:pt x="184309"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9" name="Google Shape;259;p35"/>
            <p:cNvSpPr/>
            <p:nvPr/>
          </p:nvSpPr>
          <p:spPr>
            <a:xfrm rot="5400000">
              <a:off x="310637" y="2739682"/>
              <a:ext cx="83200" cy="86699"/>
            </a:xfrm>
            <a:custGeom>
              <a:avLst/>
              <a:gdLst/>
              <a:ahLst/>
              <a:cxnLst/>
              <a:rect l="l" t="t" r="r" b="b"/>
              <a:pathLst>
                <a:path w="184213" h="160591" extrusionOk="0">
                  <a:moveTo>
                    <a:pt x="184213"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0" name="Google Shape;260;p35"/>
            <p:cNvSpPr/>
            <p:nvPr/>
          </p:nvSpPr>
          <p:spPr>
            <a:xfrm rot="5400000">
              <a:off x="310637" y="3196577"/>
              <a:ext cx="83200" cy="86699"/>
            </a:xfrm>
            <a:custGeom>
              <a:avLst/>
              <a:gdLst/>
              <a:ahLst/>
              <a:cxnLst/>
              <a:rect l="l" t="t" r="r" b="b"/>
              <a:pathLst>
                <a:path w="184213" h="160591" extrusionOk="0">
                  <a:moveTo>
                    <a:pt x="184214"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1" name="Google Shape;261;p35"/>
            <p:cNvSpPr/>
            <p:nvPr/>
          </p:nvSpPr>
          <p:spPr>
            <a:xfrm rot="5400000">
              <a:off x="310637" y="3653471"/>
              <a:ext cx="83200" cy="86699"/>
            </a:xfrm>
            <a:custGeom>
              <a:avLst/>
              <a:gdLst/>
              <a:ahLst/>
              <a:cxnLst/>
              <a:rect l="l" t="t" r="r" b="b"/>
              <a:pathLst>
                <a:path w="184213" h="160591" extrusionOk="0">
                  <a:moveTo>
                    <a:pt x="184214"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2" name="Google Shape;262;p35"/>
            <p:cNvSpPr/>
            <p:nvPr/>
          </p:nvSpPr>
          <p:spPr>
            <a:xfrm rot="5400000">
              <a:off x="119471" y="3876609"/>
              <a:ext cx="83200" cy="86647"/>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3" name="Google Shape;263;p35"/>
            <p:cNvSpPr/>
            <p:nvPr/>
          </p:nvSpPr>
          <p:spPr>
            <a:xfrm rot="5400000">
              <a:off x="119471" y="3419715"/>
              <a:ext cx="83200" cy="86647"/>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4" name="Google Shape;264;p35"/>
            <p:cNvSpPr/>
            <p:nvPr/>
          </p:nvSpPr>
          <p:spPr>
            <a:xfrm rot="5400000">
              <a:off x="119471" y="2962820"/>
              <a:ext cx="83200" cy="86647"/>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5" name="Google Shape;265;p35"/>
            <p:cNvSpPr/>
            <p:nvPr/>
          </p:nvSpPr>
          <p:spPr>
            <a:xfrm rot="5400000">
              <a:off x="119471" y="2505863"/>
              <a:ext cx="83200" cy="86647"/>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6" name="Google Shape;266;p35"/>
            <p:cNvSpPr/>
            <p:nvPr/>
          </p:nvSpPr>
          <p:spPr>
            <a:xfrm rot="5400000">
              <a:off x="119471" y="2048968"/>
              <a:ext cx="83200" cy="86647"/>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7" name="Google Shape;267;p35"/>
            <p:cNvSpPr/>
            <p:nvPr/>
          </p:nvSpPr>
          <p:spPr>
            <a:xfrm rot="5400000">
              <a:off x="119471" y="1592074"/>
              <a:ext cx="83200" cy="86647"/>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8" name="Google Shape;268;p35"/>
            <p:cNvSpPr/>
            <p:nvPr/>
          </p:nvSpPr>
          <p:spPr>
            <a:xfrm rot="5400000">
              <a:off x="119471" y="1135179"/>
              <a:ext cx="83200" cy="86647"/>
            </a:xfrm>
            <a:custGeom>
              <a:avLst/>
              <a:gdLst/>
              <a:ahLst/>
              <a:cxnLst/>
              <a:rect l="l" t="t" r="r" b="b"/>
              <a:pathLst>
                <a:path w="184213" h="160496" extrusionOk="0">
                  <a:moveTo>
                    <a:pt x="0" y="0"/>
                  </a:moveTo>
                  <a:lnTo>
                    <a:pt x="184214"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9" name="Google Shape;269;p35"/>
            <p:cNvSpPr/>
            <p:nvPr/>
          </p:nvSpPr>
          <p:spPr>
            <a:xfrm rot="5400000">
              <a:off x="119471" y="678285"/>
              <a:ext cx="83200" cy="86647"/>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0" name="Google Shape;270;p35"/>
            <p:cNvSpPr/>
            <p:nvPr/>
          </p:nvSpPr>
          <p:spPr>
            <a:xfrm rot="5400000">
              <a:off x="119471" y="221389"/>
              <a:ext cx="83200" cy="86647"/>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1" name="Google Shape;271;p35"/>
            <p:cNvSpPr/>
            <p:nvPr/>
          </p:nvSpPr>
          <p:spPr>
            <a:xfrm rot="5400000">
              <a:off x="3368726" y="-1723"/>
              <a:ext cx="83200" cy="86647"/>
            </a:xfrm>
            <a:custGeom>
              <a:avLst/>
              <a:gdLst/>
              <a:ahLst/>
              <a:cxnLst/>
              <a:rect l="l" t="t" r="r" b="b"/>
              <a:pathLst>
                <a:path w="184213" h="160496" extrusionOk="0">
                  <a:moveTo>
                    <a:pt x="184214"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2" name="Google Shape;272;p35"/>
            <p:cNvSpPr/>
            <p:nvPr/>
          </p:nvSpPr>
          <p:spPr>
            <a:xfrm rot="5400000">
              <a:off x="3368726" y="455172"/>
              <a:ext cx="83200" cy="86647"/>
            </a:xfrm>
            <a:custGeom>
              <a:avLst/>
              <a:gdLst/>
              <a:ahLst/>
              <a:cxnLst/>
              <a:rect l="l" t="t" r="r" b="b"/>
              <a:pathLst>
                <a:path w="184213" h="160496" extrusionOk="0">
                  <a:moveTo>
                    <a:pt x="184214"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3" name="Google Shape;273;p35"/>
            <p:cNvSpPr/>
            <p:nvPr/>
          </p:nvSpPr>
          <p:spPr>
            <a:xfrm rot="5400000">
              <a:off x="3368726" y="912066"/>
              <a:ext cx="83200" cy="86647"/>
            </a:xfrm>
            <a:custGeom>
              <a:avLst/>
              <a:gdLst/>
              <a:ahLst/>
              <a:cxnLst/>
              <a:rect l="l" t="t" r="r" b="b"/>
              <a:pathLst>
                <a:path w="184213" h="160496" extrusionOk="0">
                  <a:moveTo>
                    <a:pt x="184214"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4" name="Google Shape;274;p35"/>
            <p:cNvSpPr/>
            <p:nvPr/>
          </p:nvSpPr>
          <p:spPr>
            <a:xfrm rot="5400000">
              <a:off x="3368726" y="1368961"/>
              <a:ext cx="83200" cy="86647"/>
            </a:xfrm>
            <a:custGeom>
              <a:avLst/>
              <a:gdLst/>
              <a:ahLst/>
              <a:cxnLst/>
              <a:rect l="l" t="t" r="r" b="b"/>
              <a:pathLst>
                <a:path w="184213" h="160496" extrusionOk="0">
                  <a:moveTo>
                    <a:pt x="184213"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5" name="Google Shape;275;p35"/>
            <p:cNvSpPr/>
            <p:nvPr/>
          </p:nvSpPr>
          <p:spPr>
            <a:xfrm rot="5400000">
              <a:off x="3368726" y="1825856"/>
              <a:ext cx="83200" cy="86647"/>
            </a:xfrm>
            <a:custGeom>
              <a:avLst/>
              <a:gdLst/>
              <a:ahLst/>
              <a:cxnLst/>
              <a:rect l="l" t="t" r="r" b="b"/>
              <a:pathLst>
                <a:path w="184213" h="160496" extrusionOk="0">
                  <a:moveTo>
                    <a:pt x="184213"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6" name="Google Shape;276;p35"/>
            <p:cNvSpPr/>
            <p:nvPr/>
          </p:nvSpPr>
          <p:spPr>
            <a:xfrm rot="5400000">
              <a:off x="3368706" y="2282781"/>
              <a:ext cx="83240" cy="86647"/>
            </a:xfrm>
            <a:custGeom>
              <a:avLst/>
              <a:gdLst/>
              <a:ahLst/>
              <a:cxnLst/>
              <a:rect l="l" t="t" r="r" b="b"/>
              <a:pathLst>
                <a:path w="184308" h="160496" extrusionOk="0">
                  <a:moveTo>
                    <a:pt x="184309"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7" name="Google Shape;277;p35"/>
            <p:cNvSpPr/>
            <p:nvPr/>
          </p:nvSpPr>
          <p:spPr>
            <a:xfrm rot="5400000">
              <a:off x="3368726" y="2739708"/>
              <a:ext cx="83200" cy="86647"/>
            </a:xfrm>
            <a:custGeom>
              <a:avLst/>
              <a:gdLst/>
              <a:ahLst/>
              <a:cxnLst/>
              <a:rect l="l" t="t" r="r" b="b"/>
              <a:pathLst>
                <a:path w="184213" h="160496" extrusionOk="0">
                  <a:moveTo>
                    <a:pt x="184213"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8" name="Google Shape;278;p35"/>
            <p:cNvSpPr/>
            <p:nvPr/>
          </p:nvSpPr>
          <p:spPr>
            <a:xfrm rot="5400000">
              <a:off x="3368726" y="3196603"/>
              <a:ext cx="83200" cy="86647"/>
            </a:xfrm>
            <a:custGeom>
              <a:avLst/>
              <a:gdLst/>
              <a:ahLst/>
              <a:cxnLst/>
              <a:rect l="l" t="t" r="r" b="b"/>
              <a:pathLst>
                <a:path w="184213" h="160496" extrusionOk="0">
                  <a:moveTo>
                    <a:pt x="184214"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9" name="Google Shape;279;p35"/>
            <p:cNvSpPr/>
            <p:nvPr/>
          </p:nvSpPr>
          <p:spPr>
            <a:xfrm rot="5400000">
              <a:off x="3368726" y="3653497"/>
              <a:ext cx="83200" cy="86647"/>
            </a:xfrm>
            <a:custGeom>
              <a:avLst/>
              <a:gdLst/>
              <a:ahLst/>
              <a:cxnLst/>
              <a:rect l="l" t="t" r="r" b="b"/>
              <a:pathLst>
                <a:path w="184213" h="160496" extrusionOk="0">
                  <a:moveTo>
                    <a:pt x="184214"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0" name="Google Shape;280;p35"/>
            <p:cNvSpPr/>
            <p:nvPr/>
          </p:nvSpPr>
          <p:spPr>
            <a:xfrm rot="5400000">
              <a:off x="3177602" y="3876609"/>
              <a:ext cx="83200" cy="86647"/>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1" name="Google Shape;281;p35"/>
            <p:cNvSpPr/>
            <p:nvPr/>
          </p:nvSpPr>
          <p:spPr>
            <a:xfrm rot="5400000">
              <a:off x="3177602" y="3419715"/>
              <a:ext cx="83200" cy="86647"/>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2" name="Google Shape;282;p35"/>
            <p:cNvSpPr/>
            <p:nvPr/>
          </p:nvSpPr>
          <p:spPr>
            <a:xfrm rot="5400000">
              <a:off x="3177602" y="2962820"/>
              <a:ext cx="83200" cy="86647"/>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3" name="Google Shape;283;p35"/>
            <p:cNvSpPr/>
            <p:nvPr/>
          </p:nvSpPr>
          <p:spPr>
            <a:xfrm rot="5400000">
              <a:off x="3177602" y="2505863"/>
              <a:ext cx="83200" cy="86647"/>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4" name="Google Shape;284;p35"/>
            <p:cNvSpPr/>
            <p:nvPr/>
          </p:nvSpPr>
          <p:spPr>
            <a:xfrm rot="5400000">
              <a:off x="3177602" y="2048968"/>
              <a:ext cx="83200" cy="86647"/>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5" name="Google Shape;285;p35"/>
            <p:cNvSpPr/>
            <p:nvPr/>
          </p:nvSpPr>
          <p:spPr>
            <a:xfrm rot="5400000">
              <a:off x="3177602" y="1592074"/>
              <a:ext cx="83200" cy="86647"/>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6" name="Google Shape;286;p35"/>
            <p:cNvSpPr/>
            <p:nvPr/>
          </p:nvSpPr>
          <p:spPr>
            <a:xfrm rot="5400000">
              <a:off x="3177602" y="1135179"/>
              <a:ext cx="83200" cy="86647"/>
            </a:xfrm>
            <a:custGeom>
              <a:avLst/>
              <a:gdLst/>
              <a:ahLst/>
              <a:cxnLst/>
              <a:rect l="l" t="t" r="r" b="b"/>
              <a:pathLst>
                <a:path w="184213" h="160496" extrusionOk="0">
                  <a:moveTo>
                    <a:pt x="0" y="0"/>
                  </a:moveTo>
                  <a:lnTo>
                    <a:pt x="184214"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7" name="Google Shape;287;p35"/>
            <p:cNvSpPr/>
            <p:nvPr/>
          </p:nvSpPr>
          <p:spPr>
            <a:xfrm rot="5400000">
              <a:off x="3177602" y="678285"/>
              <a:ext cx="83200" cy="86647"/>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8" name="Google Shape;288;p35"/>
            <p:cNvSpPr/>
            <p:nvPr/>
          </p:nvSpPr>
          <p:spPr>
            <a:xfrm rot="5400000">
              <a:off x="3177602" y="221389"/>
              <a:ext cx="83200" cy="86647"/>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9" name="Google Shape;289;p35"/>
            <p:cNvSpPr/>
            <p:nvPr/>
          </p:nvSpPr>
          <p:spPr>
            <a:xfrm rot="5400000">
              <a:off x="3559849" y="6583357"/>
              <a:ext cx="83200" cy="86647"/>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0" name="Google Shape;290;p35"/>
            <p:cNvSpPr/>
            <p:nvPr/>
          </p:nvSpPr>
          <p:spPr>
            <a:xfrm rot="5400000">
              <a:off x="3559849" y="6126462"/>
              <a:ext cx="83200" cy="86647"/>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1" name="Google Shape;291;p35"/>
            <p:cNvSpPr/>
            <p:nvPr/>
          </p:nvSpPr>
          <p:spPr>
            <a:xfrm rot="5400000">
              <a:off x="3559849" y="5669568"/>
              <a:ext cx="83200" cy="86647"/>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2" name="Google Shape;292;p35"/>
            <p:cNvSpPr/>
            <p:nvPr/>
          </p:nvSpPr>
          <p:spPr>
            <a:xfrm rot="5400000">
              <a:off x="3559849" y="5212673"/>
              <a:ext cx="83200" cy="86647"/>
            </a:xfrm>
            <a:custGeom>
              <a:avLst/>
              <a:gdLst/>
              <a:ahLst/>
              <a:cxnLst/>
              <a:rect l="l" t="t" r="r" b="b"/>
              <a:pathLst>
                <a:path w="184213" h="160496" extrusionOk="0">
                  <a:moveTo>
                    <a:pt x="0" y="0"/>
                  </a:moveTo>
                  <a:lnTo>
                    <a:pt x="184214"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3" name="Google Shape;293;p35"/>
            <p:cNvSpPr/>
            <p:nvPr/>
          </p:nvSpPr>
          <p:spPr>
            <a:xfrm rot="5400000">
              <a:off x="3559849" y="4755779"/>
              <a:ext cx="83200" cy="86647"/>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4" name="Google Shape;294;p35"/>
            <p:cNvSpPr/>
            <p:nvPr/>
          </p:nvSpPr>
          <p:spPr>
            <a:xfrm rot="5400000">
              <a:off x="3559849" y="4298883"/>
              <a:ext cx="83200" cy="86647"/>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5" name="Google Shape;295;p35"/>
            <p:cNvSpPr/>
            <p:nvPr/>
          </p:nvSpPr>
          <p:spPr>
            <a:xfrm rot="5400000">
              <a:off x="3559849" y="3876609"/>
              <a:ext cx="83200" cy="86647"/>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6" name="Google Shape;296;p35"/>
            <p:cNvSpPr/>
            <p:nvPr/>
          </p:nvSpPr>
          <p:spPr>
            <a:xfrm rot="5400000">
              <a:off x="3559849" y="3419715"/>
              <a:ext cx="83200" cy="86647"/>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7" name="Google Shape;297;p35"/>
            <p:cNvSpPr/>
            <p:nvPr/>
          </p:nvSpPr>
          <p:spPr>
            <a:xfrm rot="5400000">
              <a:off x="3559849" y="2962820"/>
              <a:ext cx="83200" cy="86647"/>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8" name="Google Shape;298;p35"/>
            <p:cNvSpPr/>
            <p:nvPr/>
          </p:nvSpPr>
          <p:spPr>
            <a:xfrm rot="5400000">
              <a:off x="3559849" y="2505863"/>
              <a:ext cx="83200" cy="86647"/>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9" name="Google Shape;299;p35"/>
            <p:cNvSpPr/>
            <p:nvPr/>
          </p:nvSpPr>
          <p:spPr>
            <a:xfrm rot="5400000">
              <a:off x="3559849" y="2048968"/>
              <a:ext cx="83200" cy="86647"/>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00" name="Google Shape;300;p35"/>
            <p:cNvSpPr/>
            <p:nvPr/>
          </p:nvSpPr>
          <p:spPr>
            <a:xfrm rot="5400000">
              <a:off x="3559849" y="1592074"/>
              <a:ext cx="83200" cy="86647"/>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01" name="Google Shape;301;p35"/>
            <p:cNvSpPr/>
            <p:nvPr/>
          </p:nvSpPr>
          <p:spPr>
            <a:xfrm rot="5400000">
              <a:off x="3559849" y="1135179"/>
              <a:ext cx="83200" cy="86647"/>
            </a:xfrm>
            <a:custGeom>
              <a:avLst/>
              <a:gdLst/>
              <a:ahLst/>
              <a:cxnLst/>
              <a:rect l="l" t="t" r="r" b="b"/>
              <a:pathLst>
                <a:path w="184213" h="160496" extrusionOk="0">
                  <a:moveTo>
                    <a:pt x="0" y="0"/>
                  </a:moveTo>
                  <a:lnTo>
                    <a:pt x="184214"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02" name="Google Shape;302;p35"/>
            <p:cNvSpPr/>
            <p:nvPr/>
          </p:nvSpPr>
          <p:spPr>
            <a:xfrm rot="5400000">
              <a:off x="3559849" y="678285"/>
              <a:ext cx="83200" cy="86647"/>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03" name="Google Shape;303;p35"/>
            <p:cNvSpPr/>
            <p:nvPr/>
          </p:nvSpPr>
          <p:spPr>
            <a:xfrm rot="5400000">
              <a:off x="3559849" y="221389"/>
              <a:ext cx="83200" cy="86647"/>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sp>
        <p:nvSpPr>
          <p:cNvPr id="304" name="Google Shape;304;p35"/>
          <p:cNvSpPr txBox="1">
            <a:spLocks noGrp="1"/>
          </p:cNvSpPr>
          <p:nvPr>
            <p:ph type="dt" idx="10"/>
          </p:nvPr>
        </p:nvSpPr>
        <p:spPr>
          <a:xfrm>
            <a:off x="6636350" y="4235549"/>
            <a:ext cx="2133600" cy="273844"/>
          </a:xfrm>
          <a:prstGeom prst="rect">
            <a:avLst/>
          </a:prstGeom>
          <a:noFill/>
          <a:ln>
            <a:noFill/>
          </a:ln>
        </p:spPr>
        <p:txBody>
          <a:bodyPr spcFirstLastPara="1" wrap="square" lIns="0" tIns="45700" rIns="0" bIns="45700"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05" name="Google Shape;305;p35"/>
          <p:cNvSpPr txBox="1">
            <a:spLocks noGrp="1"/>
          </p:cNvSpPr>
          <p:nvPr>
            <p:ph type="sldNum" idx="12"/>
          </p:nvPr>
        </p:nvSpPr>
        <p:spPr>
          <a:xfrm>
            <a:off x="6553200" y="4767263"/>
            <a:ext cx="2133600" cy="273844"/>
          </a:xfrm>
          <a:prstGeom prst="rect">
            <a:avLst/>
          </a:prstGeom>
          <a:noFill/>
          <a:ln>
            <a:noFill/>
          </a:ln>
        </p:spPr>
        <p:txBody>
          <a:bodyPr spcFirstLastPara="1" wrap="square" lIns="0" tIns="45700" rIns="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7"/>
        <p:cNvGrpSpPr/>
        <p:nvPr/>
      </p:nvGrpSpPr>
      <p:grpSpPr>
        <a:xfrm>
          <a:off x="0" y="0"/>
          <a:ext cx="0" cy="0"/>
          <a:chOff x="0" y="0"/>
          <a:chExt cx="0" cy="0"/>
        </a:xfrm>
      </p:grpSpPr>
      <p:sp>
        <p:nvSpPr>
          <p:cNvPr id="658" name="Google Shape;658;p44"/>
          <p:cNvSpPr txBox="1">
            <a:spLocks noGrp="1"/>
          </p:cNvSpPr>
          <p:nvPr>
            <p:ph type="title"/>
          </p:nvPr>
        </p:nvSpPr>
        <p:spPr>
          <a:xfrm>
            <a:off x="304414" y="249492"/>
            <a:ext cx="8229600" cy="533311"/>
          </a:xfrm>
          <a:prstGeom prst="rect">
            <a:avLst/>
          </a:prstGeom>
          <a:noFill/>
          <a:ln>
            <a:noFill/>
          </a:ln>
        </p:spPr>
        <p:txBody>
          <a:bodyPr spcFirstLastPara="1" wrap="square" lIns="0" tIns="45700" rIns="0" bIns="45700" anchor="ctr" anchorCtr="0">
            <a:noAutofit/>
          </a:bodyPr>
          <a:lstStyle>
            <a:lvl1pPr marR="0" lvl="0" algn="l">
              <a:lnSpc>
                <a:spcPct val="100000"/>
              </a:lnSpc>
              <a:spcBef>
                <a:spcPts val="0"/>
              </a:spcBef>
              <a:spcAft>
                <a:spcPts val="0"/>
              </a:spcAft>
              <a:buClr>
                <a:schemeClr val="dk1"/>
              </a:buClr>
              <a:buSzPts val="800"/>
              <a:buFont typeface="Quattrocento Sans"/>
              <a:buNone/>
              <a:defRPr sz="8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59" name="Google Shape;659;p44"/>
          <p:cNvSpPr txBox="1">
            <a:spLocks noGrp="1"/>
          </p:cNvSpPr>
          <p:nvPr>
            <p:ph type="dt" idx="10"/>
          </p:nvPr>
        </p:nvSpPr>
        <p:spPr>
          <a:xfrm>
            <a:off x="6760567" y="4270177"/>
            <a:ext cx="2133600" cy="273844"/>
          </a:xfrm>
          <a:prstGeom prst="rect">
            <a:avLst/>
          </a:prstGeom>
          <a:noFill/>
          <a:ln>
            <a:noFill/>
          </a:ln>
        </p:spPr>
        <p:txBody>
          <a:bodyPr spcFirstLastPara="1" wrap="square" lIns="0" tIns="45700" rIns="0" bIns="45700"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60" name="Google Shape;660;p44"/>
          <p:cNvSpPr txBox="1">
            <a:spLocks noGrp="1"/>
          </p:cNvSpPr>
          <p:nvPr>
            <p:ph type="ftr" idx="11"/>
          </p:nvPr>
        </p:nvSpPr>
        <p:spPr>
          <a:xfrm>
            <a:off x="3124200" y="4767263"/>
            <a:ext cx="2895600" cy="273844"/>
          </a:xfrm>
          <a:prstGeom prst="rect">
            <a:avLst/>
          </a:prstGeom>
          <a:noFill/>
          <a:ln>
            <a:noFill/>
          </a:ln>
        </p:spPr>
        <p:txBody>
          <a:bodyPr spcFirstLastPara="1" wrap="square" lIns="0" tIns="45700" rIns="0" bIns="45700"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61" name="Google Shape;661;p44"/>
          <p:cNvSpPr txBox="1">
            <a:spLocks noGrp="1"/>
          </p:cNvSpPr>
          <p:nvPr>
            <p:ph type="sldNum" idx="12"/>
          </p:nvPr>
        </p:nvSpPr>
        <p:spPr>
          <a:xfrm>
            <a:off x="6553200" y="4767263"/>
            <a:ext cx="2133600" cy="273844"/>
          </a:xfrm>
          <a:prstGeom prst="rect">
            <a:avLst/>
          </a:prstGeom>
          <a:noFill/>
          <a:ln>
            <a:noFill/>
          </a:ln>
        </p:spPr>
        <p:txBody>
          <a:bodyPr spcFirstLastPara="1" wrap="square" lIns="0" tIns="45700" rIns="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p:cSld name="Custom">
    <p:spTree>
      <p:nvGrpSpPr>
        <p:cNvPr id="1" name="Shape 662"/>
        <p:cNvGrpSpPr/>
        <p:nvPr/>
      </p:nvGrpSpPr>
      <p:grpSpPr>
        <a:xfrm>
          <a:off x="0" y="0"/>
          <a:ext cx="0" cy="0"/>
          <a:chOff x="0" y="0"/>
          <a:chExt cx="0" cy="0"/>
        </a:xfrm>
      </p:grpSpPr>
      <p:sp>
        <p:nvSpPr>
          <p:cNvPr id="663" name="Google Shape;663;p45"/>
          <p:cNvSpPr txBox="1">
            <a:spLocks noGrp="1"/>
          </p:cNvSpPr>
          <p:nvPr>
            <p:ph type="body" idx="1"/>
          </p:nvPr>
        </p:nvSpPr>
        <p:spPr>
          <a:xfrm>
            <a:off x="-1628042" y="208360"/>
            <a:ext cx="844061" cy="685800"/>
          </a:xfrm>
          <a:prstGeom prst="rect">
            <a:avLst/>
          </a:prstGeom>
          <a:noFill/>
          <a:ln>
            <a:noFill/>
          </a:ln>
        </p:spPr>
        <p:txBody>
          <a:bodyPr spcFirstLastPara="1" wrap="square" lIns="0" tIns="45700" rIns="0" bIns="45700" anchor="t" anchorCtr="0">
            <a:normAutofit/>
          </a:bodyPr>
          <a:lstStyle>
            <a:lvl1pPr marL="457200" lvl="0" indent="-317500" algn="l">
              <a:lnSpc>
                <a:spcPct val="100000"/>
              </a:lnSpc>
              <a:spcBef>
                <a:spcPts val="300"/>
              </a:spcBef>
              <a:spcAft>
                <a:spcPts val="0"/>
              </a:spcAft>
              <a:buClr>
                <a:schemeClr val="dk1"/>
              </a:buClr>
              <a:buSzPts val="1400"/>
              <a:buChar char="•"/>
              <a:defRPr/>
            </a:lvl1pPr>
            <a:lvl2pPr marL="914400" lvl="1" indent="-317500" algn="l">
              <a:lnSpc>
                <a:spcPct val="100000"/>
              </a:lnSpc>
              <a:spcBef>
                <a:spcPts val="300"/>
              </a:spcBef>
              <a:spcAft>
                <a:spcPts val="0"/>
              </a:spcAft>
              <a:buClr>
                <a:schemeClr val="dk1"/>
              </a:buClr>
              <a:buSzPts val="1400"/>
              <a:buChar char="–"/>
              <a:defRPr/>
            </a:lvl2pPr>
            <a:lvl3pPr marL="1371600" lvl="2" indent="-317500" algn="l">
              <a:lnSpc>
                <a:spcPct val="100000"/>
              </a:lnSpc>
              <a:spcBef>
                <a:spcPts val="300"/>
              </a:spcBef>
              <a:spcAft>
                <a:spcPts val="0"/>
              </a:spcAft>
              <a:buClr>
                <a:schemeClr val="dk1"/>
              </a:buClr>
              <a:buSzPts val="1400"/>
              <a:buChar char="•"/>
              <a:defRPr/>
            </a:lvl3pPr>
            <a:lvl4pPr marL="1828800" lvl="3" indent="-317500" algn="l">
              <a:lnSpc>
                <a:spcPct val="100000"/>
              </a:lnSpc>
              <a:spcBef>
                <a:spcPts val="300"/>
              </a:spcBef>
              <a:spcAft>
                <a:spcPts val="0"/>
              </a:spcAft>
              <a:buClr>
                <a:schemeClr val="dk1"/>
              </a:buClr>
              <a:buSzPts val="1400"/>
              <a:buChar char="–"/>
              <a:defRPr/>
            </a:lvl4pPr>
            <a:lvl5pPr marL="2286000" lvl="4" indent="-317500" algn="l">
              <a:lnSpc>
                <a:spcPct val="100000"/>
              </a:lnSpc>
              <a:spcBef>
                <a:spcPts val="3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a:endParaRPr/>
          </a:p>
        </p:txBody>
      </p:sp>
      <p:sp>
        <p:nvSpPr>
          <p:cNvPr id="664" name="Google Shape;664;p45"/>
          <p:cNvSpPr txBox="1">
            <a:spLocks noGrp="1"/>
          </p:cNvSpPr>
          <p:nvPr>
            <p:ph type="title"/>
          </p:nvPr>
        </p:nvSpPr>
        <p:spPr>
          <a:xfrm>
            <a:off x="464128" y="990706"/>
            <a:ext cx="8229600" cy="72540"/>
          </a:xfrm>
          <a:prstGeom prst="rect">
            <a:avLst/>
          </a:prstGeom>
          <a:noFill/>
          <a:ln>
            <a:noFill/>
          </a:ln>
        </p:spPr>
        <p:txBody>
          <a:bodyPr spcFirstLastPara="1" wrap="square" lIns="0" tIns="45700" rIns="0" bIns="45700" anchor="ctr" anchorCtr="0">
            <a:normAutofit/>
          </a:bodyPr>
          <a:lstStyle>
            <a:lvl1pPr lvl="0" algn="l">
              <a:lnSpc>
                <a:spcPct val="115000"/>
              </a:lnSpc>
              <a:spcBef>
                <a:spcPts val="0"/>
              </a:spcBef>
              <a:spcAft>
                <a:spcPts val="0"/>
              </a:spcAft>
              <a:buClr>
                <a:schemeClr val="dk1"/>
              </a:buClr>
              <a:buSzPts val="2700"/>
              <a:buFont typeface="Quattrocento Sans"/>
              <a:buNone/>
              <a:defRPr/>
            </a:lvl1pPr>
            <a:lvl2pPr lvl="1" algn="l">
              <a:lnSpc>
                <a:spcPct val="100000"/>
              </a:lnSpc>
              <a:spcBef>
                <a:spcPts val="100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65" name="Google Shape;665;p45"/>
          <p:cNvSpPr txBox="1">
            <a:spLocks noGrp="1"/>
          </p:cNvSpPr>
          <p:nvPr>
            <p:ph type="dt" idx="10"/>
          </p:nvPr>
        </p:nvSpPr>
        <p:spPr>
          <a:xfrm>
            <a:off x="6760567" y="4270177"/>
            <a:ext cx="2133600" cy="273844"/>
          </a:xfrm>
          <a:prstGeom prst="rect">
            <a:avLst/>
          </a:prstGeom>
          <a:noFill/>
          <a:ln>
            <a:noFill/>
          </a:ln>
        </p:spPr>
        <p:txBody>
          <a:bodyPr spcFirstLastPara="1" wrap="square" lIns="0" tIns="45700" rIns="0" bIns="45700"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66" name="Google Shape;666;p45"/>
          <p:cNvSpPr txBox="1">
            <a:spLocks noGrp="1"/>
          </p:cNvSpPr>
          <p:nvPr>
            <p:ph type="ftr" idx="11"/>
          </p:nvPr>
        </p:nvSpPr>
        <p:spPr>
          <a:xfrm>
            <a:off x="3124200" y="4767263"/>
            <a:ext cx="2895600" cy="273844"/>
          </a:xfrm>
          <a:prstGeom prst="rect">
            <a:avLst/>
          </a:prstGeom>
          <a:noFill/>
          <a:ln>
            <a:noFill/>
          </a:ln>
        </p:spPr>
        <p:txBody>
          <a:bodyPr spcFirstLastPara="1" wrap="square" lIns="0" tIns="45700" rIns="0" bIns="45700"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67" name="Google Shape;667;p45"/>
          <p:cNvSpPr txBox="1">
            <a:spLocks noGrp="1"/>
          </p:cNvSpPr>
          <p:nvPr>
            <p:ph type="sldNum" idx="12"/>
          </p:nvPr>
        </p:nvSpPr>
        <p:spPr>
          <a:xfrm>
            <a:off x="6553200" y="4767263"/>
            <a:ext cx="2133600" cy="273844"/>
          </a:xfrm>
          <a:prstGeom prst="rect">
            <a:avLst/>
          </a:prstGeom>
          <a:noFill/>
          <a:ln>
            <a:noFill/>
          </a:ln>
        </p:spPr>
        <p:txBody>
          <a:bodyPr spcFirstLastPara="1" wrap="square" lIns="0" tIns="45700" rIns="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
              <a:t>‹#›</a:t>
            </a:fld>
            <a:endParaRPr/>
          </a:p>
        </p:txBody>
      </p:sp>
      <p:pic>
        <p:nvPicPr>
          <p:cNvPr id="668" name="Google Shape;668;p45"/>
          <p:cNvPicPr preferRelativeResize="0"/>
          <p:nvPr/>
        </p:nvPicPr>
        <p:blipFill rotWithShape="1">
          <a:blip r:embed="rId2">
            <a:alphaModFix/>
          </a:blip>
          <a:srcRect/>
          <a:stretch/>
        </p:blipFill>
        <p:spPr>
          <a:xfrm>
            <a:off x="457200" y="1352550"/>
            <a:ext cx="4038601" cy="3048000"/>
          </a:xfrm>
          <a:prstGeom prst="rect">
            <a:avLst/>
          </a:prstGeom>
          <a:noFill/>
          <a:ln>
            <a:noFill/>
          </a:ln>
        </p:spPr>
      </p:pic>
      <p:pic>
        <p:nvPicPr>
          <p:cNvPr id="669" name="Google Shape;669;p45"/>
          <p:cNvPicPr preferRelativeResize="0"/>
          <p:nvPr/>
        </p:nvPicPr>
        <p:blipFill rotWithShape="1">
          <a:blip r:embed="rId3">
            <a:alphaModFix/>
          </a:blip>
          <a:srcRect/>
          <a:stretch/>
        </p:blipFill>
        <p:spPr>
          <a:xfrm>
            <a:off x="4648202" y="1341835"/>
            <a:ext cx="4038600" cy="305871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ile">
  <p:cSld name="Title Sile">
    <p:spTree>
      <p:nvGrpSpPr>
        <p:cNvPr id="1" name="Shape 670"/>
        <p:cNvGrpSpPr/>
        <p:nvPr/>
      </p:nvGrpSpPr>
      <p:grpSpPr>
        <a:xfrm>
          <a:off x="0" y="0"/>
          <a:ext cx="0" cy="0"/>
          <a:chOff x="0" y="0"/>
          <a:chExt cx="0" cy="0"/>
        </a:xfrm>
      </p:grpSpPr>
      <p:sp>
        <p:nvSpPr>
          <p:cNvPr id="671" name="Google Shape;671;p46"/>
          <p:cNvSpPr txBox="1">
            <a:spLocks noGrp="1"/>
          </p:cNvSpPr>
          <p:nvPr>
            <p:ph type="sldNum" idx="12"/>
          </p:nvPr>
        </p:nvSpPr>
        <p:spPr>
          <a:xfrm>
            <a:off x="8353404" y="4630341"/>
            <a:ext cx="565735" cy="317673"/>
          </a:xfrm>
          <a:prstGeom prst="rect">
            <a:avLst/>
          </a:prstGeom>
          <a:noFill/>
          <a:ln>
            <a:noFill/>
          </a:ln>
        </p:spPr>
        <p:txBody>
          <a:bodyPr spcFirstLastPara="1" wrap="square" lIns="0" tIns="45700" rIns="0" bIns="45700" anchor="ctr" anchorCtr="0">
            <a:noAutofit/>
          </a:bodyPr>
          <a:lstStyle>
            <a:lvl1pPr marL="0" marR="0" lvl="0" indent="0" algn="r">
              <a:lnSpc>
                <a:spcPct val="100000"/>
              </a:lnSpc>
              <a:spcBef>
                <a:spcPts val="0"/>
              </a:spcBef>
              <a:spcAft>
                <a:spcPts val="0"/>
              </a:spcAft>
              <a:buClr>
                <a:srgbClr val="000000"/>
              </a:buClr>
              <a:buSzPts val="3300"/>
              <a:buFont typeface="Arial"/>
              <a:buNone/>
              <a:defRPr sz="3300" b="1" i="0" u="none" strike="noStrike" cap="none">
                <a:solidFill>
                  <a:schemeClr val="accent1"/>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3300"/>
              <a:buFont typeface="Arial"/>
              <a:buNone/>
              <a:defRPr sz="3300" b="1" i="0" u="none" strike="noStrike" cap="none">
                <a:solidFill>
                  <a:schemeClr val="accent1"/>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3300"/>
              <a:buFont typeface="Arial"/>
              <a:buNone/>
              <a:defRPr sz="3300" b="1" i="0" u="none" strike="noStrike" cap="none">
                <a:solidFill>
                  <a:schemeClr val="accent1"/>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3300"/>
              <a:buFont typeface="Arial"/>
              <a:buNone/>
              <a:defRPr sz="3300" b="1" i="0" u="none" strike="noStrike" cap="none">
                <a:solidFill>
                  <a:schemeClr val="accent1"/>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3300"/>
              <a:buFont typeface="Arial"/>
              <a:buNone/>
              <a:defRPr sz="3300" b="1" i="0" u="none" strike="noStrike" cap="none">
                <a:solidFill>
                  <a:schemeClr val="accent1"/>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3300"/>
              <a:buFont typeface="Arial"/>
              <a:buNone/>
              <a:defRPr sz="3300" b="1" i="0" u="none" strike="noStrike" cap="none">
                <a:solidFill>
                  <a:schemeClr val="accent1"/>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3300"/>
              <a:buFont typeface="Arial"/>
              <a:buNone/>
              <a:defRPr sz="3300" b="1" i="0" u="none" strike="noStrike" cap="none">
                <a:solidFill>
                  <a:schemeClr val="accent1"/>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3300"/>
              <a:buFont typeface="Arial"/>
              <a:buNone/>
              <a:defRPr sz="3300" b="1" i="0" u="none" strike="noStrike" cap="none">
                <a:solidFill>
                  <a:schemeClr val="accent1"/>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3300"/>
              <a:buFont typeface="Arial"/>
              <a:buNone/>
              <a:defRPr sz="3300" b="1" i="0" u="none" strike="noStrike" cap="none">
                <a:solidFill>
                  <a:schemeClr val="accen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
              <a:t>‹#›</a:t>
            </a:fld>
            <a:endParaRPr/>
          </a:p>
        </p:txBody>
      </p:sp>
      <p:sp>
        <p:nvSpPr>
          <p:cNvPr id="672" name="Google Shape;672;p46"/>
          <p:cNvSpPr txBox="1">
            <a:spLocks noGrp="1"/>
          </p:cNvSpPr>
          <p:nvPr>
            <p:ph type="ftr" idx="11"/>
          </p:nvPr>
        </p:nvSpPr>
        <p:spPr>
          <a:xfrm>
            <a:off x="466474" y="4667807"/>
            <a:ext cx="2895600" cy="273844"/>
          </a:xfrm>
          <a:prstGeom prst="rect">
            <a:avLst/>
          </a:prstGeom>
          <a:noFill/>
          <a:ln>
            <a:noFill/>
          </a:ln>
        </p:spPr>
        <p:txBody>
          <a:bodyPr spcFirstLastPara="1" wrap="square" lIns="0" tIns="45700" rIns="0" bIns="45700" anchor="ctr" anchorCtr="0">
            <a:noAutofit/>
          </a:bodyPr>
          <a:lstStyle>
            <a:lvl1pPr lvl="0" algn="l">
              <a:lnSpc>
                <a:spcPct val="100000"/>
              </a:lnSpc>
              <a:spcBef>
                <a:spcPts val="0"/>
              </a:spcBef>
              <a:spcAft>
                <a:spcPts val="0"/>
              </a:spcAft>
              <a:buSzPts val="1100"/>
              <a:buNone/>
              <a:defRPr>
                <a:solidFill>
                  <a:srgbClr val="A5A5A5"/>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73" name="Google Shape;673;p46"/>
          <p:cNvSpPr/>
          <p:nvPr/>
        </p:nvSpPr>
        <p:spPr>
          <a:xfrm>
            <a:off x="9061061" y="4542761"/>
            <a:ext cx="82939" cy="519097"/>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674" name="Google Shape;674;p46"/>
          <p:cNvSpPr txBox="1">
            <a:spLocks noGrp="1"/>
          </p:cNvSpPr>
          <p:nvPr>
            <p:ph type="title"/>
          </p:nvPr>
        </p:nvSpPr>
        <p:spPr>
          <a:xfrm>
            <a:off x="457200" y="303498"/>
            <a:ext cx="8229600" cy="435792"/>
          </a:xfrm>
          <a:prstGeom prst="rect">
            <a:avLst/>
          </a:prstGeom>
          <a:noFill/>
          <a:ln>
            <a:noFill/>
          </a:ln>
        </p:spPr>
        <p:txBody>
          <a:bodyPr spcFirstLastPara="1" wrap="square" lIns="0" tIns="45700" rIns="0" bIns="45700" anchor="ctr" anchorCtr="0">
            <a:normAutofit/>
          </a:bodyPr>
          <a:lstStyle>
            <a:lvl1pPr lvl="0" algn="l">
              <a:lnSpc>
                <a:spcPct val="100000"/>
              </a:lnSpc>
              <a:spcBef>
                <a:spcPts val="0"/>
              </a:spcBef>
              <a:spcAft>
                <a:spcPts val="0"/>
              </a:spcAft>
              <a:buClr>
                <a:schemeClr val="accent5"/>
              </a:buClr>
              <a:buSzPts val="2700"/>
              <a:buFont typeface="Quattrocento Sans"/>
              <a:buNone/>
              <a:defRPr>
                <a:solidFill>
                  <a:schemeClr val="accent5"/>
                </a:solidFill>
                <a:latin typeface="Quattrocento Sans"/>
                <a:ea typeface="Quattrocento Sans"/>
                <a:cs typeface="Quattrocento Sans"/>
                <a:sym typeface="Quattrocento Sans"/>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75" name="Google Shape;675;p46"/>
          <p:cNvSpPr/>
          <p:nvPr/>
        </p:nvSpPr>
        <p:spPr>
          <a:xfrm>
            <a:off x="-3704" y="0"/>
            <a:ext cx="9147704" cy="195486"/>
          </a:xfrm>
          <a:prstGeom prst="rect">
            <a:avLst/>
          </a:prstGeom>
          <a:solidFill>
            <a:srgbClr val="002060"/>
          </a:solidFill>
          <a:ln w="25400" cap="flat" cmpd="sng">
            <a:solidFill>
              <a:srgbClr val="002060"/>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ree Column">
  <p:cSld name="Three Column">
    <p:spTree>
      <p:nvGrpSpPr>
        <p:cNvPr id="1" name="Shape 676"/>
        <p:cNvGrpSpPr/>
        <p:nvPr/>
      </p:nvGrpSpPr>
      <p:grpSpPr>
        <a:xfrm>
          <a:off x="0" y="0"/>
          <a:ext cx="0" cy="0"/>
          <a:chOff x="0" y="0"/>
          <a:chExt cx="0" cy="0"/>
        </a:xfrm>
      </p:grpSpPr>
      <p:sp>
        <p:nvSpPr>
          <p:cNvPr id="677" name="Google Shape;677;p47"/>
          <p:cNvSpPr/>
          <p:nvPr/>
        </p:nvSpPr>
        <p:spPr>
          <a:xfrm>
            <a:off x="7218983" y="702879"/>
            <a:ext cx="1925017" cy="4440621"/>
          </a:xfrm>
          <a:prstGeom prst="rect">
            <a:avLst/>
          </a:pr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678" name="Google Shape;678;p47"/>
          <p:cNvSpPr/>
          <p:nvPr/>
        </p:nvSpPr>
        <p:spPr>
          <a:xfrm>
            <a:off x="7142564" y="4542761"/>
            <a:ext cx="82939" cy="519097"/>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679" name="Google Shape;679;p47"/>
          <p:cNvSpPr/>
          <p:nvPr/>
        </p:nvSpPr>
        <p:spPr>
          <a:xfrm>
            <a:off x="7294392" y="2524009"/>
            <a:ext cx="62416" cy="75863"/>
          </a:xfrm>
          <a:custGeom>
            <a:avLst/>
            <a:gdLst/>
            <a:ahLst/>
            <a:cxnLst/>
            <a:rect l="l" t="t" r="r" b="b"/>
            <a:pathLst>
              <a:path w="184213" h="160496" extrusionOk="0">
                <a:moveTo>
                  <a:pt x="184214"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80" name="Google Shape;680;p47"/>
          <p:cNvSpPr/>
          <p:nvPr/>
        </p:nvSpPr>
        <p:spPr>
          <a:xfrm>
            <a:off x="7637152" y="2524009"/>
            <a:ext cx="62416" cy="75863"/>
          </a:xfrm>
          <a:custGeom>
            <a:avLst/>
            <a:gdLst/>
            <a:ahLst/>
            <a:cxnLst/>
            <a:rect l="l" t="t" r="r" b="b"/>
            <a:pathLst>
              <a:path w="184213" h="160496" extrusionOk="0">
                <a:moveTo>
                  <a:pt x="184214"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81" name="Google Shape;681;p47"/>
          <p:cNvSpPr/>
          <p:nvPr/>
        </p:nvSpPr>
        <p:spPr>
          <a:xfrm>
            <a:off x="7979912" y="2524009"/>
            <a:ext cx="62416" cy="75863"/>
          </a:xfrm>
          <a:custGeom>
            <a:avLst/>
            <a:gdLst/>
            <a:ahLst/>
            <a:cxnLst/>
            <a:rect l="l" t="t" r="r" b="b"/>
            <a:pathLst>
              <a:path w="184213" h="160496" extrusionOk="0">
                <a:moveTo>
                  <a:pt x="184214"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82" name="Google Shape;682;p47"/>
          <p:cNvSpPr/>
          <p:nvPr/>
        </p:nvSpPr>
        <p:spPr>
          <a:xfrm>
            <a:off x="8322673" y="2524009"/>
            <a:ext cx="62416" cy="75863"/>
          </a:xfrm>
          <a:custGeom>
            <a:avLst/>
            <a:gdLst/>
            <a:ahLst/>
            <a:cxnLst/>
            <a:rect l="l" t="t" r="r" b="b"/>
            <a:pathLst>
              <a:path w="184213" h="160496" extrusionOk="0">
                <a:moveTo>
                  <a:pt x="184213"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83" name="Google Shape;683;p47"/>
          <p:cNvSpPr/>
          <p:nvPr/>
        </p:nvSpPr>
        <p:spPr>
          <a:xfrm>
            <a:off x="8665433" y="2524009"/>
            <a:ext cx="62416" cy="75863"/>
          </a:xfrm>
          <a:custGeom>
            <a:avLst/>
            <a:gdLst/>
            <a:ahLst/>
            <a:cxnLst/>
            <a:rect l="l" t="t" r="r" b="b"/>
            <a:pathLst>
              <a:path w="184213" h="160496" extrusionOk="0">
                <a:moveTo>
                  <a:pt x="184213"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84" name="Google Shape;684;p47"/>
          <p:cNvSpPr/>
          <p:nvPr/>
        </p:nvSpPr>
        <p:spPr>
          <a:xfrm>
            <a:off x="9008201" y="2524009"/>
            <a:ext cx="62446" cy="75863"/>
          </a:xfrm>
          <a:custGeom>
            <a:avLst/>
            <a:gdLst/>
            <a:ahLst/>
            <a:cxnLst/>
            <a:rect l="l" t="t" r="r" b="b"/>
            <a:pathLst>
              <a:path w="184308" h="160496" extrusionOk="0">
                <a:moveTo>
                  <a:pt x="184309"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85" name="Google Shape;685;p47"/>
          <p:cNvSpPr/>
          <p:nvPr/>
        </p:nvSpPr>
        <p:spPr>
          <a:xfrm>
            <a:off x="8832811" y="2691344"/>
            <a:ext cx="62416" cy="75863"/>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86" name="Google Shape;686;p47"/>
          <p:cNvSpPr/>
          <p:nvPr/>
        </p:nvSpPr>
        <p:spPr>
          <a:xfrm>
            <a:off x="8490051" y="2691344"/>
            <a:ext cx="62416" cy="75863"/>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87" name="Google Shape;687;p47"/>
          <p:cNvSpPr/>
          <p:nvPr/>
        </p:nvSpPr>
        <p:spPr>
          <a:xfrm>
            <a:off x="8147290" y="2691344"/>
            <a:ext cx="62416" cy="75863"/>
          </a:xfrm>
          <a:custGeom>
            <a:avLst/>
            <a:gdLst/>
            <a:ahLst/>
            <a:cxnLst/>
            <a:rect l="l" t="t" r="r" b="b"/>
            <a:pathLst>
              <a:path w="184213" h="160496" extrusionOk="0">
                <a:moveTo>
                  <a:pt x="0" y="0"/>
                </a:moveTo>
                <a:lnTo>
                  <a:pt x="184214"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88" name="Google Shape;688;p47"/>
          <p:cNvSpPr/>
          <p:nvPr/>
        </p:nvSpPr>
        <p:spPr>
          <a:xfrm>
            <a:off x="7804531" y="2691344"/>
            <a:ext cx="62416" cy="75863"/>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89" name="Google Shape;689;p47"/>
          <p:cNvSpPr/>
          <p:nvPr/>
        </p:nvSpPr>
        <p:spPr>
          <a:xfrm>
            <a:off x="7461769" y="2691344"/>
            <a:ext cx="62416" cy="75863"/>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90" name="Google Shape;690;p47"/>
          <p:cNvSpPr/>
          <p:nvPr/>
        </p:nvSpPr>
        <p:spPr>
          <a:xfrm>
            <a:off x="7294392" y="2858679"/>
            <a:ext cx="62416" cy="75863"/>
          </a:xfrm>
          <a:custGeom>
            <a:avLst/>
            <a:gdLst/>
            <a:ahLst/>
            <a:cxnLst/>
            <a:rect l="l" t="t" r="r" b="b"/>
            <a:pathLst>
              <a:path w="184213" h="160496" extrusionOk="0">
                <a:moveTo>
                  <a:pt x="184214"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91" name="Google Shape;691;p47"/>
          <p:cNvSpPr/>
          <p:nvPr/>
        </p:nvSpPr>
        <p:spPr>
          <a:xfrm>
            <a:off x="7637152" y="2858679"/>
            <a:ext cx="62416" cy="75863"/>
          </a:xfrm>
          <a:custGeom>
            <a:avLst/>
            <a:gdLst/>
            <a:ahLst/>
            <a:cxnLst/>
            <a:rect l="l" t="t" r="r" b="b"/>
            <a:pathLst>
              <a:path w="184213" h="160496" extrusionOk="0">
                <a:moveTo>
                  <a:pt x="184214"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92" name="Google Shape;692;p47"/>
          <p:cNvSpPr/>
          <p:nvPr/>
        </p:nvSpPr>
        <p:spPr>
          <a:xfrm>
            <a:off x="7979912" y="2858679"/>
            <a:ext cx="62416" cy="75863"/>
          </a:xfrm>
          <a:custGeom>
            <a:avLst/>
            <a:gdLst/>
            <a:ahLst/>
            <a:cxnLst/>
            <a:rect l="l" t="t" r="r" b="b"/>
            <a:pathLst>
              <a:path w="184213" h="160496" extrusionOk="0">
                <a:moveTo>
                  <a:pt x="184214"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93" name="Google Shape;693;p47"/>
          <p:cNvSpPr/>
          <p:nvPr/>
        </p:nvSpPr>
        <p:spPr>
          <a:xfrm>
            <a:off x="8322673" y="2858679"/>
            <a:ext cx="62416" cy="75863"/>
          </a:xfrm>
          <a:custGeom>
            <a:avLst/>
            <a:gdLst/>
            <a:ahLst/>
            <a:cxnLst/>
            <a:rect l="l" t="t" r="r" b="b"/>
            <a:pathLst>
              <a:path w="184213" h="160496" extrusionOk="0">
                <a:moveTo>
                  <a:pt x="184213"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94" name="Google Shape;694;p47"/>
          <p:cNvSpPr/>
          <p:nvPr/>
        </p:nvSpPr>
        <p:spPr>
          <a:xfrm>
            <a:off x="8665433" y="2858679"/>
            <a:ext cx="62416" cy="75863"/>
          </a:xfrm>
          <a:custGeom>
            <a:avLst/>
            <a:gdLst/>
            <a:ahLst/>
            <a:cxnLst/>
            <a:rect l="l" t="t" r="r" b="b"/>
            <a:pathLst>
              <a:path w="184213" h="160496" extrusionOk="0">
                <a:moveTo>
                  <a:pt x="184213"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95" name="Google Shape;695;p47"/>
          <p:cNvSpPr/>
          <p:nvPr/>
        </p:nvSpPr>
        <p:spPr>
          <a:xfrm>
            <a:off x="9008201" y="2858679"/>
            <a:ext cx="62446" cy="75863"/>
          </a:xfrm>
          <a:custGeom>
            <a:avLst/>
            <a:gdLst/>
            <a:ahLst/>
            <a:cxnLst/>
            <a:rect l="l" t="t" r="r" b="b"/>
            <a:pathLst>
              <a:path w="184308" h="160496" extrusionOk="0">
                <a:moveTo>
                  <a:pt x="184309"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96" name="Google Shape;696;p47"/>
          <p:cNvSpPr/>
          <p:nvPr/>
        </p:nvSpPr>
        <p:spPr>
          <a:xfrm>
            <a:off x="8832811" y="3026013"/>
            <a:ext cx="62416" cy="75863"/>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97" name="Google Shape;697;p47"/>
          <p:cNvSpPr/>
          <p:nvPr/>
        </p:nvSpPr>
        <p:spPr>
          <a:xfrm>
            <a:off x="8490051" y="3026013"/>
            <a:ext cx="62416" cy="75863"/>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98" name="Google Shape;698;p47"/>
          <p:cNvSpPr/>
          <p:nvPr/>
        </p:nvSpPr>
        <p:spPr>
          <a:xfrm>
            <a:off x="8147290" y="3026013"/>
            <a:ext cx="62416" cy="75863"/>
          </a:xfrm>
          <a:custGeom>
            <a:avLst/>
            <a:gdLst/>
            <a:ahLst/>
            <a:cxnLst/>
            <a:rect l="l" t="t" r="r" b="b"/>
            <a:pathLst>
              <a:path w="184213" h="160496" extrusionOk="0">
                <a:moveTo>
                  <a:pt x="0" y="0"/>
                </a:moveTo>
                <a:lnTo>
                  <a:pt x="184214"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99" name="Google Shape;699;p47"/>
          <p:cNvSpPr/>
          <p:nvPr/>
        </p:nvSpPr>
        <p:spPr>
          <a:xfrm>
            <a:off x="7804531" y="3026013"/>
            <a:ext cx="62416" cy="75863"/>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00" name="Google Shape;700;p47"/>
          <p:cNvSpPr/>
          <p:nvPr/>
        </p:nvSpPr>
        <p:spPr>
          <a:xfrm>
            <a:off x="7461769" y="3026013"/>
            <a:ext cx="62416" cy="75863"/>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01" name="Google Shape;701;p47"/>
          <p:cNvSpPr/>
          <p:nvPr/>
        </p:nvSpPr>
        <p:spPr>
          <a:xfrm>
            <a:off x="7294392" y="3193349"/>
            <a:ext cx="62416" cy="75863"/>
          </a:xfrm>
          <a:custGeom>
            <a:avLst/>
            <a:gdLst/>
            <a:ahLst/>
            <a:cxnLst/>
            <a:rect l="l" t="t" r="r" b="b"/>
            <a:pathLst>
              <a:path w="184213" h="160496" extrusionOk="0">
                <a:moveTo>
                  <a:pt x="184214"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02" name="Google Shape;702;p47"/>
          <p:cNvSpPr/>
          <p:nvPr/>
        </p:nvSpPr>
        <p:spPr>
          <a:xfrm>
            <a:off x="7637152" y="3193349"/>
            <a:ext cx="62416" cy="75863"/>
          </a:xfrm>
          <a:custGeom>
            <a:avLst/>
            <a:gdLst/>
            <a:ahLst/>
            <a:cxnLst/>
            <a:rect l="l" t="t" r="r" b="b"/>
            <a:pathLst>
              <a:path w="184213" h="160496" extrusionOk="0">
                <a:moveTo>
                  <a:pt x="184214"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03" name="Google Shape;703;p47"/>
          <p:cNvSpPr/>
          <p:nvPr/>
        </p:nvSpPr>
        <p:spPr>
          <a:xfrm>
            <a:off x="7979912" y="3193349"/>
            <a:ext cx="62416" cy="75863"/>
          </a:xfrm>
          <a:custGeom>
            <a:avLst/>
            <a:gdLst/>
            <a:ahLst/>
            <a:cxnLst/>
            <a:rect l="l" t="t" r="r" b="b"/>
            <a:pathLst>
              <a:path w="184213" h="160496" extrusionOk="0">
                <a:moveTo>
                  <a:pt x="184214"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04" name="Google Shape;704;p47"/>
          <p:cNvSpPr/>
          <p:nvPr/>
        </p:nvSpPr>
        <p:spPr>
          <a:xfrm>
            <a:off x="8322673" y="3193349"/>
            <a:ext cx="62416" cy="75863"/>
          </a:xfrm>
          <a:custGeom>
            <a:avLst/>
            <a:gdLst/>
            <a:ahLst/>
            <a:cxnLst/>
            <a:rect l="l" t="t" r="r" b="b"/>
            <a:pathLst>
              <a:path w="184213" h="160496" extrusionOk="0">
                <a:moveTo>
                  <a:pt x="184213"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05" name="Google Shape;705;p47"/>
          <p:cNvSpPr/>
          <p:nvPr/>
        </p:nvSpPr>
        <p:spPr>
          <a:xfrm>
            <a:off x="8665433" y="3193349"/>
            <a:ext cx="62416" cy="75863"/>
          </a:xfrm>
          <a:custGeom>
            <a:avLst/>
            <a:gdLst/>
            <a:ahLst/>
            <a:cxnLst/>
            <a:rect l="l" t="t" r="r" b="b"/>
            <a:pathLst>
              <a:path w="184213" h="160496" extrusionOk="0">
                <a:moveTo>
                  <a:pt x="184213"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06" name="Google Shape;706;p47"/>
          <p:cNvSpPr/>
          <p:nvPr/>
        </p:nvSpPr>
        <p:spPr>
          <a:xfrm>
            <a:off x="9008201" y="3193349"/>
            <a:ext cx="62446" cy="75863"/>
          </a:xfrm>
          <a:custGeom>
            <a:avLst/>
            <a:gdLst/>
            <a:ahLst/>
            <a:cxnLst/>
            <a:rect l="l" t="t" r="r" b="b"/>
            <a:pathLst>
              <a:path w="184308" h="160496" extrusionOk="0">
                <a:moveTo>
                  <a:pt x="184309"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07" name="Google Shape;707;p47"/>
          <p:cNvSpPr/>
          <p:nvPr/>
        </p:nvSpPr>
        <p:spPr>
          <a:xfrm>
            <a:off x="8832811" y="3360683"/>
            <a:ext cx="62416" cy="75863"/>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08" name="Google Shape;708;p47"/>
          <p:cNvSpPr/>
          <p:nvPr/>
        </p:nvSpPr>
        <p:spPr>
          <a:xfrm>
            <a:off x="8490051" y="3360683"/>
            <a:ext cx="62416" cy="75863"/>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09" name="Google Shape;709;p47"/>
          <p:cNvSpPr/>
          <p:nvPr/>
        </p:nvSpPr>
        <p:spPr>
          <a:xfrm>
            <a:off x="8147290" y="3360683"/>
            <a:ext cx="62416" cy="75863"/>
          </a:xfrm>
          <a:custGeom>
            <a:avLst/>
            <a:gdLst/>
            <a:ahLst/>
            <a:cxnLst/>
            <a:rect l="l" t="t" r="r" b="b"/>
            <a:pathLst>
              <a:path w="184213" h="160496" extrusionOk="0">
                <a:moveTo>
                  <a:pt x="0" y="0"/>
                </a:moveTo>
                <a:lnTo>
                  <a:pt x="184214"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10" name="Google Shape;710;p47"/>
          <p:cNvSpPr/>
          <p:nvPr/>
        </p:nvSpPr>
        <p:spPr>
          <a:xfrm>
            <a:off x="7804531" y="3360683"/>
            <a:ext cx="62416" cy="75863"/>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11" name="Google Shape;711;p47"/>
          <p:cNvSpPr/>
          <p:nvPr/>
        </p:nvSpPr>
        <p:spPr>
          <a:xfrm>
            <a:off x="7461769" y="3360683"/>
            <a:ext cx="62416" cy="75863"/>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12" name="Google Shape;712;p47"/>
          <p:cNvSpPr/>
          <p:nvPr/>
        </p:nvSpPr>
        <p:spPr>
          <a:xfrm>
            <a:off x="7294392" y="3528018"/>
            <a:ext cx="62416" cy="75863"/>
          </a:xfrm>
          <a:custGeom>
            <a:avLst/>
            <a:gdLst/>
            <a:ahLst/>
            <a:cxnLst/>
            <a:rect l="l" t="t" r="r" b="b"/>
            <a:pathLst>
              <a:path w="184213" h="160496" extrusionOk="0">
                <a:moveTo>
                  <a:pt x="184214"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13" name="Google Shape;713;p47"/>
          <p:cNvSpPr/>
          <p:nvPr/>
        </p:nvSpPr>
        <p:spPr>
          <a:xfrm>
            <a:off x="7637152" y="3528018"/>
            <a:ext cx="62416" cy="75863"/>
          </a:xfrm>
          <a:custGeom>
            <a:avLst/>
            <a:gdLst/>
            <a:ahLst/>
            <a:cxnLst/>
            <a:rect l="l" t="t" r="r" b="b"/>
            <a:pathLst>
              <a:path w="184213" h="160496" extrusionOk="0">
                <a:moveTo>
                  <a:pt x="184214"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14" name="Google Shape;714;p47"/>
          <p:cNvSpPr/>
          <p:nvPr/>
        </p:nvSpPr>
        <p:spPr>
          <a:xfrm>
            <a:off x="7979912" y="3528018"/>
            <a:ext cx="62416" cy="75863"/>
          </a:xfrm>
          <a:custGeom>
            <a:avLst/>
            <a:gdLst/>
            <a:ahLst/>
            <a:cxnLst/>
            <a:rect l="l" t="t" r="r" b="b"/>
            <a:pathLst>
              <a:path w="184213" h="160496" extrusionOk="0">
                <a:moveTo>
                  <a:pt x="184214"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15" name="Google Shape;715;p47"/>
          <p:cNvSpPr/>
          <p:nvPr/>
        </p:nvSpPr>
        <p:spPr>
          <a:xfrm>
            <a:off x="8322673" y="3528018"/>
            <a:ext cx="62416" cy="75863"/>
          </a:xfrm>
          <a:custGeom>
            <a:avLst/>
            <a:gdLst/>
            <a:ahLst/>
            <a:cxnLst/>
            <a:rect l="l" t="t" r="r" b="b"/>
            <a:pathLst>
              <a:path w="184213" h="160496" extrusionOk="0">
                <a:moveTo>
                  <a:pt x="184213"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16" name="Google Shape;716;p47"/>
          <p:cNvSpPr/>
          <p:nvPr/>
        </p:nvSpPr>
        <p:spPr>
          <a:xfrm>
            <a:off x="8665433" y="3528018"/>
            <a:ext cx="62416" cy="75863"/>
          </a:xfrm>
          <a:custGeom>
            <a:avLst/>
            <a:gdLst/>
            <a:ahLst/>
            <a:cxnLst/>
            <a:rect l="l" t="t" r="r" b="b"/>
            <a:pathLst>
              <a:path w="184213" h="160496" extrusionOk="0">
                <a:moveTo>
                  <a:pt x="184213"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17" name="Google Shape;717;p47"/>
          <p:cNvSpPr/>
          <p:nvPr/>
        </p:nvSpPr>
        <p:spPr>
          <a:xfrm>
            <a:off x="9008201" y="3528018"/>
            <a:ext cx="62446" cy="75863"/>
          </a:xfrm>
          <a:custGeom>
            <a:avLst/>
            <a:gdLst/>
            <a:ahLst/>
            <a:cxnLst/>
            <a:rect l="l" t="t" r="r" b="b"/>
            <a:pathLst>
              <a:path w="184308" h="160496" extrusionOk="0">
                <a:moveTo>
                  <a:pt x="184309"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18" name="Google Shape;718;p47"/>
          <p:cNvSpPr/>
          <p:nvPr/>
        </p:nvSpPr>
        <p:spPr>
          <a:xfrm>
            <a:off x="8832811" y="3695353"/>
            <a:ext cx="62416" cy="75863"/>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19" name="Google Shape;719;p47"/>
          <p:cNvSpPr/>
          <p:nvPr/>
        </p:nvSpPr>
        <p:spPr>
          <a:xfrm>
            <a:off x="8490051" y="3695353"/>
            <a:ext cx="62416" cy="75863"/>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20" name="Google Shape;720;p47"/>
          <p:cNvSpPr/>
          <p:nvPr/>
        </p:nvSpPr>
        <p:spPr>
          <a:xfrm>
            <a:off x="8147290" y="3695353"/>
            <a:ext cx="62416" cy="75863"/>
          </a:xfrm>
          <a:custGeom>
            <a:avLst/>
            <a:gdLst/>
            <a:ahLst/>
            <a:cxnLst/>
            <a:rect l="l" t="t" r="r" b="b"/>
            <a:pathLst>
              <a:path w="184213" h="160496" extrusionOk="0">
                <a:moveTo>
                  <a:pt x="0" y="0"/>
                </a:moveTo>
                <a:lnTo>
                  <a:pt x="184214"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21" name="Google Shape;721;p47"/>
          <p:cNvSpPr/>
          <p:nvPr/>
        </p:nvSpPr>
        <p:spPr>
          <a:xfrm>
            <a:off x="7804531" y="3695353"/>
            <a:ext cx="62416" cy="75863"/>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22" name="Google Shape;722;p47"/>
          <p:cNvSpPr/>
          <p:nvPr/>
        </p:nvSpPr>
        <p:spPr>
          <a:xfrm>
            <a:off x="7461769" y="3695353"/>
            <a:ext cx="62416" cy="75863"/>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23" name="Google Shape;723;p47"/>
          <p:cNvSpPr/>
          <p:nvPr/>
        </p:nvSpPr>
        <p:spPr>
          <a:xfrm>
            <a:off x="7294392" y="3862688"/>
            <a:ext cx="62416" cy="75863"/>
          </a:xfrm>
          <a:custGeom>
            <a:avLst/>
            <a:gdLst/>
            <a:ahLst/>
            <a:cxnLst/>
            <a:rect l="l" t="t" r="r" b="b"/>
            <a:pathLst>
              <a:path w="184213" h="160496" extrusionOk="0">
                <a:moveTo>
                  <a:pt x="184214"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24" name="Google Shape;724;p47"/>
          <p:cNvSpPr/>
          <p:nvPr/>
        </p:nvSpPr>
        <p:spPr>
          <a:xfrm>
            <a:off x="7637152" y="3862688"/>
            <a:ext cx="62416" cy="75863"/>
          </a:xfrm>
          <a:custGeom>
            <a:avLst/>
            <a:gdLst/>
            <a:ahLst/>
            <a:cxnLst/>
            <a:rect l="l" t="t" r="r" b="b"/>
            <a:pathLst>
              <a:path w="184213" h="160496" extrusionOk="0">
                <a:moveTo>
                  <a:pt x="184214"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25" name="Google Shape;725;p47"/>
          <p:cNvSpPr/>
          <p:nvPr/>
        </p:nvSpPr>
        <p:spPr>
          <a:xfrm>
            <a:off x="7979912" y="3862688"/>
            <a:ext cx="62416" cy="75863"/>
          </a:xfrm>
          <a:custGeom>
            <a:avLst/>
            <a:gdLst/>
            <a:ahLst/>
            <a:cxnLst/>
            <a:rect l="l" t="t" r="r" b="b"/>
            <a:pathLst>
              <a:path w="184213" h="160496" extrusionOk="0">
                <a:moveTo>
                  <a:pt x="184214"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26" name="Google Shape;726;p47"/>
          <p:cNvSpPr/>
          <p:nvPr/>
        </p:nvSpPr>
        <p:spPr>
          <a:xfrm>
            <a:off x="8322673" y="3862688"/>
            <a:ext cx="62416" cy="75863"/>
          </a:xfrm>
          <a:custGeom>
            <a:avLst/>
            <a:gdLst/>
            <a:ahLst/>
            <a:cxnLst/>
            <a:rect l="l" t="t" r="r" b="b"/>
            <a:pathLst>
              <a:path w="184213" h="160496" extrusionOk="0">
                <a:moveTo>
                  <a:pt x="184213"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27" name="Google Shape;727;p47"/>
          <p:cNvSpPr/>
          <p:nvPr/>
        </p:nvSpPr>
        <p:spPr>
          <a:xfrm>
            <a:off x="8665433" y="3862688"/>
            <a:ext cx="62416" cy="75863"/>
          </a:xfrm>
          <a:custGeom>
            <a:avLst/>
            <a:gdLst/>
            <a:ahLst/>
            <a:cxnLst/>
            <a:rect l="l" t="t" r="r" b="b"/>
            <a:pathLst>
              <a:path w="184213" h="160496" extrusionOk="0">
                <a:moveTo>
                  <a:pt x="184213"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28" name="Google Shape;728;p47"/>
          <p:cNvSpPr/>
          <p:nvPr/>
        </p:nvSpPr>
        <p:spPr>
          <a:xfrm>
            <a:off x="9008201" y="3862688"/>
            <a:ext cx="62446" cy="75863"/>
          </a:xfrm>
          <a:custGeom>
            <a:avLst/>
            <a:gdLst/>
            <a:ahLst/>
            <a:cxnLst/>
            <a:rect l="l" t="t" r="r" b="b"/>
            <a:pathLst>
              <a:path w="184308" h="160496" extrusionOk="0">
                <a:moveTo>
                  <a:pt x="184309"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29" name="Google Shape;729;p47"/>
          <p:cNvSpPr/>
          <p:nvPr/>
        </p:nvSpPr>
        <p:spPr>
          <a:xfrm>
            <a:off x="8832811" y="4030034"/>
            <a:ext cx="62416" cy="75907"/>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30" name="Google Shape;730;p47"/>
          <p:cNvSpPr/>
          <p:nvPr/>
        </p:nvSpPr>
        <p:spPr>
          <a:xfrm>
            <a:off x="8490051" y="4030034"/>
            <a:ext cx="62416" cy="75907"/>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31" name="Google Shape;731;p47"/>
          <p:cNvSpPr/>
          <p:nvPr/>
        </p:nvSpPr>
        <p:spPr>
          <a:xfrm>
            <a:off x="8147290" y="4030034"/>
            <a:ext cx="62416" cy="75907"/>
          </a:xfrm>
          <a:custGeom>
            <a:avLst/>
            <a:gdLst/>
            <a:ahLst/>
            <a:cxnLst/>
            <a:rect l="l" t="t" r="r" b="b"/>
            <a:pathLst>
              <a:path w="184213" h="160591" extrusionOk="0">
                <a:moveTo>
                  <a:pt x="0" y="0"/>
                </a:moveTo>
                <a:lnTo>
                  <a:pt x="184214"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32" name="Google Shape;732;p47"/>
          <p:cNvSpPr/>
          <p:nvPr/>
        </p:nvSpPr>
        <p:spPr>
          <a:xfrm>
            <a:off x="7804531" y="4030034"/>
            <a:ext cx="62416" cy="75907"/>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33" name="Google Shape;733;p47"/>
          <p:cNvSpPr/>
          <p:nvPr/>
        </p:nvSpPr>
        <p:spPr>
          <a:xfrm>
            <a:off x="7461769" y="4030034"/>
            <a:ext cx="62416" cy="75907"/>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34" name="Google Shape;734;p47"/>
          <p:cNvSpPr/>
          <p:nvPr/>
        </p:nvSpPr>
        <p:spPr>
          <a:xfrm>
            <a:off x="7294392" y="4197424"/>
            <a:ext cx="62416" cy="75863"/>
          </a:xfrm>
          <a:custGeom>
            <a:avLst/>
            <a:gdLst/>
            <a:ahLst/>
            <a:cxnLst/>
            <a:rect l="l" t="t" r="r" b="b"/>
            <a:pathLst>
              <a:path w="184213" h="160496" extrusionOk="0">
                <a:moveTo>
                  <a:pt x="184214"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35" name="Google Shape;735;p47"/>
          <p:cNvSpPr/>
          <p:nvPr/>
        </p:nvSpPr>
        <p:spPr>
          <a:xfrm>
            <a:off x="7637152" y="4197424"/>
            <a:ext cx="62416" cy="75863"/>
          </a:xfrm>
          <a:custGeom>
            <a:avLst/>
            <a:gdLst/>
            <a:ahLst/>
            <a:cxnLst/>
            <a:rect l="l" t="t" r="r" b="b"/>
            <a:pathLst>
              <a:path w="184213" h="160496" extrusionOk="0">
                <a:moveTo>
                  <a:pt x="184214"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36" name="Google Shape;736;p47"/>
          <p:cNvSpPr/>
          <p:nvPr/>
        </p:nvSpPr>
        <p:spPr>
          <a:xfrm>
            <a:off x="7979912" y="4197424"/>
            <a:ext cx="62416" cy="75863"/>
          </a:xfrm>
          <a:custGeom>
            <a:avLst/>
            <a:gdLst/>
            <a:ahLst/>
            <a:cxnLst/>
            <a:rect l="l" t="t" r="r" b="b"/>
            <a:pathLst>
              <a:path w="184213" h="160496" extrusionOk="0">
                <a:moveTo>
                  <a:pt x="184214"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37" name="Google Shape;737;p47"/>
          <p:cNvSpPr/>
          <p:nvPr/>
        </p:nvSpPr>
        <p:spPr>
          <a:xfrm>
            <a:off x="8322673" y="4197424"/>
            <a:ext cx="62416" cy="75863"/>
          </a:xfrm>
          <a:custGeom>
            <a:avLst/>
            <a:gdLst/>
            <a:ahLst/>
            <a:cxnLst/>
            <a:rect l="l" t="t" r="r" b="b"/>
            <a:pathLst>
              <a:path w="184213" h="160496" extrusionOk="0">
                <a:moveTo>
                  <a:pt x="184213"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38" name="Google Shape;738;p47"/>
          <p:cNvSpPr/>
          <p:nvPr/>
        </p:nvSpPr>
        <p:spPr>
          <a:xfrm>
            <a:off x="8665433" y="4197424"/>
            <a:ext cx="62416" cy="75863"/>
          </a:xfrm>
          <a:custGeom>
            <a:avLst/>
            <a:gdLst/>
            <a:ahLst/>
            <a:cxnLst/>
            <a:rect l="l" t="t" r="r" b="b"/>
            <a:pathLst>
              <a:path w="184213" h="160496" extrusionOk="0">
                <a:moveTo>
                  <a:pt x="184213"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39" name="Google Shape;739;p47"/>
          <p:cNvSpPr/>
          <p:nvPr/>
        </p:nvSpPr>
        <p:spPr>
          <a:xfrm>
            <a:off x="9008201" y="4197424"/>
            <a:ext cx="62446" cy="75863"/>
          </a:xfrm>
          <a:custGeom>
            <a:avLst/>
            <a:gdLst/>
            <a:ahLst/>
            <a:cxnLst/>
            <a:rect l="l" t="t" r="r" b="b"/>
            <a:pathLst>
              <a:path w="184308" h="160496" extrusionOk="0">
                <a:moveTo>
                  <a:pt x="184309"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40" name="Google Shape;740;p47"/>
          <p:cNvSpPr/>
          <p:nvPr/>
        </p:nvSpPr>
        <p:spPr>
          <a:xfrm>
            <a:off x="8832811" y="4364759"/>
            <a:ext cx="62416" cy="75863"/>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41" name="Google Shape;741;p47"/>
          <p:cNvSpPr/>
          <p:nvPr/>
        </p:nvSpPr>
        <p:spPr>
          <a:xfrm>
            <a:off x="8490051" y="4364759"/>
            <a:ext cx="62416" cy="75863"/>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42" name="Google Shape;742;p47"/>
          <p:cNvSpPr/>
          <p:nvPr/>
        </p:nvSpPr>
        <p:spPr>
          <a:xfrm>
            <a:off x="8147290" y="4364759"/>
            <a:ext cx="62416" cy="75863"/>
          </a:xfrm>
          <a:custGeom>
            <a:avLst/>
            <a:gdLst/>
            <a:ahLst/>
            <a:cxnLst/>
            <a:rect l="l" t="t" r="r" b="b"/>
            <a:pathLst>
              <a:path w="184213" h="160496" extrusionOk="0">
                <a:moveTo>
                  <a:pt x="0" y="0"/>
                </a:moveTo>
                <a:lnTo>
                  <a:pt x="184214"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43" name="Google Shape;743;p47"/>
          <p:cNvSpPr/>
          <p:nvPr/>
        </p:nvSpPr>
        <p:spPr>
          <a:xfrm>
            <a:off x="7804531" y="4364759"/>
            <a:ext cx="62416" cy="75863"/>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44" name="Google Shape;744;p47"/>
          <p:cNvSpPr/>
          <p:nvPr/>
        </p:nvSpPr>
        <p:spPr>
          <a:xfrm>
            <a:off x="7461769" y="4364759"/>
            <a:ext cx="62416" cy="75863"/>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45" name="Google Shape;745;p47"/>
          <p:cNvSpPr/>
          <p:nvPr/>
        </p:nvSpPr>
        <p:spPr>
          <a:xfrm>
            <a:off x="7294392" y="4532093"/>
            <a:ext cx="62416" cy="75863"/>
          </a:xfrm>
          <a:custGeom>
            <a:avLst/>
            <a:gdLst/>
            <a:ahLst/>
            <a:cxnLst/>
            <a:rect l="l" t="t" r="r" b="b"/>
            <a:pathLst>
              <a:path w="184213" h="160496" extrusionOk="0">
                <a:moveTo>
                  <a:pt x="184214"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46" name="Google Shape;746;p47"/>
          <p:cNvSpPr/>
          <p:nvPr/>
        </p:nvSpPr>
        <p:spPr>
          <a:xfrm>
            <a:off x="7637152" y="4532093"/>
            <a:ext cx="62416" cy="75863"/>
          </a:xfrm>
          <a:custGeom>
            <a:avLst/>
            <a:gdLst/>
            <a:ahLst/>
            <a:cxnLst/>
            <a:rect l="l" t="t" r="r" b="b"/>
            <a:pathLst>
              <a:path w="184213" h="160496" extrusionOk="0">
                <a:moveTo>
                  <a:pt x="184214"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47" name="Google Shape;747;p47"/>
          <p:cNvSpPr/>
          <p:nvPr/>
        </p:nvSpPr>
        <p:spPr>
          <a:xfrm>
            <a:off x="7979912" y="4532093"/>
            <a:ext cx="62416" cy="75863"/>
          </a:xfrm>
          <a:custGeom>
            <a:avLst/>
            <a:gdLst/>
            <a:ahLst/>
            <a:cxnLst/>
            <a:rect l="l" t="t" r="r" b="b"/>
            <a:pathLst>
              <a:path w="184213" h="160496" extrusionOk="0">
                <a:moveTo>
                  <a:pt x="184214"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48" name="Google Shape;748;p47"/>
          <p:cNvSpPr/>
          <p:nvPr/>
        </p:nvSpPr>
        <p:spPr>
          <a:xfrm>
            <a:off x="8322673" y="4532093"/>
            <a:ext cx="62416" cy="75863"/>
          </a:xfrm>
          <a:custGeom>
            <a:avLst/>
            <a:gdLst/>
            <a:ahLst/>
            <a:cxnLst/>
            <a:rect l="l" t="t" r="r" b="b"/>
            <a:pathLst>
              <a:path w="184213" h="160496" extrusionOk="0">
                <a:moveTo>
                  <a:pt x="184213"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49" name="Google Shape;749;p47"/>
          <p:cNvSpPr/>
          <p:nvPr/>
        </p:nvSpPr>
        <p:spPr>
          <a:xfrm>
            <a:off x="8665433" y="4532093"/>
            <a:ext cx="62416" cy="75863"/>
          </a:xfrm>
          <a:custGeom>
            <a:avLst/>
            <a:gdLst/>
            <a:ahLst/>
            <a:cxnLst/>
            <a:rect l="l" t="t" r="r" b="b"/>
            <a:pathLst>
              <a:path w="184213" h="160496" extrusionOk="0">
                <a:moveTo>
                  <a:pt x="184213"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50" name="Google Shape;750;p47"/>
          <p:cNvSpPr/>
          <p:nvPr/>
        </p:nvSpPr>
        <p:spPr>
          <a:xfrm>
            <a:off x="9008201" y="4532093"/>
            <a:ext cx="62446" cy="75863"/>
          </a:xfrm>
          <a:custGeom>
            <a:avLst/>
            <a:gdLst/>
            <a:ahLst/>
            <a:cxnLst/>
            <a:rect l="l" t="t" r="r" b="b"/>
            <a:pathLst>
              <a:path w="184308" h="160496" extrusionOk="0">
                <a:moveTo>
                  <a:pt x="184309"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51" name="Google Shape;751;p47"/>
          <p:cNvSpPr/>
          <p:nvPr/>
        </p:nvSpPr>
        <p:spPr>
          <a:xfrm>
            <a:off x="8832811" y="4699428"/>
            <a:ext cx="62416" cy="75863"/>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52" name="Google Shape;752;p47"/>
          <p:cNvSpPr/>
          <p:nvPr/>
        </p:nvSpPr>
        <p:spPr>
          <a:xfrm>
            <a:off x="8490051" y="4699428"/>
            <a:ext cx="62416" cy="75863"/>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53" name="Google Shape;753;p47"/>
          <p:cNvSpPr/>
          <p:nvPr/>
        </p:nvSpPr>
        <p:spPr>
          <a:xfrm>
            <a:off x="8147290" y="4699428"/>
            <a:ext cx="62416" cy="75863"/>
          </a:xfrm>
          <a:custGeom>
            <a:avLst/>
            <a:gdLst/>
            <a:ahLst/>
            <a:cxnLst/>
            <a:rect l="l" t="t" r="r" b="b"/>
            <a:pathLst>
              <a:path w="184213" h="160496" extrusionOk="0">
                <a:moveTo>
                  <a:pt x="0" y="0"/>
                </a:moveTo>
                <a:lnTo>
                  <a:pt x="184214"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54" name="Google Shape;754;p47"/>
          <p:cNvSpPr/>
          <p:nvPr/>
        </p:nvSpPr>
        <p:spPr>
          <a:xfrm>
            <a:off x="7804531" y="4699428"/>
            <a:ext cx="62416" cy="75863"/>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55" name="Google Shape;755;p47"/>
          <p:cNvSpPr/>
          <p:nvPr/>
        </p:nvSpPr>
        <p:spPr>
          <a:xfrm>
            <a:off x="7461769" y="4699428"/>
            <a:ext cx="62416" cy="75863"/>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56" name="Google Shape;756;p47"/>
          <p:cNvSpPr/>
          <p:nvPr/>
        </p:nvSpPr>
        <p:spPr>
          <a:xfrm>
            <a:off x="7294392" y="4866774"/>
            <a:ext cx="62416" cy="75907"/>
          </a:xfrm>
          <a:custGeom>
            <a:avLst/>
            <a:gdLst/>
            <a:ahLst/>
            <a:cxnLst/>
            <a:rect l="l" t="t" r="r" b="b"/>
            <a:pathLst>
              <a:path w="184213" h="160591" extrusionOk="0">
                <a:moveTo>
                  <a:pt x="184214"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57" name="Google Shape;757;p47"/>
          <p:cNvSpPr/>
          <p:nvPr/>
        </p:nvSpPr>
        <p:spPr>
          <a:xfrm>
            <a:off x="7637152" y="4866774"/>
            <a:ext cx="62416" cy="75907"/>
          </a:xfrm>
          <a:custGeom>
            <a:avLst/>
            <a:gdLst/>
            <a:ahLst/>
            <a:cxnLst/>
            <a:rect l="l" t="t" r="r" b="b"/>
            <a:pathLst>
              <a:path w="184213" h="160591" extrusionOk="0">
                <a:moveTo>
                  <a:pt x="184214"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58" name="Google Shape;758;p47"/>
          <p:cNvSpPr/>
          <p:nvPr/>
        </p:nvSpPr>
        <p:spPr>
          <a:xfrm>
            <a:off x="7979912" y="4866774"/>
            <a:ext cx="62416" cy="75907"/>
          </a:xfrm>
          <a:custGeom>
            <a:avLst/>
            <a:gdLst/>
            <a:ahLst/>
            <a:cxnLst/>
            <a:rect l="l" t="t" r="r" b="b"/>
            <a:pathLst>
              <a:path w="184213" h="160591" extrusionOk="0">
                <a:moveTo>
                  <a:pt x="184214"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59" name="Google Shape;759;p47"/>
          <p:cNvSpPr/>
          <p:nvPr/>
        </p:nvSpPr>
        <p:spPr>
          <a:xfrm>
            <a:off x="8322673" y="4866774"/>
            <a:ext cx="62416" cy="75907"/>
          </a:xfrm>
          <a:custGeom>
            <a:avLst/>
            <a:gdLst/>
            <a:ahLst/>
            <a:cxnLst/>
            <a:rect l="l" t="t" r="r" b="b"/>
            <a:pathLst>
              <a:path w="184213" h="160591" extrusionOk="0">
                <a:moveTo>
                  <a:pt x="184213"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60" name="Google Shape;760;p47"/>
          <p:cNvSpPr/>
          <p:nvPr/>
        </p:nvSpPr>
        <p:spPr>
          <a:xfrm>
            <a:off x="8665433" y="4866774"/>
            <a:ext cx="62416" cy="75907"/>
          </a:xfrm>
          <a:custGeom>
            <a:avLst/>
            <a:gdLst/>
            <a:ahLst/>
            <a:cxnLst/>
            <a:rect l="l" t="t" r="r" b="b"/>
            <a:pathLst>
              <a:path w="184213" h="160591" extrusionOk="0">
                <a:moveTo>
                  <a:pt x="184213"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61" name="Google Shape;761;p47"/>
          <p:cNvSpPr/>
          <p:nvPr/>
        </p:nvSpPr>
        <p:spPr>
          <a:xfrm>
            <a:off x="9008200" y="4866774"/>
            <a:ext cx="62448" cy="75907"/>
          </a:xfrm>
          <a:custGeom>
            <a:avLst/>
            <a:gdLst/>
            <a:ahLst/>
            <a:cxnLst/>
            <a:rect l="l" t="t" r="r" b="b"/>
            <a:pathLst>
              <a:path w="184308" h="160591" extrusionOk="0">
                <a:moveTo>
                  <a:pt x="184309"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62" name="Google Shape;762;p47"/>
          <p:cNvSpPr/>
          <p:nvPr/>
        </p:nvSpPr>
        <p:spPr>
          <a:xfrm>
            <a:off x="8832811" y="5034169"/>
            <a:ext cx="62416" cy="75863"/>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63" name="Google Shape;763;p47"/>
          <p:cNvSpPr/>
          <p:nvPr/>
        </p:nvSpPr>
        <p:spPr>
          <a:xfrm>
            <a:off x="8490051" y="5034169"/>
            <a:ext cx="62416" cy="75863"/>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64" name="Google Shape;764;p47"/>
          <p:cNvSpPr/>
          <p:nvPr/>
        </p:nvSpPr>
        <p:spPr>
          <a:xfrm>
            <a:off x="8147290" y="5034169"/>
            <a:ext cx="62416" cy="75863"/>
          </a:xfrm>
          <a:custGeom>
            <a:avLst/>
            <a:gdLst/>
            <a:ahLst/>
            <a:cxnLst/>
            <a:rect l="l" t="t" r="r" b="b"/>
            <a:pathLst>
              <a:path w="184213" h="160496" extrusionOk="0">
                <a:moveTo>
                  <a:pt x="0" y="0"/>
                </a:moveTo>
                <a:lnTo>
                  <a:pt x="184214"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65" name="Google Shape;765;p47"/>
          <p:cNvSpPr/>
          <p:nvPr/>
        </p:nvSpPr>
        <p:spPr>
          <a:xfrm>
            <a:off x="7804531" y="5034169"/>
            <a:ext cx="62416" cy="75863"/>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66" name="Google Shape;766;p47"/>
          <p:cNvSpPr/>
          <p:nvPr/>
        </p:nvSpPr>
        <p:spPr>
          <a:xfrm>
            <a:off x="7461769" y="5034169"/>
            <a:ext cx="62416" cy="75863"/>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67" name="Google Shape;767;p47"/>
          <p:cNvSpPr/>
          <p:nvPr/>
        </p:nvSpPr>
        <p:spPr>
          <a:xfrm>
            <a:off x="7294392" y="2189339"/>
            <a:ext cx="62416" cy="75863"/>
          </a:xfrm>
          <a:custGeom>
            <a:avLst/>
            <a:gdLst/>
            <a:ahLst/>
            <a:cxnLst/>
            <a:rect l="l" t="t" r="r" b="b"/>
            <a:pathLst>
              <a:path w="184213" h="160496" extrusionOk="0">
                <a:moveTo>
                  <a:pt x="184214"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68" name="Google Shape;768;p47"/>
          <p:cNvSpPr/>
          <p:nvPr/>
        </p:nvSpPr>
        <p:spPr>
          <a:xfrm>
            <a:off x="7637152" y="2189339"/>
            <a:ext cx="62416" cy="75863"/>
          </a:xfrm>
          <a:custGeom>
            <a:avLst/>
            <a:gdLst/>
            <a:ahLst/>
            <a:cxnLst/>
            <a:rect l="l" t="t" r="r" b="b"/>
            <a:pathLst>
              <a:path w="184213" h="160496" extrusionOk="0">
                <a:moveTo>
                  <a:pt x="184214"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69" name="Google Shape;769;p47"/>
          <p:cNvSpPr/>
          <p:nvPr/>
        </p:nvSpPr>
        <p:spPr>
          <a:xfrm>
            <a:off x="7979912" y="2189339"/>
            <a:ext cx="62416" cy="75863"/>
          </a:xfrm>
          <a:custGeom>
            <a:avLst/>
            <a:gdLst/>
            <a:ahLst/>
            <a:cxnLst/>
            <a:rect l="l" t="t" r="r" b="b"/>
            <a:pathLst>
              <a:path w="184213" h="160496" extrusionOk="0">
                <a:moveTo>
                  <a:pt x="184214"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70" name="Google Shape;770;p47"/>
          <p:cNvSpPr/>
          <p:nvPr/>
        </p:nvSpPr>
        <p:spPr>
          <a:xfrm>
            <a:off x="8322673" y="2189339"/>
            <a:ext cx="62416" cy="75863"/>
          </a:xfrm>
          <a:custGeom>
            <a:avLst/>
            <a:gdLst/>
            <a:ahLst/>
            <a:cxnLst/>
            <a:rect l="l" t="t" r="r" b="b"/>
            <a:pathLst>
              <a:path w="184213" h="160496" extrusionOk="0">
                <a:moveTo>
                  <a:pt x="184213"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71" name="Google Shape;771;p47"/>
          <p:cNvSpPr/>
          <p:nvPr/>
        </p:nvSpPr>
        <p:spPr>
          <a:xfrm>
            <a:off x="8665433" y="2189339"/>
            <a:ext cx="62416" cy="75863"/>
          </a:xfrm>
          <a:custGeom>
            <a:avLst/>
            <a:gdLst/>
            <a:ahLst/>
            <a:cxnLst/>
            <a:rect l="l" t="t" r="r" b="b"/>
            <a:pathLst>
              <a:path w="184213" h="160496" extrusionOk="0">
                <a:moveTo>
                  <a:pt x="184213"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72" name="Google Shape;772;p47"/>
          <p:cNvSpPr/>
          <p:nvPr/>
        </p:nvSpPr>
        <p:spPr>
          <a:xfrm>
            <a:off x="9008201" y="2189339"/>
            <a:ext cx="62446" cy="75863"/>
          </a:xfrm>
          <a:custGeom>
            <a:avLst/>
            <a:gdLst/>
            <a:ahLst/>
            <a:cxnLst/>
            <a:rect l="l" t="t" r="r" b="b"/>
            <a:pathLst>
              <a:path w="184308" h="160496" extrusionOk="0">
                <a:moveTo>
                  <a:pt x="184309"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73" name="Google Shape;773;p47"/>
          <p:cNvSpPr/>
          <p:nvPr/>
        </p:nvSpPr>
        <p:spPr>
          <a:xfrm>
            <a:off x="8832811" y="2356674"/>
            <a:ext cx="62416" cy="75863"/>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74" name="Google Shape;774;p47"/>
          <p:cNvSpPr/>
          <p:nvPr/>
        </p:nvSpPr>
        <p:spPr>
          <a:xfrm>
            <a:off x="8490051" y="2356674"/>
            <a:ext cx="62416" cy="75863"/>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75" name="Google Shape;775;p47"/>
          <p:cNvSpPr/>
          <p:nvPr/>
        </p:nvSpPr>
        <p:spPr>
          <a:xfrm>
            <a:off x="8147290" y="2356674"/>
            <a:ext cx="62416" cy="75863"/>
          </a:xfrm>
          <a:custGeom>
            <a:avLst/>
            <a:gdLst/>
            <a:ahLst/>
            <a:cxnLst/>
            <a:rect l="l" t="t" r="r" b="b"/>
            <a:pathLst>
              <a:path w="184213" h="160496" extrusionOk="0">
                <a:moveTo>
                  <a:pt x="0" y="0"/>
                </a:moveTo>
                <a:lnTo>
                  <a:pt x="184214"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76" name="Google Shape;776;p47"/>
          <p:cNvSpPr/>
          <p:nvPr/>
        </p:nvSpPr>
        <p:spPr>
          <a:xfrm>
            <a:off x="7804531" y="2356674"/>
            <a:ext cx="62416" cy="75863"/>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77" name="Google Shape;777;p47"/>
          <p:cNvSpPr/>
          <p:nvPr/>
        </p:nvSpPr>
        <p:spPr>
          <a:xfrm>
            <a:off x="7461769" y="2356674"/>
            <a:ext cx="62416" cy="75863"/>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78" name="Google Shape;778;p47"/>
          <p:cNvSpPr/>
          <p:nvPr/>
        </p:nvSpPr>
        <p:spPr>
          <a:xfrm>
            <a:off x="8832811" y="2022005"/>
            <a:ext cx="62416" cy="75863"/>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79" name="Google Shape;779;p47"/>
          <p:cNvSpPr/>
          <p:nvPr/>
        </p:nvSpPr>
        <p:spPr>
          <a:xfrm>
            <a:off x="8490051" y="2022005"/>
            <a:ext cx="62416" cy="75863"/>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80" name="Google Shape;780;p47"/>
          <p:cNvSpPr/>
          <p:nvPr/>
        </p:nvSpPr>
        <p:spPr>
          <a:xfrm>
            <a:off x="8147290" y="2022005"/>
            <a:ext cx="62416" cy="75863"/>
          </a:xfrm>
          <a:custGeom>
            <a:avLst/>
            <a:gdLst/>
            <a:ahLst/>
            <a:cxnLst/>
            <a:rect l="l" t="t" r="r" b="b"/>
            <a:pathLst>
              <a:path w="184213" h="160496" extrusionOk="0">
                <a:moveTo>
                  <a:pt x="0" y="0"/>
                </a:moveTo>
                <a:lnTo>
                  <a:pt x="184214"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81" name="Google Shape;781;p47"/>
          <p:cNvSpPr/>
          <p:nvPr/>
        </p:nvSpPr>
        <p:spPr>
          <a:xfrm>
            <a:off x="7804531" y="2022005"/>
            <a:ext cx="62416" cy="75863"/>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82" name="Google Shape;782;p47"/>
          <p:cNvSpPr/>
          <p:nvPr/>
        </p:nvSpPr>
        <p:spPr>
          <a:xfrm>
            <a:off x="7461769" y="2022005"/>
            <a:ext cx="62416" cy="75863"/>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83" name="Google Shape;783;p47"/>
          <p:cNvSpPr txBox="1">
            <a:spLocks noGrp="1"/>
          </p:cNvSpPr>
          <p:nvPr>
            <p:ph type="ftr" idx="11"/>
          </p:nvPr>
        </p:nvSpPr>
        <p:spPr>
          <a:xfrm>
            <a:off x="466474" y="4667807"/>
            <a:ext cx="2895600" cy="273844"/>
          </a:xfrm>
          <a:prstGeom prst="rect">
            <a:avLst/>
          </a:prstGeom>
          <a:noFill/>
          <a:ln>
            <a:noFill/>
          </a:ln>
        </p:spPr>
        <p:txBody>
          <a:bodyPr spcFirstLastPara="1" wrap="square" lIns="0" tIns="45700" rIns="0" bIns="45700" anchor="ctr" anchorCtr="0">
            <a:noAutofit/>
          </a:bodyPr>
          <a:lstStyle>
            <a:lvl1pPr lvl="0" algn="l">
              <a:lnSpc>
                <a:spcPct val="100000"/>
              </a:lnSpc>
              <a:spcBef>
                <a:spcPts val="0"/>
              </a:spcBef>
              <a:spcAft>
                <a:spcPts val="0"/>
              </a:spcAft>
              <a:buSzPts val="1100"/>
              <a:buNone/>
              <a:defRPr>
                <a:solidFill>
                  <a:srgbClr val="A5A5A5"/>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84" name="Google Shape;784;p47"/>
          <p:cNvSpPr txBox="1">
            <a:spLocks noGrp="1"/>
          </p:cNvSpPr>
          <p:nvPr>
            <p:ph type="body" idx="1"/>
          </p:nvPr>
        </p:nvSpPr>
        <p:spPr>
          <a:xfrm>
            <a:off x="463356" y="411510"/>
            <a:ext cx="1958158" cy="844126"/>
          </a:xfrm>
          <a:prstGeom prst="rect">
            <a:avLst/>
          </a:prstGeom>
          <a:noFill/>
          <a:ln>
            <a:noFill/>
          </a:ln>
        </p:spPr>
        <p:txBody>
          <a:bodyPr spcFirstLastPara="1" wrap="square" lIns="0" tIns="45700" rIns="0" bIns="45700" anchor="b" anchorCtr="0">
            <a:noAutofit/>
          </a:bodyPr>
          <a:lstStyle>
            <a:lvl1pPr marL="457200" lvl="0" indent="-228600" algn="l">
              <a:lnSpc>
                <a:spcPct val="90000"/>
              </a:lnSpc>
              <a:spcBef>
                <a:spcPts val="500"/>
              </a:spcBef>
              <a:spcAft>
                <a:spcPts val="0"/>
              </a:spcAft>
              <a:buClr>
                <a:schemeClr val="dk1"/>
              </a:buClr>
              <a:buSzPts val="2600"/>
              <a:buNone/>
              <a:defRPr sz="2600" b="1">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400"/>
              </a:spcBef>
              <a:spcAft>
                <a:spcPts val="0"/>
              </a:spcAft>
              <a:buClr>
                <a:schemeClr val="dk1"/>
              </a:buClr>
              <a:buSzPts val="1800"/>
              <a:buNone/>
              <a:defRPr sz="1800" b="1"/>
            </a:lvl3pPr>
            <a:lvl4pPr marL="1828800" lvl="3" indent="-228600" algn="l">
              <a:lnSpc>
                <a:spcPct val="100000"/>
              </a:lnSpc>
              <a:spcBef>
                <a:spcPts val="300"/>
              </a:spcBef>
              <a:spcAft>
                <a:spcPts val="0"/>
              </a:spcAft>
              <a:buClr>
                <a:schemeClr val="dk1"/>
              </a:buClr>
              <a:buSzPts val="1600"/>
              <a:buNone/>
              <a:defRPr sz="1600" b="1"/>
            </a:lvl4pPr>
            <a:lvl5pPr marL="2286000" lvl="4" indent="-228600" algn="l">
              <a:lnSpc>
                <a:spcPct val="100000"/>
              </a:lnSpc>
              <a:spcBef>
                <a:spcPts val="300"/>
              </a:spcBef>
              <a:spcAft>
                <a:spcPts val="0"/>
              </a:spcAft>
              <a:buClr>
                <a:schemeClr val="dk1"/>
              </a:buClr>
              <a:buSzPts val="1600"/>
              <a:buNone/>
              <a:defRPr sz="1600" b="1"/>
            </a:lvl5pPr>
            <a:lvl6pPr marL="2743200" lvl="5" indent="-228600" algn="l">
              <a:lnSpc>
                <a:spcPct val="100000"/>
              </a:lnSpc>
              <a:spcBef>
                <a:spcPts val="300"/>
              </a:spcBef>
              <a:spcAft>
                <a:spcPts val="0"/>
              </a:spcAft>
              <a:buClr>
                <a:schemeClr val="dk1"/>
              </a:buClr>
              <a:buSzPts val="1600"/>
              <a:buNone/>
              <a:defRPr sz="1600" b="1"/>
            </a:lvl6pPr>
            <a:lvl7pPr marL="3200400" lvl="6" indent="-228600" algn="l">
              <a:lnSpc>
                <a:spcPct val="100000"/>
              </a:lnSpc>
              <a:spcBef>
                <a:spcPts val="300"/>
              </a:spcBef>
              <a:spcAft>
                <a:spcPts val="0"/>
              </a:spcAft>
              <a:buClr>
                <a:schemeClr val="dk1"/>
              </a:buClr>
              <a:buSzPts val="1600"/>
              <a:buNone/>
              <a:defRPr sz="1600" b="1"/>
            </a:lvl7pPr>
            <a:lvl8pPr marL="3657600" lvl="7" indent="-228600" algn="l">
              <a:lnSpc>
                <a:spcPct val="100000"/>
              </a:lnSpc>
              <a:spcBef>
                <a:spcPts val="300"/>
              </a:spcBef>
              <a:spcAft>
                <a:spcPts val="0"/>
              </a:spcAft>
              <a:buClr>
                <a:schemeClr val="dk1"/>
              </a:buClr>
              <a:buSzPts val="1600"/>
              <a:buNone/>
              <a:defRPr sz="1600" b="1"/>
            </a:lvl8pPr>
            <a:lvl9pPr marL="4114800" lvl="8" indent="-228600" algn="l">
              <a:lnSpc>
                <a:spcPct val="100000"/>
              </a:lnSpc>
              <a:spcBef>
                <a:spcPts val="300"/>
              </a:spcBef>
              <a:spcAft>
                <a:spcPts val="0"/>
              </a:spcAft>
              <a:buClr>
                <a:schemeClr val="dk1"/>
              </a:buClr>
              <a:buSzPts val="1600"/>
              <a:buNone/>
              <a:defRPr sz="1600" b="1"/>
            </a:lvl9pPr>
          </a:lstStyle>
          <a:p>
            <a:endParaRPr/>
          </a:p>
        </p:txBody>
      </p:sp>
      <p:sp>
        <p:nvSpPr>
          <p:cNvPr id="785" name="Google Shape;785;p47"/>
          <p:cNvSpPr txBox="1">
            <a:spLocks noGrp="1"/>
          </p:cNvSpPr>
          <p:nvPr>
            <p:ph type="body" idx="2"/>
          </p:nvPr>
        </p:nvSpPr>
        <p:spPr>
          <a:xfrm>
            <a:off x="466474" y="1415094"/>
            <a:ext cx="1958158" cy="2884847"/>
          </a:xfrm>
          <a:prstGeom prst="rect">
            <a:avLst/>
          </a:prstGeom>
          <a:noFill/>
          <a:ln>
            <a:noFill/>
          </a:ln>
        </p:spPr>
        <p:txBody>
          <a:bodyPr spcFirstLastPara="1" wrap="square" lIns="0" tIns="45700" rIns="0" bIns="45700" anchor="t" anchorCtr="0">
            <a:noAutofit/>
          </a:bodyPr>
          <a:lstStyle>
            <a:lvl1pPr marL="457200" lvl="0" indent="-228600" algn="l">
              <a:lnSpc>
                <a:spcPct val="120000"/>
              </a:lnSpc>
              <a:spcBef>
                <a:spcPts val="0"/>
              </a:spcBef>
              <a:spcAft>
                <a:spcPts val="0"/>
              </a:spcAft>
              <a:buClr>
                <a:schemeClr val="dk1"/>
              </a:buClr>
              <a:buSzPts val="1200"/>
              <a:buFont typeface="Quattrocento Sans"/>
              <a:buNone/>
              <a:defRPr sz="1200">
                <a:latin typeface="Quattrocento Sans"/>
                <a:ea typeface="Quattrocento Sans"/>
                <a:cs typeface="Quattrocento Sans"/>
                <a:sym typeface="Quattrocento Sans"/>
              </a:defRPr>
            </a:lvl1pPr>
            <a:lvl2pPr marL="914400" lvl="1" indent="-228600" algn="l">
              <a:lnSpc>
                <a:spcPct val="120000"/>
              </a:lnSpc>
              <a:spcBef>
                <a:spcPts val="0"/>
              </a:spcBef>
              <a:spcAft>
                <a:spcPts val="0"/>
              </a:spcAft>
              <a:buClr>
                <a:schemeClr val="dk1"/>
              </a:buClr>
              <a:buSzPts val="1100"/>
              <a:buFont typeface="Quattrocento Sans"/>
              <a:buNone/>
              <a:defRPr sz="1100">
                <a:latin typeface="Quattrocento Sans"/>
                <a:ea typeface="Quattrocento Sans"/>
                <a:cs typeface="Quattrocento Sans"/>
                <a:sym typeface="Quattrocento Sans"/>
              </a:defRPr>
            </a:lvl2pPr>
            <a:lvl3pPr marL="1371600" lvl="2" indent="-228600" algn="l">
              <a:lnSpc>
                <a:spcPct val="120000"/>
              </a:lnSpc>
              <a:spcBef>
                <a:spcPts val="0"/>
              </a:spcBef>
              <a:spcAft>
                <a:spcPts val="0"/>
              </a:spcAft>
              <a:buClr>
                <a:schemeClr val="dk1"/>
              </a:buClr>
              <a:buSzPts val="900"/>
              <a:buFont typeface="Quattrocento Sans"/>
              <a:buNone/>
              <a:defRPr sz="900">
                <a:latin typeface="Quattrocento Sans"/>
                <a:ea typeface="Quattrocento Sans"/>
                <a:cs typeface="Quattrocento Sans"/>
                <a:sym typeface="Quattrocento Sans"/>
              </a:defRPr>
            </a:lvl3pPr>
            <a:lvl4pPr marL="1828800" lvl="3" indent="-228600" algn="l">
              <a:lnSpc>
                <a:spcPct val="120000"/>
              </a:lnSpc>
              <a:spcBef>
                <a:spcPts val="0"/>
              </a:spcBef>
              <a:spcAft>
                <a:spcPts val="0"/>
              </a:spcAft>
              <a:buClr>
                <a:schemeClr val="dk1"/>
              </a:buClr>
              <a:buSzPts val="900"/>
              <a:buFont typeface="Quattrocento Sans"/>
              <a:buNone/>
              <a:defRPr sz="900">
                <a:latin typeface="Quattrocento Sans"/>
                <a:ea typeface="Quattrocento Sans"/>
                <a:cs typeface="Quattrocento Sans"/>
                <a:sym typeface="Quattrocento Sans"/>
              </a:defRPr>
            </a:lvl4pPr>
            <a:lvl5pPr marL="2286000" lvl="4" indent="-228600" algn="l">
              <a:lnSpc>
                <a:spcPct val="120000"/>
              </a:lnSpc>
              <a:spcBef>
                <a:spcPts val="0"/>
              </a:spcBef>
              <a:spcAft>
                <a:spcPts val="0"/>
              </a:spcAft>
              <a:buClr>
                <a:schemeClr val="dk1"/>
              </a:buClr>
              <a:buSzPts val="900"/>
              <a:buFont typeface="Quattrocento Sans"/>
              <a:buNone/>
              <a:defRPr sz="900">
                <a:latin typeface="Quattrocento Sans"/>
                <a:ea typeface="Quattrocento Sans"/>
                <a:cs typeface="Quattrocento Sans"/>
                <a:sym typeface="Quattrocento Sans"/>
              </a:defRPr>
            </a:lvl5pPr>
            <a:lvl6pPr marL="2743200" lvl="5" indent="-330200" algn="l">
              <a:lnSpc>
                <a:spcPct val="100000"/>
              </a:lnSpc>
              <a:spcBef>
                <a:spcPts val="300"/>
              </a:spcBef>
              <a:spcAft>
                <a:spcPts val="0"/>
              </a:spcAft>
              <a:buClr>
                <a:schemeClr val="dk1"/>
              </a:buClr>
              <a:buSzPts val="1600"/>
              <a:buChar char="•"/>
              <a:defRPr sz="1600"/>
            </a:lvl6pPr>
            <a:lvl7pPr marL="3200400" lvl="6" indent="-330200" algn="l">
              <a:lnSpc>
                <a:spcPct val="100000"/>
              </a:lnSpc>
              <a:spcBef>
                <a:spcPts val="300"/>
              </a:spcBef>
              <a:spcAft>
                <a:spcPts val="0"/>
              </a:spcAft>
              <a:buClr>
                <a:schemeClr val="dk1"/>
              </a:buClr>
              <a:buSzPts val="1600"/>
              <a:buChar char="•"/>
              <a:defRPr sz="1600"/>
            </a:lvl7pPr>
            <a:lvl8pPr marL="3657600" lvl="7" indent="-330200" algn="l">
              <a:lnSpc>
                <a:spcPct val="100000"/>
              </a:lnSpc>
              <a:spcBef>
                <a:spcPts val="300"/>
              </a:spcBef>
              <a:spcAft>
                <a:spcPts val="0"/>
              </a:spcAft>
              <a:buClr>
                <a:schemeClr val="dk1"/>
              </a:buClr>
              <a:buSzPts val="1600"/>
              <a:buChar char="•"/>
              <a:defRPr sz="1600"/>
            </a:lvl8pPr>
            <a:lvl9pPr marL="4114800" lvl="8" indent="-330200" algn="l">
              <a:lnSpc>
                <a:spcPct val="100000"/>
              </a:lnSpc>
              <a:spcBef>
                <a:spcPts val="300"/>
              </a:spcBef>
              <a:spcAft>
                <a:spcPts val="0"/>
              </a:spcAft>
              <a:buClr>
                <a:schemeClr val="dk1"/>
              </a:buClr>
              <a:buSzPts val="1600"/>
              <a:buChar char="•"/>
              <a:defRPr sz="1600"/>
            </a:lvl9pPr>
          </a:lstStyle>
          <a:p>
            <a:endParaRPr/>
          </a:p>
        </p:txBody>
      </p:sp>
      <p:sp>
        <p:nvSpPr>
          <p:cNvPr id="786" name="Google Shape;786;p47"/>
          <p:cNvSpPr txBox="1">
            <a:spLocks noGrp="1"/>
          </p:cNvSpPr>
          <p:nvPr>
            <p:ph type="body" idx="3"/>
          </p:nvPr>
        </p:nvSpPr>
        <p:spPr>
          <a:xfrm>
            <a:off x="2702905" y="411510"/>
            <a:ext cx="1958158" cy="844126"/>
          </a:xfrm>
          <a:prstGeom prst="rect">
            <a:avLst/>
          </a:prstGeom>
          <a:noFill/>
          <a:ln>
            <a:noFill/>
          </a:ln>
        </p:spPr>
        <p:txBody>
          <a:bodyPr spcFirstLastPara="1" wrap="square" lIns="0" tIns="45700" rIns="0" bIns="45700" anchor="b" anchorCtr="0">
            <a:noAutofit/>
          </a:bodyPr>
          <a:lstStyle>
            <a:lvl1pPr marL="457200" lvl="0" indent="-228600" algn="l">
              <a:lnSpc>
                <a:spcPct val="90000"/>
              </a:lnSpc>
              <a:spcBef>
                <a:spcPts val="500"/>
              </a:spcBef>
              <a:spcAft>
                <a:spcPts val="0"/>
              </a:spcAft>
              <a:buClr>
                <a:schemeClr val="dk1"/>
              </a:buClr>
              <a:buSzPts val="2600"/>
              <a:buNone/>
              <a:defRPr sz="2600" b="1">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400"/>
              </a:spcBef>
              <a:spcAft>
                <a:spcPts val="0"/>
              </a:spcAft>
              <a:buClr>
                <a:schemeClr val="dk1"/>
              </a:buClr>
              <a:buSzPts val="1800"/>
              <a:buNone/>
              <a:defRPr sz="1800" b="1"/>
            </a:lvl3pPr>
            <a:lvl4pPr marL="1828800" lvl="3" indent="-228600" algn="l">
              <a:lnSpc>
                <a:spcPct val="100000"/>
              </a:lnSpc>
              <a:spcBef>
                <a:spcPts val="300"/>
              </a:spcBef>
              <a:spcAft>
                <a:spcPts val="0"/>
              </a:spcAft>
              <a:buClr>
                <a:schemeClr val="dk1"/>
              </a:buClr>
              <a:buSzPts val="1600"/>
              <a:buNone/>
              <a:defRPr sz="1600" b="1"/>
            </a:lvl4pPr>
            <a:lvl5pPr marL="2286000" lvl="4" indent="-228600" algn="l">
              <a:lnSpc>
                <a:spcPct val="100000"/>
              </a:lnSpc>
              <a:spcBef>
                <a:spcPts val="300"/>
              </a:spcBef>
              <a:spcAft>
                <a:spcPts val="0"/>
              </a:spcAft>
              <a:buClr>
                <a:schemeClr val="dk1"/>
              </a:buClr>
              <a:buSzPts val="1600"/>
              <a:buNone/>
              <a:defRPr sz="1600" b="1"/>
            </a:lvl5pPr>
            <a:lvl6pPr marL="2743200" lvl="5" indent="-228600" algn="l">
              <a:lnSpc>
                <a:spcPct val="100000"/>
              </a:lnSpc>
              <a:spcBef>
                <a:spcPts val="300"/>
              </a:spcBef>
              <a:spcAft>
                <a:spcPts val="0"/>
              </a:spcAft>
              <a:buClr>
                <a:schemeClr val="dk1"/>
              </a:buClr>
              <a:buSzPts val="1600"/>
              <a:buNone/>
              <a:defRPr sz="1600" b="1"/>
            </a:lvl6pPr>
            <a:lvl7pPr marL="3200400" lvl="6" indent="-228600" algn="l">
              <a:lnSpc>
                <a:spcPct val="100000"/>
              </a:lnSpc>
              <a:spcBef>
                <a:spcPts val="300"/>
              </a:spcBef>
              <a:spcAft>
                <a:spcPts val="0"/>
              </a:spcAft>
              <a:buClr>
                <a:schemeClr val="dk1"/>
              </a:buClr>
              <a:buSzPts val="1600"/>
              <a:buNone/>
              <a:defRPr sz="1600" b="1"/>
            </a:lvl7pPr>
            <a:lvl8pPr marL="3657600" lvl="7" indent="-228600" algn="l">
              <a:lnSpc>
                <a:spcPct val="100000"/>
              </a:lnSpc>
              <a:spcBef>
                <a:spcPts val="300"/>
              </a:spcBef>
              <a:spcAft>
                <a:spcPts val="0"/>
              </a:spcAft>
              <a:buClr>
                <a:schemeClr val="dk1"/>
              </a:buClr>
              <a:buSzPts val="1600"/>
              <a:buNone/>
              <a:defRPr sz="1600" b="1"/>
            </a:lvl8pPr>
            <a:lvl9pPr marL="4114800" lvl="8" indent="-228600" algn="l">
              <a:lnSpc>
                <a:spcPct val="100000"/>
              </a:lnSpc>
              <a:spcBef>
                <a:spcPts val="300"/>
              </a:spcBef>
              <a:spcAft>
                <a:spcPts val="0"/>
              </a:spcAft>
              <a:buClr>
                <a:schemeClr val="dk1"/>
              </a:buClr>
              <a:buSzPts val="1600"/>
              <a:buNone/>
              <a:defRPr sz="1600" b="1"/>
            </a:lvl9pPr>
          </a:lstStyle>
          <a:p>
            <a:endParaRPr/>
          </a:p>
        </p:txBody>
      </p:sp>
      <p:sp>
        <p:nvSpPr>
          <p:cNvPr id="787" name="Google Shape;787;p47"/>
          <p:cNvSpPr txBox="1">
            <a:spLocks noGrp="1"/>
          </p:cNvSpPr>
          <p:nvPr>
            <p:ph type="body" idx="4"/>
          </p:nvPr>
        </p:nvSpPr>
        <p:spPr>
          <a:xfrm>
            <a:off x="2702905" y="1415094"/>
            <a:ext cx="1958158" cy="2884847"/>
          </a:xfrm>
          <a:prstGeom prst="rect">
            <a:avLst/>
          </a:prstGeom>
          <a:noFill/>
          <a:ln>
            <a:noFill/>
          </a:ln>
        </p:spPr>
        <p:txBody>
          <a:bodyPr spcFirstLastPara="1" wrap="square" lIns="0" tIns="45700" rIns="0" bIns="45700" anchor="t" anchorCtr="0">
            <a:noAutofit/>
          </a:bodyPr>
          <a:lstStyle>
            <a:lvl1pPr marL="457200" lvl="0" indent="-228600" algn="l">
              <a:lnSpc>
                <a:spcPct val="120000"/>
              </a:lnSpc>
              <a:spcBef>
                <a:spcPts val="0"/>
              </a:spcBef>
              <a:spcAft>
                <a:spcPts val="0"/>
              </a:spcAft>
              <a:buClr>
                <a:schemeClr val="dk1"/>
              </a:buClr>
              <a:buSzPts val="1200"/>
              <a:buFont typeface="Quattrocento Sans"/>
              <a:buNone/>
              <a:defRPr sz="1200">
                <a:latin typeface="Quattrocento Sans"/>
                <a:ea typeface="Quattrocento Sans"/>
                <a:cs typeface="Quattrocento Sans"/>
                <a:sym typeface="Quattrocento Sans"/>
              </a:defRPr>
            </a:lvl1pPr>
            <a:lvl2pPr marL="914400" lvl="1" indent="-228600" algn="l">
              <a:lnSpc>
                <a:spcPct val="120000"/>
              </a:lnSpc>
              <a:spcBef>
                <a:spcPts val="0"/>
              </a:spcBef>
              <a:spcAft>
                <a:spcPts val="0"/>
              </a:spcAft>
              <a:buClr>
                <a:schemeClr val="dk1"/>
              </a:buClr>
              <a:buSzPts val="1100"/>
              <a:buFont typeface="Quattrocento Sans"/>
              <a:buNone/>
              <a:defRPr sz="1100">
                <a:latin typeface="Quattrocento Sans"/>
                <a:ea typeface="Quattrocento Sans"/>
                <a:cs typeface="Quattrocento Sans"/>
                <a:sym typeface="Quattrocento Sans"/>
              </a:defRPr>
            </a:lvl2pPr>
            <a:lvl3pPr marL="1371600" lvl="2" indent="-228600" algn="l">
              <a:lnSpc>
                <a:spcPct val="120000"/>
              </a:lnSpc>
              <a:spcBef>
                <a:spcPts val="0"/>
              </a:spcBef>
              <a:spcAft>
                <a:spcPts val="0"/>
              </a:spcAft>
              <a:buClr>
                <a:schemeClr val="dk1"/>
              </a:buClr>
              <a:buSzPts val="900"/>
              <a:buFont typeface="Quattrocento Sans"/>
              <a:buNone/>
              <a:defRPr sz="900">
                <a:latin typeface="Quattrocento Sans"/>
                <a:ea typeface="Quattrocento Sans"/>
                <a:cs typeface="Quattrocento Sans"/>
                <a:sym typeface="Quattrocento Sans"/>
              </a:defRPr>
            </a:lvl3pPr>
            <a:lvl4pPr marL="1828800" lvl="3" indent="-228600" algn="l">
              <a:lnSpc>
                <a:spcPct val="120000"/>
              </a:lnSpc>
              <a:spcBef>
                <a:spcPts val="0"/>
              </a:spcBef>
              <a:spcAft>
                <a:spcPts val="0"/>
              </a:spcAft>
              <a:buClr>
                <a:schemeClr val="dk1"/>
              </a:buClr>
              <a:buSzPts val="900"/>
              <a:buFont typeface="Quattrocento Sans"/>
              <a:buNone/>
              <a:defRPr sz="900">
                <a:latin typeface="Quattrocento Sans"/>
                <a:ea typeface="Quattrocento Sans"/>
                <a:cs typeface="Quattrocento Sans"/>
                <a:sym typeface="Quattrocento Sans"/>
              </a:defRPr>
            </a:lvl4pPr>
            <a:lvl5pPr marL="2286000" lvl="4" indent="-228600" algn="l">
              <a:lnSpc>
                <a:spcPct val="120000"/>
              </a:lnSpc>
              <a:spcBef>
                <a:spcPts val="0"/>
              </a:spcBef>
              <a:spcAft>
                <a:spcPts val="0"/>
              </a:spcAft>
              <a:buClr>
                <a:schemeClr val="dk1"/>
              </a:buClr>
              <a:buSzPts val="900"/>
              <a:buFont typeface="Quattrocento Sans"/>
              <a:buNone/>
              <a:defRPr sz="900">
                <a:latin typeface="Quattrocento Sans"/>
                <a:ea typeface="Quattrocento Sans"/>
                <a:cs typeface="Quattrocento Sans"/>
                <a:sym typeface="Quattrocento Sans"/>
              </a:defRPr>
            </a:lvl5pPr>
            <a:lvl6pPr marL="2743200" lvl="5" indent="-330200" algn="l">
              <a:lnSpc>
                <a:spcPct val="100000"/>
              </a:lnSpc>
              <a:spcBef>
                <a:spcPts val="300"/>
              </a:spcBef>
              <a:spcAft>
                <a:spcPts val="0"/>
              </a:spcAft>
              <a:buClr>
                <a:schemeClr val="dk1"/>
              </a:buClr>
              <a:buSzPts val="1600"/>
              <a:buChar char="•"/>
              <a:defRPr sz="1600"/>
            </a:lvl6pPr>
            <a:lvl7pPr marL="3200400" lvl="6" indent="-330200" algn="l">
              <a:lnSpc>
                <a:spcPct val="100000"/>
              </a:lnSpc>
              <a:spcBef>
                <a:spcPts val="300"/>
              </a:spcBef>
              <a:spcAft>
                <a:spcPts val="0"/>
              </a:spcAft>
              <a:buClr>
                <a:schemeClr val="dk1"/>
              </a:buClr>
              <a:buSzPts val="1600"/>
              <a:buChar char="•"/>
              <a:defRPr sz="1600"/>
            </a:lvl7pPr>
            <a:lvl8pPr marL="3657600" lvl="7" indent="-330200" algn="l">
              <a:lnSpc>
                <a:spcPct val="100000"/>
              </a:lnSpc>
              <a:spcBef>
                <a:spcPts val="300"/>
              </a:spcBef>
              <a:spcAft>
                <a:spcPts val="0"/>
              </a:spcAft>
              <a:buClr>
                <a:schemeClr val="dk1"/>
              </a:buClr>
              <a:buSzPts val="1600"/>
              <a:buChar char="•"/>
              <a:defRPr sz="1600"/>
            </a:lvl8pPr>
            <a:lvl9pPr marL="4114800" lvl="8" indent="-330200" algn="l">
              <a:lnSpc>
                <a:spcPct val="100000"/>
              </a:lnSpc>
              <a:spcBef>
                <a:spcPts val="300"/>
              </a:spcBef>
              <a:spcAft>
                <a:spcPts val="0"/>
              </a:spcAft>
              <a:buClr>
                <a:schemeClr val="dk1"/>
              </a:buClr>
              <a:buSzPts val="1600"/>
              <a:buChar char="•"/>
              <a:defRPr sz="1600"/>
            </a:lvl9pPr>
          </a:lstStyle>
          <a:p>
            <a:endParaRPr/>
          </a:p>
        </p:txBody>
      </p:sp>
      <p:sp>
        <p:nvSpPr>
          <p:cNvPr id="788" name="Google Shape;788;p47"/>
          <p:cNvSpPr txBox="1">
            <a:spLocks noGrp="1"/>
          </p:cNvSpPr>
          <p:nvPr>
            <p:ph type="body" idx="5"/>
          </p:nvPr>
        </p:nvSpPr>
        <p:spPr>
          <a:xfrm>
            <a:off x="4937003" y="411510"/>
            <a:ext cx="1958158" cy="844126"/>
          </a:xfrm>
          <a:prstGeom prst="rect">
            <a:avLst/>
          </a:prstGeom>
          <a:noFill/>
          <a:ln>
            <a:noFill/>
          </a:ln>
        </p:spPr>
        <p:txBody>
          <a:bodyPr spcFirstLastPara="1" wrap="square" lIns="0" tIns="45700" rIns="0" bIns="45700" anchor="b" anchorCtr="0">
            <a:noAutofit/>
          </a:bodyPr>
          <a:lstStyle>
            <a:lvl1pPr marL="457200" lvl="0" indent="-228600" algn="l">
              <a:lnSpc>
                <a:spcPct val="90000"/>
              </a:lnSpc>
              <a:spcBef>
                <a:spcPts val="500"/>
              </a:spcBef>
              <a:spcAft>
                <a:spcPts val="0"/>
              </a:spcAft>
              <a:buClr>
                <a:schemeClr val="dk1"/>
              </a:buClr>
              <a:buSzPts val="2600"/>
              <a:buNone/>
              <a:defRPr sz="2600" b="1">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400"/>
              </a:spcBef>
              <a:spcAft>
                <a:spcPts val="0"/>
              </a:spcAft>
              <a:buClr>
                <a:schemeClr val="dk1"/>
              </a:buClr>
              <a:buSzPts val="1800"/>
              <a:buNone/>
              <a:defRPr sz="1800" b="1"/>
            </a:lvl3pPr>
            <a:lvl4pPr marL="1828800" lvl="3" indent="-228600" algn="l">
              <a:lnSpc>
                <a:spcPct val="100000"/>
              </a:lnSpc>
              <a:spcBef>
                <a:spcPts val="300"/>
              </a:spcBef>
              <a:spcAft>
                <a:spcPts val="0"/>
              </a:spcAft>
              <a:buClr>
                <a:schemeClr val="dk1"/>
              </a:buClr>
              <a:buSzPts val="1600"/>
              <a:buNone/>
              <a:defRPr sz="1600" b="1"/>
            </a:lvl4pPr>
            <a:lvl5pPr marL="2286000" lvl="4" indent="-228600" algn="l">
              <a:lnSpc>
                <a:spcPct val="100000"/>
              </a:lnSpc>
              <a:spcBef>
                <a:spcPts val="300"/>
              </a:spcBef>
              <a:spcAft>
                <a:spcPts val="0"/>
              </a:spcAft>
              <a:buClr>
                <a:schemeClr val="dk1"/>
              </a:buClr>
              <a:buSzPts val="1600"/>
              <a:buNone/>
              <a:defRPr sz="1600" b="1"/>
            </a:lvl5pPr>
            <a:lvl6pPr marL="2743200" lvl="5" indent="-228600" algn="l">
              <a:lnSpc>
                <a:spcPct val="100000"/>
              </a:lnSpc>
              <a:spcBef>
                <a:spcPts val="300"/>
              </a:spcBef>
              <a:spcAft>
                <a:spcPts val="0"/>
              </a:spcAft>
              <a:buClr>
                <a:schemeClr val="dk1"/>
              </a:buClr>
              <a:buSzPts val="1600"/>
              <a:buNone/>
              <a:defRPr sz="1600" b="1"/>
            </a:lvl6pPr>
            <a:lvl7pPr marL="3200400" lvl="6" indent="-228600" algn="l">
              <a:lnSpc>
                <a:spcPct val="100000"/>
              </a:lnSpc>
              <a:spcBef>
                <a:spcPts val="300"/>
              </a:spcBef>
              <a:spcAft>
                <a:spcPts val="0"/>
              </a:spcAft>
              <a:buClr>
                <a:schemeClr val="dk1"/>
              </a:buClr>
              <a:buSzPts val="1600"/>
              <a:buNone/>
              <a:defRPr sz="1600" b="1"/>
            </a:lvl7pPr>
            <a:lvl8pPr marL="3657600" lvl="7" indent="-228600" algn="l">
              <a:lnSpc>
                <a:spcPct val="100000"/>
              </a:lnSpc>
              <a:spcBef>
                <a:spcPts val="300"/>
              </a:spcBef>
              <a:spcAft>
                <a:spcPts val="0"/>
              </a:spcAft>
              <a:buClr>
                <a:schemeClr val="dk1"/>
              </a:buClr>
              <a:buSzPts val="1600"/>
              <a:buNone/>
              <a:defRPr sz="1600" b="1"/>
            </a:lvl8pPr>
            <a:lvl9pPr marL="4114800" lvl="8" indent="-228600" algn="l">
              <a:lnSpc>
                <a:spcPct val="100000"/>
              </a:lnSpc>
              <a:spcBef>
                <a:spcPts val="300"/>
              </a:spcBef>
              <a:spcAft>
                <a:spcPts val="0"/>
              </a:spcAft>
              <a:buClr>
                <a:schemeClr val="dk1"/>
              </a:buClr>
              <a:buSzPts val="1600"/>
              <a:buNone/>
              <a:defRPr sz="1600" b="1"/>
            </a:lvl9pPr>
          </a:lstStyle>
          <a:p>
            <a:endParaRPr/>
          </a:p>
        </p:txBody>
      </p:sp>
      <p:sp>
        <p:nvSpPr>
          <p:cNvPr id="789" name="Google Shape;789;p47"/>
          <p:cNvSpPr txBox="1">
            <a:spLocks noGrp="1"/>
          </p:cNvSpPr>
          <p:nvPr>
            <p:ph type="body" idx="6"/>
          </p:nvPr>
        </p:nvSpPr>
        <p:spPr>
          <a:xfrm>
            <a:off x="4937003" y="1415094"/>
            <a:ext cx="1958158" cy="2884847"/>
          </a:xfrm>
          <a:prstGeom prst="rect">
            <a:avLst/>
          </a:prstGeom>
          <a:noFill/>
          <a:ln>
            <a:noFill/>
          </a:ln>
        </p:spPr>
        <p:txBody>
          <a:bodyPr spcFirstLastPara="1" wrap="square" lIns="0" tIns="45700" rIns="0" bIns="45700" anchor="t" anchorCtr="0">
            <a:noAutofit/>
          </a:bodyPr>
          <a:lstStyle>
            <a:lvl1pPr marL="457200" lvl="0" indent="-228600" algn="l">
              <a:lnSpc>
                <a:spcPct val="120000"/>
              </a:lnSpc>
              <a:spcBef>
                <a:spcPts val="0"/>
              </a:spcBef>
              <a:spcAft>
                <a:spcPts val="0"/>
              </a:spcAft>
              <a:buClr>
                <a:schemeClr val="dk1"/>
              </a:buClr>
              <a:buSzPts val="1200"/>
              <a:buFont typeface="Quattrocento Sans"/>
              <a:buNone/>
              <a:defRPr sz="1200">
                <a:latin typeface="Quattrocento Sans"/>
                <a:ea typeface="Quattrocento Sans"/>
                <a:cs typeface="Quattrocento Sans"/>
                <a:sym typeface="Quattrocento Sans"/>
              </a:defRPr>
            </a:lvl1pPr>
            <a:lvl2pPr marL="914400" lvl="1" indent="-228600" algn="l">
              <a:lnSpc>
                <a:spcPct val="120000"/>
              </a:lnSpc>
              <a:spcBef>
                <a:spcPts val="0"/>
              </a:spcBef>
              <a:spcAft>
                <a:spcPts val="0"/>
              </a:spcAft>
              <a:buClr>
                <a:schemeClr val="dk1"/>
              </a:buClr>
              <a:buSzPts val="1100"/>
              <a:buFont typeface="Quattrocento Sans"/>
              <a:buNone/>
              <a:defRPr sz="1100">
                <a:latin typeface="Quattrocento Sans"/>
                <a:ea typeface="Quattrocento Sans"/>
                <a:cs typeface="Quattrocento Sans"/>
                <a:sym typeface="Quattrocento Sans"/>
              </a:defRPr>
            </a:lvl2pPr>
            <a:lvl3pPr marL="1371600" lvl="2" indent="-228600" algn="l">
              <a:lnSpc>
                <a:spcPct val="120000"/>
              </a:lnSpc>
              <a:spcBef>
                <a:spcPts val="0"/>
              </a:spcBef>
              <a:spcAft>
                <a:spcPts val="0"/>
              </a:spcAft>
              <a:buClr>
                <a:schemeClr val="dk1"/>
              </a:buClr>
              <a:buSzPts val="900"/>
              <a:buFont typeface="Quattrocento Sans"/>
              <a:buNone/>
              <a:defRPr sz="900">
                <a:latin typeface="Quattrocento Sans"/>
                <a:ea typeface="Quattrocento Sans"/>
                <a:cs typeface="Quattrocento Sans"/>
                <a:sym typeface="Quattrocento Sans"/>
              </a:defRPr>
            </a:lvl3pPr>
            <a:lvl4pPr marL="1828800" lvl="3" indent="-228600" algn="l">
              <a:lnSpc>
                <a:spcPct val="120000"/>
              </a:lnSpc>
              <a:spcBef>
                <a:spcPts val="0"/>
              </a:spcBef>
              <a:spcAft>
                <a:spcPts val="0"/>
              </a:spcAft>
              <a:buClr>
                <a:schemeClr val="dk1"/>
              </a:buClr>
              <a:buSzPts val="900"/>
              <a:buFont typeface="Quattrocento Sans"/>
              <a:buNone/>
              <a:defRPr sz="900">
                <a:latin typeface="Quattrocento Sans"/>
                <a:ea typeface="Quattrocento Sans"/>
                <a:cs typeface="Quattrocento Sans"/>
                <a:sym typeface="Quattrocento Sans"/>
              </a:defRPr>
            </a:lvl4pPr>
            <a:lvl5pPr marL="2286000" lvl="4" indent="-228600" algn="l">
              <a:lnSpc>
                <a:spcPct val="120000"/>
              </a:lnSpc>
              <a:spcBef>
                <a:spcPts val="0"/>
              </a:spcBef>
              <a:spcAft>
                <a:spcPts val="0"/>
              </a:spcAft>
              <a:buClr>
                <a:schemeClr val="dk1"/>
              </a:buClr>
              <a:buSzPts val="900"/>
              <a:buFont typeface="Quattrocento Sans"/>
              <a:buNone/>
              <a:defRPr sz="900">
                <a:latin typeface="Quattrocento Sans"/>
                <a:ea typeface="Quattrocento Sans"/>
                <a:cs typeface="Quattrocento Sans"/>
                <a:sym typeface="Quattrocento Sans"/>
              </a:defRPr>
            </a:lvl5pPr>
            <a:lvl6pPr marL="2743200" lvl="5" indent="-330200" algn="l">
              <a:lnSpc>
                <a:spcPct val="100000"/>
              </a:lnSpc>
              <a:spcBef>
                <a:spcPts val="300"/>
              </a:spcBef>
              <a:spcAft>
                <a:spcPts val="0"/>
              </a:spcAft>
              <a:buClr>
                <a:schemeClr val="dk1"/>
              </a:buClr>
              <a:buSzPts val="1600"/>
              <a:buChar char="•"/>
              <a:defRPr sz="1600"/>
            </a:lvl6pPr>
            <a:lvl7pPr marL="3200400" lvl="6" indent="-330200" algn="l">
              <a:lnSpc>
                <a:spcPct val="100000"/>
              </a:lnSpc>
              <a:spcBef>
                <a:spcPts val="300"/>
              </a:spcBef>
              <a:spcAft>
                <a:spcPts val="0"/>
              </a:spcAft>
              <a:buClr>
                <a:schemeClr val="dk1"/>
              </a:buClr>
              <a:buSzPts val="1600"/>
              <a:buChar char="•"/>
              <a:defRPr sz="1600"/>
            </a:lvl7pPr>
            <a:lvl8pPr marL="3657600" lvl="7" indent="-330200" algn="l">
              <a:lnSpc>
                <a:spcPct val="100000"/>
              </a:lnSpc>
              <a:spcBef>
                <a:spcPts val="300"/>
              </a:spcBef>
              <a:spcAft>
                <a:spcPts val="0"/>
              </a:spcAft>
              <a:buClr>
                <a:schemeClr val="dk1"/>
              </a:buClr>
              <a:buSzPts val="1600"/>
              <a:buChar char="•"/>
              <a:defRPr sz="1600"/>
            </a:lvl8pPr>
            <a:lvl9pPr marL="4114800" lvl="8" indent="-330200" algn="l">
              <a:lnSpc>
                <a:spcPct val="100000"/>
              </a:lnSpc>
              <a:spcBef>
                <a:spcPts val="300"/>
              </a:spcBef>
              <a:spcAft>
                <a:spcPts val="0"/>
              </a:spcAft>
              <a:buClr>
                <a:schemeClr val="dk1"/>
              </a:buClr>
              <a:buSzPts val="1600"/>
              <a:buChar char="•"/>
              <a:defRPr sz="1600"/>
            </a:lvl9pPr>
          </a:lstStyle>
          <a:p>
            <a:endParaRPr/>
          </a:p>
        </p:txBody>
      </p:sp>
      <p:sp>
        <p:nvSpPr>
          <p:cNvPr id="790" name="Google Shape;790;p47"/>
          <p:cNvSpPr txBox="1">
            <a:spLocks noGrp="1"/>
          </p:cNvSpPr>
          <p:nvPr>
            <p:ph type="sldNum" idx="12"/>
          </p:nvPr>
        </p:nvSpPr>
        <p:spPr>
          <a:xfrm>
            <a:off x="6526866" y="4623978"/>
            <a:ext cx="565735" cy="317673"/>
          </a:xfrm>
          <a:prstGeom prst="rect">
            <a:avLst/>
          </a:prstGeom>
          <a:noFill/>
          <a:ln>
            <a:noFill/>
          </a:ln>
        </p:spPr>
        <p:txBody>
          <a:bodyPr spcFirstLastPara="1" wrap="square" lIns="0" tIns="45700" rIns="0" bIns="45700" anchor="ctr" anchorCtr="0">
            <a:noAutofit/>
          </a:bodyPr>
          <a:lstStyle>
            <a:lvl1pPr marL="0" marR="0" lvl="0" indent="0" algn="r">
              <a:lnSpc>
                <a:spcPct val="100000"/>
              </a:lnSpc>
              <a:spcBef>
                <a:spcPts val="0"/>
              </a:spcBef>
              <a:spcAft>
                <a:spcPts val="0"/>
              </a:spcAft>
              <a:buClr>
                <a:srgbClr val="000000"/>
              </a:buClr>
              <a:buSzPts val="3300"/>
              <a:buFont typeface="Arial"/>
              <a:buNone/>
              <a:defRPr sz="3300" b="1" i="0" u="none" strike="noStrike" cap="none">
                <a:solidFill>
                  <a:schemeClr val="accent1"/>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3300"/>
              <a:buFont typeface="Arial"/>
              <a:buNone/>
              <a:defRPr sz="3300" b="1" i="0" u="none" strike="noStrike" cap="none">
                <a:solidFill>
                  <a:schemeClr val="accent1"/>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3300"/>
              <a:buFont typeface="Arial"/>
              <a:buNone/>
              <a:defRPr sz="3300" b="1" i="0" u="none" strike="noStrike" cap="none">
                <a:solidFill>
                  <a:schemeClr val="accent1"/>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3300"/>
              <a:buFont typeface="Arial"/>
              <a:buNone/>
              <a:defRPr sz="3300" b="1" i="0" u="none" strike="noStrike" cap="none">
                <a:solidFill>
                  <a:schemeClr val="accent1"/>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3300"/>
              <a:buFont typeface="Arial"/>
              <a:buNone/>
              <a:defRPr sz="3300" b="1" i="0" u="none" strike="noStrike" cap="none">
                <a:solidFill>
                  <a:schemeClr val="accent1"/>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3300"/>
              <a:buFont typeface="Arial"/>
              <a:buNone/>
              <a:defRPr sz="3300" b="1" i="0" u="none" strike="noStrike" cap="none">
                <a:solidFill>
                  <a:schemeClr val="accent1"/>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3300"/>
              <a:buFont typeface="Arial"/>
              <a:buNone/>
              <a:defRPr sz="3300" b="1" i="0" u="none" strike="noStrike" cap="none">
                <a:solidFill>
                  <a:schemeClr val="accent1"/>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3300"/>
              <a:buFont typeface="Arial"/>
              <a:buNone/>
              <a:defRPr sz="3300" b="1" i="0" u="none" strike="noStrike" cap="none">
                <a:solidFill>
                  <a:schemeClr val="accent1"/>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3300"/>
              <a:buFont typeface="Arial"/>
              <a:buNone/>
              <a:defRPr sz="3300" b="1" i="0" u="none" strike="noStrike" cap="none">
                <a:solidFill>
                  <a:schemeClr val="accen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hank You Slide">
  <p:cSld name="1_Thank You Slide">
    <p:spTree>
      <p:nvGrpSpPr>
        <p:cNvPr id="1" name="Shape 791"/>
        <p:cNvGrpSpPr/>
        <p:nvPr/>
      </p:nvGrpSpPr>
      <p:grpSpPr>
        <a:xfrm>
          <a:off x="0" y="0"/>
          <a:ext cx="0" cy="0"/>
          <a:chOff x="0" y="0"/>
          <a:chExt cx="0" cy="0"/>
        </a:xfrm>
      </p:grpSpPr>
      <p:sp>
        <p:nvSpPr>
          <p:cNvPr id="792" name="Google Shape;792;p48"/>
          <p:cNvSpPr txBox="1">
            <a:spLocks noGrp="1"/>
          </p:cNvSpPr>
          <p:nvPr>
            <p:ph type="ftr" idx="11"/>
          </p:nvPr>
        </p:nvSpPr>
        <p:spPr>
          <a:xfrm rot="-5400000">
            <a:off x="7334759" y="2434793"/>
            <a:ext cx="2894846" cy="273915"/>
          </a:xfrm>
          <a:prstGeom prst="rect">
            <a:avLst/>
          </a:prstGeom>
          <a:noFill/>
          <a:ln>
            <a:noFill/>
          </a:ln>
        </p:spPr>
        <p:txBody>
          <a:bodyPr spcFirstLastPara="1" wrap="square" lIns="0" tIns="45700" rIns="0" bIns="45700" anchor="ctr" anchorCtr="0">
            <a:noAutofit/>
          </a:bodyPr>
          <a:lstStyle>
            <a:lvl1pPr lvl="0" algn="ctr">
              <a:lnSpc>
                <a:spcPct val="100000"/>
              </a:lnSpc>
              <a:spcBef>
                <a:spcPts val="0"/>
              </a:spcBef>
              <a:spcAft>
                <a:spcPts val="0"/>
              </a:spcAft>
              <a:buSzPts val="1100"/>
              <a:buNone/>
              <a:defRPr>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93" name="Google Shape;793;p48"/>
          <p:cNvSpPr txBox="1">
            <a:spLocks noGrp="1"/>
          </p:cNvSpPr>
          <p:nvPr>
            <p:ph type="sldNum" idx="12"/>
          </p:nvPr>
        </p:nvSpPr>
        <p:spPr>
          <a:xfrm>
            <a:off x="8353404" y="4630341"/>
            <a:ext cx="565735" cy="317673"/>
          </a:xfrm>
          <a:prstGeom prst="rect">
            <a:avLst/>
          </a:prstGeom>
          <a:noFill/>
          <a:ln>
            <a:noFill/>
          </a:ln>
        </p:spPr>
        <p:txBody>
          <a:bodyPr spcFirstLastPara="1" wrap="square" lIns="0" tIns="45700" rIns="0" bIns="45700" anchor="ctr" anchorCtr="0">
            <a:noAutofit/>
          </a:bodyPr>
          <a:lstStyle>
            <a:lvl1pPr marL="0" marR="0" lvl="0" indent="0" algn="r">
              <a:lnSpc>
                <a:spcPct val="100000"/>
              </a:lnSpc>
              <a:spcBef>
                <a:spcPts val="0"/>
              </a:spcBef>
              <a:spcAft>
                <a:spcPts val="0"/>
              </a:spcAft>
              <a:buClr>
                <a:srgbClr val="000000"/>
              </a:buClr>
              <a:buSzPts val="3300"/>
              <a:buFont typeface="Arial"/>
              <a:buNone/>
              <a:defRPr sz="3300" b="1" i="0" u="none" strike="noStrike" cap="none">
                <a:solidFill>
                  <a:schemeClr val="lt1"/>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3300"/>
              <a:buFont typeface="Arial"/>
              <a:buNone/>
              <a:defRPr sz="3300" b="1" i="0" u="none" strike="noStrike" cap="none">
                <a:solidFill>
                  <a:schemeClr val="lt1"/>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3300"/>
              <a:buFont typeface="Arial"/>
              <a:buNone/>
              <a:defRPr sz="3300" b="1" i="0" u="none" strike="noStrike" cap="none">
                <a:solidFill>
                  <a:schemeClr val="lt1"/>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3300"/>
              <a:buFont typeface="Arial"/>
              <a:buNone/>
              <a:defRPr sz="3300" b="1" i="0" u="none" strike="noStrike" cap="none">
                <a:solidFill>
                  <a:schemeClr val="lt1"/>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3300"/>
              <a:buFont typeface="Arial"/>
              <a:buNone/>
              <a:defRPr sz="3300" b="1" i="0" u="none" strike="noStrike" cap="none">
                <a:solidFill>
                  <a:schemeClr val="lt1"/>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3300"/>
              <a:buFont typeface="Arial"/>
              <a:buNone/>
              <a:defRPr sz="3300" b="1" i="0" u="none" strike="noStrike" cap="none">
                <a:solidFill>
                  <a:schemeClr val="lt1"/>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3300"/>
              <a:buFont typeface="Arial"/>
              <a:buNone/>
              <a:defRPr sz="3300" b="1" i="0" u="none" strike="noStrike" cap="none">
                <a:solidFill>
                  <a:schemeClr val="lt1"/>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3300"/>
              <a:buFont typeface="Arial"/>
              <a:buNone/>
              <a:defRPr sz="3300" b="1" i="0" u="none" strike="noStrike" cap="none">
                <a:solidFill>
                  <a:schemeClr val="lt1"/>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3300"/>
              <a:buFont typeface="Arial"/>
              <a:buNone/>
              <a:defRPr sz="3300" b="1" i="0" u="none" strike="noStrike" cap="none">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
              <a:t>‹#›</a:t>
            </a:fld>
            <a:endParaRPr/>
          </a:p>
        </p:txBody>
      </p:sp>
      <p:sp>
        <p:nvSpPr>
          <p:cNvPr id="794" name="Google Shape;794;p48"/>
          <p:cNvSpPr/>
          <p:nvPr/>
        </p:nvSpPr>
        <p:spPr>
          <a:xfrm>
            <a:off x="-3704" y="0"/>
            <a:ext cx="9147704" cy="195486"/>
          </a:xfrm>
          <a:prstGeom prst="rect">
            <a:avLst/>
          </a:prstGeom>
          <a:solidFill>
            <a:schemeClr val="accent1"/>
          </a:solidFill>
          <a:ln w="25400" cap="flat" cmpd="sng">
            <a:solidFill>
              <a:srgbClr val="993410"/>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795"/>
        <p:cNvGrpSpPr/>
        <p:nvPr/>
      </p:nvGrpSpPr>
      <p:grpSpPr>
        <a:xfrm>
          <a:off x="0" y="0"/>
          <a:ext cx="0" cy="0"/>
          <a:chOff x="0" y="0"/>
          <a:chExt cx="0" cy="0"/>
        </a:xfrm>
      </p:grpSpPr>
      <p:grpSp>
        <p:nvGrpSpPr>
          <p:cNvPr id="796" name="Google Shape;796;p49"/>
          <p:cNvGrpSpPr/>
          <p:nvPr/>
        </p:nvGrpSpPr>
        <p:grpSpPr>
          <a:xfrm rot="-5400000">
            <a:off x="991557" y="1064761"/>
            <a:ext cx="3088027" cy="5002513"/>
            <a:chOff x="117748" y="1"/>
            <a:chExt cx="3527025" cy="6668280"/>
          </a:xfrm>
        </p:grpSpPr>
        <p:sp>
          <p:nvSpPr>
            <p:cNvPr id="797" name="Google Shape;797;p49"/>
            <p:cNvSpPr/>
            <p:nvPr/>
          </p:nvSpPr>
          <p:spPr>
            <a:xfrm rot="5400000">
              <a:off x="2986479" y="4075771"/>
              <a:ext cx="83200" cy="86647"/>
            </a:xfrm>
            <a:custGeom>
              <a:avLst/>
              <a:gdLst/>
              <a:ahLst/>
              <a:cxnLst/>
              <a:rect l="l" t="t" r="r" b="b"/>
              <a:pathLst>
                <a:path w="184213" h="160496" extrusionOk="0">
                  <a:moveTo>
                    <a:pt x="184214"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98" name="Google Shape;798;p49"/>
            <p:cNvSpPr/>
            <p:nvPr/>
          </p:nvSpPr>
          <p:spPr>
            <a:xfrm rot="5400000">
              <a:off x="2986479" y="4532666"/>
              <a:ext cx="83200" cy="86647"/>
            </a:xfrm>
            <a:custGeom>
              <a:avLst/>
              <a:gdLst/>
              <a:ahLst/>
              <a:cxnLst/>
              <a:rect l="l" t="t" r="r" b="b"/>
              <a:pathLst>
                <a:path w="184213" h="160496" extrusionOk="0">
                  <a:moveTo>
                    <a:pt x="184214"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99" name="Google Shape;799;p49"/>
            <p:cNvSpPr/>
            <p:nvPr/>
          </p:nvSpPr>
          <p:spPr>
            <a:xfrm rot="5400000">
              <a:off x="2986479" y="4989560"/>
              <a:ext cx="83200" cy="86647"/>
            </a:xfrm>
            <a:custGeom>
              <a:avLst/>
              <a:gdLst/>
              <a:ahLst/>
              <a:cxnLst/>
              <a:rect l="l" t="t" r="r" b="b"/>
              <a:pathLst>
                <a:path w="184213" h="160496" extrusionOk="0">
                  <a:moveTo>
                    <a:pt x="184214"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00" name="Google Shape;800;p49"/>
            <p:cNvSpPr/>
            <p:nvPr/>
          </p:nvSpPr>
          <p:spPr>
            <a:xfrm rot="5400000">
              <a:off x="2986479" y="5446455"/>
              <a:ext cx="83200" cy="86647"/>
            </a:xfrm>
            <a:custGeom>
              <a:avLst/>
              <a:gdLst/>
              <a:ahLst/>
              <a:cxnLst/>
              <a:rect l="l" t="t" r="r" b="b"/>
              <a:pathLst>
                <a:path w="184213" h="160496" extrusionOk="0">
                  <a:moveTo>
                    <a:pt x="184213"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01" name="Google Shape;801;p49"/>
            <p:cNvSpPr/>
            <p:nvPr/>
          </p:nvSpPr>
          <p:spPr>
            <a:xfrm rot="5400000">
              <a:off x="2986479" y="5903350"/>
              <a:ext cx="83200" cy="86647"/>
            </a:xfrm>
            <a:custGeom>
              <a:avLst/>
              <a:gdLst/>
              <a:ahLst/>
              <a:cxnLst/>
              <a:rect l="l" t="t" r="r" b="b"/>
              <a:pathLst>
                <a:path w="184213" h="160496" extrusionOk="0">
                  <a:moveTo>
                    <a:pt x="184213"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02" name="Google Shape;802;p49"/>
            <p:cNvSpPr/>
            <p:nvPr/>
          </p:nvSpPr>
          <p:spPr>
            <a:xfrm rot="5400000">
              <a:off x="2986459" y="6360275"/>
              <a:ext cx="83240" cy="86647"/>
            </a:xfrm>
            <a:custGeom>
              <a:avLst/>
              <a:gdLst/>
              <a:ahLst/>
              <a:cxnLst/>
              <a:rect l="l" t="t" r="r" b="b"/>
              <a:pathLst>
                <a:path w="184308" h="160496" extrusionOk="0">
                  <a:moveTo>
                    <a:pt x="184309"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03" name="Google Shape;803;p49"/>
            <p:cNvSpPr/>
            <p:nvPr/>
          </p:nvSpPr>
          <p:spPr>
            <a:xfrm rot="5400000">
              <a:off x="2795355" y="6583357"/>
              <a:ext cx="83200" cy="86647"/>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04" name="Google Shape;804;p49"/>
            <p:cNvSpPr/>
            <p:nvPr/>
          </p:nvSpPr>
          <p:spPr>
            <a:xfrm rot="5400000">
              <a:off x="2795355" y="6126462"/>
              <a:ext cx="83200" cy="86647"/>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05" name="Google Shape;805;p49"/>
            <p:cNvSpPr/>
            <p:nvPr/>
          </p:nvSpPr>
          <p:spPr>
            <a:xfrm rot="5400000">
              <a:off x="2795355" y="5669568"/>
              <a:ext cx="83200" cy="86647"/>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06" name="Google Shape;806;p49"/>
            <p:cNvSpPr/>
            <p:nvPr/>
          </p:nvSpPr>
          <p:spPr>
            <a:xfrm rot="5400000">
              <a:off x="2795355" y="5212673"/>
              <a:ext cx="83200" cy="86647"/>
            </a:xfrm>
            <a:custGeom>
              <a:avLst/>
              <a:gdLst/>
              <a:ahLst/>
              <a:cxnLst/>
              <a:rect l="l" t="t" r="r" b="b"/>
              <a:pathLst>
                <a:path w="184213" h="160496" extrusionOk="0">
                  <a:moveTo>
                    <a:pt x="0" y="0"/>
                  </a:moveTo>
                  <a:lnTo>
                    <a:pt x="184214"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07" name="Google Shape;807;p49"/>
            <p:cNvSpPr/>
            <p:nvPr/>
          </p:nvSpPr>
          <p:spPr>
            <a:xfrm rot="5400000">
              <a:off x="2795355" y="4755779"/>
              <a:ext cx="83200" cy="86647"/>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08" name="Google Shape;808;p49"/>
            <p:cNvSpPr/>
            <p:nvPr/>
          </p:nvSpPr>
          <p:spPr>
            <a:xfrm rot="5400000">
              <a:off x="2795355" y="4298883"/>
              <a:ext cx="83200" cy="86647"/>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09" name="Google Shape;809;p49"/>
            <p:cNvSpPr/>
            <p:nvPr/>
          </p:nvSpPr>
          <p:spPr>
            <a:xfrm rot="5400000">
              <a:off x="2604232" y="4075771"/>
              <a:ext cx="83200" cy="86647"/>
            </a:xfrm>
            <a:custGeom>
              <a:avLst/>
              <a:gdLst/>
              <a:ahLst/>
              <a:cxnLst/>
              <a:rect l="l" t="t" r="r" b="b"/>
              <a:pathLst>
                <a:path w="184213" h="160496" extrusionOk="0">
                  <a:moveTo>
                    <a:pt x="184214"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10" name="Google Shape;810;p49"/>
            <p:cNvSpPr/>
            <p:nvPr/>
          </p:nvSpPr>
          <p:spPr>
            <a:xfrm rot="5400000">
              <a:off x="2604232" y="4532666"/>
              <a:ext cx="83200" cy="86647"/>
            </a:xfrm>
            <a:custGeom>
              <a:avLst/>
              <a:gdLst/>
              <a:ahLst/>
              <a:cxnLst/>
              <a:rect l="l" t="t" r="r" b="b"/>
              <a:pathLst>
                <a:path w="184213" h="160496" extrusionOk="0">
                  <a:moveTo>
                    <a:pt x="184214"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11" name="Google Shape;811;p49"/>
            <p:cNvSpPr/>
            <p:nvPr/>
          </p:nvSpPr>
          <p:spPr>
            <a:xfrm rot="5400000">
              <a:off x="2604232" y="4989560"/>
              <a:ext cx="83200" cy="86647"/>
            </a:xfrm>
            <a:custGeom>
              <a:avLst/>
              <a:gdLst/>
              <a:ahLst/>
              <a:cxnLst/>
              <a:rect l="l" t="t" r="r" b="b"/>
              <a:pathLst>
                <a:path w="184213" h="160496" extrusionOk="0">
                  <a:moveTo>
                    <a:pt x="184214"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12" name="Google Shape;812;p49"/>
            <p:cNvSpPr/>
            <p:nvPr/>
          </p:nvSpPr>
          <p:spPr>
            <a:xfrm rot="5400000">
              <a:off x="2604232" y="5446455"/>
              <a:ext cx="83200" cy="86647"/>
            </a:xfrm>
            <a:custGeom>
              <a:avLst/>
              <a:gdLst/>
              <a:ahLst/>
              <a:cxnLst/>
              <a:rect l="l" t="t" r="r" b="b"/>
              <a:pathLst>
                <a:path w="184213" h="160496" extrusionOk="0">
                  <a:moveTo>
                    <a:pt x="184213"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13" name="Google Shape;813;p49"/>
            <p:cNvSpPr/>
            <p:nvPr/>
          </p:nvSpPr>
          <p:spPr>
            <a:xfrm rot="5400000">
              <a:off x="2604232" y="5903350"/>
              <a:ext cx="83200" cy="86647"/>
            </a:xfrm>
            <a:custGeom>
              <a:avLst/>
              <a:gdLst/>
              <a:ahLst/>
              <a:cxnLst/>
              <a:rect l="l" t="t" r="r" b="b"/>
              <a:pathLst>
                <a:path w="184213" h="160496" extrusionOk="0">
                  <a:moveTo>
                    <a:pt x="184213"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14" name="Google Shape;814;p49"/>
            <p:cNvSpPr/>
            <p:nvPr/>
          </p:nvSpPr>
          <p:spPr>
            <a:xfrm rot="5400000">
              <a:off x="2604212" y="6360275"/>
              <a:ext cx="83240" cy="86647"/>
            </a:xfrm>
            <a:custGeom>
              <a:avLst/>
              <a:gdLst/>
              <a:ahLst/>
              <a:cxnLst/>
              <a:rect l="l" t="t" r="r" b="b"/>
              <a:pathLst>
                <a:path w="184308" h="160496" extrusionOk="0">
                  <a:moveTo>
                    <a:pt x="184309"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15" name="Google Shape;815;p49"/>
            <p:cNvSpPr/>
            <p:nvPr/>
          </p:nvSpPr>
          <p:spPr>
            <a:xfrm rot="5400000">
              <a:off x="2413109" y="6583357"/>
              <a:ext cx="83200" cy="86647"/>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16" name="Google Shape;816;p49"/>
            <p:cNvSpPr/>
            <p:nvPr/>
          </p:nvSpPr>
          <p:spPr>
            <a:xfrm rot="5400000">
              <a:off x="2413109" y="6126462"/>
              <a:ext cx="83200" cy="86647"/>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17" name="Google Shape;817;p49"/>
            <p:cNvSpPr/>
            <p:nvPr/>
          </p:nvSpPr>
          <p:spPr>
            <a:xfrm rot="5400000">
              <a:off x="2413109" y="5669568"/>
              <a:ext cx="83200" cy="86647"/>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18" name="Google Shape;818;p49"/>
            <p:cNvSpPr/>
            <p:nvPr/>
          </p:nvSpPr>
          <p:spPr>
            <a:xfrm rot="5400000">
              <a:off x="2413109" y="5212673"/>
              <a:ext cx="83200" cy="86647"/>
            </a:xfrm>
            <a:custGeom>
              <a:avLst/>
              <a:gdLst/>
              <a:ahLst/>
              <a:cxnLst/>
              <a:rect l="l" t="t" r="r" b="b"/>
              <a:pathLst>
                <a:path w="184213" h="160496" extrusionOk="0">
                  <a:moveTo>
                    <a:pt x="0" y="0"/>
                  </a:moveTo>
                  <a:lnTo>
                    <a:pt x="184214"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19" name="Google Shape;819;p49"/>
            <p:cNvSpPr/>
            <p:nvPr/>
          </p:nvSpPr>
          <p:spPr>
            <a:xfrm rot="5400000">
              <a:off x="2413109" y="4755779"/>
              <a:ext cx="83200" cy="86647"/>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20" name="Google Shape;820;p49"/>
            <p:cNvSpPr/>
            <p:nvPr/>
          </p:nvSpPr>
          <p:spPr>
            <a:xfrm rot="5400000">
              <a:off x="2413109" y="4298883"/>
              <a:ext cx="83200" cy="86647"/>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21" name="Google Shape;821;p49"/>
            <p:cNvSpPr/>
            <p:nvPr/>
          </p:nvSpPr>
          <p:spPr>
            <a:xfrm rot="5400000">
              <a:off x="2221985" y="4075771"/>
              <a:ext cx="83200" cy="86647"/>
            </a:xfrm>
            <a:custGeom>
              <a:avLst/>
              <a:gdLst/>
              <a:ahLst/>
              <a:cxnLst/>
              <a:rect l="l" t="t" r="r" b="b"/>
              <a:pathLst>
                <a:path w="184213" h="160496" extrusionOk="0">
                  <a:moveTo>
                    <a:pt x="184214"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22" name="Google Shape;822;p49"/>
            <p:cNvSpPr/>
            <p:nvPr/>
          </p:nvSpPr>
          <p:spPr>
            <a:xfrm rot="5400000">
              <a:off x="2221985" y="4532666"/>
              <a:ext cx="83200" cy="86647"/>
            </a:xfrm>
            <a:custGeom>
              <a:avLst/>
              <a:gdLst/>
              <a:ahLst/>
              <a:cxnLst/>
              <a:rect l="l" t="t" r="r" b="b"/>
              <a:pathLst>
                <a:path w="184213" h="160496" extrusionOk="0">
                  <a:moveTo>
                    <a:pt x="184214"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23" name="Google Shape;823;p49"/>
            <p:cNvSpPr/>
            <p:nvPr/>
          </p:nvSpPr>
          <p:spPr>
            <a:xfrm rot="5400000">
              <a:off x="2221985" y="4989560"/>
              <a:ext cx="83200" cy="86647"/>
            </a:xfrm>
            <a:custGeom>
              <a:avLst/>
              <a:gdLst/>
              <a:ahLst/>
              <a:cxnLst/>
              <a:rect l="l" t="t" r="r" b="b"/>
              <a:pathLst>
                <a:path w="184213" h="160496" extrusionOk="0">
                  <a:moveTo>
                    <a:pt x="184214"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24" name="Google Shape;824;p49"/>
            <p:cNvSpPr/>
            <p:nvPr/>
          </p:nvSpPr>
          <p:spPr>
            <a:xfrm rot="5400000">
              <a:off x="2221985" y="5446455"/>
              <a:ext cx="83200" cy="86647"/>
            </a:xfrm>
            <a:custGeom>
              <a:avLst/>
              <a:gdLst/>
              <a:ahLst/>
              <a:cxnLst/>
              <a:rect l="l" t="t" r="r" b="b"/>
              <a:pathLst>
                <a:path w="184213" h="160496" extrusionOk="0">
                  <a:moveTo>
                    <a:pt x="184213"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25" name="Google Shape;825;p49"/>
            <p:cNvSpPr/>
            <p:nvPr/>
          </p:nvSpPr>
          <p:spPr>
            <a:xfrm rot="5400000">
              <a:off x="2221985" y="5903350"/>
              <a:ext cx="83200" cy="86647"/>
            </a:xfrm>
            <a:custGeom>
              <a:avLst/>
              <a:gdLst/>
              <a:ahLst/>
              <a:cxnLst/>
              <a:rect l="l" t="t" r="r" b="b"/>
              <a:pathLst>
                <a:path w="184213" h="160496" extrusionOk="0">
                  <a:moveTo>
                    <a:pt x="184213"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26" name="Google Shape;826;p49"/>
            <p:cNvSpPr/>
            <p:nvPr/>
          </p:nvSpPr>
          <p:spPr>
            <a:xfrm rot="5400000">
              <a:off x="2221965" y="6360275"/>
              <a:ext cx="83240" cy="86647"/>
            </a:xfrm>
            <a:custGeom>
              <a:avLst/>
              <a:gdLst/>
              <a:ahLst/>
              <a:cxnLst/>
              <a:rect l="l" t="t" r="r" b="b"/>
              <a:pathLst>
                <a:path w="184308" h="160496" extrusionOk="0">
                  <a:moveTo>
                    <a:pt x="184309"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27" name="Google Shape;827;p49"/>
            <p:cNvSpPr/>
            <p:nvPr/>
          </p:nvSpPr>
          <p:spPr>
            <a:xfrm rot="5400000">
              <a:off x="2030862" y="6583357"/>
              <a:ext cx="83200" cy="86647"/>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28" name="Google Shape;828;p49"/>
            <p:cNvSpPr/>
            <p:nvPr/>
          </p:nvSpPr>
          <p:spPr>
            <a:xfrm rot="5400000">
              <a:off x="2030862" y="6126462"/>
              <a:ext cx="83200" cy="86647"/>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29" name="Google Shape;829;p49"/>
            <p:cNvSpPr/>
            <p:nvPr/>
          </p:nvSpPr>
          <p:spPr>
            <a:xfrm rot="5400000">
              <a:off x="2030862" y="5669568"/>
              <a:ext cx="83200" cy="86647"/>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30" name="Google Shape;830;p49"/>
            <p:cNvSpPr/>
            <p:nvPr/>
          </p:nvSpPr>
          <p:spPr>
            <a:xfrm rot="5400000">
              <a:off x="2030862" y="5212673"/>
              <a:ext cx="83200" cy="86647"/>
            </a:xfrm>
            <a:custGeom>
              <a:avLst/>
              <a:gdLst/>
              <a:ahLst/>
              <a:cxnLst/>
              <a:rect l="l" t="t" r="r" b="b"/>
              <a:pathLst>
                <a:path w="184213" h="160496" extrusionOk="0">
                  <a:moveTo>
                    <a:pt x="0" y="0"/>
                  </a:moveTo>
                  <a:lnTo>
                    <a:pt x="184214"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31" name="Google Shape;831;p49"/>
            <p:cNvSpPr/>
            <p:nvPr/>
          </p:nvSpPr>
          <p:spPr>
            <a:xfrm rot="5400000">
              <a:off x="2030862" y="4755779"/>
              <a:ext cx="83200" cy="86647"/>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32" name="Google Shape;832;p49"/>
            <p:cNvSpPr/>
            <p:nvPr/>
          </p:nvSpPr>
          <p:spPr>
            <a:xfrm rot="5400000">
              <a:off x="2030862" y="4298883"/>
              <a:ext cx="83200" cy="86647"/>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33" name="Google Shape;833;p49"/>
            <p:cNvSpPr/>
            <p:nvPr/>
          </p:nvSpPr>
          <p:spPr>
            <a:xfrm rot="5400000">
              <a:off x="1839738" y="4075771"/>
              <a:ext cx="83200" cy="86647"/>
            </a:xfrm>
            <a:custGeom>
              <a:avLst/>
              <a:gdLst/>
              <a:ahLst/>
              <a:cxnLst/>
              <a:rect l="l" t="t" r="r" b="b"/>
              <a:pathLst>
                <a:path w="184213" h="160496" extrusionOk="0">
                  <a:moveTo>
                    <a:pt x="184214"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34" name="Google Shape;834;p49"/>
            <p:cNvSpPr/>
            <p:nvPr/>
          </p:nvSpPr>
          <p:spPr>
            <a:xfrm rot="5400000">
              <a:off x="1839738" y="4532666"/>
              <a:ext cx="83200" cy="86647"/>
            </a:xfrm>
            <a:custGeom>
              <a:avLst/>
              <a:gdLst/>
              <a:ahLst/>
              <a:cxnLst/>
              <a:rect l="l" t="t" r="r" b="b"/>
              <a:pathLst>
                <a:path w="184213" h="160496" extrusionOk="0">
                  <a:moveTo>
                    <a:pt x="184214"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35" name="Google Shape;835;p49"/>
            <p:cNvSpPr/>
            <p:nvPr/>
          </p:nvSpPr>
          <p:spPr>
            <a:xfrm rot="5400000">
              <a:off x="1839738" y="4989560"/>
              <a:ext cx="83200" cy="86647"/>
            </a:xfrm>
            <a:custGeom>
              <a:avLst/>
              <a:gdLst/>
              <a:ahLst/>
              <a:cxnLst/>
              <a:rect l="l" t="t" r="r" b="b"/>
              <a:pathLst>
                <a:path w="184213" h="160496" extrusionOk="0">
                  <a:moveTo>
                    <a:pt x="184214"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36" name="Google Shape;836;p49"/>
            <p:cNvSpPr/>
            <p:nvPr/>
          </p:nvSpPr>
          <p:spPr>
            <a:xfrm rot="5400000">
              <a:off x="1839738" y="5446455"/>
              <a:ext cx="83200" cy="86647"/>
            </a:xfrm>
            <a:custGeom>
              <a:avLst/>
              <a:gdLst/>
              <a:ahLst/>
              <a:cxnLst/>
              <a:rect l="l" t="t" r="r" b="b"/>
              <a:pathLst>
                <a:path w="184213" h="160496" extrusionOk="0">
                  <a:moveTo>
                    <a:pt x="184213"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37" name="Google Shape;837;p49"/>
            <p:cNvSpPr/>
            <p:nvPr/>
          </p:nvSpPr>
          <p:spPr>
            <a:xfrm rot="5400000">
              <a:off x="1839738" y="5903350"/>
              <a:ext cx="83200" cy="86647"/>
            </a:xfrm>
            <a:custGeom>
              <a:avLst/>
              <a:gdLst/>
              <a:ahLst/>
              <a:cxnLst/>
              <a:rect l="l" t="t" r="r" b="b"/>
              <a:pathLst>
                <a:path w="184213" h="160496" extrusionOk="0">
                  <a:moveTo>
                    <a:pt x="184213"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38" name="Google Shape;838;p49"/>
            <p:cNvSpPr/>
            <p:nvPr/>
          </p:nvSpPr>
          <p:spPr>
            <a:xfrm rot="5400000">
              <a:off x="1839718" y="6360275"/>
              <a:ext cx="83240" cy="86647"/>
            </a:xfrm>
            <a:custGeom>
              <a:avLst/>
              <a:gdLst/>
              <a:ahLst/>
              <a:cxnLst/>
              <a:rect l="l" t="t" r="r" b="b"/>
              <a:pathLst>
                <a:path w="184308" h="160496" extrusionOk="0">
                  <a:moveTo>
                    <a:pt x="184309"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39" name="Google Shape;839;p49"/>
            <p:cNvSpPr/>
            <p:nvPr/>
          </p:nvSpPr>
          <p:spPr>
            <a:xfrm rot="5400000">
              <a:off x="1648615" y="6583357"/>
              <a:ext cx="83200" cy="86647"/>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40" name="Google Shape;840;p49"/>
            <p:cNvSpPr/>
            <p:nvPr/>
          </p:nvSpPr>
          <p:spPr>
            <a:xfrm rot="5400000">
              <a:off x="1648615" y="6126462"/>
              <a:ext cx="83200" cy="86647"/>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41" name="Google Shape;841;p49"/>
            <p:cNvSpPr/>
            <p:nvPr/>
          </p:nvSpPr>
          <p:spPr>
            <a:xfrm rot="5400000">
              <a:off x="1648615" y="5669568"/>
              <a:ext cx="83200" cy="86647"/>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42" name="Google Shape;842;p49"/>
            <p:cNvSpPr/>
            <p:nvPr/>
          </p:nvSpPr>
          <p:spPr>
            <a:xfrm rot="5400000">
              <a:off x="1648615" y="5212673"/>
              <a:ext cx="83200" cy="86647"/>
            </a:xfrm>
            <a:custGeom>
              <a:avLst/>
              <a:gdLst/>
              <a:ahLst/>
              <a:cxnLst/>
              <a:rect l="l" t="t" r="r" b="b"/>
              <a:pathLst>
                <a:path w="184213" h="160496" extrusionOk="0">
                  <a:moveTo>
                    <a:pt x="0" y="0"/>
                  </a:moveTo>
                  <a:lnTo>
                    <a:pt x="184214"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43" name="Google Shape;843;p49"/>
            <p:cNvSpPr/>
            <p:nvPr/>
          </p:nvSpPr>
          <p:spPr>
            <a:xfrm rot="5400000">
              <a:off x="1648615" y="4755779"/>
              <a:ext cx="83200" cy="86647"/>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44" name="Google Shape;844;p49"/>
            <p:cNvSpPr/>
            <p:nvPr/>
          </p:nvSpPr>
          <p:spPr>
            <a:xfrm rot="5400000">
              <a:off x="1648615" y="4298883"/>
              <a:ext cx="83200" cy="86647"/>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45" name="Google Shape;845;p49"/>
            <p:cNvSpPr/>
            <p:nvPr/>
          </p:nvSpPr>
          <p:spPr>
            <a:xfrm rot="5400000">
              <a:off x="1457492" y="4075771"/>
              <a:ext cx="83200" cy="86647"/>
            </a:xfrm>
            <a:custGeom>
              <a:avLst/>
              <a:gdLst/>
              <a:ahLst/>
              <a:cxnLst/>
              <a:rect l="l" t="t" r="r" b="b"/>
              <a:pathLst>
                <a:path w="184213" h="160496" extrusionOk="0">
                  <a:moveTo>
                    <a:pt x="184214"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46" name="Google Shape;846;p49"/>
            <p:cNvSpPr/>
            <p:nvPr/>
          </p:nvSpPr>
          <p:spPr>
            <a:xfrm rot="5400000">
              <a:off x="1457492" y="4532666"/>
              <a:ext cx="83200" cy="86647"/>
            </a:xfrm>
            <a:custGeom>
              <a:avLst/>
              <a:gdLst/>
              <a:ahLst/>
              <a:cxnLst/>
              <a:rect l="l" t="t" r="r" b="b"/>
              <a:pathLst>
                <a:path w="184213" h="160496" extrusionOk="0">
                  <a:moveTo>
                    <a:pt x="184214"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47" name="Google Shape;847;p49"/>
            <p:cNvSpPr/>
            <p:nvPr/>
          </p:nvSpPr>
          <p:spPr>
            <a:xfrm rot="5400000">
              <a:off x="1457492" y="4989560"/>
              <a:ext cx="83200" cy="86647"/>
            </a:xfrm>
            <a:custGeom>
              <a:avLst/>
              <a:gdLst/>
              <a:ahLst/>
              <a:cxnLst/>
              <a:rect l="l" t="t" r="r" b="b"/>
              <a:pathLst>
                <a:path w="184213" h="160496" extrusionOk="0">
                  <a:moveTo>
                    <a:pt x="184214"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48" name="Google Shape;848;p49"/>
            <p:cNvSpPr/>
            <p:nvPr/>
          </p:nvSpPr>
          <p:spPr>
            <a:xfrm rot="5400000">
              <a:off x="1457492" y="5446455"/>
              <a:ext cx="83200" cy="86647"/>
            </a:xfrm>
            <a:custGeom>
              <a:avLst/>
              <a:gdLst/>
              <a:ahLst/>
              <a:cxnLst/>
              <a:rect l="l" t="t" r="r" b="b"/>
              <a:pathLst>
                <a:path w="184213" h="160496" extrusionOk="0">
                  <a:moveTo>
                    <a:pt x="184213"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49" name="Google Shape;849;p49"/>
            <p:cNvSpPr/>
            <p:nvPr/>
          </p:nvSpPr>
          <p:spPr>
            <a:xfrm rot="5400000">
              <a:off x="1457492" y="5903350"/>
              <a:ext cx="83200" cy="86647"/>
            </a:xfrm>
            <a:custGeom>
              <a:avLst/>
              <a:gdLst/>
              <a:ahLst/>
              <a:cxnLst/>
              <a:rect l="l" t="t" r="r" b="b"/>
              <a:pathLst>
                <a:path w="184213" h="160496" extrusionOk="0">
                  <a:moveTo>
                    <a:pt x="184213"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50" name="Google Shape;850;p49"/>
            <p:cNvSpPr/>
            <p:nvPr/>
          </p:nvSpPr>
          <p:spPr>
            <a:xfrm rot="5400000">
              <a:off x="1457472" y="6360275"/>
              <a:ext cx="83240" cy="86647"/>
            </a:xfrm>
            <a:custGeom>
              <a:avLst/>
              <a:gdLst/>
              <a:ahLst/>
              <a:cxnLst/>
              <a:rect l="l" t="t" r="r" b="b"/>
              <a:pathLst>
                <a:path w="184308" h="160496" extrusionOk="0">
                  <a:moveTo>
                    <a:pt x="184309"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51" name="Google Shape;851;p49"/>
            <p:cNvSpPr/>
            <p:nvPr/>
          </p:nvSpPr>
          <p:spPr>
            <a:xfrm rot="5400000">
              <a:off x="1266329" y="6583331"/>
              <a:ext cx="83200" cy="86699"/>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52" name="Google Shape;852;p49"/>
            <p:cNvSpPr/>
            <p:nvPr/>
          </p:nvSpPr>
          <p:spPr>
            <a:xfrm rot="5400000">
              <a:off x="1266329" y="6126436"/>
              <a:ext cx="83200" cy="86699"/>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53" name="Google Shape;853;p49"/>
            <p:cNvSpPr/>
            <p:nvPr/>
          </p:nvSpPr>
          <p:spPr>
            <a:xfrm rot="5400000">
              <a:off x="1266329" y="5669542"/>
              <a:ext cx="83200" cy="86699"/>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54" name="Google Shape;854;p49"/>
            <p:cNvSpPr/>
            <p:nvPr/>
          </p:nvSpPr>
          <p:spPr>
            <a:xfrm rot="5400000">
              <a:off x="1266329" y="5212647"/>
              <a:ext cx="83200" cy="86699"/>
            </a:xfrm>
            <a:custGeom>
              <a:avLst/>
              <a:gdLst/>
              <a:ahLst/>
              <a:cxnLst/>
              <a:rect l="l" t="t" r="r" b="b"/>
              <a:pathLst>
                <a:path w="184213" h="160591" extrusionOk="0">
                  <a:moveTo>
                    <a:pt x="0" y="0"/>
                  </a:moveTo>
                  <a:lnTo>
                    <a:pt x="184214"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55" name="Google Shape;855;p49"/>
            <p:cNvSpPr/>
            <p:nvPr/>
          </p:nvSpPr>
          <p:spPr>
            <a:xfrm rot="5400000">
              <a:off x="1266329" y="4755753"/>
              <a:ext cx="83200" cy="86699"/>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56" name="Google Shape;856;p49"/>
            <p:cNvSpPr/>
            <p:nvPr/>
          </p:nvSpPr>
          <p:spPr>
            <a:xfrm rot="5400000">
              <a:off x="1266329" y="4298857"/>
              <a:ext cx="83200" cy="86699"/>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57" name="Google Shape;857;p49"/>
            <p:cNvSpPr/>
            <p:nvPr/>
          </p:nvSpPr>
          <p:spPr>
            <a:xfrm rot="5400000">
              <a:off x="1075169" y="4075771"/>
              <a:ext cx="83200" cy="86647"/>
            </a:xfrm>
            <a:custGeom>
              <a:avLst/>
              <a:gdLst/>
              <a:ahLst/>
              <a:cxnLst/>
              <a:rect l="l" t="t" r="r" b="b"/>
              <a:pathLst>
                <a:path w="184213" h="160496" extrusionOk="0">
                  <a:moveTo>
                    <a:pt x="184214"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58" name="Google Shape;858;p49"/>
            <p:cNvSpPr/>
            <p:nvPr/>
          </p:nvSpPr>
          <p:spPr>
            <a:xfrm rot="5400000">
              <a:off x="1075169" y="4532666"/>
              <a:ext cx="83200" cy="86647"/>
            </a:xfrm>
            <a:custGeom>
              <a:avLst/>
              <a:gdLst/>
              <a:ahLst/>
              <a:cxnLst/>
              <a:rect l="l" t="t" r="r" b="b"/>
              <a:pathLst>
                <a:path w="184213" h="160496" extrusionOk="0">
                  <a:moveTo>
                    <a:pt x="184214"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59" name="Google Shape;859;p49"/>
            <p:cNvSpPr/>
            <p:nvPr/>
          </p:nvSpPr>
          <p:spPr>
            <a:xfrm rot="5400000">
              <a:off x="1075169" y="4989560"/>
              <a:ext cx="83200" cy="86647"/>
            </a:xfrm>
            <a:custGeom>
              <a:avLst/>
              <a:gdLst/>
              <a:ahLst/>
              <a:cxnLst/>
              <a:rect l="l" t="t" r="r" b="b"/>
              <a:pathLst>
                <a:path w="184213" h="160496" extrusionOk="0">
                  <a:moveTo>
                    <a:pt x="184214"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60" name="Google Shape;860;p49"/>
            <p:cNvSpPr/>
            <p:nvPr/>
          </p:nvSpPr>
          <p:spPr>
            <a:xfrm rot="5400000">
              <a:off x="1075169" y="5446455"/>
              <a:ext cx="83200" cy="86647"/>
            </a:xfrm>
            <a:custGeom>
              <a:avLst/>
              <a:gdLst/>
              <a:ahLst/>
              <a:cxnLst/>
              <a:rect l="l" t="t" r="r" b="b"/>
              <a:pathLst>
                <a:path w="184213" h="160496" extrusionOk="0">
                  <a:moveTo>
                    <a:pt x="184213"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61" name="Google Shape;861;p49"/>
            <p:cNvSpPr/>
            <p:nvPr/>
          </p:nvSpPr>
          <p:spPr>
            <a:xfrm rot="5400000">
              <a:off x="1075169" y="5903350"/>
              <a:ext cx="83200" cy="86647"/>
            </a:xfrm>
            <a:custGeom>
              <a:avLst/>
              <a:gdLst/>
              <a:ahLst/>
              <a:cxnLst/>
              <a:rect l="l" t="t" r="r" b="b"/>
              <a:pathLst>
                <a:path w="184213" h="160496" extrusionOk="0">
                  <a:moveTo>
                    <a:pt x="184213"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62" name="Google Shape;862;p49"/>
            <p:cNvSpPr/>
            <p:nvPr/>
          </p:nvSpPr>
          <p:spPr>
            <a:xfrm rot="5400000">
              <a:off x="1075149" y="6360275"/>
              <a:ext cx="83240" cy="86647"/>
            </a:xfrm>
            <a:custGeom>
              <a:avLst/>
              <a:gdLst/>
              <a:ahLst/>
              <a:cxnLst/>
              <a:rect l="l" t="t" r="r" b="b"/>
              <a:pathLst>
                <a:path w="184308" h="160496" extrusionOk="0">
                  <a:moveTo>
                    <a:pt x="184309"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63" name="Google Shape;863;p49"/>
            <p:cNvSpPr/>
            <p:nvPr/>
          </p:nvSpPr>
          <p:spPr>
            <a:xfrm rot="5400000">
              <a:off x="884046" y="6583357"/>
              <a:ext cx="83200" cy="86647"/>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64" name="Google Shape;864;p49"/>
            <p:cNvSpPr/>
            <p:nvPr/>
          </p:nvSpPr>
          <p:spPr>
            <a:xfrm rot="5400000">
              <a:off x="884046" y="6126462"/>
              <a:ext cx="83200" cy="86647"/>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65" name="Google Shape;865;p49"/>
            <p:cNvSpPr/>
            <p:nvPr/>
          </p:nvSpPr>
          <p:spPr>
            <a:xfrm rot="5400000">
              <a:off x="884046" y="5669568"/>
              <a:ext cx="83200" cy="86647"/>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66" name="Google Shape;866;p49"/>
            <p:cNvSpPr/>
            <p:nvPr/>
          </p:nvSpPr>
          <p:spPr>
            <a:xfrm rot="5400000">
              <a:off x="884046" y="5212673"/>
              <a:ext cx="83200" cy="86647"/>
            </a:xfrm>
            <a:custGeom>
              <a:avLst/>
              <a:gdLst/>
              <a:ahLst/>
              <a:cxnLst/>
              <a:rect l="l" t="t" r="r" b="b"/>
              <a:pathLst>
                <a:path w="184213" h="160496" extrusionOk="0">
                  <a:moveTo>
                    <a:pt x="0" y="0"/>
                  </a:moveTo>
                  <a:lnTo>
                    <a:pt x="184214"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67" name="Google Shape;867;p49"/>
            <p:cNvSpPr/>
            <p:nvPr/>
          </p:nvSpPr>
          <p:spPr>
            <a:xfrm rot="5400000">
              <a:off x="884046" y="4755779"/>
              <a:ext cx="83200" cy="86647"/>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68" name="Google Shape;868;p49"/>
            <p:cNvSpPr/>
            <p:nvPr/>
          </p:nvSpPr>
          <p:spPr>
            <a:xfrm rot="5400000">
              <a:off x="884046" y="4298883"/>
              <a:ext cx="83200" cy="86647"/>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69" name="Google Shape;869;p49"/>
            <p:cNvSpPr/>
            <p:nvPr/>
          </p:nvSpPr>
          <p:spPr>
            <a:xfrm rot="5400000">
              <a:off x="692922" y="4075771"/>
              <a:ext cx="83200" cy="86647"/>
            </a:xfrm>
            <a:custGeom>
              <a:avLst/>
              <a:gdLst/>
              <a:ahLst/>
              <a:cxnLst/>
              <a:rect l="l" t="t" r="r" b="b"/>
              <a:pathLst>
                <a:path w="184213" h="160496" extrusionOk="0">
                  <a:moveTo>
                    <a:pt x="184214"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70" name="Google Shape;870;p49"/>
            <p:cNvSpPr/>
            <p:nvPr/>
          </p:nvSpPr>
          <p:spPr>
            <a:xfrm rot="5400000">
              <a:off x="692922" y="4532666"/>
              <a:ext cx="83200" cy="86647"/>
            </a:xfrm>
            <a:custGeom>
              <a:avLst/>
              <a:gdLst/>
              <a:ahLst/>
              <a:cxnLst/>
              <a:rect l="l" t="t" r="r" b="b"/>
              <a:pathLst>
                <a:path w="184213" h="160496" extrusionOk="0">
                  <a:moveTo>
                    <a:pt x="184214"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71" name="Google Shape;871;p49"/>
            <p:cNvSpPr/>
            <p:nvPr/>
          </p:nvSpPr>
          <p:spPr>
            <a:xfrm rot="5400000">
              <a:off x="692922" y="4989560"/>
              <a:ext cx="83200" cy="86647"/>
            </a:xfrm>
            <a:custGeom>
              <a:avLst/>
              <a:gdLst/>
              <a:ahLst/>
              <a:cxnLst/>
              <a:rect l="l" t="t" r="r" b="b"/>
              <a:pathLst>
                <a:path w="184213" h="160496" extrusionOk="0">
                  <a:moveTo>
                    <a:pt x="184214"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72" name="Google Shape;872;p49"/>
            <p:cNvSpPr/>
            <p:nvPr/>
          </p:nvSpPr>
          <p:spPr>
            <a:xfrm rot="5400000">
              <a:off x="692922" y="5446455"/>
              <a:ext cx="83200" cy="86647"/>
            </a:xfrm>
            <a:custGeom>
              <a:avLst/>
              <a:gdLst/>
              <a:ahLst/>
              <a:cxnLst/>
              <a:rect l="l" t="t" r="r" b="b"/>
              <a:pathLst>
                <a:path w="184213" h="160496" extrusionOk="0">
                  <a:moveTo>
                    <a:pt x="184213"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73" name="Google Shape;873;p49"/>
            <p:cNvSpPr/>
            <p:nvPr/>
          </p:nvSpPr>
          <p:spPr>
            <a:xfrm rot="5400000">
              <a:off x="692922" y="5903350"/>
              <a:ext cx="83200" cy="86647"/>
            </a:xfrm>
            <a:custGeom>
              <a:avLst/>
              <a:gdLst/>
              <a:ahLst/>
              <a:cxnLst/>
              <a:rect l="l" t="t" r="r" b="b"/>
              <a:pathLst>
                <a:path w="184213" h="160496" extrusionOk="0">
                  <a:moveTo>
                    <a:pt x="184213"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74" name="Google Shape;874;p49"/>
            <p:cNvSpPr/>
            <p:nvPr/>
          </p:nvSpPr>
          <p:spPr>
            <a:xfrm rot="5400000">
              <a:off x="692902" y="6360275"/>
              <a:ext cx="83240" cy="86647"/>
            </a:xfrm>
            <a:custGeom>
              <a:avLst/>
              <a:gdLst/>
              <a:ahLst/>
              <a:cxnLst/>
              <a:rect l="l" t="t" r="r" b="b"/>
              <a:pathLst>
                <a:path w="184308" h="160496" extrusionOk="0">
                  <a:moveTo>
                    <a:pt x="184309"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75" name="Google Shape;875;p49"/>
            <p:cNvSpPr/>
            <p:nvPr/>
          </p:nvSpPr>
          <p:spPr>
            <a:xfrm rot="5400000">
              <a:off x="501799" y="6583357"/>
              <a:ext cx="83200" cy="86647"/>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76" name="Google Shape;876;p49"/>
            <p:cNvSpPr/>
            <p:nvPr/>
          </p:nvSpPr>
          <p:spPr>
            <a:xfrm rot="5400000">
              <a:off x="501799" y="6126462"/>
              <a:ext cx="83200" cy="86647"/>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77" name="Google Shape;877;p49"/>
            <p:cNvSpPr/>
            <p:nvPr/>
          </p:nvSpPr>
          <p:spPr>
            <a:xfrm rot="5400000">
              <a:off x="501799" y="5669568"/>
              <a:ext cx="83200" cy="86647"/>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78" name="Google Shape;878;p49"/>
            <p:cNvSpPr/>
            <p:nvPr/>
          </p:nvSpPr>
          <p:spPr>
            <a:xfrm rot="5400000">
              <a:off x="501799" y="5212673"/>
              <a:ext cx="83200" cy="86647"/>
            </a:xfrm>
            <a:custGeom>
              <a:avLst/>
              <a:gdLst/>
              <a:ahLst/>
              <a:cxnLst/>
              <a:rect l="l" t="t" r="r" b="b"/>
              <a:pathLst>
                <a:path w="184213" h="160496" extrusionOk="0">
                  <a:moveTo>
                    <a:pt x="0" y="0"/>
                  </a:moveTo>
                  <a:lnTo>
                    <a:pt x="184214"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79" name="Google Shape;879;p49"/>
            <p:cNvSpPr/>
            <p:nvPr/>
          </p:nvSpPr>
          <p:spPr>
            <a:xfrm rot="5400000">
              <a:off x="501799" y="4755779"/>
              <a:ext cx="83200" cy="86647"/>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80" name="Google Shape;880;p49"/>
            <p:cNvSpPr/>
            <p:nvPr/>
          </p:nvSpPr>
          <p:spPr>
            <a:xfrm rot="5400000">
              <a:off x="501799" y="4298883"/>
              <a:ext cx="83200" cy="86647"/>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81" name="Google Shape;881;p49"/>
            <p:cNvSpPr/>
            <p:nvPr/>
          </p:nvSpPr>
          <p:spPr>
            <a:xfrm rot="5400000">
              <a:off x="310637" y="4075745"/>
              <a:ext cx="83200" cy="86699"/>
            </a:xfrm>
            <a:custGeom>
              <a:avLst/>
              <a:gdLst/>
              <a:ahLst/>
              <a:cxnLst/>
              <a:rect l="l" t="t" r="r" b="b"/>
              <a:pathLst>
                <a:path w="184213" h="160591" extrusionOk="0">
                  <a:moveTo>
                    <a:pt x="184214"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82" name="Google Shape;882;p49"/>
            <p:cNvSpPr/>
            <p:nvPr/>
          </p:nvSpPr>
          <p:spPr>
            <a:xfrm rot="5400000">
              <a:off x="310637" y="4532640"/>
              <a:ext cx="83200" cy="86699"/>
            </a:xfrm>
            <a:custGeom>
              <a:avLst/>
              <a:gdLst/>
              <a:ahLst/>
              <a:cxnLst/>
              <a:rect l="l" t="t" r="r" b="b"/>
              <a:pathLst>
                <a:path w="184213" h="160591" extrusionOk="0">
                  <a:moveTo>
                    <a:pt x="184214"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83" name="Google Shape;883;p49"/>
            <p:cNvSpPr/>
            <p:nvPr/>
          </p:nvSpPr>
          <p:spPr>
            <a:xfrm rot="5400000">
              <a:off x="310637" y="4989534"/>
              <a:ext cx="83200" cy="86699"/>
            </a:xfrm>
            <a:custGeom>
              <a:avLst/>
              <a:gdLst/>
              <a:ahLst/>
              <a:cxnLst/>
              <a:rect l="l" t="t" r="r" b="b"/>
              <a:pathLst>
                <a:path w="184213" h="160591" extrusionOk="0">
                  <a:moveTo>
                    <a:pt x="184214"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84" name="Google Shape;884;p49"/>
            <p:cNvSpPr/>
            <p:nvPr/>
          </p:nvSpPr>
          <p:spPr>
            <a:xfrm rot="5400000">
              <a:off x="310637" y="5446429"/>
              <a:ext cx="83200" cy="86699"/>
            </a:xfrm>
            <a:custGeom>
              <a:avLst/>
              <a:gdLst/>
              <a:ahLst/>
              <a:cxnLst/>
              <a:rect l="l" t="t" r="r" b="b"/>
              <a:pathLst>
                <a:path w="184213" h="160591" extrusionOk="0">
                  <a:moveTo>
                    <a:pt x="184213"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85" name="Google Shape;885;p49"/>
            <p:cNvSpPr/>
            <p:nvPr/>
          </p:nvSpPr>
          <p:spPr>
            <a:xfrm rot="5400000">
              <a:off x="310637" y="5903324"/>
              <a:ext cx="83200" cy="86699"/>
            </a:xfrm>
            <a:custGeom>
              <a:avLst/>
              <a:gdLst/>
              <a:ahLst/>
              <a:cxnLst/>
              <a:rect l="l" t="t" r="r" b="b"/>
              <a:pathLst>
                <a:path w="184213" h="160591" extrusionOk="0">
                  <a:moveTo>
                    <a:pt x="184213"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86" name="Google Shape;886;p49"/>
            <p:cNvSpPr/>
            <p:nvPr/>
          </p:nvSpPr>
          <p:spPr>
            <a:xfrm rot="5400000">
              <a:off x="310616" y="6360249"/>
              <a:ext cx="83242" cy="86699"/>
            </a:xfrm>
            <a:custGeom>
              <a:avLst/>
              <a:gdLst/>
              <a:ahLst/>
              <a:cxnLst/>
              <a:rect l="l" t="t" r="r" b="b"/>
              <a:pathLst>
                <a:path w="184308" h="160591" extrusionOk="0">
                  <a:moveTo>
                    <a:pt x="184309"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87" name="Google Shape;887;p49"/>
            <p:cNvSpPr/>
            <p:nvPr/>
          </p:nvSpPr>
          <p:spPr>
            <a:xfrm rot="5400000">
              <a:off x="119471" y="6583357"/>
              <a:ext cx="83200" cy="86647"/>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88" name="Google Shape;888;p49"/>
            <p:cNvSpPr/>
            <p:nvPr/>
          </p:nvSpPr>
          <p:spPr>
            <a:xfrm rot="5400000">
              <a:off x="119471" y="6126462"/>
              <a:ext cx="83200" cy="86647"/>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89" name="Google Shape;889;p49"/>
            <p:cNvSpPr/>
            <p:nvPr/>
          </p:nvSpPr>
          <p:spPr>
            <a:xfrm rot="5400000">
              <a:off x="119471" y="5669568"/>
              <a:ext cx="83200" cy="86647"/>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90" name="Google Shape;890;p49"/>
            <p:cNvSpPr/>
            <p:nvPr/>
          </p:nvSpPr>
          <p:spPr>
            <a:xfrm rot="5400000">
              <a:off x="119471" y="5212673"/>
              <a:ext cx="83200" cy="86647"/>
            </a:xfrm>
            <a:custGeom>
              <a:avLst/>
              <a:gdLst/>
              <a:ahLst/>
              <a:cxnLst/>
              <a:rect l="l" t="t" r="r" b="b"/>
              <a:pathLst>
                <a:path w="184213" h="160496" extrusionOk="0">
                  <a:moveTo>
                    <a:pt x="0" y="0"/>
                  </a:moveTo>
                  <a:lnTo>
                    <a:pt x="184214"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91" name="Google Shape;891;p49"/>
            <p:cNvSpPr/>
            <p:nvPr/>
          </p:nvSpPr>
          <p:spPr>
            <a:xfrm rot="5400000">
              <a:off x="119471" y="4755779"/>
              <a:ext cx="83200" cy="86647"/>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92" name="Google Shape;892;p49"/>
            <p:cNvSpPr/>
            <p:nvPr/>
          </p:nvSpPr>
          <p:spPr>
            <a:xfrm rot="5400000">
              <a:off x="119471" y="4298883"/>
              <a:ext cx="83200" cy="86647"/>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93" name="Google Shape;893;p49"/>
            <p:cNvSpPr/>
            <p:nvPr/>
          </p:nvSpPr>
          <p:spPr>
            <a:xfrm rot="5400000">
              <a:off x="3368726" y="4075771"/>
              <a:ext cx="83200" cy="86647"/>
            </a:xfrm>
            <a:custGeom>
              <a:avLst/>
              <a:gdLst/>
              <a:ahLst/>
              <a:cxnLst/>
              <a:rect l="l" t="t" r="r" b="b"/>
              <a:pathLst>
                <a:path w="184213" h="160496" extrusionOk="0">
                  <a:moveTo>
                    <a:pt x="184214"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94" name="Google Shape;894;p49"/>
            <p:cNvSpPr/>
            <p:nvPr/>
          </p:nvSpPr>
          <p:spPr>
            <a:xfrm rot="5400000">
              <a:off x="3368726" y="4532666"/>
              <a:ext cx="83200" cy="86647"/>
            </a:xfrm>
            <a:custGeom>
              <a:avLst/>
              <a:gdLst/>
              <a:ahLst/>
              <a:cxnLst/>
              <a:rect l="l" t="t" r="r" b="b"/>
              <a:pathLst>
                <a:path w="184213" h="160496" extrusionOk="0">
                  <a:moveTo>
                    <a:pt x="184214"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95" name="Google Shape;895;p49"/>
            <p:cNvSpPr/>
            <p:nvPr/>
          </p:nvSpPr>
          <p:spPr>
            <a:xfrm rot="5400000">
              <a:off x="3368726" y="4989560"/>
              <a:ext cx="83200" cy="86647"/>
            </a:xfrm>
            <a:custGeom>
              <a:avLst/>
              <a:gdLst/>
              <a:ahLst/>
              <a:cxnLst/>
              <a:rect l="l" t="t" r="r" b="b"/>
              <a:pathLst>
                <a:path w="184213" h="160496" extrusionOk="0">
                  <a:moveTo>
                    <a:pt x="184214"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96" name="Google Shape;896;p49"/>
            <p:cNvSpPr/>
            <p:nvPr/>
          </p:nvSpPr>
          <p:spPr>
            <a:xfrm rot="5400000">
              <a:off x="3368726" y="5446455"/>
              <a:ext cx="83200" cy="86647"/>
            </a:xfrm>
            <a:custGeom>
              <a:avLst/>
              <a:gdLst/>
              <a:ahLst/>
              <a:cxnLst/>
              <a:rect l="l" t="t" r="r" b="b"/>
              <a:pathLst>
                <a:path w="184213" h="160496" extrusionOk="0">
                  <a:moveTo>
                    <a:pt x="184213"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97" name="Google Shape;897;p49"/>
            <p:cNvSpPr/>
            <p:nvPr/>
          </p:nvSpPr>
          <p:spPr>
            <a:xfrm rot="5400000">
              <a:off x="3368726" y="5903350"/>
              <a:ext cx="83200" cy="86647"/>
            </a:xfrm>
            <a:custGeom>
              <a:avLst/>
              <a:gdLst/>
              <a:ahLst/>
              <a:cxnLst/>
              <a:rect l="l" t="t" r="r" b="b"/>
              <a:pathLst>
                <a:path w="184213" h="160496" extrusionOk="0">
                  <a:moveTo>
                    <a:pt x="184213"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98" name="Google Shape;898;p49"/>
            <p:cNvSpPr/>
            <p:nvPr/>
          </p:nvSpPr>
          <p:spPr>
            <a:xfrm rot="5400000">
              <a:off x="3368706" y="6360275"/>
              <a:ext cx="83240" cy="86647"/>
            </a:xfrm>
            <a:custGeom>
              <a:avLst/>
              <a:gdLst/>
              <a:ahLst/>
              <a:cxnLst/>
              <a:rect l="l" t="t" r="r" b="b"/>
              <a:pathLst>
                <a:path w="184308" h="160496" extrusionOk="0">
                  <a:moveTo>
                    <a:pt x="184309"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99" name="Google Shape;899;p49"/>
            <p:cNvSpPr/>
            <p:nvPr/>
          </p:nvSpPr>
          <p:spPr>
            <a:xfrm rot="5400000">
              <a:off x="3177602" y="6583357"/>
              <a:ext cx="83200" cy="86647"/>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00" name="Google Shape;900;p49"/>
            <p:cNvSpPr/>
            <p:nvPr/>
          </p:nvSpPr>
          <p:spPr>
            <a:xfrm rot="5400000">
              <a:off x="3177602" y="6126462"/>
              <a:ext cx="83200" cy="86647"/>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01" name="Google Shape;901;p49"/>
            <p:cNvSpPr/>
            <p:nvPr/>
          </p:nvSpPr>
          <p:spPr>
            <a:xfrm rot="5400000">
              <a:off x="3177602" y="5669568"/>
              <a:ext cx="83200" cy="86647"/>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02" name="Google Shape;902;p49"/>
            <p:cNvSpPr/>
            <p:nvPr/>
          </p:nvSpPr>
          <p:spPr>
            <a:xfrm rot="5400000">
              <a:off x="3177602" y="5212673"/>
              <a:ext cx="83200" cy="86647"/>
            </a:xfrm>
            <a:custGeom>
              <a:avLst/>
              <a:gdLst/>
              <a:ahLst/>
              <a:cxnLst/>
              <a:rect l="l" t="t" r="r" b="b"/>
              <a:pathLst>
                <a:path w="184213" h="160496" extrusionOk="0">
                  <a:moveTo>
                    <a:pt x="0" y="0"/>
                  </a:moveTo>
                  <a:lnTo>
                    <a:pt x="184214"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03" name="Google Shape;903;p49"/>
            <p:cNvSpPr/>
            <p:nvPr/>
          </p:nvSpPr>
          <p:spPr>
            <a:xfrm rot="5400000">
              <a:off x="3177602" y="4755779"/>
              <a:ext cx="83200" cy="86647"/>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04" name="Google Shape;904;p49"/>
            <p:cNvSpPr/>
            <p:nvPr/>
          </p:nvSpPr>
          <p:spPr>
            <a:xfrm rot="5400000">
              <a:off x="3177602" y="4298883"/>
              <a:ext cx="83200" cy="86647"/>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05" name="Google Shape;905;p49"/>
            <p:cNvSpPr/>
            <p:nvPr/>
          </p:nvSpPr>
          <p:spPr>
            <a:xfrm rot="5400000">
              <a:off x="2986479" y="-1723"/>
              <a:ext cx="83200" cy="86647"/>
            </a:xfrm>
            <a:custGeom>
              <a:avLst/>
              <a:gdLst/>
              <a:ahLst/>
              <a:cxnLst/>
              <a:rect l="l" t="t" r="r" b="b"/>
              <a:pathLst>
                <a:path w="184213" h="160496" extrusionOk="0">
                  <a:moveTo>
                    <a:pt x="184214"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06" name="Google Shape;906;p49"/>
            <p:cNvSpPr/>
            <p:nvPr/>
          </p:nvSpPr>
          <p:spPr>
            <a:xfrm rot="5400000">
              <a:off x="2986479" y="455172"/>
              <a:ext cx="83200" cy="86647"/>
            </a:xfrm>
            <a:custGeom>
              <a:avLst/>
              <a:gdLst/>
              <a:ahLst/>
              <a:cxnLst/>
              <a:rect l="l" t="t" r="r" b="b"/>
              <a:pathLst>
                <a:path w="184213" h="160496" extrusionOk="0">
                  <a:moveTo>
                    <a:pt x="184214"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07" name="Google Shape;907;p49"/>
            <p:cNvSpPr/>
            <p:nvPr/>
          </p:nvSpPr>
          <p:spPr>
            <a:xfrm rot="5400000">
              <a:off x="2986479" y="912066"/>
              <a:ext cx="83200" cy="86647"/>
            </a:xfrm>
            <a:custGeom>
              <a:avLst/>
              <a:gdLst/>
              <a:ahLst/>
              <a:cxnLst/>
              <a:rect l="l" t="t" r="r" b="b"/>
              <a:pathLst>
                <a:path w="184213" h="160496" extrusionOk="0">
                  <a:moveTo>
                    <a:pt x="184214"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08" name="Google Shape;908;p49"/>
            <p:cNvSpPr/>
            <p:nvPr/>
          </p:nvSpPr>
          <p:spPr>
            <a:xfrm rot="5400000">
              <a:off x="2986479" y="1368961"/>
              <a:ext cx="83200" cy="86647"/>
            </a:xfrm>
            <a:custGeom>
              <a:avLst/>
              <a:gdLst/>
              <a:ahLst/>
              <a:cxnLst/>
              <a:rect l="l" t="t" r="r" b="b"/>
              <a:pathLst>
                <a:path w="184213" h="160496" extrusionOk="0">
                  <a:moveTo>
                    <a:pt x="184213"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09" name="Google Shape;909;p49"/>
            <p:cNvSpPr/>
            <p:nvPr/>
          </p:nvSpPr>
          <p:spPr>
            <a:xfrm rot="5400000">
              <a:off x="2986479" y="1825856"/>
              <a:ext cx="83200" cy="86647"/>
            </a:xfrm>
            <a:custGeom>
              <a:avLst/>
              <a:gdLst/>
              <a:ahLst/>
              <a:cxnLst/>
              <a:rect l="l" t="t" r="r" b="b"/>
              <a:pathLst>
                <a:path w="184213" h="160496" extrusionOk="0">
                  <a:moveTo>
                    <a:pt x="184213"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10" name="Google Shape;910;p49"/>
            <p:cNvSpPr/>
            <p:nvPr/>
          </p:nvSpPr>
          <p:spPr>
            <a:xfrm rot="5400000">
              <a:off x="2986459" y="2282781"/>
              <a:ext cx="83240" cy="86647"/>
            </a:xfrm>
            <a:custGeom>
              <a:avLst/>
              <a:gdLst/>
              <a:ahLst/>
              <a:cxnLst/>
              <a:rect l="l" t="t" r="r" b="b"/>
              <a:pathLst>
                <a:path w="184308" h="160496" extrusionOk="0">
                  <a:moveTo>
                    <a:pt x="184309"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11" name="Google Shape;911;p49"/>
            <p:cNvSpPr/>
            <p:nvPr/>
          </p:nvSpPr>
          <p:spPr>
            <a:xfrm rot="5400000">
              <a:off x="2986479" y="2739708"/>
              <a:ext cx="83200" cy="86647"/>
            </a:xfrm>
            <a:custGeom>
              <a:avLst/>
              <a:gdLst/>
              <a:ahLst/>
              <a:cxnLst/>
              <a:rect l="l" t="t" r="r" b="b"/>
              <a:pathLst>
                <a:path w="184213" h="160496" extrusionOk="0">
                  <a:moveTo>
                    <a:pt x="184213"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12" name="Google Shape;912;p49"/>
            <p:cNvSpPr/>
            <p:nvPr/>
          </p:nvSpPr>
          <p:spPr>
            <a:xfrm rot="5400000">
              <a:off x="2986479" y="3196603"/>
              <a:ext cx="83200" cy="86647"/>
            </a:xfrm>
            <a:custGeom>
              <a:avLst/>
              <a:gdLst/>
              <a:ahLst/>
              <a:cxnLst/>
              <a:rect l="l" t="t" r="r" b="b"/>
              <a:pathLst>
                <a:path w="184213" h="160496" extrusionOk="0">
                  <a:moveTo>
                    <a:pt x="184214"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13" name="Google Shape;913;p49"/>
            <p:cNvSpPr/>
            <p:nvPr/>
          </p:nvSpPr>
          <p:spPr>
            <a:xfrm rot="5400000">
              <a:off x="2986479" y="3653497"/>
              <a:ext cx="83200" cy="86647"/>
            </a:xfrm>
            <a:custGeom>
              <a:avLst/>
              <a:gdLst/>
              <a:ahLst/>
              <a:cxnLst/>
              <a:rect l="l" t="t" r="r" b="b"/>
              <a:pathLst>
                <a:path w="184213" h="160496" extrusionOk="0">
                  <a:moveTo>
                    <a:pt x="184214"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14" name="Google Shape;914;p49"/>
            <p:cNvSpPr/>
            <p:nvPr/>
          </p:nvSpPr>
          <p:spPr>
            <a:xfrm rot="5400000">
              <a:off x="2795355" y="3876609"/>
              <a:ext cx="83200" cy="86647"/>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15" name="Google Shape;915;p49"/>
            <p:cNvSpPr/>
            <p:nvPr/>
          </p:nvSpPr>
          <p:spPr>
            <a:xfrm rot="5400000">
              <a:off x="2795355" y="3419715"/>
              <a:ext cx="83200" cy="86647"/>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16" name="Google Shape;916;p49"/>
            <p:cNvSpPr/>
            <p:nvPr/>
          </p:nvSpPr>
          <p:spPr>
            <a:xfrm rot="5400000">
              <a:off x="2795355" y="2962820"/>
              <a:ext cx="83200" cy="86647"/>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17" name="Google Shape;917;p49"/>
            <p:cNvSpPr/>
            <p:nvPr/>
          </p:nvSpPr>
          <p:spPr>
            <a:xfrm rot="5400000">
              <a:off x="2795355" y="2505863"/>
              <a:ext cx="83200" cy="86647"/>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18" name="Google Shape;918;p49"/>
            <p:cNvSpPr/>
            <p:nvPr/>
          </p:nvSpPr>
          <p:spPr>
            <a:xfrm rot="5400000">
              <a:off x="2795355" y="2048968"/>
              <a:ext cx="83200" cy="86647"/>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19" name="Google Shape;919;p49"/>
            <p:cNvSpPr/>
            <p:nvPr/>
          </p:nvSpPr>
          <p:spPr>
            <a:xfrm rot="5400000">
              <a:off x="2795355" y="1592074"/>
              <a:ext cx="83200" cy="86647"/>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20" name="Google Shape;920;p49"/>
            <p:cNvSpPr/>
            <p:nvPr/>
          </p:nvSpPr>
          <p:spPr>
            <a:xfrm rot="5400000">
              <a:off x="2795355" y="1135179"/>
              <a:ext cx="83200" cy="86647"/>
            </a:xfrm>
            <a:custGeom>
              <a:avLst/>
              <a:gdLst/>
              <a:ahLst/>
              <a:cxnLst/>
              <a:rect l="l" t="t" r="r" b="b"/>
              <a:pathLst>
                <a:path w="184213" h="160496" extrusionOk="0">
                  <a:moveTo>
                    <a:pt x="0" y="0"/>
                  </a:moveTo>
                  <a:lnTo>
                    <a:pt x="184214"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21" name="Google Shape;921;p49"/>
            <p:cNvSpPr/>
            <p:nvPr/>
          </p:nvSpPr>
          <p:spPr>
            <a:xfrm rot="5400000">
              <a:off x="2795355" y="678285"/>
              <a:ext cx="83200" cy="86647"/>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22" name="Google Shape;922;p49"/>
            <p:cNvSpPr/>
            <p:nvPr/>
          </p:nvSpPr>
          <p:spPr>
            <a:xfrm rot="5400000">
              <a:off x="2795355" y="221389"/>
              <a:ext cx="83200" cy="86647"/>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23" name="Google Shape;923;p49"/>
            <p:cNvSpPr/>
            <p:nvPr/>
          </p:nvSpPr>
          <p:spPr>
            <a:xfrm rot="5400000">
              <a:off x="2604232" y="-1723"/>
              <a:ext cx="83200" cy="86647"/>
            </a:xfrm>
            <a:custGeom>
              <a:avLst/>
              <a:gdLst/>
              <a:ahLst/>
              <a:cxnLst/>
              <a:rect l="l" t="t" r="r" b="b"/>
              <a:pathLst>
                <a:path w="184213" h="160496" extrusionOk="0">
                  <a:moveTo>
                    <a:pt x="184214"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24" name="Google Shape;924;p49"/>
            <p:cNvSpPr/>
            <p:nvPr/>
          </p:nvSpPr>
          <p:spPr>
            <a:xfrm rot="5400000">
              <a:off x="2604232" y="455172"/>
              <a:ext cx="83200" cy="86647"/>
            </a:xfrm>
            <a:custGeom>
              <a:avLst/>
              <a:gdLst/>
              <a:ahLst/>
              <a:cxnLst/>
              <a:rect l="l" t="t" r="r" b="b"/>
              <a:pathLst>
                <a:path w="184213" h="160496" extrusionOk="0">
                  <a:moveTo>
                    <a:pt x="184214"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25" name="Google Shape;925;p49"/>
            <p:cNvSpPr/>
            <p:nvPr/>
          </p:nvSpPr>
          <p:spPr>
            <a:xfrm rot="5400000">
              <a:off x="2604232" y="912066"/>
              <a:ext cx="83200" cy="86647"/>
            </a:xfrm>
            <a:custGeom>
              <a:avLst/>
              <a:gdLst/>
              <a:ahLst/>
              <a:cxnLst/>
              <a:rect l="l" t="t" r="r" b="b"/>
              <a:pathLst>
                <a:path w="184213" h="160496" extrusionOk="0">
                  <a:moveTo>
                    <a:pt x="184214"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26" name="Google Shape;926;p49"/>
            <p:cNvSpPr/>
            <p:nvPr/>
          </p:nvSpPr>
          <p:spPr>
            <a:xfrm rot="5400000">
              <a:off x="2604232" y="1368961"/>
              <a:ext cx="83200" cy="86647"/>
            </a:xfrm>
            <a:custGeom>
              <a:avLst/>
              <a:gdLst/>
              <a:ahLst/>
              <a:cxnLst/>
              <a:rect l="l" t="t" r="r" b="b"/>
              <a:pathLst>
                <a:path w="184213" h="160496" extrusionOk="0">
                  <a:moveTo>
                    <a:pt x="184213"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27" name="Google Shape;927;p49"/>
            <p:cNvSpPr/>
            <p:nvPr/>
          </p:nvSpPr>
          <p:spPr>
            <a:xfrm rot="5400000">
              <a:off x="2604232" y="1825856"/>
              <a:ext cx="83200" cy="86647"/>
            </a:xfrm>
            <a:custGeom>
              <a:avLst/>
              <a:gdLst/>
              <a:ahLst/>
              <a:cxnLst/>
              <a:rect l="l" t="t" r="r" b="b"/>
              <a:pathLst>
                <a:path w="184213" h="160496" extrusionOk="0">
                  <a:moveTo>
                    <a:pt x="184213"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28" name="Google Shape;928;p49"/>
            <p:cNvSpPr/>
            <p:nvPr/>
          </p:nvSpPr>
          <p:spPr>
            <a:xfrm rot="5400000">
              <a:off x="2604212" y="2282781"/>
              <a:ext cx="83240" cy="86647"/>
            </a:xfrm>
            <a:custGeom>
              <a:avLst/>
              <a:gdLst/>
              <a:ahLst/>
              <a:cxnLst/>
              <a:rect l="l" t="t" r="r" b="b"/>
              <a:pathLst>
                <a:path w="184308" h="160496" extrusionOk="0">
                  <a:moveTo>
                    <a:pt x="184309"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29" name="Google Shape;929;p49"/>
            <p:cNvSpPr/>
            <p:nvPr/>
          </p:nvSpPr>
          <p:spPr>
            <a:xfrm rot="5400000">
              <a:off x="2604232" y="2739708"/>
              <a:ext cx="83200" cy="86647"/>
            </a:xfrm>
            <a:custGeom>
              <a:avLst/>
              <a:gdLst/>
              <a:ahLst/>
              <a:cxnLst/>
              <a:rect l="l" t="t" r="r" b="b"/>
              <a:pathLst>
                <a:path w="184213" h="160496" extrusionOk="0">
                  <a:moveTo>
                    <a:pt x="184213"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30" name="Google Shape;930;p49"/>
            <p:cNvSpPr/>
            <p:nvPr/>
          </p:nvSpPr>
          <p:spPr>
            <a:xfrm rot="5400000">
              <a:off x="2604232" y="3196603"/>
              <a:ext cx="83200" cy="86647"/>
            </a:xfrm>
            <a:custGeom>
              <a:avLst/>
              <a:gdLst/>
              <a:ahLst/>
              <a:cxnLst/>
              <a:rect l="l" t="t" r="r" b="b"/>
              <a:pathLst>
                <a:path w="184213" h="160496" extrusionOk="0">
                  <a:moveTo>
                    <a:pt x="184214"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31" name="Google Shape;931;p49"/>
            <p:cNvSpPr/>
            <p:nvPr/>
          </p:nvSpPr>
          <p:spPr>
            <a:xfrm rot="5400000">
              <a:off x="2604232" y="3653497"/>
              <a:ext cx="83200" cy="86647"/>
            </a:xfrm>
            <a:custGeom>
              <a:avLst/>
              <a:gdLst/>
              <a:ahLst/>
              <a:cxnLst/>
              <a:rect l="l" t="t" r="r" b="b"/>
              <a:pathLst>
                <a:path w="184213" h="160496" extrusionOk="0">
                  <a:moveTo>
                    <a:pt x="184214"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32" name="Google Shape;932;p49"/>
            <p:cNvSpPr/>
            <p:nvPr/>
          </p:nvSpPr>
          <p:spPr>
            <a:xfrm rot="5400000">
              <a:off x="2413109" y="3876609"/>
              <a:ext cx="83200" cy="86647"/>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33" name="Google Shape;933;p49"/>
            <p:cNvSpPr/>
            <p:nvPr/>
          </p:nvSpPr>
          <p:spPr>
            <a:xfrm rot="5400000">
              <a:off x="2413109" y="3419715"/>
              <a:ext cx="83200" cy="86647"/>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34" name="Google Shape;934;p49"/>
            <p:cNvSpPr/>
            <p:nvPr/>
          </p:nvSpPr>
          <p:spPr>
            <a:xfrm rot="5400000">
              <a:off x="2413109" y="2962820"/>
              <a:ext cx="83200" cy="86647"/>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35" name="Google Shape;935;p49"/>
            <p:cNvSpPr/>
            <p:nvPr/>
          </p:nvSpPr>
          <p:spPr>
            <a:xfrm rot="5400000">
              <a:off x="2413109" y="2505863"/>
              <a:ext cx="83200" cy="86647"/>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36" name="Google Shape;936;p49"/>
            <p:cNvSpPr/>
            <p:nvPr/>
          </p:nvSpPr>
          <p:spPr>
            <a:xfrm rot="5400000">
              <a:off x="2413109" y="2048968"/>
              <a:ext cx="83200" cy="86647"/>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37" name="Google Shape;937;p49"/>
            <p:cNvSpPr/>
            <p:nvPr/>
          </p:nvSpPr>
          <p:spPr>
            <a:xfrm rot="5400000">
              <a:off x="2413109" y="1592074"/>
              <a:ext cx="83200" cy="86647"/>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38" name="Google Shape;938;p49"/>
            <p:cNvSpPr/>
            <p:nvPr/>
          </p:nvSpPr>
          <p:spPr>
            <a:xfrm rot="5400000">
              <a:off x="2413109" y="1135179"/>
              <a:ext cx="83200" cy="86647"/>
            </a:xfrm>
            <a:custGeom>
              <a:avLst/>
              <a:gdLst/>
              <a:ahLst/>
              <a:cxnLst/>
              <a:rect l="l" t="t" r="r" b="b"/>
              <a:pathLst>
                <a:path w="184213" h="160496" extrusionOk="0">
                  <a:moveTo>
                    <a:pt x="0" y="0"/>
                  </a:moveTo>
                  <a:lnTo>
                    <a:pt x="184214"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39" name="Google Shape;939;p49"/>
            <p:cNvSpPr/>
            <p:nvPr/>
          </p:nvSpPr>
          <p:spPr>
            <a:xfrm rot="5400000">
              <a:off x="2413109" y="678285"/>
              <a:ext cx="83200" cy="86647"/>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40" name="Google Shape;940;p49"/>
            <p:cNvSpPr/>
            <p:nvPr/>
          </p:nvSpPr>
          <p:spPr>
            <a:xfrm rot="5400000">
              <a:off x="2413109" y="221389"/>
              <a:ext cx="83200" cy="86647"/>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41" name="Google Shape;941;p49"/>
            <p:cNvSpPr/>
            <p:nvPr/>
          </p:nvSpPr>
          <p:spPr>
            <a:xfrm rot="5400000">
              <a:off x="2221985" y="-1723"/>
              <a:ext cx="83200" cy="86647"/>
            </a:xfrm>
            <a:custGeom>
              <a:avLst/>
              <a:gdLst/>
              <a:ahLst/>
              <a:cxnLst/>
              <a:rect l="l" t="t" r="r" b="b"/>
              <a:pathLst>
                <a:path w="184213" h="160496" extrusionOk="0">
                  <a:moveTo>
                    <a:pt x="184214"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42" name="Google Shape;942;p49"/>
            <p:cNvSpPr/>
            <p:nvPr/>
          </p:nvSpPr>
          <p:spPr>
            <a:xfrm rot="5400000">
              <a:off x="2221985" y="455172"/>
              <a:ext cx="83200" cy="86647"/>
            </a:xfrm>
            <a:custGeom>
              <a:avLst/>
              <a:gdLst/>
              <a:ahLst/>
              <a:cxnLst/>
              <a:rect l="l" t="t" r="r" b="b"/>
              <a:pathLst>
                <a:path w="184213" h="160496" extrusionOk="0">
                  <a:moveTo>
                    <a:pt x="184214"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43" name="Google Shape;943;p49"/>
            <p:cNvSpPr/>
            <p:nvPr/>
          </p:nvSpPr>
          <p:spPr>
            <a:xfrm rot="5400000">
              <a:off x="2221985" y="912066"/>
              <a:ext cx="83200" cy="86647"/>
            </a:xfrm>
            <a:custGeom>
              <a:avLst/>
              <a:gdLst/>
              <a:ahLst/>
              <a:cxnLst/>
              <a:rect l="l" t="t" r="r" b="b"/>
              <a:pathLst>
                <a:path w="184213" h="160496" extrusionOk="0">
                  <a:moveTo>
                    <a:pt x="184214"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44" name="Google Shape;944;p49"/>
            <p:cNvSpPr/>
            <p:nvPr/>
          </p:nvSpPr>
          <p:spPr>
            <a:xfrm rot="5400000">
              <a:off x="2221985" y="1368961"/>
              <a:ext cx="83200" cy="86647"/>
            </a:xfrm>
            <a:custGeom>
              <a:avLst/>
              <a:gdLst/>
              <a:ahLst/>
              <a:cxnLst/>
              <a:rect l="l" t="t" r="r" b="b"/>
              <a:pathLst>
                <a:path w="184213" h="160496" extrusionOk="0">
                  <a:moveTo>
                    <a:pt x="184213"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45" name="Google Shape;945;p49"/>
            <p:cNvSpPr/>
            <p:nvPr/>
          </p:nvSpPr>
          <p:spPr>
            <a:xfrm rot="5400000">
              <a:off x="2221985" y="1825856"/>
              <a:ext cx="83200" cy="86647"/>
            </a:xfrm>
            <a:custGeom>
              <a:avLst/>
              <a:gdLst/>
              <a:ahLst/>
              <a:cxnLst/>
              <a:rect l="l" t="t" r="r" b="b"/>
              <a:pathLst>
                <a:path w="184213" h="160496" extrusionOk="0">
                  <a:moveTo>
                    <a:pt x="184213"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46" name="Google Shape;946;p49"/>
            <p:cNvSpPr/>
            <p:nvPr/>
          </p:nvSpPr>
          <p:spPr>
            <a:xfrm rot="5400000">
              <a:off x="2221965" y="2282781"/>
              <a:ext cx="83240" cy="86647"/>
            </a:xfrm>
            <a:custGeom>
              <a:avLst/>
              <a:gdLst/>
              <a:ahLst/>
              <a:cxnLst/>
              <a:rect l="l" t="t" r="r" b="b"/>
              <a:pathLst>
                <a:path w="184308" h="160496" extrusionOk="0">
                  <a:moveTo>
                    <a:pt x="184309"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47" name="Google Shape;947;p49"/>
            <p:cNvSpPr/>
            <p:nvPr/>
          </p:nvSpPr>
          <p:spPr>
            <a:xfrm rot="5400000">
              <a:off x="2221985" y="2739708"/>
              <a:ext cx="83200" cy="86647"/>
            </a:xfrm>
            <a:custGeom>
              <a:avLst/>
              <a:gdLst/>
              <a:ahLst/>
              <a:cxnLst/>
              <a:rect l="l" t="t" r="r" b="b"/>
              <a:pathLst>
                <a:path w="184213" h="160496" extrusionOk="0">
                  <a:moveTo>
                    <a:pt x="184213"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48" name="Google Shape;948;p49"/>
            <p:cNvSpPr/>
            <p:nvPr/>
          </p:nvSpPr>
          <p:spPr>
            <a:xfrm rot="5400000">
              <a:off x="2221985" y="3196603"/>
              <a:ext cx="83200" cy="86647"/>
            </a:xfrm>
            <a:custGeom>
              <a:avLst/>
              <a:gdLst/>
              <a:ahLst/>
              <a:cxnLst/>
              <a:rect l="l" t="t" r="r" b="b"/>
              <a:pathLst>
                <a:path w="184213" h="160496" extrusionOk="0">
                  <a:moveTo>
                    <a:pt x="184214"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49" name="Google Shape;949;p49"/>
            <p:cNvSpPr/>
            <p:nvPr/>
          </p:nvSpPr>
          <p:spPr>
            <a:xfrm rot="5400000">
              <a:off x="2221985" y="3653497"/>
              <a:ext cx="83200" cy="86647"/>
            </a:xfrm>
            <a:custGeom>
              <a:avLst/>
              <a:gdLst/>
              <a:ahLst/>
              <a:cxnLst/>
              <a:rect l="l" t="t" r="r" b="b"/>
              <a:pathLst>
                <a:path w="184213" h="160496" extrusionOk="0">
                  <a:moveTo>
                    <a:pt x="184214"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50" name="Google Shape;950;p49"/>
            <p:cNvSpPr/>
            <p:nvPr/>
          </p:nvSpPr>
          <p:spPr>
            <a:xfrm rot="5400000">
              <a:off x="2030862" y="3876609"/>
              <a:ext cx="83200" cy="86647"/>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51" name="Google Shape;951;p49"/>
            <p:cNvSpPr/>
            <p:nvPr/>
          </p:nvSpPr>
          <p:spPr>
            <a:xfrm rot="5400000">
              <a:off x="2030862" y="3419715"/>
              <a:ext cx="83200" cy="86647"/>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52" name="Google Shape;952;p49"/>
            <p:cNvSpPr/>
            <p:nvPr/>
          </p:nvSpPr>
          <p:spPr>
            <a:xfrm rot="5400000">
              <a:off x="2030862" y="2962820"/>
              <a:ext cx="83200" cy="86647"/>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53" name="Google Shape;953;p49"/>
            <p:cNvSpPr/>
            <p:nvPr/>
          </p:nvSpPr>
          <p:spPr>
            <a:xfrm rot="5400000">
              <a:off x="2030862" y="2505863"/>
              <a:ext cx="83200" cy="86647"/>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54" name="Google Shape;954;p49"/>
            <p:cNvSpPr/>
            <p:nvPr/>
          </p:nvSpPr>
          <p:spPr>
            <a:xfrm rot="5400000">
              <a:off x="2030862" y="2048968"/>
              <a:ext cx="83200" cy="86647"/>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55" name="Google Shape;955;p49"/>
            <p:cNvSpPr/>
            <p:nvPr/>
          </p:nvSpPr>
          <p:spPr>
            <a:xfrm rot="5400000">
              <a:off x="2030862" y="1592074"/>
              <a:ext cx="83200" cy="86647"/>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56" name="Google Shape;956;p49"/>
            <p:cNvSpPr/>
            <p:nvPr/>
          </p:nvSpPr>
          <p:spPr>
            <a:xfrm rot="5400000">
              <a:off x="2030862" y="1135179"/>
              <a:ext cx="83200" cy="86647"/>
            </a:xfrm>
            <a:custGeom>
              <a:avLst/>
              <a:gdLst/>
              <a:ahLst/>
              <a:cxnLst/>
              <a:rect l="l" t="t" r="r" b="b"/>
              <a:pathLst>
                <a:path w="184213" h="160496" extrusionOk="0">
                  <a:moveTo>
                    <a:pt x="0" y="0"/>
                  </a:moveTo>
                  <a:lnTo>
                    <a:pt x="184214"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57" name="Google Shape;957;p49"/>
            <p:cNvSpPr/>
            <p:nvPr/>
          </p:nvSpPr>
          <p:spPr>
            <a:xfrm rot="5400000">
              <a:off x="2030862" y="678285"/>
              <a:ext cx="83200" cy="86647"/>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58" name="Google Shape;958;p49"/>
            <p:cNvSpPr/>
            <p:nvPr/>
          </p:nvSpPr>
          <p:spPr>
            <a:xfrm rot="5400000">
              <a:off x="2030862" y="221389"/>
              <a:ext cx="83200" cy="86647"/>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59" name="Google Shape;959;p49"/>
            <p:cNvSpPr/>
            <p:nvPr/>
          </p:nvSpPr>
          <p:spPr>
            <a:xfrm rot="5400000">
              <a:off x="1839738" y="-1723"/>
              <a:ext cx="83200" cy="86647"/>
            </a:xfrm>
            <a:custGeom>
              <a:avLst/>
              <a:gdLst/>
              <a:ahLst/>
              <a:cxnLst/>
              <a:rect l="l" t="t" r="r" b="b"/>
              <a:pathLst>
                <a:path w="184213" h="160496" extrusionOk="0">
                  <a:moveTo>
                    <a:pt x="184214"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60" name="Google Shape;960;p49"/>
            <p:cNvSpPr/>
            <p:nvPr/>
          </p:nvSpPr>
          <p:spPr>
            <a:xfrm rot="5400000">
              <a:off x="1839738" y="455172"/>
              <a:ext cx="83200" cy="86647"/>
            </a:xfrm>
            <a:custGeom>
              <a:avLst/>
              <a:gdLst/>
              <a:ahLst/>
              <a:cxnLst/>
              <a:rect l="l" t="t" r="r" b="b"/>
              <a:pathLst>
                <a:path w="184213" h="160496" extrusionOk="0">
                  <a:moveTo>
                    <a:pt x="184214"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61" name="Google Shape;961;p49"/>
            <p:cNvSpPr/>
            <p:nvPr/>
          </p:nvSpPr>
          <p:spPr>
            <a:xfrm rot="5400000">
              <a:off x="1839738" y="912066"/>
              <a:ext cx="83200" cy="86647"/>
            </a:xfrm>
            <a:custGeom>
              <a:avLst/>
              <a:gdLst/>
              <a:ahLst/>
              <a:cxnLst/>
              <a:rect l="l" t="t" r="r" b="b"/>
              <a:pathLst>
                <a:path w="184213" h="160496" extrusionOk="0">
                  <a:moveTo>
                    <a:pt x="184214"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62" name="Google Shape;962;p49"/>
            <p:cNvSpPr/>
            <p:nvPr/>
          </p:nvSpPr>
          <p:spPr>
            <a:xfrm rot="5400000">
              <a:off x="1839738" y="1368961"/>
              <a:ext cx="83200" cy="86647"/>
            </a:xfrm>
            <a:custGeom>
              <a:avLst/>
              <a:gdLst/>
              <a:ahLst/>
              <a:cxnLst/>
              <a:rect l="l" t="t" r="r" b="b"/>
              <a:pathLst>
                <a:path w="184213" h="160496" extrusionOk="0">
                  <a:moveTo>
                    <a:pt x="184213"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63" name="Google Shape;963;p49"/>
            <p:cNvSpPr/>
            <p:nvPr/>
          </p:nvSpPr>
          <p:spPr>
            <a:xfrm rot="5400000">
              <a:off x="1839738" y="1825856"/>
              <a:ext cx="83200" cy="86647"/>
            </a:xfrm>
            <a:custGeom>
              <a:avLst/>
              <a:gdLst/>
              <a:ahLst/>
              <a:cxnLst/>
              <a:rect l="l" t="t" r="r" b="b"/>
              <a:pathLst>
                <a:path w="184213" h="160496" extrusionOk="0">
                  <a:moveTo>
                    <a:pt x="184213"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64" name="Google Shape;964;p49"/>
            <p:cNvSpPr/>
            <p:nvPr/>
          </p:nvSpPr>
          <p:spPr>
            <a:xfrm rot="5400000">
              <a:off x="1839718" y="2282781"/>
              <a:ext cx="83240" cy="86647"/>
            </a:xfrm>
            <a:custGeom>
              <a:avLst/>
              <a:gdLst/>
              <a:ahLst/>
              <a:cxnLst/>
              <a:rect l="l" t="t" r="r" b="b"/>
              <a:pathLst>
                <a:path w="184308" h="160496" extrusionOk="0">
                  <a:moveTo>
                    <a:pt x="184309"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65" name="Google Shape;965;p49"/>
            <p:cNvSpPr/>
            <p:nvPr/>
          </p:nvSpPr>
          <p:spPr>
            <a:xfrm rot="5400000">
              <a:off x="1839738" y="2739708"/>
              <a:ext cx="83200" cy="86647"/>
            </a:xfrm>
            <a:custGeom>
              <a:avLst/>
              <a:gdLst/>
              <a:ahLst/>
              <a:cxnLst/>
              <a:rect l="l" t="t" r="r" b="b"/>
              <a:pathLst>
                <a:path w="184213" h="160496" extrusionOk="0">
                  <a:moveTo>
                    <a:pt x="184213"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66" name="Google Shape;966;p49"/>
            <p:cNvSpPr/>
            <p:nvPr/>
          </p:nvSpPr>
          <p:spPr>
            <a:xfrm rot="5400000">
              <a:off x="1839738" y="3196603"/>
              <a:ext cx="83200" cy="86647"/>
            </a:xfrm>
            <a:custGeom>
              <a:avLst/>
              <a:gdLst/>
              <a:ahLst/>
              <a:cxnLst/>
              <a:rect l="l" t="t" r="r" b="b"/>
              <a:pathLst>
                <a:path w="184213" h="160496" extrusionOk="0">
                  <a:moveTo>
                    <a:pt x="184214"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67" name="Google Shape;967;p49"/>
            <p:cNvSpPr/>
            <p:nvPr/>
          </p:nvSpPr>
          <p:spPr>
            <a:xfrm rot="5400000">
              <a:off x="1839738" y="3653497"/>
              <a:ext cx="83200" cy="86647"/>
            </a:xfrm>
            <a:custGeom>
              <a:avLst/>
              <a:gdLst/>
              <a:ahLst/>
              <a:cxnLst/>
              <a:rect l="l" t="t" r="r" b="b"/>
              <a:pathLst>
                <a:path w="184213" h="160496" extrusionOk="0">
                  <a:moveTo>
                    <a:pt x="184214"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68" name="Google Shape;968;p49"/>
            <p:cNvSpPr/>
            <p:nvPr/>
          </p:nvSpPr>
          <p:spPr>
            <a:xfrm rot="5400000">
              <a:off x="1648615" y="3876609"/>
              <a:ext cx="83200" cy="86647"/>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69" name="Google Shape;969;p49"/>
            <p:cNvSpPr/>
            <p:nvPr/>
          </p:nvSpPr>
          <p:spPr>
            <a:xfrm rot="5400000">
              <a:off x="1648615" y="3419715"/>
              <a:ext cx="83200" cy="86647"/>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70" name="Google Shape;970;p49"/>
            <p:cNvSpPr/>
            <p:nvPr/>
          </p:nvSpPr>
          <p:spPr>
            <a:xfrm rot="5400000">
              <a:off x="1648615" y="2962820"/>
              <a:ext cx="83200" cy="86647"/>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71" name="Google Shape;971;p49"/>
            <p:cNvSpPr/>
            <p:nvPr/>
          </p:nvSpPr>
          <p:spPr>
            <a:xfrm rot="5400000">
              <a:off x="1648615" y="2505863"/>
              <a:ext cx="83200" cy="86647"/>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72" name="Google Shape;972;p49"/>
            <p:cNvSpPr/>
            <p:nvPr/>
          </p:nvSpPr>
          <p:spPr>
            <a:xfrm rot="5400000">
              <a:off x="1648615" y="2048968"/>
              <a:ext cx="83200" cy="86647"/>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73" name="Google Shape;973;p49"/>
            <p:cNvSpPr/>
            <p:nvPr/>
          </p:nvSpPr>
          <p:spPr>
            <a:xfrm rot="5400000">
              <a:off x="1648615" y="1592074"/>
              <a:ext cx="83200" cy="86647"/>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74" name="Google Shape;974;p49"/>
            <p:cNvSpPr/>
            <p:nvPr/>
          </p:nvSpPr>
          <p:spPr>
            <a:xfrm rot="5400000">
              <a:off x="1648615" y="1135179"/>
              <a:ext cx="83200" cy="86647"/>
            </a:xfrm>
            <a:custGeom>
              <a:avLst/>
              <a:gdLst/>
              <a:ahLst/>
              <a:cxnLst/>
              <a:rect l="l" t="t" r="r" b="b"/>
              <a:pathLst>
                <a:path w="184213" h="160496" extrusionOk="0">
                  <a:moveTo>
                    <a:pt x="0" y="0"/>
                  </a:moveTo>
                  <a:lnTo>
                    <a:pt x="184214"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75" name="Google Shape;975;p49"/>
            <p:cNvSpPr/>
            <p:nvPr/>
          </p:nvSpPr>
          <p:spPr>
            <a:xfrm rot="5400000">
              <a:off x="1648615" y="678285"/>
              <a:ext cx="83200" cy="86647"/>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76" name="Google Shape;976;p49"/>
            <p:cNvSpPr/>
            <p:nvPr/>
          </p:nvSpPr>
          <p:spPr>
            <a:xfrm rot="5400000">
              <a:off x="1648615" y="221389"/>
              <a:ext cx="83200" cy="86647"/>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77" name="Google Shape;977;p49"/>
            <p:cNvSpPr/>
            <p:nvPr/>
          </p:nvSpPr>
          <p:spPr>
            <a:xfrm rot="5400000">
              <a:off x="1457492" y="-1723"/>
              <a:ext cx="83200" cy="86647"/>
            </a:xfrm>
            <a:custGeom>
              <a:avLst/>
              <a:gdLst/>
              <a:ahLst/>
              <a:cxnLst/>
              <a:rect l="l" t="t" r="r" b="b"/>
              <a:pathLst>
                <a:path w="184213" h="160496" extrusionOk="0">
                  <a:moveTo>
                    <a:pt x="184214"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78" name="Google Shape;978;p49"/>
            <p:cNvSpPr/>
            <p:nvPr/>
          </p:nvSpPr>
          <p:spPr>
            <a:xfrm rot="5400000">
              <a:off x="1457492" y="455172"/>
              <a:ext cx="83200" cy="86647"/>
            </a:xfrm>
            <a:custGeom>
              <a:avLst/>
              <a:gdLst/>
              <a:ahLst/>
              <a:cxnLst/>
              <a:rect l="l" t="t" r="r" b="b"/>
              <a:pathLst>
                <a:path w="184213" h="160496" extrusionOk="0">
                  <a:moveTo>
                    <a:pt x="184214"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79" name="Google Shape;979;p49"/>
            <p:cNvSpPr/>
            <p:nvPr/>
          </p:nvSpPr>
          <p:spPr>
            <a:xfrm rot="5400000">
              <a:off x="1457492" y="912066"/>
              <a:ext cx="83200" cy="86647"/>
            </a:xfrm>
            <a:custGeom>
              <a:avLst/>
              <a:gdLst/>
              <a:ahLst/>
              <a:cxnLst/>
              <a:rect l="l" t="t" r="r" b="b"/>
              <a:pathLst>
                <a:path w="184213" h="160496" extrusionOk="0">
                  <a:moveTo>
                    <a:pt x="184214"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80" name="Google Shape;980;p49"/>
            <p:cNvSpPr/>
            <p:nvPr/>
          </p:nvSpPr>
          <p:spPr>
            <a:xfrm rot="5400000">
              <a:off x="1457492" y="1368961"/>
              <a:ext cx="83200" cy="86647"/>
            </a:xfrm>
            <a:custGeom>
              <a:avLst/>
              <a:gdLst/>
              <a:ahLst/>
              <a:cxnLst/>
              <a:rect l="l" t="t" r="r" b="b"/>
              <a:pathLst>
                <a:path w="184213" h="160496" extrusionOk="0">
                  <a:moveTo>
                    <a:pt x="184213"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81" name="Google Shape;981;p49"/>
            <p:cNvSpPr/>
            <p:nvPr/>
          </p:nvSpPr>
          <p:spPr>
            <a:xfrm rot="5400000">
              <a:off x="1457492" y="1825856"/>
              <a:ext cx="83200" cy="86647"/>
            </a:xfrm>
            <a:custGeom>
              <a:avLst/>
              <a:gdLst/>
              <a:ahLst/>
              <a:cxnLst/>
              <a:rect l="l" t="t" r="r" b="b"/>
              <a:pathLst>
                <a:path w="184213" h="160496" extrusionOk="0">
                  <a:moveTo>
                    <a:pt x="184213"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82" name="Google Shape;982;p49"/>
            <p:cNvSpPr/>
            <p:nvPr/>
          </p:nvSpPr>
          <p:spPr>
            <a:xfrm rot="5400000">
              <a:off x="1457472" y="2282781"/>
              <a:ext cx="83240" cy="86647"/>
            </a:xfrm>
            <a:custGeom>
              <a:avLst/>
              <a:gdLst/>
              <a:ahLst/>
              <a:cxnLst/>
              <a:rect l="l" t="t" r="r" b="b"/>
              <a:pathLst>
                <a:path w="184308" h="160496" extrusionOk="0">
                  <a:moveTo>
                    <a:pt x="184309"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83" name="Google Shape;983;p49"/>
            <p:cNvSpPr/>
            <p:nvPr/>
          </p:nvSpPr>
          <p:spPr>
            <a:xfrm rot="5400000">
              <a:off x="1457492" y="2739708"/>
              <a:ext cx="83200" cy="86647"/>
            </a:xfrm>
            <a:custGeom>
              <a:avLst/>
              <a:gdLst/>
              <a:ahLst/>
              <a:cxnLst/>
              <a:rect l="l" t="t" r="r" b="b"/>
              <a:pathLst>
                <a:path w="184213" h="160496" extrusionOk="0">
                  <a:moveTo>
                    <a:pt x="184213"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84" name="Google Shape;984;p49"/>
            <p:cNvSpPr/>
            <p:nvPr/>
          </p:nvSpPr>
          <p:spPr>
            <a:xfrm rot="5400000">
              <a:off x="1457492" y="3196603"/>
              <a:ext cx="83200" cy="86647"/>
            </a:xfrm>
            <a:custGeom>
              <a:avLst/>
              <a:gdLst/>
              <a:ahLst/>
              <a:cxnLst/>
              <a:rect l="l" t="t" r="r" b="b"/>
              <a:pathLst>
                <a:path w="184213" h="160496" extrusionOk="0">
                  <a:moveTo>
                    <a:pt x="184214"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85" name="Google Shape;985;p49"/>
            <p:cNvSpPr/>
            <p:nvPr/>
          </p:nvSpPr>
          <p:spPr>
            <a:xfrm rot="5400000">
              <a:off x="1457492" y="3653497"/>
              <a:ext cx="83200" cy="86647"/>
            </a:xfrm>
            <a:custGeom>
              <a:avLst/>
              <a:gdLst/>
              <a:ahLst/>
              <a:cxnLst/>
              <a:rect l="l" t="t" r="r" b="b"/>
              <a:pathLst>
                <a:path w="184213" h="160496" extrusionOk="0">
                  <a:moveTo>
                    <a:pt x="184214"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86" name="Google Shape;986;p49"/>
            <p:cNvSpPr/>
            <p:nvPr/>
          </p:nvSpPr>
          <p:spPr>
            <a:xfrm rot="5400000">
              <a:off x="1266329" y="3876583"/>
              <a:ext cx="83200" cy="86699"/>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87" name="Google Shape;987;p49"/>
            <p:cNvSpPr/>
            <p:nvPr/>
          </p:nvSpPr>
          <p:spPr>
            <a:xfrm rot="5400000">
              <a:off x="1266329" y="3419689"/>
              <a:ext cx="83200" cy="86699"/>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88" name="Google Shape;988;p49"/>
            <p:cNvSpPr/>
            <p:nvPr/>
          </p:nvSpPr>
          <p:spPr>
            <a:xfrm rot="5400000">
              <a:off x="1266329" y="2962794"/>
              <a:ext cx="83200" cy="86699"/>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89" name="Google Shape;989;p49"/>
            <p:cNvSpPr/>
            <p:nvPr/>
          </p:nvSpPr>
          <p:spPr>
            <a:xfrm rot="5400000">
              <a:off x="1266329" y="2505837"/>
              <a:ext cx="83200" cy="86699"/>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90" name="Google Shape;990;p49"/>
            <p:cNvSpPr/>
            <p:nvPr/>
          </p:nvSpPr>
          <p:spPr>
            <a:xfrm rot="5400000">
              <a:off x="1266329" y="2048942"/>
              <a:ext cx="83200" cy="86699"/>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91" name="Google Shape;991;p49"/>
            <p:cNvSpPr/>
            <p:nvPr/>
          </p:nvSpPr>
          <p:spPr>
            <a:xfrm rot="5400000">
              <a:off x="1266329" y="1592048"/>
              <a:ext cx="83200" cy="86699"/>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92" name="Google Shape;992;p49"/>
            <p:cNvSpPr/>
            <p:nvPr/>
          </p:nvSpPr>
          <p:spPr>
            <a:xfrm rot="5400000">
              <a:off x="1266329" y="1135153"/>
              <a:ext cx="83200" cy="86699"/>
            </a:xfrm>
            <a:custGeom>
              <a:avLst/>
              <a:gdLst/>
              <a:ahLst/>
              <a:cxnLst/>
              <a:rect l="l" t="t" r="r" b="b"/>
              <a:pathLst>
                <a:path w="184213" h="160591" extrusionOk="0">
                  <a:moveTo>
                    <a:pt x="0" y="0"/>
                  </a:moveTo>
                  <a:lnTo>
                    <a:pt x="184214"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93" name="Google Shape;993;p49"/>
            <p:cNvSpPr/>
            <p:nvPr/>
          </p:nvSpPr>
          <p:spPr>
            <a:xfrm rot="5400000">
              <a:off x="1266329" y="678259"/>
              <a:ext cx="83200" cy="86699"/>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94" name="Google Shape;994;p49"/>
            <p:cNvSpPr/>
            <p:nvPr/>
          </p:nvSpPr>
          <p:spPr>
            <a:xfrm rot="5400000">
              <a:off x="1266329" y="221363"/>
              <a:ext cx="83200" cy="86699"/>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95" name="Google Shape;995;p49"/>
            <p:cNvSpPr/>
            <p:nvPr/>
          </p:nvSpPr>
          <p:spPr>
            <a:xfrm rot="5400000">
              <a:off x="1075169" y="-1723"/>
              <a:ext cx="83200" cy="86647"/>
            </a:xfrm>
            <a:custGeom>
              <a:avLst/>
              <a:gdLst/>
              <a:ahLst/>
              <a:cxnLst/>
              <a:rect l="l" t="t" r="r" b="b"/>
              <a:pathLst>
                <a:path w="184213" h="160496" extrusionOk="0">
                  <a:moveTo>
                    <a:pt x="184214"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96" name="Google Shape;996;p49"/>
            <p:cNvSpPr/>
            <p:nvPr/>
          </p:nvSpPr>
          <p:spPr>
            <a:xfrm rot="5400000">
              <a:off x="1075169" y="455172"/>
              <a:ext cx="83200" cy="86647"/>
            </a:xfrm>
            <a:custGeom>
              <a:avLst/>
              <a:gdLst/>
              <a:ahLst/>
              <a:cxnLst/>
              <a:rect l="l" t="t" r="r" b="b"/>
              <a:pathLst>
                <a:path w="184213" h="160496" extrusionOk="0">
                  <a:moveTo>
                    <a:pt x="184214"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97" name="Google Shape;997;p49"/>
            <p:cNvSpPr/>
            <p:nvPr/>
          </p:nvSpPr>
          <p:spPr>
            <a:xfrm rot="5400000">
              <a:off x="1075169" y="912066"/>
              <a:ext cx="83200" cy="86647"/>
            </a:xfrm>
            <a:custGeom>
              <a:avLst/>
              <a:gdLst/>
              <a:ahLst/>
              <a:cxnLst/>
              <a:rect l="l" t="t" r="r" b="b"/>
              <a:pathLst>
                <a:path w="184213" h="160496" extrusionOk="0">
                  <a:moveTo>
                    <a:pt x="184214"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98" name="Google Shape;998;p49"/>
            <p:cNvSpPr/>
            <p:nvPr/>
          </p:nvSpPr>
          <p:spPr>
            <a:xfrm rot="5400000">
              <a:off x="1075169" y="1368961"/>
              <a:ext cx="83200" cy="86647"/>
            </a:xfrm>
            <a:custGeom>
              <a:avLst/>
              <a:gdLst/>
              <a:ahLst/>
              <a:cxnLst/>
              <a:rect l="l" t="t" r="r" b="b"/>
              <a:pathLst>
                <a:path w="184213" h="160496" extrusionOk="0">
                  <a:moveTo>
                    <a:pt x="184213"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99" name="Google Shape;999;p49"/>
            <p:cNvSpPr/>
            <p:nvPr/>
          </p:nvSpPr>
          <p:spPr>
            <a:xfrm rot="5400000">
              <a:off x="1075169" y="1825856"/>
              <a:ext cx="83200" cy="86647"/>
            </a:xfrm>
            <a:custGeom>
              <a:avLst/>
              <a:gdLst/>
              <a:ahLst/>
              <a:cxnLst/>
              <a:rect l="l" t="t" r="r" b="b"/>
              <a:pathLst>
                <a:path w="184213" h="160496" extrusionOk="0">
                  <a:moveTo>
                    <a:pt x="184213"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00" name="Google Shape;1000;p49"/>
            <p:cNvSpPr/>
            <p:nvPr/>
          </p:nvSpPr>
          <p:spPr>
            <a:xfrm rot="5400000">
              <a:off x="1075149" y="2282781"/>
              <a:ext cx="83240" cy="86647"/>
            </a:xfrm>
            <a:custGeom>
              <a:avLst/>
              <a:gdLst/>
              <a:ahLst/>
              <a:cxnLst/>
              <a:rect l="l" t="t" r="r" b="b"/>
              <a:pathLst>
                <a:path w="184308" h="160496" extrusionOk="0">
                  <a:moveTo>
                    <a:pt x="184309"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01" name="Google Shape;1001;p49"/>
            <p:cNvSpPr/>
            <p:nvPr/>
          </p:nvSpPr>
          <p:spPr>
            <a:xfrm rot="5400000">
              <a:off x="1075169" y="2739708"/>
              <a:ext cx="83200" cy="86647"/>
            </a:xfrm>
            <a:custGeom>
              <a:avLst/>
              <a:gdLst/>
              <a:ahLst/>
              <a:cxnLst/>
              <a:rect l="l" t="t" r="r" b="b"/>
              <a:pathLst>
                <a:path w="184213" h="160496" extrusionOk="0">
                  <a:moveTo>
                    <a:pt x="184213"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02" name="Google Shape;1002;p49"/>
            <p:cNvSpPr/>
            <p:nvPr/>
          </p:nvSpPr>
          <p:spPr>
            <a:xfrm rot="5400000">
              <a:off x="1075169" y="3196603"/>
              <a:ext cx="83200" cy="86647"/>
            </a:xfrm>
            <a:custGeom>
              <a:avLst/>
              <a:gdLst/>
              <a:ahLst/>
              <a:cxnLst/>
              <a:rect l="l" t="t" r="r" b="b"/>
              <a:pathLst>
                <a:path w="184213" h="160496" extrusionOk="0">
                  <a:moveTo>
                    <a:pt x="184214"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03" name="Google Shape;1003;p49"/>
            <p:cNvSpPr/>
            <p:nvPr/>
          </p:nvSpPr>
          <p:spPr>
            <a:xfrm rot="5400000">
              <a:off x="1075169" y="3653497"/>
              <a:ext cx="83200" cy="86647"/>
            </a:xfrm>
            <a:custGeom>
              <a:avLst/>
              <a:gdLst/>
              <a:ahLst/>
              <a:cxnLst/>
              <a:rect l="l" t="t" r="r" b="b"/>
              <a:pathLst>
                <a:path w="184213" h="160496" extrusionOk="0">
                  <a:moveTo>
                    <a:pt x="184214"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04" name="Google Shape;1004;p49"/>
            <p:cNvSpPr/>
            <p:nvPr/>
          </p:nvSpPr>
          <p:spPr>
            <a:xfrm rot="5400000">
              <a:off x="884046" y="3876609"/>
              <a:ext cx="83200" cy="86647"/>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05" name="Google Shape;1005;p49"/>
            <p:cNvSpPr/>
            <p:nvPr/>
          </p:nvSpPr>
          <p:spPr>
            <a:xfrm rot="5400000">
              <a:off x="884046" y="3419715"/>
              <a:ext cx="83200" cy="86647"/>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06" name="Google Shape;1006;p49"/>
            <p:cNvSpPr/>
            <p:nvPr/>
          </p:nvSpPr>
          <p:spPr>
            <a:xfrm rot="5400000">
              <a:off x="884046" y="2962820"/>
              <a:ext cx="83200" cy="86647"/>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07" name="Google Shape;1007;p49"/>
            <p:cNvSpPr/>
            <p:nvPr/>
          </p:nvSpPr>
          <p:spPr>
            <a:xfrm rot="5400000">
              <a:off x="884046" y="2505863"/>
              <a:ext cx="83200" cy="86647"/>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08" name="Google Shape;1008;p49"/>
            <p:cNvSpPr/>
            <p:nvPr/>
          </p:nvSpPr>
          <p:spPr>
            <a:xfrm rot="5400000">
              <a:off x="884046" y="2048968"/>
              <a:ext cx="83200" cy="86647"/>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09" name="Google Shape;1009;p49"/>
            <p:cNvSpPr/>
            <p:nvPr/>
          </p:nvSpPr>
          <p:spPr>
            <a:xfrm rot="5400000">
              <a:off x="884046" y="1592074"/>
              <a:ext cx="83200" cy="86647"/>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10" name="Google Shape;1010;p49"/>
            <p:cNvSpPr/>
            <p:nvPr/>
          </p:nvSpPr>
          <p:spPr>
            <a:xfrm rot="5400000">
              <a:off x="884046" y="1135179"/>
              <a:ext cx="83200" cy="86647"/>
            </a:xfrm>
            <a:custGeom>
              <a:avLst/>
              <a:gdLst/>
              <a:ahLst/>
              <a:cxnLst/>
              <a:rect l="l" t="t" r="r" b="b"/>
              <a:pathLst>
                <a:path w="184213" h="160496" extrusionOk="0">
                  <a:moveTo>
                    <a:pt x="0" y="0"/>
                  </a:moveTo>
                  <a:lnTo>
                    <a:pt x="184214"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11" name="Google Shape;1011;p49"/>
            <p:cNvSpPr/>
            <p:nvPr/>
          </p:nvSpPr>
          <p:spPr>
            <a:xfrm rot="5400000">
              <a:off x="884046" y="678285"/>
              <a:ext cx="83200" cy="86647"/>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12" name="Google Shape;1012;p49"/>
            <p:cNvSpPr/>
            <p:nvPr/>
          </p:nvSpPr>
          <p:spPr>
            <a:xfrm rot="5400000">
              <a:off x="884046" y="221389"/>
              <a:ext cx="83200" cy="86647"/>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13" name="Google Shape;1013;p49"/>
            <p:cNvSpPr/>
            <p:nvPr/>
          </p:nvSpPr>
          <p:spPr>
            <a:xfrm rot="5400000">
              <a:off x="692922" y="-1723"/>
              <a:ext cx="83200" cy="86647"/>
            </a:xfrm>
            <a:custGeom>
              <a:avLst/>
              <a:gdLst/>
              <a:ahLst/>
              <a:cxnLst/>
              <a:rect l="l" t="t" r="r" b="b"/>
              <a:pathLst>
                <a:path w="184213" h="160496" extrusionOk="0">
                  <a:moveTo>
                    <a:pt x="184214"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14" name="Google Shape;1014;p49"/>
            <p:cNvSpPr/>
            <p:nvPr/>
          </p:nvSpPr>
          <p:spPr>
            <a:xfrm rot="5400000">
              <a:off x="692922" y="455172"/>
              <a:ext cx="83200" cy="86647"/>
            </a:xfrm>
            <a:custGeom>
              <a:avLst/>
              <a:gdLst/>
              <a:ahLst/>
              <a:cxnLst/>
              <a:rect l="l" t="t" r="r" b="b"/>
              <a:pathLst>
                <a:path w="184213" h="160496" extrusionOk="0">
                  <a:moveTo>
                    <a:pt x="184214"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15" name="Google Shape;1015;p49"/>
            <p:cNvSpPr/>
            <p:nvPr/>
          </p:nvSpPr>
          <p:spPr>
            <a:xfrm rot="5400000">
              <a:off x="692922" y="912066"/>
              <a:ext cx="83200" cy="86647"/>
            </a:xfrm>
            <a:custGeom>
              <a:avLst/>
              <a:gdLst/>
              <a:ahLst/>
              <a:cxnLst/>
              <a:rect l="l" t="t" r="r" b="b"/>
              <a:pathLst>
                <a:path w="184213" h="160496" extrusionOk="0">
                  <a:moveTo>
                    <a:pt x="184214"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16" name="Google Shape;1016;p49"/>
            <p:cNvSpPr/>
            <p:nvPr/>
          </p:nvSpPr>
          <p:spPr>
            <a:xfrm rot="5400000">
              <a:off x="692922" y="1368961"/>
              <a:ext cx="83200" cy="86647"/>
            </a:xfrm>
            <a:custGeom>
              <a:avLst/>
              <a:gdLst/>
              <a:ahLst/>
              <a:cxnLst/>
              <a:rect l="l" t="t" r="r" b="b"/>
              <a:pathLst>
                <a:path w="184213" h="160496" extrusionOk="0">
                  <a:moveTo>
                    <a:pt x="184213"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17" name="Google Shape;1017;p49"/>
            <p:cNvSpPr/>
            <p:nvPr/>
          </p:nvSpPr>
          <p:spPr>
            <a:xfrm rot="5400000">
              <a:off x="692922" y="1825856"/>
              <a:ext cx="83200" cy="86647"/>
            </a:xfrm>
            <a:custGeom>
              <a:avLst/>
              <a:gdLst/>
              <a:ahLst/>
              <a:cxnLst/>
              <a:rect l="l" t="t" r="r" b="b"/>
              <a:pathLst>
                <a:path w="184213" h="160496" extrusionOk="0">
                  <a:moveTo>
                    <a:pt x="184213"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18" name="Google Shape;1018;p49"/>
            <p:cNvSpPr/>
            <p:nvPr/>
          </p:nvSpPr>
          <p:spPr>
            <a:xfrm rot="5400000">
              <a:off x="692902" y="2282781"/>
              <a:ext cx="83240" cy="86647"/>
            </a:xfrm>
            <a:custGeom>
              <a:avLst/>
              <a:gdLst/>
              <a:ahLst/>
              <a:cxnLst/>
              <a:rect l="l" t="t" r="r" b="b"/>
              <a:pathLst>
                <a:path w="184308" h="160496" extrusionOk="0">
                  <a:moveTo>
                    <a:pt x="184309"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19" name="Google Shape;1019;p49"/>
            <p:cNvSpPr/>
            <p:nvPr/>
          </p:nvSpPr>
          <p:spPr>
            <a:xfrm rot="5400000">
              <a:off x="692922" y="2739708"/>
              <a:ext cx="83200" cy="86647"/>
            </a:xfrm>
            <a:custGeom>
              <a:avLst/>
              <a:gdLst/>
              <a:ahLst/>
              <a:cxnLst/>
              <a:rect l="l" t="t" r="r" b="b"/>
              <a:pathLst>
                <a:path w="184213" h="160496" extrusionOk="0">
                  <a:moveTo>
                    <a:pt x="184213"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20" name="Google Shape;1020;p49"/>
            <p:cNvSpPr/>
            <p:nvPr/>
          </p:nvSpPr>
          <p:spPr>
            <a:xfrm rot="5400000">
              <a:off x="692922" y="3196603"/>
              <a:ext cx="83200" cy="86647"/>
            </a:xfrm>
            <a:custGeom>
              <a:avLst/>
              <a:gdLst/>
              <a:ahLst/>
              <a:cxnLst/>
              <a:rect l="l" t="t" r="r" b="b"/>
              <a:pathLst>
                <a:path w="184213" h="160496" extrusionOk="0">
                  <a:moveTo>
                    <a:pt x="184214"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21" name="Google Shape;1021;p49"/>
            <p:cNvSpPr/>
            <p:nvPr/>
          </p:nvSpPr>
          <p:spPr>
            <a:xfrm rot="5400000">
              <a:off x="692922" y="3653497"/>
              <a:ext cx="83200" cy="86647"/>
            </a:xfrm>
            <a:custGeom>
              <a:avLst/>
              <a:gdLst/>
              <a:ahLst/>
              <a:cxnLst/>
              <a:rect l="l" t="t" r="r" b="b"/>
              <a:pathLst>
                <a:path w="184213" h="160496" extrusionOk="0">
                  <a:moveTo>
                    <a:pt x="184214"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22" name="Google Shape;1022;p49"/>
            <p:cNvSpPr/>
            <p:nvPr/>
          </p:nvSpPr>
          <p:spPr>
            <a:xfrm rot="5400000">
              <a:off x="501799" y="3876609"/>
              <a:ext cx="83200" cy="86647"/>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23" name="Google Shape;1023;p49"/>
            <p:cNvSpPr/>
            <p:nvPr/>
          </p:nvSpPr>
          <p:spPr>
            <a:xfrm rot="5400000">
              <a:off x="501799" y="3419715"/>
              <a:ext cx="83200" cy="86647"/>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24" name="Google Shape;1024;p49"/>
            <p:cNvSpPr/>
            <p:nvPr/>
          </p:nvSpPr>
          <p:spPr>
            <a:xfrm rot="5400000">
              <a:off x="501799" y="2962820"/>
              <a:ext cx="83200" cy="86647"/>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25" name="Google Shape;1025;p49"/>
            <p:cNvSpPr/>
            <p:nvPr/>
          </p:nvSpPr>
          <p:spPr>
            <a:xfrm rot="5400000">
              <a:off x="501799" y="2505863"/>
              <a:ext cx="83200" cy="86647"/>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26" name="Google Shape;1026;p49"/>
            <p:cNvSpPr/>
            <p:nvPr/>
          </p:nvSpPr>
          <p:spPr>
            <a:xfrm rot="5400000">
              <a:off x="501799" y="2048968"/>
              <a:ext cx="83200" cy="86647"/>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27" name="Google Shape;1027;p49"/>
            <p:cNvSpPr/>
            <p:nvPr/>
          </p:nvSpPr>
          <p:spPr>
            <a:xfrm rot="5400000">
              <a:off x="501799" y="1592074"/>
              <a:ext cx="83200" cy="86647"/>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28" name="Google Shape;1028;p49"/>
            <p:cNvSpPr/>
            <p:nvPr/>
          </p:nvSpPr>
          <p:spPr>
            <a:xfrm rot="5400000">
              <a:off x="501799" y="1135179"/>
              <a:ext cx="83200" cy="86647"/>
            </a:xfrm>
            <a:custGeom>
              <a:avLst/>
              <a:gdLst/>
              <a:ahLst/>
              <a:cxnLst/>
              <a:rect l="l" t="t" r="r" b="b"/>
              <a:pathLst>
                <a:path w="184213" h="160496" extrusionOk="0">
                  <a:moveTo>
                    <a:pt x="0" y="0"/>
                  </a:moveTo>
                  <a:lnTo>
                    <a:pt x="184214"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29" name="Google Shape;1029;p49"/>
            <p:cNvSpPr/>
            <p:nvPr/>
          </p:nvSpPr>
          <p:spPr>
            <a:xfrm rot="5400000">
              <a:off x="501799" y="678285"/>
              <a:ext cx="83200" cy="86647"/>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30" name="Google Shape;1030;p49"/>
            <p:cNvSpPr/>
            <p:nvPr/>
          </p:nvSpPr>
          <p:spPr>
            <a:xfrm rot="5400000">
              <a:off x="501799" y="221389"/>
              <a:ext cx="83200" cy="86647"/>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31" name="Google Shape;1031;p49"/>
            <p:cNvSpPr/>
            <p:nvPr/>
          </p:nvSpPr>
          <p:spPr>
            <a:xfrm rot="5400000">
              <a:off x="310637" y="-1749"/>
              <a:ext cx="83200" cy="86699"/>
            </a:xfrm>
            <a:custGeom>
              <a:avLst/>
              <a:gdLst/>
              <a:ahLst/>
              <a:cxnLst/>
              <a:rect l="l" t="t" r="r" b="b"/>
              <a:pathLst>
                <a:path w="184213" h="160591" extrusionOk="0">
                  <a:moveTo>
                    <a:pt x="184214"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32" name="Google Shape;1032;p49"/>
            <p:cNvSpPr/>
            <p:nvPr/>
          </p:nvSpPr>
          <p:spPr>
            <a:xfrm rot="5400000">
              <a:off x="310637" y="455146"/>
              <a:ext cx="83200" cy="86699"/>
            </a:xfrm>
            <a:custGeom>
              <a:avLst/>
              <a:gdLst/>
              <a:ahLst/>
              <a:cxnLst/>
              <a:rect l="l" t="t" r="r" b="b"/>
              <a:pathLst>
                <a:path w="184213" h="160591" extrusionOk="0">
                  <a:moveTo>
                    <a:pt x="184214"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33" name="Google Shape;1033;p49"/>
            <p:cNvSpPr/>
            <p:nvPr/>
          </p:nvSpPr>
          <p:spPr>
            <a:xfrm rot="5400000">
              <a:off x="310637" y="912040"/>
              <a:ext cx="83200" cy="86699"/>
            </a:xfrm>
            <a:custGeom>
              <a:avLst/>
              <a:gdLst/>
              <a:ahLst/>
              <a:cxnLst/>
              <a:rect l="l" t="t" r="r" b="b"/>
              <a:pathLst>
                <a:path w="184213" h="160591" extrusionOk="0">
                  <a:moveTo>
                    <a:pt x="184214"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34" name="Google Shape;1034;p49"/>
            <p:cNvSpPr/>
            <p:nvPr/>
          </p:nvSpPr>
          <p:spPr>
            <a:xfrm rot="5400000">
              <a:off x="310637" y="1368935"/>
              <a:ext cx="83200" cy="86699"/>
            </a:xfrm>
            <a:custGeom>
              <a:avLst/>
              <a:gdLst/>
              <a:ahLst/>
              <a:cxnLst/>
              <a:rect l="l" t="t" r="r" b="b"/>
              <a:pathLst>
                <a:path w="184213" h="160591" extrusionOk="0">
                  <a:moveTo>
                    <a:pt x="184213"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35" name="Google Shape;1035;p49"/>
            <p:cNvSpPr/>
            <p:nvPr/>
          </p:nvSpPr>
          <p:spPr>
            <a:xfrm rot="5400000">
              <a:off x="310637" y="1825830"/>
              <a:ext cx="83200" cy="86699"/>
            </a:xfrm>
            <a:custGeom>
              <a:avLst/>
              <a:gdLst/>
              <a:ahLst/>
              <a:cxnLst/>
              <a:rect l="l" t="t" r="r" b="b"/>
              <a:pathLst>
                <a:path w="184213" h="160591" extrusionOk="0">
                  <a:moveTo>
                    <a:pt x="184213"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36" name="Google Shape;1036;p49"/>
            <p:cNvSpPr/>
            <p:nvPr/>
          </p:nvSpPr>
          <p:spPr>
            <a:xfrm rot="5400000">
              <a:off x="310616" y="2282755"/>
              <a:ext cx="83242" cy="86699"/>
            </a:xfrm>
            <a:custGeom>
              <a:avLst/>
              <a:gdLst/>
              <a:ahLst/>
              <a:cxnLst/>
              <a:rect l="l" t="t" r="r" b="b"/>
              <a:pathLst>
                <a:path w="184308" h="160591" extrusionOk="0">
                  <a:moveTo>
                    <a:pt x="184309"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37" name="Google Shape;1037;p49"/>
            <p:cNvSpPr/>
            <p:nvPr/>
          </p:nvSpPr>
          <p:spPr>
            <a:xfrm rot="5400000">
              <a:off x="310637" y="2739682"/>
              <a:ext cx="83200" cy="86699"/>
            </a:xfrm>
            <a:custGeom>
              <a:avLst/>
              <a:gdLst/>
              <a:ahLst/>
              <a:cxnLst/>
              <a:rect l="l" t="t" r="r" b="b"/>
              <a:pathLst>
                <a:path w="184213" h="160591" extrusionOk="0">
                  <a:moveTo>
                    <a:pt x="184213"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38" name="Google Shape;1038;p49"/>
            <p:cNvSpPr/>
            <p:nvPr/>
          </p:nvSpPr>
          <p:spPr>
            <a:xfrm rot="5400000">
              <a:off x="310637" y="3196577"/>
              <a:ext cx="83200" cy="86699"/>
            </a:xfrm>
            <a:custGeom>
              <a:avLst/>
              <a:gdLst/>
              <a:ahLst/>
              <a:cxnLst/>
              <a:rect l="l" t="t" r="r" b="b"/>
              <a:pathLst>
                <a:path w="184213" h="160591" extrusionOk="0">
                  <a:moveTo>
                    <a:pt x="184214"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39" name="Google Shape;1039;p49"/>
            <p:cNvSpPr/>
            <p:nvPr/>
          </p:nvSpPr>
          <p:spPr>
            <a:xfrm rot="5400000">
              <a:off x="310637" y="3653471"/>
              <a:ext cx="83200" cy="86699"/>
            </a:xfrm>
            <a:custGeom>
              <a:avLst/>
              <a:gdLst/>
              <a:ahLst/>
              <a:cxnLst/>
              <a:rect l="l" t="t" r="r" b="b"/>
              <a:pathLst>
                <a:path w="184213" h="160591" extrusionOk="0">
                  <a:moveTo>
                    <a:pt x="184214"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40" name="Google Shape;1040;p49"/>
            <p:cNvSpPr/>
            <p:nvPr/>
          </p:nvSpPr>
          <p:spPr>
            <a:xfrm rot="5400000">
              <a:off x="119471" y="3876609"/>
              <a:ext cx="83200" cy="86647"/>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41" name="Google Shape;1041;p49"/>
            <p:cNvSpPr/>
            <p:nvPr/>
          </p:nvSpPr>
          <p:spPr>
            <a:xfrm rot="5400000">
              <a:off x="119471" y="3419715"/>
              <a:ext cx="83200" cy="86647"/>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42" name="Google Shape;1042;p49"/>
            <p:cNvSpPr/>
            <p:nvPr/>
          </p:nvSpPr>
          <p:spPr>
            <a:xfrm rot="5400000">
              <a:off x="119471" y="2962820"/>
              <a:ext cx="83200" cy="86647"/>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43" name="Google Shape;1043;p49"/>
            <p:cNvSpPr/>
            <p:nvPr/>
          </p:nvSpPr>
          <p:spPr>
            <a:xfrm rot="5400000">
              <a:off x="119471" y="2505863"/>
              <a:ext cx="83200" cy="86647"/>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44" name="Google Shape;1044;p49"/>
            <p:cNvSpPr/>
            <p:nvPr/>
          </p:nvSpPr>
          <p:spPr>
            <a:xfrm rot="5400000">
              <a:off x="119471" y="2048968"/>
              <a:ext cx="83200" cy="86647"/>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45" name="Google Shape;1045;p49"/>
            <p:cNvSpPr/>
            <p:nvPr/>
          </p:nvSpPr>
          <p:spPr>
            <a:xfrm rot="5400000">
              <a:off x="119471" y="1592074"/>
              <a:ext cx="83200" cy="86647"/>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46" name="Google Shape;1046;p49"/>
            <p:cNvSpPr/>
            <p:nvPr/>
          </p:nvSpPr>
          <p:spPr>
            <a:xfrm rot="5400000">
              <a:off x="119471" y="1135179"/>
              <a:ext cx="83200" cy="86647"/>
            </a:xfrm>
            <a:custGeom>
              <a:avLst/>
              <a:gdLst/>
              <a:ahLst/>
              <a:cxnLst/>
              <a:rect l="l" t="t" r="r" b="b"/>
              <a:pathLst>
                <a:path w="184213" h="160496" extrusionOk="0">
                  <a:moveTo>
                    <a:pt x="0" y="0"/>
                  </a:moveTo>
                  <a:lnTo>
                    <a:pt x="184214"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47" name="Google Shape;1047;p49"/>
            <p:cNvSpPr/>
            <p:nvPr/>
          </p:nvSpPr>
          <p:spPr>
            <a:xfrm rot="5400000">
              <a:off x="119471" y="678285"/>
              <a:ext cx="83200" cy="86647"/>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48" name="Google Shape;1048;p49"/>
            <p:cNvSpPr/>
            <p:nvPr/>
          </p:nvSpPr>
          <p:spPr>
            <a:xfrm rot="5400000">
              <a:off x="119471" y="221389"/>
              <a:ext cx="83200" cy="86647"/>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49" name="Google Shape;1049;p49"/>
            <p:cNvSpPr/>
            <p:nvPr/>
          </p:nvSpPr>
          <p:spPr>
            <a:xfrm rot="5400000">
              <a:off x="3368726" y="-1723"/>
              <a:ext cx="83200" cy="86647"/>
            </a:xfrm>
            <a:custGeom>
              <a:avLst/>
              <a:gdLst/>
              <a:ahLst/>
              <a:cxnLst/>
              <a:rect l="l" t="t" r="r" b="b"/>
              <a:pathLst>
                <a:path w="184213" h="160496" extrusionOk="0">
                  <a:moveTo>
                    <a:pt x="184214"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50" name="Google Shape;1050;p49"/>
            <p:cNvSpPr/>
            <p:nvPr/>
          </p:nvSpPr>
          <p:spPr>
            <a:xfrm rot="5400000">
              <a:off x="3368726" y="455172"/>
              <a:ext cx="83200" cy="86647"/>
            </a:xfrm>
            <a:custGeom>
              <a:avLst/>
              <a:gdLst/>
              <a:ahLst/>
              <a:cxnLst/>
              <a:rect l="l" t="t" r="r" b="b"/>
              <a:pathLst>
                <a:path w="184213" h="160496" extrusionOk="0">
                  <a:moveTo>
                    <a:pt x="184214"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51" name="Google Shape;1051;p49"/>
            <p:cNvSpPr/>
            <p:nvPr/>
          </p:nvSpPr>
          <p:spPr>
            <a:xfrm rot="5400000">
              <a:off x="3368726" y="912066"/>
              <a:ext cx="83200" cy="86647"/>
            </a:xfrm>
            <a:custGeom>
              <a:avLst/>
              <a:gdLst/>
              <a:ahLst/>
              <a:cxnLst/>
              <a:rect l="l" t="t" r="r" b="b"/>
              <a:pathLst>
                <a:path w="184213" h="160496" extrusionOk="0">
                  <a:moveTo>
                    <a:pt x="184214"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52" name="Google Shape;1052;p49"/>
            <p:cNvSpPr/>
            <p:nvPr/>
          </p:nvSpPr>
          <p:spPr>
            <a:xfrm rot="5400000">
              <a:off x="3368726" y="1368961"/>
              <a:ext cx="83200" cy="86647"/>
            </a:xfrm>
            <a:custGeom>
              <a:avLst/>
              <a:gdLst/>
              <a:ahLst/>
              <a:cxnLst/>
              <a:rect l="l" t="t" r="r" b="b"/>
              <a:pathLst>
                <a:path w="184213" h="160496" extrusionOk="0">
                  <a:moveTo>
                    <a:pt x="184213"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53" name="Google Shape;1053;p49"/>
            <p:cNvSpPr/>
            <p:nvPr/>
          </p:nvSpPr>
          <p:spPr>
            <a:xfrm rot="5400000">
              <a:off x="3368726" y="1825856"/>
              <a:ext cx="83200" cy="86647"/>
            </a:xfrm>
            <a:custGeom>
              <a:avLst/>
              <a:gdLst/>
              <a:ahLst/>
              <a:cxnLst/>
              <a:rect l="l" t="t" r="r" b="b"/>
              <a:pathLst>
                <a:path w="184213" h="160496" extrusionOk="0">
                  <a:moveTo>
                    <a:pt x="184213"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54" name="Google Shape;1054;p49"/>
            <p:cNvSpPr/>
            <p:nvPr/>
          </p:nvSpPr>
          <p:spPr>
            <a:xfrm rot="5400000">
              <a:off x="3368706" y="2282781"/>
              <a:ext cx="83240" cy="86647"/>
            </a:xfrm>
            <a:custGeom>
              <a:avLst/>
              <a:gdLst/>
              <a:ahLst/>
              <a:cxnLst/>
              <a:rect l="l" t="t" r="r" b="b"/>
              <a:pathLst>
                <a:path w="184308" h="160496" extrusionOk="0">
                  <a:moveTo>
                    <a:pt x="184309"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55" name="Google Shape;1055;p49"/>
            <p:cNvSpPr/>
            <p:nvPr/>
          </p:nvSpPr>
          <p:spPr>
            <a:xfrm rot="5400000">
              <a:off x="3368726" y="2739708"/>
              <a:ext cx="83200" cy="86647"/>
            </a:xfrm>
            <a:custGeom>
              <a:avLst/>
              <a:gdLst/>
              <a:ahLst/>
              <a:cxnLst/>
              <a:rect l="l" t="t" r="r" b="b"/>
              <a:pathLst>
                <a:path w="184213" h="160496" extrusionOk="0">
                  <a:moveTo>
                    <a:pt x="184213"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56" name="Google Shape;1056;p49"/>
            <p:cNvSpPr/>
            <p:nvPr/>
          </p:nvSpPr>
          <p:spPr>
            <a:xfrm rot="5400000">
              <a:off x="3368726" y="3196603"/>
              <a:ext cx="83200" cy="86647"/>
            </a:xfrm>
            <a:custGeom>
              <a:avLst/>
              <a:gdLst/>
              <a:ahLst/>
              <a:cxnLst/>
              <a:rect l="l" t="t" r="r" b="b"/>
              <a:pathLst>
                <a:path w="184213" h="160496" extrusionOk="0">
                  <a:moveTo>
                    <a:pt x="184214"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57" name="Google Shape;1057;p49"/>
            <p:cNvSpPr/>
            <p:nvPr/>
          </p:nvSpPr>
          <p:spPr>
            <a:xfrm rot="5400000">
              <a:off x="3368726" y="3653497"/>
              <a:ext cx="83200" cy="86647"/>
            </a:xfrm>
            <a:custGeom>
              <a:avLst/>
              <a:gdLst/>
              <a:ahLst/>
              <a:cxnLst/>
              <a:rect l="l" t="t" r="r" b="b"/>
              <a:pathLst>
                <a:path w="184213" h="160496" extrusionOk="0">
                  <a:moveTo>
                    <a:pt x="184214"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58" name="Google Shape;1058;p49"/>
            <p:cNvSpPr/>
            <p:nvPr/>
          </p:nvSpPr>
          <p:spPr>
            <a:xfrm rot="5400000">
              <a:off x="3177602" y="3876609"/>
              <a:ext cx="83200" cy="86647"/>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59" name="Google Shape;1059;p49"/>
            <p:cNvSpPr/>
            <p:nvPr/>
          </p:nvSpPr>
          <p:spPr>
            <a:xfrm rot="5400000">
              <a:off x="3177602" y="3419715"/>
              <a:ext cx="83200" cy="86647"/>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60" name="Google Shape;1060;p49"/>
            <p:cNvSpPr/>
            <p:nvPr/>
          </p:nvSpPr>
          <p:spPr>
            <a:xfrm rot="5400000">
              <a:off x="3177602" y="2962820"/>
              <a:ext cx="83200" cy="86647"/>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61" name="Google Shape;1061;p49"/>
            <p:cNvSpPr/>
            <p:nvPr/>
          </p:nvSpPr>
          <p:spPr>
            <a:xfrm rot="5400000">
              <a:off x="3177602" y="2505863"/>
              <a:ext cx="83200" cy="86647"/>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62" name="Google Shape;1062;p49"/>
            <p:cNvSpPr/>
            <p:nvPr/>
          </p:nvSpPr>
          <p:spPr>
            <a:xfrm rot="5400000">
              <a:off x="3177602" y="2048968"/>
              <a:ext cx="83200" cy="86647"/>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63" name="Google Shape;1063;p49"/>
            <p:cNvSpPr/>
            <p:nvPr/>
          </p:nvSpPr>
          <p:spPr>
            <a:xfrm rot="5400000">
              <a:off x="3177602" y="1592074"/>
              <a:ext cx="83200" cy="86647"/>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64" name="Google Shape;1064;p49"/>
            <p:cNvSpPr/>
            <p:nvPr/>
          </p:nvSpPr>
          <p:spPr>
            <a:xfrm rot="5400000">
              <a:off x="3177602" y="1135179"/>
              <a:ext cx="83200" cy="86647"/>
            </a:xfrm>
            <a:custGeom>
              <a:avLst/>
              <a:gdLst/>
              <a:ahLst/>
              <a:cxnLst/>
              <a:rect l="l" t="t" r="r" b="b"/>
              <a:pathLst>
                <a:path w="184213" h="160496" extrusionOk="0">
                  <a:moveTo>
                    <a:pt x="0" y="0"/>
                  </a:moveTo>
                  <a:lnTo>
                    <a:pt x="184214"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65" name="Google Shape;1065;p49"/>
            <p:cNvSpPr/>
            <p:nvPr/>
          </p:nvSpPr>
          <p:spPr>
            <a:xfrm rot="5400000">
              <a:off x="3177602" y="678285"/>
              <a:ext cx="83200" cy="86647"/>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66" name="Google Shape;1066;p49"/>
            <p:cNvSpPr/>
            <p:nvPr/>
          </p:nvSpPr>
          <p:spPr>
            <a:xfrm rot="5400000">
              <a:off x="3177602" y="221389"/>
              <a:ext cx="83200" cy="86647"/>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67" name="Google Shape;1067;p49"/>
            <p:cNvSpPr/>
            <p:nvPr/>
          </p:nvSpPr>
          <p:spPr>
            <a:xfrm rot="5400000">
              <a:off x="3559849" y="6583357"/>
              <a:ext cx="83200" cy="86647"/>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68" name="Google Shape;1068;p49"/>
            <p:cNvSpPr/>
            <p:nvPr/>
          </p:nvSpPr>
          <p:spPr>
            <a:xfrm rot="5400000">
              <a:off x="3559849" y="6126462"/>
              <a:ext cx="83200" cy="86647"/>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69" name="Google Shape;1069;p49"/>
            <p:cNvSpPr/>
            <p:nvPr/>
          </p:nvSpPr>
          <p:spPr>
            <a:xfrm rot="5400000">
              <a:off x="3559849" y="5669568"/>
              <a:ext cx="83200" cy="86647"/>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70" name="Google Shape;1070;p49"/>
            <p:cNvSpPr/>
            <p:nvPr/>
          </p:nvSpPr>
          <p:spPr>
            <a:xfrm rot="5400000">
              <a:off x="3559849" y="5212673"/>
              <a:ext cx="83200" cy="86647"/>
            </a:xfrm>
            <a:custGeom>
              <a:avLst/>
              <a:gdLst/>
              <a:ahLst/>
              <a:cxnLst/>
              <a:rect l="l" t="t" r="r" b="b"/>
              <a:pathLst>
                <a:path w="184213" h="160496" extrusionOk="0">
                  <a:moveTo>
                    <a:pt x="0" y="0"/>
                  </a:moveTo>
                  <a:lnTo>
                    <a:pt x="184214"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71" name="Google Shape;1071;p49"/>
            <p:cNvSpPr/>
            <p:nvPr/>
          </p:nvSpPr>
          <p:spPr>
            <a:xfrm rot="5400000">
              <a:off x="3559849" y="4755779"/>
              <a:ext cx="83200" cy="86647"/>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72" name="Google Shape;1072;p49"/>
            <p:cNvSpPr/>
            <p:nvPr/>
          </p:nvSpPr>
          <p:spPr>
            <a:xfrm rot="5400000">
              <a:off x="3559849" y="4298883"/>
              <a:ext cx="83200" cy="86647"/>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73" name="Google Shape;1073;p49"/>
            <p:cNvSpPr/>
            <p:nvPr/>
          </p:nvSpPr>
          <p:spPr>
            <a:xfrm rot="5400000">
              <a:off x="3559849" y="3876609"/>
              <a:ext cx="83200" cy="86647"/>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74" name="Google Shape;1074;p49"/>
            <p:cNvSpPr/>
            <p:nvPr/>
          </p:nvSpPr>
          <p:spPr>
            <a:xfrm rot="5400000">
              <a:off x="3559849" y="3419715"/>
              <a:ext cx="83200" cy="86647"/>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75" name="Google Shape;1075;p49"/>
            <p:cNvSpPr/>
            <p:nvPr/>
          </p:nvSpPr>
          <p:spPr>
            <a:xfrm rot="5400000">
              <a:off x="3559849" y="2962820"/>
              <a:ext cx="83200" cy="86647"/>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76" name="Google Shape;1076;p49"/>
            <p:cNvSpPr/>
            <p:nvPr/>
          </p:nvSpPr>
          <p:spPr>
            <a:xfrm rot="5400000">
              <a:off x="3559849" y="2505863"/>
              <a:ext cx="83200" cy="86647"/>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77" name="Google Shape;1077;p49"/>
            <p:cNvSpPr/>
            <p:nvPr/>
          </p:nvSpPr>
          <p:spPr>
            <a:xfrm rot="5400000">
              <a:off x="3559849" y="2048968"/>
              <a:ext cx="83200" cy="86647"/>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78" name="Google Shape;1078;p49"/>
            <p:cNvSpPr/>
            <p:nvPr/>
          </p:nvSpPr>
          <p:spPr>
            <a:xfrm rot="5400000">
              <a:off x="3559849" y="1592074"/>
              <a:ext cx="83200" cy="86647"/>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79" name="Google Shape;1079;p49"/>
            <p:cNvSpPr/>
            <p:nvPr/>
          </p:nvSpPr>
          <p:spPr>
            <a:xfrm rot="5400000">
              <a:off x="3559849" y="1135179"/>
              <a:ext cx="83200" cy="86647"/>
            </a:xfrm>
            <a:custGeom>
              <a:avLst/>
              <a:gdLst/>
              <a:ahLst/>
              <a:cxnLst/>
              <a:rect l="l" t="t" r="r" b="b"/>
              <a:pathLst>
                <a:path w="184213" h="160496" extrusionOk="0">
                  <a:moveTo>
                    <a:pt x="0" y="0"/>
                  </a:moveTo>
                  <a:lnTo>
                    <a:pt x="184214"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80" name="Google Shape;1080;p49"/>
            <p:cNvSpPr/>
            <p:nvPr/>
          </p:nvSpPr>
          <p:spPr>
            <a:xfrm rot="5400000">
              <a:off x="3559849" y="678285"/>
              <a:ext cx="83200" cy="86647"/>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81" name="Google Shape;1081;p49"/>
            <p:cNvSpPr/>
            <p:nvPr/>
          </p:nvSpPr>
          <p:spPr>
            <a:xfrm rot="5400000">
              <a:off x="3559849" y="221389"/>
              <a:ext cx="83200" cy="86647"/>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sp>
        <p:nvSpPr>
          <p:cNvPr id="1082" name="Google Shape;1082;p49"/>
          <p:cNvSpPr/>
          <p:nvPr/>
        </p:nvSpPr>
        <p:spPr>
          <a:xfrm rot="-5400000">
            <a:off x="4314975" y="314475"/>
            <a:ext cx="3169350" cy="6488701"/>
          </a:xfrm>
          <a:custGeom>
            <a:avLst/>
            <a:gdLst/>
            <a:ahLst/>
            <a:cxnLst/>
            <a:rect l="l" t="t" r="r" b="b"/>
            <a:pathLst>
              <a:path w="4225800" h="8649348" extrusionOk="0">
                <a:moveTo>
                  <a:pt x="4225800" y="996131"/>
                </a:moveTo>
                <a:lnTo>
                  <a:pt x="4225799" y="8649348"/>
                </a:lnTo>
                <a:lnTo>
                  <a:pt x="0" y="8649348"/>
                </a:lnTo>
                <a:lnTo>
                  <a:pt x="1" y="0"/>
                </a:lnTo>
                <a:lnTo>
                  <a:pt x="3229669" y="0"/>
                </a:lnTo>
                <a:cubicBezTo>
                  <a:pt x="3779817" y="0"/>
                  <a:pt x="4225800" y="445983"/>
                  <a:pt x="4225800" y="9961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083" name="Google Shape;1083;p49"/>
          <p:cNvSpPr txBox="1">
            <a:spLocks noGrp="1"/>
          </p:cNvSpPr>
          <p:nvPr>
            <p:ph type="ftr" idx="11"/>
          </p:nvPr>
        </p:nvSpPr>
        <p:spPr>
          <a:xfrm rot="-5400000">
            <a:off x="7334759" y="2434793"/>
            <a:ext cx="2894846" cy="273915"/>
          </a:xfrm>
          <a:prstGeom prst="rect">
            <a:avLst/>
          </a:prstGeom>
          <a:noFill/>
          <a:ln>
            <a:noFill/>
          </a:ln>
        </p:spPr>
        <p:txBody>
          <a:bodyPr spcFirstLastPara="1" wrap="square" lIns="0" tIns="45700" rIns="0" bIns="45700" anchor="ctr" anchorCtr="0">
            <a:noAutofit/>
          </a:bodyPr>
          <a:lstStyle>
            <a:lvl1pPr lvl="0" algn="ctr">
              <a:lnSpc>
                <a:spcPct val="100000"/>
              </a:lnSpc>
              <a:spcBef>
                <a:spcPts val="0"/>
              </a:spcBef>
              <a:spcAft>
                <a:spcPts val="0"/>
              </a:spcAft>
              <a:buSzPts val="1100"/>
              <a:buNone/>
              <a:defRPr>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84" name="Google Shape;1084;p49"/>
          <p:cNvSpPr txBox="1">
            <a:spLocks noGrp="1"/>
          </p:cNvSpPr>
          <p:nvPr>
            <p:ph type="sldNum" idx="12"/>
          </p:nvPr>
        </p:nvSpPr>
        <p:spPr>
          <a:xfrm>
            <a:off x="8353404" y="4630341"/>
            <a:ext cx="565735" cy="317673"/>
          </a:xfrm>
          <a:prstGeom prst="rect">
            <a:avLst/>
          </a:prstGeom>
          <a:noFill/>
          <a:ln>
            <a:noFill/>
          </a:ln>
        </p:spPr>
        <p:txBody>
          <a:bodyPr spcFirstLastPara="1" wrap="square" lIns="0" tIns="45700" rIns="0" bIns="45700" anchor="ctr" anchorCtr="0">
            <a:noAutofit/>
          </a:bodyPr>
          <a:lstStyle>
            <a:lvl1pPr marL="0" marR="0" lvl="0" indent="0" algn="r">
              <a:lnSpc>
                <a:spcPct val="100000"/>
              </a:lnSpc>
              <a:spcBef>
                <a:spcPts val="0"/>
              </a:spcBef>
              <a:spcAft>
                <a:spcPts val="0"/>
              </a:spcAft>
              <a:buClr>
                <a:srgbClr val="000000"/>
              </a:buClr>
              <a:buSzPts val="3300"/>
              <a:buFont typeface="Arial"/>
              <a:buNone/>
              <a:defRPr sz="3300" b="1" i="0" u="none" strike="noStrike" cap="none">
                <a:solidFill>
                  <a:schemeClr val="lt1"/>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3300"/>
              <a:buFont typeface="Arial"/>
              <a:buNone/>
              <a:defRPr sz="3300" b="1" i="0" u="none" strike="noStrike" cap="none">
                <a:solidFill>
                  <a:schemeClr val="lt1"/>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3300"/>
              <a:buFont typeface="Arial"/>
              <a:buNone/>
              <a:defRPr sz="3300" b="1" i="0" u="none" strike="noStrike" cap="none">
                <a:solidFill>
                  <a:schemeClr val="lt1"/>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3300"/>
              <a:buFont typeface="Arial"/>
              <a:buNone/>
              <a:defRPr sz="3300" b="1" i="0" u="none" strike="noStrike" cap="none">
                <a:solidFill>
                  <a:schemeClr val="lt1"/>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3300"/>
              <a:buFont typeface="Arial"/>
              <a:buNone/>
              <a:defRPr sz="3300" b="1" i="0" u="none" strike="noStrike" cap="none">
                <a:solidFill>
                  <a:schemeClr val="lt1"/>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3300"/>
              <a:buFont typeface="Arial"/>
              <a:buNone/>
              <a:defRPr sz="3300" b="1" i="0" u="none" strike="noStrike" cap="none">
                <a:solidFill>
                  <a:schemeClr val="lt1"/>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3300"/>
              <a:buFont typeface="Arial"/>
              <a:buNone/>
              <a:defRPr sz="3300" b="1" i="0" u="none" strike="noStrike" cap="none">
                <a:solidFill>
                  <a:schemeClr val="lt1"/>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3300"/>
              <a:buFont typeface="Arial"/>
              <a:buNone/>
              <a:defRPr sz="3300" b="1" i="0" u="none" strike="noStrike" cap="none">
                <a:solidFill>
                  <a:schemeClr val="lt1"/>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3300"/>
              <a:buFont typeface="Arial"/>
              <a:buNone/>
              <a:defRPr sz="3300" b="1" i="0" u="none" strike="noStrike" cap="none">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
              <a:t>‹#›</a:t>
            </a:fld>
            <a:endParaRPr/>
          </a:p>
        </p:txBody>
      </p:sp>
      <p:sp>
        <p:nvSpPr>
          <p:cNvPr id="1085" name="Google Shape;1085;p49"/>
          <p:cNvSpPr txBox="1">
            <a:spLocks noGrp="1"/>
          </p:cNvSpPr>
          <p:nvPr>
            <p:ph type="body" idx="1"/>
          </p:nvPr>
        </p:nvSpPr>
        <p:spPr>
          <a:xfrm>
            <a:off x="412064" y="400624"/>
            <a:ext cx="2106765" cy="1133475"/>
          </a:xfrm>
          <a:prstGeom prst="rect">
            <a:avLst/>
          </a:prstGeom>
          <a:noFill/>
          <a:ln>
            <a:noFill/>
          </a:ln>
        </p:spPr>
        <p:txBody>
          <a:bodyPr spcFirstLastPara="1" wrap="square" lIns="0" tIns="45700" rIns="0" bIns="45700" anchor="t" anchorCtr="0">
            <a:noAutofit/>
          </a:bodyPr>
          <a:lstStyle>
            <a:lvl1pPr marL="457200" lvl="0" indent="-228600" algn="l">
              <a:lnSpc>
                <a:spcPct val="100000"/>
              </a:lnSpc>
              <a:spcBef>
                <a:spcPts val="0"/>
              </a:spcBef>
              <a:spcAft>
                <a:spcPts val="0"/>
              </a:spcAft>
              <a:buClr>
                <a:schemeClr val="lt1"/>
              </a:buClr>
              <a:buSzPts val="3600"/>
              <a:buFont typeface="Quattrocento Sans"/>
              <a:buNone/>
              <a:defRPr sz="3600">
                <a:solidFill>
                  <a:schemeClr val="lt1"/>
                </a:solidFill>
                <a:latin typeface="Quattrocento Sans"/>
                <a:ea typeface="Quattrocento Sans"/>
                <a:cs typeface="Quattrocento Sans"/>
                <a:sym typeface="Quattrocento Sans"/>
              </a:defRPr>
            </a:lvl1pPr>
            <a:lvl2pPr marL="914400" lvl="1" indent="-317500" algn="l">
              <a:lnSpc>
                <a:spcPct val="100000"/>
              </a:lnSpc>
              <a:spcBef>
                <a:spcPts val="300"/>
              </a:spcBef>
              <a:spcAft>
                <a:spcPts val="0"/>
              </a:spcAft>
              <a:buClr>
                <a:schemeClr val="dk1"/>
              </a:buClr>
              <a:buSzPts val="1400"/>
              <a:buChar char="–"/>
              <a:defRPr/>
            </a:lvl2pPr>
            <a:lvl3pPr marL="1371600" lvl="2" indent="-317500" algn="l">
              <a:lnSpc>
                <a:spcPct val="100000"/>
              </a:lnSpc>
              <a:spcBef>
                <a:spcPts val="300"/>
              </a:spcBef>
              <a:spcAft>
                <a:spcPts val="0"/>
              </a:spcAft>
              <a:buClr>
                <a:schemeClr val="dk1"/>
              </a:buClr>
              <a:buSzPts val="1400"/>
              <a:buChar char="•"/>
              <a:defRPr/>
            </a:lvl3pPr>
            <a:lvl4pPr marL="1828800" lvl="3" indent="-317500" algn="l">
              <a:lnSpc>
                <a:spcPct val="100000"/>
              </a:lnSpc>
              <a:spcBef>
                <a:spcPts val="300"/>
              </a:spcBef>
              <a:spcAft>
                <a:spcPts val="0"/>
              </a:spcAft>
              <a:buClr>
                <a:schemeClr val="dk1"/>
              </a:buClr>
              <a:buSzPts val="1400"/>
              <a:buChar char="–"/>
              <a:defRPr/>
            </a:lvl4pPr>
            <a:lvl5pPr marL="2286000" lvl="4" indent="-317500" algn="l">
              <a:lnSpc>
                <a:spcPct val="100000"/>
              </a:lnSpc>
              <a:spcBef>
                <a:spcPts val="3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a:endParaRPr/>
          </a:p>
        </p:txBody>
      </p:sp>
      <p:sp>
        <p:nvSpPr>
          <p:cNvPr id="1086" name="Google Shape;1086;p49"/>
          <p:cNvSpPr txBox="1">
            <a:spLocks noGrp="1"/>
          </p:cNvSpPr>
          <p:nvPr>
            <p:ph type="body" idx="2"/>
          </p:nvPr>
        </p:nvSpPr>
        <p:spPr>
          <a:xfrm>
            <a:off x="3016128" y="357188"/>
            <a:ext cx="3609044" cy="1188244"/>
          </a:xfrm>
          <a:prstGeom prst="rect">
            <a:avLst/>
          </a:prstGeom>
          <a:noFill/>
          <a:ln>
            <a:noFill/>
          </a:ln>
        </p:spPr>
        <p:txBody>
          <a:bodyPr spcFirstLastPara="1" wrap="square" lIns="0" tIns="45700" rIns="0" bIns="45700" anchor="ctr" anchorCtr="0">
            <a:normAutofit/>
          </a:bodyPr>
          <a:lstStyle>
            <a:lvl1pPr marL="457200" lvl="0" indent="-228600" algn="l">
              <a:lnSpc>
                <a:spcPct val="100000"/>
              </a:lnSpc>
              <a:spcBef>
                <a:spcPts val="300"/>
              </a:spcBef>
              <a:spcAft>
                <a:spcPts val="0"/>
              </a:spcAft>
              <a:buClr>
                <a:schemeClr val="lt1"/>
              </a:buClr>
              <a:buSzPts val="1400"/>
              <a:buFont typeface="Quattrocento Sans"/>
              <a:buNone/>
              <a:defRPr sz="1400">
                <a:solidFill>
                  <a:schemeClr val="lt1"/>
                </a:solidFill>
              </a:defRPr>
            </a:lvl1pPr>
            <a:lvl2pPr marL="914400" lvl="1" indent="-317500" algn="l">
              <a:lnSpc>
                <a:spcPct val="100000"/>
              </a:lnSpc>
              <a:spcBef>
                <a:spcPts val="300"/>
              </a:spcBef>
              <a:spcAft>
                <a:spcPts val="0"/>
              </a:spcAft>
              <a:buClr>
                <a:schemeClr val="dk1"/>
              </a:buClr>
              <a:buSzPts val="1400"/>
              <a:buChar char="–"/>
              <a:defRPr/>
            </a:lvl2pPr>
            <a:lvl3pPr marL="1371600" lvl="2" indent="-317500" algn="l">
              <a:lnSpc>
                <a:spcPct val="100000"/>
              </a:lnSpc>
              <a:spcBef>
                <a:spcPts val="300"/>
              </a:spcBef>
              <a:spcAft>
                <a:spcPts val="0"/>
              </a:spcAft>
              <a:buClr>
                <a:schemeClr val="dk1"/>
              </a:buClr>
              <a:buSzPts val="1400"/>
              <a:buChar char="•"/>
              <a:defRPr/>
            </a:lvl3pPr>
            <a:lvl4pPr marL="1828800" lvl="3" indent="-317500" algn="l">
              <a:lnSpc>
                <a:spcPct val="100000"/>
              </a:lnSpc>
              <a:spcBef>
                <a:spcPts val="300"/>
              </a:spcBef>
              <a:spcAft>
                <a:spcPts val="0"/>
              </a:spcAft>
              <a:buClr>
                <a:schemeClr val="dk1"/>
              </a:buClr>
              <a:buSzPts val="1400"/>
              <a:buChar char="–"/>
              <a:defRPr/>
            </a:lvl4pPr>
            <a:lvl5pPr marL="2286000" lvl="4" indent="-317500" algn="l">
              <a:lnSpc>
                <a:spcPct val="100000"/>
              </a:lnSpc>
              <a:spcBef>
                <a:spcPts val="3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a:endParaRPr/>
          </a:p>
        </p:txBody>
      </p:sp>
      <p:sp>
        <p:nvSpPr>
          <p:cNvPr id="1087" name="Google Shape;1087;p49"/>
          <p:cNvSpPr/>
          <p:nvPr/>
        </p:nvSpPr>
        <p:spPr>
          <a:xfrm>
            <a:off x="-3704" y="0"/>
            <a:ext cx="9147704" cy="195486"/>
          </a:xfrm>
          <a:prstGeom prst="rect">
            <a:avLst/>
          </a:prstGeom>
          <a:solidFill>
            <a:srgbClr val="002060"/>
          </a:solidFill>
          <a:ln w="25400" cap="flat" cmpd="sng">
            <a:solidFill>
              <a:srgbClr val="002060"/>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About Us">
  <p:cSld name="About Us">
    <p:spTree>
      <p:nvGrpSpPr>
        <p:cNvPr id="1" name="Shape 1088"/>
        <p:cNvGrpSpPr/>
        <p:nvPr/>
      </p:nvGrpSpPr>
      <p:grpSpPr>
        <a:xfrm>
          <a:off x="0" y="0"/>
          <a:ext cx="0" cy="0"/>
          <a:chOff x="0" y="0"/>
          <a:chExt cx="0" cy="0"/>
        </a:xfrm>
      </p:grpSpPr>
      <p:sp>
        <p:nvSpPr>
          <p:cNvPr id="1089" name="Google Shape;1089;p50"/>
          <p:cNvSpPr/>
          <p:nvPr/>
        </p:nvSpPr>
        <p:spPr>
          <a:xfrm>
            <a:off x="5922501" y="0"/>
            <a:ext cx="3221499" cy="5143500"/>
          </a:xfrm>
          <a:prstGeom prst="rect">
            <a:avLst/>
          </a:pr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090" name="Google Shape;1090;p50"/>
          <p:cNvSpPr txBox="1">
            <a:spLocks noGrp="1"/>
          </p:cNvSpPr>
          <p:nvPr>
            <p:ph type="ftr" idx="11"/>
          </p:nvPr>
        </p:nvSpPr>
        <p:spPr>
          <a:xfrm>
            <a:off x="466474" y="4667807"/>
            <a:ext cx="2895600" cy="273844"/>
          </a:xfrm>
          <a:prstGeom prst="rect">
            <a:avLst/>
          </a:prstGeom>
          <a:noFill/>
          <a:ln>
            <a:noFill/>
          </a:ln>
        </p:spPr>
        <p:txBody>
          <a:bodyPr spcFirstLastPara="1" wrap="square" lIns="0" tIns="45700" rIns="0" bIns="45700" anchor="ctr" anchorCtr="0">
            <a:noAutofit/>
          </a:bodyPr>
          <a:lstStyle>
            <a:lvl1pPr lvl="0" algn="l">
              <a:lnSpc>
                <a:spcPct val="100000"/>
              </a:lnSpc>
              <a:spcBef>
                <a:spcPts val="0"/>
              </a:spcBef>
              <a:spcAft>
                <a:spcPts val="0"/>
              </a:spcAft>
              <a:buSzPts val="1100"/>
              <a:buNone/>
              <a:defRPr>
                <a:solidFill>
                  <a:srgbClr val="A5A5A5"/>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91" name="Google Shape;1091;p50"/>
          <p:cNvSpPr txBox="1">
            <a:spLocks noGrp="1"/>
          </p:cNvSpPr>
          <p:nvPr>
            <p:ph type="sldNum" idx="12"/>
          </p:nvPr>
        </p:nvSpPr>
        <p:spPr>
          <a:xfrm>
            <a:off x="5220240" y="4623978"/>
            <a:ext cx="565735" cy="317673"/>
          </a:xfrm>
          <a:prstGeom prst="rect">
            <a:avLst/>
          </a:prstGeom>
          <a:noFill/>
          <a:ln>
            <a:noFill/>
          </a:ln>
        </p:spPr>
        <p:txBody>
          <a:bodyPr spcFirstLastPara="1" wrap="square" lIns="0" tIns="45700" rIns="0" bIns="45700" anchor="ctr" anchorCtr="0">
            <a:noAutofit/>
          </a:bodyPr>
          <a:lstStyle>
            <a:lvl1pPr marL="0" marR="0" lvl="0" indent="0" algn="r">
              <a:lnSpc>
                <a:spcPct val="100000"/>
              </a:lnSpc>
              <a:spcBef>
                <a:spcPts val="0"/>
              </a:spcBef>
              <a:spcAft>
                <a:spcPts val="0"/>
              </a:spcAft>
              <a:buClr>
                <a:srgbClr val="000000"/>
              </a:buClr>
              <a:buSzPts val="3300"/>
              <a:buFont typeface="Arial"/>
              <a:buNone/>
              <a:defRPr sz="3300" b="1" i="0" u="none" strike="noStrike" cap="none">
                <a:solidFill>
                  <a:schemeClr val="accent1"/>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3300"/>
              <a:buFont typeface="Arial"/>
              <a:buNone/>
              <a:defRPr sz="3300" b="1" i="0" u="none" strike="noStrike" cap="none">
                <a:solidFill>
                  <a:schemeClr val="accent1"/>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3300"/>
              <a:buFont typeface="Arial"/>
              <a:buNone/>
              <a:defRPr sz="3300" b="1" i="0" u="none" strike="noStrike" cap="none">
                <a:solidFill>
                  <a:schemeClr val="accent1"/>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3300"/>
              <a:buFont typeface="Arial"/>
              <a:buNone/>
              <a:defRPr sz="3300" b="1" i="0" u="none" strike="noStrike" cap="none">
                <a:solidFill>
                  <a:schemeClr val="accent1"/>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3300"/>
              <a:buFont typeface="Arial"/>
              <a:buNone/>
              <a:defRPr sz="3300" b="1" i="0" u="none" strike="noStrike" cap="none">
                <a:solidFill>
                  <a:schemeClr val="accent1"/>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3300"/>
              <a:buFont typeface="Arial"/>
              <a:buNone/>
              <a:defRPr sz="3300" b="1" i="0" u="none" strike="noStrike" cap="none">
                <a:solidFill>
                  <a:schemeClr val="accent1"/>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3300"/>
              <a:buFont typeface="Arial"/>
              <a:buNone/>
              <a:defRPr sz="3300" b="1" i="0" u="none" strike="noStrike" cap="none">
                <a:solidFill>
                  <a:schemeClr val="accent1"/>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3300"/>
              <a:buFont typeface="Arial"/>
              <a:buNone/>
              <a:defRPr sz="3300" b="1" i="0" u="none" strike="noStrike" cap="none">
                <a:solidFill>
                  <a:schemeClr val="accent1"/>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3300"/>
              <a:buFont typeface="Arial"/>
              <a:buNone/>
              <a:defRPr sz="3300" b="1" i="0" u="none" strike="noStrike" cap="none">
                <a:solidFill>
                  <a:schemeClr val="accen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
              <a:t>‹#›</a:t>
            </a:fld>
            <a:endParaRPr/>
          </a:p>
        </p:txBody>
      </p:sp>
      <p:sp>
        <p:nvSpPr>
          <p:cNvPr id="1092" name="Google Shape;1092;p50"/>
          <p:cNvSpPr>
            <a:spLocks noGrp="1"/>
          </p:cNvSpPr>
          <p:nvPr>
            <p:ph type="pic" idx="2"/>
          </p:nvPr>
        </p:nvSpPr>
        <p:spPr>
          <a:xfrm>
            <a:off x="3946056" y="681540"/>
            <a:ext cx="3682221" cy="3564396"/>
          </a:xfrm>
          <a:prstGeom prst="rect">
            <a:avLst/>
          </a:prstGeom>
          <a:noFill/>
          <a:ln>
            <a:noFill/>
          </a:ln>
        </p:spPr>
      </p:sp>
      <p:grpSp>
        <p:nvGrpSpPr>
          <p:cNvPr id="1093" name="Google Shape;1093;p50"/>
          <p:cNvGrpSpPr/>
          <p:nvPr/>
        </p:nvGrpSpPr>
        <p:grpSpPr>
          <a:xfrm>
            <a:off x="6018655" y="2022005"/>
            <a:ext cx="3121333" cy="3088027"/>
            <a:chOff x="8022783" y="2696006"/>
            <a:chExt cx="4160694" cy="4117369"/>
          </a:xfrm>
        </p:grpSpPr>
        <p:sp>
          <p:nvSpPr>
            <p:cNvPr id="1094" name="Google Shape;1094;p50"/>
            <p:cNvSpPr/>
            <p:nvPr/>
          </p:nvSpPr>
          <p:spPr>
            <a:xfrm>
              <a:off x="9592691" y="3365345"/>
              <a:ext cx="83200" cy="101150"/>
            </a:xfrm>
            <a:custGeom>
              <a:avLst/>
              <a:gdLst/>
              <a:ahLst/>
              <a:cxnLst/>
              <a:rect l="l" t="t" r="r" b="b"/>
              <a:pathLst>
                <a:path w="184213" h="160496" extrusionOk="0">
                  <a:moveTo>
                    <a:pt x="184214"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95" name="Google Shape;1095;p50"/>
            <p:cNvSpPr/>
            <p:nvPr/>
          </p:nvSpPr>
          <p:spPr>
            <a:xfrm>
              <a:off x="10049586" y="3365345"/>
              <a:ext cx="83200" cy="101150"/>
            </a:xfrm>
            <a:custGeom>
              <a:avLst/>
              <a:gdLst/>
              <a:ahLst/>
              <a:cxnLst/>
              <a:rect l="l" t="t" r="r" b="b"/>
              <a:pathLst>
                <a:path w="184213" h="160496" extrusionOk="0">
                  <a:moveTo>
                    <a:pt x="184214"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96" name="Google Shape;1096;p50"/>
            <p:cNvSpPr/>
            <p:nvPr/>
          </p:nvSpPr>
          <p:spPr>
            <a:xfrm>
              <a:off x="10506480" y="3365345"/>
              <a:ext cx="83200" cy="101150"/>
            </a:xfrm>
            <a:custGeom>
              <a:avLst/>
              <a:gdLst/>
              <a:ahLst/>
              <a:cxnLst/>
              <a:rect l="l" t="t" r="r" b="b"/>
              <a:pathLst>
                <a:path w="184213" h="160496" extrusionOk="0">
                  <a:moveTo>
                    <a:pt x="184214"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97" name="Google Shape;1097;p50"/>
            <p:cNvSpPr/>
            <p:nvPr/>
          </p:nvSpPr>
          <p:spPr>
            <a:xfrm>
              <a:off x="10963375" y="3365345"/>
              <a:ext cx="83200" cy="101150"/>
            </a:xfrm>
            <a:custGeom>
              <a:avLst/>
              <a:gdLst/>
              <a:ahLst/>
              <a:cxnLst/>
              <a:rect l="l" t="t" r="r" b="b"/>
              <a:pathLst>
                <a:path w="184213" h="160496" extrusionOk="0">
                  <a:moveTo>
                    <a:pt x="184213"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98" name="Google Shape;1098;p50"/>
            <p:cNvSpPr/>
            <p:nvPr/>
          </p:nvSpPr>
          <p:spPr>
            <a:xfrm>
              <a:off x="11420270" y="3365345"/>
              <a:ext cx="83200" cy="101150"/>
            </a:xfrm>
            <a:custGeom>
              <a:avLst/>
              <a:gdLst/>
              <a:ahLst/>
              <a:cxnLst/>
              <a:rect l="l" t="t" r="r" b="b"/>
              <a:pathLst>
                <a:path w="184213" h="160496" extrusionOk="0">
                  <a:moveTo>
                    <a:pt x="184213"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99" name="Google Shape;1099;p50"/>
            <p:cNvSpPr/>
            <p:nvPr/>
          </p:nvSpPr>
          <p:spPr>
            <a:xfrm>
              <a:off x="11877175" y="3365345"/>
              <a:ext cx="83240" cy="101150"/>
            </a:xfrm>
            <a:custGeom>
              <a:avLst/>
              <a:gdLst/>
              <a:ahLst/>
              <a:cxnLst/>
              <a:rect l="l" t="t" r="r" b="b"/>
              <a:pathLst>
                <a:path w="184308" h="160496" extrusionOk="0">
                  <a:moveTo>
                    <a:pt x="184309"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00" name="Google Shape;1100;p50"/>
            <p:cNvSpPr/>
            <p:nvPr/>
          </p:nvSpPr>
          <p:spPr>
            <a:xfrm>
              <a:off x="12100277" y="3588459"/>
              <a:ext cx="83200" cy="101150"/>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01" name="Google Shape;1101;p50"/>
            <p:cNvSpPr/>
            <p:nvPr/>
          </p:nvSpPr>
          <p:spPr>
            <a:xfrm>
              <a:off x="11643382" y="3588459"/>
              <a:ext cx="83200" cy="101150"/>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02" name="Google Shape;1102;p50"/>
            <p:cNvSpPr/>
            <p:nvPr/>
          </p:nvSpPr>
          <p:spPr>
            <a:xfrm>
              <a:off x="11186488" y="3588459"/>
              <a:ext cx="83200" cy="101150"/>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03" name="Google Shape;1103;p50"/>
            <p:cNvSpPr/>
            <p:nvPr/>
          </p:nvSpPr>
          <p:spPr>
            <a:xfrm>
              <a:off x="10729593" y="3588459"/>
              <a:ext cx="83200" cy="101150"/>
            </a:xfrm>
            <a:custGeom>
              <a:avLst/>
              <a:gdLst/>
              <a:ahLst/>
              <a:cxnLst/>
              <a:rect l="l" t="t" r="r" b="b"/>
              <a:pathLst>
                <a:path w="184213" h="160496" extrusionOk="0">
                  <a:moveTo>
                    <a:pt x="0" y="0"/>
                  </a:moveTo>
                  <a:lnTo>
                    <a:pt x="184214"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04" name="Google Shape;1104;p50"/>
            <p:cNvSpPr/>
            <p:nvPr/>
          </p:nvSpPr>
          <p:spPr>
            <a:xfrm>
              <a:off x="10272699" y="3588459"/>
              <a:ext cx="83200" cy="101150"/>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05" name="Google Shape;1105;p50"/>
            <p:cNvSpPr/>
            <p:nvPr/>
          </p:nvSpPr>
          <p:spPr>
            <a:xfrm>
              <a:off x="9815803" y="3588459"/>
              <a:ext cx="83200" cy="101150"/>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06" name="Google Shape;1106;p50"/>
            <p:cNvSpPr/>
            <p:nvPr/>
          </p:nvSpPr>
          <p:spPr>
            <a:xfrm>
              <a:off x="9592691" y="3811572"/>
              <a:ext cx="83200" cy="101150"/>
            </a:xfrm>
            <a:custGeom>
              <a:avLst/>
              <a:gdLst/>
              <a:ahLst/>
              <a:cxnLst/>
              <a:rect l="l" t="t" r="r" b="b"/>
              <a:pathLst>
                <a:path w="184213" h="160496" extrusionOk="0">
                  <a:moveTo>
                    <a:pt x="184214"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07" name="Google Shape;1107;p50"/>
            <p:cNvSpPr/>
            <p:nvPr/>
          </p:nvSpPr>
          <p:spPr>
            <a:xfrm>
              <a:off x="10049586" y="3811572"/>
              <a:ext cx="83200" cy="101150"/>
            </a:xfrm>
            <a:custGeom>
              <a:avLst/>
              <a:gdLst/>
              <a:ahLst/>
              <a:cxnLst/>
              <a:rect l="l" t="t" r="r" b="b"/>
              <a:pathLst>
                <a:path w="184213" h="160496" extrusionOk="0">
                  <a:moveTo>
                    <a:pt x="184214"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08" name="Google Shape;1108;p50"/>
            <p:cNvSpPr/>
            <p:nvPr/>
          </p:nvSpPr>
          <p:spPr>
            <a:xfrm>
              <a:off x="10506480" y="3811572"/>
              <a:ext cx="83200" cy="101150"/>
            </a:xfrm>
            <a:custGeom>
              <a:avLst/>
              <a:gdLst/>
              <a:ahLst/>
              <a:cxnLst/>
              <a:rect l="l" t="t" r="r" b="b"/>
              <a:pathLst>
                <a:path w="184213" h="160496" extrusionOk="0">
                  <a:moveTo>
                    <a:pt x="184214"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09" name="Google Shape;1109;p50"/>
            <p:cNvSpPr/>
            <p:nvPr/>
          </p:nvSpPr>
          <p:spPr>
            <a:xfrm>
              <a:off x="10963375" y="3811572"/>
              <a:ext cx="83200" cy="101150"/>
            </a:xfrm>
            <a:custGeom>
              <a:avLst/>
              <a:gdLst/>
              <a:ahLst/>
              <a:cxnLst/>
              <a:rect l="l" t="t" r="r" b="b"/>
              <a:pathLst>
                <a:path w="184213" h="160496" extrusionOk="0">
                  <a:moveTo>
                    <a:pt x="184213"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10" name="Google Shape;1110;p50"/>
            <p:cNvSpPr/>
            <p:nvPr/>
          </p:nvSpPr>
          <p:spPr>
            <a:xfrm>
              <a:off x="11420270" y="3811572"/>
              <a:ext cx="83200" cy="101150"/>
            </a:xfrm>
            <a:custGeom>
              <a:avLst/>
              <a:gdLst/>
              <a:ahLst/>
              <a:cxnLst/>
              <a:rect l="l" t="t" r="r" b="b"/>
              <a:pathLst>
                <a:path w="184213" h="160496" extrusionOk="0">
                  <a:moveTo>
                    <a:pt x="184213"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11" name="Google Shape;1111;p50"/>
            <p:cNvSpPr/>
            <p:nvPr/>
          </p:nvSpPr>
          <p:spPr>
            <a:xfrm>
              <a:off x="11877175" y="3811572"/>
              <a:ext cx="83240" cy="101150"/>
            </a:xfrm>
            <a:custGeom>
              <a:avLst/>
              <a:gdLst/>
              <a:ahLst/>
              <a:cxnLst/>
              <a:rect l="l" t="t" r="r" b="b"/>
              <a:pathLst>
                <a:path w="184308" h="160496" extrusionOk="0">
                  <a:moveTo>
                    <a:pt x="184309"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12" name="Google Shape;1112;p50"/>
            <p:cNvSpPr/>
            <p:nvPr/>
          </p:nvSpPr>
          <p:spPr>
            <a:xfrm>
              <a:off x="12100277" y="4034684"/>
              <a:ext cx="83200" cy="101150"/>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13" name="Google Shape;1113;p50"/>
            <p:cNvSpPr/>
            <p:nvPr/>
          </p:nvSpPr>
          <p:spPr>
            <a:xfrm>
              <a:off x="11643382" y="4034684"/>
              <a:ext cx="83200" cy="101150"/>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14" name="Google Shape;1114;p50"/>
            <p:cNvSpPr/>
            <p:nvPr/>
          </p:nvSpPr>
          <p:spPr>
            <a:xfrm>
              <a:off x="11186488" y="4034684"/>
              <a:ext cx="83200" cy="101150"/>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15" name="Google Shape;1115;p50"/>
            <p:cNvSpPr/>
            <p:nvPr/>
          </p:nvSpPr>
          <p:spPr>
            <a:xfrm>
              <a:off x="10729593" y="4034684"/>
              <a:ext cx="83200" cy="101150"/>
            </a:xfrm>
            <a:custGeom>
              <a:avLst/>
              <a:gdLst/>
              <a:ahLst/>
              <a:cxnLst/>
              <a:rect l="l" t="t" r="r" b="b"/>
              <a:pathLst>
                <a:path w="184213" h="160496" extrusionOk="0">
                  <a:moveTo>
                    <a:pt x="0" y="0"/>
                  </a:moveTo>
                  <a:lnTo>
                    <a:pt x="184214"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16" name="Google Shape;1116;p50"/>
            <p:cNvSpPr/>
            <p:nvPr/>
          </p:nvSpPr>
          <p:spPr>
            <a:xfrm>
              <a:off x="10272699" y="4034684"/>
              <a:ext cx="83200" cy="101150"/>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17" name="Google Shape;1117;p50"/>
            <p:cNvSpPr/>
            <p:nvPr/>
          </p:nvSpPr>
          <p:spPr>
            <a:xfrm>
              <a:off x="9815803" y="4034684"/>
              <a:ext cx="83200" cy="101150"/>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18" name="Google Shape;1118;p50"/>
            <p:cNvSpPr/>
            <p:nvPr/>
          </p:nvSpPr>
          <p:spPr>
            <a:xfrm>
              <a:off x="9592691" y="4257798"/>
              <a:ext cx="83200" cy="101150"/>
            </a:xfrm>
            <a:custGeom>
              <a:avLst/>
              <a:gdLst/>
              <a:ahLst/>
              <a:cxnLst/>
              <a:rect l="l" t="t" r="r" b="b"/>
              <a:pathLst>
                <a:path w="184213" h="160496" extrusionOk="0">
                  <a:moveTo>
                    <a:pt x="184214"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19" name="Google Shape;1119;p50"/>
            <p:cNvSpPr/>
            <p:nvPr/>
          </p:nvSpPr>
          <p:spPr>
            <a:xfrm>
              <a:off x="10049586" y="4257798"/>
              <a:ext cx="83200" cy="101150"/>
            </a:xfrm>
            <a:custGeom>
              <a:avLst/>
              <a:gdLst/>
              <a:ahLst/>
              <a:cxnLst/>
              <a:rect l="l" t="t" r="r" b="b"/>
              <a:pathLst>
                <a:path w="184213" h="160496" extrusionOk="0">
                  <a:moveTo>
                    <a:pt x="184214"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20" name="Google Shape;1120;p50"/>
            <p:cNvSpPr/>
            <p:nvPr/>
          </p:nvSpPr>
          <p:spPr>
            <a:xfrm>
              <a:off x="10506480" y="4257798"/>
              <a:ext cx="83200" cy="101150"/>
            </a:xfrm>
            <a:custGeom>
              <a:avLst/>
              <a:gdLst/>
              <a:ahLst/>
              <a:cxnLst/>
              <a:rect l="l" t="t" r="r" b="b"/>
              <a:pathLst>
                <a:path w="184213" h="160496" extrusionOk="0">
                  <a:moveTo>
                    <a:pt x="184214"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21" name="Google Shape;1121;p50"/>
            <p:cNvSpPr/>
            <p:nvPr/>
          </p:nvSpPr>
          <p:spPr>
            <a:xfrm>
              <a:off x="10963375" y="4257798"/>
              <a:ext cx="83200" cy="101150"/>
            </a:xfrm>
            <a:custGeom>
              <a:avLst/>
              <a:gdLst/>
              <a:ahLst/>
              <a:cxnLst/>
              <a:rect l="l" t="t" r="r" b="b"/>
              <a:pathLst>
                <a:path w="184213" h="160496" extrusionOk="0">
                  <a:moveTo>
                    <a:pt x="184213"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22" name="Google Shape;1122;p50"/>
            <p:cNvSpPr/>
            <p:nvPr/>
          </p:nvSpPr>
          <p:spPr>
            <a:xfrm>
              <a:off x="11420270" y="4257798"/>
              <a:ext cx="83200" cy="101150"/>
            </a:xfrm>
            <a:custGeom>
              <a:avLst/>
              <a:gdLst/>
              <a:ahLst/>
              <a:cxnLst/>
              <a:rect l="l" t="t" r="r" b="b"/>
              <a:pathLst>
                <a:path w="184213" h="160496" extrusionOk="0">
                  <a:moveTo>
                    <a:pt x="184213"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23" name="Google Shape;1123;p50"/>
            <p:cNvSpPr/>
            <p:nvPr/>
          </p:nvSpPr>
          <p:spPr>
            <a:xfrm>
              <a:off x="11877175" y="4257798"/>
              <a:ext cx="83240" cy="101150"/>
            </a:xfrm>
            <a:custGeom>
              <a:avLst/>
              <a:gdLst/>
              <a:ahLst/>
              <a:cxnLst/>
              <a:rect l="l" t="t" r="r" b="b"/>
              <a:pathLst>
                <a:path w="184308" h="160496" extrusionOk="0">
                  <a:moveTo>
                    <a:pt x="184309"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24" name="Google Shape;1124;p50"/>
            <p:cNvSpPr/>
            <p:nvPr/>
          </p:nvSpPr>
          <p:spPr>
            <a:xfrm>
              <a:off x="12100277" y="4480911"/>
              <a:ext cx="83200" cy="101150"/>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25" name="Google Shape;1125;p50"/>
            <p:cNvSpPr/>
            <p:nvPr/>
          </p:nvSpPr>
          <p:spPr>
            <a:xfrm>
              <a:off x="11643382" y="4480911"/>
              <a:ext cx="83200" cy="101150"/>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26" name="Google Shape;1126;p50"/>
            <p:cNvSpPr/>
            <p:nvPr/>
          </p:nvSpPr>
          <p:spPr>
            <a:xfrm>
              <a:off x="11186488" y="4480911"/>
              <a:ext cx="83200" cy="101150"/>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27" name="Google Shape;1127;p50"/>
            <p:cNvSpPr/>
            <p:nvPr/>
          </p:nvSpPr>
          <p:spPr>
            <a:xfrm>
              <a:off x="10729593" y="4480911"/>
              <a:ext cx="83200" cy="101150"/>
            </a:xfrm>
            <a:custGeom>
              <a:avLst/>
              <a:gdLst/>
              <a:ahLst/>
              <a:cxnLst/>
              <a:rect l="l" t="t" r="r" b="b"/>
              <a:pathLst>
                <a:path w="184213" h="160496" extrusionOk="0">
                  <a:moveTo>
                    <a:pt x="0" y="0"/>
                  </a:moveTo>
                  <a:lnTo>
                    <a:pt x="184214"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28" name="Google Shape;1128;p50"/>
            <p:cNvSpPr/>
            <p:nvPr/>
          </p:nvSpPr>
          <p:spPr>
            <a:xfrm>
              <a:off x="10272699" y="4480911"/>
              <a:ext cx="83200" cy="101150"/>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29" name="Google Shape;1129;p50"/>
            <p:cNvSpPr/>
            <p:nvPr/>
          </p:nvSpPr>
          <p:spPr>
            <a:xfrm>
              <a:off x="9815803" y="4480911"/>
              <a:ext cx="83200" cy="101150"/>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30" name="Google Shape;1130;p50"/>
            <p:cNvSpPr/>
            <p:nvPr/>
          </p:nvSpPr>
          <p:spPr>
            <a:xfrm>
              <a:off x="9592691" y="4704024"/>
              <a:ext cx="83200" cy="101150"/>
            </a:xfrm>
            <a:custGeom>
              <a:avLst/>
              <a:gdLst/>
              <a:ahLst/>
              <a:cxnLst/>
              <a:rect l="l" t="t" r="r" b="b"/>
              <a:pathLst>
                <a:path w="184213" h="160496" extrusionOk="0">
                  <a:moveTo>
                    <a:pt x="184214"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31" name="Google Shape;1131;p50"/>
            <p:cNvSpPr/>
            <p:nvPr/>
          </p:nvSpPr>
          <p:spPr>
            <a:xfrm>
              <a:off x="10049586" y="4704024"/>
              <a:ext cx="83200" cy="101150"/>
            </a:xfrm>
            <a:custGeom>
              <a:avLst/>
              <a:gdLst/>
              <a:ahLst/>
              <a:cxnLst/>
              <a:rect l="l" t="t" r="r" b="b"/>
              <a:pathLst>
                <a:path w="184213" h="160496" extrusionOk="0">
                  <a:moveTo>
                    <a:pt x="184214"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32" name="Google Shape;1132;p50"/>
            <p:cNvSpPr/>
            <p:nvPr/>
          </p:nvSpPr>
          <p:spPr>
            <a:xfrm>
              <a:off x="10506480" y="4704024"/>
              <a:ext cx="83200" cy="101150"/>
            </a:xfrm>
            <a:custGeom>
              <a:avLst/>
              <a:gdLst/>
              <a:ahLst/>
              <a:cxnLst/>
              <a:rect l="l" t="t" r="r" b="b"/>
              <a:pathLst>
                <a:path w="184213" h="160496" extrusionOk="0">
                  <a:moveTo>
                    <a:pt x="184214"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33" name="Google Shape;1133;p50"/>
            <p:cNvSpPr/>
            <p:nvPr/>
          </p:nvSpPr>
          <p:spPr>
            <a:xfrm>
              <a:off x="10963375" y="4704024"/>
              <a:ext cx="83200" cy="101150"/>
            </a:xfrm>
            <a:custGeom>
              <a:avLst/>
              <a:gdLst/>
              <a:ahLst/>
              <a:cxnLst/>
              <a:rect l="l" t="t" r="r" b="b"/>
              <a:pathLst>
                <a:path w="184213" h="160496" extrusionOk="0">
                  <a:moveTo>
                    <a:pt x="184213"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34" name="Google Shape;1134;p50"/>
            <p:cNvSpPr/>
            <p:nvPr/>
          </p:nvSpPr>
          <p:spPr>
            <a:xfrm>
              <a:off x="11420270" y="4704024"/>
              <a:ext cx="83200" cy="101150"/>
            </a:xfrm>
            <a:custGeom>
              <a:avLst/>
              <a:gdLst/>
              <a:ahLst/>
              <a:cxnLst/>
              <a:rect l="l" t="t" r="r" b="b"/>
              <a:pathLst>
                <a:path w="184213" h="160496" extrusionOk="0">
                  <a:moveTo>
                    <a:pt x="184213"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35" name="Google Shape;1135;p50"/>
            <p:cNvSpPr/>
            <p:nvPr/>
          </p:nvSpPr>
          <p:spPr>
            <a:xfrm>
              <a:off x="11877175" y="4704024"/>
              <a:ext cx="83240" cy="101150"/>
            </a:xfrm>
            <a:custGeom>
              <a:avLst/>
              <a:gdLst/>
              <a:ahLst/>
              <a:cxnLst/>
              <a:rect l="l" t="t" r="r" b="b"/>
              <a:pathLst>
                <a:path w="184308" h="160496" extrusionOk="0">
                  <a:moveTo>
                    <a:pt x="184309"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36" name="Google Shape;1136;p50"/>
            <p:cNvSpPr/>
            <p:nvPr/>
          </p:nvSpPr>
          <p:spPr>
            <a:xfrm>
              <a:off x="12100277" y="4927137"/>
              <a:ext cx="83200" cy="101150"/>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37" name="Google Shape;1137;p50"/>
            <p:cNvSpPr/>
            <p:nvPr/>
          </p:nvSpPr>
          <p:spPr>
            <a:xfrm>
              <a:off x="11643382" y="4927137"/>
              <a:ext cx="83200" cy="101150"/>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38" name="Google Shape;1138;p50"/>
            <p:cNvSpPr/>
            <p:nvPr/>
          </p:nvSpPr>
          <p:spPr>
            <a:xfrm>
              <a:off x="11186488" y="4927137"/>
              <a:ext cx="83200" cy="101150"/>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39" name="Google Shape;1139;p50"/>
            <p:cNvSpPr/>
            <p:nvPr/>
          </p:nvSpPr>
          <p:spPr>
            <a:xfrm>
              <a:off x="10729593" y="4927137"/>
              <a:ext cx="83200" cy="101150"/>
            </a:xfrm>
            <a:custGeom>
              <a:avLst/>
              <a:gdLst/>
              <a:ahLst/>
              <a:cxnLst/>
              <a:rect l="l" t="t" r="r" b="b"/>
              <a:pathLst>
                <a:path w="184213" h="160496" extrusionOk="0">
                  <a:moveTo>
                    <a:pt x="0" y="0"/>
                  </a:moveTo>
                  <a:lnTo>
                    <a:pt x="184214"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40" name="Google Shape;1140;p50"/>
            <p:cNvSpPr/>
            <p:nvPr/>
          </p:nvSpPr>
          <p:spPr>
            <a:xfrm>
              <a:off x="10272699" y="4927137"/>
              <a:ext cx="83200" cy="101150"/>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41" name="Google Shape;1141;p50"/>
            <p:cNvSpPr/>
            <p:nvPr/>
          </p:nvSpPr>
          <p:spPr>
            <a:xfrm>
              <a:off x="9815803" y="4927137"/>
              <a:ext cx="83200" cy="101150"/>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42" name="Google Shape;1142;p50"/>
            <p:cNvSpPr/>
            <p:nvPr/>
          </p:nvSpPr>
          <p:spPr>
            <a:xfrm>
              <a:off x="9592691" y="5150250"/>
              <a:ext cx="83200" cy="101150"/>
            </a:xfrm>
            <a:custGeom>
              <a:avLst/>
              <a:gdLst/>
              <a:ahLst/>
              <a:cxnLst/>
              <a:rect l="l" t="t" r="r" b="b"/>
              <a:pathLst>
                <a:path w="184213" h="160496" extrusionOk="0">
                  <a:moveTo>
                    <a:pt x="184214"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43" name="Google Shape;1143;p50"/>
            <p:cNvSpPr/>
            <p:nvPr/>
          </p:nvSpPr>
          <p:spPr>
            <a:xfrm>
              <a:off x="10049586" y="5150250"/>
              <a:ext cx="83200" cy="101150"/>
            </a:xfrm>
            <a:custGeom>
              <a:avLst/>
              <a:gdLst/>
              <a:ahLst/>
              <a:cxnLst/>
              <a:rect l="l" t="t" r="r" b="b"/>
              <a:pathLst>
                <a:path w="184213" h="160496" extrusionOk="0">
                  <a:moveTo>
                    <a:pt x="184214"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44" name="Google Shape;1144;p50"/>
            <p:cNvSpPr/>
            <p:nvPr/>
          </p:nvSpPr>
          <p:spPr>
            <a:xfrm>
              <a:off x="10506480" y="5150250"/>
              <a:ext cx="83200" cy="101150"/>
            </a:xfrm>
            <a:custGeom>
              <a:avLst/>
              <a:gdLst/>
              <a:ahLst/>
              <a:cxnLst/>
              <a:rect l="l" t="t" r="r" b="b"/>
              <a:pathLst>
                <a:path w="184213" h="160496" extrusionOk="0">
                  <a:moveTo>
                    <a:pt x="184214"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45" name="Google Shape;1145;p50"/>
            <p:cNvSpPr/>
            <p:nvPr/>
          </p:nvSpPr>
          <p:spPr>
            <a:xfrm>
              <a:off x="10963375" y="5150250"/>
              <a:ext cx="83200" cy="101150"/>
            </a:xfrm>
            <a:custGeom>
              <a:avLst/>
              <a:gdLst/>
              <a:ahLst/>
              <a:cxnLst/>
              <a:rect l="l" t="t" r="r" b="b"/>
              <a:pathLst>
                <a:path w="184213" h="160496" extrusionOk="0">
                  <a:moveTo>
                    <a:pt x="184213"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46" name="Google Shape;1146;p50"/>
            <p:cNvSpPr/>
            <p:nvPr/>
          </p:nvSpPr>
          <p:spPr>
            <a:xfrm>
              <a:off x="11420270" y="5150250"/>
              <a:ext cx="83200" cy="101150"/>
            </a:xfrm>
            <a:custGeom>
              <a:avLst/>
              <a:gdLst/>
              <a:ahLst/>
              <a:cxnLst/>
              <a:rect l="l" t="t" r="r" b="b"/>
              <a:pathLst>
                <a:path w="184213" h="160496" extrusionOk="0">
                  <a:moveTo>
                    <a:pt x="184213"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47" name="Google Shape;1147;p50"/>
            <p:cNvSpPr/>
            <p:nvPr/>
          </p:nvSpPr>
          <p:spPr>
            <a:xfrm>
              <a:off x="11877175" y="5150250"/>
              <a:ext cx="83240" cy="101150"/>
            </a:xfrm>
            <a:custGeom>
              <a:avLst/>
              <a:gdLst/>
              <a:ahLst/>
              <a:cxnLst/>
              <a:rect l="l" t="t" r="r" b="b"/>
              <a:pathLst>
                <a:path w="184308" h="160496" extrusionOk="0">
                  <a:moveTo>
                    <a:pt x="184309"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48" name="Google Shape;1148;p50"/>
            <p:cNvSpPr/>
            <p:nvPr/>
          </p:nvSpPr>
          <p:spPr>
            <a:xfrm>
              <a:off x="12100277" y="5373379"/>
              <a:ext cx="83200" cy="101210"/>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49" name="Google Shape;1149;p50"/>
            <p:cNvSpPr/>
            <p:nvPr/>
          </p:nvSpPr>
          <p:spPr>
            <a:xfrm>
              <a:off x="11643382" y="5373379"/>
              <a:ext cx="83200" cy="101210"/>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50" name="Google Shape;1150;p50"/>
            <p:cNvSpPr/>
            <p:nvPr/>
          </p:nvSpPr>
          <p:spPr>
            <a:xfrm>
              <a:off x="11186488" y="5373379"/>
              <a:ext cx="83200" cy="101210"/>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51" name="Google Shape;1151;p50"/>
            <p:cNvSpPr/>
            <p:nvPr/>
          </p:nvSpPr>
          <p:spPr>
            <a:xfrm>
              <a:off x="10729593" y="5373379"/>
              <a:ext cx="83200" cy="101210"/>
            </a:xfrm>
            <a:custGeom>
              <a:avLst/>
              <a:gdLst/>
              <a:ahLst/>
              <a:cxnLst/>
              <a:rect l="l" t="t" r="r" b="b"/>
              <a:pathLst>
                <a:path w="184213" h="160591" extrusionOk="0">
                  <a:moveTo>
                    <a:pt x="0" y="0"/>
                  </a:moveTo>
                  <a:lnTo>
                    <a:pt x="184214"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52" name="Google Shape;1152;p50"/>
            <p:cNvSpPr/>
            <p:nvPr/>
          </p:nvSpPr>
          <p:spPr>
            <a:xfrm>
              <a:off x="10272699" y="5373379"/>
              <a:ext cx="83200" cy="101210"/>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53" name="Google Shape;1153;p50"/>
            <p:cNvSpPr/>
            <p:nvPr/>
          </p:nvSpPr>
          <p:spPr>
            <a:xfrm>
              <a:off x="9815803" y="5373379"/>
              <a:ext cx="83200" cy="101210"/>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54" name="Google Shape;1154;p50"/>
            <p:cNvSpPr/>
            <p:nvPr/>
          </p:nvSpPr>
          <p:spPr>
            <a:xfrm>
              <a:off x="9592691" y="5596565"/>
              <a:ext cx="83200" cy="101150"/>
            </a:xfrm>
            <a:custGeom>
              <a:avLst/>
              <a:gdLst/>
              <a:ahLst/>
              <a:cxnLst/>
              <a:rect l="l" t="t" r="r" b="b"/>
              <a:pathLst>
                <a:path w="184213" h="160496" extrusionOk="0">
                  <a:moveTo>
                    <a:pt x="184214"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55" name="Google Shape;1155;p50"/>
            <p:cNvSpPr/>
            <p:nvPr/>
          </p:nvSpPr>
          <p:spPr>
            <a:xfrm>
              <a:off x="10049586" y="5596565"/>
              <a:ext cx="83200" cy="101150"/>
            </a:xfrm>
            <a:custGeom>
              <a:avLst/>
              <a:gdLst/>
              <a:ahLst/>
              <a:cxnLst/>
              <a:rect l="l" t="t" r="r" b="b"/>
              <a:pathLst>
                <a:path w="184213" h="160496" extrusionOk="0">
                  <a:moveTo>
                    <a:pt x="184214"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56" name="Google Shape;1156;p50"/>
            <p:cNvSpPr/>
            <p:nvPr/>
          </p:nvSpPr>
          <p:spPr>
            <a:xfrm>
              <a:off x="10506480" y="5596565"/>
              <a:ext cx="83200" cy="101150"/>
            </a:xfrm>
            <a:custGeom>
              <a:avLst/>
              <a:gdLst/>
              <a:ahLst/>
              <a:cxnLst/>
              <a:rect l="l" t="t" r="r" b="b"/>
              <a:pathLst>
                <a:path w="184213" h="160496" extrusionOk="0">
                  <a:moveTo>
                    <a:pt x="184214"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57" name="Google Shape;1157;p50"/>
            <p:cNvSpPr/>
            <p:nvPr/>
          </p:nvSpPr>
          <p:spPr>
            <a:xfrm>
              <a:off x="10963375" y="5596565"/>
              <a:ext cx="83200" cy="101150"/>
            </a:xfrm>
            <a:custGeom>
              <a:avLst/>
              <a:gdLst/>
              <a:ahLst/>
              <a:cxnLst/>
              <a:rect l="l" t="t" r="r" b="b"/>
              <a:pathLst>
                <a:path w="184213" h="160496" extrusionOk="0">
                  <a:moveTo>
                    <a:pt x="184213"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58" name="Google Shape;1158;p50"/>
            <p:cNvSpPr/>
            <p:nvPr/>
          </p:nvSpPr>
          <p:spPr>
            <a:xfrm>
              <a:off x="11420270" y="5596565"/>
              <a:ext cx="83200" cy="101150"/>
            </a:xfrm>
            <a:custGeom>
              <a:avLst/>
              <a:gdLst/>
              <a:ahLst/>
              <a:cxnLst/>
              <a:rect l="l" t="t" r="r" b="b"/>
              <a:pathLst>
                <a:path w="184213" h="160496" extrusionOk="0">
                  <a:moveTo>
                    <a:pt x="184213"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59" name="Google Shape;1159;p50"/>
            <p:cNvSpPr/>
            <p:nvPr/>
          </p:nvSpPr>
          <p:spPr>
            <a:xfrm>
              <a:off x="11877175" y="5596565"/>
              <a:ext cx="83240" cy="101150"/>
            </a:xfrm>
            <a:custGeom>
              <a:avLst/>
              <a:gdLst/>
              <a:ahLst/>
              <a:cxnLst/>
              <a:rect l="l" t="t" r="r" b="b"/>
              <a:pathLst>
                <a:path w="184308" h="160496" extrusionOk="0">
                  <a:moveTo>
                    <a:pt x="184309"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60" name="Google Shape;1160;p50"/>
            <p:cNvSpPr/>
            <p:nvPr/>
          </p:nvSpPr>
          <p:spPr>
            <a:xfrm>
              <a:off x="12100277" y="5819678"/>
              <a:ext cx="83200" cy="101150"/>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61" name="Google Shape;1161;p50"/>
            <p:cNvSpPr/>
            <p:nvPr/>
          </p:nvSpPr>
          <p:spPr>
            <a:xfrm>
              <a:off x="11643382" y="5819678"/>
              <a:ext cx="83200" cy="101150"/>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62" name="Google Shape;1162;p50"/>
            <p:cNvSpPr/>
            <p:nvPr/>
          </p:nvSpPr>
          <p:spPr>
            <a:xfrm>
              <a:off x="11186488" y="5819678"/>
              <a:ext cx="83200" cy="101150"/>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63" name="Google Shape;1163;p50"/>
            <p:cNvSpPr/>
            <p:nvPr/>
          </p:nvSpPr>
          <p:spPr>
            <a:xfrm>
              <a:off x="10729593" y="5819678"/>
              <a:ext cx="83200" cy="101150"/>
            </a:xfrm>
            <a:custGeom>
              <a:avLst/>
              <a:gdLst/>
              <a:ahLst/>
              <a:cxnLst/>
              <a:rect l="l" t="t" r="r" b="b"/>
              <a:pathLst>
                <a:path w="184213" h="160496" extrusionOk="0">
                  <a:moveTo>
                    <a:pt x="0" y="0"/>
                  </a:moveTo>
                  <a:lnTo>
                    <a:pt x="184214"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64" name="Google Shape;1164;p50"/>
            <p:cNvSpPr/>
            <p:nvPr/>
          </p:nvSpPr>
          <p:spPr>
            <a:xfrm>
              <a:off x="10272699" y="5819678"/>
              <a:ext cx="83200" cy="101150"/>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65" name="Google Shape;1165;p50"/>
            <p:cNvSpPr/>
            <p:nvPr/>
          </p:nvSpPr>
          <p:spPr>
            <a:xfrm>
              <a:off x="9815803" y="5819678"/>
              <a:ext cx="83200" cy="101150"/>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66" name="Google Shape;1166;p50"/>
            <p:cNvSpPr/>
            <p:nvPr/>
          </p:nvSpPr>
          <p:spPr>
            <a:xfrm>
              <a:off x="9592691" y="6042791"/>
              <a:ext cx="83200" cy="101150"/>
            </a:xfrm>
            <a:custGeom>
              <a:avLst/>
              <a:gdLst/>
              <a:ahLst/>
              <a:cxnLst/>
              <a:rect l="l" t="t" r="r" b="b"/>
              <a:pathLst>
                <a:path w="184213" h="160496" extrusionOk="0">
                  <a:moveTo>
                    <a:pt x="184214"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67" name="Google Shape;1167;p50"/>
            <p:cNvSpPr/>
            <p:nvPr/>
          </p:nvSpPr>
          <p:spPr>
            <a:xfrm>
              <a:off x="10049586" y="6042791"/>
              <a:ext cx="83200" cy="101150"/>
            </a:xfrm>
            <a:custGeom>
              <a:avLst/>
              <a:gdLst/>
              <a:ahLst/>
              <a:cxnLst/>
              <a:rect l="l" t="t" r="r" b="b"/>
              <a:pathLst>
                <a:path w="184213" h="160496" extrusionOk="0">
                  <a:moveTo>
                    <a:pt x="184214"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68" name="Google Shape;1168;p50"/>
            <p:cNvSpPr/>
            <p:nvPr/>
          </p:nvSpPr>
          <p:spPr>
            <a:xfrm>
              <a:off x="10506480" y="6042791"/>
              <a:ext cx="83200" cy="101150"/>
            </a:xfrm>
            <a:custGeom>
              <a:avLst/>
              <a:gdLst/>
              <a:ahLst/>
              <a:cxnLst/>
              <a:rect l="l" t="t" r="r" b="b"/>
              <a:pathLst>
                <a:path w="184213" h="160496" extrusionOk="0">
                  <a:moveTo>
                    <a:pt x="184214"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69" name="Google Shape;1169;p50"/>
            <p:cNvSpPr/>
            <p:nvPr/>
          </p:nvSpPr>
          <p:spPr>
            <a:xfrm>
              <a:off x="10963375" y="6042791"/>
              <a:ext cx="83200" cy="101150"/>
            </a:xfrm>
            <a:custGeom>
              <a:avLst/>
              <a:gdLst/>
              <a:ahLst/>
              <a:cxnLst/>
              <a:rect l="l" t="t" r="r" b="b"/>
              <a:pathLst>
                <a:path w="184213" h="160496" extrusionOk="0">
                  <a:moveTo>
                    <a:pt x="184213"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70" name="Google Shape;1170;p50"/>
            <p:cNvSpPr/>
            <p:nvPr/>
          </p:nvSpPr>
          <p:spPr>
            <a:xfrm>
              <a:off x="11420270" y="6042791"/>
              <a:ext cx="83200" cy="101150"/>
            </a:xfrm>
            <a:custGeom>
              <a:avLst/>
              <a:gdLst/>
              <a:ahLst/>
              <a:cxnLst/>
              <a:rect l="l" t="t" r="r" b="b"/>
              <a:pathLst>
                <a:path w="184213" h="160496" extrusionOk="0">
                  <a:moveTo>
                    <a:pt x="184213"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71" name="Google Shape;1171;p50"/>
            <p:cNvSpPr/>
            <p:nvPr/>
          </p:nvSpPr>
          <p:spPr>
            <a:xfrm>
              <a:off x="11877175" y="6042791"/>
              <a:ext cx="83240" cy="101150"/>
            </a:xfrm>
            <a:custGeom>
              <a:avLst/>
              <a:gdLst/>
              <a:ahLst/>
              <a:cxnLst/>
              <a:rect l="l" t="t" r="r" b="b"/>
              <a:pathLst>
                <a:path w="184308" h="160496" extrusionOk="0">
                  <a:moveTo>
                    <a:pt x="184309"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72" name="Google Shape;1172;p50"/>
            <p:cNvSpPr/>
            <p:nvPr/>
          </p:nvSpPr>
          <p:spPr>
            <a:xfrm>
              <a:off x="12100277" y="6265904"/>
              <a:ext cx="83200" cy="101150"/>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73" name="Google Shape;1173;p50"/>
            <p:cNvSpPr/>
            <p:nvPr/>
          </p:nvSpPr>
          <p:spPr>
            <a:xfrm>
              <a:off x="11643382" y="6265904"/>
              <a:ext cx="83200" cy="101150"/>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74" name="Google Shape;1174;p50"/>
            <p:cNvSpPr/>
            <p:nvPr/>
          </p:nvSpPr>
          <p:spPr>
            <a:xfrm>
              <a:off x="11186488" y="6265904"/>
              <a:ext cx="83200" cy="101150"/>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75" name="Google Shape;1175;p50"/>
            <p:cNvSpPr/>
            <p:nvPr/>
          </p:nvSpPr>
          <p:spPr>
            <a:xfrm>
              <a:off x="10729593" y="6265904"/>
              <a:ext cx="83200" cy="101150"/>
            </a:xfrm>
            <a:custGeom>
              <a:avLst/>
              <a:gdLst/>
              <a:ahLst/>
              <a:cxnLst/>
              <a:rect l="l" t="t" r="r" b="b"/>
              <a:pathLst>
                <a:path w="184213" h="160496" extrusionOk="0">
                  <a:moveTo>
                    <a:pt x="0" y="0"/>
                  </a:moveTo>
                  <a:lnTo>
                    <a:pt x="184214"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76" name="Google Shape;1176;p50"/>
            <p:cNvSpPr/>
            <p:nvPr/>
          </p:nvSpPr>
          <p:spPr>
            <a:xfrm>
              <a:off x="10272699" y="6265904"/>
              <a:ext cx="83200" cy="101150"/>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77" name="Google Shape;1177;p50"/>
            <p:cNvSpPr/>
            <p:nvPr/>
          </p:nvSpPr>
          <p:spPr>
            <a:xfrm>
              <a:off x="9815803" y="6265904"/>
              <a:ext cx="83200" cy="101150"/>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78" name="Google Shape;1178;p50"/>
            <p:cNvSpPr/>
            <p:nvPr/>
          </p:nvSpPr>
          <p:spPr>
            <a:xfrm>
              <a:off x="9592691" y="6489032"/>
              <a:ext cx="83200" cy="101210"/>
            </a:xfrm>
            <a:custGeom>
              <a:avLst/>
              <a:gdLst/>
              <a:ahLst/>
              <a:cxnLst/>
              <a:rect l="l" t="t" r="r" b="b"/>
              <a:pathLst>
                <a:path w="184213" h="160591" extrusionOk="0">
                  <a:moveTo>
                    <a:pt x="184214"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79" name="Google Shape;1179;p50"/>
            <p:cNvSpPr/>
            <p:nvPr/>
          </p:nvSpPr>
          <p:spPr>
            <a:xfrm>
              <a:off x="10049586" y="6489032"/>
              <a:ext cx="83200" cy="101210"/>
            </a:xfrm>
            <a:custGeom>
              <a:avLst/>
              <a:gdLst/>
              <a:ahLst/>
              <a:cxnLst/>
              <a:rect l="l" t="t" r="r" b="b"/>
              <a:pathLst>
                <a:path w="184213" h="160591" extrusionOk="0">
                  <a:moveTo>
                    <a:pt x="184214"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80" name="Google Shape;1180;p50"/>
            <p:cNvSpPr/>
            <p:nvPr/>
          </p:nvSpPr>
          <p:spPr>
            <a:xfrm>
              <a:off x="10506480" y="6489032"/>
              <a:ext cx="83200" cy="101210"/>
            </a:xfrm>
            <a:custGeom>
              <a:avLst/>
              <a:gdLst/>
              <a:ahLst/>
              <a:cxnLst/>
              <a:rect l="l" t="t" r="r" b="b"/>
              <a:pathLst>
                <a:path w="184213" h="160591" extrusionOk="0">
                  <a:moveTo>
                    <a:pt x="184214"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81" name="Google Shape;1181;p50"/>
            <p:cNvSpPr/>
            <p:nvPr/>
          </p:nvSpPr>
          <p:spPr>
            <a:xfrm>
              <a:off x="10963375" y="6489032"/>
              <a:ext cx="83200" cy="101210"/>
            </a:xfrm>
            <a:custGeom>
              <a:avLst/>
              <a:gdLst/>
              <a:ahLst/>
              <a:cxnLst/>
              <a:rect l="l" t="t" r="r" b="b"/>
              <a:pathLst>
                <a:path w="184213" h="160591" extrusionOk="0">
                  <a:moveTo>
                    <a:pt x="184213"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82" name="Google Shape;1182;p50"/>
            <p:cNvSpPr/>
            <p:nvPr/>
          </p:nvSpPr>
          <p:spPr>
            <a:xfrm>
              <a:off x="11420270" y="6489032"/>
              <a:ext cx="83200" cy="101210"/>
            </a:xfrm>
            <a:custGeom>
              <a:avLst/>
              <a:gdLst/>
              <a:ahLst/>
              <a:cxnLst/>
              <a:rect l="l" t="t" r="r" b="b"/>
              <a:pathLst>
                <a:path w="184213" h="160591" extrusionOk="0">
                  <a:moveTo>
                    <a:pt x="184213"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83" name="Google Shape;1183;p50"/>
            <p:cNvSpPr/>
            <p:nvPr/>
          </p:nvSpPr>
          <p:spPr>
            <a:xfrm>
              <a:off x="11877174" y="6489032"/>
              <a:ext cx="83242" cy="101210"/>
            </a:xfrm>
            <a:custGeom>
              <a:avLst/>
              <a:gdLst/>
              <a:ahLst/>
              <a:cxnLst/>
              <a:rect l="l" t="t" r="r" b="b"/>
              <a:pathLst>
                <a:path w="184308" h="160591" extrusionOk="0">
                  <a:moveTo>
                    <a:pt x="184309"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84" name="Google Shape;1184;p50"/>
            <p:cNvSpPr/>
            <p:nvPr/>
          </p:nvSpPr>
          <p:spPr>
            <a:xfrm>
              <a:off x="12100277" y="6712225"/>
              <a:ext cx="83200" cy="101150"/>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85" name="Google Shape;1185;p50"/>
            <p:cNvSpPr/>
            <p:nvPr/>
          </p:nvSpPr>
          <p:spPr>
            <a:xfrm>
              <a:off x="11643382" y="6712225"/>
              <a:ext cx="83200" cy="101150"/>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86" name="Google Shape;1186;p50"/>
            <p:cNvSpPr/>
            <p:nvPr/>
          </p:nvSpPr>
          <p:spPr>
            <a:xfrm>
              <a:off x="11186488" y="6712225"/>
              <a:ext cx="83200" cy="101150"/>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87" name="Google Shape;1187;p50"/>
            <p:cNvSpPr/>
            <p:nvPr/>
          </p:nvSpPr>
          <p:spPr>
            <a:xfrm>
              <a:off x="10729593" y="6712225"/>
              <a:ext cx="83200" cy="101150"/>
            </a:xfrm>
            <a:custGeom>
              <a:avLst/>
              <a:gdLst/>
              <a:ahLst/>
              <a:cxnLst/>
              <a:rect l="l" t="t" r="r" b="b"/>
              <a:pathLst>
                <a:path w="184213" h="160496" extrusionOk="0">
                  <a:moveTo>
                    <a:pt x="0" y="0"/>
                  </a:moveTo>
                  <a:lnTo>
                    <a:pt x="184214"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88" name="Google Shape;1188;p50"/>
            <p:cNvSpPr/>
            <p:nvPr/>
          </p:nvSpPr>
          <p:spPr>
            <a:xfrm>
              <a:off x="10272699" y="6712225"/>
              <a:ext cx="83200" cy="101150"/>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89" name="Google Shape;1189;p50"/>
            <p:cNvSpPr/>
            <p:nvPr/>
          </p:nvSpPr>
          <p:spPr>
            <a:xfrm>
              <a:off x="9815803" y="6712225"/>
              <a:ext cx="83200" cy="101150"/>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90" name="Google Shape;1190;p50"/>
            <p:cNvSpPr/>
            <p:nvPr/>
          </p:nvSpPr>
          <p:spPr>
            <a:xfrm>
              <a:off x="9592691" y="2919119"/>
              <a:ext cx="83200" cy="101150"/>
            </a:xfrm>
            <a:custGeom>
              <a:avLst/>
              <a:gdLst/>
              <a:ahLst/>
              <a:cxnLst/>
              <a:rect l="l" t="t" r="r" b="b"/>
              <a:pathLst>
                <a:path w="184213" h="160496" extrusionOk="0">
                  <a:moveTo>
                    <a:pt x="184214"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91" name="Google Shape;1191;p50"/>
            <p:cNvSpPr/>
            <p:nvPr/>
          </p:nvSpPr>
          <p:spPr>
            <a:xfrm>
              <a:off x="10049586" y="2919119"/>
              <a:ext cx="83200" cy="101150"/>
            </a:xfrm>
            <a:custGeom>
              <a:avLst/>
              <a:gdLst/>
              <a:ahLst/>
              <a:cxnLst/>
              <a:rect l="l" t="t" r="r" b="b"/>
              <a:pathLst>
                <a:path w="184213" h="160496" extrusionOk="0">
                  <a:moveTo>
                    <a:pt x="184214"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92" name="Google Shape;1192;p50"/>
            <p:cNvSpPr/>
            <p:nvPr/>
          </p:nvSpPr>
          <p:spPr>
            <a:xfrm>
              <a:off x="10506480" y="2919119"/>
              <a:ext cx="83200" cy="101150"/>
            </a:xfrm>
            <a:custGeom>
              <a:avLst/>
              <a:gdLst/>
              <a:ahLst/>
              <a:cxnLst/>
              <a:rect l="l" t="t" r="r" b="b"/>
              <a:pathLst>
                <a:path w="184213" h="160496" extrusionOk="0">
                  <a:moveTo>
                    <a:pt x="184214"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93" name="Google Shape;1193;p50"/>
            <p:cNvSpPr/>
            <p:nvPr/>
          </p:nvSpPr>
          <p:spPr>
            <a:xfrm>
              <a:off x="10963375" y="2919119"/>
              <a:ext cx="83200" cy="101150"/>
            </a:xfrm>
            <a:custGeom>
              <a:avLst/>
              <a:gdLst/>
              <a:ahLst/>
              <a:cxnLst/>
              <a:rect l="l" t="t" r="r" b="b"/>
              <a:pathLst>
                <a:path w="184213" h="160496" extrusionOk="0">
                  <a:moveTo>
                    <a:pt x="184213"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94" name="Google Shape;1194;p50"/>
            <p:cNvSpPr/>
            <p:nvPr/>
          </p:nvSpPr>
          <p:spPr>
            <a:xfrm>
              <a:off x="11420270" y="2919119"/>
              <a:ext cx="83200" cy="101150"/>
            </a:xfrm>
            <a:custGeom>
              <a:avLst/>
              <a:gdLst/>
              <a:ahLst/>
              <a:cxnLst/>
              <a:rect l="l" t="t" r="r" b="b"/>
              <a:pathLst>
                <a:path w="184213" h="160496" extrusionOk="0">
                  <a:moveTo>
                    <a:pt x="184213"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95" name="Google Shape;1195;p50"/>
            <p:cNvSpPr/>
            <p:nvPr/>
          </p:nvSpPr>
          <p:spPr>
            <a:xfrm>
              <a:off x="11877175" y="2919119"/>
              <a:ext cx="83240" cy="101150"/>
            </a:xfrm>
            <a:custGeom>
              <a:avLst/>
              <a:gdLst/>
              <a:ahLst/>
              <a:cxnLst/>
              <a:rect l="l" t="t" r="r" b="b"/>
              <a:pathLst>
                <a:path w="184308" h="160496" extrusionOk="0">
                  <a:moveTo>
                    <a:pt x="184309"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96" name="Google Shape;1196;p50"/>
            <p:cNvSpPr/>
            <p:nvPr/>
          </p:nvSpPr>
          <p:spPr>
            <a:xfrm>
              <a:off x="12100277" y="3142232"/>
              <a:ext cx="83200" cy="101150"/>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97" name="Google Shape;1197;p50"/>
            <p:cNvSpPr/>
            <p:nvPr/>
          </p:nvSpPr>
          <p:spPr>
            <a:xfrm>
              <a:off x="11643382" y="3142232"/>
              <a:ext cx="83200" cy="101150"/>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98" name="Google Shape;1198;p50"/>
            <p:cNvSpPr/>
            <p:nvPr/>
          </p:nvSpPr>
          <p:spPr>
            <a:xfrm>
              <a:off x="11186488" y="3142232"/>
              <a:ext cx="83200" cy="101150"/>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99" name="Google Shape;1199;p50"/>
            <p:cNvSpPr/>
            <p:nvPr/>
          </p:nvSpPr>
          <p:spPr>
            <a:xfrm>
              <a:off x="10729593" y="3142232"/>
              <a:ext cx="83200" cy="101150"/>
            </a:xfrm>
            <a:custGeom>
              <a:avLst/>
              <a:gdLst/>
              <a:ahLst/>
              <a:cxnLst/>
              <a:rect l="l" t="t" r="r" b="b"/>
              <a:pathLst>
                <a:path w="184213" h="160496" extrusionOk="0">
                  <a:moveTo>
                    <a:pt x="0" y="0"/>
                  </a:moveTo>
                  <a:lnTo>
                    <a:pt x="184214"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00" name="Google Shape;1200;p50"/>
            <p:cNvSpPr/>
            <p:nvPr/>
          </p:nvSpPr>
          <p:spPr>
            <a:xfrm>
              <a:off x="10272699" y="3142232"/>
              <a:ext cx="83200" cy="101150"/>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01" name="Google Shape;1201;p50"/>
            <p:cNvSpPr/>
            <p:nvPr/>
          </p:nvSpPr>
          <p:spPr>
            <a:xfrm>
              <a:off x="9815803" y="3142232"/>
              <a:ext cx="83200" cy="101150"/>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02" name="Google Shape;1202;p50"/>
            <p:cNvSpPr/>
            <p:nvPr/>
          </p:nvSpPr>
          <p:spPr>
            <a:xfrm>
              <a:off x="8256628" y="3365345"/>
              <a:ext cx="83200" cy="101150"/>
            </a:xfrm>
            <a:custGeom>
              <a:avLst/>
              <a:gdLst/>
              <a:ahLst/>
              <a:cxnLst/>
              <a:rect l="l" t="t" r="r" b="b"/>
              <a:pathLst>
                <a:path w="184213" h="160496" extrusionOk="0">
                  <a:moveTo>
                    <a:pt x="184213"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03" name="Google Shape;1203;p50"/>
            <p:cNvSpPr/>
            <p:nvPr/>
          </p:nvSpPr>
          <p:spPr>
            <a:xfrm>
              <a:off x="8713523" y="3365345"/>
              <a:ext cx="83200" cy="101150"/>
            </a:xfrm>
            <a:custGeom>
              <a:avLst/>
              <a:gdLst/>
              <a:ahLst/>
              <a:cxnLst/>
              <a:rect l="l" t="t" r="r" b="b"/>
              <a:pathLst>
                <a:path w="184213" h="160496" extrusionOk="0">
                  <a:moveTo>
                    <a:pt x="184214"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04" name="Google Shape;1204;p50"/>
            <p:cNvSpPr/>
            <p:nvPr/>
          </p:nvSpPr>
          <p:spPr>
            <a:xfrm>
              <a:off x="9170417" y="3365345"/>
              <a:ext cx="83200" cy="101150"/>
            </a:xfrm>
            <a:custGeom>
              <a:avLst/>
              <a:gdLst/>
              <a:ahLst/>
              <a:cxnLst/>
              <a:rect l="l" t="t" r="r" b="b"/>
              <a:pathLst>
                <a:path w="184213" h="160496" extrusionOk="0">
                  <a:moveTo>
                    <a:pt x="184214"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05" name="Google Shape;1205;p50"/>
            <p:cNvSpPr/>
            <p:nvPr/>
          </p:nvSpPr>
          <p:spPr>
            <a:xfrm>
              <a:off x="9393529" y="3588459"/>
              <a:ext cx="83200" cy="101150"/>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06" name="Google Shape;1206;p50"/>
            <p:cNvSpPr/>
            <p:nvPr/>
          </p:nvSpPr>
          <p:spPr>
            <a:xfrm>
              <a:off x="8936635" y="3588459"/>
              <a:ext cx="83200" cy="101150"/>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07" name="Google Shape;1207;p50"/>
            <p:cNvSpPr/>
            <p:nvPr/>
          </p:nvSpPr>
          <p:spPr>
            <a:xfrm>
              <a:off x="8479740" y="3588459"/>
              <a:ext cx="83200" cy="101150"/>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08" name="Google Shape;1208;p50"/>
            <p:cNvSpPr/>
            <p:nvPr/>
          </p:nvSpPr>
          <p:spPr>
            <a:xfrm>
              <a:off x="8022783" y="3588459"/>
              <a:ext cx="83200" cy="101150"/>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09" name="Google Shape;1209;p50"/>
            <p:cNvSpPr/>
            <p:nvPr/>
          </p:nvSpPr>
          <p:spPr>
            <a:xfrm>
              <a:off x="8256628" y="3811572"/>
              <a:ext cx="83200" cy="101150"/>
            </a:xfrm>
            <a:custGeom>
              <a:avLst/>
              <a:gdLst/>
              <a:ahLst/>
              <a:cxnLst/>
              <a:rect l="l" t="t" r="r" b="b"/>
              <a:pathLst>
                <a:path w="184213" h="160496" extrusionOk="0">
                  <a:moveTo>
                    <a:pt x="184213"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10" name="Google Shape;1210;p50"/>
            <p:cNvSpPr/>
            <p:nvPr/>
          </p:nvSpPr>
          <p:spPr>
            <a:xfrm>
              <a:off x="8713523" y="3811572"/>
              <a:ext cx="83200" cy="101150"/>
            </a:xfrm>
            <a:custGeom>
              <a:avLst/>
              <a:gdLst/>
              <a:ahLst/>
              <a:cxnLst/>
              <a:rect l="l" t="t" r="r" b="b"/>
              <a:pathLst>
                <a:path w="184213" h="160496" extrusionOk="0">
                  <a:moveTo>
                    <a:pt x="184214"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11" name="Google Shape;1211;p50"/>
            <p:cNvSpPr/>
            <p:nvPr/>
          </p:nvSpPr>
          <p:spPr>
            <a:xfrm>
              <a:off x="9170417" y="3811572"/>
              <a:ext cx="83200" cy="101150"/>
            </a:xfrm>
            <a:custGeom>
              <a:avLst/>
              <a:gdLst/>
              <a:ahLst/>
              <a:cxnLst/>
              <a:rect l="l" t="t" r="r" b="b"/>
              <a:pathLst>
                <a:path w="184213" h="160496" extrusionOk="0">
                  <a:moveTo>
                    <a:pt x="184214"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12" name="Google Shape;1212;p50"/>
            <p:cNvSpPr/>
            <p:nvPr/>
          </p:nvSpPr>
          <p:spPr>
            <a:xfrm>
              <a:off x="9393529" y="4034684"/>
              <a:ext cx="83200" cy="101150"/>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13" name="Google Shape;1213;p50"/>
            <p:cNvSpPr/>
            <p:nvPr/>
          </p:nvSpPr>
          <p:spPr>
            <a:xfrm>
              <a:off x="8936635" y="4034684"/>
              <a:ext cx="83200" cy="101150"/>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14" name="Google Shape;1214;p50"/>
            <p:cNvSpPr/>
            <p:nvPr/>
          </p:nvSpPr>
          <p:spPr>
            <a:xfrm>
              <a:off x="8479740" y="4034684"/>
              <a:ext cx="83200" cy="101150"/>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15" name="Google Shape;1215;p50"/>
            <p:cNvSpPr/>
            <p:nvPr/>
          </p:nvSpPr>
          <p:spPr>
            <a:xfrm>
              <a:off x="8022783" y="4034684"/>
              <a:ext cx="83200" cy="101150"/>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16" name="Google Shape;1216;p50"/>
            <p:cNvSpPr/>
            <p:nvPr/>
          </p:nvSpPr>
          <p:spPr>
            <a:xfrm>
              <a:off x="8256628" y="4257798"/>
              <a:ext cx="83200" cy="101150"/>
            </a:xfrm>
            <a:custGeom>
              <a:avLst/>
              <a:gdLst/>
              <a:ahLst/>
              <a:cxnLst/>
              <a:rect l="l" t="t" r="r" b="b"/>
              <a:pathLst>
                <a:path w="184213" h="160496" extrusionOk="0">
                  <a:moveTo>
                    <a:pt x="184213"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17" name="Google Shape;1217;p50"/>
            <p:cNvSpPr/>
            <p:nvPr/>
          </p:nvSpPr>
          <p:spPr>
            <a:xfrm>
              <a:off x="8713523" y="4257798"/>
              <a:ext cx="83200" cy="101150"/>
            </a:xfrm>
            <a:custGeom>
              <a:avLst/>
              <a:gdLst/>
              <a:ahLst/>
              <a:cxnLst/>
              <a:rect l="l" t="t" r="r" b="b"/>
              <a:pathLst>
                <a:path w="184213" h="160496" extrusionOk="0">
                  <a:moveTo>
                    <a:pt x="184214"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18" name="Google Shape;1218;p50"/>
            <p:cNvSpPr/>
            <p:nvPr/>
          </p:nvSpPr>
          <p:spPr>
            <a:xfrm>
              <a:off x="9170417" y="4257798"/>
              <a:ext cx="83200" cy="101150"/>
            </a:xfrm>
            <a:custGeom>
              <a:avLst/>
              <a:gdLst/>
              <a:ahLst/>
              <a:cxnLst/>
              <a:rect l="l" t="t" r="r" b="b"/>
              <a:pathLst>
                <a:path w="184213" h="160496" extrusionOk="0">
                  <a:moveTo>
                    <a:pt x="184214"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19" name="Google Shape;1219;p50"/>
            <p:cNvSpPr/>
            <p:nvPr/>
          </p:nvSpPr>
          <p:spPr>
            <a:xfrm>
              <a:off x="9393529" y="4480911"/>
              <a:ext cx="83200" cy="101150"/>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20" name="Google Shape;1220;p50"/>
            <p:cNvSpPr/>
            <p:nvPr/>
          </p:nvSpPr>
          <p:spPr>
            <a:xfrm>
              <a:off x="8936635" y="4480911"/>
              <a:ext cx="83200" cy="101150"/>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21" name="Google Shape;1221;p50"/>
            <p:cNvSpPr/>
            <p:nvPr/>
          </p:nvSpPr>
          <p:spPr>
            <a:xfrm>
              <a:off x="8479740" y="4480911"/>
              <a:ext cx="83200" cy="101150"/>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22" name="Google Shape;1222;p50"/>
            <p:cNvSpPr/>
            <p:nvPr/>
          </p:nvSpPr>
          <p:spPr>
            <a:xfrm>
              <a:off x="8022783" y="4480911"/>
              <a:ext cx="83200" cy="101150"/>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23" name="Google Shape;1223;p50"/>
            <p:cNvSpPr/>
            <p:nvPr/>
          </p:nvSpPr>
          <p:spPr>
            <a:xfrm>
              <a:off x="8256628" y="4704024"/>
              <a:ext cx="83200" cy="101150"/>
            </a:xfrm>
            <a:custGeom>
              <a:avLst/>
              <a:gdLst/>
              <a:ahLst/>
              <a:cxnLst/>
              <a:rect l="l" t="t" r="r" b="b"/>
              <a:pathLst>
                <a:path w="184213" h="160496" extrusionOk="0">
                  <a:moveTo>
                    <a:pt x="184213"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24" name="Google Shape;1224;p50"/>
            <p:cNvSpPr/>
            <p:nvPr/>
          </p:nvSpPr>
          <p:spPr>
            <a:xfrm>
              <a:off x="8713523" y="4704024"/>
              <a:ext cx="83200" cy="101150"/>
            </a:xfrm>
            <a:custGeom>
              <a:avLst/>
              <a:gdLst/>
              <a:ahLst/>
              <a:cxnLst/>
              <a:rect l="l" t="t" r="r" b="b"/>
              <a:pathLst>
                <a:path w="184213" h="160496" extrusionOk="0">
                  <a:moveTo>
                    <a:pt x="184214"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25" name="Google Shape;1225;p50"/>
            <p:cNvSpPr/>
            <p:nvPr/>
          </p:nvSpPr>
          <p:spPr>
            <a:xfrm>
              <a:off x="9170417" y="4704024"/>
              <a:ext cx="83200" cy="101150"/>
            </a:xfrm>
            <a:custGeom>
              <a:avLst/>
              <a:gdLst/>
              <a:ahLst/>
              <a:cxnLst/>
              <a:rect l="l" t="t" r="r" b="b"/>
              <a:pathLst>
                <a:path w="184213" h="160496" extrusionOk="0">
                  <a:moveTo>
                    <a:pt x="184214"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26" name="Google Shape;1226;p50"/>
            <p:cNvSpPr/>
            <p:nvPr/>
          </p:nvSpPr>
          <p:spPr>
            <a:xfrm>
              <a:off x="9393529" y="4927137"/>
              <a:ext cx="83200" cy="101150"/>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27" name="Google Shape;1227;p50"/>
            <p:cNvSpPr/>
            <p:nvPr/>
          </p:nvSpPr>
          <p:spPr>
            <a:xfrm>
              <a:off x="8936635" y="4927137"/>
              <a:ext cx="83200" cy="101150"/>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28" name="Google Shape;1228;p50"/>
            <p:cNvSpPr/>
            <p:nvPr/>
          </p:nvSpPr>
          <p:spPr>
            <a:xfrm>
              <a:off x="8479740" y="4927137"/>
              <a:ext cx="83200" cy="101150"/>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29" name="Google Shape;1229;p50"/>
            <p:cNvSpPr/>
            <p:nvPr/>
          </p:nvSpPr>
          <p:spPr>
            <a:xfrm>
              <a:off x="8022783" y="4927137"/>
              <a:ext cx="83200" cy="101150"/>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30" name="Google Shape;1230;p50"/>
            <p:cNvSpPr/>
            <p:nvPr/>
          </p:nvSpPr>
          <p:spPr>
            <a:xfrm>
              <a:off x="8256628" y="5150250"/>
              <a:ext cx="83200" cy="101150"/>
            </a:xfrm>
            <a:custGeom>
              <a:avLst/>
              <a:gdLst/>
              <a:ahLst/>
              <a:cxnLst/>
              <a:rect l="l" t="t" r="r" b="b"/>
              <a:pathLst>
                <a:path w="184213" h="160496" extrusionOk="0">
                  <a:moveTo>
                    <a:pt x="184213"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31" name="Google Shape;1231;p50"/>
            <p:cNvSpPr/>
            <p:nvPr/>
          </p:nvSpPr>
          <p:spPr>
            <a:xfrm>
              <a:off x="8713523" y="5150250"/>
              <a:ext cx="83200" cy="101150"/>
            </a:xfrm>
            <a:custGeom>
              <a:avLst/>
              <a:gdLst/>
              <a:ahLst/>
              <a:cxnLst/>
              <a:rect l="l" t="t" r="r" b="b"/>
              <a:pathLst>
                <a:path w="184213" h="160496" extrusionOk="0">
                  <a:moveTo>
                    <a:pt x="184214"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32" name="Google Shape;1232;p50"/>
            <p:cNvSpPr/>
            <p:nvPr/>
          </p:nvSpPr>
          <p:spPr>
            <a:xfrm>
              <a:off x="9170417" y="5150250"/>
              <a:ext cx="83200" cy="101150"/>
            </a:xfrm>
            <a:custGeom>
              <a:avLst/>
              <a:gdLst/>
              <a:ahLst/>
              <a:cxnLst/>
              <a:rect l="l" t="t" r="r" b="b"/>
              <a:pathLst>
                <a:path w="184213" h="160496" extrusionOk="0">
                  <a:moveTo>
                    <a:pt x="184214"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33" name="Google Shape;1233;p50"/>
            <p:cNvSpPr/>
            <p:nvPr/>
          </p:nvSpPr>
          <p:spPr>
            <a:xfrm>
              <a:off x="9393529" y="5373379"/>
              <a:ext cx="83200" cy="101210"/>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34" name="Google Shape;1234;p50"/>
            <p:cNvSpPr/>
            <p:nvPr/>
          </p:nvSpPr>
          <p:spPr>
            <a:xfrm>
              <a:off x="8936635" y="5373379"/>
              <a:ext cx="83200" cy="101210"/>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35" name="Google Shape;1235;p50"/>
            <p:cNvSpPr/>
            <p:nvPr/>
          </p:nvSpPr>
          <p:spPr>
            <a:xfrm>
              <a:off x="8479740" y="5373379"/>
              <a:ext cx="83200" cy="101210"/>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36" name="Google Shape;1236;p50"/>
            <p:cNvSpPr/>
            <p:nvPr/>
          </p:nvSpPr>
          <p:spPr>
            <a:xfrm>
              <a:off x="8022783" y="5373379"/>
              <a:ext cx="83200" cy="101210"/>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37" name="Google Shape;1237;p50"/>
            <p:cNvSpPr/>
            <p:nvPr/>
          </p:nvSpPr>
          <p:spPr>
            <a:xfrm>
              <a:off x="8256628" y="5596565"/>
              <a:ext cx="83200" cy="101150"/>
            </a:xfrm>
            <a:custGeom>
              <a:avLst/>
              <a:gdLst/>
              <a:ahLst/>
              <a:cxnLst/>
              <a:rect l="l" t="t" r="r" b="b"/>
              <a:pathLst>
                <a:path w="184213" h="160496" extrusionOk="0">
                  <a:moveTo>
                    <a:pt x="184213"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38" name="Google Shape;1238;p50"/>
            <p:cNvSpPr/>
            <p:nvPr/>
          </p:nvSpPr>
          <p:spPr>
            <a:xfrm>
              <a:off x="8713523" y="5596565"/>
              <a:ext cx="83200" cy="101150"/>
            </a:xfrm>
            <a:custGeom>
              <a:avLst/>
              <a:gdLst/>
              <a:ahLst/>
              <a:cxnLst/>
              <a:rect l="l" t="t" r="r" b="b"/>
              <a:pathLst>
                <a:path w="184213" h="160496" extrusionOk="0">
                  <a:moveTo>
                    <a:pt x="184214"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39" name="Google Shape;1239;p50"/>
            <p:cNvSpPr/>
            <p:nvPr/>
          </p:nvSpPr>
          <p:spPr>
            <a:xfrm>
              <a:off x="9170417" y="5596565"/>
              <a:ext cx="83200" cy="101150"/>
            </a:xfrm>
            <a:custGeom>
              <a:avLst/>
              <a:gdLst/>
              <a:ahLst/>
              <a:cxnLst/>
              <a:rect l="l" t="t" r="r" b="b"/>
              <a:pathLst>
                <a:path w="184213" h="160496" extrusionOk="0">
                  <a:moveTo>
                    <a:pt x="184214"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40" name="Google Shape;1240;p50"/>
            <p:cNvSpPr/>
            <p:nvPr/>
          </p:nvSpPr>
          <p:spPr>
            <a:xfrm>
              <a:off x="9393529" y="5819678"/>
              <a:ext cx="83200" cy="101150"/>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41" name="Google Shape;1241;p50"/>
            <p:cNvSpPr/>
            <p:nvPr/>
          </p:nvSpPr>
          <p:spPr>
            <a:xfrm>
              <a:off x="8936635" y="5819678"/>
              <a:ext cx="83200" cy="101150"/>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42" name="Google Shape;1242;p50"/>
            <p:cNvSpPr/>
            <p:nvPr/>
          </p:nvSpPr>
          <p:spPr>
            <a:xfrm>
              <a:off x="8479740" y="5819678"/>
              <a:ext cx="83200" cy="101150"/>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43" name="Google Shape;1243;p50"/>
            <p:cNvSpPr/>
            <p:nvPr/>
          </p:nvSpPr>
          <p:spPr>
            <a:xfrm>
              <a:off x="8022783" y="5819678"/>
              <a:ext cx="83200" cy="101150"/>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44" name="Google Shape;1244;p50"/>
            <p:cNvSpPr/>
            <p:nvPr/>
          </p:nvSpPr>
          <p:spPr>
            <a:xfrm>
              <a:off x="8256628" y="6042791"/>
              <a:ext cx="83200" cy="101150"/>
            </a:xfrm>
            <a:custGeom>
              <a:avLst/>
              <a:gdLst/>
              <a:ahLst/>
              <a:cxnLst/>
              <a:rect l="l" t="t" r="r" b="b"/>
              <a:pathLst>
                <a:path w="184213" h="160496" extrusionOk="0">
                  <a:moveTo>
                    <a:pt x="184213"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45" name="Google Shape;1245;p50"/>
            <p:cNvSpPr/>
            <p:nvPr/>
          </p:nvSpPr>
          <p:spPr>
            <a:xfrm>
              <a:off x="8713523" y="6042791"/>
              <a:ext cx="83200" cy="101150"/>
            </a:xfrm>
            <a:custGeom>
              <a:avLst/>
              <a:gdLst/>
              <a:ahLst/>
              <a:cxnLst/>
              <a:rect l="l" t="t" r="r" b="b"/>
              <a:pathLst>
                <a:path w="184213" h="160496" extrusionOk="0">
                  <a:moveTo>
                    <a:pt x="184214"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46" name="Google Shape;1246;p50"/>
            <p:cNvSpPr/>
            <p:nvPr/>
          </p:nvSpPr>
          <p:spPr>
            <a:xfrm>
              <a:off x="9170417" y="6042791"/>
              <a:ext cx="83200" cy="101150"/>
            </a:xfrm>
            <a:custGeom>
              <a:avLst/>
              <a:gdLst/>
              <a:ahLst/>
              <a:cxnLst/>
              <a:rect l="l" t="t" r="r" b="b"/>
              <a:pathLst>
                <a:path w="184213" h="160496" extrusionOk="0">
                  <a:moveTo>
                    <a:pt x="184214"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47" name="Google Shape;1247;p50"/>
            <p:cNvSpPr/>
            <p:nvPr/>
          </p:nvSpPr>
          <p:spPr>
            <a:xfrm>
              <a:off x="9393529" y="6265904"/>
              <a:ext cx="83200" cy="101150"/>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48" name="Google Shape;1248;p50"/>
            <p:cNvSpPr/>
            <p:nvPr/>
          </p:nvSpPr>
          <p:spPr>
            <a:xfrm>
              <a:off x="8936635" y="6265904"/>
              <a:ext cx="83200" cy="101150"/>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49" name="Google Shape;1249;p50"/>
            <p:cNvSpPr/>
            <p:nvPr/>
          </p:nvSpPr>
          <p:spPr>
            <a:xfrm>
              <a:off x="8479740" y="6265904"/>
              <a:ext cx="83200" cy="101150"/>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50" name="Google Shape;1250;p50"/>
            <p:cNvSpPr/>
            <p:nvPr/>
          </p:nvSpPr>
          <p:spPr>
            <a:xfrm>
              <a:off x="8022783" y="6265904"/>
              <a:ext cx="83200" cy="101150"/>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51" name="Google Shape;1251;p50"/>
            <p:cNvSpPr/>
            <p:nvPr/>
          </p:nvSpPr>
          <p:spPr>
            <a:xfrm>
              <a:off x="8256628" y="6489032"/>
              <a:ext cx="83200" cy="101210"/>
            </a:xfrm>
            <a:custGeom>
              <a:avLst/>
              <a:gdLst/>
              <a:ahLst/>
              <a:cxnLst/>
              <a:rect l="l" t="t" r="r" b="b"/>
              <a:pathLst>
                <a:path w="184213" h="160591" extrusionOk="0">
                  <a:moveTo>
                    <a:pt x="184213"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52" name="Google Shape;1252;p50"/>
            <p:cNvSpPr/>
            <p:nvPr/>
          </p:nvSpPr>
          <p:spPr>
            <a:xfrm>
              <a:off x="8713523" y="6489032"/>
              <a:ext cx="83200" cy="101210"/>
            </a:xfrm>
            <a:custGeom>
              <a:avLst/>
              <a:gdLst/>
              <a:ahLst/>
              <a:cxnLst/>
              <a:rect l="l" t="t" r="r" b="b"/>
              <a:pathLst>
                <a:path w="184213" h="160591" extrusionOk="0">
                  <a:moveTo>
                    <a:pt x="184214"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53" name="Google Shape;1253;p50"/>
            <p:cNvSpPr/>
            <p:nvPr/>
          </p:nvSpPr>
          <p:spPr>
            <a:xfrm>
              <a:off x="9170417" y="6489032"/>
              <a:ext cx="83200" cy="101210"/>
            </a:xfrm>
            <a:custGeom>
              <a:avLst/>
              <a:gdLst/>
              <a:ahLst/>
              <a:cxnLst/>
              <a:rect l="l" t="t" r="r" b="b"/>
              <a:pathLst>
                <a:path w="184213" h="160591" extrusionOk="0">
                  <a:moveTo>
                    <a:pt x="184214"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54" name="Google Shape;1254;p50"/>
            <p:cNvSpPr/>
            <p:nvPr/>
          </p:nvSpPr>
          <p:spPr>
            <a:xfrm>
              <a:off x="9393529" y="6712225"/>
              <a:ext cx="83200" cy="101150"/>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55" name="Google Shape;1255;p50"/>
            <p:cNvSpPr/>
            <p:nvPr/>
          </p:nvSpPr>
          <p:spPr>
            <a:xfrm>
              <a:off x="8936635" y="6712225"/>
              <a:ext cx="83200" cy="101150"/>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56" name="Google Shape;1256;p50"/>
            <p:cNvSpPr/>
            <p:nvPr/>
          </p:nvSpPr>
          <p:spPr>
            <a:xfrm>
              <a:off x="8479740" y="6712225"/>
              <a:ext cx="83200" cy="101150"/>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57" name="Google Shape;1257;p50"/>
            <p:cNvSpPr/>
            <p:nvPr/>
          </p:nvSpPr>
          <p:spPr>
            <a:xfrm>
              <a:off x="8022783" y="6712225"/>
              <a:ext cx="83200" cy="101150"/>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58" name="Google Shape;1258;p50"/>
            <p:cNvSpPr/>
            <p:nvPr/>
          </p:nvSpPr>
          <p:spPr>
            <a:xfrm>
              <a:off x="8256628" y="2919119"/>
              <a:ext cx="83200" cy="101150"/>
            </a:xfrm>
            <a:custGeom>
              <a:avLst/>
              <a:gdLst/>
              <a:ahLst/>
              <a:cxnLst/>
              <a:rect l="l" t="t" r="r" b="b"/>
              <a:pathLst>
                <a:path w="184213" h="160496" extrusionOk="0">
                  <a:moveTo>
                    <a:pt x="184213"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59" name="Google Shape;1259;p50"/>
            <p:cNvSpPr/>
            <p:nvPr/>
          </p:nvSpPr>
          <p:spPr>
            <a:xfrm>
              <a:off x="8713523" y="2919119"/>
              <a:ext cx="83200" cy="101150"/>
            </a:xfrm>
            <a:custGeom>
              <a:avLst/>
              <a:gdLst/>
              <a:ahLst/>
              <a:cxnLst/>
              <a:rect l="l" t="t" r="r" b="b"/>
              <a:pathLst>
                <a:path w="184213" h="160496" extrusionOk="0">
                  <a:moveTo>
                    <a:pt x="184214"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60" name="Google Shape;1260;p50"/>
            <p:cNvSpPr/>
            <p:nvPr/>
          </p:nvSpPr>
          <p:spPr>
            <a:xfrm>
              <a:off x="9170417" y="2919119"/>
              <a:ext cx="83200" cy="101150"/>
            </a:xfrm>
            <a:custGeom>
              <a:avLst/>
              <a:gdLst/>
              <a:ahLst/>
              <a:cxnLst/>
              <a:rect l="l" t="t" r="r" b="b"/>
              <a:pathLst>
                <a:path w="184213" h="160496" extrusionOk="0">
                  <a:moveTo>
                    <a:pt x="184214"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61" name="Google Shape;1261;p50"/>
            <p:cNvSpPr/>
            <p:nvPr/>
          </p:nvSpPr>
          <p:spPr>
            <a:xfrm>
              <a:off x="9393529" y="3142232"/>
              <a:ext cx="83200" cy="101150"/>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62" name="Google Shape;1262;p50"/>
            <p:cNvSpPr/>
            <p:nvPr/>
          </p:nvSpPr>
          <p:spPr>
            <a:xfrm>
              <a:off x="8936635" y="3142232"/>
              <a:ext cx="83200" cy="101150"/>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63" name="Google Shape;1263;p50"/>
            <p:cNvSpPr/>
            <p:nvPr/>
          </p:nvSpPr>
          <p:spPr>
            <a:xfrm>
              <a:off x="8479740" y="3142232"/>
              <a:ext cx="83200" cy="101150"/>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64" name="Google Shape;1264;p50"/>
            <p:cNvSpPr/>
            <p:nvPr/>
          </p:nvSpPr>
          <p:spPr>
            <a:xfrm>
              <a:off x="8022783" y="3142232"/>
              <a:ext cx="83200" cy="101150"/>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65" name="Google Shape;1265;p50"/>
            <p:cNvSpPr/>
            <p:nvPr/>
          </p:nvSpPr>
          <p:spPr>
            <a:xfrm>
              <a:off x="12100277" y="2696006"/>
              <a:ext cx="83200" cy="101150"/>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66" name="Google Shape;1266;p50"/>
            <p:cNvSpPr/>
            <p:nvPr/>
          </p:nvSpPr>
          <p:spPr>
            <a:xfrm>
              <a:off x="11643382" y="2696006"/>
              <a:ext cx="83200" cy="101150"/>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67" name="Google Shape;1267;p50"/>
            <p:cNvSpPr/>
            <p:nvPr/>
          </p:nvSpPr>
          <p:spPr>
            <a:xfrm>
              <a:off x="11186488" y="2696006"/>
              <a:ext cx="83200" cy="101150"/>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68" name="Google Shape;1268;p50"/>
            <p:cNvSpPr/>
            <p:nvPr/>
          </p:nvSpPr>
          <p:spPr>
            <a:xfrm>
              <a:off x="10729593" y="2696006"/>
              <a:ext cx="83200" cy="101150"/>
            </a:xfrm>
            <a:custGeom>
              <a:avLst/>
              <a:gdLst/>
              <a:ahLst/>
              <a:cxnLst/>
              <a:rect l="l" t="t" r="r" b="b"/>
              <a:pathLst>
                <a:path w="184213" h="160496" extrusionOk="0">
                  <a:moveTo>
                    <a:pt x="0" y="0"/>
                  </a:moveTo>
                  <a:lnTo>
                    <a:pt x="184214"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69" name="Google Shape;1269;p50"/>
            <p:cNvSpPr/>
            <p:nvPr/>
          </p:nvSpPr>
          <p:spPr>
            <a:xfrm>
              <a:off x="10272699" y="2696006"/>
              <a:ext cx="83200" cy="101150"/>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70" name="Google Shape;1270;p50"/>
            <p:cNvSpPr/>
            <p:nvPr/>
          </p:nvSpPr>
          <p:spPr>
            <a:xfrm>
              <a:off x="9815803" y="2696006"/>
              <a:ext cx="83200" cy="101150"/>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71" name="Google Shape;1271;p50"/>
            <p:cNvSpPr/>
            <p:nvPr/>
          </p:nvSpPr>
          <p:spPr>
            <a:xfrm>
              <a:off x="9393529" y="2696006"/>
              <a:ext cx="83200" cy="101150"/>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72" name="Google Shape;1272;p50"/>
            <p:cNvSpPr/>
            <p:nvPr/>
          </p:nvSpPr>
          <p:spPr>
            <a:xfrm>
              <a:off x="8936635" y="2696006"/>
              <a:ext cx="83200" cy="101150"/>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73" name="Google Shape;1273;p50"/>
            <p:cNvSpPr/>
            <p:nvPr/>
          </p:nvSpPr>
          <p:spPr>
            <a:xfrm>
              <a:off x="8479740" y="2696006"/>
              <a:ext cx="83200" cy="101150"/>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74" name="Google Shape;1274;p50"/>
            <p:cNvSpPr/>
            <p:nvPr/>
          </p:nvSpPr>
          <p:spPr>
            <a:xfrm>
              <a:off x="8022783" y="2696006"/>
              <a:ext cx="83200" cy="101150"/>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sp>
        <p:nvSpPr>
          <p:cNvPr id="1275" name="Google Shape;1275;p50"/>
          <p:cNvSpPr/>
          <p:nvPr/>
        </p:nvSpPr>
        <p:spPr>
          <a:xfrm>
            <a:off x="5835938" y="4542761"/>
            <a:ext cx="82939" cy="519097"/>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276" name="Google Shape;1276;p50"/>
          <p:cNvSpPr/>
          <p:nvPr/>
        </p:nvSpPr>
        <p:spPr>
          <a:xfrm>
            <a:off x="-3704" y="0"/>
            <a:ext cx="9147704" cy="195486"/>
          </a:xfrm>
          <a:prstGeom prst="rect">
            <a:avLst/>
          </a:prstGeom>
          <a:solidFill>
            <a:srgbClr val="002060"/>
          </a:solidFill>
          <a:ln w="25400" cap="flat" cmpd="sng">
            <a:solidFill>
              <a:srgbClr val="002060"/>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1277" name="Google Shape;1277;p50" descr="A picture containing symbol, font, logo, graphics&#10;&#10;Description automatically generated"/>
          <p:cNvPicPr preferRelativeResize="0"/>
          <p:nvPr/>
        </p:nvPicPr>
        <p:blipFill rotWithShape="1">
          <a:blip r:embed="rId2">
            <a:alphaModFix/>
          </a:blip>
          <a:srcRect/>
          <a:stretch/>
        </p:blipFill>
        <p:spPr>
          <a:xfrm>
            <a:off x="8349589" y="440650"/>
            <a:ext cx="622897" cy="615239"/>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278"/>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279"/>
        <p:cNvGrpSpPr/>
        <p:nvPr/>
      </p:nvGrpSpPr>
      <p:grpSpPr>
        <a:xfrm>
          <a:off x="0" y="0"/>
          <a:ext cx="0" cy="0"/>
          <a:chOff x="0" y="0"/>
          <a:chExt cx="0" cy="0"/>
        </a:xfrm>
      </p:grpSpPr>
      <p:sp>
        <p:nvSpPr>
          <p:cNvPr id="1280" name="Google Shape;1280;p52"/>
          <p:cNvSpPr txBox="1">
            <a:spLocks noGrp="1"/>
          </p:cNvSpPr>
          <p:nvPr>
            <p:ph type="body" idx="1"/>
          </p:nvPr>
        </p:nvSpPr>
        <p:spPr>
          <a:xfrm rot="5400000">
            <a:off x="2701598" y="-1390579"/>
            <a:ext cx="3740804" cy="8229600"/>
          </a:xfrm>
          <a:prstGeom prst="rect">
            <a:avLst/>
          </a:prstGeom>
          <a:noFill/>
          <a:ln>
            <a:noFill/>
          </a:ln>
        </p:spPr>
        <p:txBody>
          <a:bodyPr spcFirstLastPara="1" wrap="square" lIns="0" tIns="45700" rIns="0" bIns="45700" anchor="t" anchorCtr="0">
            <a:normAutofit/>
          </a:bodyPr>
          <a:lstStyle>
            <a:lvl1pPr marL="457200" lvl="0" indent="-317500" algn="l">
              <a:lnSpc>
                <a:spcPct val="100000"/>
              </a:lnSpc>
              <a:spcBef>
                <a:spcPts val="300"/>
              </a:spcBef>
              <a:spcAft>
                <a:spcPts val="0"/>
              </a:spcAft>
              <a:buClr>
                <a:schemeClr val="dk1"/>
              </a:buClr>
              <a:buSzPts val="1400"/>
              <a:buChar char="•"/>
              <a:defRPr/>
            </a:lvl1pPr>
            <a:lvl2pPr marL="914400" lvl="1" indent="-317500" algn="l">
              <a:lnSpc>
                <a:spcPct val="100000"/>
              </a:lnSpc>
              <a:spcBef>
                <a:spcPts val="300"/>
              </a:spcBef>
              <a:spcAft>
                <a:spcPts val="0"/>
              </a:spcAft>
              <a:buClr>
                <a:schemeClr val="dk1"/>
              </a:buClr>
              <a:buSzPts val="1400"/>
              <a:buChar char="–"/>
              <a:defRPr/>
            </a:lvl2pPr>
            <a:lvl3pPr marL="1371600" lvl="2" indent="-317500" algn="l">
              <a:lnSpc>
                <a:spcPct val="100000"/>
              </a:lnSpc>
              <a:spcBef>
                <a:spcPts val="300"/>
              </a:spcBef>
              <a:spcAft>
                <a:spcPts val="0"/>
              </a:spcAft>
              <a:buClr>
                <a:schemeClr val="dk1"/>
              </a:buClr>
              <a:buSzPts val="1400"/>
              <a:buChar char="•"/>
              <a:defRPr/>
            </a:lvl3pPr>
            <a:lvl4pPr marL="1828800" lvl="3" indent="-317500" algn="l">
              <a:lnSpc>
                <a:spcPct val="100000"/>
              </a:lnSpc>
              <a:spcBef>
                <a:spcPts val="300"/>
              </a:spcBef>
              <a:spcAft>
                <a:spcPts val="0"/>
              </a:spcAft>
              <a:buClr>
                <a:schemeClr val="dk1"/>
              </a:buClr>
              <a:buSzPts val="1400"/>
              <a:buChar char="–"/>
              <a:defRPr/>
            </a:lvl4pPr>
            <a:lvl5pPr marL="2286000" lvl="4" indent="-317500" algn="l">
              <a:lnSpc>
                <a:spcPct val="100000"/>
              </a:lnSpc>
              <a:spcBef>
                <a:spcPts val="3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a:endParaRPr/>
          </a:p>
        </p:txBody>
      </p:sp>
      <p:sp>
        <p:nvSpPr>
          <p:cNvPr id="1281" name="Google Shape;1281;p52"/>
          <p:cNvSpPr txBox="1">
            <a:spLocks noGrp="1"/>
          </p:cNvSpPr>
          <p:nvPr>
            <p:ph type="dt" idx="10"/>
          </p:nvPr>
        </p:nvSpPr>
        <p:spPr>
          <a:xfrm>
            <a:off x="6760567" y="4270177"/>
            <a:ext cx="2133600" cy="273844"/>
          </a:xfrm>
          <a:prstGeom prst="rect">
            <a:avLst/>
          </a:prstGeom>
          <a:noFill/>
          <a:ln>
            <a:noFill/>
          </a:ln>
        </p:spPr>
        <p:txBody>
          <a:bodyPr spcFirstLastPara="1" wrap="square" lIns="0" tIns="45700" rIns="0" bIns="45700"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82" name="Google Shape;1282;p52"/>
          <p:cNvSpPr txBox="1">
            <a:spLocks noGrp="1"/>
          </p:cNvSpPr>
          <p:nvPr>
            <p:ph type="ftr" idx="11"/>
          </p:nvPr>
        </p:nvSpPr>
        <p:spPr>
          <a:xfrm>
            <a:off x="3124200" y="4767263"/>
            <a:ext cx="2895600" cy="273844"/>
          </a:xfrm>
          <a:prstGeom prst="rect">
            <a:avLst/>
          </a:prstGeom>
          <a:noFill/>
          <a:ln>
            <a:noFill/>
          </a:ln>
        </p:spPr>
        <p:txBody>
          <a:bodyPr spcFirstLastPara="1" wrap="square" lIns="0" tIns="45700" rIns="0" bIns="45700"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83" name="Google Shape;1283;p52"/>
          <p:cNvSpPr txBox="1">
            <a:spLocks noGrp="1"/>
          </p:cNvSpPr>
          <p:nvPr>
            <p:ph type="sldNum" idx="12"/>
          </p:nvPr>
        </p:nvSpPr>
        <p:spPr>
          <a:xfrm>
            <a:off x="6553200" y="4767263"/>
            <a:ext cx="2133600" cy="273844"/>
          </a:xfrm>
          <a:prstGeom prst="rect">
            <a:avLst/>
          </a:prstGeom>
          <a:noFill/>
          <a:ln>
            <a:noFill/>
          </a:ln>
        </p:spPr>
        <p:txBody>
          <a:bodyPr spcFirstLastPara="1" wrap="square" lIns="0" tIns="45700" rIns="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
              <a:t>‹#›</a:t>
            </a:fld>
            <a:endParaRPr/>
          </a:p>
        </p:txBody>
      </p:sp>
      <p:sp>
        <p:nvSpPr>
          <p:cNvPr id="1284" name="Google Shape;1284;p52"/>
          <p:cNvSpPr/>
          <p:nvPr/>
        </p:nvSpPr>
        <p:spPr>
          <a:xfrm>
            <a:off x="381000" y="318045"/>
            <a:ext cx="9433048" cy="715388"/>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70C0"/>
              </a:buClr>
              <a:buSzPts val="1800"/>
              <a:buFont typeface="Quattrocento Sans"/>
              <a:buNone/>
            </a:pPr>
            <a:r>
              <a:rPr lang="en" sz="1800" b="1" i="0" u="none" strike="noStrike" cap="none">
                <a:solidFill>
                  <a:srgbClr val="0070C0"/>
                </a:solidFill>
                <a:latin typeface="Quattrocento Sans"/>
                <a:ea typeface="Quattrocento Sans"/>
                <a:cs typeface="Quattrocento Sans"/>
                <a:sym typeface="Quattrocento Sans"/>
              </a:rPr>
              <a:t>ASSIGN WAREHOUSE PLANT ST LOCATION</a:t>
            </a:r>
            <a:endParaRPr sz="1800" b="0" i="0" u="none" strike="noStrike" cap="none">
              <a:solidFill>
                <a:srgbClr val="0070C0"/>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Quattrocento Sans"/>
              <a:ea typeface="Quattrocento Sans"/>
              <a:cs typeface="Quattrocento Sans"/>
              <a:sym typeface="Quattrocento Sans"/>
            </a:endParaRPr>
          </a:p>
        </p:txBody>
      </p:sp>
      <p:pic>
        <p:nvPicPr>
          <p:cNvPr id="1285" name="Google Shape;1285;p52"/>
          <p:cNvPicPr preferRelativeResize="0"/>
          <p:nvPr/>
        </p:nvPicPr>
        <p:blipFill rotWithShape="1">
          <a:blip r:embed="rId2">
            <a:alphaModFix/>
          </a:blip>
          <a:srcRect/>
          <a:stretch/>
        </p:blipFill>
        <p:spPr>
          <a:xfrm>
            <a:off x="436418" y="883261"/>
            <a:ext cx="6650182" cy="3337331"/>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
  <p:cSld name="1_">
    <p:spTree>
      <p:nvGrpSpPr>
        <p:cNvPr id="1" name="Shape 1286"/>
        <p:cNvGrpSpPr/>
        <p:nvPr/>
      </p:nvGrpSpPr>
      <p:grpSpPr>
        <a:xfrm>
          <a:off x="0" y="0"/>
          <a:ext cx="0" cy="0"/>
          <a:chOff x="0" y="0"/>
          <a:chExt cx="0" cy="0"/>
        </a:xfrm>
      </p:grpSpPr>
      <p:sp>
        <p:nvSpPr>
          <p:cNvPr id="1287" name="Google Shape;1287;p53"/>
          <p:cNvSpPr txBox="1">
            <a:spLocks noGrp="1"/>
          </p:cNvSpPr>
          <p:nvPr>
            <p:ph type="body" idx="1"/>
          </p:nvPr>
        </p:nvSpPr>
        <p:spPr>
          <a:xfrm>
            <a:off x="-1628042" y="208360"/>
            <a:ext cx="844061" cy="685800"/>
          </a:xfrm>
          <a:prstGeom prst="rect">
            <a:avLst/>
          </a:prstGeom>
          <a:noFill/>
          <a:ln>
            <a:noFill/>
          </a:ln>
        </p:spPr>
        <p:txBody>
          <a:bodyPr spcFirstLastPara="1" wrap="square" lIns="0" tIns="45700" rIns="0" bIns="45700" anchor="t" anchorCtr="0">
            <a:normAutofit/>
          </a:bodyPr>
          <a:lstStyle>
            <a:lvl1pPr marL="457200" lvl="0" indent="-317500" algn="l">
              <a:lnSpc>
                <a:spcPct val="100000"/>
              </a:lnSpc>
              <a:spcBef>
                <a:spcPts val="300"/>
              </a:spcBef>
              <a:spcAft>
                <a:spcPts val="0"/>
              </a:spcAft>
              <a:buClr>
                <a:schemeClr val="dk1"/>
              </a:buClr>
              <a:buSzPts val="1400"/>
              <a:buChar char="•"/>
              <a:defRPr/>
            </a:lvl1pPr>
            <a:lvl2pPr marL="914400" lvl="1" indent="-317500" algn="l">
              <a:lnSpc>
                <a:spcPct val="100000"/>
              </a:lnSpc>
              <a:spcBef>
                <a:spcPts val="300"/>
              </a:spcBef>
              <a:spcAft>
                <a:spcPts val="0"/>
              </a:spcAft>
              <a:buClr>
                <a:schemeClr val="dk1"/>
              </a:buClr>
              <a:buSzPts val="1400"/>
              <a:buChar char="–"/>
              <a:defRPr/>
            </a:lvl2pPr>
            <a:lvl3pPr marL="1371600" lvl="2" indent="-317500" algn="l">
              <a:lnSpc>
                <a:spcPct val="100000"/>
              </a:lnSpc>
              <a:spcBef>
                <a:spcPts val="300"/>
              </a:spcBef>
              <a:spcAft>
                <a:spcPts val="0"/>
              </a:spcAft>
              <a:buClr>
                <a:schemeClr val="dk1"/>
              </a:buClr>
              <a:buSzPts val="1400"/>
              <a:buChar char="•"/>
              <a:defRPr/>
            </a:lvl3pPr>
            <a:lvl4pPr marL="1828800" lvl="3" indent="-317500" algn="l">
              <a:lnSpc>
                <a:spcPct val="100000"/>
              </a:lnSpc>
              <a:spcBef>
                <a:spcPts val="300"/>
              </a:spcBef>
              <a:spcAft>
                <a:spcPts val="0"/>
              </a:spcAft>
              <a:buClr>
                <a:schemeClr val="dk1"/>
              </a:buClr>
              <a:buSzPts val="1400"/>
              <a:buChar char="–"/>
              <a:defRPr/>
            </a:lvl4pPr>
            <a:lvl5pPr marL="2286000" lvl="4" indent="-317500" algn="l">
              <a:lnSpc>
                <a:spcPct val="100000"/>
              </a:lnSpc>
              <a:spcBef>
                <a:spcPts val="3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a:endParaRPr/>
          </a:p>
        </p:txBody>
      </p:sp>
      <p:sp>
        <p:nvSpPr>
          <p:cNvPr id="1288" name="Google Shape;1288;p53"/>
          <p:cNvSpPr txBox="1">
            <a:spLocks noGrp="1"/>
          </p:cNvSpPr>
          <p:nvPr>
            <p:ph type="title"/>
          </p:nvPr>
        </p:nvSpPr>
        <p:spPr>
          <a:xfrm>
            <a:off x="464128" y="990706"/>
            <a:ext cx="8229600" cy="72540"/>
          </a:xfrm>
          <a:prstGeom prst="rect">
            <a:avLst/>
          </a:prstGeom>
          <a:noFill/>
          <a:ln>
            <a:noFill/>
          </a:ln>
        </p:spPr>
        <p:txBody>
          <a:bodyPr spcFirstLastPara="1" wrap="square" lIns="0" tIns="45700" rIns="0" bIns="45700" anchor="ctr" anchorCtr="0">
            <a:normAutofit/>
          </a:bodyPr>
          <a:lstStyle>
            <a:lvl1pPr lvl="0" algn="l">
              <a:lnSpc>
                <a:spcPct val="115000"/>
              </a:lnSpc>
              <a:spcBef>
                <a:spcPts val="0"/>
              </a:spcBef>
              <a:spcAft>
                <a:spcPts val="0"/>
              </a:spcAft>
              <a:buClr>
                <a:schemeClr val="dk1"/>
              </a:buClr>
              <a:buSzPts val="2700"/>
              <a:buFont typeface="Quattrocento Sans"/>
              <a:buNone/>
              <a:defRPr/>
            </a:lvl1pPr>
            <a:lvl2pPr lvl="1" algn="l">
              <a:lnSpc>
                <a:spcPct val="100000"/>
              </a:lnSpc>
              <a:spcBef>
                <a:spcPts val="100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89" name="Google Shape;1289;p53"/>
          <p:cNvSpPr txBox="1">
            <a:spLocks noGrp="1"/>
          </p:cNvSpPr>
          <p:nvPr>
            <p:ph type="dt" idx="10"/>
          </p:nvPr>
        </p:nvSpPr>
        <p:spPr>
          <a:xfrm>
            <a:off x="6760567" y="4270177"/>
            <a:ext cx="2133600" cy="273844"/>
          </a:xfrm>
          <a:prstGeom prst="rect">
            <a:avLst/>
          </a:prstGeom>
          <a:noFill/>
          <a:ln>
            <a:noFill/>
          </a:ln>
        </p:spPr>
        <p:txBody>
          <a:bodyPr spcFirstLastPara="1" wrap="square" lIns="0" tIns="45700" rIns="0" bIns="45700"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90" name="Google Shape;1290;p53"/>
          <p:cNvSpPr txBox="1">
            <a:spLocks noGrp="1"/>
          </p:cNvSpPr>
          <p:nvPr>
            <p:ph type="ftr" idx="11"/>
          </p:nvPr>
        </p:nvSpPr>
        <p:spPr>
          <a:xfrm>
            <a:off x="3124200" y="4767263"/>
            <a:ext cx="2895600" cy="273844"/>
          </a:xfrm>
          <a:prstGeom prst="rect">
            <a:avLst/>
          </a:prstGeom>
          <a:noFill/>
          <a:ln>
            <a:noFill/>
          </a:ln>
        </p:spPr>
        <p:txBody>
          <a:bodyPr spcFirstLastPara="1" wrap="square" lIns="0" tIns="45700" rIns="0" bIns="45700"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91" name="Google Shape;1291;p53"/>
          <p:cNvSpPr txBox="1">
            <a:spLocks noGrp="1"/>
          </p:cNvSpPr>
          <p:nvPr>
            <p:ph type="sldNum" idx="12"/>
          </p:nvPr>
        </p:nvSpPr>
        <p:spPr>
          <a:xfrm>
            <a:off x="6553200" y="4767263"/>
            <a:ext cx="2133600" cy="273844"/>
          </a:xfrm>
          <a:prstGeom prst="rect">
            <a:avLst/>
          </a:prstGeom>
          <a:noFill/>
          <a:ln>
            <a:noFill/>
          </a:ln>
        </p:spPr>
        <p:txBody>
          <a:bodyPr spcFirstLastPara="1" wrap="square" lIns="0" tIns="45700" rIns="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te">
  <p:cSld name="Qute">
    <p:spTree>
      <p:nvGrpSpPr>
        <p:cNvPr id="1" name="Shape 306"/>
        <p:cNvGrpSpPr/>
        <p:nvPr/>
      </p:nvGrpSpPr>
      <p:grpSpPr>
        <a:xfrm>
          <a:off x="0" y="0"/>
          <a:ext cx="0" cy="0"/>
          <a:chOff x="0" y="0"/>
          <a:chExt cx="0" cy="0"/>
        </a:xfrm>
      </p:grpSpPr>
      <p:sp>
        <p:nvSpPr>
          <p:cNvPr id="307" name="Google Shape;307;p36"/>
          <p:cNvSpPr/>
          <p:nvPr/>
        </p:nvSpPr>
        <p:spPr>
          <a:xfrm rot="10800000" flipH="1">
            <a:off x="0" y="0"/>
            <a:ext cx="9144000" cy="2787774"/>
          </a:xfrm>
          <a:prstGeom prst="rect">
            <a:avLst/>
          </a:pr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grpSp>
        <p:nvGrpSpPr>
          <p:cNvPr id="308" name="Google Shape;308;p36"/>
          <p:cNvGrpSpPr/>
          <p:nvPr/>
        </p:nvGrpSpPr>
        <p:grpSpPr>
          <a:xfrm>
            <a:off x="88334" y="0"/>
            <a:ext cx="2299334" cy="2702574"/>
            <a:chOff x="117748" y="0"/>
            <a:chExt cx="3064980" cy="3603431"/>
          </a:xfrm>
        </p:grpSpPr>
        <p:sp>
          <p:nvSpPr>
            <p:cNvPr id="309" name="Google Shape;309;p36"/>
            <p:cNvSpPr/>
            <p:nvPr/>
          </p:nvSpPr>
          <p:spPr>
            <a:xfrm rot="5400000">
              <a:off x="2615855" y="3028617"/>
              <a:ext cx="61934" cy="75296"/>
            </a:xfrm>
            <a:custGeom>
              <a:avLst/>
              <a:gdLst/>
              <a:ahLst/>
              <a:cxnLst/>
              <a:rect l="l" t="t" r="r" b="b"/>
              <a:pathLst>
                <a:path w="184213" h="160496" extrusionOk="0">
                  <a:moveTo>
                    <a:pt x="184214"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10" name="Google Shape;310;p36"/>
            <p:cNvSpPr/>
            <p:nvPr/>
          </p:nvSpPr>
          <p:spPr>
            <a:xfrm rot="5400000">
              <a:off x="2615855" y="3368731"/>
              <a:ext cx="61934" cy="75296"/>
            </a:xfrm>
            <a:custGeom>
              <a:avLst/>
              <a:gdLst/>
              <a:ahLst/>
              <a:cxnLst/>
              <a:rect l="l" t="t" r="r" b="b"/>
              <a:pathLst>
                <a:path w="184213" h="160496" extrusionOk="0">
                  <a:moveTo>
                    <a:pt x="184214"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11" name="Google Shape;311;p36"/>
            <p:cNvSpPr/>
            <p:nvPr/>
          </p:nvSpPr>
          <p:spPr>
            <a:xfrm rot="5400000">
              <a:off x="2449769" y="3534817"/>
              <a:ext cx="61934" cy="75296"/>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12" name="Google Shape;312;p36"/>
            <p:cNvSpPr/>
            <p:nvPr/>
          </p:nvSpPr>
          <p:spPr>
            <a:xfrm rot="5400000">
              <a:off x="2449769" y="3194702"/>
              <a:ext cx="61934" cy="75296"/>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13" name="Google Shape;313;p36"/>
            <p:cNvSpPr/>
            <p:nvPr/>
          </p:nvSpPr>
          <p:spPr>
            <a:xfrm rot="5400000">
              <a:off x="2283683" y="3028617"/>
              <a:ext cx="61934" cy="75296"/>
            </a:xfrm>
            <a:custGeom>
              <a:avLst/>
              <a:gdLst/>
              <a:ahLst/>
              <a:cxnLst/>
              <a:rect l="l" t="t" r="r" b="b"/>
              <a:pathLst>
                <a:path w="184213" h="160496" extrusionOk="0">
                  <a:moveTo>
                    <a:pt x="184214"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14" name="Google Shape;314;p36"/>
            <p:cNvSpPr/>
            <p:nvPr/>
          </p:nvSpPr>
          <p:spPr>
            <a:xfrm rot="5400000">
              <a:off x="2283683" y="3368731"/>
              <a:ext cx="61934" cy="75296"/>
            </a:xfrm>
            <a:custGeom>
              <a:avLst/>
              <a:gdLst/>
              <a:ahLst/>
              <a:cxnLst/>
              <a:rect l="l" t="t" r="r" b="b"/>
              <a:pathLst>
                <a:path w="184213" h="160496" extrusionOk="0">
                  <a:moveTo>
                    <a:pt x="184214"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15" name="Google Shape;315;p36"/>
            <p:cNvSpPr/>
            <p:nvPr/>
          </p:nvSpPr>
          <p:spPr>
            <a:xfrm rot="5400000">
              <a:off x="2117598" y="3534817"/>
              <a:ext cx="61934" cy="75296"/>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16" name="Google Shape;316;p36"/>
            <p:cNvSpPr/>
            <p:nvPr/>
          </p:nvSpPr>
          <p:spPr>
            <a:xfrm rot="5400000">
              <a:off x="2117598" y="3194702"/>
              <a:ext cx="61934" cy="75296"/>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17" name="Google Shape;317;p36"/>
            <p:cNvSpPr/>
            <p:nvPr/>
          </p:nvSpPr>
          <p:spPr>
            <a:xfrm rot="5400000">
              <a:off x="1951511" y="3028617"/>
              <a:ext cx="61934" cy="75296"/>
            </a:xfrm>
            <a:custGeom>
              <a:avLst/>
              <a:gdLst/>
              <a:ahLst/>
              <a:cxnLst/>
              <a:rect l="l" t="t" r="r" b="b"/>
              <a:pathLst>
                <a:path w="184213" h="160496" extrusionOk="0">
                  <a:moveTo>
                    <a:pt x="184214"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18" name="Google Shape;318;p36"/>
            <p:cNvSpPr/>
            <p:nvPr/>
          </p:nvSpPr>
          <p:spPr>
            <a:xfrm rot="5400000">
              <a:off x="1951511" y="3368731"/>
              <a:ext cx="61934" cy="75296"/>
            </a:xfrm>
            <a:custGeom>
              <a:avLst/>
              <a:gdLst/>
              <a:ahLst/>
              <a:cxnLst/>
              <a:rect l="l" t="t" r="r" b="b"/>
              <a:pathLst>
                <a:path w="184213" h="160496" extrusionOk="0">
                  <a:moveTo>
                    <a:pt x="184214"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19" name="Google Shape;319;p36"/>
            <p:cNvSpPr/>
            <p:nvPr/>
          </p:nvSpPr>
          <p:spPr>
            <a:xfrm rot="5400000">
              <a:off x="1785426" y="3534817"/>
              <a:ext cx="61934" cy="75296"/>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20" name="Google Shape;320;p36"/>
            <p:cNvSpPr/>
            <p:nvPr/>
          </p:nvSpPr>
          <p:spPr>
            <a:xfrm rot="5400000">
              <a:off x="1785426" y="3194702"/>
              <a:ext cx="61934" cy="75296"/>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21" name="Google Shape;321;p36"/>
            <p:cNvSpPr/>
            <p:nvPr/>
          </p:nvSpPr>
          <p:spPr>
            <a:xfrm rot="5400000">
              <a:off x="1619339" y="3028617"/>
              <a:ext cx="61934" cy="75296"/>
            </a:xfrm>
            <a:custGeom>
              <a:avLst/>
              <a:gdLst/>
              <a:ahLst/>
              <a:cxnLst/>
              <a:rect l="l" t="t" r="r" b="b"/>
              <a:pathLst>
                <a:path w="184213" h="160496" extrusionOk="0">
                  <a:moveTo>
                    <a:pt x="184214"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22" name="Google Shape;322;p36"/>
            <p:cNvSpPr/>
            <p:nvPr/>
          </p:nvSpPr>
          <p:spPr>
            <a:xfrm rot="5400000">
              <a:off x="1619339" y="3368731"/>
              <a:ext cx="61934" cy="75296"/>
            </a:xfrm>
            <a:custGeom>
              <a:avLst/>
              <a:gdLst/>
              <a:ahLst/>
              <a:cxnLst/>
              <a:rect l="l" t="t" r="r" b="b"/>
              <a:pathLst>
                <a:path w="184213" h="160496" extrusionOk="0">
                  <a:moveTo>
                    <a:pt x="184214"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23" name="Google Shape;323;p36"/>
            <p:cNvSpPr/>
            <p:nvPr/>
          </p:nvSpPr>
          <p:spPr>
            <a:xfrm rot="5400000">
              <a:off x="1453253" y="3534817"/>
              <a:ext cx="61934" cy="75296"/>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24" name="Google Shape;324;p36"/>
            <p:cNvSpPr/>
            <p:nvPr/>
          </p:nvSpPr>
          <p:spPr>
            <a:xfrm rot="5400000">
              <a:off x="1453253" y="3194702"/>
              <a:ext cx="61934" cy="75296"/>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25" name="Google Shape;325;p36"/>
            <p:cNvSpPr/>
            <p:nvPr/>
          </p:nvSpPr>
          <p:spPr>
            <a:xfrm rot="5400000">
              <a:off x="1287168" y="3028617"/>
              <a:ext cx="61934" cy="75296"/>
            </a:xfrm>
            <a:custGeom>
              <a:avLst/>
              <a:gdLst/>
              <a:ahLst/>
              <a:cxnLst/>
              <a:rect l="l" t="t" r="r" b="b"/>
              <a:pathLst>
                <a:path w="184213" h="160496" extrusionOk="0">
                  <a:moveTo>
                    <a:pt x="184214"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26" name="Google Shape;326;p36"/>
            <p:cNvSpPr/>
            <p:nvPr/>
          </p:nvSpPr>
          <p:spPr>
            <a:xfrm rot="5400000">
              <a:off x="1287168" y="3368731"/>
              <a:ext cx="61934" cy="75296"/>
            </a:xfrm>
            <a:custGeom>
              <a:avLst/>
              <a:gdLst/>
              <a:ahLst/>
              <a:cxnLst/>
              <a:rect l="l" t="t" r="r" b="b"/>
              <a:pathLst>
                <a:path w="184213" h="160496" extrusionOk="0">
                  <a:moveTo>
                    <a:pt x="184214"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27" name="Google Shape;327;p36"/>
            <p:cNvSpPr/>
            <p:nvPr/>
          </p:nvSpPr>
          <p:spPr>
            <a:xfrm rot="5400000">
              <a:off x="1121047" y="3534794"/>
              <a:ext cx="61934" cy="75341"/>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28" name="Google Shape;328;p36"/>
            <p:cNvSpPr/>
            <p:nvPr/>
          </p:nvSpPr>
          <p:spPr>
            <a:xfrm rot="5400000">
              <a:off x="1121047" y="3194679"/>
              <a:ext cx="61934" cy="75341"/>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29" name="Google Shape;329;p36"/>
            <p:cNvSpPr/>
            <p:nvPr/>
          </p:nvSpPr>
          <p:spPr>
            <a:xfrm rot="5400000">
              <a:off x="954930" y="3028617"/>
              <a:ext cx="61934" cy="75296"/>
            </a:xfrm>
            <a:custGeom>
              <a:avLst/>
              <a:gdLst/>
              <a:ahLst/>
              <a:cxnLst/>
              <a:rect l="l" t="t" r="r" b="b"/>
              <a:pathLst>
                <a:path w="184213" h="160496" extrusionOk="0">
                  <a:moveTo>
                    <a:pt x="184214"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30" name="Google Shape;330;p36"/>
            <p:cNvSpPr/>
            <p:nvPr/>
          </p:nvSpPr>
          <p:spPr>
            <a:xfrm rot="5400000">
              <a:off x="954930" y="3368731"/>
              <a:ext cx="61934" cy="75296"/>
            </a:xfrm>
            <a:custGeom>
              <a:avLst/>
              <a:gdLst/>
              <a:ahLst/>
              <a:cxnLst/>
              <a:rect l="l" t="t" r="r" b="b"/>
              <a:pathLst>
                <a:path w="184213" h="160496" extrusionOk="0">
                  <a:moveTo>
                    <a:pt x="184214"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31" name="Google Shape;331;p36"/>
            <p:cNvSpPr/>
            <p:nvPr/>
          </p:nvSpPr>
          <p:spPr>
            <a:xfrm rot="5400000">
              <a:off x="788844" y="3534817"/>
              <a:ext cx="61934" cy="75296"/>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32" name="Google Shape;332;p36"/>
            <p:cNvSpPr/>
            <p:nvPr/>
          </p:nvSpPr>
          <p:spPr>
            <a:xfrm rot="5400000">
              <a:off x="788844" y="3194702"/>
              <a:ext cx="61934" cy="75296"/>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33" name="Google Shape;333;p36"/>
            <p:cNvSpPr/>
            <p:nvPr/>
          </p:nvSpPr>
          <p:spPr>
            <a:xfrm rot="5400000">
              <a:off x="622758" y="3028617"/>
              <a:ext cx="61934" cy="75296"/>
            </a:xfrm>
            <a:custGeom>
              <a:avLst/>
              <a:gdLst/>
              <a:ahLst/>
              <a:cxnLst/>
              <a:rect l="l" t="t" r="r" b="b"/>
              <a:pathLst>
                <a:path w="184213" h="160496" extrusionOk="0">
                  <a:moveTo>
                    <a:pt x="184214"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34" name="Google Shape;334;p36"/>
            <p:cNvSpPr/>
            <p:nvPr/>
          </p:nvSpPr>
          <p:spPr>
            <a:xfrm rot="5400000">
              <a:off x="622758" y="3368731"/>
              <a:ext cx="61934" cy="75296"/>
            </a:xfrm>
            <a:custGeom>
              <a:avLst/>
              <a:gdLst/>
              <a:ahLst/>
              <a:cxnLst/>
              <a:rect l="l" t="t" r="r" b="b"/>
              <a:pathLst>
                <a:path w="184213" h="160496" extrusionOk="0">
                  <a:moveTo>
                    <a:pt x="184214"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35" name="Google Shape;335;p36"/>
            <p:cNvSpPr/>
            <p:nvPr/>
          </p:nvSpPr>
          <p:spPr>
            <a:xfrm rot="5400000">
              <a:off x="456672" y="3534817"/>
              <a:ext cx="61934" cy="75296"/>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36" name="Google Shape;336;p36"/>
            <p:cNvSpPr/>
            <p:nvPr/>
          </p:nvSpPr>
          <p:spPr>
            <a:xfrm rot="5400000">
              <a:off x="456672" y="3194702"/>
              <a:ext cx="61934" cy="75296"/>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37" name="Google Shape;337;p36"/>
            <p:cNvSpPr/>
            <p:nvPr/>
          </p:nvSpPr>
          <p:spPr>
            <a:xfrm rot="5400000">
              <a:off x="290552" y="3028594"/>
              <a:ext cx="61934" cy="75341"/>
            </a:xfrm>
            <a:custGeom>
              <a:avLst/>
              <a:gdLst/>
              <a:ahLst/>
              <a:cxnLst/>
              <a:rect l="l" t="t" r="r" b="b"/>
              <a:pathLst>
                <a:path w="184213" h="160591" extrusionOk="0">
                  <a:moveTo>
                    <a:pt x="184214"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38" name="Google Shape;338;p36"/>
            <p:cNvSpPr/>
            <p:nvPr/>
          </p:nvSpPr>
          <p:spPr>
            <a:xfrm rot="5400000">
              <a:off x="290552" y="3368708"/>
              <a:ext cx="61934" cy="75341"/>
            </a:xfrm>
            <a:custGeom>
              <a:avLst/>
              <a:gdLst/>
              <a:ahLst/>
              <a:cxnLst/>
              <a:rect l="l" t="t" r="r" b="b"/>
              <a:pathLst>
                <a:path w="184213" h="160591" extrusionOk="0">
                  <a:moveTo>
                    <a:pt x="184214"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39" name="Google Shape;339;p36"/>
            <p:cNvSpPr/>
            <p:nvPr/>
          </p:nvSpPr>
          <p:spPr>
            <a:xfrm rot="5400000">
              <a:off x="124429" y="3534817"/>
              <a:ext cx="61934" cy="75296"/>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40" name="Google Shape;340;p36"/>
            <p:cNvSpPr/>
            <p:nvPr/>
          </p:nvSpPr>
          <p:spPr>
            <a:xfrm rot="5400000">
              <a:off x="124429" y="3194702"/>
              <a:ext cx="61934" cy="75296"/>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41" name="Google Shape;341;p36"/>
            <p:cNvSpPr/>
            <p:nvPr/>
          </p:nvSpPr>
          <p:spPr>
            <a:xfrm rot="5400000">
              <a:off x="2948028" y="3028617"/>
              <a:ext cx="61934" cy="75296"/>
            </a:xfrm>
            <a:custGeom>
              <a:avLst/>
              <a:gdLst/>
              <a:ahLst/>
              <a:cxnLst/>
              <a:rect l="l" t="t" r="r" b="b"/>
              <a:pathLst>
                <a:path w="184213" h="160496" extrusionOk="0">
                  <a:moveTo>
                    <a:pt x="184214"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42" name="Google Shape;342;p36"/>
            <p:cNvSpPr/>
            <p:nvPr/>
          </p:nvSpPr>
          <p:spPr>
            <a:xfrm rot="5400000">
              <a:off x="2948028" y="3368731"/>
              <a:ext cx="61934" cy="75296"/>
            </a:xfrm>
            <a:custGeom>
              <a:avLst/>
              <a:gdLst/>
              <a:ahLst/>
              <a:cxnLst/>
              <a:rect l="l" t="t" r="r" b="b"/>
              <a:pathLst>
                <a:path w="184213" h="160496" extrusionOk="0">
                  <a:moveTo>
                    <a:pt x="184214"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43" name="Google Shape;343;p36"/>
            <p:cNvSpPr/>
            <p:nvPr/>
          </p:nvSpPr>
          <p:spPr>
            <a:xfrm rot="5400000">
              <a:off x="2781941" y="3534817"/>
              <a:ext cx="61934" cy="75296"/>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44" name="Google Shape;344;p36"/>
            <p:cNvSpPr/>
            <p:nvPr/>
          </p:nvSpPr>
          <p:spPr>
            <a:xfrm rot="5400000">
              <a:off x="2781941" y="3194702"/>
              <a:ext cx="61934" cy="75296"/>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45" name="Google Shape;345;p36"/>
            <p:cNvSpPr/>
            <p:nvPr/>
          </p:nvSpPr>
          <p:spPr>
            <a:xfrm rot="5400000">
              <a:off x="2615855" y="-6680"/>
              <a:ext cx="61934" cy="75296"/>
            </a:xfrm>
            <a:custGeom>
              <a:avLst/>
              <a:gdLst/>
              <a:ahLst/>
              <a:cxnLst/>
              <a:rect l="l" t="t" r="r" b="b"/>
              <a:pathLst>
                <a:path w="184213" h="160496" extrusionOk="0">
                  <a:moveTo>
                    <a:pt x="184214"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46" name="Google Shape;346;p36"/>
            <p:cNvSpPr/>
            <p:nvPr/>
          </p:nvSpPr>
          <p:spPr>
            <a:xfrm rot="5400000">
              <a:off x="2615855" y="333434"/>
              <a:ext cx="61934" cy="75296"/>
            </a:xfrm>
            <a:custGeom>
              <a:avLst/>
              <a:gdLst/>
              <a:ahLst/>
              <a:cxnLst/>
              <a:rect l="l" t="t" r="r" b="b"/>
              <a:pathLst>
                <a:path w="184213" h="160496" extrusionOk="0">
                  <a:moveTo>
                    <a:pt x="184214"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47" name="Google Shape;347;p36"/>
            <p:cNvSpPr/>
            <p:nvPr/>
          </p:nvSpPr>
          <p:spPr>
            <a:xfrm rot="5400000">
              <a:off x="2615855" y="673547"/>
              <a:ext cx="61934" cy="75296"/>
            </a:xfrm>
            <a:custGeom>
              <a:avLst/>
              <a:gdLst/>
              <a:ahLst/>
              <a:cxnLst/>
              <a:rect l="l" t="t" r="r" b="b"/>
              <a:pathLst>
                <a:path w="184213" h="160496" extrusionOk="0">
                  <a:moveTo>
                    <a:pt x="184214"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48" name="Google Shape;348;p36"/>
            <p:cNvSpPr/>
            <p:nvPr/>
          </p:nvSpPr>
          <p:spPr>
            <a:xfrm rot="5400000">
              <a:off x="2615855" y="1013660"/>
              <a:ext cx="61934" cy="75296"/>
            </a:xfrm>
            <a:custGeom>
              <a:avLst/>
              <a:gdLst/>
              <a:ahLst/>
              <a:cxnLst/>
              <a:rect l="l" t="t" r="r" b="b"/>
              <a:pathLst>
                <a:path w="184213" h="160496" extrusionOk="0">
                  <a:moveTo>
                    <a:pt x="184213"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49" name="Google Shape;349;p36"/>
            <p:cNvSpPr/>
            <p:nvPr/>
          </p:nvSpPr>
          <p:spPr>
            <a:xfrm rot="5400000">
              <a:off x="2615855" y="1353774"/>
              <a:ext cx="61934" cy="75296"/>
            </a:xfrm>
            <a:custGeom>
              <a:avLst/>
              <a:gdLst/>
              <a:ahLst/>
              <a:cxnLst/>
              <a:rect l="l" t="t" r="r" b="b"/>
              <a:pathLst>
                <a:path w="184213" h="160496" extrusionOk="0">
                  <a:moveTo>
                    <a:pt x="184213"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50" name="Google Shape;350;p36"/>
            <p:cNvSpPr/>
            <p:nvPr/>
          </p:nvSpPr>
          <p:spPr>
            <a:xfrm rot="5400000">
              <a:off x="2615841" y="1693910"/>
              <a:ext cx="61964" cy="75296"/>
            </a:xfrm>
            <a:custGeom>
              <a:avLst/>
              <a:gdLst/>
              <a:ahLst/>
              <a:cxnLst/>
              <a:rect l="l" t="t" r="r" b="b"/>
              <a:pathLst>
                <a:path w="184308" h="160496" extrusionOk="0">
                  <a:moveTo>
                    <a:pt x="184309"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51" name="Google Shape;351;p36"/>
            <p:cNvSpPr/>
            <p:nvPr/>
          </p:nvSpPr>
          <p:spPr>
            <a:xfrm rot="5400000">
              <a:off x="2615855" y="2034048"/>
              <a:ext cx="61934" cy="75296"/>
            </a:xfrm>
            <a:custGeom>
              <a:avLst/>
              <a:gdLst/>
              <a:ahLst/>
              <a:cxnLst/>
              <a:rect l="l" t="t" r="r" b="b"/>
              <a:pathLst>
                <a:path w="184213" h="160496" extrusionOk="0">
                  <a:moveTo>
                    <a:pt x="184213"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52" name="Google Shape;352;p36"/>
            <p:cNvSpPr/>
            <p:nvPr/>
          </p:nvSpPr>
          <p:spPr>
            <a:xfrm rot="5400000">
              <a:off x="2615855" y="2374162"/>
              <a:ext cx="61934" cy="75296"/>
            </a:xfrm>
            <a:custGeom>
              <a:avLst/>
              <a:gdLst/>
              <a:ahLst/>
              <a:cxnLst/>
              <a:rect l="l" t="t" r="r" b="b"/>
              <a:pathLst>
                <a:path w="184213" h="160496" extrusionOk="0">
                  <a:moveTo>
                    <a:pt x="184214"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53" name="Google Shape;353;p36"/>
            <p:cNvSpPr/>
            <p:nvPr/>
          </p:nvSpPr>
          <p:spPr>
            <a:xfrm rot="5400000">
              <a:off x="2615855" y="2714275"/>
              <a:ext cx="61934" cy="75296"/>
            </a:xfrm>
            <a:custGeom>
              <a:avLst/>
              <a:gdLst/>
              <a:ahLst/>
              <a:cxnLst/>
              <a:rect l="l" t="t" r="r" b="b"/>
              <a:pathLst>
                <a:path w="184213" h="160496" extrusionOk="0">
                  <a:moveTo>
                    <a:pt x="184214"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54" name="Google Shape;354;p36"/>
            <p:cNvSpPr/>
            <p:nvPr/>
          </p:nvSpPr>
          <p:spPr>
            <a:xfrm rot="5400000">
              <a:off x="2449769" y="2880360"/>
              <a:ext cx="61934" cy="75296"/>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55" name="Google Shape;355;p36"/>
            <p:cNvSpPr/>
            <p:nvPr/>
          </p:nvSpPr>
          <p:spPr>
            <a:xfrm rot="5400000">
              <a:off x="2449769" y="2540247"/>
              <a:ext cx="61934" cy="75296"/>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56" name="Google Shape;356;p36"/>
            <p:cNvSpPr/>
            <p:nvPr/>
          </p:nvSpPr>
          <p:spPr>
            <a:xfrm rot="5400000">
              <a:off x="2449769" y="2200133"/>
              <a:ext cx="61934" cy="75296"/>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57" name="Google Shape;357;p36"/>
            <p:cNvSpPr/>
            <p:nvPr/>
          </p:nvSpPr>
          <p:spPr>
            <a:xfrm rot="5400000">
              <a:off x="2449769" y="1859973"/>
              <a:ext cx="61934" cy="75296"/>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58" name="Google Shape;358;p36"/>
            <p:cNvSpPr/>
            <p:nvPr/>
          </p:nvSpPr>
          <p:spPr>
            <a:xfrm rot="5400000">
              <a:off x="2449769" y="1519859"/>
              <a:ext cx="61934" cy="75296"/>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59" name="Google Shape;359;p36"/>
            <p:cNvSpPr/>
            <p:nvPr/>
          </p:nvSpPr>
          <p:spPr>
            <a:xfrm rot="5400000">
              <a:off x="2449769" y="1179746"/>
              <a:ext cx="61934" cy="75296"/>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60" name="Google Shape;360;p36"/>
            <p:cNvSpPr/>
            <p:nvPr/>
          </p:nvSpPr>
          <p:spPr>
            <a:xfrm rot="5400000">
              <a:off x="2449769" y="839633"/>
              <a:ext cx="61934" cy="75296"/>
            </a:xfrm>
            <a:custGeom>
              <a:avLst/>
              <a:gdLst/>
              <a:ahLst/>
              <a:cxnLst/>
              <a:rect l="l" t="t" r="r" b="b"/>
              <a:pathLst>
                <a:path w="184213" h="160496" extrusionOk="0">
                  <a:moveTo>
                    <a:pt x="0" y="0"/>
                  </a:moveTo>
                  <a:lnTo>
                    <a:pt x="184214"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61" name="Google Shape;361;p36"/>
            <p:cNvSpPr/>
            <p:nvPr/>
          </p:nvSpPr>
          <p:spPr>
            <a:xfrm rot="5400000">
              <a:off x="2449769" y="499519"/>
              <a:ext cx="61934" cy="75296"/>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62" name="Google Shape;362;p36"/>
            <p:cNvSpPr/>
            <p:nvPr/>
          </p:nvSpPr>
          <p:spPr>
            <a:xfrm rot="5400000">
              <a:off x="2449769" y="159405"/>
              <a:ext cx="61934" cy="75296"/>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63" name="Google Shape;363;p36"/>
            <p:cNvSpPr/>
            <p:nvPr/>
          </p:nvSpPr>
          <p:spPr>
            <a:xfrm rot="5400000">
              <a:off x="2283683" y="-6680"/>
              <a:ext cx="61934" cy="75296"/>
            </a:xfrm>
            <a:custGeom>
              <a:avLst/>
              <a:gdLst/>
              <a:ahLst/>
              <a:cxnLst/>
              <a:rect l="l" t="t" r="r" b="b"/>
              <a:pathLst>
                <a:path w="184213" h="160496" extrusionOk="0">
                  <a:moveTo>
                    <a:pt x="184214"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64" name="Google Shape;364;p36"/>
            <p:cNvSpPr/>
            <p:nvPr/>
          </p:nvSpPr>
          <p:spPr>
            <a:xfrm rot="5400000">
              <a:off x="2283683" y="333434"/>
              <a:ext cx="61934" cy="75296"/>
            </a:xfrm>
            <a:custGeom>
              <a:avLst/>
              <a:gdLst/>
              <a:ahLst/>
              <a:cxnLst/>
              <a:rect l="l" t="t" r="r" b="b"/>
              <a:pathLst>
                <a:path w="184213" h="160496" extrusionOk="0">
                  <a:moveTo>
                    <a:pt x="184214"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65" name="Google Shape;365;p36"/>
            <p:cNvSpPr/>
            <p:nvPr/>
          </p:nvSpPr>
          <p:spPr>
            <a:xfrm rot="5400000">
              <a:off x="2283683" y="673547"/>
              <a:ext cx="61934" cy="75296"/>
            </a:xfrm>
            <a:custGeom>
              <a:avLst/>
              <a:gdLst/>
              <a:ahLst/>
              <a:cxnLst/>
              <a:rect l="l" t="t" r="r" b="b"/>
              <a:pathLst>
                <a:path w="184213" h="160496" extrusionOk="0">
                  <a:moveTo>
                    <a:pt x="184214"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66" name="Google Shape;366;p36"/>
            <p:cNvSpPr/>
            <p:nvPr/>
          </p:nvSpPr>
          <p:spPr>
            <a:xfrm rot="5400000">
              <a:off x="2283683" y="1013660"/>
              <a:ext cx="61934" cy="75296"/>
            </a:xfrm>
            <a:custGeom>
              <a:avLst/>
              <a:gdLst/>
              <a:ahLst/>
              <a:cxnLst/>
              <a:rect l="l" t="t" r="r" b="b"/>
              <a:pathLst>
                <a:path w="184213" h="160496" extrusionOk="0">
                  <a:moveTo>
                    <a:pt x="184213"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67" name="Google Shape;367;p36"/>
            <p:cNvSpPr/>
            <p:nvPr/>
          </p:nvSpPr>
          <p:spPr>
            <a:xfrm rot="5400000">
              <a:off x="2283683" y="1353774"/>
              <a:ext cx="61934" cy="75296"/>
            </a:xfrm>
            <a:custGeom>
              <a:avLst/>
              <a:gdLst/>
              <a:ahLst/>
              <a:cxnLst/>
              <a:rect l="l" t="t" r="r" b="b"/>
              <a:pathLst>
                <a:path w="184213" h="160496" extrusionOk="0">
                  <a:moveTo>
                    <a:pt x="184213"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68" name="Google Shape;368;p36"/>
            <p:cNvSpPr/>
            <p:nvPr/>
          </p:nvSpPr>
          <p:spPr>
            <a:xfrm rot="5400000">
              <a:off x="2283668" y="1693910"/>
              <a:ext cx="61964" cy="75296"/>
            </a:xfrm>
            <a:custGeom>
              <a:avLst/>
              <a:gdLst/>
              <a:ahLst/>
              <a:cxnLst/>
              <a:rect l="l" t="t" r="r" b="b"/>
              <a:pathLst>
                <a:path w="184308" h="160496" extrusionOk="0">
                  <a:moveTo>
                    <a:pt x="184309"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69" name="Google Shape;369;p36"/>
            <p:cNvSpPr/>
            <p:nvPr/>
          </p:nvSpPr>
          <p:spPr>
            <a:xfrm rot="5400000">
              <a:off x="2283683" y="2034048"/>
              <a:ext cx="61934" cy="75296"/>
            </a:xfrm>
            <a:custGeom>
              <a:avLst/>
              <a:gdLst/>
              <a:ahLst/>
              <a:cxnLst/>
              <a:rect l="l" t="t" r="r" b="b"/>
              <a:pathLst>
                <a:path w="184213" h="160496" extrusionOk="0">
                  <a:moveTo>
                    <a:pt x="184213"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70" name="Google Shape;370;p36"/>
            <p:cNvSpPr/>
            <p:nvPr/>
          </p:nvSpPr>
          <p:spPr>
            <a:xfrm rot="5400000">
              <a:off x="2283683" y="2374162"/>
              <a:ext cx="61934" cy="75296"/>
            </a:xfrm>
            <a:custGeom>
              <a:avLst/>
              <a:gdLst/>
              <a:ahLst/>
              <a:cxnLst/>
              <a:rect l="l" t="t" r="r" b="b"/>
              <a:pathLst>
                <a:path w="184213" h="160496" extrusionOk="0">
                  <a:moveTo>
                    <a:pt x="184214"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71" name="Google Shape;371;p36"/>
            <p:cNvSpPr/>
            <p:nvPr/>
          </p:nvSpPr>
          <p:spPr>
            <a:xfrm rot="5400000">
              <a:off x="2283683" y="2714275"/>
              <a:ext cx="61934" cy="75296"/>
            </a:xfrm>
            <a:custGeom>
              <a:avLst/>
              <a:gdLst/>
              <a:ahLst/>
              <a:cxnLst/>
              <a:rect l="l" t="t" r="r" b="b"/>
              <a:pathLst>
                <a:path w="184213" h="160496" extrusionOk="0">
                  <a:moveTo>
                    <a:pt x="184214"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72" name="Google Shape;372;p36"/>
            <p:cNvSpPr/>
            <p:nvPr/>
          </p:nvSpPr>
          <p:spPr>
            <a:xfrm rot="5400000">
              <a:off x="2117598" y="2880360"/>
              <a:ext cx="61934" cy="75296"/>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73" name="Google Shape;373;p36"/>
            <p:cNvSpPr/>
            <p:nvPr/>
          </p:nvSpPr>
          <p:spPr>
            <a:xfrm rot="5400000">
              <a:off x="2117598" y="2540247"/>
              <a:ext cx="61934" cy="75296"/>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74" name="Google Shape;374;p36"/>
            <p:cNvSpPr/>
            <p:nvPr/>
          </p:nvSpPr>
          <p:spPr>
            <a:xfrm rot="5400000">
              <a:off x="2117598" y="2200133"/>
              <a:ext cx="61934" cy="75296"/>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75" name="Google Shape;375;p36"/>
            <p:cNvSpPr/>
            <p:nvPr/>
          </p:nvSpPr>
          <p:spPr>
            <a:xfrm rot="5400000">
              <a:off x="2117598" y="1859973"/>
              <a:ext cx="61934" cy="75296"/>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76" name="Google Shape;376;p36"/>
            <p:cNvSpPr/>
            <p:nvPr/>
          </p:nvSpPr>
          <p:spPr>
            <a:xfrm rot="5400000">
              <a:off x="2117598" y="1519859"/>
              <a:ext cx="61934" cy="75296"/>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77" name="Google Shape;377;p36"/>
            <p:cNvSpPr/>
            <p:nvPr/>
          </p:nvSpPr>
          <p:spPr>
            <a:xfrm rot="5400000">
              <a:off x="2117598" y="1179746"/>
              <a:ext cx="61934" cy="75296"/>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78" name="Google Shape;378;p36"/>
            <p:cNvSpPr/>
            <p:nvPr/>
          </p:nvSpPr>
          <p:spPr>
            <a:xfrm rot="5400000">
              <a:off x="2117598" y="839633"/>
              <a:ext cx="61934" cy="75296"/>
            </a:xfrm>
            <a:custGeom>
              <a:avLst/>
              <a:gdLst/>
              <a:ahLst/>
              <a:cxnLst/>
              <a:rect l="l" t="t" r="r" b="b"/>
              <a:pathLst>
                <a:path w="184213" h="160496" extrusionOk="0">
                  <a:moveTo>
                    <a:pt x="0" y="0"/>
                  </a:moveTo>
                  <a:lnTo>
                    <a:pt x="184214"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79" name="Google Shape;379;p36"/>
            <p:cNvSpPr/>
            <p:nvPr/>
          </p:nvSpPr>
          <p:spPr>
            <a:xfrm rot="5400000">
              <a:off x="2117598" y="499519"/>
              <a:ext cx="61934" cy="75296"/>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80" name="Google Shape;380;p36"/>
            <p:cNvSpPr/>
            <p:nvPr/>
          </p:nvSpPr>
          <p:spPr>
            <a:xfrm rot="5400000">
              <a:off x="2117598" y="159405"/>
              <a:ext cx="61934" cy="75296"/>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81" name="Google Shape;381;p36"/>
            <p:cNvSpPr/>
            <p:nvPr/>
          </p:nvSpPr>
          <p:spPr>
            <a:xfrm rot="5400000">
              <a:off x="1951511" y="-6680"/>
              <a:ext cx="61934" cy="75296"/>
            </a:xfrm>
            <a:custGeom>
              <a:avLst/>
              <a:gdLst/>
              <a:ahLst/>
              <a:cxnLst/>
              <a:rect l="l" t="t" r="r" b="b"/>
              <a:pathLst>
                <a:path w="184213" h="160496" extrusionOk="0">
                  <a:moveTo>
                    <a:pt x="184214"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82" name="Google Shape;382;p36"/>
            <p:cNvSpPr/>
            <p:nvPr/>
          </p:nvSpPr>
          <p:spPr>
            <a:xfrm rot="5400000">
              <a:off x="1951511" y="333434"/>
              <a:ext cx="61934" cy="75296"/>
            </a:xfrm>
            <a:custGeom>
              <a:avLst/>
              <a:gdLst/>
              <a:ahLst/>
              <a:cxnLst/>
              <a:rect l="l" t="t" r="r" b="b"/>
              <a:pathLst>
                <a:path w="184213" h="160496" extrusionOk="0">
                  <a:moveTo>
                    <a:pt x="184214"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83" name="Google Shape;383;p36"/>
            <p:cNvSpPr/>
            <p:nvPr/>
          </p:nvSpPr>
          <p:spPr>
            <a:xfrm rot="5400000">
              <a:off x="1951511" y="673547"/>
              <a:ext cx="61934" cy="75296"/>
            </a:xfrm>
            <a:custGeom>
              <a:avLst/>
              <a:gdLst/>
              <a:ahLst/>
              <a:cxnLst/>
              <a:rect l="l" t="t" r="r" b="b"/>
              <a:pathLst>
                <a:path w="184213" h="160496" extrusionOk="0">
                  <a:moveTo>
                    <a:pt x="184214"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84" name="Google Shape;384;p36"/>
            <p:cNvSpPr/>
            <p:nvPr/>
          </p:nvSpPr>
          <p:spPr>
            <a:xfrm rot="5400000">
              <a:off x="1951511" y="1013660"/>
              <a:ext cx="61934" cy="75296"/>
            </a:xfrm>
            <a:custGeom>
              <a:avLst/>
              <a:gdLst/>
              <a:ahLst/>
              <a:cxnLst/>
              <a:rect l="l" t="t" r="r" b="b"/>
              <a:pathLst>
                <a:path w="184213" h="160496" extrusionOk="0">
                  <a:moveTo>
                    <a:pt x="184213"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85" name="Google Shape;385;p36"/>
            <p:cNvSpPr/>
            <p:nvPr/>
          </p:nvSpPr>
          <p:spPr>
            <a:xfrm rot="5400000">
              <a:off x="1951511" y="1353774"/>
              <a:ext cx="61934" cy="75296"/>
            </a:xfrm>
            <a:custGeom>
              <a:avLst/>
              <a:gdLst/>
              <a:ahLst/>
              <a:cxnLst/>
              <a:rect l="l" t="t" r="r" b="b"/>
              <a:pathLst>
                <a:path w="184213" h="160496" extrusionOk="0">
                  <a:moveTo>
                    <a:pt x="184213"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86" name="Google Shape;386;p36"/>
            <p:cNvSpPr/>
            <p:nvPr/>
          </p:nvSpPr>
          <p:spPr>
            <a:xfrm rot="5400000">
              <a:off x="1951496" y="1693910"/>
              <a:ext cx="61964" cy="75296"/>
            </a:xfrm>
            <a:custGeom>
              <a:avLst/>
              <a:gdLst/>
              <a:ahLst/>
              <a:cxnLst/>
              <a:rect l="l" t="t" r="r" b="b"/>
              <a:pathLst>
                <a:path w="184308" h="160496" extrusionOk="0">
                  <a:moveTo>
                    <a:pt x="184309"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87" name="Google Shape;387;p36"/>
            <p:cNvSpPr/>
            <p:nvPr/>
          </p:nvSpPr>
          <p:spPr>
            <a:xfrm rot="5400000">
              <a:off x="1951511" y="2034048"/>
              <a:ext cx="61934" cy="75296"/>
            </a:xfrm>
            <a:custGeom>
              <a:avLst/>
              <a:gdLst/>
              <a:ahLst/>
              <a:cxnLst/>
              <a:rect l="l" t="t" r="r" b="b"/>
              <a:pathLst>
                <a:path w="184213" h="160496" extrusionOk="0">
                  <a:moveTo>
                    <a:pt x="184213"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88" name="Google Shape;388;p36"/>
            <p:cNvSpPr/>
            <p:nvPr/>
          </p:nvSpPr>
          <p:spPr>
            <a:xfrm rot="5400000">
              <a:off x="1951511" y="2374162"/>
              <a:ext cx="61934" cy="75296"/>
            </a:xfrm>
            <a:custGeom>
              <a:avLst/>
              <a:gdLst/>
              <a:ahLst/>
              <a:cxnLst/>
              <a:rect l="l" t="t" r="r" b="b"/>
              <a:pathLst>
                <a:path w="184213" h="160496" extrusionOk="0">
                  <a:moveTo>
                    <a:pt x="184214"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89" name="Google Shape;389;p36"/>
            <p:cNvSpPr/>
            <p:nvPr/>
          </p:nvSpPr>
          <p:spPr>
            <a:xfrm rot="5400000">
              <a:off x="1951511" y="2714275"/>
              <a:ext cx="61934" cy="75296"/>
            </a:xfrm>
            <a:custGeom>
              <a:avLst/>
              <a:gdLst/>
              <a:ahLst/>
              <a:cxnLst/>
              <a:rect l="l" t="t" r="r" b="b"/>
              <a:pathLst>
                <a:path w="184213" h="160496" extrusionOk="0">
                  <a:moveTo>
                    <a:pt x="184214"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90" name="Google Shape;390;p36"/>
            <p:cNvSpPr/>
            <p:nvPr/>
          </p:nvSpPr>
          <p:spPr>
            <a:xfrm rot="5400000">
              <a:off x="1785426" y="2880360"/>
              <a:ext cx="61934" cy="75296"/>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91" name="Google Shape;391;p36"/>
            <p:cNvSpPr/>
            <p:nvPr/>
          </p:nvSpPr>
          <p:spPr>
            <a:xfrm rot="5400000">
              <a:off x="1785426" y="2540247"/>
              <a:ext cx="61934" cy="75296"/>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92" name="Google Shape;392;p36"/>
            <p:cNvSpPr/>
            <p:nvPr/>
          </p:nvSpPr>
          <p:spPr>
            <a:xfrm rot="5400000">
              <a:off x="1785426" y="2200133"/>
              <a:ext cx="61934" cy="75296"/>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93" name="Google Shape;393;p36"/>
            <p:cNvSpPr/>
            <p:nvPr/>
          </p:nvSpPr>
          <p:spPr>
            <a:xfrm rot="5400000">
              <a:off x="1785426" y="1859973"/>
              <a:ext cx="61934" cy="75296"/>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94" name="Google Shape;394;p36"/>
            <p:cNvSpPr/>
            <p:nvPr/>
          </p:nvSpPr>
          <p:spPr>
            <a:xfrm rot="5400000">
              <a:off x="1785426" y="1519859"/>
              <a:ext cx="61934" cy="75296"/>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95" name="Google Shape;395;p36"/>
            <p:cNvSpPr/>
            <p:nvPr/>
          </p:nvSpPr>
          <p:spPr>
            <a:xfrm rot="5400000">
              <a:off x="1785426" y="1179746"/>
              <a:ext cx="61934" cy="75296"/>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96" name="Google Shape;396;p36"/>
            <p:cNvSpPr/>
            <p:nvPr/>
          </p:nvSpPr>
          <p:spPr>
            <a:xfrm rot="5400000">
              <a:off x="1785426" y="839633"/>
              <a:ext cx="61934" cy="75296"/>
            </a:xfrm>
            <a:custGeom>
              <a:avLst/>
              <a:gdLst/>
              <a:ahLst/>
              <a:cxnLst/>
              <a:rect l="l" t="t" r="r" b="b"/>
              <a:pathLst>
                <a:path w="184213" h="160496" extrusionOk="0">
                  <a:moveTo>
                    <a:pt x="0" y="0"/>
                  </a:moveTo>
                  <a:lnTo>
                    <a:pt x="184214"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97" name="Google Shape;397;p36"/>
            <p:cNvSpPr/>
            <p:nvPr/>
          </p:nvSpPr>
          <p:spPr>
            <a:xfrm rot="5400000">
              <a:off x="1785426" y="499519"/>
              <a:ext cx="61934" cy="75296"/>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98" name="Google Shape;398;p36"/>
            <p:cNvSpPr/>
            <p:nvPr/>
          </p:nvSpPr>
          <p:spPr>
            <a:xfrm rot="5400000">
              <a:off x="1785426" y="159405"/>
              <a:ext cx="61934" cy="75296"/>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99" name="Google Shape;399;p36"/>
            <p:cNvSpPr/>
            <p:nvPr/>
          </p:nvSpPr>
          <p:spPr>
            <a:xfrm rot="5400000">
              <a:off x="1619339" y="-6680"/>
              <a:ext cx="61934" cy="75296"/>
            </a:xfrm>
            <a:custGeom>
              <a:avLst/>
              <a:gdLst/>
              <a:ahLst/>
              <a:cxnLst/>
              <a:rect l="l" t="t" r="r" b="b"/>
              <a:pathLst>
                <a:path w="184213" h="160496" extrusionOk="0">
                  <a:moveTo>
                    <a:pt x="184214"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00" name="Google Shape;400;p36"/>
            <p:cNvSpPr/>
            <p:nvPr/>
          </p:nvSpPr>
          <p:spPr>
            <a:xfrm rot="5400000">
              <a:off x="1619339" y="333434"/>
              <a:ext cx="61934" cy="75296"/>
            </a:xfrm>
            <a:custGeom>
              <a:avLst/>
              <a:gdLst/>
              <a:ahLst/>
              <a:cxnLst/>
              <a:rect l="l" t="t" r="r" b="b"/>
              <a:pathLst>
                <a:path w="184213" h="160496" extrusionOk="0">
                  <a:moveTo>
                    <a:pt x="184214"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01" name="Google Shape;401;p36"/>
            <p:cNvSpPr/>
            <p:nvPr/>
          </p:nvSpPr>
          <p:spPr>
            <a:xfrm rot="5400000">
              <a:off x="1619339" y="673547"/>
              <a:ext cx="61934" cy="75296"/>
            </a:xfrm>
            <a:custGeom>
              <a:avLst/>
              <a:gdLst/>
              <a:ahLst/>
              <a:cxnLst/>
              <a:rect l="l" t="t" r="r" b="b"/>
              <a:pathLst>
                <a:path w="184213" h="160496" extrusionOk="0">
                  <a:moveTo>
                    <a:pt x="184214"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02" name="Google Shape;402;p36"/>
            <p:cNvSpPr/>
            <p:nvPr/>
          </p:nvSpPr>
          <p:spPr>
            <a:xfrm rot="5400000">
              <a:off x="1619339" y="1013660"/>
              <a:ext cx="61934" cy="75296"/>
            </a:xfrm>
            <a:custGeom>
              <a:avLst/>
              <a:gdLst/>
              <a:ahLst/>
              <a:cxnLst/>
              <a:rect l="l" t="t" r="r" b="b"/>
              <a:pathLst>
                <a:path w="184213" h="160496" extrusionOk="0">
                  <a:moveTo>
                    <a:pt x="184213"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03" name="Google Shape;403;p36"/>
            <p:cNvSpPr/>
            <p:nvPr/>
          </p:nvSpPr>
          <p:spPr>
            <a:xfrm rot="5400000">
              <a:off x="1619339" y="1353774"/>
              <a:ext cx="61934" cy="75296"/>
            </a:xfrm>
            <a:custGeom>
              <a:avLst/>
              <a:gdLst/>
              <a:ahLst/>
              <a:cxnLst/>
              <a:rect l="l" t="t" r="r" b="b"/>
              <a:pathLst>
                <a:path w="184213" h="160496" extrusionOk="0">
                  <a:moveTo>
                    <a:pt x="184213"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04" name="Google Shape;404;p36"/>
            <p:cNvSpPr/>
            <p:nvPr/>
          </p:nvSpPr>
          <p:spPr>
            <a:xfrm rot="5400000">
              <a:off x="1619324" y="1693910"/>
              <a:ext cx="61964" cy="75296"/>
            </a:xfrm>
            <a:custGeom>
              <a:avLst/>
              <a:gdLst/>
              <a:ahLst/>
              <a:cxnLst/>
              <a:rect l="l" t="t" r="r" b="b"/>
              <a:pathLst>
                <a:path w="184308" h="160496" extrusionOk="0">
                  <a:moveTo>
                    <a:pt x="184309"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05" name="Google Shape;405;p36"/>
            <p:cNvSpPr/>
            <p:nvPr/>
          </p:nvSpPr>
          <p:spPr>
            <a:xfrm rot="5400000">
              <a:off x="1619339" y="2034048"/>
              <a:ext cx="61934" cy="75296"/>
            </a:xfrm>
            <a:custGeom>
              <a:avLst/>
              <a:gdLst/>
              <a:ahLst/>
              <a:cxnLst/>
              <a:rect l="l" t="t" r="r" b="b"/>
              <a:pathLst>
                <a:path w="184213" h="160496" extrusionOk="0">
                  <a:moveTo>
                    <a:pt x="184213"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06" name="Google Shape;406;p36"/>
            <p:cNvSpPr/>
            <p:nvPr/>
          </p:nvSpPr>
          <p:spPr>
            <a:xfrm rot="5400000">
              <a:off x="1619339" y="2374162"/>
              <a:ext cx="61934" cy="75296"/>
            </a:xfrm>
            <a:custGeom>
              <a:avLst/>
              <a:gdLst/>
              <a:ahLst/>
              <a:cxnLst/>
              <a:rect l="l" t="t" r="r" b="b"/>
              <a:pathLst>
                <a:path w="184213" h="160496" extrusionOk="0">
                  <a:moveTo>
                    <a:pt x="184214"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07" name="Google Shape;407;p36"/>
            <p:cNvSpPr/>
            <p:nvPr/>
          </p:nvSpPr>
          <p:spPr>
            <a:xfrm rot="5400000">
              <a:off x="1619339" y="2714275"/>
              <a:ext cx="61934" cy="75296"/>
            </a:xfrm>
            <a:custGeom>
              <a:avLst/>
              <a:gdLst/>
              <a:ahLst/>
              <a:cxnLst/>
              <a:rect l="l" t="t" r="r" b="b"/>
              <a:pathLst>
                <a:path w="184213" h="160496" extrusionOk="0">
                  <a:moveTo>
                    <a:pt x="184214"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08" name="Google Shape;408;p36"/>
            <p:cNvSpPr/>
            <p:nvPr/>
          </p:nvSpPr>
          <p:spPr>
            <a:xfrm rot="5400000">
              <a:off x="1453253" y="2880360"/>
              <a:ext cx="61934" cy="75296"/>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09" name="Google Shape;409;p36"/>
            <p:cNvSpPr/>
            <p:nvPr/>
          </p:nvSpPr>
          <p:spPr>
            <a:xfrm rot="5400000">
              <a:off x="1453253" y="2540247"/>
              <a:ext cx="61934" cy="75296"/>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10" name="Google Shape;410;p36"/>
            <p:cNvSpPr/>
            <p:nvPr/>
          </p:nvSpPr>
          <p:spPr>
            <a:xfrm rot="5400000">
              <a:off x="1453253" y="2200133"/>
              <a:ext cx="61934" cy="75296"/>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11" name="Google Shape;411;p36"/>
            <p:cNvSpPr/>
            <p:nvPr/>
          </p:nvSpPr>
          <p:spPr>
            <a:xfrm rot="5400000">
              <a:off x="1453253" y="1859973"/>
              <a:ext cx="61934" cy="75296"/>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12" name="Google Shape;412;p36"/>
            <p:cNvSpPr/>
            <p:nvPr/>
          </p:nvSpPr>
          <p:spPr>
            <a:xfrm rot="5400000">
              <a:off x="1453253" y="1519859"/>
              <a:ext cx="61934" cy="75296"/>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13" name="Google Shape;413;p36"/>
            <p:cNvSpPr/>
            <p:nvPr/>
          </p:nvSpPr>
          <p:spPr>
            <a:xfrm rot="5400000">
              <a:off x="1453253" y="1179746"/>
              <a:ext cx="61934" cy="75296"/>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14" name="Google Shape;414;p36"/>
            <p:cNvSpPr/>
            <p:nvPr/>
          </p:nvSpPr>
          <p:spPr>
            <a:xfrm rot="5400000">
              <a:off x="1453253" y="839633"/>
              <a:ext cx="61934" cy="75296"/>
            </a:xfrm>
            <a:custGeom>
              <a:avLst/>
              <a:gdLst/>
              <a:ahLst/>
              <a:cxnLst/>
              <a:rect l="l" t="t" r="r" b="b"/>
              <a:pathLst>
                <a:path w="184213" h="160496" extrusionOk="0">
                  <a:moveTo>
                    <a:pt x="0" y="0"/>
                  </a:moveTo>
                  <a:lnTo>
                    <a:pt x="184214"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15" name="Google Shape;415;p36"/>
            <p:cNvSpPr/>
            <p:nvPr/>
          </p:nvSpPr>
          <p:spPr>
            <a:xfrm rot="5400000">
              <a:off x="1453253" y="499519"/>
              <a:ext cx="61934" cy="75296"/>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16" name="Google Shape;416;p36"/>
            <p:cNvSpPr/>
            <p:nvPr/>
          </p:nvSpPr>
          <p:spPr>
            <a:xfrm rot="5400000">
              <a:off x="1453253" y="159405"/>
              <a:ext cx="61934" cy="75296"/>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17" name="Google Shape;417;p36"/>
            <p:cNvSpPr/>
            <p:nvPr/>
          </p:nvSpPr>
          <p:spPr>
            <a:xfrm rot="5400000">
              <a:off x="1287168" y="-6680"/>
              <a:ext cx="61934" cy="75296"/>
            </a:xfrm>
            <a:custGeom>
              <a:avLst/>
              <a:gdLst/>
              <a:ahLst/>
              <a:cxnLst/>
              <a:rect l="l" t="t" r="r" b="b"/>
              <a:pathLst>
                <a:path w="184213" h="160496" extrusionOk="0">
                  <a:moveTo>
                    <a:pt x="184214"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18" name="Google Shape;418;p36"/>
            <p:cNvSpPr/>
            <p:nvPr/>
          </p:nvSpPr>
          <p:spPr>
            <a:xfrm rot="5400000">
              <a:off x="1287168" y="333434"/>
              <a:ext cx="61934" cy="75296"/>
            </a:xfrm>
            <a:custGeom>
              <a:avLst/>
              <a:gdLst/>
              <a:ahLst/>
              <a:cxnLst/>
              <a:rect l="l" t="t" r="r" b="b"/>
              <a:pathLst>
                <a:path w="184213" h="160496" extrusionOk="0">
                  <a:moveTo>
                    <a:pt x="184214"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19" name="Google Shape;419;p36"/>
            <p:cNvSpPr/>
            <p:nvPr/>
          </p:nvSpPr>
          <p:spPr>
            <a:xfrm rot="5400000">
              <a:off x="1287168" y="673547"/>
              <a:ext cx="61934" cy="75296"/>
            </a:xfrm>
            <a:custGeom>
              <a:avLst/>
              <a:gdLst/>
              <a:ahLst/>
              <a:cxnLst/>
              <a:rect l="l" t="t" r="r" b="b"/>
              <a:pathLst>
                <a:path w="184213" h="160496" extrusionOk="0">
                  <a:moveTo>
                    <a:pt x="184214"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20" name="Google Shape;420;p36"/>
            <p:cNvSpPr/>
            <p:nvPr/>
          </p:nvSpPr>
          <p:spPr>
            <a:xfrm rot="5400000">
              <a:off x="1287168" y="1013660"/>
              <a:ext cx="61934" cy="75296"/>
            </a:xfrm>
            <a:custGeom>
              <a:avLst/>
              <a:gdLst/>
              <a:ahLst/>
              <a:cxnLst/>
              <a:rect l="l" t="t" r="r" b="b"/>
              <a:pathLst>
                <a:path w="184213" h="160496" extrusionOk="0">
                  <a:moveTo>
                    <a:pt x="184213"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21" name="Google Shape;421;p36"/>
            <p:cNvSpPr/>
            <p:nvPr/>
          </p:nvSpPr>
          <p:spPr>
            <a:xfrm rot="5400000">
              <a:off x="1287168" y="1353774"/>
              <a:ext cx="61934" cy="75296"/>
            </a:xfrm>
            <a:custGeom>
              <a:avLst/>
              <a:gdLst/>
              <a:ahLst/>
              <a:cxnLst/>
              <a:rect l="l" t="t" r="r" b="b"/>
              <a:pathLst>
                <a:path w="184213" h="160496" extrusionOk="0">
                  <a:moveTo>
                    <a:pt x="184213"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22" name="Google Shape;422;p36"/>
            <p:cNvSpPr/>
            <p:nvPr/>
          </p:nvSpPr>
          <p:spPr>
            <a:xfrm rot="5400000">
              <a:off x="1287153" y="1693910"/>
              <a:ext cx="61964" cy="75296"/>
            </a:xfrm>
            <a:custGeom>
              <a:avLst/>
              <a:gdLst/>
              <a:ahLst/>
              <a:cxnLst/>
              <a:rect l="l" t="t" r="r" b="b"/>
              <a:pathLst>
                <a:path w="184308" h="160496" extrusionOk="0">
                  <a:moveTo>
                    <a:pt x="184309"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23" name="Google Shape;423;p36"/>
            <p:cNvSpPr/>
            <p:nvPr/>
          </p:nvSpPr>
          <p:spPr>
            <a:xfrm rot="5400000">
              <a:off x="1287168" y="2034048"/>
              <a:ext cx="61934" cy="75296"/>
            </a:xfrm>
            <a:custGeom>
              <a:avLst/>
              <a:gdLst/>
              <a:ahLst/>
              <a:cxnLst/>
              <a:rect l="l" t="t" r="r" b="b"/>
              <a:pathLst>
                <a:path w="184213" h="160496" extrusionOk="0">
                  <a:moveTo>
                    <a:pt x="184213"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24" name="Google Shape;424;p36"/>
            <p:cNvSpPr/>
            <p:nvPr/>
          </p:nvSpPr>
          <p:spPr>
            <a:xfrm rot="5400000">
              <a:off x="1287168" y="2374162"/>
              <a:ext cx="61934" cy="75296"/>
            </a:xfrm>
            <a:custGeom>
              <a:avLst/>
              <a:gdLst/>
              <a:ahLst/>
              <a:cxnLst/>
              <a:rect l="l" t="t" r="r" b="b"/>
              <a:pathLst>
                <a:path w="184213" h="160496" extrusionOk="0">
                  <a:moveTo>
                    <a:pt x="184214"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25" name="Google Shape;425;p36"/>
            <p:cNvSpPr/>
            <p:nvPr/>
          </p:nvSpPr>
          <p:spPr>
            <a:xfrm rot="5400000">
              <a:off x="1287168" y="2714275"/>
              <a:ext cx="61934" cy="75296"/>
            </a:xfrm>
            <a:custGeom>
              <a:avLst/>
              <a:gdLst/>
              <a:ahLst/>
              <a:cxnLst/>
              <a:rect l="l" t="t" r="r" b="b"/>
              <a:pathLst>
                <a:path w="184213" h="160496" extrusionOk="0">
                  <a:moveTo>
                    <a:pt x="184214"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26" name="Google Shape;426;p36"/>
            <p:cNvSpPr/>
            <p:nvPr/>
          </p:nvSpPr>
          <p:spPr>
            <a:xfrm rot="5400000">
              <a:off x="1121047" y="2880338"/>
              <a:ext cx="61934" cy="75341"/>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27" name="Google Shape;427;p36"/>
            <p:cNvSpPr/>
            <p:nvPr/>
          </p:nvSpPr>
          <p:spPr>
            <a:xfrm rot="5400000">
              <a:off x="1121047" y="2540224"/>
              <a:ext cx="61934" cy="75341"/>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28" name="Google Shape;428;p36"/>
            <p:cNvSpPr/>
            <p:nvPr/>
          </p:nvSpPr>
          <p:spPr>
            <a:xfrm rot="5400000">
              <a:off x="1121047" y="2200111"/>
              <a:ext cx="61934" cy="75341"/>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29" name="Google Shape;429;p36"/>
            <p:cNvSpPr/>
            <p:nvPr/>
          </p:nvSpPr>
          <p:spPr>
            <a:xfrm rot="5400000">
              <a:off x="1121047" y="1859951"/>
              <a:ext cx="61934" cy="75341"/>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30" name="Google Shape;430;p36"/>
            <p:cNvSpPr/>
            <p:nvPr/>
          </p:nvSpPr>
          <p:spPr>
            <a:xfrm rot="5400000">
              <a:off x="1121047" y="1519837"/>
              <a:ext cx="61934" cy="75341"/>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31" name="Google Shape;431;p36"/>
            <p:cNvSpPr/>
            <p:nvPr/>
          </p:nvSpPr>
          <p:spPr>
            <a:xfrm rot="5400000">
              <a:off x="1121047" y="1179724"/>
              <a:ext cx="61934" cy="75341"/>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32" name="Google Shape;432;p36"/>
            <p:cNvSpPr/>
            <p:nvPr/>
          </p:nvSpPr>
          <p:spPr>
            <a:xfrm rot="5400000">
              <a:off x="1121047" y="839610"/>
              <a:ext cx="61934" cy="75341"/>
            </a:xfrm>
            <a:custGeom>
              <a:avLst/>
              <a:gdLst/>
              <a:ahLst/>
              <a:cxnLst/>
              <a:rect l="l" t="t" r="r" b="b"/>
              <a:pathLst>
                <a:path w="184213" h="160591" extrusionOk="0">
                  <a:moveTo>
                    <a:pt x="0" y="0"/>
                  </a:moveTo>
                  <a:lnTo>
                    <a:pt x="184214"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33" name="Google Shape;433;p36"/>
            <p:cNvSpPr/>
            <p:nvPr/>
          </p:nvSpPr>
          <p:spPr>
            <a:xfrm rot="5400000">
              <a:off x="1121047" y="499497"/>
              <a:ext cx="61934" cy="75341"/>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34" name="Google Shape;434;p36"/>
            <p:cNvSpPr/>
            <p:nvPr/>
          </p:nvSpPr>
          <p:spPr>
            <a:xfrm rot="5400000">
              <a:off x="1121047" y="159382"/>
              <a:ext cx="61934" cy="75341"/>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35" name="Google Shape;435;p36"/>
            <p:cNvSpPr/>
            <p:nvPr/>
          </p:nvSpPr>
          <p:spPr>
            <a:xfrm rot="5400000">
              <a:off x="954930" y="-6680"/>
              <a:ext cx="61934" cy="75296"/>
            </a:xfrm>
            <a:custGeom>
              <a:avLst/>
              <a:gdLst/>
              <a:ahLst/>
              <a:cxnLst/>
              <a:rect l="l" t="t" r="r" b="b"/>
              <a:pathLst>
                <a:path w="184213" h="160496" extrusionOk="0">
                  <a:moveTo>
                    <a:pt x="184214"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36" name="Google Shape;436;p36"/>
            <p:cNvSpPr/>
            <p:nvPr/>
          </p:nvSpPr>
          <p:spPr>
            <a:xfrm rot="5400000">
              <a:off x="954930" y="333434"/>
              <a:ext cx="61934" cy="75296"/>
            </a:xfrm>
            <a:custGeom>
              <a:avLst/>
              <a:gdLst/>
              <a:ahLst/>
              <a:cxnLst/>
              <a:rect l="l" t="t" r="r" b="b"/>
              <a:pathLst>
                <a:path w="184213" h="160496" extrusionOk="0">
                  <a:moveTo>
                    <a:pt x="184214"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37" name="Google Shape;437;p36"/>
            <p:cNvSpPr/>
            <p:nvPr/>
          </p:nvSpPr>
          <p:spPr>
            <a:xfrm rot="5400000">
              <a:off x="954930" y="673547"/>
              <a:ext cx="61934" cy="75296"/>
            </a:xfrm>
            <a:custGeom>
              <a:avLst/>
              <a:gdLst/>
              <a:ahLst/>
              <a:cxnLst/>
              <a:rect l="l" t="t" r="r" b="b"/>
              <a:pathLst>
                <a:path w="184213" h="160496" extrusionOk="0">
                  <a:moveTo>
                    <a:pt x="184214"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38" name="Google Shape;438;p36"/>
            <p:cNvSpPr/>
            <p:nvPr/>
          </p:nvSpPr>
          <p:spPr>
            <a:xfrm rot="5400000">
              <a:off x="954930" y="1013660"/>
              <a:ext cx="61934" cy="75296"/>
            </a:xfrm>
            <a:custGeom>
              <a:avLst/>
              <a:gdLst/>
              <a:ahLst/>
              <a:cxnLst/>
              <a:rect l="l" t="t" r="r" b="b"/>
              <a:pathLst>
                <a:path w="184213" h="160496" extrusionOk="0">
                  <a:moveTo>
                    <a:pt x="184213"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39" name="Google Shape;439;p36"/>
            <p:cNvSpPr/>
            <p:nvPr/>
          </p:nvSpPr>
          <p:spPr>
            <a:xfrm rot="5400000">
              <a:off x="954930" y="1353774"/>
              <a:ext cx="61934" cy="75296"/>
            </a:xfrm>
            <a:custGeom>
              <a:avLst/>
              <a:gdLst/>
              <a:ahLst/>
              <a:cxnLst/>
              <a:rect l="l" t="t" r="r" b="b"/>
              <a:pathLst>
                <a:path w="184213" h="160496" extrusionOk="0">
                  <a:moveTo>
                    <a:pt x="184213"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40" name="Google Shape;440;p36"/>
            <p:cNvSpPr/>
            <p:nvPr/>
          </p:nvSpPr>
          <p:spPr>
            <a:xfrm rot="5400000">
              <a:off x="954915" y="1693910"/>
              <a:ext cx="61964" cy="75296"/>
            </a:xfrm>
            <a:custGeom>
              <a:avLst/>
              <a:gdLst/>
              <a:ahLst/>
              <a:cxnLst/>
              <a:rect l="l" t="t" r="r" b="b"/>
              <a:pathLst>
                <a:path w="184308" h="160496" extrusionOk="0">
                  <a:moveTo>
                    <a:pt x="184309"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41" name="Google Shape;441;p36"/>
            <p:cNvSpPr/>
            <p:nvPr/>
          </p:nvSpPr>
          <p:spPr>
            <a:xfrm rot="5400000">
              <a:off x="954930" y="2034048"/>
              <a:ext cx="61934" cy="75296"/>
            </a:xfrm>
            <a:custGeom>
              <a:avLst/>
              <a:gdLst/>
              <a:ahLst/>
              <a:cxnLst/>
              <a:rect l="l" t="t" r="r" b="b"/>
              <a:pathLst>
                <a:path w="184213" h="160496" extrusionOk="0">
                  <a:moveTo>
                    <a:pt x="184213"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42" name="Google Shape;442;p36"/>
            <p:cNvSpPr/>
            <p:nvPr/>
          </p:nvSpPr>
          <p:spPr>
            <a:xfrm rot="5400000">
              <a:off x="954930" y="2374162"/>
              <a:ext cx="61934" cy="75296"/>
            </a:xfrm>
            <a:custGeom>
              <a:avLst/>
              <a:gdLst/>
              <a:ahLst/>
              <a:cxnLst/>
              <a:rect l="l" t="t" r="r" b="b"/>
              <a:pathLst>
                <a:path w="184213" h="160496" extrusionOk="0">
                  <a:moveTo>
                    <a:pt x="184214"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43" name="Google Shape;443;p36"/>
            <p:cNvSpPr/>
            <p:nvPr/>
          </p:nvSpPr>
          <p:spPr>
            <a:xfrm rot="5400000">
              <a:off x="954930" y="2714275"/>
              <a:ext cx="61934" cy="75296"/>
            </a:xfrm>
            <a:custGeom>
              <a:avLst/>
              <a:gdLst/>
              <a:ahLst/>
              <a:cxnLst/>
              <a:rect l="l" t="t" r="r" b="b"/>
              <a:pathLst>
                <a:path w="184213" h="160496" extrusionOk="0">
                  <a:moveTo>
                    <a:pt x="184214"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44" name="Google Shape;444;p36"/>
            <p:cNvSpPr/>
            <p:nvPr/>
          </p:nvSpPr>
          <p:spPr>
            <a:xfrm rot="5400000">
              <a:off x="788844" y="2880360"/>
              <a:ext cx="61934" cy="75296"/>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45" name="Google Shape;445;p36"/>
            <p:cNvSpPr/>
            <p:nvPr/>
          </p:nvSpPr>
          <p:spPr>
            <a:xfrm rot="5400000">
              <a:off x="788844" y="2540247"/>
              <a:ext cx="61934" cy="75296"/>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46" name="Google Shape;446;p36"/>
            <p:cNvSpPr/>
            <p:nvPr/>
          </p:nvSpPr>
          <p:spPr>
            <a:xfrm rot="5400000">
              <a:off x="788844" y="2200133"/>
              <a:ext cx="61934" cy="75296"/>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47" name="Google Shape;447;p36"/>
            <p:cNvSpPr/>
            <p:nvPr/>
          </p:nvSpPr>
          <p:spPr>
            <a:xfrm rot="5400000">
              <a:off x="788844" y="1859973"/>
              <a:ext cx="61934" cy="75296"/>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48" name="Google Shape;448;p36"/>
            <p:cNvSpPr/>
            <p:nvPr/>
          </p:nvSpPr>
          <p:spPr>
            <a:xfrm rot="5400000">
              <a:off x="788844" y="1519859"/>
              <a:ext cx="61934" cy="75296"/>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49" name="Google Shape;449;p36"/>
            <p:cNvSpPr/>
            <p:nvPr/>
          </p:nvSpPr>
          <p:spPr>
            <a:xfrm rot="5400000">
              <a:off x="788844" y="1179746"/>
              <a:ext cx="61934" cy="75296"/>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50" name="Google Shape;450;p36"/>
            <p:cNvSpPr/>
            <p:nvPr/>
          </p:nvSpPr>
          <p:spPr>
            <a:xfrm rot="5400000">
              <a:off x="788844" y="839633"/>
              <a:ext cx="61934" cy="75296"/>
            </a:xfrm>
            <a:custGeom>
              <a:avLst/>
              <a:gdLst/>
              <a:ahLst/>
              <a:cxnLst/>
              <a:rect l="l" t="t" r="r" b="b"/>
              <a:pathLst>
                <a:path w="184213" h="160496" extrusionOk="0">
                  <a:moveTo>
                    <a:pt x="0" y="0"/>
                  </a:moveTo>
                  <a:lnTo>
                    <a:pt x="184214"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51" name="Google Shape;451;p36"/>
            <p:cNvSpPr/>
            <p:nvPr/>
          </p:nvSpPr>
          <p:spPr>
            <a:xfrm rot="5400000">
              <a:off x="788844" y="499519"/>
              <a:ext cx="61934" cy="75296"/>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52" name="Google Shape;452;p36"/>
            <p:cNvSpPr/>
            <p:nvPr/>
          </p:nvSpPr>
          <p:spPr>
            <a:xfrm rot="5400000">
              <a:off x="788844" y="159405"/>
              <a:ext cx="61934" cy="75296"/>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53" name="Google Shape;453;p36"/>
            <p:cNvSpPr/>
            <p:nvPr/>
          </p:nvSpPr>
          <p:spPr>
            <a:xfrm rot="5400000">
              <a:off x="622758" y="-6680"/>
              <a:ext cx="61934" cy="75296"/>
            </a:xfrm>
            <a:custGeom>
              <a:avLst/>
              <a:gdLst/>
              <a:ahLst/>
              <a:cxnLst/>
              <a:rect l="l" t="t" r="r" b="b"/>
              <a:pathLst>
                <a:path w="184213" h="160496" extrusionOk="0">
                  <a:moveTo>
                    <a:pt x="184214"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54" name="Google Shape;454;p36"/>
            <p:cNvSpPr/>
            <p:nvPr/>
          </p:nvSpPr>
          <p:spPr>
            <a:xfrm rot="5400000">
              <a:off x="622758" y="333434"/>
              <a:ext cx="61934" cy="75296"/>
            </a:xfrm>
            <a:custGeom>
              <a:avLst/>
              <a:gdLst/>
              <a:ahLst/>
              <a:cxnLst/>
              <a:rect l="l" t="t" r="r" b="b"/>
              <a:pathLst>
                <a:path w="184213" h="160496" extrusionOk="0">
                  <a:moveTo>
                    <a:pt x="184214"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55" name="Google Shape;455;p36"/>
            <p:cNvSpPr/>
            <p:nvPr/>
          </p:nvSpPr>
          <p:spPr>
            <a:xfrm rot="5400000">
              <a:off x="622758" y="673547"/>
              <a:ext cx="61934" cy="75296"/>
            </a:xfrm>
            <a:custGeom>
              <a:avLst/>
              <a:gdLst/>
              <a:ahLst/>
              <a:cxnLst/>
              <a:rect l="l" t="t" r="r" b="b"/>
              <a:pathLst>
                <a:path w="184213" h="160496" extrusionOk="0">
                  <a:moveTo>
                    <a:pt x="184214"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56" name="Google Shape;456;p36"/>
            <p:cNvSpPr/>
            <p:nvPr/>
          </p:nvSpPr>
          <p:spPr>
            <a:xfrm rot="5400000">
              <a:off x="622758" y="1013660"/>
              <a:ext cx="61934" cy="75296"/>
            </a:xfrm>
            <a:custGeom>
              <a:avLst/>
              <a:gdLst/>
              <a:ahLst/>
              <a:cxnLst/>
              <a:rect l="l" t="t" r="r" b="b"/>
              <a:pathLst>
                <a:path w="184213" h="160496" extrusionOk="0">
                  <a:moveTo>
                    <a:pt x="184213"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57" name="Google Shape;457;p36"/>
            <p:cNvSpPr/>
            <p:nvPr/>
          </p:nvSpPr>
          <p:spPr>
            <a:xfrm rot="5400000">
              <a:off x="622758" y="1353774"/>
              <a:ext cx="61934" cy="75296"/>
            </a:xfrm>
            <a:custGeom>
              <a:avLst/>
              <a:gdLst/>
              <a:ahLst/>
              <a:cxnLst/>
              <a:rect l="l" t="t" r="r" b="b"/>
              <a:pathLst>
                <a:path w="184213" h="160496" extrusionOk="0">
                  <a:moveTo>
                    <a:pt x="184213"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58" name="Google Shape;458;p36"/>
            <p:cNvSpPr/>
            <p:nvPr/>
          </p:nvSpPr>
          <p:spPr>
            <a:xfrm rot="5400000">
              <a:off x="622743" y="1693910"/>
              <a:ext cx="61964" cy="75296"/>
            </a:xfrm>
            <a:custGeom>
              <a:avLst/>
              <a:gdLst/>
              <a:ahLst/>
              <a:cxnLst/>
              <a:rect l="l" t="t" r="r" b="b"/>
              <a:pathLst>
                <a:path w="184308" h="160496" extrusionOk="0">
                  <a:moveTo>
                    <a:pt x="184309"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59" name="Google Shape;459;p36"/>
            <p:cNvSpPr/>
            <p:nvPr/>
          </p:nvSpPr>
          <p:spPr>
            <a:xfrm rot="5400000">
              <a:off x="622758" y="2034048"/>
              <a:ext cx="61934" cy="75296"/>
            </a:xfrm>
            <a:custGeom>
              <a:avLst/>
              <a:gdLst/>
              <a:ahLst/>
              <a:cxnLst/>
              <a:rect l="l" t="t" r="r" b="b"/>
              <a:pathLst>
                <a:path w="184213" h="160496" extrusionOk="0">
                  <a:moveTo>
                    <a:pt x="184213"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60" name="Google Shape;460;p36"/>
            <p:cNvSpPr/>
            <p:nvPr/>
          </p:nvSpPr>
          <p:spPr>
            <a:xfrm rot="5400000">
              <a:off x="622758" y="2374162"/>
              <a:ext cx="61934" cy="75296"/>
            </a:xfrm>
            <a:custGeom>
              <a:avLst/>
              <a:gdLst/>
              <a:ahLst/>
              <a:cxnLst/>
              <a:rect l="l" t="t" r="r" b="b"/>
              <a:pathLst>
                <a:path w="184213" h="160496" extrusionOk="0">
                  <a:moveTo>
                    <a:pt x="184214"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61" name="Google Shape;461;p36"/>
            <p:cNvSpPr/>
            <p:nvPr/>
          </p:nvSpPr>
          <p:spPr>
            <a:xfrm rot="5400000">
              <a:off x="622758" y="2714275"/>
              <a:ext cx="61934" cy="75296"/>
            </a:xfrm>
            <a:custGeom>
              <a:avLst/>
              <a:gdLst/>
              <a:ahLst/>
              <a:cxnLst/>
              <a:rect l="l" t="t" r="r" b="b"/>
              <a:pathLst>
                <a:path w="184213" h="160496" extrusionOk="0">
                  <a:moveTo>
                    <a:pt x="184214"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62" name="Google Shape;462;p36"/>
            <p:cNvSpPr/>
            <p:nvPr/>
          </p:nvSpPr>
          <p:spPr>
            <a:xfrm rot="5400000">
              <a:off x="456672" y="2880360"/>
              <a:ext cx="61934" cy="75296"/>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63" name="Google Shape;463;p36"/>
            <p:cNvSpPr/>
            <p:nvPr/>
          </p:nvSpPr>
          <p:spPr>
            <a:xfrm rot="5400000">
              <a:off x="456672" y="2540247"/>
              <a:ext cx="61934" cy="75296"/>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64" name="Google Shape;464;p36"/>
            <p:cNvSpPr/>
            <p:nvPr/>
          </p:nvSpPr>
          <p:spPr>
            <a:xfrm rot="5400000">
              <a:off x="456672" y="2200133"/>
              <a:ext cx="61934" cy="75296"/>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65" name="Google Shape;465;p36"/>
            <p:cNvSpPr/>
            <p:nvPr/>
          </p:nvSpPr>
          <p:spPr>
            <a:xfrm rot="5400000">
              <a:off x="456672" y="1859973"/>
              <a:ext cx="61934" cy="75296"/>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66" name="Google Shape;466;p36"/>
            <p:cNvSpPr/>
            <p:nvPr/>
          </p:nvSpPr>
          <p:spPr>
            <a:xfrm rot="5400000">
              <a:off x="456672" y="1519859"/>
              <a:ext cx="61934" cy="75296"/>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67" name="Google Shape;467;p36"/>
            <p:cNvSpPr/>
            <p:nvPr/>
          </p:nvSpPr>
          <p:spPr>
            <a:xfrm rot="5400000">
              <a:off x="456672" y="1179746"/>
              <a:ext cx="61934" cy="75296"/>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68" name="Google Shape;468;p36"/>
            <p:cNvSpPr/>
            <p:nvPr/>
          </p:nvSpPr>
          <p:spPr>
            <a:xfrm rot="5400000">
              <a:off x="456672" y="839633"/>
              <a:ext cx="61934" cy="75296"/>
            </a:xfrm>
            <a:custGeom>
              <a:avLst/>
              <a:gdLst/>
              <a:ahLst/>
              <a:cxnLst/>
              <a:rect l="l" t="t" r="r" b="b"/>
              <a:pathLst>
                <a:path w="184213" h="160496" extrusionOk="0">
                  <a:moveTo>
                    <a:pt x="0" y="0"/>
                  </a:moveTo>
                  <a:lnTo>
                    <a:pt x="184214"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69" name="Google Shape;469;p36"/>
            <p:cNvSpPr/>
            <p:nvPr/>
          </p:nvSpPr>
          <p:spPr>
            <a:xfrm rot="5400000">
              <a:off x="456672" y="499519"/>
              <a:ext cx="61934" cy="75296"/>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70" name="Google Shape;470;p36"/>
            <p:cNvSpPr/>
            <p:nvPr/>
          </p:nvSpPr>
          <p:spPr>
            <a:xfrm rot="5400000">
              <a:off x="456672" y="159405"/>
              <a:ext cx="61934" cy="75296"/>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71" name="Google Shape;471;p36"/>
            <p:cNvSpPr/>
            <p:nvPr/>
          </p:nvSpPr>
          <p:spPr>
            <a:xfrm rot="5400000">
              <a:off x="290552" y="-6703"/>
              <a:ext cx="61934" cy="75341"/>
            </a:xfrm>
            <a:custGeom>
              <a:avLst/>
              <a:gdLst/>
              <a:ahLst/>
              <a:cxnLst/>
              <a:rect l="l" t="t" r="r" b="b"/>
              <a:pathLst>
                <a:path w="184213" h="160591" extrusionOk="0">
                  <a:moveTo>
                    <a:pt x="184214"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72" name="Google Shape;472;p36"/>
            <p:cNvSpPr/>
            <p:nvPr/>
          </p:nvSpPr>
          <p:spPr>
            <a:xfrm rot="5400000">
              <a:off x="290552" y="333411"/>
              <a:ext cx="61934" cy="75341"/>
            </a:xfrm>
            <a:custGeom>
              <a:avLst/>
              <a:gdLst/>
              <a:ahLst/>
              <a:cxnLst/>
              <a:rect l="l" t="t" r="r" b="b"/>
              <a:pathLst>
                <a:path w="184213" h="160591" extrusionOk="0">
                  <a:moveTo>
                    <a:pt x="184214"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73" name="Google Shape;473;p36"/>
            <p:cNvSpPr/>
            <p:nvPr/>
          </p:nvSpPr>
          <p:spPr>
            <a:xfrm rot="5400000">
              <a:off x="290552" y="673524"/>
              <a:ext cx="61934" cy="75341"/>
            </a:xfrm>
            <a:custGeom>
              <a:avLst/>
              <a:gdLst/>
              <a:ahLst/>
              <a:cxnLst/>
              <a:rect l="l" t="t" r="r" b="b"/>
              <a:pathLst>
                <a:path w="184213" h="160591" extrusionOk="0">
                  <a:moveTo>
                    <a:pt x="184214"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74" name="Google Shape;474;p36"/>
            <p:cNvSpPr/>
            <p:nvPr/>
          </p:nvSpPr>
          <p:spPr>
            <a:xfrm rot="5400000">
              <a:off x="290552" y="1013638"/>
              <a:ext cx="61934" cy="75341"/>
            </a:xfrm>
            <a:custGeom>
              <a:avLst/>
              <a:gdLst/>
              <a:ahLst/>
              <a:cxnLst/>
              <a:rect l="l" t="t" r="r" b="b"/>
              <a:pathLst>
                <a:path w="184213" h="160591" extrusionOk="0">
                  <a:moveTo>
                    <a:pt x="184213"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75" name="Google Shape;475;p36"/>
            <p:cNvSpPr/>
            <p:nvPr/>
          </p:nvSpPr>
          <p:spPr>
            <a:xfrm rot="5400000">
              <a:off x="290552" y="1353752"/>
              <a:ext cx="61934" cy="75341"/>
            </a:xfrm>
            <a:custGeom>
              <a:avLst/>
              <a:gdLst/>
              <a:ahLst/>
              <a:cxnLst/>
              <a:rect l="l" t="t" r="r" b="b"/>
              <a:pathLst>
                <a:path w="184213" h="160591" extrusionOk="0">
                  <a:moveTo>
                    <a:pt x="184213"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76" name="Google Shape;476;p36"/>
            <p:cNvSpPr/>
            <p:nvPr/>
          </p:nvSpPr>
          <p:spPr>
            <a:xfrm rot="5400000">
              <a:off x="290537" y="1693888"/>
              <a:ext cx="61966" cy="75341"/>
            </a:xfrm>
            <a:custGeom>
              <a:avLst/>
              <a:gdLst/>
              <a:ahLst/>
              <a:cxnLst/>
              <a:rect l="l" t="t" r="r" b="b"/>
              <a:pathLst>
                <a:path w="184308" h="160591" extrusionOk="0">
                  <a:moveTo>
                    <a:pt x="184309"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77" name="Google Shape;477;p36"/>
            <p:cNvSpPr/>
            <p:nvPr/>
          </p:nvSpPr>
          <p:spPr>
            <a:xfrm rot="5400000">
              <a:off x="290552" y="2034025"/>
              <a:ext cx="61934" cy="75341"/>
            </a:xfrm>
            <a:custGeom>
              <a:avLst/>
              <a:gdLst/>
              <a:ahLst/>
              <a:cxnLst/>
              <a:rect l="l" t="t" r="r" b="b"/>
              <a:pathLst>
                <a:path w="184213" h="160591" extrusionOk="0">
                  <a:moveTo>
                    <a:pt x="184213"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78" name="Google Shape;478;p36"/>
            <p:cNvSpPr/>
            <p:nvPr/>
          </p:nvSpPr>
          <p:spPr>
            <a:xfrm rot="5400000">
              <a:off x="290552" y="2374139"/>
              <a:ext cx="61934" cy="75341"/>
            </a:xfrm>
            <a:custGeom>
              <a:avLst/>
              <a:gdLst/>
              <a:ahLst/>
              <a:cxnLst/>
              <a:rect l="l" t="t" r="r" b="b"/>
              <a:pathLst>
                <a:path w="184213" h="160591" extrusionOk="0">
                  <a:moveTo>
                    <a:pt x="184214"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79" name="Google Shape;479;p36"/>
            <p:cNvSpPr/>
            <p:nvPr/>
          </p:nvSpPr>
          <p:spPr>
            <a:xfrm rot="5400000">
              <a:off x="290552" y="2714252"/>
              <a:ext cx="61934" cy="75341"/>
            </a:xfrm>
            <a:custGeom>
              <a:avLst/>
              <a:gdLst/>
              <a:ahLst/>
              <a:cxnLst/>
              <a:rect l="l" t="t" r="r" b="b"/>
              <a:pathLst>
                <a:path w="184213" h="160591" extrusionOk="0">
                  <a:moveTo>
                    <a:pt x="184214"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80" name="Google Shape;480;p36"/>
            <p:cNvSpPr/>
            <p:nvPr/>
          </p:nvSpPr>
          <p:spPr>
            <a:xfrm rot="5400000">
              <a:off x="124429" y="2880360"/>
              <a:ext cx="61934" cy="75296"/>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81" name="Google Shape;481;p36"/>
            <p:cNvSpPr/>
            <p:nvPr/>
          </p:nvSpPr>
          <p:spPr>
            <a:xfrm rot="5400000">
              <a:off x="124429" y="2540247"/>
              <a:ext cx="61934" cy="75296"/>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82" name="Google Shape;482;p36"/>
            <p:cNvSpPr/>
            <p:nvPr/>
          </p:nvSpPr>
          <p:spPr>
            <a:xfrm rot="5400000">
              <a:off x="124429" y="2200133"/>
              <a:ext cx="61934" cy="75296"/>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83" name="Google Shape;483;p36"/>
            <p:cNvSpPr/>
            <p:nvPr/>
          </p:nvSpPr>
          <p:spPr>
            <a:xfrm rot="5400000">
              <a:off x="124429" y="1859973"/>
              <a:ext cx="61934" cy="75296"/>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84" name="Google Shape;484;p36"/>
            <p:cNvSpPr/>
            <p:nvPr/>
          </p:nvSpPr>
          <p:spPr>
            <a:xfrm rot="5400000">
              <a:off x="124429" y="1519859"/>
              <a:ext cx="61934" cy="75296"/>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85" name="Google Shape;485;p36"/>
            <p:cNvSpPr/>
            <p:nvPr/>
          </p:nvSpPr>
          <p:spPr>
            <a:xfrm rot="5400000">
              <a:off x="124429" y="1179746"/>
              <a:ext cx="61934" cy="75296"/>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86" name="Google Shape;486;p36"/>
            <p:cNvSpPr/>
            <p:nvPr/>
          </p:nvSpPr>
          <p:spPr>
            <a:xfrm rot="5400000">
              <a:off x="124429" y="839633"/>
              <a:ext cx="61934" cy="75296"/>
            </a:xfrm>
            <a:custGeom>
              <a:avLst/>
              <a:gdLst/>
              <a:ahLst/>
              <a:cxnLst/>
              <a:rect l="l" t="t" r="r" b="b"/>
              <a:pathLst>
                <a:path w="184213" h="160496" extrusionOk="0">
                  <a:moveTo>
                    <a:pt x="0" y="0"/>
                  </a:moveTo>
                  <a:lnTo>
                    <a:pt x="184214"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87" name="Google Shape;487;p36"/>
            <p:cNvSpPr/>
            <p:nvPr/>
          </p:nvSpPr>
          <p:spPr>
            <a:xfrm rot="5400000">
              <a:off x="124429" y="499519"/>
              <a:ext cx="61934" cy="75296"/>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88" name="Google Shape;488;p36"/>
            <p:cNvSpPr/>
            <p:nvPr/>
          </p:nvSpPr>
          <p:spPr>
            <a:xfrm rot="5400000">
              <a:off x="124429" y="159405"/>
              <a:ext cx="61934" cy="75296"/>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89" name="Google Shape;489;p36"/>
            <p:cNvSpPr/>
            <p:nvPr/>
          </p:nvSpPr>
          <p:spPr>
            <a:xfrm rot="5400000">
              <a:off x="2948028" y="-6680"/>
              <a:ext cx="61934" cy="75296"/>
            </a:xfrm>
            <a:custGeom>
              <a:avLst/>
              <a:gdLst/>
              <a:ahLst/>
              <a:cxnLst/>
              <a:rect l="l" t="t" r="r" b="b"/>
              <a:pathLst>
                <a:path w="184213" h="160496" extrusionOk="0">
                  <a:moveTo>
                    <a:pt x="184214"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90" name="Google Shape;490;p36"/>
            <p:cNvSpPr/>
            <p:nvPr/>
          </p:nvSpPr>
          <p:spPr>
            <a:xfrm rot="5400000">
              <a:off x="2948028" y="333434"/>
              <a:ext cx="61934" cy="75296"/>
            </a:xfrm>
            <a:custGeom>
              <a:avLst/>
              <a:gdLst/>
              <a:ahLst/>
              <a:cxnLst/>
              <a:rect l="l" t="t" r="r" b="b"/>
              <a:pathLst>
                <a:path w="184213" h="160496" extrusionOk="0">
                  <a:moveTo>
                    <a:pt x="184214"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91" name="Google Shape;491;p36"/>
            <p:cNvSpPr/>
            <p:nvPr/>
          </p:nvSpPr>
          <p:spPr>
            <a:xfrm rot="5400000">
              <a:off x="2948028" y="673547"/>
              <a:ext cx="61934" cy="75296"/>
            </a:xfrm>
            <a:custGeom>
              <a:avLst/>
              <a:gdLst/>
              <a:ahLst/>
              <a:cxnLst/>
              <a:rect l="l" t="t" r="r" b="b"/>
              <a:pathLst>
                <a:path w="184213" h="160496" extrusionOk="0">
                  <a:moveTo>
                    <a:pt x="184214"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92" name="Google Shape;492;p36"/>
            <p:cNvSpPr/>
            <p:nvPr/>
          </p:nvSpPr>
          <p:spPr>
            <a:xfrm rot="5400000">
              <a:off x="2948028" y="1013660"/>
              <a:ext cx="61934" cy="75296"/>
            </a:xfrm>
            <a:custGeom>
              <a:avLst/>
              <a:gdLst/>
              <a:ahLst/>
              <a:cxnLst/>
              <a:rect l="l" t="t" r="r" b="b"/>
              <a:pathLst>
                <a:path w="184213" h="160496" extrusionOk="0">
                  <a:moveTo>
                    <a:pt x="184213"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93" name="Google Shape;493;p36"/>
            <p:cNvSpPr/>
            <p:nvPr/>
          </p:nvSpPr>
          <p:spPr>
            <a:xfrm rot="5400000">
              <a:off x="2948028" y="1353774"/>
              <a:ext cx="61934" cy="75296"/>
            </a:xfrm>
            <a:custGeom>
              <a:avLst/>
              <a:gdLst/>
              <a:ahLst/>
              <a:cxnLst/>
              <a:rect l="l" t="t" r="r" b="b"/>
              <a:pathLst>
                <a:path w="184213" h="160496" extrusionOk="0">
                  <a:moveTo>
                    <a:pt x="184213"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94" name="Google Shape;494;p36"/>
            <p:cNvSpPr/>
            <p:nvPr/>
          </p:nvSpPr>
          <p:spPr>
            <a:xfrm rot="5400000">
              <a:off x="2948013" y="1693910"/>
              <a:ext cx="61964" cy="75296"/>
            </a:xfrm>
            <a:custGeom>
              <a:avLst/>
              <a:gdLst/>
              <a:ahLst/>
              <a:cxnLst/>
              <a:rect l="l" t="t" r="r" b="b"/>
              <a:pathLst>
                <a:path w="184308" h="160496" extrusionOk="0">
                  <a:moveTo>
                    <a:pt x="184309"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95" name="Google Shape;495;p36"/>
            <p:cNvSpPr/>
            <p:nvPr/>
          </p:nvSpPr>
          <p:spPr>
            <a:xfrm rot="5400000">
              <a:off x="2948028" y="2034048"/>
              <a:ext cx="61934" cy="75296"/>
            </a:xfrm>
            <a:custGeom>
              <a:avLst/>
              <a:gdLst/>
              <a:ahLst/>
              <a:cxnLst/>
              <a:rect l="l" t="t" r="r" b="b"/>
              <a:pathLst>
                <a:path w="184213" h="160496" extrusionOk="0">
                  <a:moveTo>
                    <a:pt x="184213"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96" name="Google Shape;496;p36"/>
            <p:cNvSpPr/>
            <p:nvPr/>
          </p:nvSpPr>
          <p:spPr>
            <a:xfrm rot="5400000">
              <a:off x="2948028" y="2374162"/>
              <a:ext cx="61934" cy="75296"/>
            </a:xfrm>
            <a:custGeom>
              <a:avLst/>
              <a:gdLst/>
              <a:ahLst/>
              <a:cxnLst/>
              <a:rect l="l" t="t" r="r" b="b"/>
              <a:pathLst>
                <a:path w="184213" h="160496" extrusionOk="0">
                  <a:moveTo>
                    <a:pt x="184214"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97" name="Google Shape;497;p36"/>
            <p:cNvSpPr/>
            <p:nvPr/>
          </p:nvSpPr>
          <p:spPr>
            <a:xfrm rot="5400000">
              <a:off x="2948028" y="2714275"/>
              <a:ext cx="61934" cy="75296"/>
            </a:xfrm>
            <a:custGeom>
              <a:avLst/>
              <a:gdLst/>
              <a:ahLst/>
              <a:cxnLst/>
              <a:rect l="l" t="t" r="r" b="b"/>
              <a:pathLst>
                <a:path w="184213" h="160496" extrusionOk="0">
                  <a:moveTo>
                    <a:pt x="184214"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98" name="Google Shape;498;p36"/>
            <p:cNvSpPr/>
            <p:nvPr/>
          </p:nvSpPr>
          <p:spPr>
            <a:xfrm rot="5400000">
              <a:off x="2781941" y="2880360"/>
              <a:ext cx="61934" cy="75296"/>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99" name="Google Shape;499;p36"/>
            <p:cNvSpPr/>
            <p:nvPr/>
          </p:nvSpPr>
          <p:spPr>
            <a:xfrm rot="5400000">
              <a:off x="2781941" y="2540247"/>
              <a:ext cx="61934" cy="75296"/>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00" name="Google Shape;500;p36"/>
            <p:cNvSpPr/>
            <p:nvPr/>
          </p:nvSpPr>
          <p:spPr>
            <a:xfrm rot="5400000">
              <a:off x="2781941" y="2200133"/>
              <a:ext cx="61934" cy="75296"/>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01" name="Google Shape;501;p36"/>
            <p:cNvSpPr/>
            <p:nvPr/>
          </p:nvSpPr>
          <p:spPr>
            <a:xfrm rot="5400000">
              <a:off x="2781941" y="1859973"/>
              <a:ext cx="61934" cy="75296"/>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02" name="Google Shape;502;p36"/>
            <p:cNvSpPr/>
            <p:nvPr/>
          </p:nvSpPr>
          <p:spPr>
            <a:xfrm rot="5400000">
              <a:off x="2781941" y="1519859"/>
              <a:ext cx="61934" cy="75296"/>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03" name="Google Shape;503;p36"/>
            <p:cNvSpPr/>
            <p:nvPr/>
          </p:nvSpPr>
          <p:spPr>
            <a:xfrm rot="5400000">
              <a:off x="2781941" y="1179746"/>
              <a:ext cx="61934" cy="75296"/>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04" name="Google Shape;504;p36"/>
            <p:cNvSpPr/>
            <p:nvPr/>
          </p:nvSpPr>
          <p:spPr>
            <a:xfrm rot="5400000">
              <a:off x="2781941" y="839633"/>
              <a:ext cx="61934" cy="75296"/>
            </a:xfrm>
            <a:custGeom>
              <a:avLst/>
              <a:gdLst/>
              <a:ahLst/>
              <a:cxnLst/>
              <a:rect l="l" t="t" r="r" b="b"/>
              <a:pathLst>
                <a:path w="184213" h="160496" extrusionOk="0">
                  <a:moveTo>
                    <a:pt x="0" y="0"/>
                  </a:moveTo>
                  <a:lnTo>
                    <a:pt x="184214"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05" name="Google Shape;505;p36"/>
            <p:cNvSpPr/>
            <p:nvPr/>
          </p:nvSpPr>
          <p:spPr>
            <a:xfrm rot="5400000">
              <a:off x="2781941" y="499519"/>
              <a:ext cx="61934" cy="75296"/>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06" name="Google Shape;506;p36"/>
            <p:cNvSpPr/>
            <p:nvPr/>
          </p:nvSpPr>
          <p:spPr>
            <a:xfrm rot="5400000">
              <a:off x="2781941" y="159405"/>
              <a:ext cx="61934" cy="75296"/>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07" name="Google Shape;507;p36"/>
            <p:cNvSpPr/>
            <p:nvPr/>
          </p:nvSpPr>
          <p:spPr>
            <a:xfrm rot="5400000">
              <a:off x="3114113" y="3534817"/>
              <a:ext cx="61934" cy="75296"/>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08" name="Google Shape;508;p36"/>
            <p:cNvSpPr/>
            <p:nvPr/>
          </p:nvSpPr>
          <p:spPr>
            <a:xfrm rot="5400000">
              <a:off x="3114113" y="3194702"/>
              <a:ext cx="61934" cy="75296"/>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09" name="Google Shape;509;p36"/>
            <p:cNvSpPr/>
            <p:nvPr/>
          </p:nvSpPr>
          <p:spPr>
            <a:xfrm rot="5400000">
              <a:off x="3114113" y="2880360"/>
              <a:ext cx="61934" cy="75296"/>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10" name="Google Shape;510;p36"/>
            <p:cNvSpPr/>
            <p:nvPr/>
          </p:nvSpPr>
          <p:spPr>
            <a:xfrm rot="5400000">
              <a:off x="3114113" y="2540247"/>
              <a:ext cx="61934" cy="75296"/>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11" name="Google Shape;511;p36"/>
            <p:cNvSpPr/>
            <p:nvPr/>
          </p:nvSpPr>
          <p:spPr>
            <a:xfrm rot="5400000">
              <a:off x="3114113" y="2200133"/>
              <a:ext cx="61934" cy="75296"/>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12" name="Google Shape;512;p36"/>
            <p:cNvSpPr/>
            <p:nvPr/>
          </p:nvSpPr>
          <p:spPr>
            <a:xfrm rot="5400000">
              <a:off x="3114113" y="1859973"/>
              <a:ext cx="61934" cy="75296"/>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13" name="Google Shape;513;p36"/>
            <p:cNvSpPr/>
            <p:nvPr/>
          </p:nvSpPr>
          <p:spPr>
            <a:xfrm rot="5400000">
              <a:off x="3114113" y="1519859"/>
              <a:ext cx="61934" cy="75296"/>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14" name="Google Shape;514;p36"/>
            <p:cNvSpPr/>
            <p:nvPr/>
          </p:nvSpPr>
          <p:spPr>
            <a:xfrm rot="5400000">
              <a:off x="3114113" y="1179746"/>
              <a:ext cx="61934" cy="75296"/>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15" name="Google Shape;515;p36"/>
            <p:cNvSpPr/>
            <p:nvPr/>
          </p:nvSpPr>
          <p:spPr>
            <a:xfrm rot="5400000">
              <a:off x="3114113" y="839633"/>
              <a:ext cx="61934" cy="75296"/>
            </a:xfrm>
            <a:custGeom>
              <a:avLst/>
              <a:gdLst/>
              <a:ahLst/>
              <a:cxnLst/>
              <a:rect l="l" t="t" r="r" b="b"/>
              <a:pathLst>
                <a:path w="184213" h="160496" extrusionOk="0">
                  <a:moveTo>
                    <a:pt x="0" y="0"/>
                  </a:moveTo>
                  <a:lnTo>
                    <a:pt x="184214"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16" name="Google Shape;516;p36"/>
            <p:cNvSpPr/>
            <p:nvPr/>
          </p:nvSpPr>
          <p:spPr>
            <a:xfrm rot="5400000">
              <a:off x="3114113" y="499519"/>
              <a:ext cx="61934" cy="75296"/>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17" name="Google Shape;517;p36"/>
            <p:cNvSpPr/>
            <p:nvPr/>
          </p:nvSpPr>
          <p:spPr>
            <a:xfrm rot="5400000">
              <a:off x="3114113" y="159405"/>
              <a:ext cx="61934" cy="75296"/>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sp>
        <p:nvSpPr>
          <p:cNvPr id="518" name="Google Shape;518;p36"/>
          <p:cNvSpPr txBox="1">
            <a:spLocks noGrp="1"/>
          </p:cNvSpPr>
          <p:nvPr>
            <p:ph type="sldNum" idx="12"/>
          </p:nvPr>
        </p:nvSpPr>
        <p:spPr>
          <a:xfrm>
            <a:off x="8353404" y="4630341"/>
            <a:ext cx="565735" cy="317673"/>
          </a:xfrm>
          <a:prstGeom prst="rect">
            <a:avLst/>
          </a:prstGeom>
          <a:noFill/>
          <a:ln>
            <a:noFill/>
          </a:ln>
        </p:spPr>
        <p:txBody>
          <a:bodyPr spcFirstLastPara="1" wrap="square" lIns="0" tIns="45700" rIns="0" bIns="45700" anchor="ctr" anchorCtr="0">
            <a:noAutofit/>
          </a:bodyPr>
          <a:lstStyle>
            <a:lvl1pPr marL="0" marR="0" lvl="0" indent="0" algn="r">
              <a:lnSpc>
                <a:spcPct val="100000"/>
              </a:lnSpc>
              <a:spcBef>
                <a:spcPts val="0"/>
              </a:spcBef>
              <a:spcAft>
                <a:spcPts val="0"/>
              </a:spcAft>
              <a:buClr>
                <a:srgbClr val="000000"/>
              </a:buClr>
              <a:buSzPts val="3300"/>
              <a:buFont typeface="Arial"/>
              <a:buNone/>
              <a:defRPr sz="3300" b="1" i="0" u="none" strike="noStrike" cap="none">
                <a:solidFill>
                  <a:schemeClr val="accent1"/>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3300"/>
              <a:buFont typeface="Arial"/>
              <a:buNone/>
              <a:defRPr sz="3300" b="1" i="0" u="none" strike="noStrike" cap="none">
                <a:solidFill>
                  <a:schemeClr val="accent1"/>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3300"/>
              <a:buFont typeface="Arial"/>
              <a:buNone/>
              <a:defRPr sz="3300" b="1" i="0" u="none" strike="noStrike" cap="none">
                <a:solidFill>
                  <a:schemeClr val="accent1"/>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3300"/>
              <a:buFont typeface="Arial"/>
              <a:buNone/>
              <a:defRPr sz="3300" b="1" i="0" u="none" strike="noStrike" cap="none">
                <a:solidFill>
                  <a:schemeClr val="accent1"/>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3300"/>
              <a:buFont typeface="Arial"/>
              <a:buNone/>
              <a:defRPr sz="3300" b="1" i="0" u="none" strike="noStrike" cap="none">
                <a:solidFill>
                  <a:schemeClr val="accent1"/>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3300"/>
              <a:buFont typeface="Arial"/>
              <a:buNone/>
              <a:defRPr sz="3300" b="1" i="0" u="none" strike="noStrike" cap="none">
                <a:solidFill>
                  <a:schemeClr val="accent1"/>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3300"/>
              <a:buFont typeface="Arial"/>
              <a:buNone/>
              <a:defRPr sz="3300" b="1" i="0" u="none" strike="noStrike" cap="none">
                <a:solidFill>
                  <a:schemeClr val="accent1"/>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3300"/>
              <a:buFont typeface="Arial"/>
              <a:buNone/>
              <a:defRPr sz="3300" b="1" i="0" u="none" strike="noStrike" cap="none">
                <a:solidFill>
                  <a:schemeClr val="accent1"/>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3300"/>
              <a:buFont typeface="Arial"/>
              <a:buNone/>
              <a:defRPr sz="3300" b="1" i="0" u="none" strike="noStrike" cap="none">
                <a:solidFill>
                  <a:schemeClr val="accen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
              <a:t>‹#›</a:t>
            </a:fld>
            <a:endParaRPr/>
          </a:p>
        </p:txBody>
      </p:sp>
      <p:sp>
        <p:nvSpPr>
          <p:cNvPr id="519" name="Google Shape;519;p36"/>
          <p:cNvSpPr txBox="1">
            <a:spLocks noGrp="1"/>
          </p:cNvSpPr>
          <p:nvPr>
            <p:ph type="ftr" idx="11"/>
          </p:nvPr>
        </p:nvSpPr>
        <p:spPr>
          <a:xfrm>
            <a:off x="466474" y="4667807"/>
            <a:ext cx="2895600" cy="273844"/>
          </a:xfrm>
          <a:prstGeom prst="rect">
            <a:avLst/>
          </a:prstGeom>
          <a:noFill/>
          <a:ln>
            <a:noFill/>
          </a:ln>
        </p:spPr>
        <p:txBody>
          <a:bodyPr spcFirstLastPara="1" wrap="square" lIns="0" tIns="45700" rIns="0" bIns="45700" anchor="ctr" anchorCtr="0">
            <a:noAutofit/>
          </a:bodyPr>
          <a:lstStyle>
            <a:lvl1pPr lvl="0" algn="l">
              <a:lnSpc>
                <a:spcPct val="100000"/>
              </a:lnSpc>
              <a:spcBef>
                <a:spcPts val="0"/>
              </a:spcBef>
              <a:spcAft>
                <a:spcPts val="0"/>
              </a:spcAft>
              <a:buSzPts val="1100"/>
              <a:buNone/>
              <a:defRPr>
                <a:solidFill>
                  <a:srgbClr val="A5A5A5"/>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20" name="Google Shape;520;p36"/>
          <p:cNvSpPr>
            <a:spLocks noGrp="1"/>
          </p:cNvSpPr>
          <p:nvPr>
            <p:ph type="pic" idx="2"/>
          </p:nvPr>
        </p:nvSpPr>
        <p:spPr>
          <a:xfrm>
            <a:off x="952655" y="789551"/>
            <a:ext cx="2322863" cy="3564396"/>
          </a:xfrm>
          <a:prstGeom prst="rect">
            <a:avLst/>
          </a:prstGeom>
          <a:noFill/>
          <a:ln>
            <a:noFill/>
          </a:ln>
        </p:spPr>
      </p:sp>
      <p:sp>
        <p:nvSpPr>
          <p:cNvPr id="521" name="Google Shape;521;p36"/>
          <p:cNvSpPr/>
          <p:nvPr/>
        </p:nvSpPr>
        <p:spPr>
          <a:xfrm>
            <a:off x="9061061" y="4542761"/>
            <a:ext cx="82939" cy="519097"/>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522" name="Google Shape;522;p36" descr="A picture containing symbol, font, logo, graphics&#10;&#10;Description automatically generated"/>
          <p:cNvPicPr preferRelativeResize="0"/>
          <p:nvPr/>
        </p:nvPicPr>
        <p:blipFill rotWithShape="1">
          <a:blip r:embed="rId2">
            <a:alphaModFix/>
          </a:blip>
          <a:srcRect/>
          <a:stretch/>
        </p:blipFill>
        <p:spPr>
          <a:xfrm>
            <a:off x="8329489" y="139958"/>
            <a:ext cx="622897" cy="615239"/>
          </a:xfrm>
          <a:prstGeom prst="rect">
            <a:avLst/>
          </a:prstGeom>
          <a:noFill/>
          <a:ln>
            <a:noFill/>
          </a:ln>
        </p:spPr>
      </p:pic>
      <p:sp>
        <p:nvSpPr>
          <p:cNvPr id="523" name="Google Shape;523;p36"/>
          <p:cNvSpPr/>
          <p:nvPr/>
        </p:nvSpPr>
        <p:spPr>
          <a:xfrm>
            <a:off x="3291439" y="1613898"/>
            <a:ext cx="5860521" cy="685800"/>
          </a:xfrm>
          <a:prstGeom prst="rect">
            <a:avLst/>
          </a:prstGeom>
          <a:solidFill>
            <a:schemeClr val="accent1"/>
          </a:solidFill>
          <a:ln w="25400" cap="flat" cmpd="sng">
            <a:solidFill>
              <a:srgbClr val="993410"/>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92"/>
        <p:cNvGrpSpPr/>
        <p:nvPr/>
      </p:nvGrpSpPr>
      <p:grpSpPr>
        <a:xfrm>
          <a:off x="0" y="0"/>
          <a:ext cx="0" cy="0"/>
          <a:chOff x="0" y="0"/>
          <a:chExt cx="0" cy="0"/>
        </a:xfrm>
      </p:grpSpPr>
      <p:sp>
        <p:nvSpPr>
          <p:cNvPr id="1293" name="Google Shape;1293;p54"/>
          <p:cNvSpPr txBox="1">
            <a:spLocks noGrp="1"/>
          </p:cNvSpPr>
          <p:nvPr>
            <p:ph type="title"/>
          </p:nvPr>
        </p:nvSpPr>
        <p:spPr>
          <a:xfrm>
            <a:off x="311700" y="445025"/>
            <a:ext cx="8520600" cy="572700"/>
          </a:xfrm>
          <a:prstGeom prst="rect">
            <a:avLst/>
          </a:prstGeom>
          <a:noFill/>
          <a:ln>
            <a:noFill/>
          </a:ln>
        </p:spPr>
        <p:txBody>
          <a:bodyPr spcFirstLastPara="1" wrap="square" lIns="0" tIns="45700" rIns="0" bIns="45700" anchor="ctr" anchorCtr="0">
            <a:normAutofit/>
          </a:bodyPr>
          <a:lstStyle>
            <a:lvl1pPr lvl="0" algn="l">
              <a:lnSpc>
                <a:spcPct val="100000"/>
              </a:lnSpc>
              <a:spcBef>
                <a:spcPts val="0"/>
              </a:spcBef>
              <a:spcAft>
                <a:spcPts val="0"/>
              </a:spcAft>
              <a:buSzPts val="27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94" name="Google Shape;1294;p54"/>
          <p:cNvSpPr txBox="1">
            <a:spLocks noGrp="1"/>
          </p:cNvSpPr>
          <p:nvPr>
            <p:ph type="body" idx="1"/>
          </p:nvPr>
        </p:nvSpPr>
        <p:spPr>
          <a:xfrm>
            <a:off x="311700" y="1152475"/>
            <a:ext cx="8520600" cy="3416400"/>
          </a:xfrm>
          <a:prstGeom prst="rect">
            <a:avLst/>
          </a:prstGeom>
          <a:noFill/>
          <a:ln>
            <a:noFill/>
          </a:ln>
        </p:spPr>
        <p:txBody>
          <a:bodyPr spcFirstLastPara="1" wrap="square" lIns="0" tIns="45700" rIns="0" bIns="45700" anchor="t" anchorCtr="0">
            <a:normAutofit/>
          </a:bodyPr>
          <a:lstStyle>
            <a:lvl1pPr marL="457200" lvl="0" indent="-400050" algn="l">
              <a:lnSpc>
                <a:spcPct val="100000"/>
              </a:lnSpc>
              <a:spcBef>
                <a:spcPts val="500"/>
              </a:spcBef>
              <a:spcAft>
                <a:spcPts val="0"/>
              </a:spcAft>
              <a:buSzPts val="2700"/>
              <a:buChar char="•"/>
              <a:defRPr/>
            </a:lvl1pPr>
            <a:lvl2pPr marL="914400" lvl="1" indent="-381000" algn="l">
              <a:lnSpc>
                <a:spcPct val="100000"/>
              </a:lnSpc>
              <a:spcBef>
                <a:spcPts val="500"/>
              </a:spcBef>
              <a:spcAft>
                <a:spcPts val="0"/>
              </a:spcAft>
              <a:buSzPts val="2400"/>
              <a:buChar char="–"/>
              <a:defRPr/>
            </a:lvl2pPr>
            <a:lvl3pPr marL="1371600" lvl="2" indent="-342900" algn="l">
              <a:lnSpc>
                <a:spcPct val="100000"/>
              </a:lnSpc>
              <a:spcBef>
                <a:spcPts val="400"/>
              </a:spcBef>
              <a:spcAft>
                <a:spcPts val="0"/>
              </a:spcAft>
              <a:buSzPts val="1800"/>
              <a:buChar char="•"/>
              <a:defRPr/>
            </a:lvl3pPr>
            <a:lvl4pPr marL="1828800" lvl="3" indent="-323850" algn="l">
              <a:lnSpc>
                <a:spcPct val="100000"/>
              </a:lnSpc>
              <a:spcBef>
                <a:spcPts val="300"/>
              </a:spcBef>
              <a:spcAft>
                <a:spcPts val="0"/>
              </a:spcAft>
              <a:buSzPts val="1500"/>
              <a:buChar char="–"/>
              <a:defRPr/>
            </a:lvl4pPr>
            <a:lvl5pPr marL="2286000" lvl="4" indent="-323850" algn="l">
              <a:lnSpc>
                <a:spcPct val="100000"/>
              </a:lnSpc>
              <a:spcBef>
                <a:spcPts val="300"/>
              </a:spcBef>
              <a:spcAft>
                <a:spcPts val="0"/>
              </a:spcAft>
              <a:buSzPts val="1500"/>
              <a:buChar char="»"/>
              <a:defRPr/>
            </a:lvl5pPr>
            <a:lvl6pPr marL="2743200" lvl="5" indent="-355600" algn="l">
              <a:lnSpc>
                <a:spcPct val="100000"/>
              </a:lnSpc>
              <a:spcBef>
                <a:spcPts val="400"/>
              </a:spcBef>
              <a:spcAft>
                <a:spcPts val="0"/>
              </a:spcAft>
              <a:buSzPts val="2000"/>
              <a:buChar char="•"/>
              <a:defRPr/>
            </a:lvl6pPr>
            <a:lvl7pPr marL="3200400" lvl="6" indent="-355600" algn="l">
              <a:lnSpc>
                <a:spcPct val="100000"/>
              </a:lnSpc>
              <a:spcBef>
                <a:spcPts val="400"/>
              </a:spcBef>
              <a:spcAft>
                <a:spcPts val="0"/>
              </a:spcAft>
              <a:buSzPts val="2000"/>
              <a:buChar char="•"/>
              <a:defRPr/>
            </a:lvl7pPr>
            <a:lvl8pPr marL="3657600" lvl="7" indent="-355600" algn="l">
              <a:lnSpc>
                <a:spcPct val="100000"/>
              </a:lnSpc>
              <a:spcBef>
                <a:spcPts val="400"/>
              </a:spcBef>
              <a:spcAft>
                <a:spcPts val="0"/>
              </a:spcAft>
              <a:buSzPts val="2000"/>
              <a:buChar char="•"/>
              <a:defRPr/>
            </a:lvl8pPr>
            <a:lvl9pPr marL="4114800" lvl="8" indent="-355600" algn="l">
              <a:lnSpc>
                <a:spcPct val="100000"/>
              </a:lnSpc>
              <a:spcBef>
                <a:spcPts val="400"/>
              </a:spcBef>
              <a:spcAft>
                <a:spcPts val="0"/>
              </a:spcAft>
              <a:buSzPts val="2000"/>
              <a:buChar char="•"/>
              <a:defRPr/>
            </a:lvl9pPr>
          </a:lstStyle>
          <a:p>
            <a:endParaRPr/>
          </a:p>
        </p:txBody>
      </p:sp>
      <p:sp>
        <p:nvSpPr>
          <p:cNvPr id="1295" name="Google Shape;1295;p54"/>
          <p:cNvSpPr txBox="1">
            <a:spLocks noGrp="1"/>
          </p:cNvSpPr>
          <p:nvPr>
            <p:ph type="sldNum" idx="12"/>
          </p:nvPr>
        </p:nvSpPr>
        <p:spPr>
          <a:xfrm>
            <a:off x="8472458" y="4663217"/>
            <a:ext cx="548700" cy="393600"/>
          </a:xfrm>
          <a:prstGeom prst="rect">
            <a:avLst/>
          </a:prstGeom>
          <a:noFill/>
          <a:ln>
            <a:noFill/>
          </a:ln>
        </p:spPr>
        <p:txBody>
          <a:bodyPr spcFirstLastPara="1" wrap="square" lIns="0" tIns="45700" rIns="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00"/>
        <p:cNvGrpSpPr/>
        <p:nvPr/>
      </p:nvGrpSpPr>
      <p:grpSpPr>
        <a:xfrm>
          <a:off x="0" y="0"/>
          <a:ext cx="0" cy="0"/>
          <a:chOff x="0" y="0"/>
          <a:chExt cx="0" cy="0"/>
        </a:xfrm>
      </p:grpSpPr>
      <p:sp>
        <p:nvSpPr>
          <p:cNvPr id="1301" name="Google Shape;1301;p5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302" name="Google Shape;1302;p5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03" name="Google Shape;1303;p5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04"/>
        <p:cNvGrpSpPr/>
        <p:nvPr/>
      </p:nvGrpSpPr>
      <p:grpSpPr>
        <a:xfrm>
          <a:off x="0" y="0"/>
          <a:ext cx="0" cy="0"/>
          <a:chOff x="0" y="0"/>
          <a:chExt cx="0" cy="0"/>
        </a:xfrm>
      </p:grpSpPr>
      <p:sp>
        <p:nvSpPr>
          <p:cNvPr id="1305" name="Google Shape;1305;p5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306" name="Google Shape;1306;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07"/>
        <p:cNvGrpSpPr/>
        <p:nvPr/>
      </p:nvGrpSpPr>
      <p:grpSpPr>
        <a:xfrm>
          <a:off x="0" y="0"/>
          <a:ext cx="0" cy="0"/>
          <a:chOff x="0" y="0"/>
          <a:chExt cx="0" cy="0"/>
        </a:xfrm>
      </p:grpSpPr>
      <p:sp>
        <p:nvSpPr>
          <p:cNvPr id="1308" name="Google Shape;1308;p5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09" name="Google Shape;1309;p5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310" name="Google Shape;1310;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11"/>
        <p:cNvGrpSpPr/>
        <p:nvPr/>
      </p:nvGrpSpPr>
      <p:grpSpPr>
        <a:xfrm>
          <a:off x="0" y="0"/>
          <a:ext cx="0" cy="0"/>
          <a:chOff x="0" y="0"/>
          <a:chExt cx="0" cy="0"/>
        </a:xfrm>
      </p:grpSpPr>
      <p:sp>
        <p:nvSpPr>
          <p:cNvPr id="1312" name="Google Shape;1312;p5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13" name="Google Shape;1313;p5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314" name="Google Shape;1314;p5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315" name="Google Shape;1315;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16"/>
        <p:cNvGrpSpPr/>
        <p:nvPr/>
      </p:nvGrpSpPr>
      <p:grpSpPr>
        <a:xfrm>
          <a:off x="0" y="0"/>
          <a:ext cx="0" cy="0"/>
          <a:chOff x="0" y="0"/>
          <a:chExt cx="0" cy="0"/>
        </a:xfrm>
      </p:grpSpPr>
      <p:sp>
        <p:nvSpPr>
          <p:cNvPr id="1317" name="Google Shape;1317;p6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18" name="Google Shape;1318;p6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19"/>
        <p:cNvGrpSpPr/>
        <p:nvPr/>
      </p:nvGrpSpPr>
      <p:grpSpPr>
        <a:xfrm>
          <a:off x="0" y="0"/>
          <a:ext cx="0" cy="0"/>
          <a:chOff x="0" y="0"/>
          <a:chExt cx="0" cy="0"/>
        </a:xfrm>
      </p:grpSpPr>
      <p:sp>
        <p:nvSpPr>
          <p:cNvPr id="1320" name="Google Shape;1320;p6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321" name="Google Shape;1321;p6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322" name="Google Shape;1322;p6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23"/>
        <p:cNvGrpSpPr/>
        <p:nvPr/>
      </p:nvGrpSpPr>
      <p:grpSpPr>
        <a:xfrm>
          <a:off x="0" y="0"/>
          <a:ext cx="0" cy="0"/>
          <a:chOff x="0" y="0"/>
          <a:chExt cx="0" cy="0"/>
        </a:xfrm>
      </p:grpSpPr>
      <p:sp>
        <p:nvSpPr>
          <p:cNvPr id="1324" name="Google Shape;1324;p6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325" name="Google Shape;1325;p6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26"/>
        <p:cNvGrpSpPr/>
        <p:nvPr/>
      </p:nvGrpSpPr>
      <p:grpSpPr>
        <a:xfrm>
          <a:off x="0" y="0"/>
          <a:ext cx="0" cy="0"/>
          <a:chOff x="0" y="0"/>
          <a:chExt cx="0" cy="0"/>
        </a:xfrm>
      </p:grpSpPr>
      <p:sp>
        <p:nvSpPr>
          <p:cNvPr id="1327" name="Google Shape;1327;p6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8" name="Google Shape;1328;p6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329" name="Google Shape;1329;p6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330" name="Google Shape;1330;p6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331" name="Google Shape;1331;p6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32"/>
        <p:cNvGrpSpPr/>
        <p:nvPr/>
      </p:nvGrpSpPr>
      <p:grpSpPr>
        <a:xfrm>
          <a:off x="0" y="0"/>
          <a:ext cx="0" cy="0"/>
          <a:chOff x="0" y="0"/>
          <a:chExt cx="0" cy="0"/>
        </a:xfrm>
      </p:grpSpPr>
      <p:sp>
        <p:nvSpPr>
          <p:cNvPr id="1333" name="Google Shape;1333;p6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1334" name="Google Shape;1334;p6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24"/>
        <p:cNvGrpSpPr/>
        <p:nvPr/>
      </p:nvGrpSpPr>
      <p:grpSpPr>
        <a:xfrm>
          <a:off x="0" y="0"/>
          <a:ext cx="0" cy="0"/>
          <a:chOff x="0" y="0"/>
          <a:chExt cx="0" cy="0"/>
        </a:xfrm>
      </p:grpSpPr>
      <p:sp>
        <p:nvSpPr>
          <p:cNvPr id="525" name="Google Shape;525;p37"/>
          <p:cNvSpPr txBox="1">
            <a:spLocks noGrp="1"/>
          </p:cNvSpPr>
          <p:nvPr>
            <p:ph type="sldNum" idx="12"/>
          </p:nvPr>
        </p:nvSpPr>
        <p:spPr>
          <a:xfrm>
            <a:off x="8353404" y="4630341"/>
            <a:ext cx="565735" cy="317673"/>
          </a:xfrm>
          <a:prstGeom prst="rect">
            <a:avLst/>
          </a:prstGeom>
          <a:noFill/>
          <a:ln>
            <a:noFill/>
          </a:ln>
        </p:spPr>
        <p:txBody>
          <a:bodyPr spcFirstLastPara="1" wrap="square" lIns="0" tIns="45700" rIns="0" bIns="45700" anchor="ctr" anchorCtr="0">
            <a:noAutofit/>
          </a:bodyPr>
          <a:lstStyle>
            <a:lvl1pPr marL="0" marR="0" lvl="0" indent="0" algn="r">
              <a:lnSpc>
                <a:spcPct val="100000"/>
              </a:lnSpc>
              <a:spcBef>
                <a:spcPts val="0"/>
              </a:spcBef>
              <a:spcAft>
                <a:spcPts val="0"/>
              </a:spcAft>
              <a:buClr>
                <a:srgbClr val="000000"/>
              </a:buClr>
              <a:buSzPts val="3300"/>
              <a:buFont typeface="Arial"/>
              <a:buNone/>
              <a:defRPr sz="3300" b="1" i="0" u="none" strike="noStrike" cap="none">
                <a:solidFill>
                  <a:schemeClr val="accent1"/>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3300"/>
              <a:buFont typeface="Arial"/>
              <a:buNone/>
              <a:defRPr sz="3300" b="1" i="0" u="none" strike="noStrike" cap="none">
                <a:solidFill>
                  <a:schemeClr val="accent1"/>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3300"/>
              <a:buFont typeface="Arial"/>
              <a:buNone/>
              <a:defRPr sz="3300" b="1" i="0" u="none" strike="noStrike" cap="none">
                <a:solidFill>
                  <a:schemeClr val="accent1"/>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3300"/>
              <a:buFont typeface="Arial"/>
              <a:buNone/>
              <a:defRPr sz="3300" b="1" i="0" u="none" strike="noStrike" cap="none">
                <a:solidFill>
                  <a:schemeClr val="accent1"/>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3300"/>
              <a:buFont typeface="Arial"/>
              <a:buNone/>
              <a:defRPr sz="3300" b="1" i="0" u="none" strike="noStrike" cap="none">
                <a:solidFill>
                  <a:schemeClr val="accent1"/>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3300"/>
              <a:buFont typeface="Arial"/>
              <a:buNone/>
              <a:defRPr sz="3300" b="1" i="0" u="none" strike="noStrike" cap="none">
                <a:solidFill>
                  <a:schemeClr val="accent1"/>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3300"/>
              <a:buFont typeface="Arial"/>
              <a:buNone/>
              <a:defRPr sz="3300" b="1" i="0" u="none" strike="noStrike" cap="none">
                <a:solidFill>
                  <a:schemeClr val="accent1"/>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3300"/>
              <a:buFont typeface="Arial"/>
              <a:buNone/>
              <a:defRPr sz="3300" b="1" i="0" u="none" strike="noStrike" cap="none">
                <a:solidFill>
                  <a:schemeClr val="accent1"/>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3300"/>
              <a:buFont typeface="Arial"/>
              <a:buNone/>
              <a:defRPr sz="3300" b="1" i="0" u="none" strike="noStrike" cap="none">
                <a:solidFill>
                  <a:schemeClr val="accen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
              <a:t>‹#›</a:t>
            </a:fld>
            <a:endParaRPr/>
          </a:p>
        </p:txBody>
      </p:sp>
      <p:sp>
        <p:nvSpPr>
          <p:cNvPr id="526" name="Google Shape;526;p37"/>
          <p:cNvSpPr txBox="1">
            <a:spLocks noGrp="1"/>
          </p:cNvSpPr>
          <p:nvPr>
            <p:ph type="ftr" idx="11"/>
          </p:nvPr>
        </p:nvSpPr>
        <p:spPr>
          <a:xfrm>
            <a:off x="466474" y="4667807"/>
            <a:ext cx="2895600" cy="273844"/>
          </a:xfrm>
          <a:prstGeom prst="rect">
            <a:avLst/>
          </a:prstGeom>
          <a:noFill/>
          <a:ln>
            <a:noFill/>
          </a:ln>
        </p:spPr>
        <p:txBody>
          <a:bodyPr spcFirstLastPara="1" wrap="square" lIns="0" tIns="45700" rIns="0" bIns="45700" anchor="ctr" anchorCtr="0">
            <a:noAutofit/>
          </a:bodyPr>
          <a:lstStyle>
            <a:lvl1pPr lvl="0" algn="l">
              <a:lnSpc>
                <a:spcPct val="100000"/>
              </a:lnSpc>
              <a:spcBef>
                <a:spcPts val="0"/>
              </a:spcBef>
              <a:spcAft>
                <a:spcPts val="0"/>
              </a:spcAft>
              <a:buSzPts val="1100"/>
              <a:buNone/>
              <a:defRPr>
                <a:solidFill>
                  <a:srgbClr val="A5A5A5"/>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27" name="Google Shape;527;p37"/>
          <p:cNvSpPr/>
          <p:nvPr/>
        </p:nvSpPr>
        <p:spPr>
          <a:xfrm>
            <a:off x="9061061" y="4542761"/>
            <a:ext cx="82939" cy="519097"/>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528" name="Google Shape;528;p37"/>
          <p:cNvSpPr/>
          <p:nvPr/>
        </p:nvSpPr>
        <p:spPr>
          <a:xfrm>
            <a:off x="-3704" y="0"/>
            <a:ext cx="9147704" cy="195486"/>
          </a:xfrm>
          <a:prstGeom prst="rect">
            <a:avLst/>
          </a:prstGeom>
          <a:solidFill>
            <a:srgbClr val="002060"/>
          </a:solidFill>
          <a:ln w="25400" cap="flat" cmpd="sng">
            <a:solidFill>
              <a:srgbClr val="002060"/>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35"/>
        <p:cNvGrpSpPr/>
        <p:nvPr/>
      </p:nvGrpSpPr>
      <p:grpSpPr>
        <a:xfrm>
          <a:off x="0" y="0"/>
          <a:ext cx="0" cy="0"/>
          <a:chOff x="0" y="0"/>
          <a:chExt cx="0" cy="0"/>
        </a:xfrm>
      </p:grpSpPr>
      <p:sp>
        <p:nvSpPr>
          <p:cNvPr id="1336" name="Google Shape;1336;p6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337" name="Google Shape;1337;p6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1338" name="Google Shape;1338;p6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39"/>
        <p:cNvGrpSpPr/>
        <p:nvPr/>
      </p:nvGrpSpPr>
      <p:grpSpPr>
        <a:xfrm>
          <a:off x="0" y="0"/>
          <a:ext cx="0" cy="0"/>
          <a:chOff x="0" y="0"/>
          <a:chExt cx="0" cy="0"/>
        </a:xfrm>
      </p:grpSpPr>
      <p:sp>
        <p:nvSpPr>
          <p:cNvPr id="1340" name="Google Shape;1340;p6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29"/>
        <p:cNvGrpSpPr/>
        <p:nvPr/>
      </p:nvGrpSpPr>
      <p:grpSpPr>
        <a:xfrm>
          <a:off x="0" y="0"/>
          <a:ext cx="0" cy="0"/>
          <a:chOff x="0" y="0"/>
          <a:chExt cx="0" cy="0"/>
        </a:xfrm>
      </p:grpSpPr>
      <p:sp>
        <p:nvSpPr>
          <p:cNvPr id="530" name="Google Shape;530;p38"/>
          <p:cNvSpPr txBox="1">
            <a:spLocks noGrp="1"/>
          </p:cNvSpPr>
          <p:nvPr>
            <p:ph type="body" idx="1"/>
          </p:nvPr>
        </p:nvSpPr>
        <p:spPr>
          <a:xfrm>
            <a:off x="196374" y="897564"/>
            <a:ext cx="8229600" cy="3740804"/>
          </a:xfrm>
          <a:prstGeom prst="rect">
            <a:avLst/>
          </a:prstGeom>
          <a:noFill/>
          <a:ln>
            <a:noFill/>
          </a:ln>
        </p:spPr>
        <p:txBody>
          <a:bodyPr spcFirstLastPara="1" wrap="square" lIns="0" tIns="45700" rIns="0" bIns="45700" anchor="t" anchorCtr="0">
            <a:normAutofit/>
          </a:bodyPr>
          <a:lstStyle>
            <a:lvl1pPr marL="457200" lvl="0" indent="-317500" algn="l">
              <a:lnSpc>
                <a:spcPct val="100000"/>
              </a:lnSpc>
              <a:spcBef>
                <a:spcPts val="300"/>
              </a:spcBef>
              <a:spcAft>
                <a:spcPts val="0"/>
              </a:spcAft>
              <a:buClr>
                <a:schemeClr val="dk1"/>
              </a:buClr>
              <a:buSzPts val="1400"/>
              <a:buChar char="•"/>
              <a:defRPr sz="1400">
                <a:solidFill>
                  <a:schemeClr val="dk1"/>
                </a:solidFill>
              </a:defRPr>
            </a:lvl1pPr>
            <a:lvl2pPr marL="914400" lvl="1" indent="-317500" algn="l">
              <a:lnSpc>
                <a:spcPct val="100000"/>
              </a:lnSpc>
              <a:spcBef>
                <a:spcPts val="300"/>
              </a:spcBef>
              <a:spcAft>
                <a:spcPts val="0"/>
              </a:spcAft>
              <a:buClr>
                <a:schemeClr val="dk1"/>
              </a:buClr>
              <a:buSzPts val="1400"/>
              <a:buChar char="–"/>
              <a:defRPr/>
            </a:lvl2pPr>
            <a:lvl3pPr marL="1371600" lvl="2" indent="-317500" algn="l">
              <a:lnSpc>
                <a:spcPct val="100000"/>
              </a:lnSpc>
              <a:spcBef>
                <a:spcPts val="300"/>
              </a:spcBef>
              <a:spcAft>
                <a:spcPts val="0"/>
              </a:spcAft>
              <a:buClr>
                <a:schemeClr val="dk1"/>
              </a:buClr>
              <a:buSzPts val="1400"/>
              <a:buChar char="•"/>
              <a:defRPr/>
            </a:lvl3pPr>
            <a:lvl4pPr marL="1828800" lvl="3" indent="-317500" algn="l">
              <a:lnSpc>
                <a:spcPct val="100000"/>
              </a:lnSpc>
              <a:spcBef>
                <a:spcPts val="300"/>
              </a:spcBef>
              <a:spcAft>
                <a:spcPts val="0"/>
              </a:spcAft>
              <a:buClr>
                <a:schemeClr val="dk1"/>
              </a:buClr>
              <a:buSzPts val="1400"/>
              <a:buChar char="–"/>
              <a:defRPr/>
            </a:lvl4pPr>
            <a:lvl5pPr marL="2286000" lvl="4" indent="-317500" algn="l">
              <a:lnSpc>
                <a:spcPct val="100000"/>
              </a:lnSpc>
              <a:spcBef>
                <a:spcPts val="3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a:endParaRPr/>
          </a:p>
        </p:txBody>
      </p:sp>
      <p:sp>
        <p:nvSpPr>
          <p:cNvPr id="531" name="Google Shape;531;p38"/>
          <p:cNvSpPr txBox="1">
            <a:spLocks noGrp="1"/>
          </p:cNvSpPr>
          <p:nvPr>
            <p:ph type="dt" idx="10"/>
          </p:nvPr>
        </p:nvSpPr>
        <p:spPr>
          <a:xfrm>
            <a:off x="6814587" y="4270177"/>
            <a:ext cx="2133600" cy="273844"/>
          </a:xfrm>
          <a:prstGeom prst="rect">
            <a:avLst/>
          </a:prstGeom>
          <a:noFill/>
          <a:ln>
            <a:noFill/>
          </a:ln>
        </p:spPr>
        <p:txBody>
          <a:bodyPr spcFirstLastPara="1" wrap="square" lIns="0" tIns="45700" rIns="0" bIns="45700"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32" name="Google Shape;532;p38"/>
          <p:cNvSpPr txBox="1">
            <a:spLocks noGrp="1"/>
          </p:cNvSpPr>
          <p:nvPr>
            <p:ph type="ftr" idx="11"/>
          </p:nvPr>
        </p:nvSpPr>
        <p:spPr>
          <a:xfrm>
            <a:off x="3178220" y="4767263"/>
            <a:ext cx="2895600" cy="273844"/>
          </a:xfrm>
          <a:prstGeom prst="rect">
            <a:avLst/>
          </a:prstGeom>
          <a:noFill/>
          <a:ln>
            <a:noFill/>
          </a:ln>
        </p:spPr>
        <p:txBody>
          <a:bodyPr spcFirstLastPara="1" wrap="square" lIns="0" tIns="45700" rIns="0" bIns="45700"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33" name="Google Shape;533;p38"/>
          <p:cNvSpPr txBox="1">
            <a:spLocks noGrp="1"/>
          </p:cNvSpPr>
          <p:nvPr>
            <p:ph type="sldNum" idx="12"/>
          </p:nvPr>
        </p:nvSpPr>
        <p:spPr>
          <a:xfrm>
            <a:off x="6607220" y="4767263"/>
            <a:ext cx="2133600" cy="273844"/>
          </a:xfrm>
          <a:prstGeom prst="rect">
            <a:avLst/>
          </a:prstGeom>
          <a:noFill/>
          <a:ln>
            <a:noFill/>
          </a:ln>
        </p:spPr>
        <p:txBody>
          <a:bodyPr spcFirstLastPara="1" wrap="square" lIns="0" tIns="45700" rIns="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34"/>
        <p:cNvGrpSpPr/>
        <p:nvPr/>
      </p:nvGrpSpPr>
      <p:grpSpPr>
        <a:xfrm>
          <a:off x="0" y="0"/>
          <a:ext cx="0" cy="0"/>
          <a:chOff x="0" y="0"/>
          <a:chExt cx="0" cy="0"/>
        </a:xfrm>
      </p:grpSpPr>
      <p:sp>
        <p:nvSpPr>
          <p:cNvPr id="535" name="Google Shape;535;p39"/>
          <p:cNvSpPr txBox="1">
            <a:spLocks noGrp="1"/>
          </p:cNvSpPr>
          <p:nvPr>
            <p:ph type="title"/>
          </p:nvPr>
        </p:nvSpPr>
        <p:spPr>
          <a:xfrm>
            <a:off x="311700" y="445025"/>
            <a:ext cx="8520600" cy="572700"/>
          </a:xfrm>
          <a:prstGeom prst="rect">
            <a:avLst/>
          </a:prstGeom>
          <a:noFill/>
          <a:ln>
            <a:noFill/>
          </a:ln>
        </p:spPr>
        <p:txBody>
          <a:bodyPr spcFirstLastPara="1" wrap="square" lIns="0" tIns="45700" rIns="0" bIns="45700" anchor="ctr" anchorCtr="0">
            <a:normAutofit/>
          </a:bodyPr>
          <a:lstStyle>
            <a:lvl1pPr lvl="0" algn="l">
              <a:lnSpc>
                <a:spcPct val="100000"/>
              </a:lnSpc>
              <a:spcBef>
                <a:spcPts val="0"/>
              </a:spcBef>
              <a:spcAft>
                <a:spcPts val="0"/>
              </a:spcAft>
              <a:buSzPts val="27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36" name="Google Shape;536;p39"/>
          <p:cNvSpPr txBox="1">
            <a:spLocks noGrp="1"/>
          </p:cNvSpPr>
          <p:nvPr>
            <p:ph type="body" idx="1"/>
          </p:nvPr>
        </p:nvSpPr>
        <p:spPr>
          <a:xfrm>
            <a:off x="311700" y="1152475"/>
            <a:ext cx="3999900" cy="3416400"/>
          </a:xfrm>
          <a:prstGeom prst="rect">
            <a:avLst/>
          </a:prstGeom>
          <a:noFill/>
          <a:ln>
            <a:noFill/>
          </a:ln>
        </p:spPr>
        <p:txBody>
          <a:bodyPr spcFirstLastPara="1" wrap="square" lIns="0" tIns="45700" rIns="0" bIns="45700" anchor="t" anchorCtr="0">
            <a:normAutofit/>
          </a:bodyPr>
          <a:lstStyle>
            <a:lvl1pPr marL="457200" lvl="0" indent="-317500" algn="l">
              <a:lnSpc>
                <a:spcPct val="100000"/>
              </a:lnSpc>
              <a:spcBef>
                <a:spcPts val="500"/>
              </a:spcBef>
              <a:spcAft>
                <a:spcPts val="0"/>
              </a:spcAft>
              <a:buSzPts val="1400"/>
              <a:buChar char="•"/>
              <a:defRPr sz="1400"/>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400"/>
              </a:spcBef>
              <a:spcAft>
                <a:spcPts val="0"/>
              </a:spcAft>
              <a:buSzPts val="1200"/>
              <a:buChar char="•"/>
              <a:defRPr sz="1200"/>
            </a:lvl3pPr>
            <a:lvl4pPr marL="1828800" lvl="3" indent="-304800" algn="l">
              <a:lnSpc>
                <a:spcPct val="100000"/>
              </a:lnSpc>
              <a:spcBef>
                <a:spcPts val="300"/>
              </a:spcBef>
              <a:spcAft>
                <a:spcPts val="0"/>
              </a:spcAft>
              <a:buSzPts val="1200"/>
              <a:buChar char="–"/>
              <a:defRPr sz="1200"/>
            </a:lvl4pPr>
            <a:lvl5pPr marL="2286000" lvl="4" indent="-304800" algn="l">
              <a:lnSpc>
                <a:spcPct val="100000"/>
              </a:lnSpc>
              <a:spcBef>
                <a:spcPts val="300"/>
              </a:spcBef>
              <a:spcAft>
                <a:spcPts val="0"/>
              </a:spcAft>
              <a:buSzPts val="1200"/>
              <a:buChar char="»"/>
              <a:defRPr sz="1200"/>
            </a:lvl5pPr>
            <a:lvl6pPr marL="2743200" lvl="5" indent="-304800" algn="l">
              <a:lnSpc>
                <a:spcPct val="100000"/>
              </a:lnSpc>
              <a:spcBef>
                <a:spcPts val="400"/>
              </a:spcBef>
              <a:spcAft>
                <a:spcPts val="0"/>
              </a:spcAft>
              <a:buSzPts val="1200"/>
              <a:buChar char="•"/>
              <a:defRPr sz="1200"/>
            </a:lvl6pPr>
            <a:lvl7pPr marL="3200400" lvl="6" indent="-304800" algn="l">
              <a:lnSpc>
                <a:spcPct val="100000"/>
              </a:lnSpc>
              <a:spcBef>
                <a:spcPts val="400"/>
              </a:spcBef>
              <a:spcAft>
                <a:spcPts val="0"/>
              </a:spcAft>
              <a:buSzPts val="1200"/>
              <a:buChar char="•"/>
              <a:defRPr sz="1200"/>
            </a:lvl7pPr>
            <a:lvl8pPr marL="3657600" lvl="7" indent="-304800" algn="l">
              <a:lnSpc>
                <a:spcPct val="100000"/>
              </a:lnSpc>
              <a:spcBef>
                <a:spcPts val="400"/>
              </a:spcBef>
              <a:spcAft>
                <a:spcPts val="0"/>
              </a:spcAft>
              <a:buSzPts val="1200"/>
              <a:buChar char="•"/>
              <a:defRPr sz="1200"/>
            </a:lvl8pPr>
            <a:lvl9pPr marL="4114800" lvl="8" indent="-304800" algn="l">
              <a:lnSpc>
                <a:spcPct val="100000"/>
              </a:lnSpc>
              <a:spcBef>
                <a:spcPts val="400"/>
              </a:spcBef>
              <a:spcAft>
                <a:spcPts val="0"/>
              </a:spcAft>
              <a:buSzPts val="1200"/>
              <a:buChar char="•"/>
              <a:defRPr sz="1200"/>
            </a:lvl9pPr>
          </a:lstStyle>
          <a:p>
            <a:endParaRPr/>
          </a:p>
        </p:txBody>
      </p:sp>
      <p:sp>
        <p:nvSpPr>
          <p:cNvPr id="537" name="Google Shape;537;p39"/>
          <p:cNvSpPr txBox="1">
            <a:spLocks noGrp="1"/>
          </p:cNvSpPr>
          <p:nvPr>
            <p:ph type="body" idx="2"/>
          </p:nvPr>
        </p:nvSpPr>
        <p:spPr>
          <a:xfrm>
            <a:off x="4832400" y="1152475"/>
            <a:ext cx="3999900" cy="3416400"/>
          </a:xfrm>
          <a:prstGeom prst="rect">
            <a:avLst/>
          </a:prstGeom>
          <a:noFill/>
          <a:ln>
            <a:noFill/>
          </a:ln>
        </p:spPr>
        <p:txBody>
          <a:bodyPr spcFirstLastPara="1" wrap="square" lIns="0" tIns="45700" rIns="0" bIns="45700" anchor="t" anchorCtr="0">
            <a:normAutofit/>
          </a:bodyPr>
          <a:lstStyle>
            <a:lvl1pPr marL="457200" lvl="0" indent="-317500" algn="l">
              <a:lnSpc>
                <a:spcPct val="100000"/>
              </a:lnSpc>
              <a:spcBef>
                <a:spcPts val="500"/>
              </a:spcBef>
              <a:spcAft>
                <a:spcPts val="0"/>
              </a:spcAft>
              <a:buSzPts val="1400"/>
              <a:buChar char="•"/>
              <a:defRPr sz="1400"/>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400"/>
              </a:spcBef>
              <a:spcAft>
                <a:spcPts val="0"/>
              </a:spcAft>
              <a:buSzPts val="1200"/>
              <a:buChar char="•"/>
              <a:defRPr sz="1200"/>
            </a:lvl3pPr>
            <a:lvl4pPr marL="1828800" lvl="3" indent="-304800" algn="l">
              <a:lnSpc>
                <a:spcPct val="100000"/>
              </a:lnSpc>
              <a:spcBef>
                <a:spcPts val="300"/>
              </a:spcBef>
              <a:spcAft>
                <a:spcPts val="0"/>
              </a:spcAft>
              <a:buSzPts val="1200"/>
              <a:buChar char="–"/>
              <a:defRPr sz="1200"/>
            </a:lvl4pPr>
            <a:lvl5pPr marL="2286000" lvl="4" indent="-304800" algn="l">
              <a:lnSpc>
                <a:spcPct val="100000"/>
              </a:lnSpc>
              <a:spcBef>
                <a:spcPts val="300"/>
              </a:spcBef>
              <a:spcAft>
                <a:spcPts val="0"/>
              </a:spcAft>
              <a:buSzPts val="1200"/>
              <a:buChar char="»"/>
              <a:defRPr sz="1200"/>
            </a:lvl5pPr>
            <a:lvl6pPr marL="2743200" lvl="5" indent="-304800" algn="l">
              <a:lnSpc>
                <a:spcPct val="100000"/>
              </a:lnSpc>
              <a:spcBef>
                <a:spcPts val="400"/>
              </a:spcBef>
              <a:spcAft>
                <a:spcPts val="0"/>
              </a:spcAft>
              <a:buSzPts val="1200"/>
              <a:buChar char="•"/>
              <a:defRPr sz="1200"/>
            </a:lvl6pPr>
            <a:lvl7pPr marL="3200400" lvl="6" indent="-304800" algn="l">
              <a:lnSpc>
                <a:spcPct val="100000"/>
              </a:lnSpc>
              <a:spcBef>
                <a:spcPts val="400"/>
              </a:spcBef>
              <a:spcAft>
                <a:spcPts val="0"/>
              </a:spcAft>
              <a:buSzPts val="1200"/>
              <a:buChar char="•"/>
              <a:defRPr sz="1200"/>
            </a:lvl7pPr>
            <a:lvl8pPr marL="3657600" lvl="7" indent="-304800" algn="l">
              <a:lnSpc>
                <a:spcPct val="100000"/>
              </a:lnSpc>
              <a:spcBef>
                <a:spcPts val="400"/>
              </a:spcBef>
              <a:spcAft>
                <a:spcPts val="0"/>
              </a:spcAft>
              <a:buSzPts val="1200"/>
              <a:buChar char="•"/>
              <a:defRPr sz="1200"/>
            </a:lvl8pPr>
            <a:lvl9pPr marL="4114800" lvl="8" indent="-304800" algn="l">
              <a:lnSpc>
                <a:spcPct val="100000"/>
              </a:lnSpc>
              <a:spcBef>
                <a:spcPts val="400"/>
              </a:spcBef>
              <a:spcAft>
                <a:spcPts val="0"/>
              </a:spcAft>
              <a:buSzPts val="1200"/>
              <a:buChar char="•"/>
              <a:defRPr sz="1200"/>
            </a:lvl9pPr>
          </a:lstStyle>
          <a:p>
            <a:endParaRPr/>
          </a:p>
        </p:txBody>
      </p:sp>
      <p:sp>
        <p:nvSpPr>
          <p:cNvPr id="538" name="Google Shape;538;p39"/>
          <p:cNvSpPr txBox="1">
            <a:spLocks noGrp="1"/>
          </p:cNvSpPr>
          <p:nvPr>
            <p:ph type="sldNum" idx="12"/>
          </p:nvPr>
        </p:nvSpPr>
        <p:spPr>
          <a:xfrm>
            <a:off x="8472458" y="4663217"/>
            <a:ext cx="548700" cy="393600"/>
          </a:xfrm>
          <a:prstGeom prst="rect">
            <a:avLst/>
          </a:prstGeom>
          <a:noFill/>
          <a:ln>
            <a:noFill/>
          </a:ln>
        </p:spPr>
        <p:txBody>
          <a:bodyPr spcFirstLastPara="1" wrap="square" lIns="0" tIns="45700" rIns="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539"/>
        <p:cNvGrpSpPr/>
        <p:nvPr/>
      </p:nvGrpSpPr>
      <p:grpSpPr>
        <a:xfrm>
          <a:off x="0" y="0"/>
          <a:ext cx="0" cy="0"/>
          <a:chOff x="0" y="0"/>
          <a:chExt cx="0" cy="0"/>
        </a:xfrm>
      </p:grpSpPr>
      <p:sp>
        <p:nvSpPr>
          <p:cNvPr id="540" name="Google Shape;540;p40"/>
          <p:cNvSpPr txBox="1">
            <a:spLocks noGrp="1"/>
          </p:cNvSpPr>
          <p:nvPr>
            <p:ph type="sldNum" idx="12"/>
          </p:nvPr>
        </p:nvSpPr>
        <p:spPr>
          <a:xfrm>
            <a:off x="8353404" y="4630341"/>
            <a:ext cx="565735" cy="317673"/>
          </a:xfrm>
          <a:prstGeom prst="rect">
            <a:avLst/>
          </a:prstGeom>
          <a:noFill/>
          <a:ln>
            <a:noFill/>
          </a:ln>
        </p:spPr>
        <p:txBody>
          <a:bodyPr spcFirstLastPara="1" wrap="square" lIns="0" tIns="45700" rIns="0" bIns="45700" anchor="ctr" anchorCtr="0">
            <a:noAutofit/>
          </a:bodyPr>
          <a:lstStyle>
            <a:lvl1pPr marL="0" marR="0" lvl="0" indent="0" algn="r">
              <a:lnSpc>
                <a:spcPct val="100000"/>
              </a:lnSpc>
              <a:spcBef>
                <a:spcPts val="0"/>
              </a:spcBef>
              <a:spcAft>
                <a:spcPts val="0"/>
              </a:spcAft>
              <a:buClr>
                <a:srgbClr val="000000"/>
              </a:buClr>
              <a:buSzPts val="3300"/>
              <a:buFont typeface="Arial"/>
              <a:buNone/>
              <a:defRPr sz="3300" b="1" i="0" u="none" strike="noStrike" cap="none">
                <a:solidFill>
                  <a:schemeClr val="lt1"/>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3300"/>
              <a:buFont typeface="Arial"/>
              <a:buNone/>
              <a:defRPr sz="3300" b="1" i="0" u="none" strike="noStrike" cap="none">
                <a:solidFill>
                  <a:schemeClr val="lt1"/>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3300"/>
              <a:buFont typeface="Arial"/>
              <a:buNone/>
              <a:defRPr sz="3300" b="1" i="0" u="none" strike="noStrike" cap="none">
                <a:solidFill>
                  <a:schemeClr val="lt1"/>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3300"/>
              <a:buFont typeface="Arial"/>
              <a:buNone/>
              <a:defRPr sz="3300" b="1" i="0" u="none" strike="noStrike" cap="none">
                <a:solidFill>
                  <a:schemeClr val="lt1"/>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3300"/>
              <a:buFont typeface="Arial"/>
              <a:buNone/>
              <a:defRPr sz="3300" b="1" i="0" u="none" strike="noStrike" cap="none">
                <a:solidFill>
                  <a:schemeClr val="lt1"/>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3300"/>
              <a:buFont typeface="Arial"/>
              <a:buNone/>
              <a:defRPr sz="3300" b="1" i="0" u="none" strike="noStrike" cap="none">
                <a:solidFill>
                  <a:schemeClr val="lt1"/>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3300"/>
              <a:buFont typeface="Arial"/>
              <a:buNone/>
              <a:defRPr sz="3300" b="1" i="0" u="none" strike="noStrike" cap="none">
                <a:solidFill>
                  <a:schemeClr val="lt1"/>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3300"/>
              <a:buFont typeface="Arial"/>
              <a:buNone/>
              <a:defRPr sz="3300" b="1" i="0" u="none" strike="noStrike" cap="none">
                <a:solidFill>
                  <a:schemeClr val="lt1"/>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3300"/>
              <a:buFont typeface="Arial"/>
              <a:buNone/>
              <a:defRPr sz="3300" b="1" i="0" u="none" strike="noStrike" cap="none">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
              <a:t>‹#›</a:t>
            </a:fld>
            <a:endParaRPr/>
          </a:p>
        </p:txBody>
      </p:sp>
      <p:sp>
        <p:nvSpPr>
          <p:cNvPr id="541" name="Google Shape;541;p40"/>
          <p:cNvSpPr txBox="1">
            <a:spLocks noGrp="1"/>
          </p:cNvSpPr>
          <p:nvPr>
            <p:ph type="ftr" idx="11"/>
          </p:nvPr>
        </p:nvSpPr>
        <p:spPr>
          <a:xfrm>
            <a:off x="466474" y="4667807"/>
            <a:ext cx="2895600" cy="273844"/>
          </a:xfrm>
          <a:prstGeom prst="rect">
            <a:avLst/>
          </a:prstGeom>
          <a:noFill/>
          <a:ln>
            <a:noFill/>
          </a:ln>
        </p:spPr>
        <p:txBody>
          <a:bodyPr spcFirstLastPara="1" wrap="square" lIns="0" tIns="45700" rIns="0" bIns="45700" anchor="ctr" anchorCtr="0">
            <a:noAutofit/>
          </a:bodyPr>
          <a:lstStyle>
            <a:lvl1pPr lvl="0" algn="l">
              <a:lnSpc>
                <a:spcPct val="100000"/>
              </a:lnSpc>
              <a:spcBef>
                <a:spcPts val="0"/>
              </a:spcBef>
              <a:spcAft>
                <a:spcPts val="0"/>
              </a:spcAft>
              <a:buSzPts val="1100"/>
              <a:buNone/>
              <a:defRPr>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grpSp>
        <p:nvGrpSpPr>
          <p:cNvPr id="542" name="Google Shape;542;p40"/>
          <p:cNvGrpSpPr/>
          <p:nvPr/>
        </p:nvGrpSpPr>
        <p:grpSpPr>
          <a:xfrm rot="10800000">
            <a:off x="1222755" y="0"/>
            <a:ext cx="1776256" cy="3088027"/>
            <a:chOff x="9723323" y="2696006"/>
            <a:chExt cx="2367725" cy="4117369"/>
          </a:xfrm>
        </p:grpSpPr>
        <p:sp>
          <p:nvSpPr>
            <p:cNvPr id="543" name="Google Shape;543;p40"/>
            <p:cNvSpPr/>
            <p:nvPr/>
          </p:nvSpPr>
          <p:spPr>
            <a:xfrm>
              <a:off x="9723323" y="3365345"/>
              <a:ext cx="83200" cy="101150"/>
            </a:xfrm>
            <a:custGeom>
              <a:avLst/>
              <a:gdLst/>
              <a:ahLst/>
              <a:cxnLst/>
              <a:rect l="l" t="t" r="r" b="b"/>
              <a:pathLst>
                <a:path w="184213" h="160496" extrusionOk="0">
                  <a:moveTo>
                    <a:pt x="184214"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44" name="Google Shape;544;p40"/>
            <p:cNvSpPr/>
            <p:nvPr/>
          </p:nvSpPr>
          <p:spPr>
            <a:xfrm>
              <a:off x="10180218" y="3365345"/>
              <a:ext cx="83200" cy="101150"/>
            </a:xfrm>
            <a:custGeom>
              <a:avLst/>
              <a:gdLst/>
              <a:ahLst/>
              <a:cxnLst/>
              <a:rect l="l" t="t" r="r" b="b"/>
              <a:pathLst>
                <a:path w="184213" h="160496" extrusionOk="0">
                  <a:moveTo>
                    <a:pt x="184214"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45" name="Google Shape;545;p40"/>
            <p:cNvSpPr/>
            <p:nvPr/>
          </p:nvSpPr>
          <p:spPr>
            <a:xfrm>
              <a:off x="10637112" y="3365345"/>
              <a:ext cx="83200" cy="101150"/>
            </a:xfrm>
            <a:custGeom>
              <a:avLst/>
              <a:gdLst/>
              <a:ahLst/>
              <a:cxnLst/>
              <a:rect l="l" t="t" r="r" b="b"/>
              <a:pathLst>
                <a:path w="184213" h="160496" extrusionOk="0">
                  <a:moveTo>
                    <a:pt x="184214"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46" name="Google Shape;546;p40"/>
            <p:cNvSpPr/>
            <p:nvPr/>
          </p:nvSpPr>
          <p:spPr>
            <a:xfrm>
              <a:off x="11094007" y="3365345"/>
              <a:ext cx="83200" cy="101150"/>
            </a:xfrm>
            <a:custGeom>
              <a:avLst/>
              <a:gdLst/>
              <a:ahLst/>
              <a:cxnLst/>
              <a:rect l="l" t="t" r="r" b="b"/>
              <a:pathLst>
                <a:path w="184213" h="160496" extrusionOk="0">
                  <a:moveTo>
                    <a:pt x="184213"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47" name="Google Shape;547;p40"/>
            <p:cNvSpPr/>
            <p:nvPr/>
          </p:nvSpPr>
          <p:spPr>
            <a:xfrm>
              <a:off x="11550902" y="3365345"/>
              <a:ext cx="83200" cy="101150"/>
            </a:xfrm>
            <a:custGeom>
              <a:avLst/>
              <a:gdLst/>
              <a:ahLst/>
              <a:cxnLst/>
              <a:rect l="l" t="t" r="r" b="b"/>
              <a:pathLst>
                <a:path w="184213" h="160496" extrusionOk="0">
                  <a:moveTo>
                    <a:pt x="184213"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48" name="Google Shape;548;p40"/>
            <p:cNvSpPr/>
            <p:nvPr/>
          </p:nvSpPr>
          <p:spPr>
            <a:xfrm>
              <a:off x="12007807" y="3365345"/>
              <a:ext cx="83240" cy="101150"/>
            </a:xfrm>
            <a:custGeom>
              <a:avLst/>
              <a:gdLst/>
              <a:ahLst/>
              <a:cxnLst/>
              <a:rect l="l" t="t" r="r" b="b"/>
              <a:pathLst>
                <a:path w="184308" h="160496" extrusionOk="0">
                  <a:moveTo>
                    <a:pt x="184309" y="0"/>
                  </a:moveTo>
                  <a:lnTo>
                    <a:pt x="0"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49" name="Google Shape;549;p40"/>
            <p:cNvSpPr/>
            <p:nvPr/>
          </p:nvSpPr>
          <p:spPr>
            <a:xfrm>
              <a:off x="11774014" y="3588459"/>
              <a:ext cx="83200" cy="101150"/>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50" name="Google Shape;550;p40"/>
            <p:cNvSpPr/>
            <p:nvPr/>
          </p:nvSpPr>
          <p:spPr>
            <a:xfrm>
              <a:off x="11317120" y="3588459"/>
              <a:ext cx="83200" cy="101150"/>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51" name="Google Shape;551;p40"/>
            <p:cNvSpPr/>
            <p:nvPr/>
          </p:nvSpPr>
          <p:spPr>
            <a:xfrm>
              <a:off x="10860225" y="3588459"/>
              <a:ext cx="83200" cy="101150"/>
            </a:xfrm>
            <a:custGeom>
              <a:avLst/>
              <a:gdLst/>
              <a:ahLst/>
              <a:cxnLst/>
              <a:rect l="l" t="t" r="r" b="b"/>
              <a:pathLst>
                <a:path w="184213" h="160496" extrusionOk="0">
                  <a:moveTo>
                    <a:pt x="0" y="0"/>
                  </a:moveTo>
                  <a:lnTo>
                    <a:pt x="184214"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52" name="Google Shape;552;p40"/>
            <p:cNvSpPr/>
            <p:nvPr/>
          </p:nvSpPr>
          <p:spPr>
            <a:xfrm>
              <a:off x="10403331" y="3588459"/>
              <a:ext cx="83200" cy="101150"/>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53" name="Google Shape;553;p40"/>
            <p:cNvSpPr/>
            <p:nvPr/>
          </p:nvSpPr>
          <p:spPr>
            <a:xfrm>
              <a:off x="9946435" y="3588459"/>
              <a:ext cx="83200" cy="101150"/>
            </a:xfrm>
            <a:custGeom>
              <a:avLst/>
              <a:gdLst/>
              <a:ahLst/>
              <a:cxnLst/>
              <a:rect l="l" t="t" r="r" b="b"/>
              <a:pathLst>
                <a:path w="184213" h="160496" extrusionOk="0">
                  <a:moveTo>
                    <a:pt x="0" y="0"/>
                  </a:moveTo>
                  <a:lnTo>
                    <a:pt x="184213"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54" name="Google Shape;554;p40"/>
            <p:cNvSpPr/>
            <p:nvPr/>
          </p:nvSpPr>
          <p:spPr>
            <a:xfrm>
              <a:off x="9723323" y="3811572"/>
              <a:ext cx="83200" cy="101150"/>
            </a:xfrm>
            <a:custGeom>
              <a:avLst/>
              <a:gdLst/>
              <a:ahLst/>
              <a:cxnLst/>
              <a:rect l="l" t="t" r="r" b="b"/>
              <a:pathLst>
                <a:path w="184213" h="160496" extrusionOk="0">
                  <a:moveTo>
                    <a:pt x="184214"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55" name="Google Shape;555;p40"/>
            <p:cNvSpPr/>
            <p:nvPr/>
          </p:nvSpPr>
          <p:spPr>
            <a:xfrm>
              <a:off x="10180218" y="3811572"/>
              <a:ext cx="83200" cy="101150"/>
            </a:xfrm>
            <a:custGeom>
              <a:avLst/>
              <a:gdLst/>
              <a:ahLst/>
              <a:cxnLst/>
              <a:rect l="l" t="t" r="r" b="b"/>
              <a:pathLst>
                <a:path w="184213" h="160496" extrusionOk="0">
                  <a:moveTo>
                    <a:pt x="184214"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56" name="Google Shape;556;p40"/>
            <p:cNvSpPr/>
            <p:nvPr/>
          </p:nvSpPr>
          <p:spPr>
            <a:xfrm>
              <a:off x="10637112" y="3811572"/>
              <a:ext cx="83200" cy="101150"/>
            </a:xfrm>
            <a:custGeom>
              <a:avLst/>
              <a:gdLst/>
              <a:ahLst/>
              <a:cxnLst/>
              <a:rect l="l" t="t" r="r" b="b"/>
              <a:pathLst>
                <a:path w="184213" h="160496" extrusionOk="0">
                  <a:moveTo>
                    <a:pt x="184214"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57" name="Google Shape;557;p40"/>
            <p:cNvSpPr/>
            <p:nvPr/>
          </p:nvSpPr>
          <p:spPr>
            <a:xfrm>
              <a:off x="11094007" y="3811572"/>
              <a:ext cx="83200" cy="101150"/>
            </a:xfrm>
            <a:custGeom>
              <a:avLst/>
              <a:gdLst/>
              <a:ahLst/>
              <a:cxnLst/>
              <a:rect l="l" t="t" r="r" b="b"/>
              <a:pathLst>
                <a:path w="184213" h="160496" extrusionOk="0">
                  <a:moveTo>
                    <a:pt x="184213"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58" name="Google Shape;558;p40"/>
            <p:cNvSpPr/>
            <p:nvPr/>
          </p:nvSpPr>
          <p:spPr>
            <a:xfrm>
              <a:off x="11550902" y="3811572"/>
              <a:ext cx="83200" cy="101150"/>
            </a:xfrm>
            <a:custGeom>
              <a:avLst/>
              <a:gdLst/>
              <a:ahLst/>
              <a:cxnLst/>
              <a:rect l="l" t="t" r="r" b="b"/>
              <a:pathLst>
                <a:path w="184213" h="160496" extrusionOk="0">
                  <a:moveTo>
                    <a:pt x="184213"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59" name="Google Shape;559;p40"/>
            <p:cNvSpPr/>
            <p:nvPr/>
          </p:nvSpPr>
          <p:spPr>
            <a:xfrm>
              <a:off x="12007807" y="3811572"/>
              <a:ext cx="83240" cy="101150"/>
            </a:xfrm>
            <a:custGeom>
              <a:avLst/>
              <a:gdLst/>
              <a:ahLst/>
              <a:cxnLst/>
              <a:rect l="l" t="t" r="r" b="b"/>
              <a:pathLst>
                <a:path w="184308" h="160496" extrusionOk="0">
                  <a:moveTo>
                    <a:pt x="184309" y="0"/>
                  </a:moveTo>
                  <a:lnTo>
                    <a:pt x="0" y="160496"/>
                  </a:lnTo>
                </a:path>
              </a:pathLst>
            </a:custGeom>
            <a:noFill/>
            <a:ln w="190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60" name="Google Shape;560;p40"/>
            <p:cNvSpPr/>
            <p:nvPr/>
          </p:nvSpPr>
          <p:spPr>
            <a:xfrm>
              <a:off x="11774014" y="4034684"/>
              <a:ext cx="83200" cy="101150"/>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61" name="Google Shape;561;p40"/>
            <p:cNvSpPr/>
            <p:nvPr/>
          </p:nvSpPr>
          <p:spPr>
            <a:xfrm>
              <a:off x="11317120" y="4034684"/>
              <a:ext cx="83200" cy="101150"/>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62" name="Google Shape;562;p40"/>
            <p:cNvSpPr/>
            <p:nvPr/>
          </p:nvSpPr>
          <p:spPr>
            <a:xfrm>
              <a:off x="10860225" y="4034684"/>
              <a:ext cx="83200" cy="101150"/>
            </a:xfrm>
            <a:custGeom>
              <a:avLst/>
              <a:gdLst/>
              <a:ahLst/>
              <a:cxnLst/>
              <a:rect l="l" t="t" r="r" b="b"/>
              <a:pathLst>
                <a:path w="184213" h="160496" extrusionOk="0">
                  <a:moveTo>
                    <a:pt x="0" y="0"/>
                  </a:moveTo>
                  <a:lnTo>
                    <a:pt x="184214"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63" name="Google Shape;563;p40"/>
            <p:cNvSpPr/>
            <p:nvPr/>
          </p:nvSpPr>
          <p:spPr>
            <a:xfrm>
              <a:off x="10403331" y="4034684"/>
              <a:ext cx="83200" cy="101150"/>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64" name="Google Shape;564;p40"/>
            <p:cNvSpPr/>
            <p:nvPr/>
          </p:nvSpPr>
          <p:spPr>
            <a:xfrm>
              <a:off x="9946435" y="4034684"/>
              <a:ext cx="83200" cy="101150"/>
            </a:xfrm>
            <a:custGeom>
              <a:avLst/>
              <a:gdLst/>
              <a:ahLst/>
              <a:cxnLst/>
              <a:rect l="l" t="t" r="r" b="b"/>
              <a:pathLst>
                <a:path w="184213" h="160496" extrusionOk="0">
                  <a:moveTo>
                    <a:pt x="0" y="0"/>
                  </a:moveTo>
                  <a:lnTo>
                    <a:pt x="184213"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65" name="Google Shape;565;p40"/>
            <p:cNvSpPr/>
            <p:nvPr/>
          </p:nvSpPr>
          <p:spPr>
            <a:xfrm>
              <a:off x="9723323" y="4257798"/>
              <a:ext cx="83200" cy="101150"/>
            </a:xfrm>
            <a:custGeom>
              <a:avLst/>
              <a:gdLst/>
              <a:ahLst/>
              <a:cxnLst/>
              <a:rect l="l" t="t" r="r" b="b"/>
              <a:pathLst>
                <a:path w="184213" h="160496" extrusionOk="0">
                  <a:moveTo>
                    <a:pt x="184214"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66" name="Google Shape;566;p40"/>
            <p:cNvSpPr/>
            <p:nvPr/>
          </p:nvSpPr>
          <p:spPr>
            <a:xfrm>
              <a:off x="10180218" y="4257798"/>
              <a:ext cx="83200" cy="101150"/>
            </a:xfrm>
            <a:custGeom>
              <a:avLst/>
              <a:gdLst/>
              <a:ahLst/>
              <a:cxnLst/>
              <a:rect l="l" t="t" r="r" b="b"/>
              <a:pathLst>
                <a:path w="184213" h="160496" extrusionOk="0">
                  <a:moveTo>
                    <a:pt x="184214"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67" name="Google Shape;567;p40"/>
            <p:cNvSpPr/>
            <p:nvPr/>
          </p:nvSpPr>
          <p:spPr>
            <a:xfrm>
              <a:off x="10637112" y="4257798"/>
              <a:ext cx="83200" cy="101150"/>
            </a:xfrm>
            <a:custGeom>
              <a:avLst/>
              <a:gdLst/>
              <a:ahLst/>
              <a:cxnLst/>
              <a:rect l="l" t="t" r="r" b="b"/>
              <a:pathLst>
                <a:path w="184213" h="160496" extrusionOk="0">
                  <a:moveTo>
                    <a:pt x="184214"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68" name="Google Shape;568;p40"/>
            <p:cNvSpPr/>
            <p:nvPr/>
          </p:nvSpPr>
          <p:spPr>
            <a:xfrm>
              <a:off x="11094007" y="4257798"/>
              <a:ext cx="83200" cy="101150"/>
            </a:xfrm>
            <a:custGeom>
              <a:avLst/>
              <a:gdLst/>
              <a:ahLst/>
              <a:cxnLst/>
              <a:rect l="l" t="t" r="r" b="b"/>
              <a:pathLst>
                <a:path w="184213" h="160496" extrusionOk="0">
                  <a:moveTo>
                    <a:pt x="184213"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69" name="Google Shape;569;p40"/>
            <p:cNvSpPr/>
            <p:nvPr/>
          </p:nvSpPr>
          <p:spPr>
            <a:xfrm>
              <a:off x="11550902" y="4257798"/>
              <a:ext cx="83200" cy="101150"/>
            </a:xfrm>
            <a:custGeom>
              <a:avLst/>
              <a:gdLst/>
              <a:ahLst/>
              <a:cxnLst/>
              <a:rect l="l" t="t" r="r" b="b"/>
              <a:pathLst>
                <a:path w="184213" h="160496" extrusionOk="0">
                  <a:moveTo>
                    <a:pt x="184213"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70" name="Google Shape;570;p40"/>
            <p:cNvSpPr/>
            <p:nvPr/>
          </p:nvSpPr>
          <p:spPr>
            <a:xfrm>
              <a:off x="12007807" y="4257798"/>
              <a:ext cx="83240" cy="101150"/>
            </a:xfrm>
            <a:custGeom>
              <a:avLst/>
              <a:gdLst/>
              <a:ahLst/>
              <a:cxnLst/>
              <a:rect l="l" t="t" r="r" b="b"/>
              <a:pathLst>
                <a:path w="184308" h="160496" extrusionOk="0">
                  <a:moveTo>
                    <a:pt x="184309" y="0"/>
                  </a:moveTo>
                  <a:lnTo>
                    <a:pt x="0" y="160496"/>
                  </a:lnTo>
                </a:path>
              </a:pathLst>
            </a:custGeom>
            <a:noFill/>
            <a:ln w="254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71" name="Google Shape;571;p40"/>
            <p:cNvSpPr/>
            <p:nvPr/>
          </p:nvSpPr>
          <p:spPr>
            <a:xfrm>
              <a:off x="11774014" y="4480911"/>
              <a:ext cx="83200" cy="101150"/>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72" name="Google Shape;572;p40"/>
            <p:cNvSpPr/>
            <p:nvPr/>
          </p:nvSpPr>
          <p:spPr>
            <a:xfrm>
              <a:off x="11317120" y="4480911"/>
              <a:ext cx="83200" cy="101150"/>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73" name="Google Shape;573;p40"/>
            <p:cNvSpPr/>
            <p:nvPr/>
          </p:nvSpPr>
          <p:spPr>
            <a:xfrm>
              <a:off x="10860225" y="4480911"/>
              <a:ext cx="83200" cy="101150"/>
            </a:xfrm>
            <a:custGeom>
              <a:avLst/>
              <a:gdLst/>
              <a:ahLst/>
              <a:cxnLst/>
              <a:rect l="l" t="t" r="r" b="b"/>
              <a:pathLst>
                <a:path w="184213" h="160496" extrusionOk="0">
                  <a:moveTo>
                    <a:pt x="0" y="0"/>
                  </a:moveTo>
                  <a:lnTo>
                    <a:pt x="184214"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74" name="Google Shape;574;p40"/>
            <p:cNvSpPr/>
            <p:nvPr/>
          </p:nvSpPr>
          <p:spPr>
            <a:xfrm>
              <a:off x="10403331" y="4480911"/>
              <a:ext cx="83200" cy="101150"/>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75" name="Google Shape;575;p40"/>
            <p:cNvSpPr/>
            <p:nvPr/>
          </p:nvSpPr>
          <p:spPr>
            <a:xfrm>
              <a:off x="9946435" y="4480911"/>
              <a:ext cx="83200" cy="101150"/>
            </a:xfrm>
            <a:custGeom>
              <a:avLst/>
              <a:gdLst/>
              <a:ahLst/>
              <a:cxnLst/>
              <a:rect l="l" t="t" r="r" b="b"/>
              <a:pathLst>
                <a:path w="184213" h="160496" extrusionOk="0">
                  <a:moveTo>
                    <a:pt x="0" y="0"/>
                  </a:moveTo>
                  <a:lnTo>
                    <a:pt x="184213"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76" name="Google Shape;576;p40"/>
            <p:cNvSpPr/>
            <p:nvPr/>
          </p:nvSpPr>
          <p:spPr>
            <a:xfrm>
              <a:off x="9723323" y="4704024"/>
              <a:ext cx="83200" cy="101150"/>
            </a:xfrm>
            <a:custGeom>
              <a:avLst/>
              <a:gdLst/>
              <a:ahLst/>
              <a:cxnLst/>
              <a:rect l="l" t="t" r="r" b="b"/>
              <a:pathLst>
                <a:path w="184213" h="160496" extrusionOk="0">
                  <a:moveTo>
                    <a:pt x="184214"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77" name="Google Shape;577;p40"/>
            <p:cNvSpPr/>
            <p:nvPr/>
          </p:nvSpPr>
          <p:spPr>
            <a:xfrm>
              <a:off x="10180218" y="4704024"/>
              <a:ext cx="83200" cy="101150"/>
            </a:xfrm>
            <a:custGeom>
              <a:avLst/>
              <a:gdLst/>
              <a:ahLst/>
              <a:cxnLst/>
              <a:rect l="l" t="t" r="r" b="b"/>
              <a:pathLst>
                <a:path w="184213" h="160496" extrusionOk="0">
                  <a:moveTo>
                    <a:pt x="184214"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78" name="Google Shape;578;p40"/>
            <p:cNvSpPr/>
            <p:nvPr/>
          </p:nvSpPr>
          <p:spPr>
            <a:xfrm>
              <a:off x="10637112" y="4704024"/>
              <a:ext cx="83200" cy="101150"/>
            </a:xfrm>
            <a:custGeom>
              <a:avLst/>
              <a:gdLst/>
              <a:ahLst/>
              <a:cxnLst/>
              <a:rect l="l" t="t" r="r" b="b"/>
              <a:pathLst>
                <a:path w="184213" h="160496" extrusionOk="0">
                  <a:moveTo>
                    <a:pt x="184214"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79" name="Google Shape;579;p40"/>
            <p:cNvSpPr/>
            <p:nvPr/>
          </p:nvSpPr>
          <p:spPr>
            <a:xfrm>
              <a:off x="11094007" y="4704024"/>
              <a:ext cx="83200" cy="101150"/>
            </a:xfrm>
            <a:custGeom>
              <a:avLst/>
              <a:gdLst/>
              <a:ahLst/>
              <a:cxnLst/>
              <a:rect l="l" t="t" r="r" b="b"/>
              <a:pathLst>
                <a:path w="184213" h="160496" extrusionOk="0">
                  <a:moveTo>
                    <a:pt x="184213"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80" name="Google Shape;580;p40"/>
            <p:cNvSpPr/>
            <p:nvPr/>
          </p:nvSpPr>
          <p:spPr>
            <a:xfrm>
              <a:off x="11550902" y="4704024"/>
              <a:ext cx="83200" cy="101150"/>
            </a:xfrm>
            <a:custGeom>
              <a:avLst/>
              <a:gdLst/>
              <a:ahLst/>
              <a:cxnLst/>
              <a:rect l="l" t="t" r="r" b="b"/>
              <a:pathLst>
                <a:path w="184213" h="160496" extrusionOk="0">
                  <a:moveTo>
                    <a:pt x="184213"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81" name="Google Shape;581;p40"/>
            <p:cNvSpPr/>
            <p:nvPr/>
          </p:nvSpPr>
          <p:spPr>
            <a:xfrm>
              <a:off x="12007807" y="4704024"/>
              <a:ext cx="83240" cy="101150"/>
            </a:xfrm>
            <a:custGeom>
              <a:avLst/>
              <a:gdLst/>
              <a:ahLst/>
              <a:cxnLst/>
              <a:rect l="l" t="t" r="r" b="b"/>
              <a:pathLst>
                <a:path w="184308" h="160496" extrusionOk="0">
                  <a:moveTo>
                    <a:pt x="184309" y="0"/>
                  </a:moveTo>
                  <a:lnTo>
                    <a:pt x="0" y="160496"/>
                  </a:lnTo>
                </a:path>
              </a:pathLst>
            </a:custGeom>
            <a:noFill/>
            <a:ln w="317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82" name="Google Shape;582;p40"/>
            <p:cNvSpPr/>
            <p:nvPr/>
          </p:nvSpPr>
          <p:spPr>
            <a:xfrm>
              <a:off x="11774014" y="4927137"/>
              <a:ext cx="83200" cy="101150"/>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83" name="Google Shape;583;p40"/>
            <p:cNvSpPr/>
            <p:nvPr/>
          </p:nvSpPr>
          <p:spPr>
            <a:xfrm>
              <a:off x="11317120" y="4927137"/>
              <a:ext cx="83200" cy="101150"/>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84" name="Google Shape;584;p40"/>
            <p:cNvSpPr/>
            <p:nvPr/>
          </p:nvSpPr>
          <p:spPr>
            <a:xfrm>
              <a:off x="10860225" y="4927137"/>
              <a:ext cx="83200" cy="101150"/>
            </a:xfrm>
            <a:custGeom>
              <a:avLst/>
              <a:gdLst/>
              <a:ahLst/>
              <a:cxnLst/>
              <a:rect l="l" t="t" r="r" b="b"/>
              <a:pathLst>
                <a:path w="184213" h="160496" extrusionOk="0">
                  <a:moveTo>
                    <a:pt x="0" y="0"/>
                  </a:moveTo>
                  <a:lnTo>
                    <a:pt x="184214"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85" name="Google Shape;585;p40"/>
            <p:cNvSpPr/>
            <p:nvPr/>
          </p:nvSpPr>
          <p:spPr>
            <a:xfrm>
              <a:off x="10403331" y="4927137"/>
              <a:ext cx="83200" cy="101150"/>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86" name="Google Shape;586;p40"/>
            <p:cNvSpPr/>
            <p:nvPr/>
          </p:nvSpPr>
          <p:spPr>
            <a:xfrm>
              <a:off x="9946435" y="4927137"/>
              <a:ext cx="83200" cy="101150"/>
            </a:xfrm>
            <a:custGeom>
              <a:avLst/>
              <a:gdLst/>
              <a:ahLst/>
              <a:cxnLst/>
              <a:rect l="l" t="t" r="r" b="b"/>
              <a:pathLst>
                <a:path w="184213" h="160496" extrusionOk="0">
                  <a:moveTo>
                    <a:pt x="0" y="0"/>
                  </a:moveTo>
                  <a:lnTo>
                    <a:pt x="184213"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87" name="Google Shape;587;p40"/>
            <p:cNvSpPr/>
            <p:nvPr/>
          </p:nvSpPr>
          <p:spPr>
            <a:xfrm>
              <a:off x="9723323" y="5150250"/>
              <a:ext cx="83200" cy="101150"/>
            </a:xfrm>
            <a:custGeom>
              <a:avLst/>
              <a:gdLst/>
              <a:ahLst/>
              <a:cxnLst/>
              <a:rect l="l" t="t" r="r" b="b"/>
              <a:pathLst>
                <a:path w="184213" h="160496" extrusionOk="0">
                  <a:moveTo>
                    <a:pt x="184214"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88" name="Google Shape;588;p40"/>
            <p:cNvSpPr/>
            <p:nvPr/>
          </p:nvSpPr>
          <p:spPr>
            <a:xfrm>
              <a:off x="10180218" y="5150250"/>
              <a:ext cx="83200" cy="101150"/>
            </a:xfrm>
            <a:custGeom>
              <a:avLst/>
              <a:gdLst/>
              <a:ahLst/>
              <a:cxnLst/>
              <a:rect l="l" t="t" r="r" b="b"/>
              <a:pathLst>
                <a:path w="184213" h="160496" extrusionOk="0">
                  <a:moveTo>
                    <a:pt x="184214"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89" name="Google Shape;589;p40"/>
            <p:cNvSpPr/>
            <p:nvPr/>
          </p:nvSpPr>
          <p:spPr>
            <a:xfrm>
              <a:off x="10637112" y="5150250"/>
              <a:ext cx="83200" cy="101150"/>
            </a:xfrm>
            <a:custGeom>
              <a:avLst/>
              <a:gdLst/>
              <a:ahLst/>
              <a:cxnLst/>
              <a:rect l="l" t="t" r="r" b="b"/>
              <a:pathLst>
                <a:path w="184213" h="160496" extrusionOk="0">
                  <a:moveTo>
                    <a:pt x="184214"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90" name="Google Shape;590;p40"/>
            <p:cNvSpPr/>
            <p:nvPr/>
          </p:nvSpPr>
          <p:spPr>
            <a:xfrm>
              <a:off x="11094007" y="5150250"/>
              <a:ext cx="83200" cy="101150"/>
            </a:xfrm>
            <a:custGeom>
              <a:avLst/>
              <a:gdLst/>
              <a:ahLst/>
              <a:cxnLst/>
              <a:rect l="l" t="t" r="r" b="b"/>
              <a:pathLst>
                <a:path w="184213" h="160496" extrusionOk="0">
                  <a:moveTo>
                    <a:pt x="184213"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91" name="Google Shape;591;p40"/>
            <p:cNvSpPr/>
            <p:nvPr/>
          </p:nvSpPr>
          <p:spPr>
            <a:xfrm>
              <a:off x="11550902" y="5150250"/>
              <a:ext cx="83200" cy="101150"/>
            </a:xfrm>
            <a:custGeom>
              <a:avLst/>
              <a:gdLst/>
              <a:ahLst/>
              <a:cxnLst/>
              <a:rect l="l" t="t" r="r" b="b"/>
              <a:pathLst>
                <a:path w="184213" h="160496" extrusionOk="0">
                  <a:moveTo>
                    <a:pt x="184213"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92" name="Google Shape;592;p40"/>
            <p:cNvSpPr/>
            <p:nvPr/>
          </p:nvSpPr>
          <p:spPr>
            <a:xfrm>
              <a:off x="12007807" y="5150250"/>
              <a:ext cx="83240" cy="101150"/>
            </a:xfrm>
            <a:custGeom>
              <a:avLst/>
              <a:gdLst/>
              <a:ahLst/>
              <a:cxnLst/>
              <a:rect l="l" t="t" r="r" b="b"/>
              <a:pathLst>
                <a:path w="184308" h="160496" extrusionOk="0">
                  <a:moveTo>
                    <a:pt x="184309" y="0"/>
                  </a:moveTo>
                  <a:lnTo>
                    <a:pt x="0" y="160496"/>
                  </a:lnTo>
                </a:path>
              </a:pathLst>
            </a:custGeom>
            <a:noFill/>
            <a:ln w="381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93" name="Google Shape;593;p40"/>
            <p:cNvSpPr/>
            <p:nvPr/>
          </p:nvSpPr>
          <p:spPr>
            <a:xfrm>
              <a:off x="11774014" y="5373379"/>
              <a:ext cx="83200" cy="101210"/>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94" name="Google Shape;594;p40"/>
            <p:cNvSpPr/>
            <p:nvPr/>
          </p:nvSpPr>
          <p:spPr>
            <a:xfrm>
              <a:off x="11317120" y="5373379"/>
              <a:ext cx="83200" cy="101210"/>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95" name="Google Shape;595;p40"/>
            <p:cNvSpPr/>
            <p:nvPr/>
          </p:nvSpPr>
          <p:spPr>
            <a:xfrm>
              <a:off x="10860225" y="5373379"/>
              <a:ext cx="83200" cy="101210"/>
            </a:xfrm>
            <a:custGeom>
              <a:avLst/>
              <a:gdLst/>
              <a:ahLst/>
              <a:cxnLst/>
              <a:rect l="l" t="t" r="r" b="b"/>
              <a:pathLst>
                <a:path w="184213" h="160591" extrusionOk="0">
                  <a:moveTo>
                    <a:pt x="0" y="0"/>
                  </a:moveTo>
                  <a:lnTo>
                    <a:pt x="184214"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96" name="Google Shape;596;p40"/>
            <p:cNvSpPr/>
            <p:nvPr/>
          </p:nvSpPr>
          <p:spPr>
            <a:xfrm>
              <a:off x="10403331" y="5373379"/>
              <a:ext cx="83200" cy="101210"/>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97" name="Google Shape;597;p40"/>
            <p:cNvSpPr/>
            <p:nvPr/>
          </p:nvSpPr>
          <p:spPr>
            <a:xfrm>
              <a:off x="9946435" y="5373379"/>
              <a:ext cx="83200" cy="101210"/>
            </a:xfrm>
            <a:custGeom>
              <a:avLst/>
              <a:gdLst/>
              <a:ahLst/>
              <a:cxnLst/>
              <a:rect l="l" t="t" r="r" b="b"/>
              <a:pathLst>
                <a:path w="184213" h="160591" extrusionOk="0">
                  <a:moveTo>
                    <a:pt x="0" y="0"/>
                  </a:moveTo>
                  <a:lnTo>
                    <a:pt x="184213" y="160591"/>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98" name="Google Shape;598;p40"/>
            <p:cNvSpPr/>
            <p:nvPr/>
          </p:nvSpPr>
          <p:spPr>
            <a:xfrm>
              <a:off x="9723323" y="5596565"/>
              <a:ext cx="83200" cy="101150"/>
            </a:xfrm>
            <a:custGeom>
              <a:avLst/>
              <a:gdLst/>
              <a:ahLst/>
              <a:cxnLst/>
              <a:rect l="l" t="t" r="r" b="b"/>
              <a:pathLst>
                <a:path w="184213" h="160496" extrusionOk="0">
                  <a:moveTo>
                    <a:pt x="184214"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99" name="Google Shape;599;p40"/>
            <p:cNvSpPr/>
            <p:nvPr/>
          </p:nvSpPr>
          <p:spPr>
            <a:xfrm>
              <a:off x="10180218" y="5596565"/>
              <a:ext cx="83200" cy="101150"/>
            </a:xfrm>
            <a:custGeom>
              <a:avLst/>
              <a:gdLst/>
              <a:ahLst/>
              <a:cxnLst/>
              <a:rect l="l" t="t" r="r" b="b"/>
              <a:pathLst>
                <a:path w="184213" h="160496" extrusionOk="0">
                  <a:moveTo>
                    <a:pt x="184214"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00" name="Google Shape;600;p40"/>
            <p:cNvSpPr/>
            <p:nvPr/>
          </p:nvSpPr>
          <p:spPr>
            <a:xfrm>
              <a:off x="10637112" y="5596565"/>
              <a:ext cx="83200" cy="101150"/>
            </a:xfrm>
            <a:custGeom>
              <a:avLst/>
              <a:gdLst/>
              <a:ahLst/>
              <a:cxnLst/>
              <a:rect l="l" t="t" r="r" b="b"/>
              <a:pathLst>
                <a:path w="184213" h="160496" extrusionOk="0">
                  <a:moveTo>
                    <a:pt x="184214"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01" name="Google Shape;601;p40"/>
            <p:cNvSpPr/>
            <p:nvPr/>
          </p:nvSpPr>
          <p:spPr>
            <a:xfrm>
              <a:off x="11094007" y="5596565"/>
              <a:ext cx="83200" cy="101150"/>
            </a:xfrm>
            <a:custGeom>
              <a:avLst/>
              <a:gdLst/>
              <a:ahLst/>
              <a:cxnLst/>
              <a:rect l="l" t="t" r="r" b="b"/>
              <a:pathLst>
                <a:path w="184213" h="160496" extrusionOk="0">
                  <a:moveTo>
                    <a:pt x="184213"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02" name="Google Shape;602;p40"/>
            <p:cNvSpPr/>
            <p:nvPr/>
          </p:nvSpPr>
          <p:spPr>
            <a:xfrm>
              <a:off x="11550902" y="5596565"/>
              <a:ext cx="83200" cy="101150"/>
            </a:xfrm>
            <a:custGeom>
              <a:avLst/>
              <a:gdLst/>
              <a:ahLst/>
              <a:cxnLst/>
              <a:rect l="l" t="t" r="r" b="b"/>
              <a:pathLst>
                <a:path w="184213" h="160496" extrusionOk="0">
                  <a:moveTo>
                    <a:pt x="184213"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03" name="Google Shape;603;p40"/>
            <p:cNvSpPr/>
            <p:nvPr/>
          </p:nvSpPr>
          <p:spPr>
            <a:xfrm>
              <a:off x="12007807" y="5596565"/>
              <a:ext cx="83240" cy="101150"/>
            </a:xfrm>
            <a:custGeom>
              <a:avLst/>
              <a:gdLst/>
              <a:ahLst/>
              <a:cxnLst/>
              <a:rect l="l" t="t" r="r" b="b"/>
              <a:pathLst>
                <a:path w="184308" h="160496" extrusionOk="0">
                  <a:moveTo>
                    <a:pt x="184309" y="0"/>
                  </a:moveTo>
                  <a:lnTo>
                    <a:pt x="0" y="160496"/>
                  </a:lnTo>
                </a:path>
              </a:pathLst>
            </a:custGeom>
            <a:noFill/>
            <a:ln w="444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04" name="Google Shape;604;p40"/>
            <p:cNvSpPr/>
            <p:nvPr/>
          </p:nvSpPr>
          <p:spPr>
            <a:xfrm>
              <a:off x="11774014" y="5819678"/>
              <a:ext cx="83200" cy="101150"/>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05" name="Google Shape;605;p40"/>
            <p:cNvSpPr/>
            <p:nvPr/>
          </p:nvSpPr>
          <p:spPr>
            <a:xfrm>
              <a:off x="11317120" y="5819678"/>
              <a:ext cx="83200" cy="101150"/>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06" name="Google Shape;606;p40"/>
            <p:cNvSpPr/>
            <p:nvPr/>
          </p:nvSpPr>
          <p:spPr>
            <a:xfrm>
              <a:off x="10860225" y="5819678"/>
              <a:ext cx="83200" cy="101150"/>
            </a:xfrm>
            <a:custGeom>
              <a:avLst/>
              <a:gdLst/>
              <a:ahLst/>
              <a:cxnLst/>
              <a:rect l="l" t="t" r="r" b="b"/>
              <a:pathLst>
                <a:path w="184213" h="160496" extrusionOk="0">
                  <a:moveTo>
                    <a:pt x="0" y="0"/>
                  </a:moveTo>
                  <a:lnTo>
                    <a:pt x="184214"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07" name="Google Shape;607;p40"/>
            <p:cNvSpPr/>
            <p:nvPr/>
          </p:nvSpPr>
          <p:spPr>
            <a:xfrm>
              <a:off x="10403331" y="5819678"/>
              <a:ext cx="83200" cy="101150"/>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08" name="Google Shape;608;p40"/>
            <p:cNvSpPr/>
            <p:nvPr/>
          </p:nvSpPr>
          <p:spPr>
            <a:xfrm>
              <a:off x="9946435" y="5819678"/>
              <a:ext cx="83200" cy="101150"/>
            </a:xfrm>
            <a:custGeom>
              <a:avLst/>
              <a:gdLst/>
              <a:ahLst/>
              <a:cxnLst/>
              <a:rect l="l" t="t" r="r" b="b"/>
              <a:pathLst>
                <a:path w="184213" h="160496" extrusionOk="0">
                  <a:moveTo>
                    <a:pt x="0" y="0"/>
                  </a:moveTo>
                  <a:lnTo>
                    <a:pt x="184213"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09" name="Google Shape;609;p40"/>
            <p:cNvSpPr/>
            <p:nvPr/>
          </p:nvSpPr>
          <p:spPr>
            <a:xfrm>
              <a:off x="9723323" y="6042791"/>
              <a:ext cx="83200" cy="101150"/>
            </a:xfrm>
            <a:custGeom>
              <a:avLst/>
              <a:gdLst/>
              <a:ahLst/>
              <a:cxnLst/>
              <a:rect l="l" t="t" r="r" b="b"/>
              <a:pathLst>
                <a:path w="184213" h="160496" extrusionOk="0">
                  <a:moveTo>
                    <a:pt x="184214"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10" name="Google Shape;610;p40"/>
            <p:cNvSpPr/>
            <p:nvPr/>
          </p:nvSpPr>
          <p:spPr>
            <a:xfrm>
              <a:off x="10180218" y="6042791"/>
              <a:ext cx="83200" cy="101150"/>
            </a:xfrm>
            <a:custGeom>
              <a:avLst/>
              <a:gdLst/>
              <a:ahLst/>
              <a:cxnLst/>
              <a:rect l="l" t="t" r="r" b="b"/>
              <a:pathLst>
                <a:path w="184213" h="160496" extrusionOk="0">
                  <a:moveTo>
                    <a:pt x="184214"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11" name="Google Shape;611;p40"/>
            <p:cNvSpPr/>
            <p:nvPr/>
          </p:nvSpPr>
          <p:spPr>
            <a:xfrm>
              <a:off x="10637112" y="6042791"/>
              <a:ext cx="83200" cy="101150"/>
            </a:xfrm>
            <a:custGeom>
              <a:avLst/>
              <a:gdLst/>
              <a:ahLst/>
              <a:cxnLst/>
              <a:rect l="l" t="t" r="r" b="b"/>
              <a:pathLst>
                <a:path w="184213" h="160496" extrusionOk="0">
                  <a:moveTo>
                    <a:pt x="184214"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12" name="Google Shape;612;p40"/>
            <p:cNvSpPr/>
            <p:nvPr/>
          </p:nvSpPr>
          <p:spPr>
            <a:xfrm>
              <a:off x="11094007" y="6042791"/>
              <a:ext cx="83200" cy="101150"/>
            </a:xfrm>
            <a:custGeom>
              <a:avLst/>
              <a:gdLst/>
              <a:ahLst/>
              <a:cxnLst/>
              <a:rect l="l" t="t" r="r" b="b"/>
              <a:pathLst>
                <a:path w="184213" h="160496" extrusionOk="0">
                  <a:moveTo>
                    <a:pt x="184213"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13" name="Google Shape;613;p40"/>
            <p:cNvSpPr/>
            <p:nvPr/>
          </p:nvSpPr>
          <p:spPr>
            <a:xfrm>
              <a:off x="11550902" y="6042791"/>
              <a:ext cx="83200" cy="101150"/>
            </a:xfrm>
            <a:custGeom>
              <a:avLst/>
              <a:gdLst/>
              <a:ahLst/>
              <a:cxnLst/>
              <a:rect l="l" t="t" r="r" b="b"/>
              <a:pathLst>
                <a:path w="184213" h="160496" extrusionOk="0">
                  <a:moveTo>
                    <a:pt x="184213"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14" name="Google Shape;614;p40"/>
            <p:cNvSpPr/>
            <p:nvPr/>
          </p:nvSpPr>
          <p:spPr>
            <a:xfrm>
              <a:off x="12007807" y="6042791"/>
              <a:ext cx="83240" cy="101150"/>
            </a:xfrm>
            <a:custGeom>
              <a:avLst/>
              <a:gdLst/>
              <a:ahLst/>
              <a:cxnLst/>
              <a:rect l="l" t="t" r="r" b="b"/>
              <a:pathLst>
                <a:path w="184308" h="160496" extrusionOk="0">
                  <a:moveTo>
                    <a:pt x="184309" y="0"/>
                  </a:moveTo>
                  <a:lnTo>
                    <a:pt x="0" y="160496"/>
                  </a:lnTo>
                </a:path>
              </a:pathLst>
            </a:custGeom>
            <a:noFill/>
            <a:ln w="508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15" name="Google Shape;615;p40"/>
            <p:cNvSpPr/>
            <p:nvPr/>
          </p:nvSpPr>
          <p:spPr>
            <a:xfrm>
              <a:off x="11774014" y="6265904"/>
              <a:ext cx="83200" cy="101150"/>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16" name="Google Shape;616;p40"/>
            <p:cNvSpPr/>
            <p:nvPr/>
          </p:nvSpPr>
          <p:spPr>
            <a:xfrm>
              <a:off x="11317120" y="6265904"/>
              <a:ext cx="83200" cy="101150"/>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17" name="Google Shape;617;p40"/>
            <p:cNvSpPr/>
            <p:nvPr/>
          </p:nvSpPr>
          <p:spPr>
            <a:xfrm>
              <a:off x="10860225" y="6265904"/>
              <a:ext cx="83200" cy="101150"/>
            </a:xfrm>
            <a:custGeom>
              <a:avLst/>
              <a:gdLst/>
              <a:ahLst/>
              <a:cxnLst/>
              <a:rect l="l" t="t" r="r" b="b"/>
              <a:pathLst>
                <a:path w="184213" h="160496" extrusionOk="0">
                  <a:moveTo>
                    <a:pt x="0" y="0"/>
                  </a:moveTo>
                  <a:lnTo>
                    <a:pt x="184214"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18" name="Google Shape;618;p40"/>
            <p:cNvSpPr/>
            <p:nvPr/>
          </p:nvSpPr>
          <p:spPr>
            <a:xfrm>
              <a:off x="10403331" y="6265904"/>
              <a:ext cx="83200" cy="101150"/>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19" name="Google Shape;619;p40"/>
            <p:cNvSpPr/>
            <p:nvPr/>
          </p:nvSpPr>
          <p:spPr>
            <a:xfrm>
              <a:off x="9946435" y="6265904"/>
              <a:ext cx="83200" cy="101150"/>
            </a:xfrm>
            <a:custGeom>
              <a:avLst/>
              <a:gdLst/>
              <a:ahLst/>
              <a:cxnLst/>
              <a:rect l="l" t="t" r="r" b="b"/>
              <a:pathLst>
                <a:path w="184213" h="160496" extrusionOk="0">
                  <a:moveTo>
                    <a:pt x="0" y="0"/>
                  </a:moveTo>
                  <a:lnTo>
                    <a:pt x="184213" y="160496"/>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20" name="Google Shape;620;p40"/>
            <p:cNvSpPr/>
            <p:nvPr/>
          </p:nvSpPr>
          <p:spPr>
            <a:xfrm>
              <a:off x="9723323" y="6489032"/>
              <a:ext cx="83200" cy="101210"/>
            </a:xfrm>
            <a:custGeom>
              <a:avLst/>
              <a:gdLst/>
              <a:ahLst/>
              <a:cxnLst/>
              <a:rect l="l" t="t" r="r" b="b"/>
              <a:pathLst>
                <a:path w="184213" h="160591" extrusionOk="0">
                  <a:moveTo>
                    <a:pt x="184214"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21" name="Google Shape;621;p40"/>
            <p:cNvSpPr/>
            <p:nvPr/>
          </p:nvSpPr>
          <p:spPr>
            <a:xfrm>
              <a:off x="10180218" y="6489032"/>
              <a:ext cx="83200" cy="101210"/>
            </a:xfrm>
            <a:custGeom>
              <a:avLst/>
              <a:gdLst/>
              <a:ahLst/>
              <a:cxnLst/>
              <a:rect l="l" t="t" r="r" b="b"/>
              <a:pathLst>
                <a:path w="184213" h="160591" extrusionOk="0">
                  <a:moveTo>
                    <a:pt x="184214"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22" name="Google Shape;622;p40"/>
            <p:cNvSpPr/>
            <p:nvPr/>
          </p:nvSpPr>
          <p:spPr>
            <a:xfrm>
              <a:off x="10637112" y="6489032"/>
              <a:ext cx="83200" cy="101210"/>
            </a:xfrm>
            <a:custGeom>
              <a:avLst/>
              <a:gdLst/>
              <a:ahLst/>
              <a:cxnLst/>
              <a:rect l="l" t="t" r="r" b="b"/>
              <a:pathLst>
                <a:path w="184213" h="160591" extrusionOk="0">
                  <a:moveTo>
                    <a:pt x="184214"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23" name="Google Shape;623;p40"/>
            <p:cNvSpPr/>
            <p:nvPr/>
          </p:nvSpPr>
          <p:spPr>
            <a:xfrm>
              <a:off x="11094007" y="6489032"/>
              <a:ext cx="83200" cy="101210"/>
            </a:xfrm>
            <a:custGeom>
              <a:avLst/>
              <a:gdLst/>
              <a:ahLst/>
              <a:cxnLst/>
              <a:rect l="l" t="t" r="r" b="b"/>
              <a:pathLst>
                <a:path w="184213" h="160591" extrusionOk="0">
                  <a:moveTo>
                    <a:pt x="184213"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24" name="Google Shape;624;p40"/>
            <p:cNvSpPr/>
            <p:nvPr/>
          </p:nvSpPr>
          <p:spPr>
            <a:xfrm>
              <a:off x="11550902" y="6489032"/>
              <a:ext cx="83200" cy="101210"/>
            </a:xfrm>
            <a:custGeom>
              <a:avLst/>
              <a:gdLst/>
              <a:ahLst/>
              <a:cxnLst/>
              <a:rect l="l" t="t" r="r" b="b"/>
              <a:pathLst>
                <a:path w="184213" h="160591" extrusionOk="0">
                  <a:moveTo>
                    <a:pt x="184213"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25" name="Google Shape;625;p40"/>
            <p:cNvSpPr/>
            <p:nvPr/>
          </p:nvSpPr>
          <p:spPr>
            <a:xfrm>
              <a:off x="12007806" y="6489032"/>
              <a:ext cx="83242" cy="101210"/>
            </a:xfrm>
            <a:custGeom>
              <a:avLst/>
              <a:gdLst/>
              <a:ahLst/>
              <a:cxnLst/>
              <a:rect l="l" t="t" r="r" b="b"/>
              <a:pathLst>
                <a:path w="184308" h="160591" extrusionOk="0">
                  <a:moveTo>
                    <a:pt x="184309" y="0"/>
                  </a:moveTo>
                  <a:lnTo>
                    <a:pt x="0" y="160592"/>
                  </a:lnTo>
                </a:path>
              </a:pathLst>
            </a:custGeom>
            <a:noFill/>
            <a:ln w="5715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26" name="Google Shape;626;p40"/>
            <p:cNvSpPr/>
            <p:nvPr/>
          </p:nvSpPr>
          <p:spPr>
            <a:xfrm>
              <a:off x="11774014" y="6712225"/>
              <a:ext cx="83200" cy="101150"/>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27" name="Google Shape;627;p40"/>
            <p:cNvSpPr/>
            <p:nvPr/>
          </p:nvSpPr>
          <p:spPr>
            <a:xfrm>
              <a:off x="11317120" y="6712225"/>
              <a:ext cx="83200" cy="101150"/>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28" name="Google Shape;628;p40"/>
            <p:cNvSpPr/>
            <p:nvPr/>
          </p:nvSpPr>
          <p:spPr>
            <a:xfrm>
              <a:off x="10860225" y="6712225"/>
              <a:ext cx="83200" cy="101150"/>
            </a:xfrm>
            <a:custGeom>
              <a:avLst/>
              <a:gdLst/>
              <a:ahLst/>
              <a:cxnLst/>
              <a:rect l="l" t="t" r="r" b="b"/>
              <a:pathLst>
                <a:path w="184213" h="160496" extrusionOk="0">
                  <a:moveTo>
                    <a:pt x="0" y="0"/>
                  </a:moveTo>
                  <a:lnTo>
                    <a:pt x="184214"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29" name="Google Shape;629;p40"/>
            <p:cNvSpPr/>
            <p:nvPr/>
          </p:nvSpPr>
          <p:spPr>
            <a:xfrm>
              <a:off x="10403331" y="6712225"/>
              <a:ext cx="83200" cy="101150"/>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30" name="Google Shape;630;p40"/>
            <p:cNvSpPr/>
            <p:nvPr/>
          </p:nvSpPr>
          <p:spPr>
            <a:xfrm>
              <a:off x="9946435" y="6712225"/>
              <a:ext cx="83200" cy="101150"/>
            </a:xfrm>
            <a:custGeom>
              <a:avLst/>
              <a:gdLst/>
              <a:ahLst/>
              <a:cxnLst/>
              <a:rect l="l" t="t" r="r" b="b"/>
              <a:pathLst>
                <a:path w="184213" h="160496" extrusionOk="0">
                  <a:moveTo>
                    <a:pt x="0" y="0"/>
                  </a:moveTo>
                  <a:lnTo>
                    <a:pt x="184213" y="160496"/>
                  </a:lnTo>
                </a:path>
              </a:pathLst>
            </a:custGeom>
            <a:noFill/>
            <a:ln w="635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31" name="Google Shape;631;p40"/>
            <p:cNvSpPr/>
            <p:nvPr/>
          </p:nvSpPr>
          <p:spPr>
            <a:xfrm>
              <a:off x="9723323" y="2919119"/>
              <a:ext cx="83200" cy="101150"/>
            </a:xfrm>
            <a:custGeom>
              <a:avLst/>
              <a:gdLst/>
              <a:ahLst/>
              <a:cxnLst/>
              <a:rect l="l" t="t" r="r" b="b"/>
              <a:pathLst>
                <a:path w="184213" h="160496" extrusionOk="0">
                  <a:moveTo>
                    <a:pt x="184214"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32" name="Google Shape;632;p40"/>
            <p:cNvSpPr/>
            <p:nvPr/>
          </p:nvSpPr>
          <p:spPr>
            <a:xfrm>
              <a:off x="10180218" y="2919119"/>
              <a:ext cx="83200" cy="101150"/>
            </a:xfrm>
            <a:custGeom>
              <a:avLst/>
              <a:gdLst/>
              <a:ahLst/>
              <a:cxnLst/>
              <a:rect l="l" t="t" r="r" b="b"/>
              <a:pathLst>
                <a:path w="184213" h="160496" extrusionOk="0">
                  <a:moveTo>
                    <a:pt x="184214"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33" name="Google Shape;633;p40"/>
            <p:cNvSpPr/>
            <p:nvPr/>
          </p:nvSpPr>
          <p:spPr>
            <a:xfrm>
              <a:off x="10637112" y="2919119"/>
              <a:ext cx="83200" cy="101150"/>
            </a:xfrm>
            <a:custGeom>
              <a:avLst/>
              <a:gdLst/>
              <a:ahLst/>
              <a:cxnLst/>
              <a:rect l="l" t="t" r="r" b="b"/>
              <a:pathLst>
                <a:path w="184213" h="160496" extrusionOk="0">
                  <a:moveTo>
                    <a:pt x="184214"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34" name="Google Shape;634;p40"/>
            <p:cNvSpPr/>
            <p:nvPr/>
          </p:nvSpPr>
          <p:spPr>
            <a:xfrm>
              <a:off x="11094007" y="2919119"/>
              <a:ext cx="83200" cy="101150"/>
            </a:xfrm>
            <a:custGeom>
              <a:avLst/>
              <a:gdLst/>
              <a:ahLst/>
              <a:cxnLst/>
              <a:rect l="l" t="t" r="r" b="b"/>
              <a:pathLst>
                <a:path w="184213" h="160496" extrusionOk="0">
                  <a:moveTo>
                    <a:pt x="184213"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35" name="Google Shape;635;p40"/>
            <p:cNvSpPr/>
            <p:nvPr/>
          </p:nvSpPr>
          <p:spPr>
            <a:xfrm>
              <a:off x="11550902" y="2919119"/>
              <a:ext cx="83200" cy="101150"/>
            </a:xfrm>
            <a:custGeom>
              <a:avLst/>
              <a:gdLst/>
              <a:ahLst/>
              <a:cxnLst/>
              <a:rect l="l" t="t" r="r" b="b"/>
              <a:pathLst>
                <a:path w="184213" h="160496" extrusionOk="0">
                  <a:moveTo>
                    <a:pt x="184213"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36" name="Google Shape;636;p40"/>
            <p:cNvSpPr/>
            <p:nvPr/>
          </p:nvSpPr>
          <p:spPr>
            <a:xfrm>
              <a:off x="12007807" y="2919119"/>
              <a:ext cx="83240" cy="101150"/>
            </a:xfrm>
            <a:custGeom>
              <a:avLst/>
              <a:gdLst/>
              <a:ahLst/>
              <a:cxnLst/>
              <a:rect l="l" t="t" r="r" b="b"/>
              <a:pathLst>
                <a:path w="184308" h="160496" extrusionOk="0">
                  <a:moveTo>
                    <a:pt x="184309" y="0"/>
                  </a:moveTo>
                  <a:lnTo>
                    <a:pt x="0" y="160496"/>
                  </a:lnTo>
                </a:path>
              </a:pathLst>
            </a:custGeom>
            <a:noFill/>
            <a:ln w="11425" cap="rnd" cmpd="sng">
              <a:solidFill>
                <a:schemeClr val="accent1">
                  <a:alpha val="89411"/>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37" name="Google Shape;637;p40"/>
            <p:cNvSpPr/>
            <p:nvPr/>
          </p:nvSpPr>
          <p:spPr>
            <a:xfrm>
              <a:off x="11774014" y="3142232"/>
              <a:ext cx="83200" cy="101150"/>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38" name="Google Shape;638;p40"/>
            <p:cNvSpPr/>
            <p:nvPr/>
          </p:nvSpPr>
          <p:spPr>
            <a:xfrm>
              <a:off x="11317120" y="3142232"/>
              <a:ext cx="83200" cy="101150"/>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39" name="Google Shape;639;p40"/>
            <p:cNvSpPr/>
            <p:nvPr/>
          </p:nvSpPr>
          <p:spPr>
            <a:xfrm>
              <a:off x="10860225" y="3142232"/>
              <a:ext cx="83200" cy="101150"/>
            </a:xfrm>
            <a:custGeom>
              <a:avLst/>
              <a:gdLst/>
              <a:ahLst/>
              <a:cxnLst/>
              <a:rect l="l" t="t" r="r" b="b"/>
              <a:pathLst>
                <a:path w="184213" h="160496" extrusionOk="0">
                  <a:moveTo>
                    <a:pt x="0" y="0"/>
                  </a:moveTo>
                  <a:lnTo>
                    <a:pt x="184214"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40" name="Google Shape;640;p40"/>
            <p:cNvSpPr/>
            <p:nvPr/>
          </p:nvSpPr>
          <p:spPr>
            <a:xfrm>
              <a:off x="10403331" y="3142232"/>
              <a:ext cx="83200" cy="101150"/>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41" name="Google Shape;641;p40"/>
            <p:cNvSpPr/>
            <p:nvPr/>
          </p:nvSpPr>
          <p:spPr>
            <a:xfrm>
              <a:off x="9946435" y="3142232"/>
              <a:ext cx="83200" cy="101150"/>
            </a:xfrm>
            <a:custGeom>
              <a:avLst/>
              <a:gdLst/>
              <a:ahLst/>
              <a:cxnLst/>
              <a:rect l="l" t="t" r="r" b="b"/>
              <a:pathLst>
                <a:path w="184213" h="160496" extrusionOk="0">
                  <a:moveTo>
                    <a:pt x="0" y="0"/>
                  </a:moveTo>
                  <a:lnTo>
                    <a:pt x="184213" y="160496"/>
                  </a:lnTo>
                </a:path>
              </a:pathLst>
            </a:custGeom>
            <a:noFill/>
            <a:ln w="12700" cap="rnd"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42" name="Google Shape;642;p40"/>
            <p:cNvSpPr/>
            <p:nvPr/>
          </p:nvSpPr>
          <p:spPr>
            <a:xfrm>
              <a:off x="11774014" y="2696006"/>
              <a:ext cx="83200" cy="101150"/>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43" name="Google Shape;643;p40"/>
            <p:cNvSpPr/>
            <p:nvPr/>
          </p:nvSpPr>
          <p:spPr>
            <a:xfrm>
              <a:off x="11317120" y="2696006"/>
              <a:ext cx="83200" cy="101150"/>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44" name="Google Shape;644;p40"/>
            <p:cNvSpPr/>
            <p:nvPr/>
          </p:nvSpPr>
          <p:spPr>
            <a:xfrm>
              <a:off x="10860225" y="2696006"/>
              <a:ext cx="83200" cy="101150"/>
            </a:xfrm>
            <a:custGeom>
              <a:avLst/>
              <a:gdLst/>
              <a:ahLst/>
              <a:cxnLst/>
              <a:rect l="l" t="t" r="r" b="b"/>
              <a:pathLst>
                <a:path w="184213" h="160496" extrusionOk="0">
                  <a:moveTo>
                    <a:pt x="0" y="0"/>
                  </a:moveTo>
                  <a:lnTo>
                    <a:pt x="184214"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45" name="Google Shape;645;p40"/>
            <p:cNvSpPr/>
            <p:nvPr/>
          </p:nvSpPr>
          <p:spPr>
            <a:xfrm>
              <a:off x="10403331" y="2696006"/>
              <a:ext cx="83200" cy="101150"/>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46" name="Google Shape;646;p40"/>
            <p:cNvSpPr/>
            <p:nvPr/>
          </p:nvSpPr>
          <p:spPr>
            <a:xfrm>
              <a:off x="9946435" y="2696006"/>
              <a:ext cx="83200" cy="101150"/>
            </a:xfrm>
            <a:custGeom>
              <a:avLst/>
              <a:gdLst/>
              <a:ahLst/>
              <a:cxnLst/>
              <a:rect l="l" t="t" r="r" b="b"/>
              <a:pathLst>
                <a:path w="184213" h="160496" extrusionOk="0">
                  <a:moveTo>
                    <a:pt x="0" y="0"/>
                  </a:moveTo>
                  <a:lnTo>
                    <a:pt x="184213" y="160496"/>
                  </a:lnTo>
                </a:path>
              </a:pathLst>
            </a:custGeom>
            <a:noFill/>
            <a:ln w="10775" cap="rnd" cmpd="sng">
              <a:solidFill>
                <a:schemeClr val="accent1">
                  <a:alpha val="80000"/>
                </a:schemeClr>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sp>
        <p:nvSpPr>
          <p:cNvPr id="647" name="Google Shape;647;p40"/>
          <p:cNvSpPr/>
          <p:nvPr/>
        </p:nvSpPr>
        <p:spPr>
          <a:xfrm>
            <a:off x="9061061" y="4542761"/>
            <a:ext cx="82939" cy="519097"/>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648" name="Google Shape;648;p40"/>
          <p:cNvSpPr/>
          <p:nvPr/>
        </p:nvSpPr>
        <p:spPr>
          <a:xfrm>
            <a:off x="-3704" y="0"/>
            <a:ext cx="9147704" cy="195486"/>
          </a:xfrm>
          <a:prstGeom prst="rect">
            <a:avLst/>
          </a:prstGeom>
          <a:solidFill>
            <a:srgbClr val="002060"/>
          </a:solidFill>
          <a:ln w="25400" cap="flat" cmpd="sng">
            <a:solidFill>
              <a:srgbClr val="002060"/>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Report Standard Page">
  <p:cSld name="1_Report Standard Page">
    <p:spTree>
      <p:nvGrpSpPr>
        <p:cNvPr id="1" name="Shape 649"/>
        <p:cNvGrpSpPr/>
        <p:nvPr/>
      </p:nvGrpSpPr>
      <p:grpSpPr>
        <a:xfrm>
          <a:off x="0" y="0"/>
          <a:ext cx="0" cy="0"/>
          <a:chOff x="0" y="0"/>
          <a:chExt cx="0" cy="0"/>
        </a:xfrm>
      </p:grpSpPr>
      <p:sp>
        <p:nvSpPr>
          <p:cNvPr id="650" name="Google Shape;650;p41"/>
          <p:cNvSpPr/>
          <p:nvPr/>
        </p:nvSpPr>
        <p:spPr>
          <a:xfrm rot="10800000" flipH="1">
            <a:off x="0" y="-255985"/>
            <a:ext cx="9144000" cy="121444"/>
          </a:xfrm>
          <a:custGeom>
            <a:avLst/>
            <a:gdLst/>
            <a:ahLst/>
            <a:cxnLst/>
            <a:rect l="l" t="t" r="r" b="b"/>
            <a:pathLst>
              <a:path w="8961755" h="120000" extrusionOk="0">
                <a:moveTo>
                  <a:pt x="0" y="0"/>
                </a:moveTo>
                <a:lnTo>
                  <a:pt x="8961437" y="0"/>
                </a:lnTo>
              </a:path>
            </a:pathLst>
          </a:custGeom>
          <a:noFill/>
          <a:ln w="9525" cap="flat" cmpd="sng">
            <a:solidFill>
              <a:srgbClr val="D8D8D8"/>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51" name="Google Shape;651;p41"/>
          <p:cNvSpPr txBox="1"/>
          <p:nvPr/>
        </p:nvSpPr>
        <p:spPr>
          <a:xfrm>
            <a:off x="6940062" y="4907757"/>
            <a:ext cx="2133600" cy="273844"/>
          </a:xfrm>
          <a:prstGeom prst="rect">
            <a:avLst/>
          </a:prstGeom>
          <a:noFill/>
          <a:ln>
            <a:noFill/>
          </a:ln>
        </p:spPr>
        <p:txBody>
          <a:bodyPr spcFirstLastPara="1" wrap="square" lIns="68550" tIns="34275" rIns="68550" bIns="34275" anchor="ctr" anchorCtr="0">
            <a:noAutofit/>
          </a:bodyPr>
          <a:lstStyle/>
          <a:p>
            <a:pPr marL="0" marR="0" lvl="0" indent="0" algn="r" rtl="0">
              <a:lnSpc>
                <a:spcPct val="100000"/>
              </a:lnSpc>
              <a:spcBef>
                <a:spcPts val="0"/>
              </a:spcBef>
              <a:spcAft>
                <a:spcPts val="0"/>
              </a:spcAft>
              <a:buClr>
                <a:srgbClr val="000000"/>
              </a:buClr>
              <a:buSzPts val="600"/>
              <a:buFont typeface="Arial"/>
              <a:buNone/>
            </a:pPr>
            <a:fld id="{00000000-1234-1234-1234-123412341234}" type="slidenum">
              <a:rPr lang="en" sz="600" b="1" i="0" u="none" strike="noStrike" cap="none">
                <a:solidFill>
                  <a:srgbClr val="000000"/>
                </a:solidFill>
                <a:latin typeface="Arial"/>
                <a:ea typeface="Arial"/>
                <a:cs typeface="Arial"/>
                <a:sym typeface="Arial"/>
              </a:rPr>
              <a:t>‹#›</a:t>
            </a:fld>
            <a:endParaRPr sz="600" b="1"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1_">
  <p:cSld name="1_1_">
    <p:spTree>
      <p:nvGrpSpPr>
        <p:cNvPr id="1" name="Shape 652"/>
        <p:cNvGrpSpPr/>
        <p:nvPr/>
      </p:nvGrpSpPr>
      <p:grpSpPr>
        <a:xfrm>
          <a:off x="0" y="0"/>
          <a:ext cx="0" cy="0"/>
          <a:chOff x="0" y="0"/>
          <a:chExt cx="0" cy="0"/>
        </a:xfrm>
      </p:grpSpPr>
      <p:sp>
        <p:nvSpPr>
          <p:cNvPr id="653" name="Google Shape;653;p42"/>
          <p:cNvSpPr txBox="1">
            <a:spLocks noGrp="1"/>
          </p:cNvSpPr>
          <p:nvPr>
            <p:ph type="body" idx="1"/>
          </p:nvPr>
        </p:nvSpPr>
        <p:spPr>
          <a:xfrm>
            <a:off x="-1628042" y="208360"/>
            <a:ext cx="844061" cy="685800"/>
          </a:xfrm>
          <a:prstGeom prst="rect">
            <a:avLst/>
          </a:prstGeom>
          <a:noFill/>
          <a:ln>
            <a:noFill/>
          </a:ln>
        </p:spPr>
        <p:txBody>
          <a:bodyPr spcFirstLastPara="1" wrap="square" lIns="0" tIns="45700" rIns="0" bIns="45700" anchor="t" anchorCtr="0">
            <a:normAutofit/>
          </a:bodyPr>
          <a:lstStyle>
            <a:lvl1pPr marL="457200" lvl="0" indent="-317500" algn="l">
              <a:lnSpc>
                <a:spcPct val="100000"/>
              </a:lnSpc>
              <a:spcBef>
                <a:spcPts val="300"/>
              </a:spcBef>
              <a:spcAft>
                <a:spcPts val="0"/>
              </a:spcAft>
              <a:buClr>
                <a:schemeClr val="dk1"/>
              </a:buClr>
              <a:buSzPts val="1400"/>
              <a:buChar char="•"/>
              <a:defRPr/>
            </a:lvl1pPr>
            <a:lvl2pPr marL="914400" lvl="1" indent="-317500" algn="l">
              <a:lnSpc>
                <a:spcPct val="100000"/>
              </a:lnSpc>
              <a:spcBef>
                <a:spcPts val="300"/>
              </a:spcBef>
              <a:spcAft>
                <a:spcPts val="0"/>
              </a:spcAft>
              <a:buClr>
                <a:schemeClr val="dk1"/>
              </a:buClr>
              <a:buSzPts val="1400"/>
              <a:buChar char="–"/>
              <a:defRPr/>
            </a:lvl2pPr>
            <a:lvl3pPr marL="1371600" lvl="2" indent="-317500" algn="l">
              <a:lnSpc>
                <a:spcPct val="100000"/>
              </a:lnSpc>
              <a:spcBef>
                <a:spcPts val="300"/>
              </a:spcBef>
              <a:spcAft>
                <a:spcPts val="0"/>
              </a:spcAft>
              <a:buClr>
                <a:schemeClr val="dk1"/>
              </a:buClr>
              <a:buSzPts val="1400"/>
              <a:buChar char="•"/>
              <a:defRPr/>
            </a:lvl3pPr>
            <a:lvl4pPr marL="1828800" lvl="3" indent="-317500" algn="l">
              <a:lnSpc>
                <a:spcPct val="100000"/>
              </a:lnSpc>
              <a:spcBef>
                <a:spcPts val="300"/>
              </a:spcBef>
              <a:spcAft>
                <a:spcPts val="0"/>
              </a:spcAft>
              <a:buClr>
                <a:schemeClr val="dk1"/>
              </a:buClr>
              <a:buSzPts val="1400"/>
              <a:buChar char="–"/>
              <a:defRPr/>
            </a:lvl4pPr>
            <a:lvl5pPr marL="2286000" lvl="4" indent="-317500" algn="l">
              <a:lnSpc>
                <a:spcPct val="100000"/>
              </a:lnSpc>
              <a:spcBef>
                <a:spcPts val="3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a:endParaRPr/>
          </a:p>
        </p:txBody>
      </p:sp>
      <p:sp>
        <p:nvSpPr>
          <p:cNvPr id="654" name="Google Shape;654;p42"/>
          <p:cNvSpPr txBox="1">
            <a:spLocks noGrp="1"/>
          </p:cNvSpPr>
          <p:nvPr>
            <p:ph type="ftr" idx="11"/>
          </p:nvPr>
        </p:nvSpPr>
        <p:spPr>
          <a:xfrm>
            <a:off x="196374" y="4665964"/>
            <a:ext cx="2895600" cy="273844"/>
          </a:xfrm>
          <a:prstGeom prst="rect">
            <a:avLst/>
          </a:prstGeom>
          <a:noFill/>
          <a:ln>
            <a:noFill/>
          </a:ln>
        </p:spPr>
        <p:txBody>
          <a:bodyPr spcFirstLastPara="1" wrap="square" lIns="0" tIns="45700" rIns="0" bIns="45700" anchor="ctr" anchorCtr="0">
            <a:noAutofit/>
          </a:bodyPr>
          <a:lstStyle>
            <a:lvl1pPr lvl="0" algn="ctr">
              <a:lnSpc>
                <a:spcPct val="100000"/>
              </a:lnSpc>
              <a:spcBef>
                <a:spcPts val="0"/>
              </a:spcBef>
              <a:spcAft>
                <a:spcPts val="0"/>
              </a:spcAft>
              <a:buSzPts val="1100"/>
              <a:buNone/>
              <a:defRPr sz="1200" b="1">
                <a:solidFill>
                  <a:schemeClr val="dk1"/>
                </a:solidFill>
                <a:latin typeface="Quattrocento Sans"/>
                <a:ea typeface="Quattrocento Sans"/>
                <a:cs typeface="Quattrocento Sans"/>
                <a:sym typeface="Quattrocento Sans"/>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_Full Image">
  <p:cSld name="2_Full Image">
    <p:spTree>
      <p:nvGrpSpPr>
        <p:cNvPr id="1" name="Shape 655"/>
        <p:cNvGrpSpPr/>
        <p:nvPr/>
      </p:nvGrpSpPr>
      <p:grpSpPr>
        <a:xfrm>
          <a:off x="0" y="0"/>
          <a:ext cx="0" cy="0"/>
          <a:chOff x="0" y="0"/>
          <a:chExt cx="0" cy="0"/>
        </a:xfrm>
      </p:grpSpPr>
      <p:sp>
        <p:nvSpPr>
          <p:cNvPr id="656" name="Google Shape;656;p43"/>
          <p:cNvSpPr>
            <a:spLocks noGrp="1"/>
          </p:cNvSpPr>
          <p:nvPr>
            <p:ph type="pic" idx="2"/>
          </p:nvPr>
        </p:nvSpPr>
        <p:spPr>
          <a:xfrm>
            <a:off x="0" y="-1"/>
            <a:ext cx="9144000" cy="2571751"/>
          </a:xfrm>
          <a:prstGeom prst="rect">
            <a:avLst/>
          </a:prstGeom>
          <a:solidFill>
            <a:srgbClr val="F2F2F2"/>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5"/>
        <p:cNvGrpSpPr/>
        <p:nvPr/>
      </p:nvGrpSpPr>
      <p:grpSpPr>
        <a:xfrm>
          <a:off x="0" y="0"/>
          <a:ext cx="0" cy="0"/>
          <a:chOff x="0" y="0"/>
          <a:chExt cx="0" cy="0"/>
        </a:xfrm>
      </p:grpSpPr>
      <p:sp>
        <p:nvSpPr>
          <p:cNvPr id="6" name="Google Shape;6;p34"/>
          <p:cNvSpPr txBox="1">
            <a:spLocks noGrp="1"/>
          </p:cNvSpPr>
          <p:nvPr>
            <p:ph type="title"/>
          </p:nvPr>
        </p:nvSpPr>
        <p:spPr>
          <a:xfrm>
            <a:off x="457200" y="205979"/>
            <a:ext cx="8229600" cy="533311"/>
          </a:xfrm>
          <a:prstGeom prst="rect">
            <a:avLst/>
          </a:prstGeom>
          <a:noFill/>
          <a:ln>
            <a:noFill/>
          </a:ln>
        </p:spPr>
        <p:txBody>
          <a:bodyPr spcFirstLastPara="1" wrap="square" lIns="0" tIns="45700" rIns="0" bIns="45700" anchor="ctr" anchorCtr="0">
            <a:normAutofit/>
          </a:bodyPr>
          <a:lstStyle>
            <a:lvl1pPr marR="0" lvl="0" algn="l" rtl="0">
              <a:lnSpc>
                <a:spcPct val="100000"/>
              </a:lnSpc>
              <a:spcBef>
                <a:spcPts val="0"/>
              </a:spcBef>
              <a:spcAft>
                <a:spcPts val="0"/>
              </a:spcAft>
              <a:buClr>
                <a:schemeClr val="dk1"/>
              </a:buClr>
              <a:buSzPts val="2700"/>
              <a:buFont typeface="Quattrocento Sans"/>
              <a:buNone/>
              <a:defRPr sz="27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34"/>
          <p:cNvSpPr txBox="1">
            <a:spLocks noGrp="1"/>
          </p:cNvSpPr>
          <p:nvPr>
            <p:ph type="body" idx="1"/>
          </p:nvPr>
        </p:nvSpPr>
        <p:spPr>
          <a:xfrm>
            <a:off x="457200" y="853819"/>
            <a:ext cx="8229600" cy="3740804"/>
          </a:xfrm>
          <a:prstGeom prst="rect">
            <a:avLst/>
          </a:prstGeom>
          <a:noFill/>
          <a:ln>
            <a:noFill/>
          </a:ln>
        </p:spPr>
        <p:txBody>
          <a:bodyPr spcFirstLastPara="1" wrap="square" lIns="0" tIns="45700" rIns="0" bIns="45700" anchor="t" anchorCtr="0">
            <a:normAutofit/>
          </a:bodyPr>
          <a:lstStyle>
            <a:lvl1pPr marL="457200" marR="0" lvl="0" indent="-400050" algn="l" rtl="0">
              <a:lnSpc>
                <a:spcPct val="100000"/>
              </a:lnSpc>
              <a:spcBef>
                <a:spcPts val="50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1pPr>
            <a:lvl2pPr marL="914400" marR="0" lvl="1"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Quattrocento Sans"/>
                <a:ea typeface="Quattrocento Sans"/>
                <a:cs typeface="Quattrocento Sans"/>
                <a:sym typeface="Quattrocento Sans"/>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Quattrocento Sans"/>
                <a:ea typeface="Quattrocento Sans"/>
                <a:cs typeface="Quattrocento Sans"/>
                <a:sym typeface="Quattrocento Sans"/>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8" name="Google Shape;8;p34"/>
          <p:cNvSpPr txBox="1">
            <a:spLocks noGrp="1"/>
          </p:cNvSpPr>
          <p:nvPr>
            <p:ph type="ftr" idx="11"/>
          </p:nvPr>
        </p:nvSpPr>
        <p:spPr>
          <a:xfrm>
            <a:off x="3124200" y="4767263"/>
            <a:ext cx="2895600" cy="273844"/>
          </a:xfrm>
          <a:prstGeom prst="rect">
            <a:avLst/>
          </a:prstGeom>
          <a:noFill/>
          <a:ln>
            <a:noFill/>
          </a:ln>
        </p:spPr>
        <p:txBody>
          <a:bodyPr spcFirstLastPara="1" wrap="square" lIns="0" tIns="45700" rIns="0" bIns="45700" anchor="ctr" anchorCtr="0">
            <a:noAutofit/>
          </a:bodyPr>
          <a:lstStyle>
            <a:lvl1pPr marR="0" lvl="0" algn="ctr" rtl="0">
              <a:lnSpc>
                <a:spcPct val="100000"/>
              </a:lnSpc>
              <a:spcBef>
                <a:spcPts val="0"/>
              </a:spcBef>
              <a:spcAft>
                <a:spcPts val="0"/>
              </a:spcAft>
              <a:buClr>
                <a:srgbClr val="000000"/>
              </a:buClr>
              <a:buSzPts val="1100"/>
              <a:buFont typeface="Arial"/>
              <a:buNone/>
              <a:defRPr sz="1200" b="0" i="0" u="none" strike="noStrike" cap="none">
                <a:solidFill>
                  <a:srgbClr val="888888"/>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100"/>
              <a:buFont typeface="Arial"/>
              <a:buNone/>
              <a:defRPr sz="18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0"/>
              </a:spcBef>
              <a:spcAft>
                <a:spcPts val="0"/>
              </a:spcAft>
              <a:buClr>
                <a:srgbClr val="000000"/>
              </a:buClr>
              <a:buSzPts val="1100"/>
              <a:buFont typeface="Arial"/>
              <a:buNone/>
              <a:defRPr sz="18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0"/>
              </a:spcBef>
              <a:spcAft>
                <a:spcPts val="0"/>
              </a:spcAft>
              <a:buClr>
                <a:srgbClr val="000000"/>
              </a:buClr>
              <a:buSzPts val="1100"/>
              <a:buFont typeface="Arial"/>
              <a:buNone/>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0"/>
              </a:spcBef>
              <a:spcAft>
                <a:spcPts val="0"/>
              </a:spcAft>
              <a:buClr>
                <a:srgbClr val="000000"/>
              </a:buClr>
              <a:buSzPts val="1100"/>
              <a:buFont typeface="Arial"/>
              <a:buNone/>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0"/>
              </a:spcBef>
              <a:spcAft>
                <a:spcPts val="0"/>
              </a:spcAft>
              <a:buClr>
                <a:srgbClr val="000000"/>
              </a:buClr>
              <a:buSzPts val="1100"/>
              <a:buFont typeface="Arial"/>
              <a:buNone/>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0"/>
              </a:spcBef>
              <a:spcAft>
                <a:spcPts val="0"/>
              </a:spcAft>
              <a:buClr>
                <a:srgbClr val="000000"/>
              </a:buClr>
              <a:buSzPts val="1100"/>
              <a:buFont typeface="Arial"/>
              <a:buNone/>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0"/>
              </a:spcBef>
              <a:spcAft>
                <a:spcPts val="0"/>
              </a:spcAft>
              <a:buClr>
                <a:srgbClr val="000000"/>
              </a:buClr>
              <a:buSzPts val="1100"/>
              <a:buFont typeface="Arial"/>
              <a:buNone/>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0"/>
              </a:spcBef>
              <a:spcAft>
                <a:spcPts val="0"/>
              </a:spcAft>
              <a:buClr>
                <a:srgbClr val="000000"/>
              </a:buClr>
              <a:buSzPts val="1100"/>
              <a:buFont typeface="Arial"/>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9" name="Google Shape;9;p34"/>
          <p:cNvSpPr txBox="1">
            <a:spLocks noGrp="1"/>
          </p:cNvSpPr>
          <p:nvPr>
            <p:ph type="sldNum" idx="12"/>
          </p:nvPr>
        </p:nvSpPr>
        <p:spPr>
          <a:xfrm>
            <a:off x="6553200" y="4767263"/>
            <a:ext cx="2133600" cy="273844"/>
          </a:xfrm>
          <a:prstGeom prst="rect">
            <a:avLst/>
          </a:prstGeom>
          <a:noFill/>
          <a:ln>
            <a:noFill/>
          </a:ln>
        </p:spPr>
        <p:txBody>
          <a:bodyPr spcFirstLastPara="1" wrap="square" lIns="0" tIns="45700" rIns="0"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34"/>
          <p:cNvSpPr/>
          <p:nvPr/>
        </p:nvSpPr>
        <p:spPr>
          <a:xfrm>
            <a:off x="-3704" y="0"/>
            <a:ext cx="9147704" cy="195486"/>
          </a:xfrm>
          <a:prstGeom prst="rect">
            <a:avLst/>
          </a:prstGeom>
          <a:solidFill>
            <a:srgbClr val="002060"/>
          </a:solidFill>
          <a:ln w="25400" cap="flat" cmpd="sng">
            <a:solidFill>
              <a:srgbClr val="002060"/>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11" name="Google Shape;11;p34" descr="A picture containing symbol, font, logo, graphics&#10;&#10;Description automatically generated"/>
          <p:cNvPicPr preferRelativeResize="0"/>
          <p:nvPr/>
        </p:nvPicPr>
        <p:blipFill rotWithShape="1">
          <a:blip r:embed="rId22">
            <a:alphaModFix/>
          </a:blip>
          <a:srcRect/>
          <a:stretch/>
        </p:blipFill>
        <p:spPr>
          <a:xfrm>
            <a:off x="8478475" y="238580"/>
            <a:ext cx="622897" cy="615239"/>
          </a:xfrm>
          <a:prstGeom prst="rect">
            <a:avLst/>
          </a:prstGeom>
          <a:noFill/>
          <a:ln>
            <a:noFill/>
          </a:ln>
        </p:spPr>
      </p:pic>
      <p:sp>
        <p:nvSpPr>
          <p:cNvPr id="12" name="Google Shape;12;p34"/>
          <p:cNvSpPr txBox="1">
            <a:spLocks noGrp="1"/>
          </p:cNvSpPr>
          <p:nvPr>
            <p:ph type="dt" idx="10"/>
          </p:nvPr>
        </p:nvSpPr>
        <p:spPr>
          <a:xfrm>
            <a:off x="6760567" y="4270177"/>
            <a:ext cx="2133600" cy="273844"/>
          </a:xfrm>
          <a:prstGeom prst="rect">
            <a:avLst/>
          </a:prstGeom>
          <a:noFill/>
          <a:ln>
            <a:noFill/>
          </a:ln>
        </p:spPr>
        <p:txBody>
          <a:bodyPr spcFirstLastPara="1" wrap="square" lIns="0" tIns="45700" rIns="0" bIns="45700" anchor="ctr" anchorCtr="0">
            <a:noAutofit/>
          </a:bodyPr>
          <a:lstStyle>
            <a:lvl1pPr marR="0" lvl="0" algn="l" rtl="0">
              <a:lnSpc>
                <a:spcPct val="100000"/>
              </a:lnSpc>
              <a:spcBef>
                <a:spcPts val="0"/>
              </a:spcBef>
              <a:spcAft>
                <a:spcPts val="0"/>
              </a:spcAft>
              <a:buClr>
                <a:srgbClr val="000000"/>
              </a:buClr>
              <a:buSzPts val="1100"/>
              <a:buFont typeface="Arial"/>
              <a:buNone/>
              <a:defRPr sz="1200" b="1"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100"/>
              <a:buFont typeface="Arial"/>
              <a:buNone/>
              <a:defRPr sz="18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0"/>
              </a:spcBef>
              <a:spcAft>
                <a:spcPts val="0"/>
              </a:spcAft>
              <a:buClr>
                <a:srgbClr val="000000"/>
              </a:buClr>
              <a:buSzPts val="1100"/>
              <a:buFont typeface="Arial"/>
              <a:buNone/>
              <a:defRPr sz="18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0"/>
              </a:spcBef>
              <a:spcAft>
                <a:spcPts val="0"/>
              </a:spcAft>
              <a:buClr>
                <a:srgbClr val="000000"/>
              </a:buClr>
              <a:buSzPts val="1100"/>
              <a:buFont typeface="Arial"/>
              <a:buNone/>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0"/>
              </a:spcBef>
              <a:spcAft>
                <a:spcPts val="0"/>
              </a:spcAft>
              <a:buClr>
                <a:srgbClr val="000000"/>
              </a:buClr>
              <a:buSzPts val="1100"/>
              <a:buFont typeface="Arial"/>
              <a:buNone/>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0"/>
              </a:spcBef>
              <a:spcAft>
                <a:spcPts val="0"/>
              </a:spcAft>
              <a:buClr>
                <a:srgbClr val="000000"/>
              </a:buClr>
              <a:buSzPts val="1100"/>
              <a:buFont typeface="Arial"/>
              <a:buNone/>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0"/>
              </a:spcBef>
              <a:spcAft>
                <a:spcPts val="0"/>
              </a:spcAft>
              <a:buClr>
                <a:srgbClr val="000000"/>
              </a:buClr>
              <a:buSzPts val="1100"/>
              <a:buFont typeface="Arial"/>
              <a:buNone/>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0"/>
              </a:spcBef>
              <a:spcAft>
                <a:spcPts val="0"/>
              </a:spcAft>
              <a:buClr>
                <a:srgbClr val="000000"/>
              </a:buClr>
              <a:buSzPts val="1100"/>
              <a:buFont typeface="Arial"/>
              <a:buNone/>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0"/>
              </a:spcBef>
              <a:spcAft>
                <a:spcPts val="0"/>
              </a:spcAft>
              <a:buClr>
                <a:srgbClr val="000000"/>
              </a:buClr>
              <a:buSzPts val="1100"/>
              <a:buFont typeface="Arial"/>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34"/>
          <p:cNvSpPr txBox="1"/>
          <p:nvPr/>
        </p:nvSpPr>
        <p:spPr>
          <a:xfrm>
            <a:off x="88334" y="4630341"/>
            <a:ext cx="2895600" cy="273844"/>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chemeClr val="lt1"/>
                </a:solidFill>
                <a:latin typeface="Quattrocento Sans"/>
                <a:ea typeface="Quattrocento Sans"/>
                <a:cs typeface="Quattrocento Sans"/>
                <a:sym typeface="Quattrocento Sans"/>
              </a:rPr>
              <a:t>www.anubhavtrainings.com</a:t>
            </a:r>
            <a:endParaRPr sz="11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296"/>
        <p:cNvGrpSpPr/>
        <p:nvPr/>
      </p:nvGrpSpPr>
      <p:grpSpPr>
        <a:xfrm>
          <a:off x="0" y="0"/>
          <a:ext cx="0" cy="0"/>
          <a:chOff x="0" y="0"/>
          <a:chExt cx="0" cy="0"/>
        </a:xfrm>
      </p:grpSpPr>
      <p:sp>
        <p:nvSpPr>
          <p:cNvPr id="1297" name="Google Shape;1297;p5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298" name="Google Shape;1298;p5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1299" name="Google Shape;1299;p5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hyperlink" Target="https://www.youtube.com/watch?v=vlKBQ3g0w_E&amp;list=PLcxqFaocb9WIQJ-kptyPuiMSVWZVd2ff_&amp;index=1" TargetMode="External"/><Relationship Id="rId7" Type="http://schemas.openxmlformats.org/officeDocument/2006/relationships/hyperlink" Target="https://www.youtube.com/watch?v=xQzhXhq1ZyI&amp;list=PLcxqFaocb9WLtnq-rpXbRy5hnKECxr95G"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7.jpg"/><Relationship Id="rId5" Type="http://schemas.openxmlformats.org/officeDocument/2006/relationships/hyperlink" Target="https://www.youtube.com/watch?v=aVPk_FE9O3s&amp;list=PLcxqFaocb9WJ8g8TZPsHQIEcSjKW9F0IE&amp;index=2" TargetMode="External"/><Relationship Id="rId10" Type="http://schemas.openxmlformats.org/officeDocument/2006/relationships/image" Target="../media/image19.png"/><Relationship Id="rId4" Type="http://schemas.openxmlformats.org/officeDocument/2006/relationships/image" Target="../media/image16.jpg"/><Relationship Id="rId9" Type="http://schemas.openxmlformats.org/officeDocument/2006/relationships/hyperlink" Target="https://www.youtube.com/watch?v=NV8UD9QnJ4A&amp;list=PLcxqFaocb9WLaza2kOjkUCDIQGbzNos6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png"/><Relationship Id="rId7"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jpg"/><Relationship Id="rId9" Type="http://schemas.openxmlformats.org/officeDocument/2006/relationships/image" Target="../media/image25.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4"/>
        <p:cNvGrpSpPr/>
        <p:nvPr/>
      </p:nvGrpSpPr>
      <p:grpSpPr>
        <a:xfrm>
          <a:off x="0" y="0"/>
          <a:ext cx="0" cy="0"/>
          <a:chOff x="0" y="0"/>
          <a:chExt cx="0" cy="0"/>
        </a:xfrm>
      </p:grpSpPr>
      <p:sp>
        <p:nvSpPr>
          <p:cNvPr id="1345" name="Google Shape;1345;p1"/>
          <p:cNvSpPr txBox="1">
            <a:spLocks noGrp="1"/>
          </p:cNvSpPr>
          <p:nvPr>
            <p:ph type="subTitle" idx="1"/>
          </p:nvPr>
        </p:nvSpPr>
        <p:spPr>
          <a:xfrm>
            <a:off x="3356393" y="2456238"/>
            <a:ext cx="6300000" cy="1437300"/>
          </a:xfrm>
          <a:prstGeom prst="rect">
            <a:avLst/>
          </a:prstGeom>
          <a:noFill/>
          <a:ln>
            <a:noFill/>
          </a:ln>
        </p:spPr>
        <p:txBody>
          <a:bodyPr spcFirstLastPara="1" wrap="square" lIns="0" tIns="45700" rIns="0" bIns="45700" anchor="t" anchorCtr="0">
            <a:normAutofit/>
          </a:bodyPr>
          <a:lstStyle/>
          <a:p>
            <a:pPr marL="0" lvl="0" indent="0" algn="l" rtl="0">
              <a:lnSpc>
                <a:spcPct val="100000"/>
              </a:lnSpc>
              <a:spcBef>
                <a:spcPts val="0"/>
              </a:spcBef>
              <a:spcAft>
                <a:spcPts val="0"/>
              </a:spcAft>
              <a:buClr>
                <a:schemeClr val="accent1"/>
              </a:buClr>
              <a:buSzPts val="3600"/>
              <a:buNone/>
            </a:pPr>
            <a:r>
              <a:rPr lang="en" sz="3600" b="1">
                <a:solidFill>
                  <a:schemeClr val="accent1"/>
                </a:solidFill>
                <a:latin typeface="Arial Black"/>
                <a:ea typeface="Arial Black"/>
                <a:cs typeface="Arial Black"/>
                <a:sym typeface="Arial Black"/>
              </a:rPr>
              <a:t>AnubhavTrainings.com</a:t>
            </a:r>
            <a:endParaRPr sz="3600" b="1">
              <a:solidFill>
                <a:schemeClr val="accent1"/>
              </a:solidFill>
              <a:latin typeface="Arial Black"/>
              <a:ea typeface="Arial Black"/>
              <a:cs typeface="Arial Black"/>
              <a:sym typeface="Arial Black"/>
            </a:endParaRPr>
          </a:p>
        </p:txBody>
      </p:sp>
      <p:sp>
        <p:nvSpPr>
          <p:cNvPr id="1346" name="Google Shape;1346;p1"/>
          <p:cNvSpPr txBox="1">
            <a:spLocks noGrp="1"/>
          </p:cNvSpPr>
          <p:nvPr>
            <p:ph type="ctrTitle"/>
          </p:nvPr>
        </p:nvSpPr>
        <p:spPr>
          <a:xfrm>
            <a:off x="3424025" y="249492"/>
            <a:ext cx="6050248" cy="2058591"/>
          </a:xfrm>
          <a:prstGeom prst="rect">
            <a:avLst/>
          </a:prstGeom>
          <a:noFill/>
          <a:ln>
            <a:noFill/>
          </a:ln>
        </p:spPr>
        <p:txBody>
          <a:bodyPr spcFirstLastPara="1" wrap="square" lIns="0" tIns="45700" rIns="0" bIns="45700" anchor="b" anchorCtr="0">
            <a:normAutofit/>
          </a:bodyPr>
          <a:lstStyle/>
          <a:p>
            <a:pPr marL="0" lvl="0" indent="0" algn="l" rtl="0">
              <a:lnSpc>
                <a:spcPct val="100000"/>
              </a:lnSpc>
              <a:spcBef>
                <a:spcPts val="0"/>
              </a:spcBef>
              <a:spcAft>
                <a:spcPts val="0"/>
              </a:spcAft>
              <a:buClr>
                <a:schemeClr val="lt1"/>
              </a:buClr>
              <a:buSzPts val="3300"/>
              <a:buFont typeface="Quattrocento Sans"/>
              <a:buNone/>
            </a:pPr>
            <a:r>
              <a:rPr lang="en" sz="3300"/>
              <a:t>SAP EWM </a:t>
            </a:r>
            <a:br>
              <a:rPr lang="en" sz="3300"/>
            </a:br>
            <a:r>
              <a:rPr lang="en" sz="3300"/>
              <a:t>EXTENDED WAREHOUSE MANAGEMENT TRAINING</a:t>
            </a:r>
            <a:endParaRPr sz="3300"/>
          </a:p>
        </p:txBody>
      </p:sp>
      <p:sp>
        <p:nvSpPr>
          <p:cNvPr id="1347" name="Google Shape;1347;p1"/>
          <p:cNvSpPr txBox="1"/>
          <p:nvPr/>
        </p:nvSpPr>
        <p:spPr>
          <a:xfrm>
            <a:off x="82084" y="4733926"/>
            <a:ext cx="2895600" cy="273844"/>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chemeClr val="lt1"/>
                </a:solidFill>
                <a:latin typeface="Quattrocento Sans"/>
                <a:ea typeface="Quattrocento Sans"/>
                <a:cs typeface="Quattrocento Sans"/>
                <a:sym typeface="Quattrocento Sans"/>
              </a:rPr>
              <a:t>www.anubhavtrainings.com</a:t>
            </a:r>
            <a:endParaRPr sz="1200" b="1"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75"/>
        <p:cNvGrpSpPr/>
        <p:nvPr/>
      </p:nvGrpSpPr>
      <p:grpSpPr>
        <a:xfrm>
          <a:off x="0" y="0"/>
          <a:ext cx="0" cy="0"/>
          <a:chOff x="0" y="0"/>
          <a:chExt cx="0" cy="0"/>
        </a:xfrm>
      </p:grpSpPr>
      <p:sp>
        <p:nvSpPr>
          <p:cNvPr id="1476" name="Google Shape;1476;p14"/>
          <p:cNvSpPr txBox="1"/>
          <p:nvPr/>
        </p:nvSpPr>
        <p:spPr>
          <a:xfrm>
            <a:off x="82084" y="4733926"/>
            <a:ext cx="2895600" cy="2739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chemeClr val="dk1"/>
                </a:solidFill>
                <a:latin typeface="Quattrocento Sans"/>
                <a:ea typeface="Quattrocento Sans"/>
                <a:cs typeface="Quattrocento Sans"/>
                <a:sym typeface="Quattrocento Sans"/>
              </a:rPr>
              <a:t>www.anubhavtrainings.com</a:t>
            </a:r>
            <a:endParaRPr sz="1200" b="1" i="0" u="none" strike="noStrike" cap="none">
              <a:solidFill>
                <a:schemeClr val="dk1"/>
              </a:solidFill>
              <a:latin typeface="Quattrocento Sans"/>
              <a:ea typeface="Quattrocento Sans"/>
              <a:cs typeface="Quattrocento Sans"/>
              <a:sym typeface="Quattrocento Sans"/>
            </a:endParaRPr>
          </a:p>
        </p:txBody>
      </p:sp>
      <p:sp>
        <p:nvSpPr>
          <p:cNvPr id="1477" name="Google Shape;1477;p14"/>
          <p:cNvSpPr txBox="1"/>
          <p:nvPr/>
        </p:nvSpPr>
        <p:spPr>
          <a:xfrm>
            <a:off x="262300" y="268325"/>
            <a:ext cx="4768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7916"/>
              </a:lnSpc>
              <a:spcBef>
                <a:spcPts val="0"/>
              </a:spcBef>
              <a:spcAft>
                <a:spcPts val="800"/>
              </a:spcAft>
              <a:buClr>
                <a:srgbClr val="000000"/>
              </a:buClr>
              <a:buSzPts val="1800"/>
              <a:buFont typeface="Arial"/>
              <a:buNone/>
            </a:pPr>
            <a:r>
              <a:rPr lang="en" sz="1800" b="1" i="0" u="none" strike="noStrike" cap="none">
                <a:solidFill>
                  <a:srgbClr val="0070C0"/>
                </a:solidFill>
                <a:latin typeface="Calibri"/>
                <a:ea typeface="Calibri"/>
                <a:cs typeface="Calibri"/>
                <a:sym typeface="Calibri"/>
              </a:rPr>
              <a:t>Define Packaging Specification Group</a:t>
            </a:r>
            <a:endParaRPr sz="1800" b="1" i="0" u="none" strike="noStrike" cap="none">
              <a:solidFill>
                <a:srgbClr val="0070C0"/>
              </a:solidFill>
              <a:latin typeface="Calibri"/>
              <a:ea typeface="Calibri"/>
              <a:cs typeface="Calibri"/>
              <a:sym typeface="Calibri"/>
            </a:endParaRPr>
          </a:p>
        </p:txBody>
      </p:sp>
      <p:pic>
        <p:nvPicPr>
          <p:cNvPr id="1478" name="Google Shape;1478;p14"/>
          <p:cNvPicPr preferRelativeResize="0"/>
          <p:nvPr/>
        </p:nvPicPr>
        <p:blipFill rotWithShape="1">
          <a:blip r:embed="rId3">
            <a:alphaModFix/>
          </a:blip>
          <a:srcRect/>
          <a:stretch/>
        </p:blipFill>
        <p:spPr>
          <a:xfrm>
            <a:off x="404400" y="831475"/>
            <a:ext cx="6788501" cy="3484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82"/>
        <p:cNvGrpSpPr/>
        <p:nvPr/>
      </p:nvGrpSpPr>
      <p:grpSpPr>
        <a:xfrm>
          <a:off x="0" y="0"/>
          <a:ext cx="0" cy="0"/>
          <a:chOff x="0" y="0"/>
          <a:chExt cx="0" cy="0"/>
        </a:xfrm>
      </p:grpSpPr>
      <p:sp>
        <p:nvSpPr>
          <p:cNvPr id="1483" name="Google Shape;1483;p15"/>
          <p:cNvSpPr txBox="1"/>
          <p:nvPr/>
        </p:nvSpPr>
        <p:spPr>
          <a:xfrm>
            <a:off x="82084" y="4733926"/>
            <a:ext cx="2895600" cy="2739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chemeClr val="dk1"/>
                </a:solidFill>
                <a:latin typeface="Quattrocento Sans"/>
                <a:ea typeface="Quattrocento Sans"/>
                <a:cs typeface="Quattrocento Sans"/>
                <a:sym typeface="Quattrocento Sans"/>
              </a:rPr>
              <a:t>www.anubhavtrainings.com</a:t>
            </a:r>
            <a:endParaRPr sz="1200" b="1" i="0" u="none" strike="noStrike" cap="none">
              <a:solidFill>
                <a:schemeClr val="dk1"/>
              </a:solidFill>
              <a:latin typeface="Quattrocento Sans"/>
              <a:ea typeface="Quattrocento Sans"/>
              <a:cs typeface="Quattrocento Sans"/>
              <a:sym typeface="Quattrocento Sans"/>
            </a:endParaRPr>
          </a:p>
        </p:txBody>
      </p:sp>
      <p:pic>
        <p:nvPicPr>
          <p:cNvPr id="1484" name="Google Shape;1484;p15"/>
          <p:cNvPicPr preferRelativeResize="0"/>
          <p:nvPr/>
        </p:nvPicPr>
        <p:blipFill rotWithShape="1">
          <a:blip r:embed="rId3">
            <a:alphaModFix/>
          </a:blip>
          <a:srcRect/>
          <a:stretch/>
        </p:blipFill>
        <p:spPr>
          <a:xfrm>
            <a:off x="572900" y="763900"/>
            <a:ext cx="6998176" cy="3258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88"/>
        <p:cNvGrpSpPr/>
        <p:nvPr/>
      </p:nvGrpSpPr>
      <p:grpSpPr>
        <a:xfrm>
          <a:off x="0" y="0"/>
          <a:ext cx="0" cy="0"/>
          <a:chOff x="0" y="0"/>
          <a:chExt cx="0" cy="0"/>
        </a:xfrm>
      </p:grpSpPr>
      <p:sp>
        <p:nvSpPr>
          <p:cNvPr id="1489" name="Google Shape;1489;p16"/>
          <p:cNvSpPr txBox="1"/>
          <p:nvPr/>
        </p:nvSpPr>
        <p:spPr>
          <a:xfrm>
            <a:off x="82084" y="4733926"/>
            <a:ext cx="2895600" cy="2739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chemeClr val="dk1"/>
                </a:solidFill>
                <a:latin typeface="Quattrocento Sans"/>
                <a:ea typeface="Quattrocento Sans"/>
                <a:cs typeface="Quattrocento Sans"/>
                <a:sym typeface="Quattrocento Sans"/>
              </a:rPr>
              <a:t>www.anubhavtrainings.com</a:t>
            </a:r>
            <a:endParaRPr sz="1200" b="1" i="0" u="none" strike="noStrike" cap="none">
              <a:solidFill>
                <a:schemeClr val="dk1"/>
              </a:solidFill>
              <a:latin typeface="Quattrocento Sans"/>
              <a:ea typeface="Quattrocento Sans"/>
              <a:cs typeface="Quattrocento Sans"/>
              <a:sym typeface="Quattrocento Sans"/>
            </a:endParaRPr>
          </a:p>
        </p:txBody>
      </p:sp>
      <p:pic>
        <p:nvPicPr>
          <p:cNvPr id="1490" name="Google Shape;1490;p16"/>
          <p:cNvPicPr preferRelativeResize="0"/>
          <p:nvPr/>
        </p:nvPicPr>
        <p:blipFill rotWithShape="1">
          <a:blip r:embed="rId3">
            <a:alphaModFix/>
          </a:blip>
          <a:srcRect/>
          <a:stretch/>
        </p:blipFill>
        <p:spPr>
          <a:xfrm>
            <a:off x="555125" y="889800"/>
            <a:ext cx="6998176" cy="3095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94"/>
        <p:cNvGrpSpPr/>
        <p:nvPr/>
      </p:nvGrpSpPr>
      <p:grpSpPr>
        <a:xfrm>
          <a:off x="0" y="0"/>
          <a:ext cx="0" cy="0"/>
          <a:chOff x="0" y="0"/>
          <a:chExt cx="0" cy="0"/>
        </a:xfrm>
      </p:grpSpPr>
      <p:sp>
        <p:nvSpPr>
          <p:cNvPr id="1495" name="Google Shape;1495;p17"/>
          <p:cNvSpPr txBox="1"/>
          <p:nvPr/>
        </p:nvSpPr>
        <p:spPr>
          <a:xfrm>
            <a:off x="-172700" y="4715500"/>
            <a:ext cx="3000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chemeClr val="dk1"/>
                </a:solidFill>
                <a:latin typeface="Quattrocento Sans"/>
                <a:ea typeface="Quattrocento Sans"/>
                <a:cs typeface="Quattrocento Sans"/>
                <a:sym typeface="Quattrocento Sans"/>
              </a:rPr>
              <a:t>www.anubhavtrainings.com</a:t>
            </a:r>
            <a:endParaRPr sz="1400" b="0" i="0" u="none" strike="noStrike" cap="none">
              <a:solidFill>
                <a:srgbClr val="000000"/>
              </a:solidFill>
              <a:latin typeface="Arial"/>
              <a:ea typeface="Arial"/>
              <a:cs typeface="Arial"/>
              <a:sym typeface="Arial"/>
            </a:endParaRPr>
          </a:p>
        </p:txBody>
      </p:sp>
      <p:pic>
        <p:nvPicPr>
          <p:cNvPr id="1496" name="Google Shape;1496;p17"/>
          <p:cNvPicPr preferRelativeResize="0"/>
          <p:nvPr/>
        </p:nvPicPr>
        <p:blipFill rotWithShape="1">
          <a:blip r:embed="rId3">
            <a:alphaModFix/>
          </a:blip>
          <a:srcRect/>
          <a:stretch/>
        </p:blipFill>
        <p:spPr>
          <a:xfrm>
            <a:off x="412475" y="663000"/>
            <a:ext cx="6712825" cy="3277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00"/>
        <p:cNvGrpSpPr/>
        <p:nvPr/>
      </p:nvGrpSpPr>
      <p:grpSpPr>
        <a:xfrm>
          <a:off x="0" y="0"/>
          <a:ext cx="0" cy="0"/>
          <a:chOff x="0" y="0"/>
          <a:chExt cx="0" cy="0"/>
        </a:xfrm>
      </p:grpSpPr>
      <p:sp>
        <p:nvSpPr>
          <p:cNvPr id="1501" name="Google Shape;1501;p18"/>
          <p:cNvSpPr txBox="1"/>
          <p:nvPr/>
        </p:nvSpPr>
        <p:spPr>
          <a:xfrm>
            <a:off x="-172700" y="4715500"/>
            <a:ext cx="3000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chemeClr val="dk1"/>
                </a:solidFill>
                <a:latin typeface="Quattrocento Sans"/>
                <a:ea typeface="Quattrocento Sans"/>
                <a:cs typeface="Quattrocento Sans"/>
                <a:sym typeface="Quattrocento Sans"/>
              </a:rPr>
              <a:t>www.anubhavtrainings.com</a:t>
            </a:r>
            <a:endParaRPr sz="1400" b="0" i="0" u="none" strike="noStrike" cap="none">
              <a:solidFill>
                <a:srgbClr val="000000"/>
              </a:solidFill>
              <a:latin typeface="Arial"/>
              <a:ea typeface="Arial"/>
              <a:cs typeface="Arial"/>
              <a:sym typeface="Arial"/>
            </a:endParaRPr>
          </a:p>
        </p:txBody>
      </p:sp>
      <p:pic>
        <p:nvPicPr>
          <p:cNvPr id="1502" name="Google Shape;1502;p18"/>
          <p:cNvPicPr preferRelativeResize="0"/>
          <p:nvPr/>
        </p:nvPicPr>
        <p:blipFill rotWithShape="1">
          <a:blip r:embed="rId3">
            <a:alphaModFix/>
          </a:blip>
          <a:srcRect/>
          <a:stretch/>
        </p:blipFill>
        <p:spPr>
          <a:xfrm>
            <a:off x="630225" y="516575"/>
            <a:ext cx="7103274" cy="2612575"/>
          </a:xfrm>
          <a:prstGeom prst="rect">
            <a:avLst/>
          </a:prstGeom>
          <a:noFill/>
          <a:ln>
            <a:noFill/>
          </a:ln>
        </p:spPr>
      </p:pic>
      <p:sp>
        <p:nvSpPr>
          <p:cNvPr id="1503" name="Google Shape;1503;p18"/>
          <p:cNvSpPr txBox="1"/>
          <p:nvPr/>
        </p:nvSpPr>
        <p:spPr>
          <a:xfrm>
            <a:off x="630225" y="3208450"/>
            <a:ext cx="6785100" cy="686700"/>
          </a:xfrm>
          <a:prstGeom prst="rect">
            <a:avLst/>
          </a:prstGeom>
          <a:noFill/>
          <a:ln>
            <a:noFill/>
          </a:ln>
        </p:spPr>
        <p:txBody>
          <a:bodyPr spcFirstLastPara="1" wrap="square" lIns="91425" tIns="91425" rIns="91425" bIns="91425" anchor="t" anchorCtr="0">
            <a:spAutoFit/>
          </a:bodyPr>
          <a:lstStyle/>
          <a:p>
            <a:pPr marL="0" marR="0" lvl="0" indent="0" algn="l" rtl="0">
              <a:lnSpc>
                <a:spcPct val="107916"/>
              </a:lnSpc>
              <a:spcBef>
                <a:spcPts val="0"/>
              </a:spcBef>
              <a:spcAft>
                <a:spcPts val="0"/>
              </a:spcAft>
              <a:buClr>
                <a:srgbClr val="000000"/>
              </a:buClr>
              <a:buSzPts val="1200"/>
              <a:buFont typeface="Arial"/>
              <a:buNone/>
            </a:pPr>
            <a:r>
              <a:rPr lang="en" sz="1200" b="0" i="0" u="none" strike="noStrike" cap="none">
                <a:solidFill>
                  <a:schemeClr val="dk1"/>
                </a:solidFill>
                <a:latin typeface="Calibri"/>
                <a:ea typeface="Calibri"/>
                <a:cs typeface="Calibri"/>
                <a:sym typeface="Calibri"/>
              </a:rPr>
              <a:t>Enter the details and activate the Object.</a:t>
            </a:r>
            <a:endParaRPr sz="1200" b="0" i="0" u="none" strike="noStrike" cap="none">
              <a:solidFill>
                <a:schemeClr val="dk1"/>
              </a:solidFill>
              <a:latin typeface="Calibri"/>
              <a:ea typeface="Calibri"/>
              <a:cs typeface="Calibri"/>
              <a:sym typeface="Calibri"/>
            </a:endParaRPr>
          </a:p>
          <a:p>
            <a:pPr marL="0" marR="0" lvl="0" indent="0" algn="l" rtl="0">
              <a:lnSpc>
                <a:spcPct val="107916"/>
              </a:lnSpc>
              <a:spcBef>
                <a:spcPts val="800"/>
              </a:spcBef>
              <a:spcAft>
                <a:spcPts val="800"/>
              </a:spcAft>
              <a:buClr>
                <a:srgbClr val="000000"/>
              </a:buClr>
              <a:buSzPts val="1300"/>
              <a:buFont typeface="Arial"/>
              <a:buNone/>
            </a:pPr>
            <a:r>
              <a:rPr lang="en" sz="1300" b="0" i="0" u="none" strike="noStrike" cap="none">
                <a:solidFill>
                  <a:schemeClr val="dk1"/>
                </a:solidFill>
                <a:latin typeface="Calibri"/>
                <a:ea typeface="Calibri"/>
                <a:cs typeface="Calibri"/>
                <a:sym typeface="Calibri"/>
              </a:rPr>
              <a:t>Mass upload of Packaging specifications </a:t>
            </a:r>
            <a:r>
              <a:rPr lang="en" sz="1300" b="1" i="0" u="none" strike="noStrike" cap="none">
                <a:solidFill>
                  <a:schemeClr val="dk1"/>
                </a:solidFill>
                <a:latin typeface="Calibri"/>
                <a:ea typeface="Calibri"/>
                <a:cs typeface="Calibri"/>
                <a:sym typeface="Calibri"/>
              </a:rPr>
              <a:t>- /scwm/ipu</a:t>
            </a:r>
            <a:endParaRPr sz="13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6"/>
        <p:cNvGrpSpPr/>
        <p:nvPr/>
      </p:nvGrpSpPr>
      <p:grpSpPr>
        <a:xfrm>
          <a:off x="0" y="0"/>
          <a:ext cx="0" cy="0"/>
          <a:chOff x="0" y="0"/>
          <a:chExt cx="0" cy="0"/>
        </a:xfrm>
      </p:grpSpPr>
      <p:cxnSp>
        <p:nvCxnSpPr>
          <p:cNvPr id="1567" name="Google Shape;1567;p27"/>
          <p:cNvCxnSpPr/>
          <p:nvPr/>
        </p:nvCxnSpPr>
        <p:spPr>
          <a:xfrm>
            <a:off x="925645" y="3327834"/>
            <a:ext cx="7292709" cy="0"/>
          </a:xfrm>
          <a:prstGeom prst="straightConnector1">
            <a:avLst/>
          </a:prstGeom>
          <a:noFill/>
          <a:ln w="9525" cap="flat" cmpd="sng">
            <a:solidFill>
              <a:schemeClr val="accent1"/>
            </a:solidFill>
            <a:prstDash val="solid"/>
            <a:round/>
            <a:headEnd type="none" w="sm" len="sm"/>
            <a:tailEnd type="none" w="sm" len="sm"/>
          </a:ln>
        </p:spPr>
      </p:cxnSp>
      <p:pic>
        <p:nvPicPr>
          <p:cNvPr id="1568" name="Google Shape;1568;p27" descr="Photo double exposure image of business and finance"/>
          <p:cNvPicPr preferRelativeResize="0"/>
          <p:nvPr/>
        </p:nvPicPr>
        <p:blipFill rotWithShape="1">
          <a:blip r:embed="rId3">
            <a:alphaModFix/>
          </a:blip>
          <a:srcRect/>
          <a:stretch/>
        </p:blipFill>
        <p:spPr>
          <a:xfrm>
            <a:off x="-16272" y="0"/>
            <a:ext cx="9144000" cy="5426460"/>
          </a:xfrm>
          <a:prstGeom prst="rect">
            <a:avLst/>
          </a:prstGeom>
          <a:noFill/>
          <a:ln>
            <a:noFill/>
          </a:ln>
        </p:spPr>
      </p:pic>
      <p:sp>
        <p:nvSpPr>
          <p:cNvPr id="1569" name="Google Shape;1569;p27"/>
          <p:cNvSpPr/>
          <p:nvPr/>
        </p:nvSpPr>
        <p:spPr>
          <a:xfrm>
            <a:off x="-16272" y="0"/>
            <a:ext cx="9140428" cy="5426460"/>
          </a:xfrm>
          <a:prstGeom prst="rect">
            <a:avLst/>
          </a:prstGeom>
          <a:solidFill>
            <a:srgbClr val="7030A0">
              <a:alpha val="44313"/>
            </a:srgbClr>
          </a:solidFill>
          <a:ln>
            <a:noFill/>
          </a:ln>
        </p:spPr>
        <p:txBody>
          <a:bodyPr spcFirstLastPara="1" wrap="square" lIns="68550" tIns="34250" rIns="68550" bIns="3425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rgbClr val="FFFFFF"/>
              </a:solidFill>
              <a:latin typeface="Arial"/>
              <a:ea typeface="Arial"/>
              <a:cs typeface="Arial"/>
              <a:sym typeface="Arial"/>
            </a:endParaRPr>
          </a:p>
        </p:txBody>
      </p:sp>
      <p:sp>
        <p:nvSpPr>
          <p:cNvPr id="1570" name="Google Shape;1570;p27"/>
          <p:cNvSpPr/>
          <p:nvPr/>
        </p:nvSpPr>
        <p:spPr>
          <a:xfrm>
            <a:off x="2199723" y="882960"/>
            <a:ext cx="4744554" cy="692497"/>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4100"/>
              <a:buFont typeface="Arial"/>
              <a:buNone/>
            </a:pPr>
            <a:r>
              <a:rPr lang="en" sz="4100" b="1" i="0" u="none" strike="noStrike" cap="none" dirty="0">
                <a:solidFill>
                  <a:srgbClr val="FFFFFF"/>
                </a:solidFill>
                <a:latin typeface="Arial"/>
                <a:ea typeface="Arial"/>
                <a:cs typeface="Arial"/>
                <a:sym typeface="Arial"/>
              </a:rPr>
              <a:t>End of Session </a:t>
            </a:r>
            <a:r>
              <a:rPr lang="en" sz="4100" b="1" dirty="0">
                <a:solidFill>
                  <a:srgbClr val="FFFFFF"/>
                </a:solidFill>
              </a:rPr>
              <a:t>07</a:t>
            </a:r>
            <a:endParaRPr sz="4100" b="1" i="0" u="none" strike="noStrike" cap="none" dirty="0">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100"/>
              <a:buFont typeface="Arial"/>
              <a:buNone/>
            </a:pPr>
            <a:endParaRPr sz="4100" b="1" i="0" u="none" strike="noStrike" cap="none">
              <a:solidFill>
                <a:srgbClr val="FFFFFF"/>
              </a:solidFill>
              <a:latin typeface="Arial"/>
              <a:ea typeface="Arial"/>
              <a:cs typeface="Arial"/>
              <a:sym typeface="Arial"/>
            </a:endParaRPr>
          </a:p>
        </p:txBody>
      </p:sp>
      <p:pic>
        <p:nvPicPr>
          <p:cNvPr id="1571" name="Google Shape;1571;p27" descr="A picture containing symbol, font, logo, graphics&#10;&#10;Description automatically generated"/>
          <p:cNvPicPr preferRelativeResize="0"/>
          <p:nvPr/>
        </p:nvPicPr>
        <p:blipFill rotWithShape="1">
          <a:blip r:embed="rId4">
            <a:alphaModFix/>
          </a:blip>
          <a:srcRect/>
          <a:stretch/>
        </p:blipFill>
        <p:spPr>
          <a:xfrm>
            <a:off x="7867224" y="110021"/>
            <a:ext cx="1133475" cy="1119188"/>
          </a:xfrm>
          <a:prstGeom prst="rect">
            <a:avLst/>
          </a:prstGeom>
          <a:noFill/>
          <a:ln>
            <a:noFill/>
          </a:ln>
        </p:spPr>
      </p:pic>
      <p:sp>
        <p:nvSpPr>
          <p:cNvPr id="1572" name="Google Shape;1572;p27"/>
          <p:cNvSpPr txBox="1"/>
          <p:nvPr/>
        </p:nvSpPr>
        <p:spPr>
          <a:xfrm>
            <a:off x="82084" y="4733926"/>
            <a:ext cx="2895600" cy="273844"/>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chemeClr val="lt1"/>
                </a:solidFill>
                <a:latin typeface="Quattrocento Sans"/>
                <a:ea typeface="Quattrocento Sans"/>
                <a:cs typeface="Quattrocento Sans"/>
                <a:sym typeface="Quattrocento Sans"/>
              </a:rPr>
              <a:t>www.anubhavtrainings.com</a:t>
            </a:r>
            <a:endParaRPr sz="1200" b="1"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6"/>
        <p:cNvGrpSpPr/>
        <p:nvPr/>
      </p:nvGrpSpPr>
      <p:grpSpPr>
        <a:xfrm>
          <a:off x="0" y="0"/>
          <a:ext cx="0" cy="0"/>
          <a:chOff x="0" y="0"/>
          <a:chExt cx="0" cy="0"/>
        </a:xfrm>
      </p:grpSpPr>
      <p:pic>
        <p:nvPicPr>
          <p:cNvPr id="1577" name="Google Shape;1577;p28" descr="Free Vector | Flat people with question marks background"/>
          <p:cNvPicPr preferRelativeResize="0"/>
          <p:nvPr/>
        </p:nvPicPr>
        <p:blipFill rotWithShape="1">
          <a:blip r:embed="rId3">
            <a:alphaModFix/>
          </a:blip>
          <a:srcRect t="2" b="22246"/>
          <a:stretch/>
        </p:blipFill>
        <p:spPr>
          <a:xfrm>
            <a:off x="574515" y="872374"/>
            <a:ext cx="7832910" cy="3805610"/>
          </a:xfrm>
          <a:prstGeom prst="rect">
            <a:avLst/>
          </a:prstGeom>
          <a:noFill/>
          <a:ln>
            <a:noFill/>
          </a:ln>
        </p:spPr>
      </p:pic>
      <p:sp>
        <p:nvSpPr>
          <p:cNvPr id="1578" name="Google Shape;1578;p28"/>
          <p:cNvSpPr txBox="1"/>
          <p:nvPr/>
        </p:nvSpPr>
        <p:spPr>
          <a:xfrm>
            <a:off x="1546876" y="1167594"/>
            <a:ext cx="5700056" cy="481863"/>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700"/>
              <a:buFont typeface="Arial"/>
              <a:buNone/>
            </a:pPr>
            <a:r>
              <a:rPr lang="en" sz="2700" b="1" i="0" u="none" strike="noStrike" cap="none">
                <a:solidFill>
                  <a:schemeClr val="dk1"/>
                </a:solidFill>
                <a:latin typeface="Quattrocento Sans"/>
                <a:ea typeface="Quattrocento Sans"/>
                <a:cs typeface="Quattrocento Sans"/>
                <a:sym typeface="Quattrocento Sans"/>
              </a:rPr>
              <a:t>FEEL FREE TO ASK QUESTIONS</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2"/>
        <p:cNvGrpSpPr/>
        <p:nvPr/>
      </p:nvGrpSpPr>
      <p:grpSpPr>
        <a:xfrm>
          <a:off x="0" y="0"/>
          <a:ext cx="0" cy="0"/>
          <a:chOff x="0" y="0"/>
          <a:chExt cx="0" cy="0"/>
        </a:xfrm>
      </p:grpSpPr>
      <p:pic>
        <p:nvPicPr>
          <p:cNvPr id="1583" name="Google Shape;1583;p29" descr="Ahpra on Twitter: &quot;Time is running out to share your thoughts on ..."/>
          <p:cNvPicPr preferRelativeResize="0"/>
          <p:nvPr/>
        </p:nvPicPr>
        <p:blipFill rotWithShape="1">
          <a:blip r:embed="rId3">
            <a:alphaModFix/>
          </a:blip>
          <a:srcRect/>
          <a:stretch/>
        </p:blipFill>
        <p:spPr>
          <a:xfrm>
            <a:off x="627622" y="897564"/>
            <a:ext cx="7651859" cy="3488849"/>
          </a:xfrm>
          <a:prstGeom prst="rect">
            <a:avLst/>
          </a:prstGeom>
          <a:noFill/>
          <a:ln>
            <a:noFill/>
          </a:ln>
        </p:spPr>
      </p:pic>
      <p:sp>
        <p:nvSpPr>
          <p:cNvPr id="1584" name="Google Shape;1584;p29"/>
          <p:cNvSpPr txBox="1"/>
          <p:nvPr/>
        </p:nvSpPr>
        <p:spPr>
          <a:xfrm>
            <a:off x="627622" y="325039"/>
            <a:ext cx="7888754" cy="401618"/>
          </a:xfrm>
          <a:prstGeom prst="rect">
            <a:avLst/>
          </a:prstGeom>
          <a:noFill/>
          <a:ln>
            <a:noFill/>
          </a:ln>
        </p:spPr>
        <p:txBody>
          <a:bodyPr spcFirstLastPara="1" wrap="square" lIns="68575" tIns="34275" rIns="68575" bIns="34275" anchor="ctr" anchorCtr="0">
            <a:spAutoFit/>
          </a:bodyPr>
          <a:lstStyle/>
          <a:p>
            <a:pPr marL="0" marR="0" lvl="0" indent="0" algn="l" rtl="0">
              <a:lnSpc>
                <a:spcPct val="90000"/>
              </a:lnSpc>
              <a:spcBef>
                <a:spcPts val="0"/>
              </a:spcBef>
              <a:spcAft>
                <a:spcPts val="0"/>
              </a:spcAft>
              <a:buClr>
                <a:srgbClr val="323F4F"/>
              </a:buClr>
              <a:buSzPts val="1800"/>
              <a:buFont typeface="Arial"/>
              <a:buNone/>
            </a:pPr>
            <a:r>
              <a:rPr lang="en" sz="2400" b="1" i="0" u="none" strike="noStrike" cap="none">
                <a:solidFill>
                  <a:schemeClr val="lt1"/>
                </a:solidFill>
                <a:latin typeface="Cambria"/>
                <a:ea typeface="Cambria"/>
                <a:cs typeface="Cambria"/>
                <a:sym typeface="Cambria"/>
              </a:rPr>
              <a:t>Feedback</a:t>
            </a:r>
            <a:endParaRPr sz="2400" b="0" i="0" u="none" strike="noStrike" cap="none">
              <a:solidFill>
                <a:schemeClr val="lt1"/>
              </a:solidFill>
              <a:latin typeface="Cambria"/>
              <a:ea typeface="Cambria"/>
              <a:cs typeface="Cambria"/>
              <a:sym typeface="Cambri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88"/>
        <p:cNvGrpSpPr/>
        <p:nvPr/>
      </p:nvGrpSpPr>
      <p:grpSpPr>
        <a:xfrm>
          <a:off x="0" y="0"/>
          <a:ext cx="0" cy="0"/>
          <a:chOff x="0" y="0"/>
          <a:chExt cx="0" cy="0"/>
        </a:xfrm>
      </p:grpSpPr>
      <p:sp>
        <p:nvSpPr>
          <p:cNvPr id="1589" name="Google Shape;1589;p30"/>
          <p:cNvSpPr/>
          <p:nvPr/>
        </p:nvSpPr>
        <p:spPr>
          <a:xfrm>
            <a:off x="1069791" y="574746"/>
            <a:ext cx="7199990" cy="4925529"/>
          </a:xfrm>
          <a:custGeom>
            <a:avLst/>
            <a:gdLst/>
            <a:ahLst/>
            <a:cxnLst/>
            <a:rect l="l" t="t" r="r" b="b"/>
            <a:pathLst>
              <a:path w="3690" h="2524" extrusionOk="0">
                <a:moveTo>
                  <a:pt x="3690" y="0"/>
                </a:moveTo>
                <a:cubicBezTo>
                  <a:pt x="3218" y="1204"/>
                  <a:pt x="2191" y="1108"/>
                  <a:pt x="1488" y="982"/>
                </a:cubicBezTo>
                <a:cubicBezTo>
                  <a:pt x="688" y="838"/>
                  <a:pt x="333" y="1039"/>
                  <a:pt x="172" y="1350"/>
                </a:cubicBezTo>
                <a:cubicBezTo>
                  <a:pt x="0" y="1682"/>
                  <a:pt x="188" y="1938"/>
                  <a:pt x="564" y="2178"/>
                </a:cubicBezTo>
                <a:cubicBezTo>
                  <a:pt x="719" y="2277"/>
                  <a:pt x="780" y="2404"/>
                  <a:pt x="795" y="2524"/>
                </a:cubicBezTo>
                <a:cubicBezTo>
                  <a:pt x="3690" y="2524"/>
                  <a:pt x="3690" y="2524"/>
                  <a:pt x="3690" y="2524"/>
                </a:cubicBezTo>
                <a:lnTo>
                  <a:pt x="3690" y="0"/>
                </a:lnTo>
                <a:close/>
              </a:path>
            </a:pathLst>
          </a:custGeom>
          <a:solidFill>
            <a:schemeClr val="dk1">
              <a:alpha val="54509"/>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90" name="Google Shape;1590;p30"/>
          <p:cNvSpPr/>
          <p:nvPr/>
        </p:nvSpPr>
        <p:spPr>
          <a:xfrm>
            <a:off x="640247" y="-7144"/>
            <a:ext cx="2190886" cy="5155649"/>
          </a:xfrm>
          <a:custGeom>
            <a:avLst/>
            <a:gdLst/>
            <a:ahLst/>
            <a:cxnLst/>
            <a:rect l="l" t="t" r="r" b="b"/>
            <a:pathLst>
              <a:path w="1123" h="2642" extrusionOk="0">
                <a:moveTo>
                  <a:pt x="0" y="2642"/>
                </a:moveTo>
                <a:cubicBezTo>
                  <a:pt x="856" y="2642"/>
                  <a:pt x="856" y="2642"/>
                  <a:pt x="856" y="2642"/>
                </a:cubicBezTo>
                <a:cubicBezTo>
                  <a:pt x="589" y="2537"/>
                  <a:pt x="394" y="2282"/>
                  <a:pt x="360" y="1964"/>
                </a:cubicBezTo>
                <a:cubicBezTo>
                  <a:pt x="308" y="1472"/>
                  <a:pt x="932" y="1172"/>
                  <a:pt x="1044" y="748"/>
                </a:cubicBezTo>
                <a:cubicBezTo>
                  <a:pt x="1123" y="449"/>
                  <a:pt x="1025" y="151"/>
                  <a:pt x="961" y="0"/>
                </a:cubicBezTo>
                <a:cubicBezTo>
                  <a:pt x="0" y="0"/>
                  <a:pt x="0" y="0"/>
                  <a:pt x="0" y="0"/>
                </a:cubicBezTo>
                <a:lnTo>
                  <a:pt x="0" y="2642"/>
                </a:lnTo>
                <a:close/>
              </a:path>
            </a:pathLst>
          </a:custGeom>
          <a:solidFill>
            <a:schemeClr val="dk1">
              <a:alpha val="26274"/>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91" name="Google Shape;1591;p30"/>
          <p:cNvSpPr/>
          <p:nvPr/>
        </p:nvSpPr>
        <p:spPr>
          <a:xfrm>
            <a:off x="3429820" y="134156"/>
            <a:ext cx="5223138" cy="2144466"/>
          </a:xfrm>
          <a:custGeom>
            <a:avLst/>
            <a:gdLst/>
            <a:ahLst/>
            <a:cxnLst/>
            <a:rect l="l" t="t" r="r" b="b"/>
            <a:pathLst>
              <a:path w="2721" h="811" extrusionOk="0">
                <a:moveTo>
                  <a:pt x="918" y="744"/>
                </a:moveTo>
                <a:cubicBezTo>
                  <a:pt x="1703" y="811"/>
                  <a:pt x="2448" y="238"/>
                  <a:pt x="2721" y="0"/>
                </a:cubicBezTo>
                <a:cubicBezTo>
                  <a:pt x="0" y="0"/>
                  <a:pt x="0" y="0"/>
                  <a:pt x="0" y="0"/>
                </a:cubicBezTo>
                <a:cubicBezTo>
                  <a:pt x="85" y="213"/>
                  <a:pt x="337" y="695"/>
                  <a:pt x="918" y="744"/>
                </a:cubicBezTo>
                <a:close/>
              </a:path>
            </a:pathLst>
          </a:custGeom>
          <a:solidFill>
            <a:schemeClr val="dk1">
              <a:alpha val="38431"/>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92" name="Google Shape;1592;p30"/>
          <p:cNvSpPr/>
          <p:nvPr/>
        </p:nvSpPr>
        <p:spPr>
          <a:xfrm>
            <a:off x="3180558" y="783970"/>
            <a:ext cx="2782883" cy="3461966"/>
          </a:xfrm>
          <a:prstGeom prst="rect">
            <a:avLst/>
          </a:prstGeom>
          <a:noFill/>
          <a:ln w="50800" cap="flat"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grpSp>
        <p:nvGrpSpPr>
          <p:cNvPr id="1593" name="Google Shape;1593;p30"/>
          <p:cNvGrpSpPr/>
          <p:nvPr/>
        </p:nvGrpSpPr>
        <p:grpSpPr>
          <a:xfrm>
            <a:off x="2000675" y="1148911"/>
            <a:ext cx="5142649" cy="2178634"/>
            <a:chOff x="2666872" y="2053355"/>
            <a:chExt cx="6855080" cy="2904846"/>
          </a:xfrm>
        </p:grpSpPr>
        <p:sp>
          <p:nvSpPr>
            <p:cNvPr id="1594" name="Google Shape;1594;p30"/>
            <p:cNvSpPr txBox="1"/>
            <p:nvPr/>
          </p:nvSpPr>
          <p:spPr>
            <a:xfrm>
              <a:off x="2666872" y="2053355"/>
              <a:ext cx="6855080" cy="1477476"/>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400"/>
                <a:buFont typeface="Arial"/>
                <a:buNone/>
              </a:pPr>
              <a:r>
                <a:rPr lang="en" sz="10400" b="0" i="0" u="none" strike="noStrike" cap="none">
                  <a:solidFill>
                    <a:schemeClr val="lt1"/>
                  </a:solidFill>
                  <a:latin typeface="Quattrocento Sans"/>
                  <a:ea typeface="Quattrocento Sans"/>
                  <a:cs typeface="Quattrocento Sans"/>
                  <a:sym typeface="Quattrocento Sans"/>
                </a:rPr>
                <a:t>THANK</a:t>
              </a:r>
              <a:endParaRPr sz="1100" b="0" i="0" u="none" strike="noStrike" cap="none">
                <a:solidFill>
                  <a:srgbClr val="000000"/>
                </a:solidFill>
                <a:latin typeface="Arial"/>
                <a:ea typeface="Arial"/>
                <a:cs typeface="Arial"/>
                <a:sym typeface="Arial"/>
              </a:endParaRPr>
            </a:p>
          </p:txBody>
        </p:sp>
        <p:sp>
          <p:nvSpPr>
            <p:cNvPr id="1595" name="Google Shape;1595;p30"/>
            <p:cNvSpPr txBox="1"/>
            <p:nvPr/>
          </p:nvSpPr>
          <p:spPr>
            <a:xfrm>
              <a:off x="2666872" y="3435445"/>
              <a:ext cx="6855080" cy="1522756"/>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400"/>
                <a:buFont typeface="Arial"/>
                <a:buNone/>
              </a:pPr>
              <a:r>
                <a:rPr lang="en" sz="10400" b="0" i="0" u="none" strike="noStrike" cap="none">
                  <a:solidFill>
                    <a:schemeClr val="lt1"/>
                  </a:solidFill>
                  <a:latin typeface="Quattrocento Sans"/>
                  <a:ea typeface="Quattrocento Sans"/>
                  <a:cs typeface="Quattrocento Sans"/>
                  <a:sym typeface="Quattrocento Sans"/>
                </a:rPr>
                <a:t>YOU</a:t>
              </a:r>
              <a:endParaRPr sz="1100" b="0" i="0" u="none" strike="noStrike" cap="none">
                <a:solidFill>
                  <a:srgbClr val="000000"/>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99"/>
        <p:cNvGrpSpPr/>
        <p:nvPr/>
      </p:nvGrpSpPr>
      <p:grpSpPr>
        <a:xfrm>
          <a:off x="0" y="0"/>
          <a:ext cx="0" cy="0"/>
          <a:chOff x="0" y="0"/>
          <a:chExt cx="0" cy="0"/>
        </a:xfrm>
      </p:grpSpPr>
      <p:sp>
        <p:nvSpPr>
          <p:cNvPr id="1600" name="Google Shape;1600;p31"/>
          <p:cNvSpPr txBox="1"/>
          <p:nvPr/>
        </p:nvSpPr>
        <p:spPr>
          <a:xfrm>
            <a:off x="952655" y="296035"/>
            <a:ext cx="6987217" cy="407194"/>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 sz="2200" b="0" i="0" u="none" strike="noStrike" cap="none">
                <a:solidFill>
                  <a:schemeClr val="lt1"/>
                </a:solidFill>
                <a:latin typeface="Corben"/>
                <a:ea typeface="Corben"/>
                <a:cs typeface="Corben"/>
                <a:sym typeface="Corben"/>
              </a:rPr>
              <a:t>More from AnubhavTrainings.com</a:t>
            </a:r>
            <a:endParaRPr sz="1100" b="0" i="0" u="none" strike="noStrike" cap="none">
              <a:solidFill>
                <a:srgbClr val="000000"/>
              </a:solidFill>
              <a:latin typeface="Arial"/>
              <a:ea typeface="Arial"/>
              <a:cs typeface="Arial"/>
              <a:sym typeface="Arial"/>
            </a:endParaRPr>
          </a:p>
        </p:txBody>
      </p:sp>
      <p:pic>
        <p:nvPicPr>
          <p:cNvPr id="1601" name="Google Shape;1601;p31">
            <a:hlinkClick r:id="rId3"/>
          </p:cNvPr>
          <p:cNvPicPr preferRelativeResize="0"/>
          <p:nvPr/>
        </p:nvPicPr>
        <p:blipFill rotWithShape="1">
          <a:blip r:embed="rId4">
            <a:alphaModFix/>
          </a:blip>
          <a:srcRect/>
          <a:stretch/>
        </p:blipFill>
        <p:spPr>
          <a:xfrm>
            <a:off x="4014854" y="860041"/>
            <a:ext cx="4338551" cy="2614900"/>
          </a:xfrm>
          <a:prstGeom prst="rect">
            <a:avLst/>
          </a:prstGeom>
          <a:noFill/>
          <a:ln>
            <a:noFill/>
          </a:ln>
        </p:spPr>
      </p:pic>
      <p:pic>
        <p:nvPicPr>
          <p:cNvPr id="1602" name="Google Shape;1602;p31">
            <a:hlinkClick r:id="rId5"/>
          </p:cNvPr>
          <p:cNvPicPr preferRelativeResize="0"/>
          <p:nvPr/>
        </p:nvPicPr>
        <p:blipFill rotWithShape="1">
          <a:blip r:embed="rId6">
            <a:alphaModFix/>
          </a:blip>
          <a:srcRect/>
          <a:stretch/>
        </p:blipFill>
        <p:spPr>
          <a:xfrm>
            <a:off x="154887" y="885860"/>
            <a:ext cx="4693932" cy="2547459"/>
          </a:xfrm>
          <a:prstGeom prst="rect">
            <a:avLst/>
          </a:prstGeom>
          <a:noFill/>
          <a:ln>
            <a:noFill/>
          </a:ln>
        </p:spPr>
      </p:pic>
      <p:pic>
        <p:nvPicPr>
          <p:cNvPr id="1603" name="Google Shape;1603;p31">
            <a:hlinkClick r:id="rId7"/>
          </p:cNvPr>
          <p:cNvPicPr preferRelativeResize="0"/>
          <p:nvPr/>
        </p:nvPicPr>
        <p:blipFill rotWithShape="1">
          <a:blip r:embed="rId8">
            <a:alphaModFix/>
          </a:blip>
          <a:srcRect/>
          <a:stretch/>
        </p:blipFill>
        <p:spPr>
          <a:xfrm>
            <a:off x="4014854" y="2262133"/>
            <a:ext cx="4338551" cy="2680713"/>
          </a:xfrm>
          <a:prstGeom prst="rect">
            <a:avLst/>
          </a:prstGeom>
          <a:noFill/>
          <a:ln>
            <a:noFill/>
          </a:ln>
        </p:spPr>
      </p:pic>
      <p:pic>
        <p:nvPicPr>
          <p:cNvPr id="1604" name="Google Shape;1604;p31">
            <a:hlinkClick r:id="rId9"/>
          </p:cNvPr>
          <p:cNvPicPr preferRelativeResize="0"/>
          <p:nvPr/>
        </p:nvPicPr>
        <p:blipFill rotWithShape="1">
          <a:blip r:embed="rId10">
            <a:alphaModFix/>
          </a:blip>
          <a:srcRect/>
          <a:stretch/>
        </p:blipFill>
        <p:spPr>
          <a:xfrm>
            <a:off x="100868" y="2397095"/>
            <a:ext cx="4746714" cy="26149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2"/>
        <p:cNvGrpSpPr/>
        <p:nvPr/>
      </p:nvGrpSpPr>
      <p:grpSpPr>
        <a:xfrm>
          <a:off x="0" y="0"/>
          <a:ext cx="0" cy="0"/>
          <a:chOff x="0" y="0"/>
          <a:chExt cx="0" cy="0"/>
        </a:xfrm>
      </p:grpSpPr>
      <p:sp>
        <p:nvSpPr>
          <p:cNvPr id="1353" name="Google Shape;1353;p2"/>
          <p:cNvSpPr txBox="1"/>
          <p:nvPr/>
        </p:nvSpPr>
        <p:spPr>
          <a:xfrm>
            <a:off x="3633953" y="1599642"/>
            <a:ext cx="5510047" cy="131738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rgbClr val="000000"/>
              </a:buClr>
              <a:buSzPts val="4100"/>
              <a:buFont typeface="Arial"/>
              <a:buNone/>
            </a:pPr>
            <a:r>
              <a:rPr lang="en" sz="4100" b="1" i="0" u="none" strike="noStrike" cap="none">
                <a:solidFill>
                  <a:schemeClr val="lt1"/>
                </a:solidFill>
                <a:latin typeface="Quattrocento Sans"/>
                <a:ea typeface="Quattrocento Sans"/>
                <a:cs typeface="Quattrocento Sans"/>
                <a:sym typeface="Quattrocento Sans"/>
              </a:rPr>
              <a:t> SAP EWM TRAINING</a:t>
            </a:r>
            <a:endParaRPr sz="4100" b="1" i="0" u="none" strike="noStrike" cap="none">
              <a:solidFill>
                <a:schemeClr val="lt1"/>
              </a:solidFill>
              <a:latin typeface="Quattrocento Sans"/>
              <a:ea typeface="Quattrocento Sans"/>
              <a:cs typeface="Quattrocento Sans"/>
              <a:sym typeface="Quattrocento Sans"/>
            </a:endParaRPr>
          </a:p>
          <a:p>
            <a:pPr marL="0" marR="0" lvl="0" indent="0" algn="l" rtl="0">
              <a:lnSpc>
                <a:spcPct val="110000"/>
              </a:lnSpc>
              <a:spcBef>
                <a:spcPts val="0"/>
              </a:spcBef>
              <a:spcAft>
                <a:spcPts val="0"/>
              </a:spcAft>
              <a:buClr>
                <a:srgbClr val="000000"/>
              </a:buClr>
              <a:buSzPts val="4100"/>
              <a:buFont typeface="Arial"/>
              <a:buNone/>
            </a:pPr>
            <a:endParaRPr sz="4100" b="1" i="0" u="none" strike="noStrike" cap="none">
              <a:solidFill>
                <a:schemeClr val="lt1"/>
              </a:solidFill>
              <a:latin typeface="Quattrocento Sans"/>
              <a:ea typeface="Quattrocento Sans"/>
              <a:cs typeface="Quattrocento Sans"/>
              <a:sym typeface="Quattrocento Sans"/>
            </a:endParaRPr>
          </a:p>
        </p:txBody>
      </p:sp>
      <p:pic>
        <p:nvPicPr>
          <p:cNvPr id="1354" name="Google Shape;1354;p2" descr="A person sitting in a chair&#10;&#10;Description automatically generated with medium confidence"/>
          <p:cNvPicPr preferRelativeResize="0">
            <a:picLocks noGrp="1"/>
          </p:cNvPicPr>
          <p:nvPr>
            <p:ph type="pic" idx="2"/>
          </p:nvPr>
        </p:nvPicPr>
        <p:blipFill rotWithShape="1">
          <a:blip r:embed="rId3">
            <a:alphaModFix/>
          </a:blip>
          <a:srcRect l="10150" t="1176" r="8718" b="15934"/>
          <a:stretch/>
        </p:blipFill>
        <p:spPr>
          <a:xfrm>
            <a:off x="214987" y="87474"/>
            <a:ext cx="3104678" cy="4764078"/>
          </a:xfrm>
          <a:prstGeom prst="rect">
            <a:avLst/>
          </a:prstGeom>
          <a:noFill/>
          <a:ln>
            <a:noFill/>
          </a:ln>
        </p:spPr>
      </p:pic>
      <p:sp>
        <p:nvSpPr>
          <p:cNvPr id="1355" name="Google Shape;1355;p2"/>
          <p:cNvSpPr txBox="1">
            <a:spLocks noGrp="1"/>
          </p:cNvSpPr>
          <p:nvPr>
            <p:ph type="sldNum" idx="12"/>
          </p:nvPr>
        </p:nvSpPr>
        <p:spPr>
          <a:xfrm>
            <a:off x="8353404" y="4630341"/>
            <a:ext cx="565735" cy="317673"/>
          </a:xfrm>
          <a:prstGeom prst="rect">
            <a:avLst/>
          </a:prstGeom>
          <a:noFill/>
          <a:ln>
            <a:noFill/>
          </a:ln>
        </p:spPr>
        <p:txBody>
          <a:bodyPr spcFirstLastPara="1" wrap="square" lIns="0" tIns="45700" rIns="0" bIns="45700" anchor="ctr" anchorCtr="0">
            <a:noAutofit/>
          </a:bodyPr>
          <a:lstStyle/>
          <a:p>
            <a:pPr marL="0" lvl="0" indent="0" algn="r" rtl="0">
              <a:lnSpc>
                <a:spcPct val="100000"/>
              </a:lnSpc>
              <a:spcBef>
                <a:spcPts val="0"/>
              </a:spcBef>
              <a:spcAft>
                <a:spcPts val="0"/>
              </a:spcAft>
              <a:buSzPts val="3300"/>
              <a:buNone/>
            </a:pPr>
            <a:fld id="{00000000-1234-1234-1234-123412341234}" type="slidenum">
              <a:rPr lang="en"/>
              <a:t>2</a:t>
            </a:fld>
            <a:endParaRPr/>
          </a:p>
        </p:txBody>
      </p:sp>
      <p:sp>
        <p:nvSpPr>
          <p:cNvPr id="1356" name="Google Shape;1356;p2"/>
          <p:cNvSpPr txBox="1"/>
          <p:nvPr/>
        </p:nvSpPr>
        <p:spPr>
          <a:xfrm>
            <a:off x="3633952" y="2841780"/>
            <a:ext cx="3044830" cy="1731243"/>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3600" b="1" i="0" u="none" strike="noStrike" cap="none">
                <a:solidFill>
                  <a:srgbClr val="FFFF00"/>
                </a:solidFill>
                <a:latin typeface="Quattrocento Sans"/>
                <a:ea typeface="Quattrocento Sans"/>
                <a:cs typeface="Quattrocento Sans"/>
                <a:sym typeface="Quattrocento Sans"/>
              </a:rPr>
              <a:t>BY:-</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600"/>
              <a:buFont typeface="Arial"/>
              <a:buNone/>
            </a:pPr>
            <a:r>
              <a:rPr lang="en" sz="3600" b="1" i="0" u="none" strike="noStrike" cap="none">
                <a:solidFill>
                  <a:srgbClr val="FFFF00"/>
                </a:solidFill>
                <a:latin typeface="Quattrocento Sans"/>
                <a:ea typeface="Quattrocento Sans"/>
                <a:cs typeface="Quattrocento Sans"/>
                <a:sym typeface="Quattrocento Sans"/>
              </a:rPr>
              <a:t>Mr. Bijoy</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600"/>
              <a:buFont typeface="Arial"/>
              <a:buNone/>
            </a:pPr>
            <a:endParaRPr sz="3600" b="1" i="0" u="none" strike="noStrike" cap="none">
              <a:solidFill>
                <a:srgbClr val="FFFF00"/>
              </a:solidFill>
              <a:latin typeface="Quattrocento Sans"/>
              <a:ea typeface="Quattrocento Sans"/>
              <a:cs typeface="Quattrocento Sans"/>
              <a:sym typeface="Quattrocento Sans"/>
            </a:endParaRPr>
          </a:p>
        </p:txBody>
      </p:sp>
      <p:sp>
        <p:nvSpPr>
          <p:cNvPr id="1357" name="Google Shape;1357;p2"/>
          <p:cNvSpPr txBox="1"/>
          <p:nvPr/>
        </p:nvSpPr>
        <p:spPr>
          <a:xfrm>
            <a:off x="82084" y="4733926"/>
            <a:ext cx="2895600" cy="273844"/>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chemeClr val="lt1"/>
                </a:solidFill>
                <a:latin typeface="Quattrocento Sans"/>
                <a:ea typeface="Quattrocento Sans"/>
                <a:cs typeface="Quattrocento Sans"/>
                <a:sym typeface="Quattrocento Sans"/>
              </a:rPr>
              <a:t>www.anubhavtrainings.com</a:t>
            </a:r>
            <a:endParaRPr sz="1200" b="1"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08"/>
        <p:cNvGrpSpPr/>
        <p:nvPr/>
      </p:nvGrpSpPr>
      <p:grpSpPr>
        <a:xfrm>
          <a:off x="0" y="0"/>
          <a:ext cx="0" cy="0"/>
          <a:chOff x="0" y="0"/>
          <a:chExt cx="0" cy="0"/>
        </a:xfrm>
      </p:grpSpPr>
      <p:sp>
        <p:nvSpPr>
          <p:cNvPr id="1609" name="Google Shape;1609;p32"/>
          <p:cNvSpPr/>
          <p:nvPr/>
        </p:nvSpPr>
        <p:spPr>
          <a:xfrm flipH="1">
            <a:off x="2272708" y="1754585"/>
            <a:ext cx="6871288" cy="3388245"/>
          </a:xfrm>
          <a:prstGeom prst="rtTriangle">
            <a:avLst/>
          </a:prstGeom>
          <a:solidFill>
            <a:srgbClr val="18A7CD"/>
          </a:solidFill>
          <a:ln>
            <a:noFill/>
          </a:ln>
        </p:spPr>
        <p:txBody>
          <a:bodyPr spcFirstLastPara="1" wrap="square" lIns="68550" tIns="34250" rIns="68550" bIns="3425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rgbClr val="FFFFFF"/>
              </a:solidFill>
              <a:latin typeface="Arial"/>
              <a:ea typeface="Arial"/>
              <a:cs typeface="Arial"/>
              <a:sym typeface="Arial"/>
            </a:endParaRPr>
          </a:p>
        </p:txBody>
      </p:sp>
      <p:pic>
        <p:nvPicPr>
          <p:cNvPr id="1610" name="Google Shape;1610;p32" descr="A picture containing symbol, font, logo, graphics&#10;&#10;Description automatically generated"/>
          <p:cNvPicPr preferRelativeResize="0">
            <a:picLocks noGrp="1"/>
          </p:cNvPicPr>
          <p:nvPr>
            <p:ph type="pic" idx="2"/>
          </p:nvPr>
        </p:nvPicPr>
        <p:blipFill rotWithShape="1">
          <a:blip r:embed="rId3">
            <a:alphaModFix/>
          </a:blip>
          <a:srcRect t="29744" b="29744"/>
          <a:stretch/>
        </p:blipFill>
        <p:spPr>
          <a:xfrm>
            <a:off x="-1" y="670"/>
            <a:ext cx="9144000" cy="3657839"/>
          </a:xfrm>
          <a:prstGeom prst="rect">
            <a:avLst/>
          </a:prstGeom>
          <a:solidFill>
            <a:srgbClr val="F2F2F2"/>
          </a:solidFill>
          <a:ln>
            <a:noFill/>
          </a:ln>
        </p:spPr>
      </p:pic>
      <p:pic>
        <p:nvPicPr>
          <p:cNvPr id="1611" name="Google Shape;1611;p32"/>
          <p:cNvPicPr preferRelativeResize="0"/>
          <p:nvPr/>
        </p:nvPicPr>
        <p:blipFill rotWithShape="1">
          <a:blip r:embed="rId4">
            <a:alphaModFix/>
          </a:blip>
          <a:srcRect/>
          <a:stretch/>
        </p:blipFill>
        <p:spPr>
          <a:xfrm>
            <a:off x="1190" y="669"/>
            <a:ext cx="9141620" cy="3657500"/>
          </a:xfrm>
          <a:prstGeom prst="rect">
            <a:avLst/>
          </a:prstGeom>
          <a:noFill/>
          <a:ln>
            <a:noFill/>
          </a:ln>
        </p:spPr>
      </p:pic>
      <p:sp>
        <p:nvSpPr>
          <p:cNvPr id="1612" name="Google Shape;1612;p32"/>
          <p:cNvSpPr/>
          <p:nvPr/>
        </p:nvSpPr>
        <p:spPr>
          <a:xfrm>
            <a:off x="2382" y="-7046"/>
            <a:ext cx="9140428" cy="3665216"/>
          </a:xfrm>
          <a:prstGeom prst="rect">
            <a:avLst/>
          </a:prstGeom>
          <a:solidFill>
            <a:srgbClr val="7030A0">
              <a:alpha val="57254"/>
            </a:srgbClr>
          </a:solidFill>
          <a:ln>
            <a:noFill/>
          </a:ln>
        </p:spPr>
        <p:txBody>
          <a:bodyPr spcFirstLastPara="1" wrap="square" lIns="68550" tIns="34250" rIns="68550" bIns="3425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rgbClr val="FFFFFF"/>
              </a:solidFill>
              <a:latin typeface="Arial"/>
              <a:ea typeface="Arial"/>
              <a:cs typeface="Arial"/>
              <a:sym typeface="Arial"/>
            </a:endParaRPr>
          </a:p>
        </p:txBody>
      </p:sp>
      <p:sp>
        <p:nvSpPr>
          <p:cNvPr id="1613" name="Google Shape;1613;p32"/>
          <p:cNvSpPr/>
          <p:nvPr/>
        </p:nvSpPr>
        <p:spPr>
          <a:xfrm>
            <a:off x="6135262" y="2194523"/>
            <a:ext cx="2422712" cy="207695"/>
          </a:xfrm>
          <a:prstGeom prst="rect">
            <a:avLst/>
          </a:prstGeom>
          <a:noFill/>
          <a:ln>
            <a:noFill/>
          </a:ln>
        </p:spPr>
        <p:txBody>
          <a:bodyPr spcFirstLastPara="1" wrap="square" lIns="68550" tIns="34250" rIns="68550" bIns="3425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2F2F2"/>
                </a:solidFill>
                <a:latin typeface="Arial"/>
                <a:ea typeface="Arial"/>
                <a:cs typeface="Arial"/>
                <a:sym typeface="Arial"/>
              </a:rPr>
              <a:t>We build the workforce of the future.</a:t>
            </a:r>
            <a:endParaRPr sz="900" b="0" i="0" u="none" strike="noStrike" cap="none">
              <a:solidFill>
                <a:srgbClr val="F2F2F2"/>
              </a:solidFill>
              <a:latin typeface="Arial"/>
              <a:ea typeface="Arial"/>
              <a:cs typeface="Arial"/>
              <a:sym typeface="Arial"/>
            </a:endParaRPr>
          </a:p>
        </p:txBody>
      </p:sp>
      <p:sp>
        <p:nvSpPr>
          <p:cNvPr id="1614" name="Google Shape;1614;p32"/>
          <p:cNvSpPr/>
          <p:nvPr/>
        </p:nvSpPr>
        <p:spPr>
          <a:xfrm>
            <a:off x="916496" y="2335392"/>
            <a:ext cx="1351437" cy="484622"/>
          </a:xfrm>
          <a:prstGeom prst="rect">
            <a:avLst/>
          </a:prstGeom>
          <a:noFill/>
          <a:ln>
            <a:noFill/>
          </a:ln>
        </p:spPr>
        <p:txBody>
          <a:bodyPr spcFirstLastPara="1" wrap="square" lIns="68550" tIns="34250" rIns="68550" bIns="3425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rgbClr val="FFFFFF"/>
                </a:solidFill>
                <a:latin typeface="Arial"/>
                <a:ea typeface="Arial"/>
                <a:cs typeface="Arial"/>
                <a:sym typeface="Arial"/>
              </a:rPr>
              <a:t>250+ </a:t>
            </a:r>
            <a:endParaRPr sz="1800" b="0" i="0" u="none" strike="noStrike" cap="none">
              <a:solidFill>
                <a:schemeClr val="dk1"/>
              </a:solidFill>
              <a:latin typeface="Quattrocento Sans"/>
              <a:ea typeface="Quattrocento Sans"/>
              <a:cs typeface="Quattrocento Sans"/>
              <a:sym typeface="Quattrocento Sans"/>
            </a:endParaRPr>
          </a:p>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Arial"/>
                <a:ea typeface="Arial"/>
                <a:cs typeface="Arial"/>
                <a:sym typeface="Arial"/>
              </a:rPr>
              <a:t>Corporate Clients</a:t>
            </a:r>
            <a:endParaRPr sz="1800" b="0" i="0" u="none" strike="noStrike" cap="none">
              <a:solidFill>
                <a:schemeClr val="dk1"/>
              </a:solidFill>
              <a:latin typeface="Quattrocento Sans"/>
              <a:ea typeface="Quattrocento Sans"/>
              <a:cs typeface="Quattrocento Sans"/>
              <a:sym typeface="Quattrocento Sans"/>
            </a:endParaRPr>
          </a:p>
        </p:txBody>
      </p:sp>
      <p:sp>
        <p:nvSpPr>
          <p:cNvPr id="1615" name="Google Shape;1615;p32"/>
          <p:cNvSpPr/>
          <p:nvPr/>
        </p:nvSpPr>
        <p:spPr>
          <a:xfrm>
            <a:off x="2119409" y="2335392"/>
            <a:ext cx="1351437" cy="484622"/>
          </a:xfrm>
          <a:prstGeom prst="rect">
            <a:avLst/>
          </a:prstGeom>
          <a:noFill/>
          <a:ln>
            <a:noFill/>
          </a:ln>
        </p:spPr>
        <p:txBody>
          <a:bodyPr spcFirstLastPara="1" wrap="square" lIns="68550" tIns="34250" rIns="68550" bIns="3425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rgbClr val="FFFFFF"/>
                </a:solidFill>
                <a:latin typeface="Arial"/>
                <a:ea typeface="Arial"/>
                <a:cs typeface="Arial"/>
                <a:sym typeface="Arial"/>
              </a:rPr>
              <a:t>30,000+</a:t>
            </a:r>
            <a:endParaRPr sz="1800" b="0" i="0" u="none" strike="noStrike" cap="none">
              <a:solidFill>
                <a:schemeClr val="dk1"/>
              </a:solidFill>
              <a:latin typeface="Quattrocento Sans"/>
              <a:ea typeface="Quattrocento Sans"/>
              <a:cs typeface="Quattrocento Sans"/>
              <a:sym typeface="Quattrocento Sans"/>
            </a:endParaRPr>
          </a:p>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Arial"/>
                <a:ea typeface="Arial"/>
                <a:cs typeface="Arial"/>
                <a:sym typeface="Arial"/>
              </a:rPr>
              <a:t>Learners Trained</a:t>
            </a:r>
            <a:endParaRPr sz="1800" b="0" i="0" u="none" strike="noStrike" cap="none">
              <a:solidFill>
                <a:schemeClr val="dk1"/>
              </a:solidFill>
              <a:latin typeface="Quattrocento Sans"/>
              <a:ea typeface="Quattrocento Sans"/>
              <a:cs typeface="Quattrocento Sans"/>
              <a:sym typeface="Quattrocento Sans"/>
            </a:endParaRPr>
          </a:p>
        </p:txBody>
      </p:sp>
      <p:sp>
        <p:nvSpPr>
          <p:cNvPr id="1616" name="Google Shape;1616;p32"/>
          <p:cNvSpPr/>
          <p:nvPr/>
        </p:nvSpPr>
        <p:spPr>
          <a:xfrm>
            <a:off x="3372450" y="2333623"/>
            <a:ext cx="1351437" cy="484622"/>
          </a:xfrm>
          <a:prstGeom prst="rect">
            <a:avLst/>
          </a:prstGeom>
          <a:noFill/>
          <a:ln>
            <a:noFill/>
          </a:ln>
        </p:spPr>
        <p:txBody>
          <a:bodyPr spcFirstLastPara="1" wrap="square" lIns="68550" tIns="34250" rIns="68550" bIns="3425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rgbClr val="FFFFFF"/>
                </a:solidFill>
                <a:latin typeface="Arial"/>
                <a:ea typeface="Arial"/>
                <a:cs typeface="Arial"/>
                <a:sym typeface="Arial"/>
              </a:rPr>
              <a:t>25000+ </a:t>
            </a:r>
            <a:endParaRPr sz="1800" b="0" i="0" u="none" strike="noStrike" cap="none">
              <a:solidFill>
                <a:schemeClr val="dk1"/>
              </a:solidFill>
              <a:latin typeface="Quattrocento Sans"/>
              <a:ea typeface="Quattrocento Sans"/>
              <a:cs typeface="Quattrocento Sans"/>
              <a:sym typeface="Quattrocento Sans"/>
            </a:endParaRPr>
          </a:p>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Arial"/>
                <a:ea typeface="Arial"/>
                <a:cs typeface="Arial"/>
                <a:sym typeface="Arial"/>
              </a:rPr>
              <a:t>Learners Placed</a:t>
            </a:r>
            <a:endParaRPr sz="1800" b="0" i="0" u="none" strike="noStrike" cap="none">
              <a:solidFill>
                <a:schemeClr val="dk1"/>
              </a:solidFill>
              <a:latin typeface="Quattrocento Sans"/>
              <a:ea typeface="Quattrocento Sans"/>
              <a:cs typeface="Quattrocento Sans"/>
              <a:sym typeface="Quattrocento Sans"/>
            </a:endParaRPr>
          </a:p>
        </p:txBody>
      </p:sp>
      <p:pic>
        <p:nvPicPr>
          <p:cNvPr id="1617" name="Google Shape;1617;p32"/>
          <p:cNvPicPr preferRelativeResize="0"/>
          <p:nvPr/>
        </p:nvPicPr>
        <p:blipFill rotWithShape="1">
          <a:blip r:embed="rId5">
            <a:alphaModFix/>
          </a:blip>
          <a:srcRect/>
          <a:stretch/>
        </p:blipFill>
        <p:spPr>
          <a:xfrm>
            <a:off x="1337694" y="1709881"/>
            <a:ext cx="480044" cy="480044"/>
          </a:xfrm>
          <a:prstGeom prst="rect">
            <a:avLst/>
          </a:prstGeom>
          <a:noFill/>
          <a:ln>
            <a:noFill/>
          </a:ln>
        </p:spPr>
      </p:pic>
      <p:pic>
        <p:nvPicPr>
          <p:cNvPr id="1618" name="Google Shape;1618;p32"/>
          <p:cNvPicPr preferRelativeResize="0"/>
          <p:nvPr/>
        </p:nvPicPr>
        <p:blipFill rotWithShape="1">
          <a:blip r:embed="rId6">
            <a:alphaModFix/>
          </a:blip>
          <a:srcRect/>
          <a:stretch/>
        </p:blipFill>
        <p:spPr>
          <a:xfrm>
            <a:off x="2554813" y="1704574"/>
            <a:ext cx="503946" cy="503946"/>
          </a:xfrm>
          <a:prstGeom prst="rect">
            <a:avLst/>
          </a:prstGeom>
          <a:noFill/>
          <a:ln>
            <a:noFill/>
          </a:ln>
        </p:spPr>
      </p:pic>
      <p:sp>
        <p:nvSpPr>
          <p:cNvPr id="1619" name="Google Shape;1619;p32"/>
          <p:cNvSpPr/>
          <p:nvPr/>
        </p:nvSpPr>
        <p:spPr>
          <a:xfrm>
            <a:off x="474514" y="519175"/>
            <a:ext cx="4929503" cy="853857"/>
          </a:xfrm>
          <a:prstGeom prst="rect">
            <a:avLst/>
          </a:prstGeom>
          <a:noFill/>
          <a:ln>
            <a:noFill/>
          </a:ln>
        </p:spPr>
        <p:txBody>
          <a:bodyPr spcFirstLastPara="1" wrap="square" lIns="68550" tIns="34250" rIns="68550" bIns="34250" anchor="t" anchorCtr="0">
            <a:noAutofit/>
          </a:bodyPr>
          <a:lstStyle/>
          <a:p>
            <a:pPr marL="0" marR="0" lvl="0" indent="0" algn="ctr" rtl="0">
              <a:lnSpc>
                <a:spcPct val="100000"/>
              </a:lnSpc>
              <a:spcBef>
                <a:spcPts val="0"/>
              </a:spcBef>
              <a:spcAft>
                <a:spcPts val="0"/>
              </a:spcAft>
              <a:buClr>
                <a:srgbClr val="000000"/>
              </a:buClr>
              <a:buSzPts val="1500"/>
              <a:buFont typeface="Arial"/>
              <a:buNone/>
            </a:pPr>
            <a:r>
              <a:rPr lang="en" sz="1500" b="1" i="0" u="none" strike="noStrike" cap="none">
                <a:solidFill>
                  <a:srgbClr val="FFFFFF"/>
                </a:solidFill>
                <a:latin typeface="Arial"/>
                <a:ea typeface="Arial"/>
                <a:cs typeface="Arial"/>
                <a:sym typeface="Arial"/>
              </a:rPr>
              <a:t>We’re committed to empower you to be</a:t>
            </a:r>
            <a:endParaRPr sz="1800" b="0" i="0" u="none" strike="noStrike" cap="none">
              <a:solidFill>
                <a:schemeClr val="dk1"/>
              </a:solidFill>
              <a:latin typeface="Quattrocento Sans"/>
              <a:ea typeface="Quattrocento Sans"/>
              <a:cs typeface="Quattrocento Sans"/>
              <a:sym typeface="Quattrocento Sans"/>
            </a:endParaRPr>
          </a:p>
          <a:p>
            <a:pPr marL="0" marR="0" lvl="0" indent="0" algn="ctr" rtl="0">
              <a:lnSpc>
                <a:spcPct val="100000"/>
              </a:lnSpc>
              <a:spcBef>
                <a:spcPts val="0"/>
              </a:spcBef>
              <a:spcAft>
                <a:spcPts val="0"/>
              </a:spcAft>
              <a:buClr>
                <a:srgbClr val="000000"/>
              </a:buClr>
              <a:buSzPts val="1500"/>
              <a:buFont typeface="Arial"/>
              <a:buNone/>
            </a:pPr>
            <a:r>
              <a:rPr lang="en" sz="1500" b="1" i="0" u="none" strike="noStrike" cap="none">
                <a:solidFill>
                  <a:srgbClr val="FFFFFF"/>
                </a:solidFill>
                <a:latin typeface="Arial"/>
                <a:ea typeface="Arial"/>
                <a:cs typeface="Arial"/>
                <a:sym typeface="Arial"/>
              </a:rPr>
              <a:t> </a:t>
            </a:r>
            <a:r>
              <a:rPr lang="en" sz="2100" b="1" i="0" u="none" strike="noStrike" cap="none">
                <a:solidFill>
                  <a:srgbClr val="A6E9EE"/>
                </a:solidFill>
                <a:latin typeface="Arial"/>
                <a:ea typeface="Arial"/>
                <a:cs typeface="Arial"/>
                <a:sym typeface="Arial"/>
              </a:rPr>
              <a:t>#FutureReady </a:t>
            </a:r>
            <a:endParaRPr sz="1800" b="0" i="0" u="none" strike="noStrike" cap="none">
              <a:solidFill>
                <a:schemeClr val="dk1"/>
              </a:solidFill>
              <a:latin typeface="Quattrocento Sans"/>
              <a:ea typeface="Quattrocento Sans"/>
              <a:cs typeface="Quattrocento Sans"/>
              <a:sym typeface="Quattrocento Sans"/>
            </a:endParaRPr>
          </a:p>
          <a:p>
            <a:pPr marL="0" marR="0" lvl="0" indent="0" algn="ctr" rtl="0">
              <a:lnSpc>
                <a:spcPct val="100000"/>
              </a:lnSpc>
              <a:spcBef>
                <a:spcPts val="0"/>
              </a:spcBef>
              <a:spcAft>
                <a:spcPts val="0"/>
              </a:spcAft>
              <a:buClr>
                <a:srgbClr val="000000"/>
              </a:buClr>
              <a:buSzPts val="1500"/>
              <a:buFont typeface="Arial"/>
              <a:buNone/>
            </a:pPr>
            <a:r>
              <a:rPr lang="en" sz="1500" b="1" i="0" u="none" strike="noStrike" cap="none">
                <a:solidFill>
                  <a:srgbClr val="FFFFFF"/>
                </a:solidFill>
                <a:latin typeface="Arial"/>
                <a:ea typeface="Arial"/>
                <a:cs typeface="Arial"/>
                <a:sym typeface="Arial"/>
              </a:rPr>
              <a:t>through powerful training solutions.</a:t>
            </a:r>
            <a:endParaRPr sz="1800" b="0" i="0" u="none" strike="noStrike" cap="none">
              <a:solidFill>
                <a:schemeClr val="dk1"/>
              </a:solidFill>
              <a:latin typeface="Quattrocento Sans"/>
              <a:ea typeface="Quattrocento Sans"/>
              <a:cs typeface="Quattrocento Sans"/>
              <a:sym typeface="Quattrocento Sans"/>
            </a:endParaRPr>
          </a:p>
        </p:txBody>
      </p:sp>
      <p:sp>
        <p:nvSpPr>
          <p:cNvPr id="1620" name="Google Shape;1620;p32"/>
          <p:cNvSpPr/>
          <p:nvPr/>
        </p:nvSpPr>
        <p:spPr>
          <a:xfrm>
            <a:off x="391755" y="3914461"/>
            <a:ext cx="2926180" cy="669240"/>
          </a:xfrm>
          <a:prstGeom prst="rect">
            <a:avLst/>
          </a:prstGeom>
          <a:noFill/>
          <a:ln>
            <a:noFill/>
          </a:ln>
        </p:spPr>
        <p:txBody>
          <a:bodyPr spcFirstLastPara="1" wrap="square" lIns="68550" tIns="34250" rIns="68550" bIns="34250"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 sz="1500" b="1" i="0" u="none" strike="noStrike" cap="none">
                <a:solidFill>
                  <a:srgbClr val="F97700"/>
                </a:solidFill>
                <a:latin typeface="Arial"/>
                <a:ea typeface="Arial"/>
                <a:cs typeface="Arial"/>
                <a:sym typeface="Arial"/>
              </a:rPr>
              <a:t>FREE WEBINARS </a:t>
            </a:r>
            <a:endParaRPr sz="1800" b="0"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200"/>
              <a:buFont typeface="Arial"/>
              <a:buNone/>
            </a:pPr>
            <a:r>
              <a:rPr lang="en" sz="1200" b="0" i="1" u="none" strike="noStrike" cap="none">
                <a:solidFill>
                  <a:srgbClr val="F97700"/>
                </a:solidFill>
                <a:latin typeface="Arial"/>
                <a:ea typeface="Arial"/>
                <a:cs typeface="Arial"/>
                <a:sym typeface="Arial"/>
              </a:rPr>
              <a:t>Sign up for free webinars with industry experts every fortnight!</a:t>
            </a:r>
            <a:endParaRPr sz="1800" b="0" i="0" u="none" strike="noStrike" cap="none">
              <a:solidFill>
                <a:schemeClr val="dk1"/>
              </a:solidFill>
              <a:latin typeface="Quattrocento Sans"/>
              <a:ea typeface="Quattrocento Sans"/>
              <a:cs typeface="Quattrocento Sans"/>
              <a:sym typeface="Quattrocento Sans"/>
            </a:endParaRPr>
          </a:p>
        </p:txBody>
      </p:sp>
      <p:pic>
        <p:nvPicPr>
          <p:cNvPr id="1621" name="Google Shape;1621;p32"/>
          <p:cNvPicPr preferRelativeResize="0"/>
          <p:nvPr/>
        </p:nvPicPr>
        <p:blipFill rotWithShape="1">
          <a:blip r:embed="rId7">
            <a:alphaModFix/>
          </a:blip>
          <a:srcRect/>
          <a:stretch/>
        </p:blipFill>
        <p:spPr>
          <a:xfrm>
            <a:off x="3714556" y="1646020"/>
            <a:ext cx="638899" cy="638899"/>
          </a:xfrm>
          <a:prstGeom prst="rect">
            <a:avLst/>
          </a:prstGeom>
          <a:noFill/>
          <a:ln>
            <a:noFill/>
          </a:ln>
        </p:spPr>
      </p:pic>
      <p:grpSp>
        <p:nvGrpSpPr>
          <p:cNvPr id="1622" name="Google Shape;1622;p32"/>
          <p:cNvGrpSpPr/>
          <p:nvPr/>
        </p:nvGrpSpPr>
        <p:grpSpPr>
          <a:xfrm>
            <a:off x="4889472" y="2526841"/>
            <a:ext cx="4209484" cy="2535645"/>
            <a:chOff x="4482563" y="4980191"/>
            <a:chExt cx="3128574" cy="1841396"/>
          </a:xfrm>
        </p:grpSpPr>
        <p:pic>
          <p:nvPicPr>
            <p:cNvPr id="1623" name="Google Shape;1623;p32"/>
            <p:cNvPicPr preferRelativeResize="0"/>
            <p:nvPr/>
          </p:nvPicPr>
          <p:blipFill rotWithShape="1">
            <a:blip r:embed="rId8">
              <a:alphaModFix/>
            </a:blip>
            <a:srcRect/>
            <a:stretch/>
          </p:blipFill>
          <p:spPr>
            <a:xfrm>
              <a:off x="4482563" y="4980191"/>
              <a:ext cx="3128574" cy="1841396"/>
            </a:xfrm>
            <a:prstGeom prst="rect">
              <a:avLst/>
            </a:prstGeom>
            <a:noFill/>
            <a:ln>
              <a:noFill/>
            </a:ln>
          </p:spPr>
        </p:pic>
        <p:pic>
          <p:nvPicPr>
            <p:cNvPr id="1624" name="Google Shape;1624;p32"/>
            <p:cNvPicPr preferRelativeResize="0"/>
            <p:nvPr/>
          </p:nvPicPr>
          <p:blipFill rotWithShape="1">
            <a:blip r:embed="rId9">
              <a:alphaModFix/>
            </a:blip>
            <a:srcRect/>
            <a:stretch/>
          </p:blipFill>
          <p:spPr>
            <a:xfrm>
              <a:off x="4906220" y="5127342"/>
              <a:ext cx="2275190" cy="1498325"/>
            </a:xfrm>
            <a:prstGeom prst="rect">
              <a:avLst/>
            </a:prstGeom>
            <a:noFill/>
            <a:ln>
              <a:noFill/>
            </a:ln>
          </p:spPr>
        </p:pic>
      </p:grpSp>
      <p:sp>
        <p:nvSpPr>
          <p:cNvPr id="1625" name="Google Shape;1625;p32"/>
          <p:cNvSpPr/>
          <p:nvPr/>
        </p:nvSpPr>
        <p:spPr>
          <a:xfrm>
            <a:off x="3370304" y="4181066"/>
            <a:ext cx="1647605" cy="410513"/>
          </a:xfrm>
          <a:prstGeom prst="rect">
            <a:avLst/>
          </a:prstGeom>
          <a:solidFill>
            <a:schemeClr val="dk2"/>
          </a:solidFill>
          <a:ln>
            <a:noFill/>
          </a:ln>
        </p:spPr>
        <p:txBody>
          <a:bodyPr spcFirstLastPara="1" wrap="square" lIns="68550" tIns="34250" rIns="68550" bIns="3425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rgbClr val="FFFFFF"/>
              </a:solidFill>
              <a:latin typeface="Arial"/>
              <a:ea typeface="Arial"/>
              <a:cs typeface="Arial"/>
              <a:sym typeface="Arial"/>
            </a:endParaRPr>
          </a:p>
        </p:txBody>
      </p:sp>
      <p:sp>
        <p:nvSpPr>
          <p:cNvPr id="1626" name="Google Shape;1626;p32"/>
          <p:cNvSpPr/>
          <p:nvPr/>
        </p:nvSpPr>
        <p:spPr>
          <a:xfrm>
            <a:off x="3300660" y="4117749"/>
            <a:ext cx="1647605" cy="410513"/>
          </a:xfrm>
          <a:prstGeom prst="rect">
            <a:avLst/>
          </a:prstGeom>
          <a:solidFill>
            <a:srgbClr val="D5DBE5"/>
          </a:solidFill>
          <a:ln>
            <a:noFill/>
          </a:ln>
        </p:spPr>
        <p:txBody>
          <a:bodyPr spcFirstLastPara="1" wrap="square" lIns="68550" tIns="34250" rIns="68550" bIns="3425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rgbClr val="FFFFFF"/>
              </a:solidFill>
              <a:latin typeface="Arial"/>
              <a:ea typeface="Arial"/>
              <a:cs typeface="Arial"/>
              <a:sym typeface="Arial"/>
            </a:endParaRPr>
          </a:p>
        </p:txBody>
      </p:sp>
      <p:sp>
        <p:nvSpPr>
          <p:cNvPr id="1627" name="Google Shape;1627;p32"/>
          <p:cNvSpPr/>
          <p:nvPr/>
        </p:nvSpPr>
        <p:spPr>
          <a:xfrm>
            <a:off x="3603165" y="4192724"/>
            <a:ext cx="1100301" cy="276927"/>
          </a:xfrm>
          <a:prstGeom prst="rect">
            <a:avLst/>
          </a:prstGeom>
          <a:noFill/>
          <a:ln>
            <a:noFill/>
          </a:ln>
        </p:spPr>
        <p:txBody>
          <a:bodyPr spcFirstLastPara="1" wrap="square" lIns="68550" tIns="34250" rIns="68550" bIns="34250"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 sz="1300" b="1" i="0" u="none" strike="noStrike" cap="none">
                <a:solidFill>
                  <a:srgbClr val="44546A"/>
                </a:solidFill>
                <a:latin typeface="Arial"/>
                <a:ea typeface="Arial"/>
                <a:cs typeface="Arial"/>
                <a:sym typeface="Arial"/>
              </a:rPr>
              <a:t>Enroll Now!</a:t>
            </a:r>
            <a:endParaRPr sz="1300" b="1" i="0" u="none" strike="noStrike" cap="none">
              <a:solidFill>
                <a:srgbClr val="000000"/>
              </a:solidFill>
              <a:latin typeface="Arial"/>
              <a:ea typeface="Arial"/>
              <a:cs typeface="Arial"/>
              <a:sym typeface="Arial"/>
            </a:endParaRPr>
          </a:p>
        </p:txBody>
      </p:sp>
      <p:pic>
        <p:nvPicPr>
          <p:cNvPr id="1628" name="Google Shape;1628;p32" descr="A picture containing symbol, font, logo, graphics&#10;&#10;Description automatically generated"/>
          <p:cNvPicPr preferRelativeResize="0"/>
          <p:nvPr/>
        </p:nvPicPr>
        <p:blipFill rotWithShape="1">
          <a:blip r:embed="rId3">
            <a:alphaModFix/>
          </a:blip>
          <a:srcRect/>
          <a:stretch/>
        </p:blipFill>
        <p:spPr>
          <a:xfrm>
            <a:off x="7813204" y="15574"/>
            <a:ext cx="1232521" cy="130992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32"/>
        <p:cNvGrpSpPr/>
        <p:nvPr/>
      </p:nvGrpSpPr>
      <p:grpSpPr>
        <a:xfrm>
          <a:off x="0" y="0"/>
          <a:ext cx="0" cy="0"/>
          <a:chOff x="0" y="0"/>
          <a:chExt cx="0" cy="0"/>
        </a:xfrm>
      </p:grpSpPr>
      <p:sp>
        <p:nvSpPr>
          <p:cNvPr id="1633" name="Google Shape;1633;p33"/>
          <p:cNvSpPr/>
          <p:nvPr/>
        </p:nvSpPr>
        <p:spPr>
          <a:xfrm rot="-5400000">
            <a:off x="1455743" y="-430871"/>
            <a:ext cx="1262669" cy="3672535"/>
          </a:xfrm>
          <a:prstGeom prst="downArrow">
            <a:avLst>
              <a:gd name="adj1" fmla="val 50000"/>
              <a:gd name="adj2" fmla="val 50000"/>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634" name="Google Shape;1634;p33"/>
          <p:cNvSpPr/>
          <p:nvPr/>
        </p:nvSpPr>
        <p:spPr>
          <a:xfrm>
            <a:off x="4059054" y="996959"/>
            <a:ext cx="4159545" cy="1038697"/>
          </a:xfrm>
          <a:prstGeom prst="rect">
            <a:avLst/>
          </a:prstGeom>
          <a:noFill/>
          <a:ln>
            <a:noFill/>
          </a:ln>
        </p:spPr>
        <p:txBody>
          <a:bodyPr spcFirstLastPara="1" wrap="square" lIns="68550" tIns="34250" rIns="68550" bIns="34250" anchor="t" anchorCtr="0">
            <a:noAutofit/>
          </a:bodyPr>
          <a:lstStyle/>
          <a:p>
            <a:pPr marL="0" marR="0" lvl="0" indent="0" algn="l" rtl="0">
              <a:lnSpc>
                <a:spcPct val="100000"/>
              </a:lnSpc>
              <a:spcBef>
                <a:spcPts val="0"/>
              </a:spcBef>
              <a:spcAft>
                <a:spcPts val="0"/>
              </a:spcAft>
              <a:buClr>
                <a:srgbClr val="000000"/>
              </a:buClr>
              <a:buSzPts val="2100"/>
              <a:buFont typeface="Arial"/>
              <a:buNone/>
            </a:pPr>
            <a:r>
              <a:rPr lang="en" sz="2100" b="1" i="0" u="none" strike="noStrike" cap="none">
                <a:solidFill>
                  <a:schemeClr val="lt1"/>
                </a:solidFill>
                <a:latin typeface="Arial"/>
                <a:ea typeface="Arial"/>
                <a:cs typeface="Arial"/>
                <a:sym typeface="Arial"/>
              </a:rPr>
              <a:t>FREE WEBINARS </a:t>
            </a:r>
            <a:endParaRPr sz="2100" b="0" i="0" u="none" strike="noStrike" cap="none">
              <a:solidFill>
                <a:schemeClr val="lt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100"/>
              <a:buFont typeface="Arial"/>
              <a:buNone/>
            </a:pPr>
            <a:r>
              <a:rPr lang="en" sz="2100" b="0" i="0" u="none" strike="noStrike" cap="none">
                <a:solidFill>
                  <a:schemeClr val="lt1"/>
                </a:solidFill>
                <a:latin typeface="Arial"/>
                <a:ea typeface="Arial"/>
                <a:cs typeface="Arial"/>
                <a:sym typeface="Arial"/>
              </a:rPr>
              <a:t>Sign up for free webinars with industry experts every fortnight!</a:t>
            </a:r>
            <a:endParaRPr sz="2100" b="0" i="0" u="none" strike="noStrike" cap="none">
              <a:solidFill>
                <a:schemeClr val="lt1"/>
              </a:solidFill>
              <a:latin typeface="Quattrocento Sans"/>
              <a:ea typeface="Quattrocento Sans"/>
              <a:cs typeface="Quattrocento Sans"/>
              <a:sym typeface="Quattrocento Sans"/>
            </a:endParaRPr>
          </a:p>
        </p:txBody>
      </p:sp>
      <p:sp>
        <p:nvSpPr>
          <p:cNvPr id="1635" name="Google Shape;1635;p33"/>
          <p:cNvSpPr/>
          <p:nvPr/>
        </p:nvSpPr>
        <p:spPr>
          <a:xfrm>
            <a:off x="4140084" y="2571750"/>
            <a:ext cx="3997485" cy="715532"/>
          </a:xfrm>
          <a:prstGeom prst="rect">
            <a:avLst/>
          </a:prstGeom>
          <a:noFill/>
          <a:ln>
            <a:noFill/>
          </a:ln>
        </p:spPr>
        <p:txBody>
          <a:bodyPr spcFirstLastPara="1" wrap="square" lIns="68550" tIns="34250" rIns="68550" bIns="34250" anchor="t" anchorCtr="0">
            <a:noAutofit/>
          </a:bodyPr>
          <a:lstStyle/>
          <a:p>
            <a:pPr marL="0" marR="0" lvl="0" indent="0" algn="l" rtl="0">
              <a:lnSpc>
                <a:spcPct val="100000"/>
              </a:lnSpc>
              <a:spcBef>
                <a:spcPts val="0"/>
              </a:spcBef>
              <a:spcAft>
                <a:spcPts val="0"/>
              </a:spcAft>
              <a:buClr>
                <a:srgbClr val="000000"/>
              </a:buClr>
              <a:buSzPts val="2100"/>
              <a:buFont typeface="Arial"/>
              <a:buNone/>
            </a:pPr>
            <a:r>
              <a:rPr lang="en" sz="2100" b="1" i="0" u="none" strike="noStrike" cap="none">
                <a:solidFill>
                  <a:schemeClr val="lt1"/>
                </a:solidFill>
                <a:latin typeface="Arial"/>
                <a:ea typeface="Arial"/>
                <a:cs typeface="Arial"/>
                <a:sym typeface="Arial"/>
              </a:rPr>
              <a:t>Contact us today!</a:t>
            </a:r>
            <a:endParaRPr sz="2100" b="0" i="0" u="none" strike="noStrike" cap="none">
              <a:solidFill>
                <a:schemeClr val="lt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100"/>
              <a:buFont typeface="Arial"/>
              <a:buNone/>
            </a:pPr>
            <a:r>
              <a:rPr lang="en" sz="2100" b="0" i="0" u="none" strike="noStrike" cap="none">
                <a:solidFill>
                  <a:schemeClr val="lt1"/>
                </a:solidFill>
                <a:latin typeface="Arial"/>
                <a:ea typeface="Arial"/>
                <a:cs typeface="Arial"/>
                <a:sym typeface="Arial"/>
              </a:rPr>
              <a:t>www.anubhavtrainings.com</a:t>
            </a:r>
            <a:endParaRPr sz="2100" b="0" i="0" u="none" strike="noStrike" cap="none">
              <a:solidFill>
                <a:schemeClr val="lt1"/>
              </a:solidFill>
              <a:latin typeface="Quattrocento Sans"/>
              <a:ea typeface="Quattrocento Sans"/>
              <a:cs typeface="Quattrocento Sans"/>
              <a:sym typeface="Quattrocento Sans"/>
            </a:endParaRPr>
          </a:p>
        </p:txBody>
      </p:sp>
      <p:sp>
        <p:nvSpPr>
          <p:cNvPr id="1636" name="Google Shape;1636;p33"/>
          <p:cNvSpPr/>
          <p:nvPr/>
        </p:nvSpPr>
        <p:spPr>
          <a:xfrm rot="-5400000">
            <a:off x="1465607" y="1086521"/>
            <a:ext cx="1350150" cy="3672536"/>
          </a:xfrm>
          <a:prstGeom prst="downArrow">
            <a:avLst>
              <a:gd name="adj1" fmla="val 50000"/>
              <a:gd name="adj2" fmla="val 50000"/>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2"/>
        <p:cNvGrpSpPr/>
        <p:nvPr/>
      </p:nvGrpSpPr>
      <p:grpSpPr>
        <a:xfrm>
          <a:off x="0" y="0"/>
          <a:ext cx="0" cy="0"/>
          <a:chOff x="0" y="0"/>
          <a:chExt cx="0" cy="0"/>
        </a:xfrm>
      </p:grpSpPr>
      <p:grpSp>
        <p:nvGrpSpPr>
          <p:cNvPr id="1363" name="Google Shape;1363;p3"/>
          <p:cNvGrpSpPr/>
          <p:nvPr/>
        </p:nvGrpSpPr>
        <p:grpSpPr>
          <a:xfrm>
            <a:off x="7825635" y="1191"/>
            <a:ext cx="1318365" cy="5143500"/>
            <a:chOff x="10431463" y="1588"/>
            <a:chExt cx="1757362" cy="6858000"/>
          </a:xfrm>
        </p:grpSpPr>
        <p:grpSp>
          <p:nvGrpSpPr>
            <p:cNvPr id="1364" name="Google Shape;1364;p3"/>
            <p:cNvGrpSpPr/>
            <p:nvPr/>
          </p:nvGrpSpPr>
          <p:grpSpPr>
            <a:xfrm>
              <a:off x="10544175" y="406400"/>
              <a:ext cx="1525588" cy="6270626"/>
              <a:chOff x="10544175" y="406400"/>
              <a:chExt cx="1525588" cy="6270626"/>
            </a:xfrm>
          </p:grpSpPr>
          <p:sp>
            <p:nvSpPr>
              <p:cNvPr id="1365" name="Google Shape;1365;p3"/>
              <p:cNvSpPr/>
              <p:nvPr/>
            </p:nvSpPr>
            <p:spPr>
              <a:xfrm>
                <a:off x="10544175" y="406400"/>
                <a:ext cx="1525588" cy="6270626"/>
              </a:xfrm>
              <a:custGeom>
                <a:avLst/>
                <a:gdLst/>
                <a:ahLst/>
                <a:cxnLst/>
                <a:rect l="l" t="t" r="r" b="b"/>
                <a:pathLst>
                  <a:path w="1525588" h="6270626" extrusionOk="0">
                    <a:moveTo>
                      <a:pt x="762794" y="0"/>
                    </a:moveTo>
                    <a:cubicBezTo>
                      <a:pt x="1184073" y="0"/>
                      <a:pt x="1525588" y="1403727"/>
                      <a:pt x="1525588" y="3135313"/>
                    </a:cubicBezTo>
                    <a:cubicBezTo>
                      <a:pt x="1525588" y="4866899"/>
                      <a:pt x="1184073" y="6270626"/>
                      <a:pt x="762794" y="6270626"/>
                    </a:cubicBezTo>
                    <a:cubicBezTo>
                      <a:pt x="341515" y="6270626"/>
                      <a:pt x="0" y="4866899"/>
                      <a:pt x="0" y="3135313"/>
                    </a:cubicBezTo>
                    <a:cubicBezTo>
                      <a:pt x="0" y="1403727"/>
                      <a:pt x="341515" y="0"/>
                      <a:pt x="762794" y="0"/>
                    </a:cubicBezTo>
                    <a:close/>
                    <a:moveTo>
                      <a:pt x="688975" y="777875"/>
                    </a:moveTo>
                    <a:cubicBezTo>
                      <a:pt x="370714" y="777875"/>
                      <a:pt x="112712" y="1835113"/>
                      <a:pt x="112712" y="3139282"/>
                    </a:cubicBezTo>
                    <a:cubicBezTo>
                      <a:pt x="112712" y="4443451"/>
                      <a:pt x="370714" y="5500689"/>
                      <a:pt x="688975" y="5500689"/>
                    </a:cubicBezTo>
                    <a:cubicBezTo>
                      <a:pt x="1007236" y="5500689"/>
                      <a:pt x="1265238" y="4443451"/>
                      <a:pt x="1265238" y="3139282"/>
                    </a:cubicBezTo>
                    <a:cubicBezTo>
                      <a:pt x="1265238" y="1835113"/>
                      <a:pt x="1007236" y="777875"/>
                      <a:pt x="688975" y="777875"/>
                    </a:cubicBezTo>
                    <a:close/>
                  </a:path>
                </a:pathLst>
              </a:custGeom>
              <a:gradFill>
                <a:gsLst>
                  <a:gs pos="0">
                    <a:schemeClr val="lt1"/>
                  </a:gs>
                  <a:gs pos="100000">
                    <a:srgbClr val="D8D8D8"/>
                  </a:gs>
                </a:gsLst>
                <a:lin ang="5400000" scaled="0"/>
              </a:gra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66" name="Google Shape;1366;p3"/>
              <p:cNvSpPr/>
              <p:nvPr/>
            </p:nvSpPr>
            <p:spPr>
              <a:xfrm>
                <a:off x="10798175" y="2003425"/>
                <a:ext cx="747712" cy="3071814"/>
              </a:xfrm>
              <a:custGeom>
                <a:avLst/>
                <a:gdLst/>
                <a:ahLst/>
                <a:cxnLst/>
                <a:rect l="l" t="t" r="r" b="b"/>
                <a:pathLst>
                  <a:path w="747712" h="3071814" extrusionOk="0">
                    <a:moveTo>
                      <a:pt x="373856" y="0"/>
                    </a:moveTo>
                    <a:cubicBezTo>
                      <a:pt x="580331" y="0"/>
                      <a:pt x="747712" y="687649"/>
                      <a:pt x="747712" y="1535907"/>
                    </a:cubicBezTo>
                    <a:cubicBezTo>
                      <a:pt x="747712" y="2384165"/>
                      <a:pt x="580331" y="3071814"/>
                      <a:pt x="373856" y="3071814"/>
                    </a:cubicBezTo>
                    <a:cubicBezTo>
                      <a:pt x="167381" y="3071814"/>
                      <a:pt x="0" y="2384165"/>
                      <a:pt x="0" y="1535907"/>
                    </a:cubicBezTo>
                    <a:cubicBezTo>
                      <a:pt x="0" y="687649"/>
                      <a:pt x="167381" y="0"/>
                      <a:pt x="373856" y="0"/>
                    </a:cubicBezTo>
                    <a:close/>
                    <a:moveTo>
                      <a:pt x="312737" y="766763"/>
                    </a:moveTo>
                    <a:cubicBezTo>
                      <a:pt x="207527" y="766763"/>
                      <a:pt x="122237" y="1116096"/>
                      <a:pt x="122237" y="1547020"/>
                    </a:cubicBezTo>
                    <a:cubicBezTo>
                      <a:pt x="122237" y="1977944"/>
                      <a:pt x="207527" y="2327277"/>
                      <a:pt x="312737" y="2327277"/>
                    </a:cubicBezTo>
                    <a:cubicBezTo>
                      <a:pt x="417947" y="2327277"/>
                      <a:pt x="503237" y="1977944"/>
                      <a:pt x="503237" y="1547020"/>
                    </a:cubicBezTo>
                    <a:cubicBezTo>
                      <a:pt x="503237" y="1116096"/>
                      <a:pt x="417947" y="766763"/>
                      <a:pt x="312737" y="766763"/>
                    </a:cubicBezTo>
                    <a:close/>
                  </a:path>
                </a:pathLst>
              </a:custGeom>
              <a:gradFill>
                <a:gsLst>
                  <a:gs pos="0">
                    <a:schemeClr val="lt1"/>
                  </a:gs>
                  <a:gs pos="100000">
                    <a:srgbClr val="D8D8D8"/>
                  </a:gs>
                </a:gsLst>
                <a:lin ang="5400000" scaled="0"/>
              </a:gra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sp>
          <p:nvSpPr>
            <p:cNvPr id="1367" name="Google Shape;1367;p3"/>
            <p:cNvSpPr/>
            <p:nvPr/>
          </p:nvSpPr>
          <p:spPr>
            <a:xfrm>
              <a:off x="10431463" y="1588"/>
              <a:ext cx="1757362" cy="6858000"/>
            </a:xfrm>
            <a:custGeom>
              <a:avLst/>
              <a:gdLst/>
              <a:ahLst/>
              <a:cxnLst/>
              <a:rect l="l" t="t" r="r" b="b"/>
              <a:pathLst>
                <a:path w="1757362" h="6858000" extrusionOk="0">
                  <a:moveTo>
                    <a:pt x="437076" y="0"/>
                  </a:moveTo>
                  <a:cubicBezTo>
                    <a:pt x="437076" y="0"/>
                    <a:pt x="437076" y="0"/>
                    <a:pt x="1757362" y="0"/>
                  </a:cubicBezTo>
                  <a:lnTo>
                    <a:pt x="1757362" y="6858000"/>
                  </a:lnTo>
                  <a:cubicBezTo>
                    <a:pt x="1757362" y="6858000"/>
                    <a:pt x="1757362" y="6858000"/>
                    <a:pt x="348755" y="6858000"/>
                  </a:cubicBezTo>
                  <a:cubicBezTo>
                    <a:pt x="133614" y="6015433"/>
                    <a:pt x="0" y="4861139"/>
                    <a:pt x="0" y="3589382"/>
                  </a:cubicBezTo>
                  <a:cubicBezTo>
                    <a:pt x="0" y="2145949"/>
                    <a:pt x="169848" y="858379"/>
                    <a:pt x="437076" y="0"/>
                  </a:cubicBezTo>
                  <a:close/>
                  <a:moveTo>
                    <a:pt x="875506" y="404812"/>
                  </a:moveTo>
                  <a:cubicBezTo>
                    <a:pt x="454227" y="404812"/>
                    <a:pt x="112712" y="1808539"/>
                    <a:pt x="112712" y="3540125"/>
                  </a:cubicBezTo>
                  <a:cubicBezTo>
                    <a:pt x="112712" y="5271711"/>
                    <a:pt x="454227" y="6675438"/>
                    <a:pt x="875506" y="6675438"/>
                  </a:cubicBezTo>
                  <a:cubicBezTo>
                    <a:pt x="1296785" y="6675438"/>
                    <a:pt x="1638300" y="5271711"/>
                    <a:pt x="1638300" y="3540125"/>
                  </a:cubicBezTo>
                  <a:cubicBezTo>
                    <a:pt x="1638300" y="1808539"/>
                    <a:pt x="1296785" y="404812"/>
                    <a:pt x="875506" y="404812"/>
                  </a:cubicBezTo>
                  <a:close/>
                </a:path>
              </a:pathLst>
            </a:custGeom>
            <a:gradFill>
              <a:gsLst>
                <a:gs pos="0">
                  <a:schemeClr val="accent1"/>
                </a:gs>
                <a:gs pos="100000">
                  <a:srgbClr val="69240B"/>
                </a:gs>
              </a:gsLst>
              <a:lin ang="5400000" scaled="0"/>
            </a:gra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68" name="Google Shape;1368;p3"/>
            <p:cNvSpPr/>
            <p:nvPr/>
          </p:nvSpPr>
          <p:spPr>
            <a:xfrm>
              <a:off x="10656887" y="1184275"/>
              <a:ext cx="1152526" cy="4722814"/>
            </a:xfrm>
            <a:custGeom>
              <a:avLst/>
              <a:gdLst/>
              <a:ahLst/>
              <a:cxnLst/>
              <a:rect l="l" t="t" r="r" b="b"/>
              <a:pathLst>
                <a:path w="1152526" h="4722814" extrusionOk="0">
                  <a:moveTo>
                    <a:pt x="576263" y="0"/>
                  </a:moveTo>
                  <a:cubicBezTo>
                    <a:pt x="894524" y="0"/>
                    <a:pt x="1152526" y="1057238"/>
                    <a:pt x="1152526" y="2361407"/>
                  </a:cubicBezTo>
                  <a:cubicBezTo>
                    <a:pt x="1152526" y="3665576"/>
                    <a:pt x="894524" y="4722814"/>
                    <a:pt x="576263" y="4722814"/>
                  </a:cubicBezTo>
                  <a:cubicBezTo>
                    <a:pt x="258002" y="4722814"/>
                    <a:pt x="0" y="3665576"/>
                    <a:pt x="0" y="2361407"/>
                  </a:cubicBezTo>
                  <a:cubicBezTo>
                    <a:pt x="0" y="1057238"/>
                    <a:pt x="258002" y="0"/>
                    <a:pt x="576263" y="0"/>
                  </a:cubicBezTo>
                  <a:close/>
                  <a:moveTo>
                    <a:pt x="515144" y="819150"/>
                  </a:moveTo>
                  <a:cubicBezTo>
                    <a:pt x="308669" y="819150"/>
                    <a:pt x="141288" y="1506799"/>
                    <a:pt x="141288" y="2355057"/>
                  </a:cubicBezTo>
                  <a:cubicBezTo>
                    <a:pt x="141288" y="3203315"/>
                    <a:pt x="308669" y="3890964"/>
                    <a:pt x="515144" y="3890964"/>
                  </a:cubicBezTo>
                  <a:cubicBezTo>
                    <a:pt x="721619" y="3890964"/>
                    <a:pt x="889000" y="3203315"/>
                    <a:pt x="889000" y="2355057"/>
                  </a:cubicBezTo>
                  <a:cubicBezTo>
                    <a:pt x="889000" y="1506799"/>
                    <a:pt x="721619" y="819150"/>
                    <a:pt x="515144" y="819150"/>
                  </a:cubicBezTo>
                  <a:close/>
                </a:path>
              </a:pathLst>
            </a:custGeom>
            <a:gradFill>
              <a:gsLst>
                <a:gs pos="0">
                  <a:schemeClr val="accent1"/>
                </a:gs>
                <a:gs pos="100000">
                  <a:srgbClr val="69240B"/>
                </a:gs>
              </a:gsLst>
              <a:lin ang="5400000" scaled="0"/>
            </a:gra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69" name="Google Shape;1369;p3"/>
            <p:cNvSpPr/>
            <p:nvPr/>
          </p:nvSpPr>
          <p:spPr>
            <a:xfrm>
              <a:off x="10920412" y="2770188"/>
              <a:ext cx="381000" cy="1560514"/>
            </a:xfrm>
            <a:custGeom>
              <a:avLst/>
              <a:gdLst/>
              <a:ahLst/>
              <a:cxnLst/>
              <a:rect l="l" t="t" r="r" b="b"/>
              <a:pathLst>
                <a:path w="381000" h="1560514" extrusionOk="0">
                  <a:moveTo>
                    <a:pt x="190500" y="0"/>
                  </a:moveTo>
                  <a:cubicBezTo>
                    <a:pt x="295710" y="0"/>
                    <a:pt x="381000" y="349333"/>
                    <a:pt x="381000" y="780257"/>
                  </a:cubicBezTo>
                  <a:cubicBezTo>
                    <a:pt x="381000" y="1211181"/>
                    <a:pt x="295710" y="1560514"/>
                    <a:pt x="190500" y="1560514"/>
                  </a:cubicBezTo>
                  <a:cubicBezTo>
                    <a:pt x="85290" y="1560514"/>
                    <a:pt x="0" y="1211181"/>
                    <a:pt x="0" y="780257"/>
                  </a:cubicBezTo>
                  <a:cubicBezTo>
                    <a:pt x="0" y="349333"/>
                    <a:pt x="85290" y="0"/>
                    <a:pt x="190500" y="0"/>
                  </a:cubicBezTo>
                  <a:close/>
                </a:path>
              </a:pathLst>
            </a:custGeom>
            <a:gradFill>
              <a:gsLst>
                <a:gs pos="0">
                  <a:schemeClr val="accent1"/>
                </a:gs>
                <a:gs pos="100000">
                  <a:srgbClr val="69240B"/>
                </a:gs>
              </a:gsLst>
              <a:lin ang="5400000" scaled="0"/>
            </a:gra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1370" name="Google Shape;1370;p3"/>
          <p:cNvGrpSpPr/>
          <p:nvPr/>
        </p:nvGrpSpPr>
        <p:grpSpPr>
          <a:xfrm>
            <a:off x="4355919" y="1568060"/>
            <a:ext cx="3979435" cy="2007381"/>
            <a:chOff x="4595620" y="2090746"/>
            <a:chExt cx="6515292" cy="2676508"/>
          </a:xfrm>
        </p:grpSpPr>
        <p:grpSp>
          <p:nvGrpSpPr>
            <p:cNvPr id="1371" name="Google Shape;1371;p3"/>
            <p:cNvGrpSpPr/>
            <p:nvPr/>
          </p:nvGrpSpPr>
          <p:grpSpPr>
            <a:xfrm>
              <a:off x="4595620" y="2090746"/>
              <a:ext cx="6515292" cy="2676508"/>
              <a:chOff x="4572950" y="2090746"/>
              <a:chExt cx="6515292" cy="2676508"/>
            </a:xfrm>
          </p:grpSpPr>
          <p:sp>
            <p:nvSpPr>
              <p:cNvPr id="1372" name="Google Shape;1372;p3"/>
              <p:cNvSpPr/>
              <p:nvPr/>
            </p:nvSpPr>
            <p:spPr>
              <a:xfrm>
                <a:off x="4933092" y="3379305"/>
                <a:ext cx="4146307" cy="335587"/>
              </a:xfrm>
              <a:custGeom>
                <a:avLst/>
                <a:gdLst/>
                <a:ahLst/>
                <a:cxnLst/>
                <a:rect l="l" t="t" r="r" b="b"/>
                <a:pathLst>
                  <a:path w="1494" h="121" extrusionOk="0">
                    <a:moveTo>
                      <a:pt x="1494" y="9"/>
                    </a:moveTo>
                    <a:cubicBezTo>
                      <a:pt x="1494" y="9"/>
                      <a:pt x="365" y="0"/>
                      <a:pt x="51" y="40"/>
                    </a:cubicBezTo>
                    <a:cubicBezTo>
                      <a:pt x="51" y="40"/>
                      <a:pt x="0" y="57"/>
                      <a:pt x="51" y="73"/>
                    </a:cubicBezTo>
                    <a:cubicBezTo>
                      <a:pt x="102" y="89"/>
                      <a:pt x="934" y="117"/>
                      <a:pt x="1494" y="121"/>
                    </a:cubicBezTo>
                    <a:lnTo>
                      <a:pt x="1494" y="9"/>
                    </a:lnTo>
                    <a:close/>
                  </a:path>
                </a:pathLst>
              </a:custGeom>
              <a:gradFill>
                <a:gsLst>
                  <a:gs pos="0">
                    <a:schemeClr val="accent1"/>
                  </a:gs>
                  <a:gs pos="24000">
                    <a:schemeClr val="accent1"/>
                  </a:gs>
                  <a:gs pos="87000">
                    <a:srgbClr val="69240B"/>
                  </a:gs>
                  <a:gs pos="100000">
                    <a:srgbClr val="69240B"/>
                  </a:gs>
                </a:gsLst>
                <a:lin ang="5400000" scaled="0"/>
              </a:gra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73" name="Google Shape;1373;p3"/>
              <p:cNvSpPr/>
              <p:nvPr/>
            </p:nvSpPr>
            <p:spPr>
              <a:xfrm>
                <a:off x="4684033" y="2780628"/>
                <a:ext cx="2231008" cy="728469"/>
              </a:xfrm>
              <a:custGeom>
                <a:avLst/>
                <a:gdLst/>
                <a:ahLst/>
                <a:cxnLst/>
                <a:rect l="l" t="t" r="r" b="b"/>
                <a:pathLst>
                  <a:path w="804" h="262" extrusionOk="0">
                    <a:moveTo>
                      <a:pt x="151" y="262"/>
                    </a:moveTo>
                    <a:cubicBezTo>
                      <a:pt x="151" y="262"/>
                      <a:pt x="0" y="168"/>
                      <a:pt x="46" y="84"/>
                    </a:cubicBezTo>
                    <a:cubicBezTo>
                      <a:pt x="91" y="0"/>
                      <a:pt x="691" y="29"/>
                      <a:pt x="804" y="239"/>
                    </a:cubicBezTo>
                    <a:lnTo>
                      <a:pt x="151" y="262"/>
                    </a:lnTo>
                    <a:close/>
                  </a:path>
                </a:pathLst>
              </a:custGeom>
              <a:gradFill>
                <a:gsLst>
                  <a:gs pos="0">
                    <a:srgbClr val="69240B"/>
                  </a:gs>
                  <a:gs pos="100000">
                    <a:srgbClr val="9E3611"/>
                  </a:gs>
                </a:gsLst>
                <a:lin ang="2700000" scaled="0"/>
              </a:gra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74" name="Google Shape;1374;p3"/>
              <p:cNvSpPr/>
              <p:nvPr/>
            </p:nvSpPr>
            <p:spPr>
              <a:xfrm>
                <a:off x="4647785" y="3581593"/>
                <a:ext cx="2439142" cy="1185661"/>
              </a:xfrm>
              <a:custGeom>
                <a:avLst/>
                <a:gdLst/>
                <a:ahLst/>
                <a:cxnLst/>
                <a:rect l="l" t="t" r="r" b="b"/>
                <a:pathLst>
                  <a:path w="879" h="426" extrusionOk="0">
                    <a:moveTo>
                      <a:pt x="833" y="26"/>
                    </a:moveTo>
                    <a:cubicBezTo>
                      <a:pt x="833" y="26"/>
                      <a:pt x="876" y="18"/>
                      <a:pt x="877" y="43"/>
                    </a:cubicBezTo>
                    <a:cubicBezTo>
                      <a:pt x="879" y="68"/>
                      <a:pt x="744" y="388"/>
                      <a:pt x="411" y="407"/>
                    </a:cubicBezTo>
                    <a:cubicBezTo>
                      <a:pt x="77" y="426"/>
                      <a:pt x="0" y="132"/>
                      <a:pt x="160" y="14"/>
                    </a:cubicBezTo>
                    <a:cubicBezTo>
                      <a:pt x="173" y="0"/>
                      <a:pt x="173" y="0"/>
                      <a:pt x="173" y="0"/>
                    </a:cubicBezTo>
                    <a:lnTo>
                      <a:pt x="833" y="26"/>
                    </a:lnTo>
                    <a:close/>
                  </a:path>
                </a:pathLst>
              </a:custGeom>
              <a:solidFill>
                <a:srgbClr val="69240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75" name="Google Shape;1375;p3"/>
              <p:cNvSpPr/>
              <p:nvPr/>
            </p:nvSpPr>
            <p:spPr>
              <a:xfrm>
                <a:off x="10136438" y="3306809"/>
                <a:ext cx="169548" cy="528520"/>
              </a:xfrm>
              <a:custGeom>
                <a:avLst/>
                <a:gdLst/>
                <a:ahLst/>
                <a:cxnLst/>
                <a:rect l="l" t="t" r="r" b="b"/>
                <a:pathLst>
                  <a:path w="145" h="452" extrusionOk="0">
                    <a:moveTo>
                      <a:pt x="0" y="452"/>
                    </a:moveTo>
                    <a:lnTo>
                      <a:pt x="145" y="285"/>
                    </a:lnTo>
                    <a:lnTo>
                      <a:pt x="145" y="166"/>
                    </a:lnTo>
                    <a:lnTo>
                      <a:pt x="0" y="0"/>
                    </a:lnTo>
                    <a:lnTo>
                      <a:pt x="0" y="452"/>
                    </a:lnTo>
                    <a:close/>
                  </a:path>
                </a:pathLst>
              </a:custGeom>
              <a:gradFill>
                <a:gsLst>
                  <a:gs pos="0">
                    <a:srgbClr val="7F7F7F"/>
                  </a:gs>
                  <a:gs pos="24000">
                    <a:srgbClr val="7F7F7F"/>
                  </a:gs>
                  <a:gs pos="66000">
                    <a:srgbClr val="262626"/>
                  </a:gs>
                  <a:gs pos="100000">
                    <a:srgbClr val="262626"/>
                  </a:gs>
                </a:gsLst>
                <a:lin ang="4800000" scaled="0"/>
              </a:gra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76" name="Google Shape;1376;p3"/>
              <p:cNvSpPr/>
              <p:nvPr/>
            </p:nvSpPr>
            <p:spPr>
              <a:xfrm>
                <a:off x="10305986" y="3504419"/>
                <a:ext cx="782256" cy="133299"/>
              </a:xfrm>
              <a:custGeom>
                <a:avLst/>
                <a:gdLst/>
                <a:ahLst/>
                <a:cxnLst/>
                <a:rect l="l" t="t" r="r" b="b"/>
                <a:pathLst>
                  <a:path w="669" h="114" extrusionOk="0">
                    <a:moveTo>
                      <a:pt x="0" y="114"/>
                    </a:moveTo>
                    <a:lnTo>
                      <a:pt x="669" y="81"/>
                    </a:lnTo>
                    <a:lnTo>
                      <a:pt x="669" y="33"/>
                    </a:lnTo>
                    <a:lnTo>
                      <a:pt x="0" y="0"/>
                    </a:lnTo>
                    <a:lnTo>
                      <a:pt x="0" y="114"/>
                    </a:lnTo>
                    <a:close/>
                  </a:path>
                </a:pathLst>
              </a:custGeom>
              <a:gradFill>
                <a:gsLst>
                  <a:gs pos="0">
                    <a:srgbClr val="595959"/>
                  </a:gs>
                  <a:gs pos="8000">
                    <a:srgbClr val="595959"/>
                  </a:gs>
                  <a:gs pos="61000">
                    <a:schemeClr val="lt1"/>
                  </a:gs>
                  <a:gs pos="100000">
                    <a:schemeClr val="lt1"/>
                  </a:gs>
                </a:gsLst>
                <a:lin ang="16200000" scaled="0"/>
              </a:gra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77" name="Google Shape;1377;p3"/>
              <p:cNvSpPr/>
              <p:nvPr/>
            </p:nvSpPr>
            <p:spPr>
              <a:xfrm>
                <a:off x="4710926" y="2090746"/>
                <a:ext cx="2434465" cy="1444075"/>
              </a:xfrm>
              <a:custGeom>
                <a:avLst/>
                <a:gdLst/>
                <a:ahLst/>
                <a:cxnLst/>
                <a:rect l="l" t="t" r="r" b="b"/>
                <a:pathLst>
                  <a:path w="877" h="519" extrusionOk="0">
                    <a:moveTo>
                      <a:pt x="172" y="519"/>
                    </a:moveTo>
                    <a:cubicBezTo>
                      <a:pt x="172" y="519"/>
                      <a:pt x="0" y="359"/>
                      <a:pt x="64" y="217"/>
                    </a:cubicBezTo>
                    <a:cubicBezTo>
                      <a:pt x="128" y="75"/>
                      <a:pt x="398" y="0"/>
                      <a:pt x="614" y="152"/>
                    </a:cubicBezTo>
                    <a:cubicBezTo>
                      <a:pt x="830" y="304"/>
                      <a:pt x="877" y="483"/>
                      <a:pt x="824" y="486"/>
                    </a:cubicBezTo>
                    <a:lnTo>
                      <a:pt x="172" y="519"/>
                    </a:lnTo>
                    <a:close/>
                  </a:path>
                </a:pathLst>
              </a:custGeom>
              <a:gradFill>
                <a:gsLst>
                  <a:gs pos="0">
                    <a:schemeClr val="accent1"/>
                  </a:gs>
                  <a:gs pos="100000">
                    <a:srgbClr val="9E3611"/>
                  </a:gs>
                </a:gsLst>
                <a:lin ang="2700000" scaled="0"/>
              </a:gra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78" name="Google Shape;1378;p3"/>
              <p:cNvSpPr/>
              <p:nvPr/>
            </p:nvSpPr>
            <p:spPr>
              <a:xfrm>
                <a:off x="4572950" y="3581593"/>
                <a:ext cx="2491760" cy="673512"/>
              </a:xfrm>
              <a:custGeom>
                <a:avLst/>
                <a:gdLst/>
                <a:ahLst/>
                <a:cxnLst/>
                <a:rect l="l" t="t" r="r" b="b"/>
                <a:pathLst>
                  <a:path w="898" h="242" extrusionOk="0">
                    <a:moveTo>
                      <a:pt x="188" y="0"/>
                    </a:moveTo>
                    <a:cubicBezTo>
                      <a:pt x="870" y="20"/>
                      <a:pt x="870" y="20"/>
                      <a:pt x="870" y="20"/>
                    </a:cubicBezTo>
                    <a:cubicBezTo>
                      <a:pt x="870" y="20"/>
                      <a:pt x="898" y="20"/>
                      <a:pt x="886" y="43"/>
                    </a:cubicBezTo>
                    <a:cubicBezTo>
                      <a:pt x="877" y="59"/>
                      <a:pt x="720" y="242"/>
                      <a:pt x="382" y="231"/>
                    </a:cubicBezTo>
                    <a:cubicBezTo>
                      <a:pt x="36" y="220"/>
                      <a:pt x="0" y="81"/>
                      <a:pt x="188" y="0"/>
                    </a:cubicBezTo>
                    <a:close/>
                  </a:path>
                </a:pathLst>
              </a:custGeom>
              <a:gradFill>
                <a:gsLst>
                  <a:gs pos="0">
                    <a:schemeClr val="accent1"/>
                  </a:gs>
                  <a:gs pos="76000">
                    <a:srgbClr val="9E3611"/>
                  </a:gs>
                  <a:gs pos="100000">
                    <a:srgbClr val="9E3611"/>
                  </a:gs>
                </a:gsLst>
                <a:lin ang="2700000" scaled="0"/>
              </a:gra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79" name="Google Shape;1379;p3"/>
              <p:cNvSpPr/>
              <p:nvPr/>
            </p:nvSpPr>
            <p:spPr>
              <a:xfrm>
                <a:off x="8687687" y="3306809"/>
                <a:ext cx="1504878" cy="528520"/>
              </a:xfrm>
              <a:custGeom>
                <a:avLst/>
                <a:gdLst/>
                <a:ahLst/>
                <a:cxnLst/>
                <a:rect l="l" t="t" r="r" b="b"/>
                <a:pathLst>
                  <a:path w="542" h="190" extrusionOk="0">
                    <a:moveTo>
                      <a:pt x="542" y="95"/>
                    </a:moveTo>
                    <a:cubicBezTo>
                      <a:pt x="542" y="47"/>
                      <a:pt x="533" y="7"/>
                      <a:pt x="522" y="0"/>
                    </a:cubicBezTo>
                    <a:cubicBezTo>
                      <a:pt x="0" y="34"/>
                      <a:pt x="0" y="34"/>
                      <a:pt x="0" y="34"/>
                    </a:cubicBezTo>
                    <a:cubicBezTo>
                      <a:pt x="0" y="34"/>
                      <a:pt x="0" y="34"/>
                      <a:pt x="0" y="34"/>
                    </a:cubicBezTo>
                    <a:cubicBezTo>
                      <a:pt x="9" y="41"/>
                      <a:pt x="16" y="64"/>
                      <a:pt x="16" y="91"/>
                    </a:cubicBezTo>
                    <a:cubicBezTo>
                      <a:pt x="16" y="118"/>
                      <a:pt x="10" y="140"/>
                      <a:pt x="1" y="148"/>
                    </a:cubicBezTo>
                    <a:cubicBezTo>
                      <a:pt x="522" y="190"/>
                      <a:pt x="522" y="190"/>
                      <a:pt x="522" y="190"/>
                    </a:cubicBezTo>
                    <a:cubicBezTo>
                      <a:pt x="533" y="182"/>
                      <a:pt x="542" y="142"/>
                      <a:pt x="542" y="95"/>
                    </a:cubicBezTo>
                    <a:close/>
                  </a:path>
                </a:pathLst>
              </a:custGeom>
              <a:gradFill>
                <a:gsLst>
                  <a:gs pos="0">
                    <a:srgbClr val="595959"/>
                  </a:gs>
                  <a:gs pos="8000">
                    <a:srgbClr val="595959"/>
                  </a:gs>
                  <a:gs pos="61000">
                    <a:schemeClr val="lt1"/>
                  </a:gs>
                  <a:gs pos="100000">
                    <a:schemeClr val="lt1"/>
                  </a:gs>
                </a:gsLst>
                <a:lin ang="16319999" scaled="0"/>
              </a:gra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sp>
          <p:nvSpPr>
            <p:cNvPr id="1380" name="Google Shape;1380;p3"/>
            <p:cNvSpPr/>
            <p:nvPr/>
          </p:nvSpPr>
          <p:spPr>
            <a:xfrm>
              <a:off x="8857812" y="3385765"/>
              <a:ext cx="45719" cy="348521"/>
            </a:xfrm>
            <a:custGeom>
              <a:avLst/>
              <a:gdLst/>
              <a:ahLst/>
              <a:cxnLst/>
              <a:rect l="l" t="t" r="r" b="b"/>
              <a:pathLst>
                <a:path w="63554" h="339868" extrusionOk="0">
                  <a:moveTo>
                    <a:pt x="0" y="0"/>
                  </a:moveTo>
                  <a:cubicBezTo>
                    <a:pt x="35100" y="0"/>
                    <a:pt x="63554" y="76082"/>
                    <a:pt x="63554" y="169934"/>
                  </a:cubicBezTo>
                  <a:cubicBezTo>
                    <a:pt x="63554" y="263786"/>
                    <a:pt x="35100" y="339868"/>
                    <a:pt x="0" y="339868"/>
                  </a:cubicBezTo>
                </a:path>
              </a:pathLst>
            </a:custGeom>
            <a:noFill/>
            <a:ln w="12700" cap="rnd" cmpd="sng">
              <a:solidFill>
                <a:srgbClr val="262626"/>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381" name="Google Shape;1381;p3"/>
            <p:cNvSpPr/>
            <p:nvPr/>
          </p:nvSpPr>
          <p:spPr>
            <a:xfrm>
              <a:off x="9994047" y="3307856"/>
              <a:ext cx="62254" cy="519495"/>
            </a:xfrm>
            <a:custGeom>
              <a:avLst/>
              <a:gdLst/>
              <a:ahLst/>
              <a:cxnLst/>
              <a:rect l="l" t="t" r="r" b="b"/>
              <a:pathLst>
                <a:path w="63554" h="339868" extrusionOk="0">
                  <a:moveTo>
                    <a:pt x="0" y="0"/>
                  </a:moveTo>
                  <a:cubicBezTo>
                    <a:pt x="35100" y="0"/>
                    <a:pt x="63554" y="76082"/>
                    <a:pt x="63554" y="169934"/>
                  </a:cubicBezTo>
                  <a:cubicBezTo>
                    <a:pt x="63554" y="263786"/>
                    <a:pt x="35100" y="339868"/>
                    <a:pt x="0" y="339868"/>
                  </a:cubicBezTo>
                </a:path>
              </a:pathLst>
            </a:custGeom>
            <a:noFill/>
            <a:ln w="12700" cap="rnd" cmpd="sng">
              <a:solidFill>
                <a:srgbClr val="262626"/>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grpSp>
      <p:sp>
        <p:nvSpPr>
          <p:cNvPr id="1382" name="Google Shape;1382;p3"/>
          <p:cNvSpPr/>
          <p:nvPr/>
        </p:nvSpPr>
        <p:spPr>
          <a:xfrm>
            <a:off x="7852384" y="0"/>
            <a:ext cx="1291616" cy="1855833"/>
          </a:xfrm>
          <a:custGeom>
            <a:avLst/>
            <a:gdLst/>
            <a:ahLst/>
            <a:cxnLst/>
            <a:rect l="l" t="t" r="r" b="b"/>
            <a:pathLst>
              <a:path w="1721706" h="2474444" extrusionOk="0">
                <a:moveTo>
                  <a:pt x="401420" y="0"/>
                </a:moveTo>
                <a:cubicBezTo>
                  <a:pt x="401420" y="0"/>
                  <a:pt x="401420" y="0"/>
                  <a:pt x="1721706" y="0"/>
                </a:cubicBezTo>
                <a:lnTo>
                  <a:pt x="1721706" y="1073177"/>
                </a:lnTo>
                <a:lnTo>
                  <a:pt x="1656650" y="1215037"/>
                </a:lnTo>
                <a:cubicBezTo>
                  <a:pt x="1595556" y="1334034"/>
                  <a:pt x="1522883" y="1449663"/>
                  <a:pt x="1439008" y="1560075"/>
                </a:cubicBezTo>
                <a:lnTo>
                  <a:pt x="1432488" y="1567922"/>
                </a:lnTo>
                <a:lnTo>
                  <a:pt x="1304841" y="1721548"/>
                </a:lnTo>
                <a:cubicBezTo>
                  <a:pt x="1209858" y="1826279"/>
                  <a:pt x="1103862" y="1924867"/>
                  <a:pt x="987231" y="2015461"/>
                </a:cubicBezTo>
                <a:cubicBezTo>
                  <a:pt x="753969" y="2196649"/>
                  <a:pt x="500249" y="2328709"/>
                  <a:pt x="241164" y="2412373"/>
                </a:cubicBezTo>
                <a:lnTo>
                  <a:pt x="125926" y="2444086"/>
                </a:lnTo>
                <a:lnTo>
                  <a:pt x="46081" y="2466059"/>
                </a:lnTo>
                <a:lnTo>
                  <a:pt x="0" y="2474444"/>
                </a:lnTo>
                <a:lnTo>
                  <a:pt x="32177" y="2045688"/>
                </a:lnTo>
                <a:cubicBezTo>
                  <a:pt x="105424" y="1240627"/>
                  <a:pt x="234403" y="536487"/>
                  <a:pt x="401420" y="0"/>
                </a:cubicBezTo>
                <a:close/>
              </a:path>
            </a:pathLst>
          </a:custGeom>
          <a:solidFill>
            <a:schemeClr val="lt1">
              <a:alpha val="14509"/>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83" name="Google Shape;1383;p3"/>
          <p:cNvSpPr/>
          <p:nvPr/>
        </p:nvSpPr>
        <p:spPr>
          <a:xfrm>
            <a:off x="140729" y="979196"/>
            <a:ext cx="4241514" cy="1361912"/>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3300"/>
              <a:buFont typeface="Arial"/>
              <a:buNone/>
            </a:pPr>
            <a:r>
              <a:rPr lang="en" sz="3300" b="1" i="0" u="none" strike="noStrike" cap="none" dirty="0">
                <a:solidFill>
                  <a:srgbClr val="FFFFFF"/>
                </a:solidFill>
                <a:latin typeface="Cambria"/>
                <a:ea typeface="Cambria"/>
                <a:cs typeface="Cambria"/>
                <a:sym typeface="Cambria"/>
              </a:rPr>
              <a:t>SAP EWM TRAINING</a:t>
            </a:r>
            <a:br>
              <a:rPr lang="en" sz="3300" b="0" i="0" u="none" strike="noStrike" cap="none" dirty="0">
                <a:latin typeface="Quattrocento Sans"/>
                <a:ea typeface="Quattrocento Sans"/>
                <a:cs typeface="Quattrocento Sans"/>
              </a:rPr>
            </a:br>
            <a:r>
              <a:rPr lang="en" sz="3300" b="1" i="0" u="none" strike="noStrike" cap="none" dirty="0">
                <a:solidFill>
                  <a:srgbClr val="FFFFFF"/>
                </a:solidFill>
                <a:latin typeface="Cambria"/>
                <a:ea typeface="Cambria"/>
                <a:cs typeface="Cambria"/>
                <a:sym typeface="Cambria"/>
              </a:rPr>
              <a:t>(Day </a:t>
            </a:r>
            <a:r>
              <a:rPr lang="en" sz="3300" b="1" dirty="0">
                <a:solidFill>
                  <a:srgbClr val="FFFFFF"/>
                </a:solidFill>
                <a:latin typeface="Cambria"/>
                <a:ea typeface="Cambria"/>
                <a:cs typeface="Cambria"/>
                <a:sym typeface="Cambria"/>
              </a:rPr>
              <a:t>07</a:t>
            </a:r>
            <a:r>
              <a:rPr lang="en" sz="3300" b="1" i="0" u="none" strike="noStrike" cap="none" dirty="0">
                <a:solidFill>
                  <a:srgbClr val="FFFFFF"/>
                </a:solidFill>
                <a:latin typeface="Cambria"/>
                <a:ea typeface="Cambria"/>
                <a:cs typeface="Cambria"/>
                <a:sym typeface="Cambria"/>
              </a:rPr>
              <a:t>)</a:t>
            </a:r>
            <a:br>
              <a:rPr lang="en" sz="3300" b="0" i="0" u="none" strike="noStrike" cap="none" dirty="0">
                <a:latin typeface="Quattrocento Sans"/>
                <a:ea typeface="Quattrocento Sans"/>
                <a:cs typeface="Quattrocento Sans"/>
              </a:rPr>
            </a:br>
            <a:endParaRPr sz="1800" b="0" i="0" u="none" strike="noStrike" cap="none">
              <a:solidFill>
                <a:schemeClr val="dk1"/>
              </a:solidFill>
              <a:latin typeface="Quattrocento Sans"/>
              <a:ea typeface="Quattrocento Sans"/>
              <a:cs typeface="Quattrocento Sans"/>
              <a:sym typeface="Quattrocento Sans"/>
            </a:endParaRPr>
          </a:p>
        </p:txBody>
      </p:sp>
      <p:sp>
        <p:nvSpPr>
          <p:cNvPr id="1384" name="Google Shape;1384;p3"/>
          <p:cNvSpPr txBox="1"/>
          <p:nvPr/>
        </p:nvSpPr>
        <p:spPr>
          <a:xfrm>
            <a:off x="115631" y="2358647"/>
            <a:ext cx="5226394" cy="1329414"/>
          </a:xfrm>
          <a:prstGeom prst="rect">
            <a:avLst/>
          </a:prstGeom>
          <a:noFill/>
          <a:ln>
            <a:noFill/>
          </a:ln>
        </p:spPr>
        <p:txBody>
          <a:bodyPr spcFirstLastPara="1" wrap="square" lIns="68575" tIns="34275" rIns="68575" bIns="34275" anchor="t" anchorCtr="0">
            <a:normAutofit/>
          </a:bodyPr>
          <a:lstStyle/>
          <a:p>
            <a:pPr marL="0" marR="0" lvl="0" indent="0" algn="l" rtl="0">
              <a:lnSpc>
                <a:spcPct val="100000"/>
              </a:lnSpc>
              <a:spcBef>
                <a:spcPts val="0"/>
              </a:spcBef>
              <a:spcAft>
                <a:spcPts val="0"/>
              </a:spcAft>
              <a:buClr>
                <a:schemeClr val="accent1"/>
              </a:buClr>
              <a:buSzPts val="2700"/>
              <a:buFont typeface="Arial"/>
              <a:buNone/>
            </a:pPr>
            <a:r>
              <a:rPr lang="en" sz="2700" b="1" i="0" u="none" strike="noStrike" cap="none">
                <a:solidFill>
                  <a:schemeClr val="accent1"/>
                </a:solidFill>
                <a:latin typeface="Arial Black"/>
                <a:ea typeface="Arial Black"/>
                <a:cs typeface="Arial Black"/>
                <a:sym typeface="Arial Black"/>
              </a:rPr>
              <a:t>AnubhavTrainings.com</a:t>
            </a:r>
            <a:endParaRPr sz="2700" b="1" i="0" u="none" strike="noStrike" cap="none">
              <a:solidFill>
                <a:schemeClr val="accent1"/>
              </a:solidFill>
              <a:latin typeface="Arial Black"/>
              <a:ea typeface="Arial Black"/>
              <a:cs typeface="Arial Black"/>
              <a:sym typeface="Arial Black"/>
            </a:endParaRPr>
          </a:p>
        </p:txBody>
      </p:sp>
    </p:spTree>
  </p:cSld>
  <p:clrMapOvr>
    <a:masterClrMapping/>
  </p:clrMapOvr>
  <mc:AlternateContent xmlns:mc="http://schemas.openxmlformats.org/markup-compatibility/2006" xmlns:p14="http://schemas.microsoft.com/office/powerpoint/2010/main">
    <mc:Choice Requires="p14">
      <p:transition spd="slow" p14:dur="15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8"/>
        <p:cNvGrpSpPr/>
        <p:nvPr/>
      </p:nvGrpSpPr>
      <p:grpSpPr>
        <a:xfrm>
          <a:off x="0" y="0"/>
          <a:ext cx="0" cy="0"/>
          <a:chOff x="0" y="0"/>
          <a:chExt cx="0" cy="0"/>
        </a:xfrm>
      </p:grpSpPr>
      <p:sp>
        <p:nvSpPr>
          <p:cNvPr id="1389" name="Google Shape;1389;g238025b482c_0_0"/>
          <p:cNvSpPr txBox="1">
            <a:spLocks noGrp="1"/>
          </p:cNvSpPr>
          <p:nvPr>
            <p:ph type="body" idx="1"/>
          </p:nvPr>
        </p:nvSpPr>
        <p:spPr>
          <a:xfrm>
            <a:off x="315400" y="807475"/>
            <a:ext cx="8010300" cy="3740700"/>
          </a:xfrm>
          <a:prstGeom prst="rect">
            <a:avLst/>
          </a:prstGeom>
        </p:spPr>
        <p:txBody>
          <a:bodyPr spcFirstLastPara="1" wrap="square" lIns="0" tIns="45700" rIns="0" bIns="45700" anchor="t" anchorCtr="0">
            <a:normAutofit/>
          </a:bodyPr>
          <a:lstStyle/>
          <a:p>
            <a:pPr marL="340360" lvl="0" indent="-298450" algn="l" rtl="0">
              <a:lnSpc>
                <a:spcPct val="150000"/>
              </a:lnSpc>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Delivery document types for Inbound, Item types for Inbound, </a:t>
            </a:r>
            <a:endParaRPr sz="1600">
              <a:solidFill>
                <a:schemeClr val="lt1"/>
              </a:solidFill>
              <a:latin typeface="Calibri"/>
              <a:ea typeface="Calibri"/>
              <a:cs typeface="Calibri"/>
              <a:sym typeface="Calibri"/>
            </a:endParaRPr>
          </a:p>
          <a:p>
            <a:pPr marL="340360" lvl="0" indent="-298450" algn="l" rtl="0">
              <a:lnSpc>
                <a:spcPct val="150000"/>
              </a:lnSpc>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Putaway strategies, Storage type Search, Stroage section search, Storage bin determination </a:t>
            </a:r>
            <a:endParaRPr sz="1600">
              <a:solidFill>
                <a:schemeClr val="lt1"/>
              </a:solidFill>
              <a:latin typeface="Calibri"/>
              <a:ea typeface="Calibri"/>
              <a:cs typeface="Calibri"/>
              <a:sym typeface="Calibri"/>
            </a:endParaRPr>
          </a:p>
          <a:p>
            <a:pPr marL="340360" lvl="0" indent="-298450" algn="l" rtl="0">
              <a:lnSpc>
                <a:spcPct val="150000"/>
              </a:lnSpc>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End to End Inbound process – testing execution </a:t>
            </a:r>
            <a:endParaRPr sz="1600">
              <a:solidFill>
                <a:schemeClr val="lt1"/>
              </a:solidFill>
              <a:latin typeface="Calibri"/>
              <a:ea typeface="Calibri"/>
              <a:cs typeface="Calibri"/>
              <a:sym typeface="Calibri"/>
            </a:endParaRPr>
          </a:p>
          <a:p>
            <a:pPr marL="340360" lvl="0" indent="-298450" algn="l" rtl="0">
              <a:lnSpc>
                <a:spcPct val="150000"/>
              </a:lnSpc>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Complex putaway strategy</a:t>
            </a:r>
            <a:endParaRPr sz="1600">
              <a:solidFill>
                <a:schemeClr val="lt1"/>
              </a:solidFill>
              <a:latin typeface="Calibri"/>
              <a:ea typeface="Calibri"/>
              <a:cs typeface="Calibri"/>
              <a:sym typeface="Calibri"/>
            </a:endParaRPr>
          </a:p>
        </p:txBody>
      </p:sp>
      <p:sp>
        <p:nvSpPr>
          <p:cNvPr id="1390" name="Google Shape;1390;g238025b482c_0_0"/>
          <p:cNvSpPr txBox="1"/>
          <p:nvPr/>
        </p:nvSpPr>
        <p:spPr>
          <a:xfrm>
            <a:off x="382975" y="247800"/>
            <a:ext cx="4730100" cy="492600"/>
          </a:xfrm>
          <a:prstGeom prst="rect">
            <a:avLst/>
          </a:prstGeom>
          <a:noFill/>
          <a:ln>
            <a:noFill/>
          </a:ln>
        </p:spPr>
        <p:txBody>
          <a:bodyPr spcFirstLastPara="1" wrap="square" lIns="91425" tIns="91425" rIns="91425" bIns="91425" anchor="t" anchorCtr="0">
            <a:spAutoFit/>
          </a:bodyPr>
          <a:lstStyle/>
          <a:p>
            <a:pPr marL="0" lvl="0" indent="0" algn="l" rtl="0">
              <a:lnSpc>
                <a:spcPct val="107000"/>
              </a:lnSpc>
              <a:spcBef>
                <a:spcPts val="0"/>
              </a:spcBef>
              <a:spcAft>
                <a:spcPts val="0"/>
              </a:spcAft>
              <a:buNone/>
            </a:pPr>
            <a:r>
              <a:rPr lang="en" sz="2000">
                <a:solidFill>
                  <a:schemeClr val="lt1"/>
                </a:solidFill>
                <a:latin typeface="Cambria"/>
                <a:ea typeface="Cambria"/>
                <a:cs typeface="Cambria"/>
                <a:sym typeface="Cambria"/>
              </a:rPr>
              <a:t>Inbound Process / Putaway Process</a:t>
            </a:r>
            <a:endParaRPr sz="2000">
              <a:solidFill>
                <a:schemeClr val="lt1"/>
              </a:solidFill>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94"/>
        <p:cNvGrpSpPr/>
        <p:nvPr/>
      </p:nvGrpSpPr>
      <p:grpSpPr>
        <a:xfrm>
          <a:off x="0" y="0"/>
          <a:ext cx="0" cy="0"/>
          <a:chOff x="0" y="0"/>
          <a:chExt cx="0" cy="0"/>
        </a:xfrm>
      </p:grpSpPr>
      <p:sp>
        <p:nvSpPr>
          <p:cNvPr id="1395" name="Google Shape;1395;p4"/>
          <p:cNvSpPr txBox="1"/>
          <p:nvPr/>
        </p:nvSpPr>
        <p:spPr>
          <a:xfrm>
            <a:off x="-1352475" y="209325"/>
            <a:ext cx="5391300" cy="477000"/>
          </a:xfrm>
          <a:prstGeom prst="rect">
            <a:avLst/>
          </a:prstGeom>
          <a:noFill/>
          <a:ln>
            <a:noFill/>
          </a:ln>
        </p:spPr>
        <p:txBody>
          <a:bodyPr spcFirstLastPara="1" wrap="square" lIns="91425" tIns="91425" rIns="91425" bIns="91425" anchor="t" anchorCtr="0">
            <a:spAutoFit/>
          </a:bodyPr>
          <a:lstStyle/>
          <a:p>
            <a:pPr marL="914400" marR="0" lvl="0" indent="457200" algn="ctr" rtl="0">
              <a:lnSpc>
                <a:spcPct val="107916"/>
              </a:lnSpc>
              <a:spcBef>
                <a:spcPts val="0"/>
              </a:spcBef>
              <a:spcAft>
                <a:spcPts val="800"/>
              </a:spcAft>
              <a:buClr>
                <a:schemeClr val="dk1"/>
              </a:buClr>
              <a:buSzPts val="1100"/>
              <a:buFont typeface="Arial"/>
              <a:buNone/>
            </a:pPr>
            <a:r>
              <a:rPr lang="en" sz="1900" b="1" i="0" u="sng" strike="noStrike" cap="none">
                <a:solidFill>
                  <a:srgbClr val="0070C0"/>
                </a:solidFill>
                <a:latin typeface="Calibri"/>
                <a:ea typeface="Calibri"/>
                <a:cs typeface="Calibri"/>
                <a:sym typeface="Calibri"/>
              </a:rPr>
              <a:t>EWM PACKAGING SPECIFICATION</a:t>
            </a:r>
            <a:endParaRPr sz="2100" b="1" i="0" u="sng" strike="noStrike" cap="none">
              <a:solidFill>
                <a:srgbClr val="0070C0"/>
              </a:solidFill>
              <a:latin typeface="Cambria"/>
              <a:ea typeface="Cambria"/>
              <a:cs typeface="Cambria"/>
              <a:sym typeface="Cambria"/>
            </a:endParaRPr>
          </a:p>
        </p:txBody>
      </p:sp>
      <p:sp>
        <p:nvSpPr>
          <p:cNvPr id="1396" name="Google Shape;1396;p4"/>
          <p:cNvSpPr txBox="1"/>
          <p:nvPr/>
        </p:nvSpPr>
        <p:spPr>
          <a:xfrm>
            <a:off x="329450" y="685550"/>
            <a:ext cx="3559200" cy="863400"/>
          </a:xfrm>
          <a:prstGeom prst="rect">
            <a:avLst/>
          </a:prstGeom>
          <a:noFill/>
          <a:ln>
            <a:noFill/>
          </a:ln>
        </p:spPr>
        <p:txBody>
          <a:bodyPr spcFirstLastPara="1" wrap="square" lIns="91425" tIns="91425" rIns="91425" bIns="91425" anchor="t" anchorCtr="0">
            <a:spAutoFit/>
          </a:bodyPr>
          <a:lstStyle/>
          <a:p>
            <a:pPr marL="0" marR="0" lvl="0" indent="0" algn="l" rtl="0">
              <a:lnSpc>
                <a:spcPct val="107916"/>
              </a:lnSpc>
              <a:spcBef>
                <a:spcPts val="0"/>
              </a:spcBef>
              <a:spcAft>
                <a:spcPts val="0"/>
              </a:spcAft>
              <a:buClr>
                <a:schemeClr val="dk1"/>
              </a:buClr>
              <a:buSzPts val="1100"/>
              <a:buFont typeface="Arial"/>
              <a:buNone/>
            </a:pPr>
            <a:r>
              <a:rPr lang="en" sz="1800" b="1" i="0" u="none" strike="noStrike" cap="none">
                <a:solidFill>
                  <a:srgbClr val="0070C0"/>
                </a:solidFill>
                <a:latin typeface="Calibri"/>
                <a:ea typeface="Calibri"/>
                <a:cs typeface="Calibri"/>
                <a:sym typeface="Calibri"/>
              </a:rPr>
              <a:t>Contents</a:t>
            </a:r>
            <a:endParaRPr sz="1800" b="1" i="0" u="none" strike="noStrike" cap="none">
              <a:solidFill>
                <a:srgbClr val="0070C0"/>
              </a:solidFill>
              <a:latin typeface="Calibri"/>
              <a:ea typeface="Calibri"/>
              <a:cs typeface="Calibri"/>
              <a:sym typeface="Calibri"/>
            </a:endParaRPr>
          </a:p>
          <a:p>
            <a:pPr marL="0" marR="0" lvl="0" indent="0" algn="l" rtl="0">
              <a:lnSpc>
                <a:spcPct val="100000"/>
              </a:lnSpc>
              <a:spcBef>
                <a:spcPts val="800"/>
              </a:spcBef>
              <a:spcAft>
                <a:spcPts val="0"/>
              </a:spcAft>
              <a:buClr>
                <a:srgbClr val="000000"/>
              </a:buClr>
              <a:buSzPts val="1800"/>
              <a:buFont typeface="Arial"/>
              <a:buNone/>
            </a:pPr>
            <a:endParaRPr sz="1800" b="1" i="0" u="none" strike="noStrike" cap="none">
              <a:solidFill>
                <a:schemeClr val="dk1"/>
              </a:solidFill>
              <a:latin typeface="Quattrocento Sans"/>
              <a:ea typeface="Quattrocento Sans"/>
              <a:cs typeface="Quattrocento Sans"/>
              <a:sym typeface="Quattrocento Sans"/>
            </a:endParaRPr>
          </a:p>
        </p:txBody>
      </p:sp>
      <p:sp>
        <p:nvSpPr>
          <p:cNvPr id="1397" name="Google Shape;1397;p4"/>
          <p:cNvSpPr txBox="1"/>
          <p:nvPr/>
        </p:nvSpPr>
        <p:spPr>
          <a:xfrm>
            <a:off x="329450" y="1088775"/>
            <a:ext cx="8102400" cy="816600"/>
          </a:xfrm>
          <a:prstGeom prst="rect">
            <a:avLst/>
          </a:prstGeom>
          <a:noFill/>
          <a:ln>
            <a:noFill/>
          </a:ln>
        </p:spPr>
        <p:txBody>
          <a:bodyPr spcFirstLastPara="1" wrap="square" lIns="91425" tIns="91425" rIns="91425" bIns="91425" anchor="t" anchorCtr="0">
            <a:spAutoFit/>
          </a:bodyPr>
          <a:lstStyle/>
          <a:p>
            <a:pPr marL="0" marR="0" lvl="0" indent="0" algn="l" rtl="0">
              <a:lnSpc>
                <a:spcPct val="107916"/>
              </a:lnSpc>
              <a:spcBef>
                <a:spcPts val="0"/>
              </a:spcBef>
              <a:spcAft>
                <a:spcPts val="800"/>
              </a:spcAft>
              <a:buClr>
                <a:srgbClr val="000000"/>
              </a:buClr>
              <a:buSzPts val="1300"/>
              <a:buFont typeface="Arial"/>
              <a:buNone/>
            </a:pPr>
            <a:r>
              <a:rPr lang="en" sz="1300" b="0" i="0" u="none" strike="noStrike" cap="none">
                <a:solidFill>
                  <a:schemeClr val="dk1"/>
                </a:solidFill>
                <a:highlight>
                  <a:srgbClr val="FFFFFF"/>
                </a:highlight>
                <a:latin typeface="Calibri"/>
                <a:ea typeface="Calibri"/>
                <a:cs typeface="Calibri"/>
                <a:sym typeface="Calibri"/>
              </a:rPr>
              <a:t>A packaging specification is master data. The packaging specification defines all the necessary packing levels for a product for example to put away or transport the product. For a product, a packaging specification mainly describes in which quantities you can pack the product into which packaging materials.</a:t>
            </a:r>
            <a:endParaRPr sz="1300" b="0" i="0" u="none" strike="noStrike" cap="none">
              <a:solidFill>
                <a:srgbClr val="000000"/>
              </a:solidFill>
              <a:latin typeface="Calibri"/>
              <a:ea typeface="Calibri"/>
              <a:cs typeface="Calibri"/>
              <a:sym typeface="Calibri"/>
            </a:endParaRPr>
          </a:p>
        </p:txBody>
      </p:sp>
      <p:sp>
        <p:nvSpPr>
          <p:cNvPr id="1398" name="Google Shape;1398;p4"/>
          <p:cNvSpPr txBox="1"/>
          <p:nvPr/>
        </p:nvSpPr>
        <p:spPr>
          <a:xfrm>
            <a:off x="420000" y="1953975"/>
            <a:ext cx="4325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1400"/>
              </a:spcBef>
              <a:spcAft>
                <a:spcPts val="1400"/>
              </a:spcAft>
              <a:buClr>
                <a:schemeClr val="dk1"/>
              </a:buClr>
              <a:buSzPts val="1100"/>
              <a:buFont typeface="Arial"/>
              <a:buNone/>
            </a:pPr>
            <a:r>
              <a:rPr lang="en" sz="1400" b="1" i="0" u="none" strike="noStrike" cap="none">
                <a:solidFill>
                  <a:schemeClr val="dk1"/>
                </a:solidFill>
                <a:highlight>
                  <a:srgbClr val="FFFF00"/>
                </a:highlight>
                <a:latin typeface="Calibri"/>
                <a:ea typeface="Calibri"/>
                <a:cs typeface="Calibri"/>
                <a:sym typeface="Calibri"/>
              </a:rPr>
              <a:t>Use</a:t>
            </a:r>
            <a:endParaRPr sz="1400" b="0" i="0" u="none" strike="noStrike" cap="none">
              <a:solidFill>
                <a:srgbClr val="000000"/>
              </a:solidFill>
              <a:latin typeface="Quattrocento Sans"/>
              <a:ea typeface="Quattrocento Sans"/>
              <a:cs typeface="Quattrocento Sans"/>
              <a:sym typeface="Quattrocento Sans"/>
            </a:endParaRPr>
          </a:p>
        </p:txBody>
      </p:sp>
      <p:sp>
        <p:nvSpPr>
          <p:cNvPr id="1399" name="Google Shape;1399;p4"/>
          <p:cNvSpPr txBox="1"/>
          <p:nvPr/>
        </p:nvSpPr>
        <p:spPr>
          <a:xfrm>
            <a:off x="382025" y="2260375"/>
            <a:ext cx="8102400" cy="2052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1400"/>
              </a:spcBef>
              <a:spcAft>
                <a:spcPts val="0"/>
              </a:spcAft>
              <a:buClr>
                <a:srgbClr val="000000"/>
              </a:buClr>
              <a:buSzPts val="1200"/>
              <a:buFont typeface="Arial"/>
              <a:buNone/>
            </a:pPr>
            <a:r>
              <a:rPr lang="en" sz="1200" b="1" i="0" u="none" strike="noStrike" cap="none">
                <a:solidFill>
                  <a:schemeClr val="dk1"/>
                </a:solidFill>
                <a:highlight>
                  <a:srgbClr val="FFFFFF"/>
                </a:highlight>
                <a:latin typeface="Calibri"/>
                <a:ea typeface="Calibri"/>
                <a:cs typeface="Calibri"/>
                <a:sym typeface="Calibri"/>
              </a:rPr>
              <a:t>For automatic HU creation</a:t>
            </a:r>
            <a:endParaRPr sz="1200" b="0" i="0" u="none" strike="noStrike" cap="none">
              <a:solidFill>
                <a:schemeClr val="dk1"/>
              </a:solidFill>
              <a:highlight>
                <a:srgbClr val="FFFFFF"/>
              </a:highlight>
              <a:latin typeface="Calibri"/>
              <a:ea typeface="Calibri"/>
              <a:cs typeface="Calibri"/>
              <a:sym typeface="Calibri"/>
            </a:endParaRPr>
          </a:p>
          <a:p>
            <a:pPr marL="0" marR="0" lvl="0" indent="0" algn="l" rtl="0">
              <a:lnSpc>
                <a:spcPct val="100000"/>
              </a:lnSpc>
              <a:spcBef>
                <a:spcPts val="1400"/>
              </a:spcBef>
              <a:spcAft>
                <a:spcPts val="0"/>
              </a:spcAft>
              <a:buClr>
                <a:srgbClr val="000000"/>
              </a:buClr>
              <a:buSzPts val="1300"/>
              <a:buFont typeface="Arial"/>
              <a:buNone/>
            </a:pPr>
            <a:r>
              <a:rPr lang="en" sz="1300" b="0" i="0" u="none" strike="noStrike" cap="none">
                <a:solidFill>
                  <a:schemeClr val="dk1"/>
                </a:solidFill>
                <a:highlight>
                  <a:srgbClr val="FFFFFF"/>
                </a:highlight>
                <a:latin typeface="Calibri"/>
                <a:ea typeface="Calibri"/>
                <a:cs typeface="Calibri"/>
                <a:sym typeface="Calibri"/>
              </a:rPr>
              <a:t>In printed form, a packaging specification is a set of instructions for the employee in the warehouse. More specifically, the work steps that you enter in a packaging specification are intended as information for the employee. For example, give the employee exact instructions as to where to place the label on a box, or how a product should be stacked onto a pallet. The system can determine packaging specifications during various processes. Processes that determine packaging specifications use only specific attributes from the packaging specification.</a:t>
            </a:r>
            <a:endParaRPr sz="1300" b="0" i="0" u="none" strike="noStrike" cap="none">
              <a:solidFill>
                <a:schemeClr val="dk1"/>
              </a:solidFill>
              <a:highlight>
                <a:srgbClr val="FFFFFF"/>
              </a:highlight>
              <a:latin typeface="Calibri"/>
              <a:ea typeface="Calibri"/>
              <a:cs typeface="Calibri"/>
              <a:sym typeface="Calibri"/>
            </a:endParaRPr>
          </a:p>
          <a:p>
            <a:pPr marL="0" marR="0" lvl="0" indent="0" algn="l" rtl="0">
              <a:lnSpc>
                <a:spcPct val="100000"/>
              </a:lnSpc>
              <a:spcBef>
                <a:spcPts val="800"/>
              </a:spcBef>
              <a:spcAft>
                <a:spcPts val="800"/>
              </a:spcAft>
              <a:buClr>
                <a:srgbClr val="000000"/>
              </a:buClr>
              <a:buSzPts val="1300"/>
              <a:buFont typeface="Arial"/>
              <a:buNone/>
            </a:pPr>
            <a:r>
              <a:rPr lang="en" sz="1300" b="0" i="0" u="none" strike="noStrike" cap="none">
                <a:solidFill>
                  <a:schemeClr val="dk1"/>
                </a:solidFill>
                <a:highlight>
                  <a:srgbClr val="FFFFFF"/>
                </a:highlight>
                <a:latin typeface="Calibri"/>
                <a:ea typeface="Calibri"/>
                <a:cs typeface="Calibri"/>
                <a:sym typeface="Calibri"/>
              </a:rPr>
              <a:t>Maintain structure of packaging specifications starts with header, contents, Level type, element type, level set, define work step, and define packing material type. In order to understand structure of pack spec see below figure.</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03"/>
        <p:cNvGrpSpPr/>
        <p:nvPr/>
      </p:nvGrpSpPr>
      <p:grpSpPr>
        <a:xfrm>
          <a:off x="0" y="0"/>
          <a:ext cx="0" cy="0"/>
          <a:chOff x="0" y="0"/>
          <a:chExt cx="0" cy="0"/>
        </a:xfrm>
      </p:grpSpPr>
      <p:pic>
        <p:nvPicPr>
          <p:cNvPr id="1404" name="Google Shape;1404;p5"/>
          <p:cNvPicPr preferRelativeResize="0"/>
          <p:nvPr/>
        </p:nvPicPr>
        <p:blipFill rotWithShape="1">
          <a:blip r:embed="rId3">
            <a:alphaModFix/>
          </a:blip>
          <a:srcRect/>
          <a:stretch/>
        </p:blipFill>
        <p:spPr>
          <a:xfrm>
            <a:off x="340100" y="1071749"/>
            <a:ext cx="5943600" cy="3108675"/>
          </a:xfrm>
          <a:prstGeom prst="rect">
            <a:avLst/>
          </a:prstGeom>
          <a:noFill/>
          <a:ln>
            <a:noFill/>
          </a:ln>
        </p:spPr>
      </p:pic>
      <p:sp>
        <p:nvSpPr>
          <p:cNvPr id="1405" name="Google Shape;1405;p5"/>
          <p:cNvSpPr txBox="1"/>
          <p:nvPr/>
        </p:nvSpPr>
        <p:spPr>
          <a:xfrm>
            <a:off x="160925" y="375425"/>
            <a:ext cx="8251500" cy="585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800"/>
              </a:spcAft>
              <a:buClr>
                <a:srgbClr val="000000"/>
              </a:buClr>
              <a:buSzPts val="1300"/>
              <a:buFont typeface="Arial"/>
              <a:buNone/>
            </a:pPr>
            <a:r>
              <a:rPr lang="en" sz="1300" b="0" i="0" u="none" strike="noStrike" cap="none">
                <a:solidFill>
                  <a:schemeClr val="dk1"/>
                </a:solidFill>
                <a:highlight>
                  <a:srgbClr val="FFFFFF"/>
                </a:highlight>
                <a:latin typeface="Calibri"/>
                <a:ea typeface="Calibri"/>
                <a:cs typeface="Calibri"/>
                <a:sym typeface="Calibri"/>
              </a:rPr>
              <a:t>Maintain structure of packaging specifications starts with header, contents, Level type, element type, level set, define work step, and define packing material type. In order to understand structure of pack spec see below figure.</a:t>
            </a:r>
            <a:endParaRPr sz="1600" b="0"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09"/>
        <p:cNvGrpSpPr/>
        <p:nvPr/>
      </p:nvGrpSpPr>
      <p:grpSpPr>
        <a:xfrm>
          <a:off x="0" y="0"/>
          <a:ext cx="0" cy="0"/>
          <a:chOff x="0" y="0"/>
          <a:chExt cx="0" cy="0"/>
        </a:xfrm>
      </p:grpSpPr>
      <p:sp>
        <p:nvSpPr>
          <p:cNvPr id="1410" name="Google Shape;1410;p6"/>
          <p:cNvSpPr txBox="1"/>
          <p:nvPr/>
        </p:nvSpPr>
        <p:spPr>
          <a:xfrm>
            <a:off x="307850" y="717800"/>
            <a:ext cx="6276900" cy="393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1400"/>
              </a:spcBef>
              <a:spcAft>
                <a:spcPts val="0"/>
              </a:spcAft>
              <a:buClr>
                <a:srgbClr val="000000"/>
              </a:buClr>
              <a:buSzPts val="1250"/>
              <a:buFont typeface="Arial"/>
              <a:buNone/>
            </a:pPr>
            <a:r>
              <a:rPr lang="en" sz="1250" b="0" i="0" u="none" strike="noStrike" cap="none">
                <a:solidFill>
                  <a:schemeClr val="dk1"/>
                </a:solidFill>
                <a:latin typeface="Calibri"/>
                <a:ea typeface="Calibri"/>
                <a:cs typeface="Calibri"/>
                <a:sym typeface="Calibri"/>
              </a:rPr>
              <a:t>Header: Name: Pack Spec X</a:t>
            </a:r>
            <a:endParaRPr sz="1250" b="0" i="0" u="none" strike="noStrike" cap="none">
              <a:solidFill>
                <a:schemeClr val="dk1"/>
              </a:solidFill>
              <a:latin typeface="Calibri"/>
              <a:ea typeface="Calibri"/>
              <a:cs typeface="Calibri"/>
              <a:sym typeface="Calibri"/>
            </a:endParaRPr>
          </a:p>
          <a:p>
            <a:pPr marL="0" marR="0" lvl="0" indent="0" algn="l" rtl="0">
              <a:lnSpc>
                <a:spcPct val="100000"/>
              </a:lnSpc>
              <a:spcBef>
                <a:spcPts val="1400"/>
              </a:spcBef>
              <a:spcAft>
                <a:spcPts val="0"/>
              </a:spcAft>
              <a:buClr>
                <a:srgbClr val="000000"/>
              </a:buClr>
              <a:buSzPts val="1250"/>
              <a:buFont typeface="Arial"/>
              <a:buNone/>
            </a:pPr>
            <a:r>
              <a:rPr lang="en" sz="1250" b="0" i="0" u="none" strike="noStrike" cap="none">
                <a:solidFill>
                  <a:schemeClr val="dk1"/>
                </a:solidFill>
                <a:latin typeface="Calibri"/>
                <a:ea typeface="Calibri"/>
                <a:cs typeface="Calibri"/>
                <a:sym typeface="Calibri"/>
              </a:rPr>
              <a:t>Contents: product X, 1 each</a:t>
            </a:r>
            <a:endParaRPr sz="1250" b="0" i="0" u="none" strike="noStrike" cap="none">
              <a:solidFill>
                <a:schemeClr val="dk1"/>
              </a:solidFill>
              <a:latin typeface="Calibri"/>
              <a:ea typeface="Calibri"/>
              <a:cs typeface="Calibri"/>
              <a:sym typeface="Calibri"/>
            </a:endParaRPr>
          </a:p>
          <a:p>
            <a:pPr marL="0" marR="0" lvl="0" indent="0" algn="l" rtl="0">
              <a:lnSpc>
                <a:spcPct val="100000"/>
              </a:lnSpc>
              <a:spcBef>
                <a:spcPts val="1400"/>
              </a:spcBef>
              <a:spcAft>
                <a:spcPts val="0"/>
              </a:spcAft>
              <a:buClr>
                <a:srgbClr val="000000"/>
              </a:buClr>
              <a:buSzPts val="1250"/>
              <a:buFont typeface="Arial"/>
              <a:buNone/>
            </a:pPr>
            <a:r>
              <a:rPr lang="en" sz="1250" b="0" i="0" u="none" strike="noStrike" cap="none">
                <a:solidFill>
                  <a:schemeClr val="dk1"/>
                </a:solidFill>
                <a:latin typeface="Calibri"/>
                <a:ea typeface="Calibri"/>
                <a:cs typeface="Calibri"/>
                <a:sym typeface="Calibri"/>
              </a:rPr>
              <a:t>Level 1: Target quantity one, element group EG1</a:t>
            </a:r>
            <a:endParaRPr sz="1250" b="0" i="0" u="none" strike="noStrike" cap="none">
              <a:solidFill>
                <a:schemeClr val="dk1"/>
              </a:solidFill>
              <a:latin typeface="Calibri"/>
              <a:ea typeface="Calibri"/>
              <a:cs typeface="Calibri"/>
              <a:sym typeface="Calibri"/>
            </a:endParaRPr>
          </a:p>
          <a:p>
            <a:pPr marL="0" marR="0" lvl="0" indent="0" algn="l" rtl="0">
              <a:lnSpc>
                <a:spcPct val="100000"/>
              </a:lnSpc>
              <a:spcBef>
                <a:spcPts val="1400"/>
              </a:spcBef>
              <a:spcAft>
                <a:spcPts val="0"/>
              </a:spcAft>
              <a:buClr>
                <a:srgbClr val="000000"/>
              </a:buClr>
              <a:buSzPts val="1250"/>
              <a:buFont typeface="Arial"/>
              <a:buNone/>
            </a:pPr>
            <a:r>
              <a:rPr lang="en" sz="1250" b="0" i="0" u="none" strike="noStrike" cap="none">
                <a:solidFill>
                  <a:schemeClr val="dk1"/>
                </a:solidFill>
                <a:latin typeface="Calibri"/>
                <a:ea typeface="Calibri"/>
                <a:cs typeface="Calibri"/>
                <a:sym typeface="Calibri"/>
              </a:rPr>
              <a:t>Element group EG1:</a:t>
            </a:r>
            <a:endParaRPr sz="1250" b="0" i="0" u="none" strike="noStrike" cap="none">
              <a:solidFill>
                <a:schemeClr val="dk1"/>
              </a:solidFill>
              <a:latin typeface="Calibri"/>
              <a:ea typeface="Calibri"/>
              <a:cs typeface="Calibri"/>
              <a:sym typeface="Calibri"/>
            </a:endParaRPr>
          </a:p>
          <a:p>
            <a:pPr marL="457200" marR="0" lvl="0" indent="-307975" algn="l" rtl="0">
              <a:lnSpc>
                <a:spcPct val="100000"/>
              </a:lnSpc>
              <a:spcBef>
                <a:spcPts val="1400"/>
              </a:spcBef>
              <a:spcAft>
                <a:spcPts val="0"/>
              </a:spcAft>
              <a:buClr>
                <a:schemeClr val="dk1"/>
              </a:buClr>
              <a:buSzPts val="1250"/>
              <a:buFont typeface="Noto Sans Symbols"/>
              <a:buChar char="●"/>
            </a:pPr>
            <a:r>
              <a:rPr lang="en" sz="1250" b="0" i="0" u="none" strike="noStrike" cap="none">
                <a:solidFill>
                  <a:schemeClr val="dk1"/>
                </a:solidFill>
                <a:latin typeface="Calibri"/>
                <a:ea typeface="Calibri"/>
                <a:cs typeface="Calibri"/>
                <a:sym typeface="Calibri"/>
              </a:rPr>
              <a:t>Element E1: packaging material ‘Carton box’, work step ‘Place 1 Each upright in each box’</a:t>
            </a:r>
            <a:endParaRPr sz="1250" b="0" i="0" u="none" strike="noStrike" cap="none">
              <a:solidFill>
                <a:schemeClr val="dk1"/>
              </a:solidFill>
              <a:latin typeface="Calibri"/>
              <a:ea typeface="Calibri"/>
              <a:cs typeface="Calibri"/>
              <a:sym typeface="Calibri"/>
            </a:endParaRPr>
          </a:p>
          <a:p>
            <a:pPr marL="0" marR="0" lvl="0" indent="0" algn="l" rtl="0">
              <a:lnSpc>
                <a:spcPct val="100000"/>
              </a:lnSpc>
              <a:spcBef>
                <a:spcPts val="1400"/>
              </a:spcBef>
              <a:spcAft>
                <a:spcPts val="0"/>
              </a:spcAft>
              <a:buClr>
                <a:srgbClr val="000000"/>
              </a:buClr>
              <a:buSzPts val="1250"/>
              <a:buFont typeface="Arial"/>
              <a:buNone/>
            </a:pPr>
            <a:r>
              <a:rPr lang="en" sz="1250" b="0" i="0" u="none" strike="noStrike" cap="none">
                <a:solidFill>
                  <a:schemeClr val="dk1"/>
                </a:solidFill>
                <a:latin typeface="Calibri"/>
                <a:ea typeface="Calibri"/>
                <a:cs typeface="Calibri"/>
                <a:sym typeface="Calibri"/>
              </a:rPr>
              <a:t>Level 2: Target quantity 100, element group EG2</a:t>
            </a:r>
            <a:endParaRPr sz="1250" b="0" i="0" u="none" strike="noStrike" cap="none">
              <a:solidFill>
                <a:schemeClr val="dk1"/>
              </a:solidFill>
              <a:latin typeface="Calibri"/>
              <a:ea typeface="Calibri"/>
              <a:cs typeface="Calibri"/>
              <a:sym typeface="Calibri"/>
            </a:endParaRPr>
          </a:p>
          <a:p>
            <a:pPr marL="0" marR="0" lvl="0" indent="0" algn="l" rtl="0">
              <a:lnSpc>
                <a:spcPct val="100000"/>
              </a:lnSpc>
              <a:spcBef>
                <a:spcPts val="1400"/>
              </a:spcBef>
              <a:spcAft>
                <a:spcPts val="0"/>
              </a:spcAft>
              <a:buClr>
                <a:srgbClr val="000000"/>
              </a:buClr>
              <a:buSzPts val="1250"/>
              <a:buFont typeface="Arial"/>
              <a:buNone/>
            </a:pPr>
            <a:r>
              <a:rPr lang="en" sz="1250" b="0" i="0" u="none" strike="noStrike" cap="none">
                <a:solidFill>
                  <a:schemeClr val="dk1"/>
                </a:solidFill>
                <a:latin typeface="Calibri"/>
                <a:ea typeface="Calibri"/>
                <a:cs typeface="Calibri"/>
                <a:sym typeface="Calibri"/>
              </a:rPr>
              <a:t>Element group EG2:</a:t>
            </a:r>
            <a:endParaRPr sz="1250" b="0" i="0" u="none" strike="noStrike" cap="none">
              <a:solidFill>
                <a:schemeClr val="dk1"/>
              </a:solidFill>
              <a:latin typeface="Calibri"/>
              <a:ea typeface="Calibri"/>
              <a:cs typeface="Calibri"/>
              <a:sym typeface="Calibri"/>
            </a:endParaRPr>
          </a:p>
          <a:p>
            <a:pPr marL="457200" marR="0" lvl="0" indent="-307975" algn="l" rtl="0">
              <a:lnSpc>
                <a:spcPct val="100000"/>
              </a:lnSpc>
              <a:spcBef>
                <a:spcPts val="1400"/>
              </a:spcBef>
              <a:spcAft>
                <a:spcPts val="0"/>
              </a:spcAft>
              <a:buClr>
                <a:schemeClr val="dk1"/>
              </a:buClr>
              <a:buSzPts val="1250"/>
              <a:buFont typeface="Noto Sans Symbols"/>
              <a:buChar char="●"/>
            </a:pPr>
            <a:r>
              <a:rPr lang="en" sz="1250" b="0" i="0" u="none" strike="noStrike" cap="none">
                <a:solidFill>
                  <a:schemeClr val="dk1"/>
                </a:solidFill>
                <a:latin typeface="Calibri"/>
                <a:ea typeface="Calibri"/>
                <a:cs typeface="Calibri"/>
                <a:sym typeface="Calibri"/>
              </a:rPr>
              <a:t>Element E2: packaging material ‘Pallet’, work step ‘Place boxes layer by layer onto pallet’</a:t>
            </a:r>
            <a:endParaRPr sz="1250" b="0" i="0" u="none" strike="noStrike" cap="none">
              <a:solidFill>
                <a:schemeClr val="dk1"/>
              </a:solidFill>
              <a:latin typeface="Calibri"/>
              <a:ea typeface="Calibri"/>
              <a:cs typeface="Calibri"/>
              <a:sym typeface="Calibri"/>
            </a:endParaRPr>
          </a:p>
          <a:p>
            <a:pPr marL="0" marR="0" lvl="0" indent="0" algn="l" rtl="0">
              <a:lnSpc>
                <a:spcPct val="100000"/>
              </a:lnSpc>
              <a:spcBef>
                <a:spcPts val="1400"/>
              </a:spcBef>
              <a:spcAft>
                <a:spcPts val="1400"/>
              </a:spcAft>
              <a:buClr>
                <a:srgbClr val="000000"/>
              </a:buClr>
              <a:buSzPts val="1250"/>
              <a:buFont typeface="Arial"/>
              <a:buNone/>
            </a:pPr>
            <a:r>
              <a:rPr lang="en" sz="1250" b="0" i="0" u="none" strike="noStrike" cap="none">
                <a:solidFill>
                  <a:schemeClr val="dk1"/>
                </a:solidFill>
                <a:latin typeface="Calibri"/>
                <a:ea typeface="Calibri"/>
                <a:cs typeface="Calibri"/>
                <a:sym typeface="Calibri"/>
              </a:rPr>
              <a:t>Packaging specifications can be created, copied, activated and determined using condition technique</a:t>
            </a:r>
            <a:endParaRPr sz="1600" b="0" i="0" u="none" strike="noStrike" cap="none">
              <a:solidFill>
                <a:srgbClr val="000000"/>
              </a:solidFill>
              <a:latin typeface="Arial"/>
              <a:ea typeface="Arial"/>
              <a:cs typeface="Arial"/>
              <a:sym typeface="Arial"/>
            </a:endParaRPr>
          </a:p>
        </p:txBody>
      </p:sp>
      <p:sp>
        <p:nvSpPr>
          <p:cNvPr id="1411" name="Google Shape;1411;p6"/>
          <p:cNvSpPr txBox="1"/>
          <p:nvPr/>
        </p:nvSpPr>
        <p:spPr>
          <a:xfrm>
            <a:off x="235000" y="317600"/>
            <a:ext cx="54861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1400"/>
              </a:spcBef>
              <a:spcAft>
                <a:spcPts val="1400"/>
              </a:spcAft>
              <a:buClr>
                <a:srgbClr val="000000"/>
              </a:buClr>
              <a:buSzPts val="1500"/>
              <a:buFont typeface="Arial"/>
              <a:buNone/>
            </a:pPr>
            <a:r>
              <a:rPr lang="en" sz="1500" b="1" i="0" u="none" strike="noStrike" cap="none">
                <a:solidFill>
                  <a:srgbClr val="0070C0"/>
                </a:solidFill>
                <a:latin typeface="Calibri"/>
                <a:ea typeface="Calibri"/>
                <a:cs typeface="Calibri"/>
                <a:sym typeface="Calibri"/>
              </a:rPr>
              <a:t>Example for a packaging specification and its structure</a:t>
            </a:r>
            <a:endParaRPr sz="1500" b="0" i="0" u="none" strike="noStrike" cap="none">
              <a:solidFill>
                <a:srgbClr val="0070C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5"/>
        <p:cNvGrpSpPr/>
        <p:nvPr/>
      </p:nvGrpSpPr>
      <p:grpSpPr>
        <a:xfrm>
          <a:off x="0" y="0"/>
          <a:ext cx="0" cy="0"/>
          <a:chOff x="0" y="0"/>
          <a:chExt cx="0" cy="0"/>
        </a:xfrm>
      </p:grpSpPr>
      <p:sp>
        <p:nvSpPr>
          <p:cNvPr id="1416" name="Google Shape;1416;p7"/>
          <p:cNvSpPr txBox="1"/>
          <p:nvPr/>
        </p:nvSpPr>
        <p:spPr>
          <a:xfrm>
            <a:off x="329525" y="115675"/>
            <a:ext cx="3559200" cy="927300"/>
          </a:xfrm>
          <a:prstGeom prst="rect">
            <a:avLst/>
          </a:prstGeom>
          <a:noFill/>
          <a:ln>
            <a:noFill/>
          </a:ln>
        </p:spPr>
        <p:txBody>
          <a:bodyPr spcFirstLastPara="1" wrap="square" lIns="91425" tIns="91425" rIns="91425" bIns="91425" anchor="t" anchorCtr="0">
            <a:spAutoFit/>
          </a:bodyPr>
          <a:lstStyle/>
          <a:p>
            <a:pPr marL="0" marR="0" lvl="0" indent="0" algn="l" rtl="0">
              <a:lnSpc>
                <a:spcPct val="107916"/>
              </a:lnSpc>
              <a:spcBef>
                <a:spcPts val="0"/>
              </a:spcBef>
              <a:spcAft>
                <a:spcPts val="0"/>
              </a:spcAft>
              <a:buClr>
                <a:schemeClr val="dk1"/>
              </a:buClr>
              <a:buSzPts val="1100"/>
              <a:buFont typeface="Arial"/>
              <a:buNone/>
            </a:pPr>
            <a:r>
              <a:rPr lang="en" sz="2000" b="1" i="0" u="sng" strike="noStrike" cap="none">
                <a:solidFill>
                  <a:schemeClr val="lt1"/>
                </a:solidFill>
                <a:latin typeface="Calibri"/>
                <a:ea typeface="Calibri"/>
                <a:cs typeface="Calibri"/>
                <a:sym typeface="Calibri"/>
              </a:rPr>
              <a:t>Contents</a:t>
            </a:r>
            <a:endParaRPr sz="2000" b="1" i="0" u="sng"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rgbClr val="000000"/>
              </a:buClr>
              <a:buSzPts val="2000"/>
              <a:buFont typeface="Arial"/>
              <a:buNone/>
            </a:pPr>
            <a:endParaRPr sz="2000" b="1" i="0" u="sng" strike="noStrike" cap="none">
              <a:solidFill>
                <a:schemeClr val="lt1"/>
              </a:solidFill>
              <a:latin typeface="Quattrocento Sans"/>
              <a:ea typeface="Quattrocento Sans"/>
              <a:cs typeface="Quattrocento Sans"/>
              <a:sym typeface="Quattrocento Sans"/>
            </a:endParaRPr>
          </a:p>
        </p:txBody>
      </p:sp>
      <p:sp>
        <p:nvSpPr>
          <p:cNvPr id="1417" name="Google Shape;1417;p7"/>
          <p:cNvSpPr txBox="1"/>
          <p:nvPr/>
        </p:nvSpPr>
        <p:spPr>
          <a:xfrm>
            <a:off x="329525" y="673925"/>
            <a:ext cx="7681500" cy="146190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1400"/>
              </a:spcBef>
              <a:spcAft>
                <a:spcPts val="0"/>
              </a:spcAft>
              <a:buClr>
                <a:srgbClr val="000000"/>
              </a:buClr>
              <a:buSzPts val="1600"/>
              <a:buFont typeface="Arial"/>
              <a:buNone/>
            </a:pPr>
            <a:r>
              <a:rPr lang="en" sz="1600" b="1" i="0" u="none" strike="noStrike" cap="none">
                <a:solidFill>
                  <a:schemeClr val="lt1"/>
                </a:solidFill>
                <a:latin typeface="Calibri"/>
                <a:ea typeface="Calibri"/>
                <a:cs typeface="Calibri"/>
                <a:sym typeface="Calibri"/>
              </a:rPr>
              <a:t>Assign Packaging Material Type To Element Type</a:t>
            </a:r>
            <a:endParaRPr lang="en-US" sz="1600" b="1" i="0" u="none" strike="noStrike" cap="none">
              <a:solidFill>
                <a:schemeClr val="lt1"/>
              </a:solidFill>
              <a:latin typeface="Calibri"/>
              <a:ea typeface="Calibri"/>
              <a:cs typeface="Calibri"/>
            </a:endParaRPr>
          </a:p>
          <a:p>
            <a:pPr marL="0" marR="0" lvl="0" indent="0" algn="l" rtl="0">
              <a:lnSpc>
                <a:spcPct val="100000"/>
              </a:lnSpc>
              <a:spcBef>
                <a:spcPts val="1400"/>
              </a:spcBef>
              <a:spcAft>
                <a:spcPts val="0"/>
              </a:spcAft>
              <a:buClr>
                <a:srgbClr val="000000"/>
              </a:buClr>
              <a:buSzPts val="1600"/>
              <a:buFont typeface="Arial"/>
              <a:buNone/>
            </a:pPr>
            <a:r>
              <a:rPr lang="en" sz="1600" b="1" i="0" u="none" strike="noStrike" cap="none" dirty="0">
                <a:solidFill>
                  <a:schemeClr val="lt1"/>
                </a:solidFill>
                <a:latin typeface="Calibri"/>
                <a:ea typeface="Calibri"/>
                <a:cs typeface="Calibri"/>
                <a:sym typeface="Calibri"/>
              </a:rPr>
              <a:t>Define Packaging Specification Group</a:t>
            </a:r>
            <a:endParaRPr sz="1600" b="1" i="0" u="none" strike="noStrike" cap="none" dirty="0">
              <a:solidFill>
                <a:schemeClr val="lt1"/>
              </a:solidFill>
              <a:latin typeface="Calibri"/>
              <a:ea typeface="Calibri"/>
              <a:cs typeface="Calibri"/>
              <a:sym typeface="Calibri"/>
            </a:endParaRPr>
          </a:p>
          <a:p>
            <a:pPr marL="0" marR="0" lvl="0" indent="0" algn="l" rtl="0">
              <a:lnSpc>
                <a:spcPct val="100000"/>
              </a:lnSpc>
              <a:spcBef>
                <a:spcPts val="1400"/>
              </a:spcBef>
              <a:spcAft>
                <a:spcPts val="0"/>
              </a:spcAft>
              <a:buClr>
                <a:srgbClr val="000000"/>
              </a:buClr>
              <a:buSzPts val="1600"/>
              <a:buFont typeface="Arial"/>
              <a:buNone/>
            </a:pPr>
            <a:r>
              <a:rPr lang="en" sz="1600" b="1" i="0" u="none" strike="noStrike" cap="none" dirty="0">
                <a:solidFill>
                  <a:schemeClr val="lt1"/>
                </a:solidFill>
                <a:latin typeface="Calibri"/>
                <a:ea typeface="Calibri"/>
                <a:cs typeface="Calibri"/>
                <a:sym typeface="Calibri"/>
              </a:rPr>
              <a:t>Maintain The Master Data By /</a:t>
            </a:r>
            <a:r>
              <a:rPr lang="en" sz="1600" b="1" i="0" u="none" strike="noStrike" cap="none" dirty="0" err="1">
                <a:solidFill>
                  <a:schemeClr val="lt1"/>
                </a:solidFill>
                <a:latin typeface="Calibri"/>
                <a:ea typeface="Calibri"/>
                <a:cs typeface="Calibri"/>
                <a:sym typeface="Calibri"/>
              </a:rPr>
              <a:t>Scwm</a:t>
            </a:r>
            <a:r>
              <a:rPr lang="en" sz="1600" b="1" i="0" u="none" strike="noStrike" cap="none" dirty="0">
                <a:solidFill>
                  <a:schemeClr val="lt1"/>
                </a:solidFill>
                <a:latin typeface="Calibri"/>
                <a:ea typeface="Calibri"/>
                <a:cs typeface="Calibri"/>
                <a:sym typeface="Calibri"/>
              </a:rPr>
              <a:t>/</a:t>
            </a:r>
            <a:r>
              <a:rPr lang="en" sz="1600" b="1" i="0" u="none" strike="noStrike" cap="none" dirty="0" err="1">
                <a:solidFill>
                  <a:schemeClr val="lt1"/>
                </a:solidFill>
                <a:latin typeface="Calibri"/>
                <a:ea typeface="Calibri"/>
                <a:cs typeface="Calibri"/>
                <a:sym typeface="Calibri"/>
              </a:rPr>
              <a:t>Packspec</a:t>
            </a:r>
            <a:endParaRPr sz="1600" b="1" i="0" u="none" strike="noStrike" cap="none" dirty="0" err="1">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8"/>
        <p:cNvGrpSpPr/>
        <p:nvPr/>
      </p:nvGrpSpPr>
      <p:grpSpPr>
        <a:xfrm>
          <a:off x="0" y="0"/>
          <a:ext cx="0" cy="0"/>
          <a:chOff x="0" y="0"/>
          <a:chExt cx="0" cy="0"/>
        </a:xfrm>
      </p:grpSpPr>
      <p:sp>
        <p:nvSpPr>
          <p:cNvPr id="1469" name="Google Shape;1469;p13"/>
          <p:cNvSpPr txBox="1"/>
          <p:nvPr/>
        </p:nvSpPr>
        <p:spPr>
          <a:xfrm>
            <a:off x="82084" y="4733926"/>
            <a:ext cx="2895600" cy="2739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chemeClr val="dk1"/>
                </a:solidFill>
                <a:latin typeface="Quattrocento Sans"/>
                <a:ea typeface="Quattrocento Sans"/>
                <a:cs typeface="Quattrocento Sans"/>
                <a:sym typeface="Quattrocento Sans"/>
              </a:rPr>
              <a:t>www.anubhavtrainings.com</a:t>
            </a:r>
            <a:endParaRPr sz="1200" b="1" i="0" u="none" strike="noStrike" cap="none">
              <a:solidFill>
                <a:schemeClr val="dk1"/>
              </a:solidFill>
              <a:latin typeface="Quattrocento Sans"/>
              <a:ea typeface="Quattrocento Sans"/>
              <a:cs typeface="Quattrocento Sans"/>
              <a:sym typeface="Quattrocento Sans"/>
            </a:endParaRPr>
          </a:p>
        </p:txBody>
      </p:sp>
      <p:sp>
        <p:nvSpPr>
          <p:cNvPr id="1470" name="Google Shape;1470;p13"/>
          <p:cNvSpPr txBox="1"/>
          <p:nvPr/>
        </p:nvSpPr>
        <p:spPr>
          <a:xfrm>
            <a:off x="182400" y="268325"/>
            <a:ext cx="68304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7916"/>
              </a:lnSpc>
              <a:spcBef>
                <a:spcPts val="0"/>
              </a:spcBef>
              <a:spcAft>
                <a:spcPts val="800"/>
              </a:spcAft>
              <a:buClr>
                <a:srgbClr val="000000"/>
              </a:buClr>
              <a:buSzPts val="1800"/>
              <a:buFont typeface="Arial"/>
              <a:buNone/>
            </a:pPr>
            <a:r>
              <a:rPr lang="en" sz="1800" b="1" i="0" u="none" strike="noStrike" cap="none">
                <a:solidFill>
                  <a:srgbClr val="0070C0"/>
                </a:solidFill>
                <a:latin typeface="Calibri"/>
                <a:ea typeface="Calibri"/>
                <a:cs typeface="Calibri"/>
                <a:sym typeface="Calibri"/>
              </a:rPr>
              <a:t>ASSIGN PACKAGING MATERIAL TYPE TO ELEMENT TYPE</a:t>
            </a:r>
            <a:endParaRPr sz="1800" b="1" i="0" u="none" strike="noStrike" cap="none">
              <a:solidFill>
                <a:srgbClr val="0070C0"/>
              </a:solidFill>
              <a:latin typeface="Calibri"/>
              <a:ea typeface="Calibri"/>
              <a:cs typeface="Calibri"/>
              <a:sym typeface="Calibri"/>
            </a:endParaRPr>
          </a:p>
        </p:txBody>
      </p:sp>
      <p:pic>
        <p:nvPicPr>
          <p:cNvPr id="1471" name="Google Shape;1471;p13"/>
          <p:cNvPicPr preferRelativeResize="0"/>
          <p:nvPr/>
        </p:nvPicPr>
        <p:blipFill rotWithShape="1">
          <a:blip r:embed="rId3">
            <a:alphaModFix/>
          </a:blip>
          <a:srcRect/>
          <a:stretch/>
        </p:blipFill>
        <p:spPr>
          <a:xfrm>
            <a:off x="292350" y="882425"/>
            <a:ext cx="6830401" cy="30727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range Red">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21</Slides>
  <Notes>21</Notes>
  <HiddenSlides>0</HiddenSlide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Office Theme</vt:lpstr>
      <vt:lpstr>Simple Light</vt:lpstr>
      <vt:lpstr>SAP EWM  EXTENDED WAREHOUSE MANAGEMENT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EWM  EXTENDED WAREHOUSE MANAGEMENT TRAINING</dc:title>
  <cp:revision>17</cp:revision>
  <dcterms:modified xsi:type="dcterms:W3CDTF">2023-08-06T06:02:45Z</dcterms:modified>
</cp:coreProperties>
</file>