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Corben"/>
      <p:regular r:id="rId41"/>
      <p:bold r:id="rId42"/>
    </p:embeddedFont>
    <p:embeddedFont>
      <p:font typeface="Quattrocento Sans"/>
      <p:regular r:id="rId43"/>
      <p:bold r:id="rId44"/>
      <p:italic r:id="rId45"/>
      <p:boldItalic r:id="rId46"/>
    </p:embeddedFont>
    <p:embeddedFont>
      <p:font typeface="Arial Black"/>
      <p:regular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2" roundtripDataSignature="AMtx7mihLcQjBDzR9Djux0o/Itkm3Avv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Corben-bold.fntdata"/><Relationship Id="rId41" Type="http://schemas.openxmlformats.org/officeDocument/2006/relationships/font" Target="fonts/Corben-regular.fntdata"/><Relationship Id="rId44" Type="http://schemas.openxmlformats.org/officeDocument/2006/relationships/font" Target="fonts/QuattrocentoSans-bold.fntdata"/><Relationship Id="rId43" Type="http://schemas.openxmlformats.org/officeDocument/2006/relationships/font" Target="fonts/QuattrocentoSans-regular.fntdata"/><Relationship Id="rId46" Type="http://schemas.openxmlformats.org/officeDocument/2006/relationships/font" Target="fonts/QuattrocentoSans-boldItalic.fntdata"/><Relationship Id="rId45" Type="http://schemas.openxmlformats.org/officeDocument/2006/relationships/font" Target="fonts/Quattrocento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ArialBlack-regular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3" name="Google Shape;1343;p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5" name="Google Shape;1435;p1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2" name="Google Shape;14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8" name="Google Shape;14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6" name="Google Shape;14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3" name="Google Shape;14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1" name="Google Shape;1471;p1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0" name="Google Shape;1480;p1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9" name="Google Shape;14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7" name="Google Shape;1497;p18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5" name="Google Shape;1505;p19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0" name="Google Shape;13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https://unsplash.com/photos/uXB-7la5vqA</a:t>
            </a:r>
            <a:endParaRPr/>
          </a:p>
        </p:txBody>
      </p:sp>
      <p:sp>
        <p:nvSpPr>
          <p:cNvPr id="1351" name="Google Shape;135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4" name="Google Shape;1514;p2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1" name="Google Shape;1521;p2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8" name="Google Shape;1528;p2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5" name="Google Shape;1535;p2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2" name="Google Shape;1542;p24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9" name="Google Shape;1549;p2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7" name="Google Shape;1557;p26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5" name="Google Shape;1565;p2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4" name="Google Shape;15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5" name="Google Shape;1575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5" name="Google Shape;1585;p29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0" name="Google Shape;13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1" name="Google Shape;136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1" name="Google Shape;1591;p3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7" name="Google Shape;1597;p3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8" name="Google Shape;1608;p3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7" name="Google Shape;1617;p33:notes"/>
          <p:cNvSpPr/>
          <p:nvPr>
            <p:ph idx="2" type="sldImg"/>
          </p:nvPr>
        </p:nvSpPr>
        <p:spPr>
          <a:xfrm>
            <a:off x="685085" y="1143000"/>
            <a:ext cx="5487829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1" name="Google Shape;1641;p3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7" name="Google Shape;13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8" name="Google Shape;138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1" name="Google Shape;14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9" name="Google Shape;1409;p6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6" name="Google Shape;1416;p7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3" name="Google Shape;14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8" name="Google Shape;1428;p9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 txBox="1"/>
          <p:nvPr>
            <p:ph type="ctrTitle"/>
          </p:nvPr>
        </p:nvSpPr>
        <p:spPr>
          <a:xfrm>
            <a:off x="4085819" y="519522"/>
            <a:ext cx="4209528" cy="2058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" type="subTitle"/>
          </p:nvPr>
        </p:nvSpPr>
        <p:spPr>
          <a:xfrm>
            <a:off x="4068218" y="2578106"/>
            <a:ext cx="4229910" cy="5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3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" name="Google Shape;18;p36"/>
          <p:cNvGrpSpPr/>
          <p:nvPr/>
        </p:nvGrpSpPr>
        <p:grpSpPr>
          <a:xfrm>
            <a:off x="88334" y="0"/>
            <a:ext cx="3088831" cy="5001210"/>
            <a:chOff x="117748" y="1"/>
            <a:chExt cx="3527025" cy="6668280"/>
          </a:xfrm>
        </p:grpSpPr>
        <p:sp>
          <p:nvSpPr>
            <p:cNvPr id="19" name="Google Shape;19;p36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36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36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36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36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36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36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36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27;p36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36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p36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30;p36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31;p36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32;p36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33;p36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34;p36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35;p36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36;p36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Google Shape;37;p36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Google Shape;38;p36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" name="Google Shape;39;p36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" name="Google Shape;40;p36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1;p36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2;p36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36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4;p36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" name="Google Shape;45;p36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" name="Google Shape;46;p36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36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" name="Google Shape;48;p36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49;p36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" name="Google Shape;50;p36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" name="Google Shape;51;p36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2;p36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" name="Google Shape;53;p36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36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36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36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36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58;p36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59;p36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" name="Google Shape;60;p36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61;p36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" name="Google Shape;62;p36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36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" name="Google Shape;64;p36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36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36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36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36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36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36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36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36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36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36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36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36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36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36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36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36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36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36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36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36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36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36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36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36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36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36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36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36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36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36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36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36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36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36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36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36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36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36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36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36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36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36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36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36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36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36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36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36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36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36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36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36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36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36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36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36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36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36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36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36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36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36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36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36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36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36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36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36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36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36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36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36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36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36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36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36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36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36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36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36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36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36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36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36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36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36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36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36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36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36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36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36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36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36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36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36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36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36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36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36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36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36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36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36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36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36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36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36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36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36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36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36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36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36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36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36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36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36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36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36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36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36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36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36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36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36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36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36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36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36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36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36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36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36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36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36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36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36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36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36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36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36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36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36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36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36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36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36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36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36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36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36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36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36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36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36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36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36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36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36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36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36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36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36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36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36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36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36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36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36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36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36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36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36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36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36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36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36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36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36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36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36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36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36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36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36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36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36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36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36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36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36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36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36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36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36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36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36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36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36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36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36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36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36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36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36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36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36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36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36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36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36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36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36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36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36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36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36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36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36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36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36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36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36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36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36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36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36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36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36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4" name="Google Shape;304;p36"/>
          <p:cNvSpPr txBox="1"/>
          <p:nvPr>
            <p:ph idx="10" type="dt"/>
          </p:nvPr>
        </p:nvSpPr>
        <p:spPr>
          <a:xfrm>
            <a:off x="6636350" y="423554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_">
  <p:cSld name="1_1_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5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3" name="Google Shape;663;p45"/>
          <p:cNvSpPr txBox="1"/>
          <p:nvPr>
            <p:ph idx="11" type="ftr"/>
          </p:nvPr>
        </p:nvSpPr>
        <p:spPr>
          <a:xfrm>
            <a:off x="196374" y="46659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">
  <p:cSld name="2_Full Image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6"/>
          <p:cNvSpPr/>
          <p:nvPr>
            <p:ph idx="2" type="pic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7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8" name="Google Shape;668;p47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9" name="Google Shape;669;p47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0" name="Google Shape;670;p4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1" name="Google Shape;671;p4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2" name="Google Shape;67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1352550"/>
            <a:ext cx="40386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2" y="1341835"/>
            <a:ext cx="4038600" cy="30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le">
  <p:cSld name="Title Sile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6" name="Google Shape;676;p48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7" name="Google Shape;677;p48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8" name="Google Shape;678;p48"/>
          <p:cNvSpPr txBox="1"/>
          <p:nvPr>
            <p:ph type="title"/>
          </p:nvPr>
        </p:nvSpPr>
        <p:spPr>
          <a:xfrm>
            <a:off x="457200" y="303498"/>
            <a:ext cx="8229600" cy="435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9" name="Google Shape;679;p48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9"/>
          <p:cNvSpPr/>
          <p:nvPr/>
        </p:nvSpPr>
        <p:spPr>
          <a:xfrm>
            <a:off x="7218983" y="702879"/>
            <a:ext cx="1925017" cy="44406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2" name="Google Shape;682;p49"/>
          <p:cNvSpPr/>
          <p:nvPr/>
        </p:nvSpPr>
        <p:spPr>
          <a:xfrm>
            <a:off x="7142564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3" name="Google Shape;683;p49"/>
          <p:cNvSpPr/>
          <p:nvPr/>
        </p:nvSpPr>
        <p:spPr>
          <a:xfrm>
            <a:off x="729439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4" name="Google Shape;684;p49"/>
          <p:cNvSpPr/>
          <p:nvPr/>
        </p:nvSpPr>
        <p:spPr>
          <a:xfrm>
            <a:off x="763715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5" name="Google Shape;685;p49"/>
          <p:cNvSpPr/>
          <p:nvPr/>
        </p:nvSpPr>
        <p:spPr>
          <a:xfrm>
            <a:off x="797991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6" name="Google Shape;686;p49"/>
          <p:cNvSpPr/>
          <p:nvPr/>
        </p:nvSpPr>
        <p:spPr>
          <a:xfrm>
            <a:off x="832267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49"/>
          <p:cNvSpPr/>
          <p:nvPr/>
        </p:nvSpPr>
        <p:spPr>
          <a:xfrm>
            <a:off x="866543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49"/>
          <p:cNvSpPr/>
          <p:nvPr/>
        </p:nvSpPr>
        <p:spPr>
          <a:xfrm>
            <a:off x="9008201" y="252400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883281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0" name="Google Shape;690;p49"/>
          <p:cNvSpPr/>
          <p:nvPr/>
        </p:nvSpPr>
        <p:spPr>
          <a:xfrm>
            <a:off x="849005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8147290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2" name="Google Shape;692;p49"/>
          <p:cNvSpPr/>
          <p:nvPr/>
        </p:nvSpPr>
        <p:spPr>
          <a:xfrm>
            <a:off x="780453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7461769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729439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763715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797991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832267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866543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9008201" y="285867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0" name="Google Shape;700;p49"/>
          <p:cNvSpPr/>
          <p:nvPr/>
        </p:nvSpPr>
        <p:spPr>
          <a:xfrm>
            <a:off x="883281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49"/>
          <p:cNvSpPr/>
          <p:nvPr/>
        </p:nvSpPr>
        <p:spPr>
          <a:xfrm>
            <a:off x="849005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2" name="Google Shape;702;p49"/>
          <p:cNvSpPr/>
          <p:nvPr/>
        </p:nvSpPr>
        <p:spPr>
          <a:xfrm>
            <a:off x="8147290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3" name="Google Shape;703;p49"/>
          <p:cNvSpPr/>
          <p:nvPr/>
        </p:nvSpPr>
        <p:spPr>
          <a:xfrm>
            <a:off x="780453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49"/>
          <p:cNvSpPr/>
          <p:nvPr/>
        </p:nvSpPr>
        <p:spPr>
          <a:xfrm>
            <a:off x="7461769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5" name="Google Shape;705;p49"/>
          <p:cNvSpPr/>
          <p:nvPr/>
        </p:nvSpPr>
        <p:spPr>
          <a:xfrm>
            <a:off x="729439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6" name="Google Shape;706;p49"/>
          <p:cNvSpPr/>
          <p:nvPr/>
        </p:nvSpPr>
        <p:spPr>
          <a:xfrm>
            <a:off x="763715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7" name="Google Shape;707;p49"/>
          <p:cNvSpPr/>
          <p:nvPr/>
        </p:nvSpPr>
        <p:spPr>
          <a:xfrm>
            <a:off x="797991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8" name="Google Shape;708;p49"/>
          <p:cNvSpPr/>
          <p:nvPr/>
        </p:nvSpPr>
        <p:spPr>
          <a:xfrm>
            <a:off x="832267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9" name="Google Shape;709;p49"/>
          <p:cNvSpPr/>
          <p:nvPr/>
        </p:nvSpPr>
        <p:spPr>
          <a:xfrm>
            <a:off x="866543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0" name="Google Shape;710;p49"/>
          <p:cNvSpPr/>
          <p:nvPr/>
        </p:nvSpPr>
        <p:spPr>
          <a:xfrm>
            <a:off x="9008201" y="319334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1" name="Google Shape;711;p49"/>
          <p:cNvSpPr/>
          <p:nvPr/>
        </p:nvSpPr>
        <p:spPr>
          <a:xfrm>
            <a:off x="883281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2" name="Google Shape;712;p49"/>
          <p:cNvSpPr/>
          <p:nvPr/>
        </p:nvSpPr>
        <p:spPr>
          <a:xfrm>
            <a:off x="849005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3" name="Google Shape;713;p49"/>
          <p:cNvSpPr/>
          <p:nvPr/>
        </p:nvSpPr>
        <p:spPr>
          <a:xfrm>
            <a:off x="8147290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49"/>
          <p:cNvSpPr/>
          <p:nvPr/>
        </p:nvSpPr>
        <p:spPr>
          <a:xfrm>
            <a:off x="780453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5" name="Google Shape;715;p49"/>
          <p:cNvSpPr/>
          <p:nvPr/>
        </p:nvSpPr>
        <p:spPr>
          <a:xfrm>
            <a:off x="7461769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6" name="Google Shape;716;p49"/>
          <p:cNvSpPr/>
          <p:nvPr/>
        </p:nvSpPr>
        <p:spPr>
          <a:xfrm>
            <a:off x="729439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7" name="Google Shape;717;p49"/>
          <p:cNvSpPr/>
          <p:nvPr/>
        </p:nvSpPr>
        <p:spPr>
          <a:xfrm>
            <a:off x="763715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49"/>
          <p:cNvSpPr/>
          <p:nvPr/>
        </p:nvSpPr>
        <p:spPr>
          <a:xfrm>
            <a:off x="797991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49"/>
          <p:cNvSpPr/>
          <p:nvPr/>
        </p:nvSpPr>
        <p:spPr>
          <a:xfrm>
            <a:off x="832267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49"/>
          <p:cNvSpPr/>
          <p:nvPr/>
        </p:nvSpPr>
        <p:spPr>
          <a:xfrm>
            <a:off x="866543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49"/>
          <p:cNvSpPr/>
          <p:nvPr/>
        </p:nvSpPr>
        <p:spPr>
          <a:xfrm>
            <a:off x="9008201" y="352801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49"/>
          <p:cNvSpPr/>
          <p:nvPr/>
        </p:nvSpPr>
        <p:spPr>
          <a:xfrm>
            <a:off x="883281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49"/>
          <p:cNvSpPr/>
          <p:nvPr/>
        </p:nvSpPr>
        <p:spPr>
          <a:xfrm>
            <a:off x="849005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49"/>
          <p:cNvSpPr/>
          <p:nvPr/>
        </p:nvSpPr>
        <p:spPr>
          <a:xfrm>
            <a:off x="8147290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49"/>
          <p:cNvSpPr/>
          <p:nvPr/>
        </p:nvSpPr>
        <p:spPr>
          <a:xfrm>
            <a:off x="780453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49"/>
          <p:cNvSpPr/>
          <p:nvPr/>
        </p:nvSpPr>
        <p:spPr>
          <a:xfrm>
            <a:off x="7461769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49"/>
          <p:cNvSpPr/>
          <p:nvPr/>
        </p:nvSpPr>
        <p:spPr>
          <a:xfrm>
            <a:off x="729439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49"/>
          <p:cNvSpPr/>
          <p:nvPr/>
        </p:nvSpPr>
        <p:spPr>
          <a:xfrm>
            <a:off x="763715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49"/>
          <p:cNvSpPr/>
          <p:nvPr/>
        </p:nvSpPr>
        <p:spPr>
          <a:xfrm>
            <a:off x="797991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49"/>
          <p:cNvSpPr/>
          <p:nvPr/>
        </p:nvSpPr>
        <p:spPr>
          <a:xfrm>
            <a:off x="832267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49"/>
          <p:cNvSpPr/>
          <p:nvPr/>
        </p:nvSpPr>
        <p:spPr>
          <a:xfrm>
            <a:off x="866543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49"/>
          <p:cNvSpPr/>
          <p:nvPr/>
        </p:nvSpPr>
        <p:spPr>
          <a:xfrm>
            <a:off x="9008201" y="386268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49"/>
          <p:cNvSpPr/>
          <p:nvPr/>
        </p:nvSpPr>
        <p:spPr>
          <a:xfrm>
            <a:off x="883281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49"/>
          <p:cNvSpPr/>
          <p:nvPr/>
        </p:nvSpPr>
        <p:spPr>
          <a:xfrm>
            <a:off x="849005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49"/>
          <p:cNvSpPr/>
          <p:nvPr/>
        </p:nvSpPr>
        <p:spPr>
          <a:xfrm>
            <a:off x="8147290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9"/>
          <p:cNvSpPr/>
          <p:nvPr/>
        </p:nvSpPr>
        <p:spPr>
          <a:xfrm>
            <a:off x="780453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49"/>
          <p:cNvSpPr/>
          <p:nvPr/>
        </p:nvSpPr>
        <p:spPr>
          <a:xfrm>
            <a:off x="7461769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49"/>
          <p:cNvSpPr/>
          <p:nvPr/>
        </p:nvSpPr>
        <p:spPr>
          <a:xfrm>
            <a:off x="729439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49"/>
          <p:cNvSpPr/>
          <p:nvPr/>
        </p:nvSpPr>
        <p:spPr>
          <a:xfrm>
            <a:off x="763715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49"/>
          <p:cNvSpPr/>
          <p:nvPr/>
        </p:nvSpPr>
        <p:spPr>
          <a:xfrm>
            <a:off x="797991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49"/>
          <p:cNvSpPr/>
          <p:nvPr/>
        </p:nvSpPr>
        <p:spPr>
          <a:xfrm>
            <a:off x="832267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49"/>
          <p:cNvSpPr/>
          <p:nvPr/>
        </p:nvSpPr>
        <p:spPr>
          <a:xfrm>
            <a:off x="866543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49"/>
          <p:cNvSpPr/>
          <p:nvPr/>
        </p:nvSpPr>
        <p:spPr>
          <a:xfrm>
            <a:off x="9008201" y="4197424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49"/>
          <p:cNvSpPr/>
          <p:nvPr/>
        </p:nvSpPr>
        <p:spPr>
          <a:xfrm>
            <a:off x="883281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49"/>
          <p:cNvSpPr/>
          <p:nvPr/>
        </p:nvSpPr>
        <p:spPr>
          <a:xfrm>
            <a:off x="849005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49"/>
          <p:cNvSpPr/>
          <p:nvPr/>
        </p:nvSpPr>
        <p:spPr>
          <a:xfrm>
            <a:off x="8147290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49"/>
          <p:cNvSpPr/>
          <p:nvPr/>
        </p:nvSpPr>
        <p:spPr>
          <a:xfrm>
            <a:off x="780453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49"/>
          <p:cNvSpPr/>
          <p:nvPr/>
        </p:nvSpPr>
        <p:spPr>
          <a:xfrm>
            <a:off x="7461769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49"/>
          <p:cNvSpPr/>
          <p:nvPr/>
        </p:nvSpPr>
        <p:spPr>
          <a:xfrm>
            <a:off x="729439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49"/>
          <p:cNvSpPr/>
          <p:nvPr/>
        </p:nvSpPr>
        <p:spPr>
          <a:xfrm>
            <a:off x="763715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49"/>
          <p:cNvSpPr/>
          <p:nvPr/>
        </p:nvSpPr>
        <p:spPr>
          <a:xfrm>
            <a:off x="797991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49"/>
          <p:cNvSpPr/>
          <p:nvPr/>
        </p:nvSpPr>
        <p:spPr>
          <a:xfrm>
            <a:off x="832267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49"/>
          <p:cNvSpPr/>
          <p:nvPr/>
        </p:nvSpPr>
        <p:spPr>
          <a:xfrm>
            <a:off x="866543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9"/>
          <p:cNvSpPr/>
          <p:nvPr/>
        </p:nvSpPr>
        <p:spPr>
          <a:xfrm>
            <a:off x="9008201" y="4532093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49"/>
          <p:cNvSpPr/>
          <p:nvPr/>
        </p:nvSpPr>
        <p:spPr>
          <a:xfrm>
            <a:off x="883281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49"/>
          <p:cNvSpPr/>
          <p:nvPr/>
        </p:nvSpPr>
        <p:spPr>
          <a:xfrm>
            <a:off x="849005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49"/>
          <p:cNvSpPr/>
          <p:nvPr/>
        </p:nvSpPr>
        <p:spPr>
          <a:xfrm>
            <a:off x="8147290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49"/>
          <p:cNvSpPr/>
          <p:nvPr/>
        </p:nvSpPr>
        <p:spPr>
          <a:xfrm>
            <a:off x="780453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49"/>
          <p:cNvSpPr/>
          <p:nvPr/>
        </p:nvSpPr>
        <p:spPr>
          <a:xfrm>
            <a:off x="7461769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9"/>
          <p:cNvSpPr/>
          <p:nvPr/>
        </p:nvSpPr>
        <p:spPr>
          <a:xfrm>
            <a:off x="729439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49"/>
          <p:cNvSpPr/>
          <p:nvPr/>
        </p:nvSpPr>
        <p:spPr>
          <a:xfrm>
            <a:off x="763715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49"/>
          <p:cNvSpPr/>
          <p:nvPr/>
        </p:nvSpPr>
        <p:spPr>
          <a:xfrm>
            <a:off x="797991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49"/>
          <p:cNvSpPr/>
          <p:nvPr/>
        </p:nvSpPr>
        <p:spPr>
          <a:xfrm>
            <a:off x="832267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49"/>
          <p:cNvSpPr/>
          <p:nvPr/>
        </p:nvSpPr>
        <p:spPr>
          <a:xfrm>
            <a:off x="866543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49"/>
          <p:cNvSpPr/>
          <p:nvPr/>
        </p:nvSpPr>
        <p:spPr>
          <a:xfrm>
            <a:off x="9008200" y="4866774"/>
            <a:ext cx="62448" cy="75907"/>
          </a:xfrm>
          <a:custGeom>
            <a:rect b="b" l="l" r="r" t="t"/>
            <a:pathLst>
              <a:path extrusionOk="0" h="160591" w="184308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49"/>
          <p:cNvSpPr/>
          <p:nvPr/>
        </p:nvSpPr>
        <p:spPr>
          <a:xfrm>
            <a:off x="883281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49"/>
          <p:cNvSpPr/>
          <p:nvPr/>
        </p:nvSpPr>
        <p:spPr>
          <a:xfrm>
            <a:off x="849005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49"/>
          <p:cNvSpPr/>
          <p:nvPr/>
        </p:nvSpPr>
        <p:spPr>
          <a:xfrm>
            <a:off x="8147290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49"/>
          <p:cNvSpPr/>
          <p:nvPr/>
        </p:nvSpPr>
        <p:spPr>
          <a:xfrm>
            <a:off x="780453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49"/>
          <p:cNvSpPr/>
          <p:nvPr/>
        </p:nvSpPr>
        <p:spPr>
          <a:xfrm>
            <a:off x="7461769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49"/>
          <p:cNvSpPr/>
          <p:nvPr/>
        </p:nvSpPr>
        <p:spPr>
          <a:xfrm>
            <a:off x="729439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49"/>
          <p:cNvSpPr/>
          <p:nvPr/>
        </p:nvSpPr>
        <p:spPr>
          <a:xfrm>
            <a:off x="763715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49"/>
          <p:cNvSpPr/>
          <p:nvPr/>
        </p:nvSpPr>
        <p:spPr>
          <a:xfrm>
            <a:off x="797991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49"/>
          <p:cNvSpPr/>
          <p:nvPr/>
        </p:nvSpPr>
        <p:spPr>
          <a:xfrm>
            <a:off x="832267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49"/>
          <p:cNvSpPr/>
          <p:nvPr/>
        </p:nvSpPr>
        <p:spPr>
          <a:xfrm>
            <a:off x="866543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49"/>
          <p:cNvSpPr/>
          <p:nvPr/>
        </p:nvSpPr>
        <p:spPr>
          <a:xfrm>
            <a:off x="9008201" y="218933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49"/>
          <p:cNvSpPr/>
          <p:nvPr/>
        </p:nvSpPr>
        <p:spPr>
          <a:xfrm>
            <a:off x="883281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49"/>
          <p:cNvSpPr/>
          <p:nvPr/>
        </p:nvSpPr>
        <p:spPr>
          <a:xfrm>
            <a:off x="849005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49"/>
          <p:cNvSpPr/>
          <p:nvPr/>
        </p:nvSpPr>
        <p:spPr>
          <a:xfrm>
            <a:off x="8147290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49"/>
          <p:cNvSpPr/>
          <p:nvPr/>
        </p:nvSpPr>
        <p:spPr>
          <a:xfrm>
            <a:off x="780453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49"/>
          <p:cNvSpPr/>
          <p:nvPr/>
        </p:nvSpPr>
        <p:spPr>
          <a:xfrm>
            <a:off x="7461769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49"/>
          <p:cNvSpPr/>
          <p:nvPr/>
        </p:nvSpPr>
        <p:spPr>
          <a:xfrm>
            <a:off x="883281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49"/>
          <p:cNvSpPr/>
          <p:nvPr/>
        </p:nvSpPr>
        <p:spPr>
          <a:xfrm>
            <a:off x="849005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4" name="Google Shape;784;p49"/>
          <p:cNvSpPr/>
          <p:nvPr/>
        </p:nvSpPr>
        <p:spPr>
          <a:xfrm>
            <a:off x="8147290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5" name="Google Shape;785;p49"/>
          <p:cNvSpPr/>
          <p:nvPr/>
        </p:nvSpPr>
        <p:spPr>
          <a:xfrm>
            <a:off x="780453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6" name="Google Shape;786;p49"/>
          <p:cNvSpPr/>
          <p:nvPr/>
        </p:nvSpPr>
        <p:spPr>
          <a:xfrm>
            <a:off x="7461769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7" name="Google Shape;787;p49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8" name="Google Shape;788;p49"/>
          <p:cNvSpPr txBox="1"/>
          <p:nvPr>
            <p:ph idx="1" type="body"/>
          </p:nvPr>
        </p:nvSpPr>
        <p:spPr>
          <a:xfrm>
            <a:off x="463356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9" name="Google Shape;789;p49"/>
          <p:cNvSpPr txBox="1"/>
          <p:nvPr>
            <p:ph idx="2" type="body"/>
          </p:nvPr>
        </p:nvSpPr>
        <p:spPr>
          <a:xfrm>
            <a:off x="466474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90" name="Google Shape;790;p49"/>
          <p:cNvSpPr txBox="1"/>
          <p:nvPr>
            <p:ph idx="3" type="body"/>
          </p:nvPr>
        </p:nvSpPr>
        <p:spPr>
          <a:xfrm>
            <a:off x="2702905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1" name="Google Shape;791;p49"/>
          <p:cNvSpPr txBox="1"/>
          <p:nvPr>
            <p:ph idx="4" type="body"/>
          </p:nvPr>
        </p:nvSpPr>
        <p:spPr>
          <a:xfrm>
            <a:off x="2702905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92" name="Google Shape;792;p49"/>
          <p:cNvSpPr txBox="1"/>
          <p:nvPr>
            <p:ph idx="5" type="body"/>
          </p:nvPr>
        </p:nvSpPr>
        <p:spPr>
          <a:xfrm>
            <a:off x="4937003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3" name="Google Shape;793;p49"/>
          <p:cNvSpPr txBox="1"/>
          <p:nvPr>
            <p:ph idx="6" type="body"/>
          </p:nvPr>
        </p:nvSpPr>
        <p:spPr>
          <a:xfrm>
            <a:off x="4937003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94" name="Google Shape;794;p49"/>
          <p:cNvSpPr txBox="1"/>
          <p:nvPr>
            <p:ph idx="12" type="sldNum"/>
          </p:nvPr>
        </p:nvSpPr>
        <p:spPr>
          <a:xfrm>
            <a:off x="6526866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 Slide">
  <p:cSld name="1_Thank You Slide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0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7" name="Google Shape;797;p50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8" name="Google Shape;798;p50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51"/>
          <p:cNvGrpSpPr/>
          <p:nvPr/>
        </p:nvGrpSpPr>
        <p:grpSpPr>
          <a:xfrm rot="-5400000">
            <a:off x="991557" y="1064761"/>
            <a:ext cx="3088027" cy="5002513"/>
            <a:chOff x="117748" y="1"/>
            <a:chExt cx="3527025" cy="6668280"/>
          </a:xfrm>
        </p:grpSpPr>
        <p:sp>
          <p:nvSpPr>
            <p:cNvPr id="801" name="Google Shape;801;p51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2" name="Google Shape;802;p51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3" name="Google Shape;803;p51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4" name="Google Shape;804;p51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5" name="Google Shape;805;p51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6" name="Google Shape;806;p51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51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8" name="Google Shape;808;p51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9" name="Google Shape;809;p51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0" name="Google Shape;810;p51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1" name="Google Shape;811;p51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2" name="Google Shape;812;p51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3" name="Google Shape;813;p51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51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5" name="Google Shape;815;p51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6" name="Google Shape;816;p51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7" name="Google Shape;817;p51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8" name="Google Shape;818;p51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51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0" name="Google Shape;820;p51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1" name="Google Shape;821;p51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2" name="Google Shape;822;p51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3" name="Google Shape;823;p51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51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5" name="Google Shape;825;p51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6" name="Google Shape;826;p51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7" name="Google Shape;827;p51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8" name="Google Shape;828;p51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51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0" name="Google Shape;830;p51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1" name="Google Shape;831;p51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2" name="Google Shape;832;p51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3" name="Google Shape;833;p51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4" name="Google Shape;834;p51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5" name="Google Shape;835;p51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51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7" name="Google Shape;837;p51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51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51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51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51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51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51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51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51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51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51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51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51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51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51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51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51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51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51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51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51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51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51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51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51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51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51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51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51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51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51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51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51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51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51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51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51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51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51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51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51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51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51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51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51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51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51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51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51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51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51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51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51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51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51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51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51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51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51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51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51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51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51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51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51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51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51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51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51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51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51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51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51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51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51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51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51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51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51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51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51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51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51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51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51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51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51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51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51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51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51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51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51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51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51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51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51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51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51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51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51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51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51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51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51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51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51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51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51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51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51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51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51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51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51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51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51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51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51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51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51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51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51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51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51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51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51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51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51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51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51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51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51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51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51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51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51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51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51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51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51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51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51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51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51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51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51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51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51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51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51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51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51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51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51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51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51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51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51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51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51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51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51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51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51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51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51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51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51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51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51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51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51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51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51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51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51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51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51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51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51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51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51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51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51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51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51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51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51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51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51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51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51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51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51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51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51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51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51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51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51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51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51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51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51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51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51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51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51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51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51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51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51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51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51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51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51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51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51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51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51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51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51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51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51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51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51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51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51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51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51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51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51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51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51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51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51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51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51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51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51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51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51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51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51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2" name="Google Shape;1082;p51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" name="Google Shape;1083;p51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4" name="Google Shape;1084;p51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5" name="Google Shape;1085;p51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86" name="Google Shape;1086;p51"/>
          <p:cNvSpPr/>
          <p:nvPr/>
        </p:nvSpPr>
        <p:spPr>
          <a:xfrm rot="-5400000">
            <a:off x="4314975" y="314475"/>
            <a:ext cx="3169350" cy="6488701"/>
          </a:xfrm>
          <a:custGeom>
            <a:rect b="b" l="l" r="r" t="t"/>
            <a:pathLst>
              <a:path extrusionOk="0" h="8649348" w="422580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7" name="Google Shape;1087;p51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8" name="Google Shape;1088;p51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9" name="Google Shape;1089;p51"/>
          <p:cNvSpPr txBox="1"/>
          <p:nvPr>
            <p:ph idx="1" type="body"/>
          </p:nvPr>
        </p:nvSpPr>
        <p:spPr>
          <a:xfrm>
            <a:off x="412064" y="400624"/>
            <a:ext cx="2106765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0" name="Google Shape;1090;p51"/>
          <p:cNvSpPr txBox="1"/>
          <p:nvPr>
            <p:ph idx="2" type="body"/>
          </p:nvPr>
        </p:nvSpPr>
        <p:spPr>
          <a:xfrm>
            <a:off x="3016128" y="357188"/>
            <a:ext cx="3609044" cy="118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1" name="Google Shape;1091;p51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2"/>
          <p:cNvSpPr/>
          <p:nvPr/>
        </p:nvSpPr>
        <p:spPr>
          <a:xfrm>
            <a:off x="5922501" y="0"/>
            <a:ext cx="32214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4" name="Google Shape;1094;p52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5" name="Google Shape;1095;p52"/>
          <p:cNvSpPr txBox="1"/>
          <p:nvPr>
            <p:ph idx="12" type="sldNum"/>
          </p:nvPr>
        </p:nvSpPr>
        <p:spPr>
          <a:xfrm>
            <a:off x="5220240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6" name="Google Shape;1096;p52"/>
          <p:cNvSpPr/>
          <p:nvPr>
            <p:ph idx="2" type="pic"/>
          </p:nvPr>
        </p:nvSpPr>
        <p:spPr>
          <a:xfrm>
            <a:off x="3946056" y="681540"/>
            <a:ext cx="3682221" cy="356439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97" name="Google Shape;1097;p52"/>
          <p:cNvGrpSpPr/>
          <p:nvPr/>
        </p:nvGrpSpPr>
        <p:grpSpPr>
          <a:xfrm>
            <a:off x="6018655" y="2022005"/>
            <a:ext cx="3121333" cy="3088027"/>
            <a:chOff x="8022783" y="2696006"/>
            <a:chExt cx="4160694" cy="4117369"/>
          </a:xfrm>
        </p:grpSpPr>
        <p:sp>
          <p:nvSpPr>
            <p:cNvPr id="1098" name="Google Shape;1098;p52"/>
            <p:cNvSpPr/>
            <p:nvPr/>
          </p:nvSpPr>
          <p:spPr>
            <a:xfrm>
              <a:off x="9592691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10049586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1050648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10963375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52"/>
            <p:cNvSpPr/>
            <p:nvPr/>
          </p:nvSpPr>
          <p:spPr>
            <a:xfrm>
              <a:off x="1142027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52"/>
            <p:cNvSpPr/>
            <p:nvPr/>
          </p:nvSpPr>
          <p:spPr>
            <a:xfrm>
              <a:off x="11877175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12100277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11643382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11186488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1072959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52"/>
            <p:cNvSpPr/>
            <p:nvPr/>
          </p:nvSpPr>
          <p:spPr>
            <a:xfrm>
              <a:off x="1027269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52"/>
            <p:cNvSpPr/>
            <p:nvPr/>
          </p:nvSpPr>
          <p:spPr>
            <a:xfrm>
              <a:off x="981580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9592691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10049586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1050648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10963375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1142027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11877175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12100277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52"/>
            <p:cNvSpPr/>
            <p:nvPr/>
          </p:nvSpPr>
          <p:spPr>
            <a:xfrm>
              <a:off x="11643382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52"/>
            <p:cNvSpPr/>
            <p:nvPr/>
          </p:nvSpPr>
          <p:spPr>
            <a:xfrm>
              <a:off x="11186488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1072959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1027269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981580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9592691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10049586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4" name="Google Shape;1124;p52"/>
            <p:cNvSpPr/>
            <p:nvPr/>
          </p:nvSpPr>
          <p:spPr>
            <a:xfrm>
              <a:off x="1050648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5" name="Google Shape;1125;p52"/>
            <p:cNvSpPr/>
            <p:nvPr/>
          </p:nvSpPr>
          <p:spPr>
            <a:xfrm>
              <a:off x="10963375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1142027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11877175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8" name="Google Shape;1128;p52"/>
            <p:cNvSpPr/>
            <p:nvPr/>
          </p:nvSpPr>
          <p:spPr>
            <a:xfrm>
              <a:off x="12100277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9" name="Google Shape;1129;p52"/>
            <p:cNvSpPr/>
            <p:nvPr/>
          </p:nvSpPr>
          <p:spPr>
            <a:xfrm>
              <a:off x="11643382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11186488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1072959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1027269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3" name="Google Shape;1133;p52"/>
            <p:cNvSpPr/>
            <p:nvPr/>
          </p:nvSpPr>
          <p:spPr>
            <a:xfrm>
              <a:off x="981580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9592691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10049586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52"/>
            <p:cNvSpPr/>
            <p:nvPr/>
          </p:nvSpPr>
          <p:spPr>
            <a:xfrm>
              <a:off x="1050648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52"/>
            <p:cNvSpPr/>
            <p:nvPr/>
          </p:nvSpPr>
          <p:spPr>
            <a:xfrm>
              <a:off x="10963375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1142027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11877175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52"/>
            <p:cNvSpPr/>
            <p:nvPr/>
          </p:nvSpPr>
          <p:spPr>
            <a:xfrm>
              <a:off x="12100277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11643382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11186488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1072959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1027269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981580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9592691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10049586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1050648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10963375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1142027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11877175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12100277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11643382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11186488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1072959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1027269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981580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9592691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10049586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1050648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10963375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1142027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11877175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12100277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11643382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11186488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1072959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1027269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981580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9592691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10049586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1050648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10963375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1142027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11877175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12100277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11643382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11186488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1072959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1027269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981580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9592691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10049586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1050648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10963375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1142027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11877174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12100277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11643382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11186488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1072959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1027269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981580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9592691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10049586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1050648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10963375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1142027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11877175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12100277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11643382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11186488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1072959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1027269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981580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825662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7135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917041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939352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89366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47974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802278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825662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7135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917041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939352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9366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47974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802278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25662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87135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917041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939352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9366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47974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02278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25662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7135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917041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939352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89366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847974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802278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825662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87135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917041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939352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89366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847974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802278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825662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87135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917041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939352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89366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847974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802278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825662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87135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917041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939352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89366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847974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802278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825662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87135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917041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939352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89366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847974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802278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825662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87135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917041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939352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89366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847974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802278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12100277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11643382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11186488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1072959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1027269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981580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939352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89366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847974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802278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79" name="Google Shape;1279;p52"/>
          <p:cNvSpPr/>
          <p:nvPr/>
        </p:nvSpPr>
        <p:spPr>
          <a:xfrm>
            <a:off x="5835938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0" name="Google Shape;1280;p52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281" name="Google Shape;128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9589" y="440650"/>
            <a:ext cx="622897" cy="6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4"/>
          <p:cNvSpPr txBox="1"/>
          <p:nvPr>
            <p:ph idx="1" type="body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5" name="Google Shape;1285;p54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6" name="Google Shape;1286;p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7" name="Google Shape;1287;p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8" name="Google Shape;1288;p54"/>
          <p:cNvSpPr/>
          <p:nvPr/>
        </p:nvSpPr>
        <p:spPr>
          <a:xfrm>
            <a:off x="381000" y="318045"/>
            <a:ext cx="9433048" cy="715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Quattrocento Sans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b="0" i="0" sz="18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9" name="Google Shape;1289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6418" y="883261"/>
            <a:ext cx="6650182" cy="33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te">
  <p:cSld name="Qut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 flipH="1" rot="10800000">
            <a:off x="0" y="0"/>
            <a:ext cx="9144000" cy="2787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p37"/>
          <p:cNvGrpSpPr/>
          <p:nvPr/>
        </p:nvGrpSpPr>
        <p:grpSpPr>
          <a:xfrm>
            <a:off x="88334" y="0"/>
            <a:ext cx="2299334" cy="2702574"/>
            <a:chOff x="117748" y="0"/>
            <a:chExt cx="3064980" cy="3603431"/>
          </a:xfrm>
        </p:grpSpPr>
        <p:sp>
          <p:nvSpPr>
            <p:cNvPr id="309" name="Google Shape;309;p37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37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37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37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37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37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37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37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37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37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37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37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37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37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37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37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37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37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37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37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37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37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37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37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37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37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37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37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37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37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37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37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37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37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37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37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37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37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37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37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37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37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37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37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37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37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37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37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37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37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37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37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37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37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37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37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37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37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37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7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7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7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37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7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7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7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37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37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37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37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37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37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37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37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37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37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37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37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37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37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37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37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37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37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37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37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37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37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37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37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8" name="Google Shape;518;p37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37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0" name="Google Shape;520;p37"/>
          <p:cNvSpPr/>
          <p:nvPr>
            <p:ph idx="2" type="pic"/>
          </p:nvPr>
        </p:nvSpPr>
        <p:spPr>
          <a:xfrm>
            <a:off x="952655" y="789551"/>
            <a:ext cx="2322863" cy="3564396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37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522" name="Google Shape;52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9489" y="139958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7"/>
          <p:cNvSpPr/>
          <p:nvPr/>
        </p:nvSpPr>
        <p:spPr>
          <a:xfrm>
            <a:off x="3291439" y="1613898"/>
            <a:ext cx="5860521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">
  <p:cSld name="1_"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5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2" name="Google Shape;1292;p55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3" name="Google Shape;1293;p55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4" name="Google Shape;1294;p5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5" name="Google Shape;1295;p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2" name="Google Shape;1302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3" name="Google Shape;130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6" name="Google Shape;130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9" name="Google Shape;130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0" name="Google Shape;131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3" name="Google Shape;1313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4" name="Google Shape;1314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5" name="Google Shape;131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8" name="Google Shape;131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1" name="Google Shape;1321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2" name="Google Shape;132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5" name="Google Shape;1325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9" name="Google Shape;1329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0" name="Google Shape;1330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1" name="Google Shape;133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4" name="Google Shape;1334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38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7" name="Google Shape;527;p38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38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7" name="Google Shape;1337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8" name="Google Shape;133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9"/>
          <p:cNvSpPr txBox="1"/>
          <p:nvPr>
            <p:ph idx="1" type="body"/>
          </p:nvPr>
        </p:nvSpPr>
        <p:spPr>
          <a:xfrm>
            <a:off x="196374" y="897564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1" name="Google Shape;531;p39"/>
          <p:cNvSpPr txBox="1"/>
          <p:nvPr>
            <p:ph idx="10" type="dt"/>
          </p:nvPr>
        </p:nvSpPr>
        <p:spPr>
          <a:xfrm>
            <a:off x="681458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2" name="Google Shape;532;p39"/>
          <p:cNvSpPr txBox="1"/>
          <p:nvPr>
            <p:ph idx="11" type="ftr"/>
          </p:nvPr>
        </p:nvSpPr>
        <p:spPr>
          <a:xfrm>
            <a:off x="317822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3" name="Google Shape;533;p39"/>
          <p:cNvSpPr txBox="1"/>
          <p:nvPr>
            <p:ph idx="12" type="sldNum"/>
          </p:nvPr>
        </p:nvSpPr>
        <p:spPr>
          <a:xfrm>
            <a:off x="660722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"/>
          <p:cNvSpPr txBox="1"/>
          <p:nvPr>
            <p:ph type="title"/>
          </p:nvPr>
        </p:nvSpPr>
        <p:spPr>
          <a:xfrm>
            <a:off x="304414" y="249492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6" name="Google Shape;536;p40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7" name="Google Shape;537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8" name="Google Shape;538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1" name="Google Shape;541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42" name="Google Shape;542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43" name="Google Shape;54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6" name="Google Shape;54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547" name="Google Shape;54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3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43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51" name="Google Shape;551;p43"/>
          <p:cNvGrpSpPr/>
          <p:nvPr/>
        </p:nvGrpSpPr>
        <p:grpSpPr>
          <a:xfrm rot="10800000">
            <a:off x="1222755" y="0"/>
            <a:ext cx="1776256" cy="3088027"/>
            <a:chOff x="9723323" y="2696006"/>
            <a:chExt cx="2367725" cy="4117369"/>
          </a:xfrm>
        </p:grpSpPr>
        <p:sp>
          <p:nvSpPr>
            <p:cNvPr id="552" name="Google Shape;552;p43"/>
            <p:cNvSpPr/>
            <p:nvPr/>
          </p:nvSpPr>
          <p:spPr>
            <a:xfrm>
              <a:off x="97233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1018021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1063711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1109400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1155090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12007807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11774014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1131712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1086022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10403331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99464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97233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1018021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1063711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1109400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1155090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12007807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11774014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1131712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1086022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10403331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99464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97233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018021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1063711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1109400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1155090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12007807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11774014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1131712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086022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10403331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99464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97233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018021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1063711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1109400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1155090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12007807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11774014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1131712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1086022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10403331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99464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97233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1018021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1063711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1109400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1155090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2007807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11774014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1131712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1086022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10403331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99464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97233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018021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1063711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1109400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1155090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12007807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11774014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1131712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1086022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403331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99464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97233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018021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3711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1109400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1155090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12007807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1774014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1131712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1086022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10403331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99464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97233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1018021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1063711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109400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1155090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12007806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11774014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131712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1086022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10403331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99464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97233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018021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1063711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1109400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155090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12007807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11774014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1131712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1086022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0403331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99464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11774014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1131712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1086022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10403331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99464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56" name="Google Shape;656;p43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7" name="Google Shape;657;p43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Report Standard Page">
  <p:cSld name="1_Report Standard Page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4"/>
          <p:cNvSpPr/>
          <p:nvPr/>
        </p:nvSpPr>
        <p:spPr>
          <a:xfrm flipH="1" rot="10800000">
            <a:off x="0" y="-255985"/>
            <a:ext cx="9144000" cy="121444"/>
          </a:xfrm>
          <a:custGeom>
            <a:rect b="b" l="l" r="r" t="t"/>
            <a:pathLst>
              <a:path extrusionOk="0" h="120000" w="8961755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0" name="Google Shape;660;p44"/>
          <p:cNvSpPr txBox="1"/>
          <p:nvPr/>
        </p:nvSpPr>
        <p:spPr>
          <a:xfrm>
            <a:off x="6940062" y="49077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1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35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1" name="Google Shape;11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78475" y="238580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5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35"/>
          <p:cNvSpPr txBox="1"/>
          <p:nvPr/>
        </p:nvSpPr>
        <p:spPr>
          <a:xfrm>
            <a:off x="88334" y="4630341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8" name="Google Shape;129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9" name="Google Shape;129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jp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youtube.com/watch?v=vlKBQ3g0w_E&amp;list=PLcxqFaocb9WIQJ-kptyPuiMSVWZVd2ff_&amp;index=1" TargetMode="External"/><Relationship Id="rId4" Type="http://schemas.openxmlformats.org/officeDocument/2006/relationships/image" Target="../media/image34.jpg"/><Relationship Id="rId9" Type="http://schemas.openxmlformats.org/officeDocument/2006/relationships/hyperlink" Target="https://www.youtube.com/watch?v=NV8UD9QnJ4A&amp;list=PLcxqFaocb9WLaza2kOjkUCDIQGbzNos6p" TargetMode="External"/><Relationship Id="rId5" Type="http://schemas.openxmlformats.org/officeDocument/2006/relationships/hyperlink" Target="https://www.youtube.com/watch?v=aVPk_FE9O3s&amp;list=PLcxqFaocb9WJ8g8TZPsHQIEcSjKW9F0IE&amp;index=2" TargetMode="External"/><Relationship Id="rId6" Type="http://schemas.openxmlformats.org/officeDocument/2006/relationships/image" Target="../media/image46.jpg"/><Relationship Id="rId7" Type="http://schemas.openxmlformats.org/officeDocument/2006/relationships/hyperlink" Target="https://www.youtube.com/watch?v=xQzhXhq1ZyI&amp;list=PLcxqFaocb9WLtnq-rpXbRy5hnKECxr95G" TargetMode="External"/><Relationship Id="rId8" Type="http://schemas.openxmlformats.org/officeDocument/2006/relationships/image" Target="../media/image3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9.jpg"/><Relationship Id="rId9" Type="http://schemas.openxmlformats.org/officeDocument/2006/relationships/image" Target="../media/image43.jpg"/><Relationship Id="rId5" Type="http://schemas.openxmlformats.org/officeDocument/2006/relationships/image" Target="../media/image36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Relationship Id="rId8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"/>
          <p:cNvSpPr txBox="1"/>
          <p:nvPr>
            <p:ph idx="1" type="subTitle"/>
          </p:nvPr>
        </p:nvSpPr>
        <p:spPr>
          <a:xfrm>
            <a:off x="3356393" y="2456238"/>
            <a:ext cx="63000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b="1" lang="en" sz="36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sz="36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6" name="Google Shape;1346;p1"/>
          <p:cNvSpPr txBox="1"/>
          <p:nvPr>
            <p:ph type="ctrTitle"/>
          </p:nvPr>
        </p:nvSpPr>
        <p:spPr>
          <a:xfrm>
            <a:off x="3424025" y="249492"/>
            <a:ext cx="6050248" cy="2058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</a:pPr>
            <a:r>
              <a:rPr lang="en" sz="3300"/>
              <a:t>SAP EWM </a:t>
            </a:r>
            <a:br>
              <a:rPr lang="en" sz="3300"/>
            </a:br>
            <a:r>
              <a:rPr lang="en" sz="3300"/>
              <a:t>EXTENDED WAREHOUSE MANAGEMENT TRAINING</a:t>
            </a:r>
            <a:endParaRPr sz="3300"/>
          </a:p>
        </p:txBody>
      </p:sp>
      <p:sp>
        <p:nvSpPr>
          <p:cNvPr id="1347" name="Google Shape;1347;p1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0"/>
          <p:cNvSpPr txBox="1"/>
          <p:nvPr>
            <p:ph type="title"/>
          </p:nvPr>
        </p:nvSpPr>
        <p:spPr>
          <a:xfrm>
            <a:off x="389924" y="297134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Quattrocento Sans"/>
              <a:buNone/>
            </a:pPr>
            <a:r>
              <a:rPr b="1" lang="en" sz="2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Activity</a:t>
            </a:r>
            <a:endParaRPr b="1" sz="21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10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9" name="Google Shape;1439;p10"/>
          <p:cNvSpPr txBox="1"/>
          <p:nvPr/>
        </p:nvSpPr>
        <p:spPr>
          <a:xfrm>
            <a:off x="352400" y="785500"/>
            <a:ext cx="6427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activity in a warehouse that triggers goods movements.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activities: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physical inventory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picking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replenishment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putaway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activity must be uniquely assigned to a warehouse process category.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" name="Google Shape;14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25" y="957250"/>
            <a:ext cx="3999899" cy="35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919700"/>
            <a:ext cx="43615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2"/>
          <p:cNvSpPr txBox="1"/>
          <p:nvPr>
            <p:ph type="title"/>
          </p:nvPr>
        </p:nvSpPr>
        <p:spPr>
          <a:xfrm>
            <a:off x="199075" y="441025"/>
            <a:ext cx="8520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90">
                <a:solidFill>
                  <a:srgbClr val="0070C0"/>
                </a:solidFill>
              </a:rPr>
              <a:t>Define Activity Area</a:t>
            </a:r>
            <a:endParaRPr sz="2630"/>
          </a:p>
        </p:txBody>
      </p:sp>
      <p:sp>
        <p:nvSpPr>
          <p:cNvPr id="1451" name="Google Shape;1451;p12"/>
          <p:cNvSpPr txBox="1"/>
          <p:nvPr>
            <p:ph idx="1" type="body"/>
          </p:nvPr>
        </p:nvSpPr>
        <p:spPr>
          <a:xfrm>
            <a:off x="199075" y="972250"/>
            <a:ext cx="85206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Logical area of the warehouse, which groups storage bins together with regards to specific warehouse activities.</a:t>
            </a:r>
            <a:endParaRPr b="1" i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Examples of activity areas: Putaway, Picking, Physical inventory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82432"/>
              <a:buNone/>
            </a:pPr>
            <a:r>
              <a:t/>
            </a:r>
            <a:endParaRPr sz="1600"/>
          </a:p>
        </p:txBody>
      </p:sp>
      <p:sp>
        <p:nvSpPr>
          <p:cNvPr id="1452" name="Google Shape;1452;p12"/>
          <p:cNvSpPr txBox="1"/>
          <p:nvPr/>
        </p:nvSpPr>
        <p:spPr>
          <a:xfrm>
            <a:off x="78925" y="1725000"/>
            <a:ext cx="440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 Bin sorting using tcode - /scwm/sbst</a:t>
            </a:r>
            <a:endParaRPr b="1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3" name="Google Shape;14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308500"/>
            <a:ext cx="6702599" cy="22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3"/>
          <p:cNvSpPr txBox="1"/>
          <p:nvPr>
            <p:ph type="title"/>
          </p:nvPr>
        </p:nvSpPr>
        <p:spPr>
          <a:xfrm>
            <a:off x="311700" y="27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1" lang="en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Activity Area</a:t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/>
          </a:p>
        </p:txBody>
      </p:sp>
      <p:pic>
        <p:nvPicPr>
          <p:cNvPr id="1460" name="Google Shape;14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863550"/>
            <a:ext cx="81893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rPr b="1" lang="en" sz="2400">
                <a:solidFill>
                  <a:srgbClr val="0070C0"/>
                </a:solidFill>
              </a:rPr>
              <a:t>DEFINE WAREHOUSE PROCESS TYPE (*acts as EWM mvt type)</a:t>
            </a:r>
            <a:endParaRPr b="1" sz="24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t/>
            </a:r>
            <a:endParaRPr b="1" sz="2400">
              <a:solidFill>
                <a:srgbClr val="0070C0"/>
              </a:solidFill>
            </a:endParaRPr>
          </a:p>
        </p:txBody>
      </p:sp>
      <p:sp>
        <p:nvSpPr>
          <p:cNvPr id="1466" name="Google Shape;1466;p14"/>
          <p:cNvSpPr txBox="1"/>
          <p:nvPr>
            <p:ph idx="1" type="body"/>
          </p:nvPr>
        </p:nvSpPr>
        <p:spPr>
          <a:xfrm>
            <a:off x="311700" y="844600"/>
            <a:ext cx="8520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system processes each warehouse process (such as goods receipt, goods issue, posting change,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and repacking) using a warehouse process type. the warehouse process type has various effects on the creation of warehouse tasks.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7" name="Google Shape;14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125" y="1732550"/>
            <a:ext cx="4074525" cy="24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7125" y="1733675"/>
            <a:ext cx="3947401" cy="24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5"/>
          <p:cNvSpPr txBox="1"/>
          <p:nvPr>
            <p:ph type="title"/>
          </p:nvPr>
        </p:nvSpPr>
        <p:spPr>
          <a:xfrm>
            <a:off x="419974" y="409784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Quattrocento Sans"/>
              <a:buNone/>
            </a:pPr>
            <a:r>
              <a:rPr b="1" lang="en" sz="2100">
                <a:solidFill>
                  <a:srgbClr val="0070C0"/>
                </a:solidFill>
              </a:rPr>
              <a:t>Define Warehouse Number Control</a:t>
            </a:r>
            <a:endParaRPr b="1" sz="2100">
              <a:solidFill>
                <a:srgbClr val="0070C0"/>
              </a:solidFill>
            </a:endParaRPr>
          </a:p>
        </p:txBody>
      </p:sp>
      <p:sp>
        <p:nvSpPr>
          <p:cNvPr id="1474" name="Google Shape;1474;p15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5" name="Google Shape;1475;p15"/>
          <p:cNvSpPr txBox="1"/>
          <p:nvPr/>
        </p:nvSpPr>
        <p:spPr>
          <a:xfrm>
            <a:off x="367400" y="830550"/>
            <a:ext cx="848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Customizing activity, you define the basic data for a warehouse number for SAP Extended Warehouse Management.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6" name="Google Shape;14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975" y="1652525"/>
            <a:ext cx="3942125" cy="28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7" name="Google Shape;14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4900" y="1652525"/>
            <a:ext cx="3844475" cy="28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6"/>
          <p:cNvSpPr txBox="1"/>
          <p:nvPr>
            <p:ph type="title"/>
          </p:nvPr>
        </p:nvSpPr>
        <p:spPr>
          <a:xfrm>
            <a:off x="412449" y="409784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Quattrocento Sans"/>
              <a:buNone/>
            </a:pPr>
            <a:r>
              <a:rPr b="1" lang="en" sz="2100">
                <a:solidFill>
                  <a:srgbClr val="0070C0"/>
                </a:solidFill>
              </a:rPr>
              <a:t>Assign Storage Bins to Activity Areas</a:t>
            </a:r>
            <a:endParaRPr b="1" sz="2100">
              <a:solidFill>
                <a:srgbClr val="0070C0"/>
              </a:solidFill>
            </a:endParaRPr>
          </a:p>
        </p:txBody>
      </p:sp>
      <p:sp>
        <p:nvSpPr>
          <p:cNvPr id="1483" name="Google Shape;1483;p16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4" name="Google Shape;1484;p16"/>
          <p:cNvSpPr txBox="1"/>
          <p:nvPr/>
        </p:nvSpPr>
        <p:spPr>
          <a:xfrm>
            <a:off x="322375" y="943175"/>
            <a:ext cx="83196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Sort Sequence For Activity Area</a:t>
            </a:r>
            <a:endParaRPr b="0" i="0" sz="1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IMG activity, you define the sorting rules within an activity area for all activities except cross-line stock putaway.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5" name="Google Shape;14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75" y="2046200"/>
            <a:ext cx="3875099" cy="23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400" y="2046200"/>
            <a:ext cx="3962400" cy="22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7"/>
          <p:cNvSpPr txBox="1"/>
          <p:nvPr>
            <p:ph type="title"/>
          </p:nvPr>
        </p:nvSpPr>
        <p:spPr>
          <a:xfrm>
            <a:off x="311700" y="26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 Storage bins in System - /scwm/ls01</a:t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" sz="1400"/>
              <a:t>Create Bin Sorting In Tcode - </a:t>
            </a:r>
            <a:r>
              <a:rPr lang="en" sz="1400">
                <a:solidFill>
                  <a:srgbClr val="0070C0"/>
                </a:solidFill>
              </a:rPr>
              <a:t>/Scwm/Sbst</a:t>
            </a:r>
            <a:endParaRPr sz="1400">
              <a:solidFill>
                <a:srgbClr val="0070C0"/>
              </a:solidFill>
            </a:endParaRPr>
          </a:p>
        </p:txBody>
      </p:sp>
      <p:pic>
        <p:nvPicPr>
          <p:cNvPr id="1493" name="Google Shape;14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625" y="1295700"/>
            <a:ext cx="3841775" cy="28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4" name="Google Shape;14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4675" y="1295700"/>
            <a:ext cx="3934600" cy="28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8"/>
          <p:cNvSpPr txBox="1"/>
          <p:nvPr>
            <p:ph type="title"/>
          </p:nvPr>
        </p:nvSpPr>
        <p:spPr>
          <a:xfrm>
            <a:off x="323753" y="396215"/>
            <a:ext cx="805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Open Sans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Determine Warehouse Process Type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18"/>
          <p:cNvSpPr/>
          <p:nvPr/>
        </p:nvSpPr>
        <p:spPr>
          <a:xfrm>
            <a:off x="304414" y="894149"/>
            <a:ext cx="74007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Customizing activity, you can configure the automatic determination of the warehouse process type.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Extended Warehouse Management (EWM) creates a warehouse request, it automatically determines the warehouse process type.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Assignment between delivery doc type (INB) to Warehouse process type (1010)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18"/>
          <p:cNvSpPr txBox="1"/>
          <p:nvPr/>
        </p:nvSpPr>
        <p:spPr>
          <a:xfrm>
            <a:off x="82074" y="4733925"/>
            <a:ext cx="235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02" name="Google Shape;15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925" y="2373937"/>
            <a:ext cx="6727851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9"/>
          <p:cNvSpPr txBox="1"/>
          <p:nvPr>
            <p:ph type="title"/>
          </p:nvPr>
        </p:nvSpPr>
        <p:spPr>
          <a:xfrm>
            <a:off x="358425" y="658822"/>
            <a:ext cx="8229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Quattrocento Sans"/>
              <a:buNone/>
            </a:pPr>
            <a:r>
              <a:rPr b="1"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Putaway Search Strategy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19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9" name="Google Shape;1509;p19"/>
          <p:cNvSpPr txBox="1"/>
          <p:nvPr/>
        </p:nvSpPr>
        <p:spPr>
          <a:xfrm>
            <a:off x="260800" y="356250"/>
            <a:ext cx="28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Specific Inbound Config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0" name="Google Shape;15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425" y="1276350"/>
            <a:ext cx="6586675" cy="26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19"/>
          <p:cNvSpPr txBox="1"/>
          <p:nvPr/>
        </p:nvSpPr>
        <p:spPr>
          <a:xfrm>
            <a:off x="490275" y="4076175"/>
            <a:ext cx="61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one by one configure each step in the above given screenshot.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"/>
          <p:cNvSpPr txBox="1"/>
          <p:nvPr/>
        </p:nvSpPr>
        <p:spPr>
          <a:xfrm>
            <a:off x="3633953" y="1599642"/>
            <a:ext cx="5510047" cy="131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b="1" i="0" sz="4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erson sitting in a chair&#10;&#10;Description automatically generated with medium confidence" id="1354" name="Google Shape;1354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934" l="10150" r="8718" t="1176"/>
          <a:stretch/>
        </p:blipFill>
        <p:spPr>
          <a:xfrm>
            <a:off x="214987" y="87474"/>
            <a:ext cx="3104678" cy="476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2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6" name="Google Shape;1356;p2"/>
          <p:cNvSpPr txBox="1"/>
          <p:nvPr/>
        </p:nvSpPr>
        <p:spPr>
          <a:xfrm>
            <a:off x="3633952" y="2841780"/>
            <a:ext cx="3044830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7" name="Google Shape;1357;p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0"/>
          <p:cNvSpPr txBox="1"/>
          <p:nvPr>
            <p:ph type="title"/>
          </p:nvPr>
        </p:nvSpPr>
        <p:spPr>
          <a:xfrm>
            <a:off x="149675" y="433500"/>
            <a:ext cx="7941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(A) Define Storage Type Search Sequence For Putaway.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20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18" name="Google Shape;15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75" y="1029150"/>
            <a:ext cx="6750375" cy="31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21"/>
          <p:cNvSpPr txBox="1"/>
          <p:nvPr>
            <p:ph type="title"/>
          </p:nvPr>
        </p:nvSpPr>
        <p:spPr>
          <a:xfrm>
            <a:off x="179700" y="358425"/>
            <a:ext cx="8527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(B) Assign Storage Types To Storage Type Search Sequence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Quattrocento Sans"/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21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25" name="Google Shape;15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025" y="901425"/>
            <a:ext cx="6157175" cy="26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2"/>
          <p:cNvSpPr txBox="1"/>
          <p:nvPr>
            <p:ph type="title"/>
          </p:nvPr>
        </p:nvSpPr>
        <p:spPr>
          <a:xfrm>
            <a:off x="224775" y="268325"/>
            <a:ext cx="8527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(c) Define Putaway Control Indicator.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22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32" name="Google Shape;15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675" y="901425"/>
            <a:ext cx="6680076" cy="31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3"/>
          <p:cNvSpPr txBox="1"/>
          <p:nvPr>
            <p:ph type="title"/>
          </p:nvPr>
        </p:nvSpPr>
        <p:spPr>
          <a:xfrm>
            <a:off x="352400" y="358425"/>
            <a:ext cx="8355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(D) Specify Storage Type Search Sequence For Putaway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23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39" name="Google Shape;15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350" y="933675"/>
            <a:ext cx="6912850" cy="3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4"/>
          <p:cNvSpPr txBox="1"/>
          <p:nvPr>
            <p:ph type="title"/>
          </p:nvPr>
        </p:nvSpPr>
        <p:spPr>
          <a:xfrm>
            <a:off x="352400" y="523600"/>
            <a:ext cx="8355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(E) Optimise Access Strategy For Storage Type Search: Putaway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24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46" name="Google Shape;15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25" y="899050"/>
            <a:ext cx="6845249" cy="31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25"/>
          <p:cNvSpPr txBox="1"/>
          <p:nvPr>
            <p:ph type="title"/>
          </p:nvPr>
        </p:nvSpPr>
        <p:spPr>
          <a:xfrm>
            <a:off x="352400" y="523600"/>
            <a:ext cx="8355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Maintain warehouse data in ewm product master (/scwm/mat1)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25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3" name="Google Shape;1553;p25"/>
          <p:cNvSpPr txBox="1"/>
          <p:nvPr/>
        </p:nvSpPr>
        <p:spPr>
          <a:xfrm>
            <a:off x="292350" y="726350"/>
            <a:ext cx="78993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field which will connect the search sequence through putaway control indicator.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54" name="Google Shape;15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24" y="1222575"/>
            <a:ext cx="6518150" cy="31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6"/>
          <p:cNvSpPr/>
          <p:nvPr/>
        </p:nvSpPr>
        <p:spPr>
          <a:xfrm>
            <a:off x="307324" y="388400"/>
            <a:ext cx="7921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Document Type Integration (For Inbound Delivery)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26"/>
          <p:cNvSpPr/>
          <p:nvPr/>
        </p:nvSpPr>
        <p:spPr>
          <a:xfrm>
            <a:off x="307324" y="757100"/>
            <a:ext cx="69687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this 5 nodes, it is standard configuration which is pre-defined by SAP.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26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62" name="Google Shape;15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950" y="1207225"/>
            <a:ext cx="59436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27"/>
          <p:cNvSpPr/>
          <p:nvPr/>
        </p:nvSpPr>
        <p:spPr>
          <a:xfrm>
            <a:off x="307324" y="388400"/>
            <a:ext cx="7921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Map Item Types From Erp To Ewm </a:t>
            </a:r>
            <a:endParaRPr b="1" i="0" sz="1800" u="none" cap="none" strike="noStrike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8" name="Google Shape;1568;p27"/>
          <p:cNvSpPr/>
          <p:nvPr/>
        </p:nvSpPr>
        <p:spPr>
          <a:xfrm>
            <a:off x="307324" y="757100"/>
            <a:ext cx="69687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point between ERP and EWM for determining delivery types/item types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27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70" name="Google Shape;15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75" y="1244450"/>
            <a:ext cx="3890125" cy="29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400" y="1228400"/>
            <a:ext cx="3827249" cy="29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7" name="Google Shape;1577;p28"/>
          <p:cNvCxnSpPr/>
          <p:nvPr/>
        </p:nvCxnSpPr>
        <p:spPr>
          <a:xfrm>
            <a:off x="925645" y="3327834"/>
            <a:ext cx="729270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hoto double exposure image of business and finance" id="1578" name="Google Shape;15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272" y="0"/>
            <a:ext cx="9144000" cy="5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Google Shape;1579;p28"/>
          <p:cNvSpPr/>
          <p:nvPr/>
        </p:nvSpPr>
        <p:spPr>
          <a:xfrm>
            <a:off x="-16272" y="0"/>
            <a:ext cx="9140428" cy="5426460"/>
          </a:xfrm>
          <a:prstGeom prst="rect">
            <a:avLst/>
          </a:prstGeom>
          <a:solidFill>
            <a:srgbClr val="7030A0">
              <a:alpha val="44313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28"/>
          <p:cNvSpPr/>
          <p:nvPr/>
        </p:nvSpPr>
        <p:spPr>
          <a:xfrm>
            <a:off x="2199723" y="882960"/>
            <a:ext cx="474455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 0</a:t>
            </a:r>
            <a:r>
              <a:rPr b="1" lang="en" sz="4100">
                <a:solidFill>
                  <a:srgbClr val="FFFFFF"/>
                </a:solidFill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581" name="Google Shape;15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7224" y="110021"/>
            <a:ext cx="1133475" cy="1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82" name="Google Shape;1582;p28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Vector | Flat people with question marks background" id="1587" name="Google Shape;1587;p29"/>
          <p:cNvPicPr preferRelativeResize="0"/>
          <p:nvPr/>
        </p:nvPicPr>
        <p:blipFill rotWithShape="1">
          <a:blip r:embed="rId3">
            <a:alphaModFix/>
          </a:blip>
          <a:srcRect b="22246" l="0" r="0" t="2"/>
          <a:stretch/>
        </p:blipFill>
        <p:spPr>
          <a:xfrm>
            <a:off x="574515" y="872374"/>
            <a:ext cx="7832910" cy="380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29"/>
          <p:cNvSpPr txBox="1"/>
          <p:nvPr/>
        </p:nvSpPr>
        <p:spPr>
          <a:xfrm>
            <a:off x="1546876" y="1167594"/>
            <a:ext cx="5700056" cy="4818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3" name="Google Shape;1363;p3"/>
          <p:cNvGrpSpPr/>
          <p:nvPr/>
        </p:nvGrpSpPr>
        <p:grpSpPr>
          <a:xfrm>
            <a:off x="7825635" y="1191"/>
            <a:ext cx="1318365" cy="5143500"/>
            <a:chOff x="10431463" y="1588"/>
            <a:chExt cx="1757362" cy="6858000"/>
          </a:xfrm>
        </p:grpSpPr>
        <p:grpSp>
          <p:nvGrpSpPr>
            <p:cNvPr id="1364" name="Google Shape;1364;p3"/>
            <p:cNvGrpSpPr/>
            <p:nvPr/>
          </p:nvGrpSpPr>
          <p:grpSpPr>
            <a:xfrm>
              <a:off x="10544175" y="406400"/>
              <a:ext cx="1525588" cy="6270626"/>
              <a:chOff x="10544175" y="406400"/>
              <a:chExt cx="1525588" cy="6270626"/>
            </a:xfrm>
          </p:grpSpPr>
          <p:sp>
            <p:nvSpPr>
              <p:cNvPr id="1365" name="Google Shape;1365;p3"/>
              <p:cNvSpPr/>
              <p:nvPr/>
            </p:nvSpPr>
            <p:spPr>
              <a:xfrm>
                <a:off x="10544175" y="406400"/>
                <a:ext cx="1525588" cy="6270626"/>
              </a:xfrm>
              <a:custGeom>
                <a:rect b="b" l="l" r="r" t="t"/>
                <a:pathLst>
                  <a:path extrusionOk="0" h="6270626" w="1525588">
                    <a:moveTo>
                      <a:pt x="762794" y="0"/>
                    </a:moveTo>
                    <a:cubicBezTo>
                      <a:pt x="1184073" y="0"/>
                      <a:pt x="1525588" y="1403727"/>
                      <a:pt x="1525588" y="3135313"/>
                    </a:cubicBezTo>
                    <a:cubicBezTo>
                      <a:pt x="1525588" y="4866899"/>
                      <a:pt x="1184073" y="6270626"/>
                      <a:pt x="762794" y="6270626"/>
                    </a:cubicBezTo>
                    <a:cubicBezTo>
                      <a:pt x="341515" y="6270626"/>
                      <a:pt x="0" y="4866899"/>
                      <a:pt x="0" y="3135313"/>
                    </a:cubicBezTo>
                    <a:cubicBezTo>
                      <a:pt x="0" y="1403727"/>
                      <a:pt x="341515" y="0"/>
                      <a:pt x="762794" y="0"/>
                    </a:cubicBezTo>
                    <a:close/>
                    <a:moveTo>
                      <a:pt x="688975" y="777875"/>
                    </a:moveTo>
                    <a:cubicBezTo>
                      <a:pt x="370714" y="777875"/>
                      <a:pt x="112712" y="1835113"/>
                      <a:pt x="112712" y="3139282"/>
                    </a:cubicBezTo>
                    <a:cubicBezTo>
                      <a:pt x="112712" y="4443451"/>
                      <a:pt x="370714" y="5500689"/>
                      <a:pt x="688975" y="5500689"/>
                    </a:cubicBezTo>
                    <a:cubicBezTo>
                      <a:pt x="1007236" y="5500689"/>
                      <a:pt x="1265238" y="4443451"/>
                      <a:pt x="1265238" y="3139282"/>
                    </a:cubicBezTo>
                    <a:cubicBezTo>
                      <a:pt x="1265238" y="1835113"/>
                      <a:pt x="1007236" y="777875"/>
                      <a:pt x="688975" y="77787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6" name="Google Shape;1366;p3"/>
              <p:cNvSpPr/>
              <p:nvPr/>
            </p:nvSpPr>
            <p:spPr>
              <a:xfrm>
                <a:off x="10798175" y="2003425"/>
                <a:ext cx="747712" cy="3071814"/>
              </a:xfrm>
              <a:custGeom>
                <a:rect b="b" l="l" r="r" t="t"/>
                <a:pathLst>
                  <a:path extrusionOk="0" h="3071814" w="747712">
                    <a:moveTo>
                      <a:pt x="373856" y="0"/>
                    </a:moveTo>
                    <a:cubicBezTo>
                      <a:pt x="580331" y="0"/>
                      <a:pt x="747712" y="687649"/>
                      <a:pt x="747712" y="1535907"/>
                    </a:cubicBezTo>
                    <a:cubicBezTo>
                      <a:pt x="747712" y="2384165"/>
                      <a:pt x="580331" y="3071814"/>
                      <a:pt x="373856" y="3071814"/>
                    </a:cubicBezTo>
                    <a:cubicBezTo>
                      <a:pt x="167381" y="3071814"/>
                      <a:pt x="0" y="2384165"/>
                      <a:pt x="0" y="1535907"/>
                    </a:cubicBezTo>
                    <a:cubicBezTo>
                      <a:pt x="0" y="687649"/>
                      <a:pt x="167381" y="0"/>
                      <a:pt x="373856" y="0"/>
                    </a:cubicBezTo>
                    <a:close/>
                    <a:moveTo>
                      <a:pt x="312737" y="766763"/>
                    </a:moveTo>
                    <a:cubicBezTo>
                      <a:pt x="207527" y="766763"/>
                      <a:pt x="122237" y="1116096"/>
                      <a:pt x="122237" y="1547020"/>
                    </a:cubicBezTo>
                    <a:cubicBezTo>
                      <a:pt x="122237" y="1977944"/>
                      <a:pt x="207527" y="2327277"/>
                      <a:pt x="312737" y="2327277"/>
                    </a:cubicBezTo>
                    <a:cubicBezTo>
                      <a:pt x="417947" y="2327277"/>
                      <a:pt x="503237" y="1977944"/>
                      <a:pt x="503237" y="1547020"/>
                    </a:cubicBezTo>
                    <a:cubicBezTo>
                      <a:pt x="503237" y="1116096"/>
                      <a:pt x="417947" y="766763"/>
                      <a:pt x="312737" y="7667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67" name="Google Shape;1367;p3"/>
            <p:cNvSpPr/>
            <p:nvPr/>
          </p:nvSpPr>
          <p:spPr>
            <a:xfrm>
              <a:off x="10431463" y="1588"/>
              <a:ext cx="1757362" cy="6858000"/>
            </a:xfrm>
            <a:custGeom>
              <a:rect b="b" l="l" r="r" t="t"/>
              <a:pathLst>
                <a:path extrusionOk="0" h="6858000" w="1757362">
                  <a:moveTo>
                    <a:pt x="437076" y="0"/>
                  </a:moveTo>
                  <a:cubicBezTo>
                    <a:pt x="437076" y="0"/>
                    <a:pt x="437076" y="0"/>
                    <a:pt x="1757362" y="0"/>
                  </a:cubicBezTo>
                  <a:lnTo>
                    <a:pt x="1757362" y="6858000"/>
                  </a:lnTo>
                  <a:cubicBezTo>
                    <a:pt x="1757362" y="6858000"/>
                    <a:pt x="1757362" y="6858000"/>
                    <a:pt x="348755" y="6858000"/>
                  </a:cubicBezTo>
                  <a:cubicBezTo>
                    <a:pt x="133614" y="6015433"/>
                    <a:pt x="0" y="4861139"/>
                    <a:pt x="0" y="3589382"/>
                  </a:cubicBezTo>
                  <a:cubicBezTo>
                    <a:pt x="0" y="2145949"/>
                    <a:pt x="169848" y="858379"/>
                    <a:pt x="437076" y="0"/>
                  </a:cubicBezTo>
                  <a:close/>
                  <a:moveTo>
                    <a:pt x="875506" y="404812"/>
                  </a:moveTo>
                  <a:cubicBezTo>
                    <a:pt x="454227" y="404812"/>
                    <a:pt x="112712" y="1808539"/>
                    <a:pt x="112712" y="3540125"/>
                  </a:cubicBezTo>
                  <a:cubicBezTo>
                    <a:pt x="112712" y="5271711"/>
                    <a:pt x="454227" y="6675438"/>
                    <a:pt x="875506" y="6675438"/>
                  </a:cubicBezTo>
                  <a:cubicBezTo>
                    <a:pt x="1296785" y="6675438"/>
                    <a:pt x="1638300" y="5271711"/>
                    <a:pt x="1638300" y="3540125"/>
                  </a:cubicBezTo>
                  <a:cubicBezTo>
                    <a:pt x="1638300" y="1808539"/>
                    <a:pt x="1296785" y="404812"/>
                    <a:pt x="875506" y="4048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8" name="Google Shape;1368;p3"/>
            <p:cNvSpPr/>
            <p:nvPr/>
          </p:nvSpPr>
          <p:spPr>
            <a:xfrm>
              <a:off x="10656887" y="1184275"/>
              <a:ext cx="1152526" cy="4722814"/>
            </a:xfrm>
            <a:custGeom>
              <a:rect b="b" l="l" r="r" t="t"/>
              <a:pathLst>
                <a:path extrusionOk="0" h="4722814" w="1152526">
                  <a:moveTo>
                    <a:pt x="576263" y="0"/>
                  </a:moveTo>
                  <a:cubicBezTo>
                    <a:pt x="894524" y="0"/>
                    <a:pt x="1152526" y="1057238"/>
                    <a:pt x="1152526" y="2361407"/>
                  </a:cubicBezTo>
                  <a:cubicBezTo>
                    <a:pt x="1152526" y="3665576"/>
                    <a:pt x="894524" y="4722814"/>
                    <a:pt x="576263" y="4722814"/>
                  </a:cubicBezTo>
                  <a:cubicBezTo>
                    <a:pt x="258002" y="4722814"/>
                    <a:pt x="0" y="3665576"/>
                    <a:pt x="0" y="2361407"/>
                  </a:cubicBezTo>
                  <a:cubicBezTo>
                    <a:pt x="0" y="1057238"/>
                    <a:pt x="258002" y="0"/>
                    <a:pt x="576263" y="0"/>
                  </a:cubicBezTo>
                  <a:close/>
                  <a:moveTo>
                    <a:pt x="515144" y="819150"/>
                  </a:moveTo>
                  <a:cubicBezTo>
                    <a:pt x="308669" y="819150"/>
                    <a:pt x="141288" y="1506799"/>
                    <a:pt x="141288" y="2355057"/>
                  </a:cubicBezTo>
                  <a:cubicBezTo>
                    <a:pt x="141288" y="3203315"/>
                    <a:pt x="308669" y="3890964"/>
                    <a:pt x="515144" y="3890964"/>
                  </a:cubicBezTo>
                  <a:cubicBezTo>
                    <a:pt x="721619" y="3890964"/>
                    <a:pt x="889000" y="3203315"/>
                    <a:pt x="889000" y="2355057"/>
                  </a:cubicBezTo>
                  <a:cubicBezTo>
                    <a:pt x="889000" y="1506799"/>
                    <a:pt x="721619" y="819150"/>
                    <a:pt x="515144" y="8191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9" name="Google Shape;1369;p3"/>
            <p:cNvSpPr/>
            <p:nvPr/>
          </p:nvSpPr>
          <p:spPr>
            <a:xfrm>
              <a:off x="10920412" y="2770188"/>
              <a:ext cx="381000" cy="1560514"/>
            </a:xfrm>
            <a:custGeom>
              <a:rect b="b" l="l" r="r" t="t"/>
              <a:pathLst>
                <a:path extrusionOk="0" h="1560514" w="381000">
                  <a:moveTo>
                    <a:pt x="190500" y="0"/>
                  </a:moveTo>
                  <a:cubicBezTo>
                    <a:pt x="295710" y="0"/>
                    <a:pt x="381000" y="349333"/>
                    <a:pt x="381000" y="780257"/>
                  </a:cubicBezTo>
                  <a:cubicBezTo>
                    <a:pt x="381000" y="1211181"/>
                    <a:pt x="295710" y="1560514"/>
                    <a:pt x="190500" y="1560514"/>
                  </a:cubicBezTo>
                  <a:cubicBezTo>
                    <a:pt x="85290" y="1560514"/>
                    <a:pt x="0" y="1211181"/>
                    <a:pt x="0" y="780257"/>
                  </a:cubicBezTo>
                  <a:cubicBezTo>
                    <a:pt x="0" y="349333"/>
                    <a:pt x="85290" y="0"/>
                    <a:pt x="1905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70" name="Google Shape;1370;p3"/>
          <p:cNvGrpSpPr/>
          <p:nvPr/>
        </p:nvGrpSpPr>
        <p:grpSpPr>
          <a:xfrm>
            <a:off x="4355919" y="1568060"/>
            <a:ext cx="3979435" cy="2007381"/>
            <a:chOff x="4595620" y="2090746"/>
            <a:chExt cx="6515292" cy="2676508"/>
          </a:xfrm>
        </p:grpSpPr>
        <p:grpSp>
          <p:nvGrpSpPr>
            <p:cNvPr id="1371" name="Google Shape;1371;p3"/>
            <p:cNvGrpSpPr/>
            <p:nvPr/>
          </p:nvGrpSpPr>
          <p:grpSpPr>
            <a:xfrm>
              <a:off x="4595620" y="2090746"/>
              <a:ext cx="6515292" cy="2676508"/>
              <a:chOff x="4572950" y="2090746"/>
              <a:chExt cx="6515292" cy="2676508"/>
            </a:xfrm>
          </p:grpSpPr>
          <p:sp>
            <p:nvSpPr>
              <p:cNvPr id="1372" name="Google Shape;1372;p3"/>
              <p:cNvSpPr/>
              <p:nvPr/>
            </p:nvSpPr>
            <p:spPr>
              <a:xfrm>
                <a:off x="4933092" y="3379305"/>
                <a:ext cx="4146307" cy="335587"/>
              </a:xfrm>
              <a:custGeom>
                <a:rect b="b" l="l" r="r" t="t"/>
                <a:pathLst>
                  <a:path extrusionOk="0" h="121" w="1494">
                    <a:moveTo>
                      <a:pt x="1494" y="9"/>
                    </a:moveTo>
                    <a:cubicBezTo>
                      <a:pt x="1494" y="9"/>
                      <a:pt x="365" y="0"/>
                      <a:pt x="51" y="40"/>
                    </a:cubicBezTo>
                    <a:cubicBezTo>
                      <a:pt x="51" y="40"/>
                      <a:pt x="0" y="57"/>
                      <a:pt x="51" y="73"/>
                    </a:cubicBezTo>
                    <a:cubicBezTo>
                      <a:pt x="102" y="89"/>
                      <a:pt x="934" y="117"/>
                      <a:pt x="1494" y="121"/>
                    </a:cubicBezTo>
                    <a:lnTo>
                      <a:pt x="1494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4000">
                    <a:schemeClr val="accent1"/>
                  </a:gs>
                  <a:gs pos="87000">
                    <a:srgbClr val="69240B"/>
                  </a:gs>
                  <a:gs pos="100000">
                    <a:srgbClr val="69240B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3" name="Google Shape;1373;p3"/>
              <p:cNvSpPr/>
              <p:nvPr/>
            </p:nvSpPr>
            <p:spPr>
              <a:xfrm>
                <a:off x="4684033" y="2780628"/>
                <a:ext cx="2231008" cy="728469"/>
              </a:xfrm>
              <a:custGeom>
                <a:rect b="b" l="l" r="r" t="t"/>
                <a:pathLst>
                  <a:path extrusionOk="0" h="262" w="804">
                    <a:moveTo>
                      <a:pt x="151" y="262"/>
                    </a:moveTo>
                    <a:cubicBezTo>
                      <a:pt x="151" y="262"/>
                      <a:pt x="0" y="168"/>
                      <a:pt x="46" y="84"/>
                    </a:cubicBezTo>
                    <a:cubicBezTo>
                      <a:pt x="91" y="0"/>
                      <a:pt x="691" y="29"/>
                      <a:pt x="804" y="239"/>
                    </a:cubicBezTo>
                    <a:lnTo>
                      <a:pt x="151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69240B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4" name="Google Shape;1374;p3"/>
              <p:cNvSpPr/>
              <p:nvPr/>
            </p:nvSpPr>
            <p:spPr>
              <a:xfrm>
                <a:off x="4647785" y="3581593"/>
                <a:ext cx="2439142" cy="1185661"/>
              </a:xfrm>
              <a:custGeom>
                <a:rect b="b" l="l" r="r" t="t"/>
                <a:pathLst>
                  <a:path extrusionOk="0" h="426" w="879">
                    <a:moveTo>
                      <a:pt x="833" y="26"/>
                    </a:moveTo>
                    <a:cubicBezTo>
                      <a:pt x="833" y="26"/>
                      <a:pt x="876" y="18"/>
                      <a:pt x="877" y="43"/>
                    </a:cubicBezTo>
                    <a:cubicBezTo>
                      <a:pt x="879" y="68"/>
                      <a:pt x="744" y="388"/>
                      <a:pt x="411" y="407"/>
                    </a:cubicBezTo>
                    <a:cubicBezTo>
                      <a:pt x="77" y="426"/>
                      <a:pt x="0" y="132"/>
                      <a:pt x="160" y="14"/>
                    </a:cubicBezTo>
                    <a:cubicBezTo>
                      <a:pt x="173" y="0"/>
                      <a:pt x="173" y="0"/>
                      <a:pt x="173" y="0"/>
                    </a:cubicBezTo>
                    <a:lnTo>
                      <a:pt x="833" y="26"/>
                    </a:lnTo>
                    <a:close/>
                  </a:path>
                </a:pathLst>
              </a:custGeom>
              <a:solidFill>
                <a:srgbClr val="69240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5" name="Google Shape;1375;p3"/>
              <p:cNvSpPr/>
              <p:nvPr/>
            </p:nvSpPr>
            <p:spPr>
              <a:xfrm>
                <a:off x="10136438" y="3306809"/>
                <a:ext cx="169548" cy="528520"/>
              </a:xfrm>
              <a:custGeom>
                <a:rect b="b" l="l" r="r" t="t"/>
                <a:pathLst>
                  <a:path extrusionOk="0" h="452" w="145">
                    <a:moveTo>
                      <a:pt x="0" y="452"/>
                    </a:moveTo>
                    <a:lnTo>
                      <a:pt x="145" y="285"/>
                    </a:lnTo>
                    <a:lnTo>
                      <a:pt x="145" y="166"/>
                    </a:lnTo>
                    <a:lnTo>
                      <a:pt x="0" y="0"/>
                    </a:lnTo>
                    <a:lnTo>
                      <a:pt x="0" y="452"/>
                    </a:lnTo>
                    <a:close/>
                  </a:path>
                </a:pathLst>
              </a:custGeom>
              <a:gradFill>
                <a:gsLst>
                  <a:gs pos="0">
                    <a:srgbClr val="7F7F7F"/>
                  </a:gs>
                  <a:gs pos="24000">
                    <a:srgbClr val="7F7F7F"/>
                  </a:gs>
                  <a:gs pos="66000">
                    <a:srgbClr val="262626"/>
                  </a:gs>
                  <a:gs pos="100000">
                    <a:srgbClr val="262626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6" name="Google Shape;1376;p3"/>
              <p:cNvSpPr/>
              <p:nvPr/>
            </p:nvSpPr>
            <p:spPr>
              <a:xfrm>
                <a:off x="10305986" y="3504419"/>
                <a:ext cx="782256" cy="133299"/>
              </a:xfrm>
              <a:custGeom>
                <a:rect b="b" l="l" r="r" t="t"/>
                <a:pathLst>
                  <a:path extrusionOk="0" h="114" w="669">
                    <a:moveTo>
                      <a:pt x="0" y="114"/>
                    </a:moveTo>
                    <a:lnTo>
                      <a:pt x="669" y="81"/>
                    </a:lnTo>
                    <a:lnTo>
                      <a:pt x="669" y="33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7" name="Google Shape;1377;p3"/>
              <p:cNvSpPr/>
              <p:nvPr/>
            </p:nvSpPr>
            <p:spPr>
              <a:xfrm>
                <a:off x="4710926" y="2090746"/>
                <a:ext cx="2434465" cy="1444075"/>
              </a:xfrm>
              <a:custGeom>
                <a:rect b="b" l="l" r="r" t="t"/>
                <a:pathLst>
                  <a:path extrusionOk="0" h="519" w="877">
                    <a:moveTo>
                      <a:pt x="172" y="519"/>
                    </a:moveTo>
                    <a:cubicBezTo>
                      <a:pt x="172" y="519"/>
                      <a:pt x="0" y="359"/>
                      <a:pt x="64" y="217"/>
                    </a:cubicBezTo>
                    <a:cubicBezTo>
                      <a:pt x="128" y="75"/>
                      <a:pt x="398" y="0"/>
                      <a:pt x="614" y="152"/>
                    </a:cubicBezTo>
                    <a:cubicBezTo>
                      <a:pt x="830" y="304"/>
                      <a:pt x="877" y="483"/>
                      <a:pt x="824" y="486"/>
                    </a:cubicBezTo>
                    <a:lnTo>
                      <a:pt x="172" y="51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8" name="Google Shape;1378;p3"/>
              <p:cNvSpPr/>
              <p:nvPr/>
            </p:nvSpPr>
            <p:spPr>
              <a:xfrm>
                <a:off x="4572950" y="3581593"/>
                <a:ext cx="2491760" cy="673512"/>
              </a:xfrm>
              <a:custGeom>
                <a:rect b="b" l="l" r="r" t="t"/>
                <a:pathLst>
                  <a:path extrusionOk="0" h="242" w="898">
                    <a:moveTo>
                      <a:pt x="188" y="0"/>
                    </a:moveTo>
                    <a:cubicBezTo>
                      <a:pt x="870" y="20"/>
                      <a:pt x="870" y="20"/>
                      <a:pt x="870" y="20"/>
                    </a:cubicBezTo>
                    <a:cubicBezTo>
                      <a:pt x="870" y="20"/>
                      <a:pt x="898" y="20"/>
                      <a:pt x="886" y="43"/>
                    </a:cubicBezTo>
                    <a:cubicBezTo>
                      <a:pt x="877" y="59"/>
                      <a:pt x="720" y="242"/>
                      <a:pt x="382" y="231"/>
                    </a:cubicBezTo>
                    <a:cubicBezTo>
                      <a:pt x="36" y="220"/>
                      <a:pt x="0" y="81"/>
                      <a:pt x="18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76000">
                    <a:srgbClr val="9E361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9" name="Google Shape;1379;p3"/>
              <p:cNvSpPr/>
              <p:nvPr/>
            </p:nvSpPr>
            <p:spPr>
              <a:xfrm>
                <a:off x="8687687" y="3306809"/>
                <a:ext cx="1504878" cy="528520"/>
              </a:xfrm>
              <a:custGeom>
                <a:rect b="b" l="l" r="r" t="t"/>
                <a:pathLst>
                  <a:path extrusionOk="0" h="190" w="542">
                    <a:moveTo>
                      <a:pt x="542" y="95"/>
                    </a:moveTo>
                    <a:cubicBezTo>
                      <a:pt x="542" y="47"/>
                      <a:pt x="533" y="7"/>
                      <a:pt x="522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9" y="41"/>
                      <a:pt x="16" y="64"/>
                      <a:pt x="16" y="91"/>
                    </a:cubicBezTo>
                    <a:cubicBezTo>
                      <a:pt x="16" y="118"/>
                      <a:pt x="10" y="140"/>
                      <a:pt x="1" y="148"/>
                    </a:cubicBezTo>
                    <a:cubicBezTo>
                      <a:pt x="522" y="190"/>
                      <a:pt x="522" y="190"/>
                      <a:pt x="522" y="190"/>
                    </a:cubicBezTo>
                    <a:cubicBezTo>
                      <a:pt x="533" y="182"/>
                      <a:pt x="542" y="142"/>
                      <a:pt x="542" y="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31999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80" name="Google Shape;1380;p3"/>
            <p:cNvSpPr/>
            <p:nvPr/>
          </p:nvSpPr>
          <p:spPr>
            <a:xfrm>
              <a:off x="8857812" y="3385765"/>
              <a:ext cx="45719" cy="348521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1" name="Google Shape;1381;p3"/>
            <p:cNvSpPr/>
            <p:nvPr/>
          </p:nvSpPr>
          <p:spPr>
            <a:xfrm>
              <a:off x="9994047" y="3307856"/>
              <a:ext cx="62254" cy="519495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82" name="Google Shape;1382;p3"/>
          <p:cNvSpPr/>
          <p:nvPr/>
        </p:nvSpPr>
        <p:spPr>
          <a:xfrm>
            <a:off x="7852384" y="0"/>
            <a:ext cx="1291616" cy="1855833"/>
          </a:xfrm>
          <a:custGeom>
            <a:rect b="b" l="l" r="r" t="t"/>
            <a:pathLst>
              <a:path extrusionOk="0" h="2474444" w="1721706">
                <a:moveTo>
                  <a:pt x="401420" y="0"/>
                </a:moveTo>
                <a:cubicBezTo>
                  <a:pt x="401420" y="0"/>
                  <a:pt x="401420" y="0"/>
                  <a:pt x="1721706" y="0"/>
                </a:cubicBezTo>
                <a:lnTo>
                  <a:pt x="1721706" y="1073177"/>
                </a:lnTo>
                <a:lnTo>
                  <a:pt x="1656650" y="1215037"/>
                </a:lnTo>
                <a:cubicBezTo>
                  <a:pt x="1595556" y="1334034"/>
                  <a:pt x="1522883" y="1449663"/>
                  <a:pt x="1439008" y="1560075"/>
                </a:cubicBezTo>
                <a:lnTo>
                  <a:pt x="1432488" y="1567922"/>
                </a:lnTo>
                <a:lnTo>
                  <a:pt x="1304841" y="1721548"/>
                </a:lnTo>
                <a:cubicBezTo>
                  <a:pt x="1209858" y="1826279"/>
                  <a:pt x="1103862" y="1924867"/>
                  <a:pt x="987231" y="2015461"/>
                </a:cubicBezTo>
                <a:cubicBezTo>
                  <a:pt x="753969" y="2196649"/>
                  <a:pt x="500249" y="2328709"/>
                  <a:pt x="241164" y="2412373"/>
                </a:cubicBezTo>
                <a:lnTo>
                  <a:pt x="125926" y="2444086"/>
                </a:lnTo>
                <a:lnTo>
                  <a:pt x="46081" y="2466059"/>
                </a:lnTo>
                <a:lnTo>
                  <a:pt x="0" y="2474444"/>
                </a:lnTo>
                <a:lnTo>
                  <a:pt x="32177" y="2045688"/>
                </a:lnTo>
                <a:cubicBezTo>
                  <a:pt x="105424" y="1240627"/>
                  <a:pt x="234403" y="536487"/>
                  <a:pt x="401420" y="0"/>
                </a:cubicBezTo>
                <a:close/>
              </a:path>
            </a:pathLst>
          </a:custGeom>
          <a:solidFill>
            <a:schemeClr val="lt1">
              <a:alpha val="14509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3" name="Google Shape;1383;p3"/>
          <p:cNvSpPr/>
          <p:nvPr/>
        </p:nvSpPr>
        <p:spPr>
          <a:xfrm>
            <a:off x="140729" y="979196"/>
            <a:ext cx="4241514" cy="136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SAP EWM TRAINING</a:t>
            </a:r>
            <a:br>
              <a:rPr b="0" i="0" lang="en" sz="33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(Day 0</a:t>
            </a:r>
            <a:r>
              <a:rPr b="1" lang="en" sz="3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br>
              <a:rPr b="0" i="0" lang="en" sz="33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4" name="Google Shape;1384;p3"/>
          <p:cNvSpPr txBox="1"/>
          <p:nvPr/>
        </p:nvSpPr>
        <p:spPr>
          <a:xfrm>
            <a:off x="115631" y="2358647"/>
            <a:ext cx="5226394" cy="132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i="0" sz="27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hpra on Twitter: &quot;Time is running out to share your thoughts on ..." id="1593" name="Google Shape;15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22" y="897564"/>
            <a:ext cx="7651859" cy="3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30"/>
          <p:cNvSpPr txBox="1"/>
          <p:nvPr/>
        </p:nvSpPr>
        <p:spPr>
          <a:xfrm>
            <a:off x="627622" y="325039"/>
            <a:ext cx="7888754" cy="401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b="0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1"/>
          <p:cNvSpPr/>
          <p:nvPr/>
        </p:nvSpPr>
        <p:spPr>
          <a:xfrm>
            <a:off x="1069791" y="574746"/>
            <a:ext cx="7199990" cy="4925529"/>
          </a:xfrm>
          <a:custGeom>
            <a:rect b="b" l="l" r="r" t="t"/>
            <a:pathLst>
              <a:path extrusionOk="0" h="2524" w="369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509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0" name="Google Shape;1600;p31"/>
          <p:cNvSpPr/>
          <p:nvPr/>
        </p:nvSpPr>
        <p:spPr>
          <a:xfrm>
            <a:off x="640247" y="-7144"/>
            <a:ext cx="2190886" cy="5155649"/>
          </a:xfrm>
          <a:custGeom>
            <a:rect b="b" l="l" r="r" t="t"/>
            <a:pathLst>
              <a:path extrusionOk="0" h="2642" w="1123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6274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1" name="Google Shape;1601;p31"/>
          <p:cNvSpPr/>
          <p:nvPr/>
        </p:nvSpPr>
        <p:spPr>
          <a:xfrm>
            <a:off x="3429820" y="134156"/>
            <a:ext cx="5223138" cy="2144466"/>
          </a:xfrm>
          <a:custGeom>
            <a:rect b="b" l="l" r="r" t="t"/>
            <a:pathLst>
              <a:path extrusionOk="0" h="811" w="2721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431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2" name="Google Shape;1602;p31"/>
          <p:cNvSpPr/>
          <p:nvPr/>
        </p:nvSpPr>
        <p:spPr>
          <a:xfrm>
            <a:off x="3180558" y="783970"/>
            <a:ext cx="2782883" cy="3461966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03" name="Google Shape;1603;p31"/>
          <p:cNvGrpSpPr/>
          <p:nvPr/>
        </p:nvGrpSpPr>
        <p:grpSpPr>
          <a:xfrm>
            <a:off x="2000675" y="1148911"/>
            <a:ext cx="5142649" cy="2178634"/>
            <a:chOff x="2666872" y="2053355"/>
            <a:chExt cx="6855080" cy="2904846"/>
          </a:xfrm>
        </p:grpSpPr>
        <p:sp>
          <p:nvSpPr>
            <p:cNvPr id="1604" name="Google Shape;1604;p31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b="0" i="0" lang="en" sz="10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1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b="0" i="0" lang="en" sz="10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2"/>
          <p:cNvSpPr txBox="1"/>
          <p:nvPr/>
        </p:nvSpPr>
        <p:spPr>
          <a:xfrm>
            <a:off x="952655" y="296035"/>
            <a:ext cx="6987217" cy="407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1" name="Google Shape;1611;p3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854" y="860041"/>
            <a:ext cx="4338551" cy="2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2" name="Google Shape;1612;p3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887" y="885860"/>
            <a:ext cx="4693932" cy="25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4854" y="2262133"/>
            <a:ext cx="4338551" cy="268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32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868" y="2397095"/>
            <a:ext cx="4746714" cy="26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3"/>
          <p:cNvSpPr/>
          <p:nvPr/>
        </p:nvSpPr>
        <p:spPr>
          <a:xfrm flipH="1">
            <a:off x="2272708" y="1754585"/>
            <a:ext cx="6871288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620" name="Google Shape;1620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744" l="0" r="0" t="29744"/>
          <a:stretch/>
        </p:blipFill>
        <p:spPr>
          <a:xfrm>
            <a:off x="-1" y="670"/>
            <a:ext cx="9144000" cy="36578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621" name="Google Shape;162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" y="669"/>
            <a:ext cx="9141620" cy="3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3"/>
          <p:cNvSpPr/>
          <p:nvPr/>
        </p:nvSpPr>
        <p:spPr>
          <a:xfrm>
            <a:off x="2382" y="-7046"/>
            <a:ext cx="9140428" cy="3665216"/>
          </a:xfrm>
          <a:prstGeom prst="rect">
            <a:avLst/>
          </a:prstGeom>
          <a:solidFill>
            <a:srgbClr val="7030A0">
              <a:alpha val="57254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3"/>
          <p:cNvSpPr/>
          <p:nvPr/>
        </p:nvSpPr>
        <p:spPr>
          <a:xfrm>
            <a:off x="6135262" y="2194523"/>
            <a:ext cx="2422712" cy="2076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b="0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33"/>
          <p:cNvSpPr/>
          <p:nvPr/>
        </p:nvSpPr>
        <p:spPr>
          <a:xfrm>
            <a:off x="916496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5" name="Google Shape;1625;p33"/>
          <p:cNvSpPr/>
          <p:nvPr/>
        </p:nvSpPr>
        <p:spPr>
          <a:xfrm>
            <a:off x="2119409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6" name="Google Shape;1626;p33"/>
          <p:cNvSpPr/>
          <p:nvPr/>
        </p:nvSpPr>
        <p:spPr>
          <a:xfrm>
            <a:off x="3372450" y="2333623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27" name="Google Shape;162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694" y="1709881"/>
            <a:ext cx="480044" cy="4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8" name="Google Shape;162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4813" y="1704574"/>
            <a:ext cx="503946" cy="5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33"/>
          <p:cNvSpPr/>
          <p:nvPr/>
        </p:nvSpPr>
        <p:spPr>
          <a:xfrm>
            <a:off x="474514" y="519175"/>
            <a:ext cx="4929503" cy="8538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" sz="2100" u="none" cap="none" strike="noStrike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0" name="Google Shape;1630;p33"/>
          <p:cNvSpPr/>
          <p:nvPr/>
        </p:nvSpPr>
        <p:spPr>
          <a:xfrm>
            <a:off x="391755" y="3914461"/>
            <a:ext cx="2926180" cy="6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31" name="Google Shape;1631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4556" y="1646020"/>
            <a:ext cx="638899" cy="63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2" name="Google Shape;1632;p33"/>
          <p:cNvGrpSpPr/>
          <p:nvPr/>
        </p:nvGrpSpPr>
        <p:grpSpPr>
          <a:xfrm>
            <a:off x="4889472" y="2526841"/>
            <a:ext cx="4209484" cy="2535645"/>
            <a:chOff x="4482563" y="4980191"/>
            <a:chExt cx="3128574" cy="1841396"/>
          </a:xfrm>
        </p:grpSpPr>
        <p:pic>
          <p:nvPicPr>
            <p:cNvPr id="1633" name="Google Shape;1633;p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4" name="Google Shape;1634;p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5" name="Google Shape;1635;p33"/>
          <p:cNvSpPr/>
          <p:nvPr/>
        </p:nvSpPr>
        <p:spPr>
          <a:xfrm>
            <a:off x="3370304" y="4181066"/>
            <a:ext cx="1647605" cy="410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3"/>
          <p:cNvSpPr/>
          <p:nvPr/>
        </p:nvSpPr>
        <p:spPr>
          <a:xfrm>
            <a:off x="3300660" y="4117749"/>
            <a:ext cx="1647605" cy="41051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33"/>
          <p:cNvSpPr/>
          <p:nvPr/>
        </p:nvSpPr>
        <p:spPr>
          <a:xfrm>
            <a:off x="3603165" y="4192724"/>
            <a:ext cx="1100301" cy="2769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638" name="Google Shape;16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204" y="15574"/>
            <a:ext cx="1232521" cy="1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34"/>
          <p:cNvSpPr/>
          <p:nvPr/>
        </p:nvSpPr>
        <p:spPr>
          <a:xfrm rot="-5400000">
            <a:off x="1455743" y="-430871"/>
            <a:ext cx="1262669" cy="367253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4" name="Google Shape;1644;p34"/>
          <p:cNvSpPr/>
          <p:nvPr/>
        </p:nvSpPr>
        <p:spPr>
          <a:xfrm>
            <a:off x="4059054" y="996959"/>
            <a:ext cx="4159545" cy="10386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5" name="Google Shape;1645;p34"/>
          <p:cNvSpPr/>
          <p:nvPr/>
        </p:nvSpPr>
        <p:spPr>
          <a:xfrm>
            <a:off x="4140084" y="2571750"/>
            <a:ext cx="3997485" cy="7155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6" name="Google Shape;1646;p34"/>
          <p:cNvSpPr/>
          <p:nvPr/>
        </p:nvSpPr>
        <p:spPr>
          <a:xfrm rot="-5400000">
            <a:off x="1465607" y="1086521"/>
            <a:ext cx="1350150" cy="367253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4"/>
          <p:cNvSpPr txBox="1"/>
          <p:nvPr>
            <p:ph idx="4294967295" type="title"/>
          </p:nvPr>
        </p:nvSpPr>
        <p:spPr>
          <a:xfrm>
            <a:off x="597015" y="303006"/>
            <a:ext cx="7652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rPr b="1" lang="en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SAP EWM Business processes</a:t>
            </a:r>
            <a:endParaRPr b="1" sz="2400"/>
          </a:p>
        </p:txBody>
      </p:sp>
      <p:grpSp>
        <p:nvGrpSpPr>
          <p:cNvPr id="1391" name="Google Shape;1391;p4"/>
          <p:cNvGrpSpPr/>
          <p:nvPr/>
        </p:nvGrpSpPr>
        <p:grpSpPr>
          <a:xfrm>
            <a:off x="5486139" y="2438816"/>
            <a:ext cx="3078897" cy="376019"/>
            <a:chOff x="2533260" y="2831679"/>
            <a:chExt cx="3283303" cy="383079"/>
          </a:xfrm>
        </p:grpSpPr>
        <p:sp>
          <p:nvSpPr>
            <p:cNvPr id="1392" name="Google Shape;1392;p4"/>
            <p:cNvSpPr txBox="1"/>
            <p:nvPr/>
          </p:nvSpPr>
          <p:spPr>
            <a:xfrm>
              <a:off x="3218950" y="2831679"/>
              <a:ext cx="2597613" cy="367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3" name="Google Shape;1393;p4"/>
            <p:cNvSpPr txBox="1"/>
            <p:nvPr/>
          </p:nvSpPr>
          <p:spPr>
            <a:xfrm>
              <a:off x="2533260" y="2977133"/>
              <a:ext cx="2614023" cy="237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94" name="Google Shape;1394;p4"/>
          <p:cNvSpPr txBox="1"/>
          <p:nvPr/>
        </p:nvSpPr>
        <p:spPr>
          <a:xfrm>
            <a:off x="6082758" y="3272541"/>
            <a:ext cx="2451284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4"/>
          <p:cNvSpPr txBox="1"/>
          <p:nvPr/>
        </p:nvSpPr>
        <p:spPr>
          <a:xfrm>
            <a:off x="544947" y="3182838"/>
            <a:ext cx="49059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11150" lvl="0" marL="340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EWM Business processes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0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EWM terms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0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 to End Inbound process overview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0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 to End Outbound process overview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0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Warehouse activities overview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49" lvl="0" marL="340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4"/>
          <p:cNvSpPr txBox="1"/>
          <p:nvPr/>
        </p:nvSpPr>
        <p:spPr>
          <a:xfrm>
            <a:off x="3684537" y="2705621"/>
            <a:ext cx="1700859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4"/>
          <p:cNvSpPr txBox="1"/>
          <p:nvPr/>
        </p:nvSpPr>
        <p:spPr>
          <a:xfrm>
            <a:off x="3654491" y="3973567"/>
            <a:ext cx="1701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E25C2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8" name="Google Shape;1398;p4"/>
          <p:cNvSpPr txBox="1"/>
          <p:nvPr/>
        </p:nvSpPr>
        <p:spPr>
          <a:xfrm>
            <a:off x="6005642" y="2109463"/>
            <a:ext cx="2451284" cy="2332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"/>
          <p:cNvSpPr txBox="1"/>
          <p:nvPr>
            <p:ph idx="1" type="body"/>
          </p:nvPr>
        </p:nvSpPr>
        <p:spPr>
          <a:xfrm>
            <a:off x="457200" y="1026698"/>
            <a:ext cx="8229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 Type Creation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 Section 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Activity 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Activity Area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Warehouse Process Type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Warehouse Number Control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Sort Sequence For Activity Area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5"/>
          <p:cNvSpPr txBox="1"/>
          <p:nvPr/>
        </p:nvSpPr>
        <p:spPr>
          <a:xfrm>
            <a:off x="2635050" y="64650"/>
            <a:ext cx="31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EWM MASTER DATA</a:t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5" name="Google Shape;1405;p5"/>
          <p:cNvSpPr txBox="1"/>
          <p:nvPr/>
        </p:nvSpPr>
        <p:spPr>
          <a:xfrm>
            <a:off x="3010175" y="513625"/>
            <a:ext cx="3559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6" name="Google Shape;1406;p5"/>
          <p:cNvSpPr txBox="1"/>
          <p:nvPr/>
        </p:nvSpPr>
        <p:spPr>
          <a:xfrm>
            <a:off x="4264475" y="853975"/>
            <a:ext cx="4677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Bin Sorting In Tcode - </a:t>
            </a: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/Scwm/Sbst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 Warehouse Process Type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Putaway Search Strategy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 Warehouse Data In Ewm Product Master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 Type Integration (For Inbound Delivery)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b="0" i="0" lang="e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Item Types From Erp To Ewm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1" name="Google Shape;141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95" y="886805"/>
            <a:ext cx="7238700" cy="28623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sp>
        <p:nvSpPr>
          <p:cNvPr id="1412" name="Google Shape;1412;p6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3" name="Google Shape;1413;p6"/>
          <p:cNvSpPr txBox="1"/>
          <p:nvPr/>
        </p:nvSpPr>
        <p:spPr>
          <a:xfrm>
            <a:off x="347792" y="378328"/>
            <a:ext cx="467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Storage Type Creation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19" name="Google Shape;14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50" y="876525"/>
            <a:ext cx="3640600" cy="30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8250" y="876525"/>
            <a:ext cx="3986700" cy="30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5" name="Google Shape;14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850" y="888275"/>
            <a:ext cx="6920350" cy="34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9"/>
          <p:cNvSpPr txBox="1"/>
          <p:nvPr>
            <p:ph idx="1" type="body"/>
          </p:nvPr>
        </p:nvSpPr>
        <p:spPr>
          <a:xfrm>
            <a:off x="317969" y="425419"/>
            <a:ext cx="81756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b="1" lang="en" sz="2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Storage Section</a:t>
            </a:r>
            <a:endParaRPr b="1" sz="21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9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32" name="Google Shape;14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975" y="918300"/>
            <a:ext cx="6807325" cy="29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