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Corben"/>
      <p:regular r:id="rId28"/>
      <p:bold r:id="rId29"/>
    </p:embeddedFont>
    <p:embeddedFont>
      <p:font typeface="Quattrocento Sans"/>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ben-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rialBlac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8" name="Google Shape;1298;p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5" name="Google Shape;13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8" name="Google Shape;14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3" name="Google Shape;1413;p1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0" name="Google Shape;1420;p1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7" name="Google Shape;1427;p1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2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4" name="Google Shape;143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35" name="Google Shape;143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5" name="Google Shape;1445;p2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1" name="Google Shape;1451;p23: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7" name="Google Shape;1457;p24: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5" name="Google Shape;13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https://unsplash.com/photos/uXB-7la5vqA</a:t>
            </a:r>
            <a:endParaRPr/>
          </a:p>
        </p:txBody>
      </p:sp>
      <p:sp>
        <p:nvSpPr>
          <p:cNvPr id="1306" name="Google Shape;130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8" name="Google Shape;1468;p25: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477" name="Google Shape;1477;p26:notes"/>
          <p:cNvSpPr/>
          <p:nvPr>
            <p:ph idx="2" type="sldImg"/>
          </p:nvPr>
        </p:nvSpPr>
        <p:spPr>
          <a:xfrm>
            <a:off x="685085" y="1143000"/>
            <a:ext cx="5487829"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1" name="Google Shape;1501;p27: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3: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5" name="Google Shape;13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16" name="Google Shape;131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4: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2" name="Google Shape;13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43" name="Google Shape;134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5" name="Google Shape;1365;p6: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2" name="Google Shape;13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8" name="Google Shape;1378;p8: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7" name="Google Shape;1387;p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4085819" y="519522"/>
            <a:ext cx="4209528" cy="2058584"/>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 type="subTitle"/>
          </p:nvPr>
        </p:nvSpPr>
        <p:spPr>
          <a:xfrm>
            <a:off x="4068218" y="2578106"/>
            <a:ext cx="4229910" cy="573330"/>
          </a:xfrm>
          <a:prstGeom prst="rect">
            <a:avLst/>
          </a:prstGeom>
          <a:noFill/>
          <a:ln>
            <a:noFill/>
          </a:ln>
        </p:spPr>
        <p:txBody>
          <a:bodyPr anchorCtr="0" anchor="t" bIns="45700" lIns="0" spcFirstLastPara="1" rIns="0" wrap="square" tIns="45700">
            <a:normAutofit/>
          </a:bodyPr>
          <a:lstStyle>
            <a:lvl1pPr lvl="0" algn="l">
              <a:lnSpc>
                <a:spcPct val="100000"/>
              </a:lnSpc>
              <a:spcBef>
                <a:spcPts val="40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lvl="1" algn="ctr">
              <a:lnSpc>
                <a:spcPct val="100000"/>
              </a:lnSpc>
              <a:spcBef>
                <a:spcPts val="50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7" name="Google Shape;17;p2"/>
          <p:cNvSpPr/>
          <p:nvPr/>
        </p:nvSpPr>
        <p:spPr>
          <a:xfrm>
            <a:off x="0" y="4731990"/>
            <a:ext cx="9144000" cy="411510"/>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8" name="Google Shape;18;p2"/>
          <p:cNvGrpSpPr/>
          <p:nvPr/>
        </p:nvGrpSpPr>
        <p:grpSpPr>
          <a:xfrm>
            <a:off x="88334" y="0"/>
            <a:ext cx="3088831" cy="5001210"/>
            <a:chOff x="117748" y="1"/>
            <a:chExt cx="3527025" cy="6668280"/>
          </a:xfrm>
        </p:grpSpPr>
        <p:sp>
          <p:nvSpPr>
            <p:cNvPr id="19" name="Google Shape;19;p2"/>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 name="Google Shape;20;p2"/>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 name="Google Shape;21;p2"/>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 name="Google Shape;22;p2"/>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 name="Google Shape;23;p2"/>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 name="Google Shape;24;p2"/>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 name="Google Shape;25;p2"/>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 name="Google Shape;26;p2"/>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 name="Google Shape;27;p2"/>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 name="Google Shape;28;p2"/>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 name="Google Shape;29;p2"/>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 name="Google Shape;30;p2"/>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 name="Google Shape;31;p2"/>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 name="Google Shape;32;p2"/>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2"/>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 name="Google Shape;34;p2"/>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2"/>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2"/>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2"/>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 name="Google Shape;38;p2"/>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 name="Google Shape;39;p2"/>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 name="Google Shape;40;p2"/>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 name="Google Shape;41;p2"/>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 name="Google Shape;42;p2"/>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 name="Google Shape;43;p2"/>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2"/>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 name="Google Shape;45;p2"/>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 name="Google Shape;46;p2"/>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 name="Google Shape;47;p2"/>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 name="Google Shape;48;p2"/>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 name="Google Shape;49;p2"/>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 name="Google Shape;50;p2"/>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 name="Google Shape;51;p2"/>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 name="Google Shape;52;p2"/>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 name="Google Shape;53;p2"/>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 name="Google Shape;54;p2"/>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 name="Google Shape;55;p2"/>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 name="Google Shape;56;p2"/>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 name="Google Shape;57;p2"/>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 name="Google Shape;58;p2"/>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 name="Google Shape;59;p2"/>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 name="Google Shape;60;p2"/>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 name="Google Shape;61;p2"/>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 name="Google Shape;62;p2"/>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 name="Google Shape;63;p2"/>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 name="Google Shape;64;p2"/>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 name="Google Shape;65;p2"/>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 name="Google Shape;66;p2"/>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 name="Google Shape;67;p2"/>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 name="Google Shape;68;p2"/>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 name="Google Shape;69;p2"/>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 name="Google Shape;70;p2"/>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 name="Google Shape;71;p2"/>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 name="Google Shape;72;p2"/>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 name="Google Shape;73;p2"/>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 name="Google Shape;74;p2"/>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 name="Google Shape;75;p2"/>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 name="Google Shape;76;p2"/>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 name="Google Shape;77;p2"/>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 name="Google Shape;78;p2"/>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 name="Google Shape;79;p2"/>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 name="Google Shape;80;p2"/>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 name="Google Shape;81;p2"/>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 name="Google Shape;82;p2"/>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 name="Google Shape;83;p2"/>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 name="Google Shape;84;p2"/>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 name="Google Shape;85;p2"/>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 name="Google Shape;86;p2"/>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 name="Google Shape;87;p2"/>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 name="Google Shape;88;p2"/>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 name="Google Shape;89;p2"/>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 name="Google Shape;90;p2"/>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 name="Google Shape;91;p2"/>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 name="Google Shape;92;p2"/>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 name="Google Shape;93;p2"/>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2"/>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 name="Google Shape;95;p2"/>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 name="Google Shape;96;p2"/>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 name="Google Shape;97;p2"/>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 name="Google Shape;98;p2"/>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 name="Google Shape;99;p2"/>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 name="Google Shape;100;p2"/>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 name="Google Shape;101;p2"/>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 name="Google Shape;102;p2"/>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 name="Google Shape;103;p2"/>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 name="Google Shape;104;p2"/>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 name="Google Shape;105;p2"/>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 name="Google Shape;106;p2"/>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 name="Google Shape;107;p2"/>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 name="Google Shape;108;p2"/>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 name="Google Shape;109;p2"/>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 name="Google Shape;110;p2"/>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 name="Google Shape;111;p2"/>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 name="Google Shape;112;p2"/>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 name="Google Shape;113;p2"/>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 name="Google Shape;114;p2"/>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 name="Google Shape;115;p2"/>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 name="Google Shape;116;p2"/>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 name="Google Shape;117;p2"/>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 name="Google Shape;118;p2"/>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 name="Google Shape;119;p2"/>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 name="Google Shape;120;p2"/>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 name="Google Shape;121;p2"/>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 name="Google Shape;122;p2"/>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 name="Google Shape;123;p2"/>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 name="Google Shape;124;p2"/>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 name="Google Shape;125;p2"/>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 name="Google Shape;126;p2"/>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 name="Google Shape;127;p2"/>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 name="Google Shape;128;p2"/>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 name="Google Shape;129;p2"/>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 name="Google Shape;130;p2"/>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 name="Google Shape;131;p2"/>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 name="Google Shape;132;p2"/>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 name="Google Shape;133;p2"/>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 name="Google Shape;134;p2"/>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 name="Google Shape;135;p2"/>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 name="Google Shape;136;p2"/>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 name="Google Shape;137;p2"/>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 name="Google Shape;138;p2"/>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 name="Google Shape;139;p2"/>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 name="Google Shape;140;p2"/>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 name="Google Shape;141;p2"/>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 name="Google Shape;142;p2"/>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 name="Google Shape;143;p2"/>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 name="Google Shape;144;p2"/>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 name="Google Shape;145;p2"/>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 name="Google Shape;146;p2"/>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 name="Google Shape;147;p2"/>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 name="Google Shape;148;p2"/>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 name="Google Shape;149;p2"/>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 name="Google Shape;150;p2"/>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 name="Google Shape;151;p2"/>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 name="Google Shape;152;p2"/>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 name="Google Shape;153;p2"/>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 name="Google Shape;154;p2"/>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 name="Google Shape;155;p2"/>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 name="Google Shape;156;p2"/>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 name="Google Shape;157;p2"/>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 name="Google Shape;158;p2"/>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 name="Google Shape;159;p2"/>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 name="Google Shape;160;p2"/>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 name="Google Shape;161;p2"/>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 name="Google Shape;162;p2"/>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 name="Google Shape;163;p2"/>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 name="Google Shape;164;p2"/>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 name="Google Shape;165;p2"/>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 name="Google Shape;166;p2"/>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 name="Google Shape;167;p2"/>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 name="Google Shape;168;p2"/>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 name="Google Shape;169;p2"/>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 name="Google Shape;170;p2"/>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 name="Google Shape;171;p2"/>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 name="Google Shape;172;p2"/>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 name="Google Shape;173;p2"/>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 name="Google Shape;174;p2"/>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 name="Google Shape;175;p2"/>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 name="Google Shape;176;p2"/>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 name="Google Shape;177;p2"/>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 name="Google Shape;178;p2"/>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 name="Google Shape;179;p2"/>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 name="Google Shape;180;p2"/>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 name="Google Shape;181;p2"/>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 name="Google Shape;182;p2"/>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 name="Google Shape;183;p2"/>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 name="Google Shape;184;p2"/>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 name="Google Shape;185;p2"/>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 name="Google Shape;186;p2"/>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 name="Google Shape;187;p2"/>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 name="Google Shape;188;p2"/>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 name="Google Shape;189;p2"/>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 name="Google Shape;190;p2"/>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 name="Google Shape;191;p2"/>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 name="Google Shape;192;p2"/>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 name="Google Shape;193;p2"/>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 name="Google Shape;194;p2"/>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 name="Google Shape;195;p2"/>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 name="Google Shape;196;p2"/>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 name="Google Shape;197;p2"/>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 name="Google Shape;198;p2"/>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 name="Google Shape;199;p2"/>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 name="Google Shape;200;p2"/>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 name="Google Shape;201;p2"/>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 name="Google Shape;202;p2"/>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 name="Google Shape;203;p2"/>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 name="Google Shape;204;p2"/>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 name="Google Shape;205;p2"/>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 name="Google Shape;206;p2"/>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 name="Google Shape;207;p2"/>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 name="Google Shape;208;p2"/>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 name="Google Shape;209;p2"/>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 name="Google Shape;210;p2"/>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 name="Google Shape;211;p2"/>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 name="Google Shape;212;p2"/>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 name="Google Shape;213;p2"/>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 name="Google Shape;214;p2"/>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 name="Google Shape;215;p2"/>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 name="Google Shape;216;p2"/>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 name="Google Shape;217;p2"/>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 name="Google Shape;218;p2"/>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 name="Google Shape;219;p2"/>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 name="Google Shape;220;p2"/>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 name="Google Shape;221;p2"/>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 name="Google Shape;222;p2"/>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 name="Google Shape;223;p2"/>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 name="Google Shape;224;p2"/>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 name="Google Shape;225;p2"/>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 name="Google Shape;226;p2"/>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 name="Google Shape;227;p2"/>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 name="Google Shape;228;p2"/>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 name="Google Shape;229;p2"/>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 name="Google Shape;230;p2"/>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 name="Google Shape;231;p2"/>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 name="Google Shape;232;p2"/>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 name="Google Shape;233;p2"/>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 name="Google Shape;234;p2"/>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 name="Google Shape;235;p2"/>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 name="Google Shape;236;p2"/>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 name="Google Shape;237;p2"/>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 name="Google Shape;238;p2"/>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 name="Google Shape;239;p2"/>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 name="Google Shape;240;p2"/>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 name="Google Shape;241;p2"/>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 name="Google Shape;242;p2"/>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 name="Google Shape;243;p2"/>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 name="Google Shape;244;p2"/>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 name="Google Shape;245;p2"/>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 name="Google Shape;246;p2"/>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 name="Google Shape;247;p2"/>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 name="Google Shape;248;p2"/>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 name="Google Shape;249;p2"/>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 name="Google Shape;250;p2"/>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 name="Google Shape;251;p2"/>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 name="Google Shape;252;p2"/>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 name="Google Shape;253;p2"/>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 name="Google Shape;254;p2"/>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 name="Google Shape;255;p2"/>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 name="Google Shape;256;p2"/>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 name="Google Shape;257;p2"/>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 name="Google Shape;258;p2"/>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 name="Google Shape;259;p2"/>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0" name="Google Shape;260;p2"/>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 name="Google Shape;261;p2"/>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 name="Google Shape;262;p2"/>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 name="Google Shape;263;p2"/>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 name="Google Shape;264;p2"/>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 name="Google Shape;265;p2"/>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 name="Google Shape;266;p2"/>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 name="Google Shape;267;p2"/>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 name="Google Shape;268;p2"/>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 name="Google Shape;269;p2"/>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 name="Google Shape;270;p2"/>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 name="Google Shape;271;p2"/>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 name="Google Shape;272;p2"/>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 name="Google Shape;273;p2"/>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 name="Google Shape;274;p2"/>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 name="Google Shape;275;p2"/>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 name="Google Shape;276;p2"/>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 name="Google Shape;277;p2"/>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 name="Google Shape;278;p2"/>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 name="Google Shape;279;p2"/>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 name="Google Shape;280;p2"/>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 name="Google Shape;281;p2"/>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 name="Google Shape;282;p2"/>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 name="Google Shape;283;p2"/>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 name="Google Shape;284;p2"/>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 name="Google Shape;285;p2"/>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 name="Google Shape;286;p2"/>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 name="Google Shape;287;p2"/>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 name="Google Shape;288;p2"/>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 name="Google Shape;289;p2"/>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 name="Google Shape;290;p2"/>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 name="Google Shape;291;p2"/>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 name="Google Shape;292;p2"/>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 name="Google Shape;293;p2"/>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 name="Google Shape;294;p2"/>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 name="Google Shape;295;p2"/>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 name="Google Shape;296;p2"/>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 name="Google Shape;297;p2"/>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 name="Google Shape;298;p2"/>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 name="Google Shape;299;p2"/>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 name="Google Shape;300;p2"/>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 name="Google Shape;301;p2"/>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 name="Google Shape;302;p2"/>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 name="Google Shape;303;p2"/>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304" name="Google Shape;304;p2"/>
          <p:cNvSpPr txBox="1"/>
          <p:nvPr>
            <p:ph idx="10" type="dt"/>
          </p:nvPr>
        </p:nvSpPr>
        <p:spPr>
          <a:xfrm>
            <a:off x="6636350" y="4235549"/>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5" name="Google Shape;305;p2"/>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 Image">
  <p:cSld name="2_Full Image">
    <p:spTree>
      <p:nvGrpSpPr>
        <p:cNvPr id="659" name="Shape 659"/>
        <p:cNvGrpSpPr/>
        <p:nvPr/>
      </p:nvGrpSpPr>
      <p:grpSpPr>
        <a:xfrm>
          <a:off x="0" y="0"/>
          <a:ext cx="0" cy="0"/>
          <a:chOff x="0" y="0"/>
          <a:chExt cx="0" cy="0"/>
        </a:xfrm>
      </p:grpSpPr>
      <p:sp>
        <p:nvSpPr>
          <p:cNvPr id="660" name="Google Shape;660;p11"/>
          <p:cNvSpPr/>
          <p:nvPr>
            <p:ph idx="2" type="pic"/>
          </p:nvPr>
        </p:nvSpPr>
        <p:spPr>
          <a:xfrm>
            <a:off x="0" y="-1"/>
            <a:ext cx="9144000" cy="2571751"/>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1" name="Shape 661"/>
        <p:cNvGrpSpPr/>
        <p:nvPr/>
      </p:nvGrpSpPr>
      <p:grpSpPr>
        <a:xfrm>
          <a:off x="0" y="0"/>
          <a:ext cx="0" cy="0"/>
          <a:chOff x="0" y="0"/>
          <a:chExt cx="0" cy="0"/>
        </a:xfrm>
      </p:grpSpPr>
      <p:sp>
        <p:nvSpPr>
          <p:cNvPr id="662" name="Google Shape;662;p12"/>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3" name="Google Shape;663;p12"/>
          <p:cNvSpPr txBox="1"/>
          <p:nvPr>
            <p:ph idx="1" type="body"/>
          </p:nvPr>
        </p:nvSpPr>
        <p:spPr>
          <a:xfrm>
            <a:off x="3117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664" name="Google Shape;664;p12"/>
          <p:cNvSpPr txBox="1"/>
          <p:nvPr>
            <p:ph idx="2" type="body"/>
          </p:nvPr>
        </p:nvSpPr>
        <p:spPr>
          <a:xfrm>
            <a:off x="48324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665" name="Google Shape;665;p12"/>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666" name="Shape 666"/>
        <p:cNvGrpSpPr/>
        <p:nvPr/>
      </p:nvGrpSpPr>
      <p:grpSpPr>
        <a:xfrm>
          <a:off x="0" y="0"/>
          <a:ext cx="0" cy="0"/>
          <a:chOff x="0" y="0"/>
          <a:chExt cx="0" cy="0"/>
        </a:xfrm>
      </p:grpSpPr>
      <p:sp>
        <p:nvSpPr>
          <p:cNvPr id="667" name="Google Shape;667;p13"/>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68" name="Google Shape;668;p13"/>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9" name="Google Shape;669;p13"/>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0" name="Google Shape;670;p13"/>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1" name="Google Shape;671;p13"/>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pic>
        <p:nvPicPr>
          <p:cNvPr id="672" name="Google Shape;672;p13"/>
          <p:cNvPicPr preferRelativeResize="0"/>
          <p:nvPr/>
        </p:nvPicPr>
        <p:blipFill rotWithShape="1">
          <a:blip r:embed="rId2">
            <a:alphaModFix/>
          </a:blip>
          <a:srcRect b="0" l="0" r="0" t="0"/>
          <a:stretch/>
        </p:blipFill>
        <p:spPr>
          <a:xfrm>
            <a:off x="457200" y="1352550"/>
            <a:ext cx="4038601" cy="3048000"/>
          </a:xfrm>
          <a:prstGeom prst="rect">
            <a:avLst/>
          </a:prstGeom>
          <a:noFill/>
          <a:ln>
            <a:noFill/>
          </a:ln>
        </p:spPr>
      </p:pic>
      <p:pic>
        <p:nvPicPr>
          <p:cNvPr id="673" name="Google Shape;673;p13"/>
          <p:cNvPicPr preferRelativeResize="0"/>
          <p:nvPr/>
        </p:nvPicPr>
        <p:blipFill rotWithShape="1">
          <a:blip r:embed="rId3">
            <a:alphaModFix/>
          </a:blip>
          <a:srcRect b="0" l="0" r="0" t="0"/>
          <a:stretch/>
        </p:blipFill>
        <p:spPr>
          <a:xfrm>
            <a:off x="4648202" y="1341835"/>
            <a:ext cx="4038600" cy="30587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le">
  <p:cSld name="Title Sile">
    <p:spTree>
      <p:nvGrpSpPr>
        <p:cNvPr id="674" name="Shape 674"/>
        <p:cNvGrpSpPr/>
        <p:nvPr/>
      </p:nvGrpSpPr>
      <p:grpSpPr>
        <a:xfrm>
          <a:off x="0" y="0"/>
          <a:ext cx="0" cy="0"/>
          <a:chOff x="0" y="0"/>
          <a:chExt cx="0" cy="0"/>
        </a:xfrm>
      </p:grpSpPr>
      <p:sp>
        <p:nvSpPr>
          <p:cNvPr id="675" name="Google Shape;675;p14"/>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676" name="Google Shape;676;p14"/>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7" name="Google Shape;677;p14"/>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8" name="Google Shape;678;p14"/>
          <p:cNvSpPr txBox="1"/>
          <p:nvPr>
            <p:ph type="title"/>
          </p:nvPr>
        </p:nvSpPr>
        <p:spPr>
          <a:xfrm>
            <a:off x="457200" y="303498"/>
            <a:ext cx="8229600" cy="435792"/>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Clr>
                <a:schemeClr val="accent5"/>
              </a:buClr>
              <a:buSzPts val="2700"/>
              <a:buFont typeface="Quattrocento Sans"/>
              <a:buNone/>
              <a:defRPr>
                <a:solidFill>
                  <a:schemeClr val="accent5"/>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9" name="Google Shape;679;p14"/>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680" name="Shape 680"/>
        <p:cNvGrpSpPr/>
        <p:nvPr/>
      </p:nvGrpSpPr>
      <p:grpSpPr>
        <a:xfrm>
          <a:off x="0" y="0"/>
          <a:ext cx="0" cy="0"/>
          <a:chOff x="0" y="0"/>
          <a:chExt cx="0" cy="0"/>
        </a:xfrm>
      </p:grpSpPr>
      <p:sp>
        <p:nvSpPr>
          <p:cNvPr id="681" name="Google Shape;681;p15"/>
          <p:cNvSpPr/>
          <p:nvPr/>
        </p:nvSpPr>
        <p:spPr>
          <a:xfrm>
            <a:off x="7218983" y="702879"/>
            <a:ext cx="1925017" cy="4440621"/>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82" name="Google Shape;682;p15"/>
          <p:cNvSpPr/>
          <p:nvPr/>
        </p:nvSpPr>
        <p:spPr>
          <a:xfrm>
            <a:off x="7142564"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83" name="Google Shape;683;p15"/>
          <p:cNvSpPr/>
          <p:nvPr/>
        </p:nvSpPr>
        <p:spPr>
          <a:xfrm>
            <a:off x="729439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4" name="Google Shape;684;p15"/>
          <p:cNvSpPr/>
          <p:nvPr/>
        </p:nvSpPr>
        <p:spPr>
          <a:xfrm>
            <a:off x="763715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5" name="Google Shape;685;p15"/>
          <p:cNvSpPr/>
          <p:nvPr/>
        </p:nvSpPr>
        <p:spPr>
          <a:xfrm>
            <a:off x="797991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6" name="Google Shape;686;p15"/>
          <p:cNvSpPr/>
          <p:nvPr/>
        </p:nvSpPr>
        <p:spPr>
          <a:xfrm>
            <a:off x="832267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7" name="Google Shape;687;p15"/>
          <p:cNvSpPr/>
          <p:nvPr/>
        </p:nvSpPr>
        <p:spPr>
          <a:xfrm>
            <a:off x="866543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8" name="Google Shape;688;p15"/>
          <p:cNvSpPr/>
          <p:nvPr/>
        </p:nvSpPr>
        <p:spPr>
          <a:xfrm>
            <a:off x="9008201" y="2524009"/>
            <a:ext cx="62446" cy="75863"/>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9" name="Google Shape;689;p15"/>
          <p:cNvSpPr/>
          <p:nvPr/>
        </p:nvSpPr>
        <p:spPr>
          <a:xfrm>
            <a:off x="883281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0" name="Google Shape;690;p15"/>
          <p:cNvSpPr/>
          <p:nvPr/>
        </p:nvSpPr>
        <p:spPr>
          <a:xfrm>
            <a:off x="849005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1" name="Google Shape;691;p15"/>
          <p:cNvSpPr/>
          <p:nvPr/>
        </p:nvSpPr>
        <p:spPr>
          <a:xfrm>
            <a:off x="8147290" y="2691344"/>
            <a:ext cx="62416" cy="75863"/>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2" name="Google Shape;692;p15"/>
          <p:cNvSpPr/>
          <p:nvPr/>
        </p:nvSpPr>
        <p:spPr>
          <a:xfrm>
            <a:off x="780453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3" name="Google Shape;693;p15"/>
          <p:cNvSpPr/>
          <p:nvPr/>
        </p:nvSpPr>
        <p:spPr>
          <a:xfrm>
            <a:off x="7461769"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4" name="Google Shape;694;p15"/>
          <p:cNvSpPr/>
          <p:nvPr/>
        </p:nvSpPr>
        <p:spPr>
          <a:xfrm>
            <a:off x="729439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5" name="Google Shape;695;p15"/>
          <p:cNvSpPr/>
          <p:nvPr/>
        </p:nvSpPr>
        <p:spPr>
          <a:xfrm>
            <a:off x="763715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6" name="Google Shape;696;p15"/>
          <p:cNvSpPr/>
          <p:nvPr/>
        </p:nvSpPr>
        <p:spPr>
          <a:xfrm>
            <a:off x="797991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7" name="Google Shape;697;p15"/>
          <p:cNvSpPr/>
          <p:nvPr/>
        </p:nvSpPr>
        <p:spPr>
          <a:xfrm>
            <a:off x="832267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8" name="Google Shape;698;p15"/>
          <p:cNvSpPr/>
          <p:nvPr/>
        </p:nvSpPr>
        <p:spPr>
          <a:xfrm>
            <a:off x="866543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9" name="Google Shape;699;p15"/>
          <p:cNvSpPr/>
          <p:nvPr/>
        </p:nvSpPr>
        <p:spPr>
          <a:xfrm>
            <a:off x="9008201" y="2858679"/>
            <a:ext cx="62446" cy="75863"/>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0" name="Google Shape;700;p15"/>
          <p:cNvSpPr/>
          <p:nvPr/>
        </p:nvSpPr>
        <p:spPr>
          <a:xfrm>
            <a:off x="883281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1" name="Google Shape;701;p15"/>
          <p:cNvSpPr/>
          <p:nvPr/>
        </p:nvSpPr>
        <p:spPr>
          <a:xfrm>
            <a:off x="849005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2" name="Google Shape;702;p15"/>
          <p:cNvSpPr/>
          <p:nvPr/>
        </p:nvSpPr>
        <p:spPr>
          <a:xfrm>
            <a:off x="8147290" y="3026013"/>
            <a:ext cx="62416" cy="75863"/>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3" name="Google Shape;703;p15"/>
          <p:cNvSpPr/>
          <p:nvPr/>
        </p:nvSpPr>
        <p:spPr>
          <a:xfrm>
            <a:off x="780453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4" name="Google Shape;704;p15"/>
          <p:cNvSpPr/>
          <p:nvPr/>
        </p:nvSpPr>
        <p:spPr>
          <a:xfrm>
            <a:off x="7461769"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5" name="Google Shape;705;p15"/>
          <p:cNvSpPr/>
          <p:nvPr/>
        </p:nvSpPr>
        <p:spPr>
          <a:xfrm>
            <a:off x="729439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6" name="Google Shape;706;p15"/>
          <p:cNvSpPr/>
          <p:nvPr/>
        </p:nvSpPr>
        <p:spPr>
          <a:xfrm>
            <a:off x="763715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7" name="Google Shape;707;p15"/>
          <p:cNvSpPr/>
          <p:nvPr/>
        </p:nvSpPr>
        <p:spPr>
          <a:xfrm>
            <a:off x="797991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8" name="Google Shape;708;p15"/>
          <p:cNvSpPr/>
          <p:nvPr/>
        </p:nvSpPr>
        <p:spPr>
          <a:xfrm>
            <a:off x="832267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9" name="Google Shape;709;p15"/>
          <p:cNvSpPr/>
          <p:nvPr/>
        </p:nvSpPr>
        <p:spPr>
          <a:xfrm>
            <a:off x="866543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0" name="Google Shape;710;p15"/>
          <p:cNvSpPr/>
          <p:nvPr/>
        </p:nvSpPr>
        <p:spPr>
          <a:xfrm>
            <a:off x="9008201" y="3193349"/>
            <a:ext cx="62446" cy="75863"/>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1" name="Google Shape;711;p15"/>
          <p:cNvSpPr/>
          <p:nvPr/>
        </p:nvSpPr>
        <p:spPr>
          <a:xfrm>
            <a:off x="883281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2" name="Google Shape;712;p15"/>
          <p:cNvSpPr/>
          <p:nvPr/>
        </p:nvSpPr>
        <p:spPr>
          <a:xfrm>
            <a:off x="849005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3" name="Google Shape;713;p15"/>
          <p:cNvSpPr/>
          <p:nvPr/>
        </p:nvSpPr>
        <p:spPr>
          <a:xfrm>
            <a:off x="8147290" y="3360683"/>
            <a:ext cx="62416" cy="75863"/>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4" name="Google Shape;714;p15"/>
          <p:cNvSpPr/>
          <p:nvPr/>
        </p:nvSpPr>
        <p:spPr>
          <a:xfrm>
            <a:off x="780453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5" name="Google Shape;715;p15"/>
          <p:cNvSpPr/>
          <p:nvPr/>
        </p:nvSpPr>
        <p:spPr>
          <a:xfrm>
            <a:off x="7461769"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6" name="Google Shape;716;p15"/>
          <p:cNvSpPr/>
          <p:nvPr/>
        </p:nvSpPr>
        <p:spPr>
          <a:xfrm>
            <a:off x="729439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7" name="Google Shape;717;p15"/>
          <p:cNvSpPr/>
          <p:nvPr/>
        </p:nvSpPr>
        <p:spPr>
          <a:xfrm>
            <a:off x="763715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8" name="Google Shape;718;p15"/>
          <p:cNvSpPr/>
          <p:nvPr/>
        </p:nvSpPr>
        <p:spPr>
          <a:xfrm>
            <a:off x="797991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9" name="Google Shape;719;p15"/>
          <p:cNvSpPr/>
          <p:nvPr/>
        </p:nvSpPr>
        <p:spPr>
          <a:xfrm>
            <a:off x="832267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0" name="Google Shape;720;p15"/>
          <p:cNvSpPr/>
          <p:nvPr/>
        </p:nvSpPr>
        <p:spPr>
          <a:xfrm>
            <a:off x="866543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1" name="Google Shape;721;p15"/>
          <p:cNvSpPr/>
          <p:nvPr/>
        </p:nvSpPr>
        <p:spPr>
          <a:xfrm>
            <a:off x="9008201" y="3528018"/>
            <a:ext cx="62446" cy="75863"/>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2" name="Google Shape;722;p15"/>
          <p:cNvSpPr/>
          <p:nvPr/>
        </p:nvSpPr>
        <p:spPr>
          <a:xfrm>
            <a:off x="883281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3" name="Google Shape;723;p15"/>
          <p:cNvSpPr/>
          <p:nvPr/>
        </p:nvSpPr>
        <p:spPr>
          <a:xfrm>
            <a:off x="849005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4" name="Google Shape;724;p15"/>
          <p:cNvSpPr/>
          <p:nvPr/>
        </p:nvSpPr>
        <p:spPr>
          <a:xfrm>
            <a:off x="8147290" y="3695353"/>
            <a:ext cx="62416" cy="75863"/>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5" name="Google Shape;725;p15"/>
          <p:cNvSpPr/>
          <p:nvPr/>
        </p:nvSpPr>
        <p:spPr>
          <a:xfrm>
            <a:off x="780453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6" name="Google Shape;726;p15"/>
          <p:cNvSpPr/>
          <p:nvPr/>
        </p:nvSpPr>
        <p:spPr>
          <a:xfrm>
            <a:off x="7461769"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7" name="Google Shape;727;p15"/>
          <p:cNvSpPr/>
          <p:nvPr/>
        </p:nvSpPr>
        <p:spPr>
          <a:xfrm>
            <a:off x="729439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8" name="Google Shape;728;p15"/>
          <p:cNvSpPr/>
          <p:nvPr/>
        </p:nvSpPr>
        <p:spPr>
          <a:xfrm>
            <a:off x="763715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9" name="Google Shape;729;p15"/>
          <p:cNvSpPr/>
          <p:nvPr/>
        </p:nvSpPr>
        <p:spPr>
          <a:xfrm>
            <a:off x="797991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0" name="Google Shape;730;p15"/>
          <p:cNvSpPr/>
          <p:nvPr/>
        </p:nvSpPr>
        <p:spPr>
          <a:xfrm>
            <a:off x="832267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1" name="Google Shape;731;p15"/>
          <p:cNvSpPr/>
          <p:nvPr/>
        </p:nvSpPr>
        <p:spPr>
          <a:xfrm>
            <a:off x="866543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2" name="Google Shape;732;p15"/>
          <p:cNvSpPr/>
          <p:nvPr/>
        </p:nvSpPr>
        <p:spPr>
          <a:xfrm>
            <a:off x="9008201" y="3862688"/>
            <a:ext cx="62446" cy="75863"/>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3" name="Google Shape;733;p15"/>
          <p:cNvSpPr/>
          <p:nvPr/>
        </p:nvSpPr>
        <p:spPr>
          <a:xfrm>
            <a:off x="883281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4" name="Google Shape;734;p15"/>
          <p:cNvSpPr/>
          <p:nvPr/>
        </p:nvSpPr>
        <p:spPr>
          <a:xfrm>
            <a:off x="849005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5" name="Google Shape;735;p15"/>
          <p:cNvSpPr/>
          <p:nvPr/>
        </p:nvSpPr>
        <p:spPr>
          <a:xfrm>
            <a:off x="8147290" y="4030034"/>
            <a:ext cx="62416" cy="75907"/>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6" name="Google Shape;736;p15"/>
          <p:cNvSpPr/>
          <p:nvPr/>
        </p:nvSpPr>
        <p:spPr>
          <a:xfrm>
            <a:off x="780453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7" name="Google Shape;737;p15"/>
          <p:cNvSpPr/>
          <p:nvPr/>
        </p:nvSpPr>
        <p:spPr>
          <a:xfrm>
            <a:off x="7461769"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8" name="Google Shape;738;p15"/>
          <p:cNvSpPr/>
          <p:nvPr/>
        </p:nvSpPr>
        <p:spPr>
          <a:xfrm>
            <a:off x="729439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9" name="Google Shape;739;p15"/>
          <p:cNvSpPr/>
          <p:nvPr/>
        </p:nvSpPr>
        <p:spPr>
          <a:xfrm>
            <a:off x="763715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0" name="Google Shape;740;p15"/>
          <p:cNvSpPr/>
          <p:nvPr/>
        </p:nvSpPr>
        <p:spPr>
          <a:xfrm>
            <a:off x="797991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1" name="Google Shape;741;p15"/>
          <p:cNvSpPr/>
          <p:nvPr/>
        </p:nvSpPr>
        <p:spPr>
          <a:xfrm>
            <a:off x="832267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2" name="Google Shape;742;p15"/>
          <p:cNvSpPr/>
          <p:nvPr/>
        </p:nvSpPr>
        <p:spPr>
          <a:xfrm>
            <a:off x="866543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3" name="Google Shape;743;p15"/>
          <p:cNvSpPr/>
          <p:nvPr/>
        </p:nvSpPr>
        <p:spPr>
          <a:xfrm>
            <a:off x="9008201" y="4197424"/>
            <a:ext cx="62446" cy="75863"/>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4" name="Google Shape;744;p15"/>
          <p:cNvSpPr/>
          <p:nvPr/>
        </p:nvSpPr>
        <p:spPr>
          <a:xfrm>
            <a:off x="883281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5" name="Google Shape;745;p15"/>
          <p:cNvSpPr/>
          <p:nvPr/>
        </p:nvSpPr>
        <p:spPr>
          <a:xfrm>
            <a:off x="849005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6" name="Google Shape;746;p15"/>
          <p:cNvSpPr/>
          <p:nvPr/>
        </p:nvSpPr>
        <p:spPr>
          <a:xfrm>
            <a:off x="8147290" y="4364759"/>
            <a:ext cx="62416" cy="75863"/>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7" name="Google Shape;747;p15"/>
          <p:cNvSpPr/>
          <p:nvPr/>
        </p:nvSpPr>
        <p:spPr>
          <a:xfrm>
            <a:off x="780453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8" name="Google Shape;748;p15"/>
          <p:cNvSpPr/>
          <p:nvPr/>
        </p:nvSpPr>
        <p:spPr>
          <a:xfrm>
            <a:off x="7461769"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9" name="Google Shape;749;p15"/>
          <p:cNvSpPr/>
          <p:nvPr/>
        </p:nvSpPr>
        <p:spPr>
          <a:xfrm>
            <a:off x="729439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0" name="Google Shape;750;p15"/>
          <p:cNvSpPr/>
          <p:nvPr/>
        </p:nvSpPr>
        <p:spPr>
          <a:xfrm>
            <a:off x="763715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1" name="Google Shape;751;p15"/>
          <p:cNvSpPr/>
          <p:nvPr/>
        </p:nvSpPr>
        <p:spPr>
          <a:xfrm>
            <a:off x="797991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2" name="Google Shape;752;p15"/>
          <p:cNvSpPr/>
          <p:nvPr/>
        </p:nvSpPr>
        <p:spPr>
          <a:xfrm>
            <a:off x="832267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3" name="Google Shape;753;p15"/>
          <p:cNvSpPr/>
          <p:nvPr/>
        </p:nvSpPr>
        <p:spPr>
          <a:xfrm>
            <a:off x="866543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4" name="Google Shape;754;p15"/>
          <p:cNvSpPr/>
          <p:nvPr/>
        </p:nvSpPr>
        <p:spPr>
          <a:xfrm>
            <a:off x="9008201" y="4532093"/>
            <a:ext cx="62446" cy="75863"/>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5" name="Google Shape;755;p15"/>
          <p:cNvSpPr/>
          <p:nvPr/>
        </p:nvSpPr>
        <p:spPr>
          <a:xfrm>
            <a:off x="883281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6" name="Google Shape;756;p15"/>
          <p:cNvSpPr/>
          <p:nvPr/>
        </p:nvSpPr>
        <p:spPr>
          <a:xfrm>
            <a:off x="849005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7" name="Google Shape;757;p15"/>
          <p:cNvSpPr/>
          <p:nvPr/>
        </p:nvSpPr>
        <p:spPr>
          <a:xfrm>
            <a:off x="8147290" y="4699428"/>
            <a:ext cx="62416" cy="75863"/>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8" name="Google Shape;758;p15"/>
          <p:cNvSpPr/>
          <p:nvPr/>
        </p:nvSpPr>
        <p:spPr>
          <a:xfrm>
            <a:off x="780453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9" name="Google Shape;759;p15"/>
          <p:cNvSpPr/>
          <p:nvPr/>
        </p:nvSpPr>
        <p:spPr>
          <a:xfrm>
            <a:off x="7461769"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0" name="Google Shape;760;p15"/>
          <p:cNvSpPr/>
          <p:nvPr/>
        </p:nvSpPr>
        <p:spPr>
          <a:xfrm>
            <a:off x="729439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1" name="Google Shape;761;p15"/>
          <p:cNvSpPr/>
          <p:nvPr/>
        </p:nvSpPr>
        <p:spPr>
          <a:xfrm>
            <a:off x="763715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2" name="Google Shape;762;p15"/>
          <p:cNvSpPr/>
          <p:nvPr/>
        </p:nvSpPr>
        <p:spPr>
          <a:xfrm>
            <a:off x="797991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3" name="Google Shape;763;p15"/>
          <p:cNvSpPr/>
          <p:nvPr/>
        </p:nvSpPr>
        <p:spPr>
          <a:xfrm>
            <a:off x="832267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4" name="Google Shape;764;p15"/>
          <p:cNvSpPr/>
          <p:nvPr/>
        </p:nvSpPr>
        <p:spPr>
          <a:xfrm>
            <a:off x="866543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5" name="Google Shape;765;p15"/>
          <p:cNvSpPr/>
          <p:nvPr/>
        </p:nvSpPr>
        <p:spPr>
          <a:xfrm>
            <a:off x="9008200" y="4866774"/>
            <a:ext cx="62448" cy="75907"/>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6" name="Google Shape;766;p15"/>
          <p:cNvSpPr/>
          <p:nvPr/>
        </p:nvSpPr>
        <p:spPr>
          <a:xfrm>
            <a:off x="883281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7" name="Google Shape;767;p15"/>
          <p:cNvSpPr/>
          <p:nvPr/>
        </p:nvSpPr>
        <p:spPr>
          <a:xfrm>
            <a:off x="849005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8" name="Google Shape;768;p15"/>
          <p:cNvSpPr/>
          <p:nvPr/>
        </p:nvSpPr>
        <p:spPr>
          <a:xfrm>
            <a:off x="8147290" y="5034169"/>
            <a:ext cx="62416" cy="75863"/>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9" name="Google Shape;769;p15"/>
          <p:cNvSpPr/>
          <p:nvPr/>
        </p:nvSpPr>
        <p:spPr>
          <a:xfrm>
            <a:off x="780453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0" name="Google Shape;770;p15"/>
          <p:cNvSpPr/>
          <p:nvPr/>
        </p:nvSpPr>
        <p:spPr>
          <a:xfrm>
            <a:off x="7461769"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1" name="Google Shape;771;p15"/>
          <p:cNvSpPr/>
          <p:nvPr/>
        </p:nvSpPr>
        <p:spPr>
          <a:xfrm>
            <a:off x="7294392" y="2189339"/>
            <a:ext cx="62416" cy="75863"/>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2" name="Google Shape;772;p15"/>
          <p:cNvSpPr/>
          <p:nvPr/>
        </p:nvSpPr>
        <p:spPr>
          <a:xfrm>
            <a:off x="7637152" y="2189339"/>
            <a:ext cx="62416" cy="75863"/>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3" name="Google Shape;773;p15"/>
          <p:cNvSpPr/>
          <p:nvPr/>
        </p:nvSpPr>
        <p:spPr>
          <a:xfrm>
            <a:off x="7979912" y="2189339"/>
            <a:ext cx="62416" cy="75863"/>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4" name="Google Shape;774;p15"/>
          <p:cNvSpPr/>
          <p:nvPr/>
        </p:nvSpPr>
        <p:spPr>
          <a:xfrm>
            <a:off x="8322673" y="2189339"/>
            <a:ext cx="62416" cy="75863"/>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5" name="Google Shape;775;p15"/>
          <p:cNvSpPr/>
          <p:nvPr/>
        </p:nvSpPr>
        <p:spPr>
          <a:xfrm>
            <a:off x="8665433" y="2189339"/>
            <a:ext cx="62416" cy="75863"/>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6" name="Google Shape;776;p15"/>
          <p:cNvSpPr/>
          <p:nvPr/>
        </p:nvSpPr>
        <p:spPr>
          <a:xfrm>
            <a:off x="9008201" y="2189339"/>
            <a:ext cx="62446" cy="75863"/>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7" name="Google Shape;777;p15"/>
          <p:cNvSpPr/>
          <p:nvPr/>
        </p:nvSpPr>
        <p:spPr>
          <a:xfrm>
            <a:off x="883281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8" name="Google Shape;778;p15"/>
          <p:cNvSpPr/>
          <p:nvPr/>
        </p:nvSpPr>
        <p:spPr>
          <a:xfrm>
            <a:off x="849005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9" name="Google Shape;779;p15"/>
          <p:cNvSpPr/>
          <p:nvPr/>
        </p:nvSpPr>
        <p:spPr>
          <a:xfrm>
            <a:off x="8147290" y="2356674"/>
            <a:ext cx="62416" cy="75863"/>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0" name="Google Shape;780;p15"/>
          <p:cNvSpPr/>
          <p:nvPr/>
        </p:nvSpPr>
        <p:spPr>
          <a:xfrm>
            <a:off x="780453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1" name="Google Shape;781;p15"/>
          <p:cNvSpPr/>
          <p:nvPr/>
        </p:nvSpPr>
        <p:spPr>
          <a:xfrm>
            <a:off x="7461769"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2" name="Google Shape;782;p15"/>
          <p:cNvSpPr/>
          <p:nvPr/>
        </p:nvSpPr>
        <p:spPr>
          <a:xfrm>
            <a:off x="883281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3" name="Google Shape;783;p15"/>
          <p:cNvSpPr/>
          <p:nvPr/>
        </p:nvSpPr>
        <p:spPr>
          <a:xfrm>
            <a:off x="849005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4" name="Google Shape;784;p15"/>
          <p:cNvSpPr/>
          <p:nvPr/>
        </p:nvSpPr>
        <p:spPr>
          <a:xfrm>
            <a:off x="8147290" y="2022005"/>
            <a:ext cx="62416" cy="75863"/>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5" name="Google Shape;785;p15"/>
          <p:cNvSpPr/>
          <p:nvPr/>
        </p:nvSpPr>
        <p:spPr>
          <a:xfrm>
            <a:off x="780453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6" name="Google Shape;786;p15"/>
          <p:cNvSpPr/>
          <p:nvPr/>
        </p:nvSpPr>
        <p:spPr>
          <a:xfrm>
            <a:off x="7461769"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7" name="Google Shape;787;p15"/>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8" name="Google Shape;788;p15"/>
          <p:cNvSpPr txBox="1"/>
          <p:nvPr>
            <p:ph idx="1" type="body"/>
          </p:nvPr>
        </p:nvSpPr>
        <p:spPr>
          <a:xfrm>
            <a:off x="463356"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9" name="Google Shape;789;p15"/>
          <p:cNvSpPr txBox="1"/>
          <p:nvPr>
            <p:ph idx="2" type="body"/>
          </p:nvPr>
        </p:nvSpPr>
        <p:spPr>
          <a:xfrm>
            <a:off x="466474"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0" name="Google Shape;790;p15"/>
          <p:cNvSpPr txBox="1"/>
          <p:nvPr>
            <p:ph idx="3" type="body"/>
          </p:nvPr>
        </p:nvSpPr>
        <p:spPr>
          <a:xfrm>
            <a:off x="2702905"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91" name="Google Shape;791;p15"/>
          <p:cNvSpPr txBox="1"/>
          <p:nvPr>
            <p:ph idx="4" type="body"/>
          </p:nvPr>
        </p:nvSpPr>
        <p:spPr>
          <a:xfrm>
            <a:off x="2702905"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2" name="Google Shape;792;p15"/>
          <p:cNvSpPr txBox="1"/>
          <p:nvPr>
            <p:ph idx="5" type="body"/>
          </p:nvPr>
        </p:nvSpPr>
        <p:spPr>
          <a:xfrm>
            <a:off x="4937003"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93" name="Google Shape;793;p15"/>
          <p:cNvSpPr txBox="1"/>
          <p:nvPr>
            <p:ph idx="6" type="body"/>
          </p:nvPr>
        </p:nvSpPr>
        <p:spPr>
          <a:xfrm>
            <a:off x="4937003"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4" name="Google Shape;794;p15"/>
          <p:cNvSpPr txBox="1"/>
          <p:nvPr>
            <p:ph idx="12" type="sldNum"/>
          </p:nvPr>
        </p:nvSpPr>
        <p:spPr>
          <a:xfrm>
            <a:off x="6526866"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lide">
  <p:cSld name="1_Thank You Slide">
    <p:spTree>
      <p:nvGrpSpPr>
        <p:cNvPr id="795" name="Shape 795"/>
        <p:cNvGrpSpPr/>
        <p:nvPr/>
      </p:nvGrpSpPr>
      <p:grpSpPr>
        <a:xfrm>
          <a:off x="0" y="0"/>
          <a:ext cx="0" cy="0"/>
          <a:chOff x="0" y="0"/>
          <a:chExt cx="0" cy="0"/>
        </a:xfrm>
      </p:grpSpPr>
      <p:sp>
        <p:nvSpPr>
          <p:cNvPr id="796" name="Google Shape;796;p16"/>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7" name="Google Shape;797;p16"/>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798" name="Google Shape;798;p16"/>
          <p:cNvSpPr/>
          <p:nvPr/>
        </p:nvSpPr>
        <p:spPr>
          <a:xfrm>
            <a:off x="-3704" y="0"/>
            <a:ext cx="9147704" cy="195486"/>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799" name="Shape 799"/>
        <p:cNvGrpSpPr/>
        <p:nvPr/>
      </p:nvGrpSpPr>
      <p:grpSpPr>
        <a:xfrm>
          <a:off x="0" y="0"/>
          <a:ext cx="0" cy="0"/>
          <a:chOff x="0" y="0"/>
          <a:chExt cx="0" cy="0"/>
        </a:xfrm>
      </p:grpSpPr>
      <p:grpSp>
        <p:nvGrpSpPr>
          <p:cNvPr id="800" name="Google Shape;800;p17"/>
          <p:cNvGrpSpPr/>
          <p:nvPr/>
        </p:nvGrpSpPr>
        <p:grpSpPr>
          <a:xfrm rot="-5400000">
            <a:off x="991557" y="1064761"/>
            <a:ext cx="3088027" cy="5002513"/>
            <a:chOff x="117748" y="1"/>
            <a:chExt cx="3527025" cy="6668280"/>
          </a:xfrm>
        </p:grpSpPr>
        <p:sp>
          <p:nvSpPr>
            <p:cNvPr id="801" name="Google Shape;801;p17"/>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2" name="Google Shape;802;p17"/>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3" name="Google Shape;803;p17"/>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4" name="Google Shape;804;p17"/>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5" name="Google Shape;805;p17"/>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6" name="Google Shape;806;p17"/>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7" name="Google Shape;807;p17"/>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8" name="Google Shape;808;p17"/>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9" name="Google Shape;809;p17"/>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0" name="Google Shape;810;p17"/>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1" name="Google Shape;811;p17"/>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2" name="Google Shape;812;p17"/>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3" name="Google Shape;813;p17"/>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4" name="Google Shape;814;p17"/>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5" name="Google Shape;815;p17"/>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6" name="Google Shape;816;p17"/>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7" name="Google Shape;817;p17"/>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8" name="Google Shape;818;p17"/>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9" name="Google Shape;819;p17"/>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0" name="Google Shape;820;p17"/>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1" name="Google Shape;821;p17"/>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2" name="Google Shape;822;p17"/>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3" name="Google Shape;823;p17"/>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4" name="Google Shape;824;p17"/>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5" name="Google Shape;825;p17"/>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6" name="Google Shape;826;p17"/>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7" name="Google Shape;827;p17"/>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8" name="Google Shape;828;p17"/>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9" name="Google Shape;829;p17"/>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0" name="Google Shape;830;p17"/>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1" name="Google Shape;831;p17"/>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2" name="Google Shape;832;p17"/>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3" name="Google Shape;833;p17"/>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4" name="Google Shape;834;p17"/>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5" name="Google Shape;835;p17"/>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6" name="Google Shape;836;p17"/>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7" name="Google Shape;837;p17"/>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8" name="Google Shape;838;p17"/>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9" name="Google Shape;839;p17"/>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0" name="Google Shape;840;p17"/>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1" name="Google Shape;841;p17"/>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2" name="Google Shape;842;p17"/>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3" name="Google Shape;843;p17"/>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4" name="Google Shape;844;p17"/>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5" name="Google Shape;845;p17"/>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6" name="Google Shape;846;p17"/>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7" name="Google Shape;847;p17"/>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8" name="Google Shape;848;p17"/>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9" name="Google Shape;849;p17"/>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0" name="Google Shape;850;p17"/>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1" name="Google Shape;851;p17"/>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2" name="Google Shape;852;p17"/>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3" name="Google Shape;853;p17"/>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4" name="Google Shape;854;p17"/>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5" name="Google Shape;855;p17"/>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6" name="Google Shape;856;p17"/>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7" name="Google Shape;857;p17"/>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8" name="Google Shape;858;p17"/>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9" name="Google Shape;859;p17"/>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0" name="Google Shape;860;p17"/>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1" name="Google Shape;861;p17"/>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2" name="Google Shape;862;p17"/>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3" name="Google Shape;863;p17"/>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4" name="Google Shape;864;p17"/>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5" name="Google Shape;865;p17"/>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6" name="Google Shape;866;p17"/>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7" name="Google Shape;867;p17"/>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8" name="Google Shape;868;p17"/>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9" name="Google Shape;869;p17"/>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0" name="Google Shape;870;p17"/>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1" name="Google Shape;871;p17"/>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2" name="Google Shape;872;p17"/>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3" name="Google Shape;873;p17"/>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4" name="Google Shape;874;p17"/>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5" name="Google Shape;875;p17"/>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6" name="Google Shape;876;p17"/>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7" name="Google Shape;877;p17"/>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8" name="Google Shape;878;p17"/>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9" name="Google Shape;879;p17"/>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0" name="Google Shape;880;p17"/>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1" name="Google Shape;881;p17"/>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2" name="Google Shape;882;p17"/>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3" name="Google Shape;883;p17"/>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4" name="Google Shape;884;p17"/>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5" name="Google Shape;885;p17"/>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6" name="Google Shape;886;p17"/>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7" name="Google Shape;887;p17"/>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8" name="Google Shape;888;p17"/>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9" name="Google Shape;889;p17"/>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0" name="Google Shape;890;p17"/>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1" name="Google Shape;891;p17"/>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2" name="Google Shape;892;p17"/>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3" name="Google Shape;893;p17"/>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4" name="Google Shape;894;p17"/>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5" name="Google Shape;895;p17"/>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6" name="Google Shape;896;p17"/>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7" name="Google Shape;897;p17"/>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8" name="Google Shape;898;p17"/>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9" name="Google Shape;899;p17"/>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0" name="Google Shape;900;p17"/>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1" name="Google Shape;901;p17"/>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2" name="Google Shape;902;p17"/>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3" name="Google Shape;903;p17"/>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4" name="Google Shape;904;p17"/>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5" name="Google Shape;905;p17"/>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6" name="Google Shape;906;p17"/>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7" name="Google Shape;907;p17"/>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8" name="Google Shape;908;p17"/>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9" name="Google Shape;909;p17"/>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0" name="Google Shape;910;p17"/>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1" name="Google Shape;911;p17"/>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2" name="Google Shape;912;p17"/>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3" name="Google Shape;913;p17"/>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4" name="Google Shape;914;p17"/>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5" name="Google Shape;915;p17"/>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6" name="Google Shape;916;p17"/>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7" name="Google Shape;917;p17"/>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8" name="Google Shape;918;p17"/>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9" name="Google Shape;919;p17"/>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0" name="Google Shape;920;p17"/>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1" name="Google Shape;921;p17"/>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2" name="Google Shape;922;p17"/>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3" name="Google Shape;923;p17"/>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4" name="Google Shape;924;p17"/>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5" name="Google Shape;925;p17"/>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6" name="Google Shape;926;p17"/>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7" name="Google Shape;927;p17"/>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8" name="Google Shape;928;p17"/>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9" name="Google Shape;929;p17"/>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0" name="Google Shape;930;p17"/>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1" name="Google Shape;931;p17"/>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2" name="Google Shape;932;p17"/>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3" name="Google Shape;933;p17"/>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4" name="Google Shape;934;p17"/>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5" name="Google Shape;935;p17"/>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6" name="Google Shape;936;p17"/>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7" name="Google Shape;937;p17"/>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8" name="Google Shape;938;p17"/>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9" name="Google Shape;939;p17"/>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0" name="Google Shape;940;p17"/>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1" name="Google Shape;941;p17"/>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2" name="Google Shape;942;p17"/>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3" name="Google Shape;943;p17"/>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4" name="Google Shape;944;p17"/>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5" name="Google Shape;945;p17"/>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6" name="Google Shape;946;p17"/>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7" name="Google Shape;947;p17"/>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8" name="Google Shape;948;p17"/>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9" name="Google Shape;949;p17"/>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0" name="Google Shape;950;p17"/>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1" name="Google Shape;951;p17"/>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2" name="Google Shape;952;p17"/>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3" name="Google Shape;953;p17"/>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4" name="Google Shape;954;p17"/>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5" name="Google Shape;955;p17"/>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6" name="Google Shape;956;p17"/>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7" name="Google Shape;957;p17"/>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8" name="Google Shape;958;p17"/>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9" name="Google Shape;959;p17"/>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0" name="Google Shape;960;p17"/>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1" name="Google Shape;961;p17"/>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2" name="Google Shape;962;p17"/>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3" name="Google Shape;963;p17"/>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4" name="Google Shape;964;p17"/>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5" name="Google Shape;965;p17"/>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6" name="Google Shape;966;p17"/>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7" name="Google Shape;967;p17"/>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8" name="Google Shape;968;p17"/>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9" name="Google Shape;969;p17"/>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0" name="Google Shape;970;p17"/>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1" name="Google Shape;971;p17"/>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2" name="Google Shape;972;p17"/>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3" name="Google Shape;973;p17"/>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4" name="Google Shape;974;p17"/>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5" name="Google Shape;975;p17"/>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6" name="Google Shape;976;p17"/>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7" name="Google Shape;977;p17"/>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8" name="Google Shape;978;p17"/>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9" name="Google Shape;979;p17"/>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0" name="Google Shape;980;p17"/>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1" name="Google Shape;981;p17"/>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2" name="Google Shape;982;p17"/>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3" name="Google Shape;983;p17"/>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4" name="Google Shape;984;p17"/>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5" name="Google Shape;985;p17"/>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6" name="Google Shape;986;p17"/>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7" name="Google Shape;987;p17"/>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8" name="Google Shape;988;p17"/>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9" name="Google Shape;989;p17"/>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0" name="Google Shape;990;p17"/>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1" name="Google Shape;991;p17"/>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2" name="Google Shape;992;p17"/>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3" name="Google Shape;993;p17"/>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4" name="Google Shape;994;p17"/>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5" name="Google Shape;995;p17"/>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6" name="Google Shape;996;p17"/>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7" name="Google Shape;997;p17"/>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8" name="Google Shape;998;p17"/>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9" name="Google Shape;999;p17"/>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0" name="Google Shape;1000;p17"/>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1" name="Google Shape;1001;p17"/>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2" name="Google Shape;1002;p17"/>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3" name="Google Shape;1003;p17"/>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4" name="Google Shape;1004;p17"/>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5" name="Google Shape;1005;p17"/>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6" name="Google Shape;1006;p17"/>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7" name="Google Shape;1007;p17"/>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8" name="Google Shape;1008;p17"/>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9" name="Google Shape;1009;p17"/>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0" name="Google Shape;1010;p17"/>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1" name="Google Shape;1011;p17"/>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2" name="Google Shape;1012;p17"/>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3" name="Google Shape;1013;p17"/>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4" name="Google Shape;1014;p17"/>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5" name="Google Shape;1015;p17"/>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6" name="Google Shape;1016;p17"/>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7" name="Google Shape;1017;p17"/>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8" name="Google Shape;1018;p17"/>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9" name="Google Shape;1019;p17"/>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0" name="Google Shape;1020;p17"/>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1" name="Google Shape;1021;p17"/>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2" name="Google Shape;1022;p17"/>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3" name="Google Shape;1023;p17"/>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4" name="Google Shape;1024;p17"/>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5" name="Google Shape;1025;p17"/>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6" name="Google Shape;1026;p17"/>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7" name="Google Shape;1027;p17"/>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8" name="Google Shape;1028;p17"/>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9" name="Google Shape;1029;p17"/>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0" name="Google Shape;1030;p17"/>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1" name="Google Shape;1031;p17"/>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2" name="Google Shape;1032;p17"/>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3" name="Google Shape;1033;p17"/>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4" name="Google Shape;1034;p17"/>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5" name="Google Shape;1035;p17"/>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6" name="Google Shape;1036;p17"/>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7" name="Google Shape;1037;p17"/>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8" name="Google Shape;1038;p17"/>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9" name="Google Shape;1039;p17"/>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0" name="Google Shape;1040;p17"/>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1" name="Google Shape;1041;p17"/>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2" name="Google Shape;1042;p17"/>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3" name="Google Shape;1043;p17"/>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4" name="Google Shape;1044;p17"/>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5" name="Google Shape;1045;p17"/>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6" name="Google Shape;1046;p17"/>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7" name="Google Shape;1047;p17"/>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8" name="Google Shape;1048;p17"/>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9" name="Google Shape;1049;p17"/>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0" name="Google Shape;1050;p17"/>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1" name="Google Shape;1051;p17"/>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2" name="Google Shape;1052;p17"/>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3" name="Google Shape;1053;p17"/>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4" name="Google Shape;1054;p17"/>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5" name="Google Shape;1055;p17"/>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6" name="Google Shape;1056;p17"/>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7" name="Google Shape;1057;p17"/>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8" name="Google Shape;1058;p17"/>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9" name="Google Shape;1059;p17"/>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0" name="Google Shape;1060;p17"/>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1" name="Google Shape;1061;p17"/>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2" name="Google Shape;1062;p17"/>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3" name="Google Shape;1063;p17"/>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4" name="Google Shape;1064;p17"/>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5" name="Google Shape;1065;p17"/>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6" name="Google Shape;1066;p17"/>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7" name="Google Shape;1067;p17"/>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8" name="Google Shape;1068;p17"/>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9" name="Google Shape;1069;p17"/>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0" name="Google Shape;1070;p17"/>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1" name="Google Shape;1071;p17"/>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2" name="Google Shape;1072;p17"/>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3" name="Google Shape;1073;p17"/>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4" name="Google Shape;1074;p17"/>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5" name="Google Shape;1075;p17"/>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6" name="Google Shape;1076;p17"/>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7" name="Google Shape;1077;p17"/>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8" name="Google Shape;1078;p17"/>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9" name="Google Shape;1079;p17"/>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0" name="Google Shape;1080;p17"/>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1" name="Google Shape;1081;p17"/>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2" name="Google Shape;1082;p17"/>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3" name="Google Shape;1083;p17"/>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4" name="Google Shape;1084;p17"/>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5" name="Google Shape;1085;p17"/>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086" name="Google Shape;1086;p17"/>
          <p:cNvSpPr/>
          <p:nvPr/>
        </p:nvSpPr>
        <p:spPr>
          <a:xfrm rot="-5400000">
            <a:off x="4314975" y="314475"/>
            <a:ext cx="3169350" cy="6488701"/>
          </a:xfrm>
          <a:custGeom>
            <a:rect b="b" l="l" r="r" t="t"/>
            <a:pathLst>
              <a:path extrusionOk="0" h="8649348" w="4225800">
                <a:moveTo>
                  <a:pt x="4225800" y="996131"/>
                </a:moveTo>
                <a:lnTo>
                  <a:pt x="4225799" y="8649348"/>
                </a:lnTo>
                <a:lnTo>
                  <a:pt x="0" y="8649348"/>
                </a:lnTo>
                <a:lnTo>
                  <a:pt x="1" y="0"/>
                </a:lnTo>
                <a:lnTo>
                  <a:pt x="3229669" y="0"/>
                </a:lnTo>
                <a:cubicBezTo>
                  <a:pt x="3779817" y="0"/>
                  <a:pt x="4225800" y="445983"/>
                  <a:pt x="4225800" y="9961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7" name="Google Shape;1087;p17"/>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8" name="Google Shape;1088;p17"/>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89" name="Google Shape;1089;p17"/>
          <p:cNvSpPr txBox="1"/>
          <p:nvPr>
            <p:ph idx="1" type="body"/>
          </p:nvPr>
        </p:nvSpPr>
        <p:spPr>
          <a:xfrm>
            <a:off x="412064" y="400624"/>
            <a:ext cx="2106765" cy="1133475"/>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90" name="Google Shape;1090;p17"/>
          <p:cNvSpPr txBox="1"/>
          <p:nvPr>
            <p:ph idx="2" type="body"/>
          </p:nvPr>
        </p:nvSpPr>
        <p:spPr>
          <a:xfrm>
            <a:off x="3016128" y="357188"/>
            <a:ext cx="3609044" cy="1188244"/>
          </a:xfrm>
          <a:prstGeom prst="rect">
            <a:avLst/>
          </a:prstGeom>
          <a:noFill/>
          <a:ln>
            <a:noFill/>
          </a:ln>
        </p:spPr>
        <p:txBody>
          <a:bodyPr anchorCtr="0" anchor="ctr" bIns="45700" lIns="0" spcFirstLastPara="1" rIns="0" wrap="square" tIns="45700">
            <a:normAutofit/>
          </a:bodyPr>
          <a:lstStyle>
            <a:lvl1pPr indent="-228600" lvl="0" marL="457200" algn="l">
              <a:lnSpc>
                <a:spcPct val="100000"/>
              </a:lnSpc>
              <a:spcBef>
                <a:spcPts val="300"/>
              </a:spcBef>
              <a:spcAft>
                <a:spcPts val="0"/>
              </a:spcAft>
              <a:buClr>
                <a:schemeClr val="lt1"/>
              </a:buClr>
              <a:buSzPts val="1400"/>
              <a:buFont typeface="Quattrocento Sans"/>
              <a:buNone/>
              <a:defRPr sz="1400">
                <a:solidFill>
                  <a:schemeClr val="lt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91" name="Google Shape;1091;p17"/>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1092" name="Shape 1092"/>
        <p:cNvGrpSpPr/>
        <p:nvPr/>
      </p:nvGrpSpPr>
      <p:grpSpPr>
        <a:xfrm>
          <a:off x="0" y="0"/>
          <a:ext cx="0" cy="0"/>
          <a:chOff x="0" y="0"/>
          <a:chExt cx="0" cy="0"/>
        </a:xfrm>
      </p:grpSpPr>
      <p:sp>
        <p:nvSpPr>
          <p:cNvPr id="1093" name="Google Shape;1093;p18"/>
          <p:cNvSpPr/>
          <p:nvPr/>
        </p:nvSpPr>
        <p:spPr>
          <a:xfrm>
            <a:off x="5922501" y="0"/>
            <a:ext cx="3221499" cy="51435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4" name="Google Shape;1094;p18"/>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5" name="Google Shape;1095;p18"/>
          <p:cNvSpPr txBox="1"/>
          <p:nvPr>
            <p:ph idx="12" type="sldNum"/>
          </p:nvPr>
        </p:nvSpPr>
        <p:spPr>
          <a:xfrm>
            <a:off x="5220240"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96" name="Google Shape;1096;p18"/>
          <p:cNvSpPr/>
          <p:nvPr>
            <p:ph idx="2" type="pic"/>
          </p:nvPr>
        </p:nvSpPr>
        <p:spPr>
          <a:xfrm>
            <a:off x="3946056" y="681540"/>
            <a:ext cx="3682221" cy="3564396"/>
          </a:xfrm>
          <a:prstGeom prst="rect">
            <a:avLst/>
          </a:prstGeom>
          <a:noFill/>
          <a:ln>
            <a:noFill/>
          </a:ln>
        </p:spPr>
      </p:sp>
      <p:grpSp>
        <p:nvGrpSpPr>
          <p:cNvPr id="1097" name="Google Shape;1097;p18"/>
          <p:cNvGrpSpPr/>
          <p:nvPr/>
        </p:nvGrpSpPr>
        <p:grpSpPr>
          <a:xfrm>
            <a:off x="6018655" y="2022005"/>
            <a:ext cx="3121333" cy="3088027"/>
            <a:chOff x="8022783" y="2696006"/>
            <a:chExt cx="4160694" cy="4117369"/>
          </a:xfrm>
        </p:grpSpPr>
        <p:sp>
          <p:nvSpPr>
            <p:cNvPr id="1098" name="Google Shape;1098;p18"/>
            <p:cNvSpPr/>
            <p:nvPr/>
          </p:nvSpPr>
          <p:spPr>
            <a:xfrm>
              <a:off x="9592691"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9" name="Google Shape;1099;p18"/>
            <p:cNvSpPr/>
            <p:nvPr/>
          </p:nvSpPr>
          <p:spPr>
            <a:xfrm>
              <a:off x="10049586"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0" name="Google Shape;1100;p18"/>
            <p:cNvSpPr/>
            <p:nvPr/>
          </p:nvSpPr>
          <p:spPr>
            <a:xfrm>
              <a:off x="10506480"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1" name="Google Shape;1101;p18"/>
            <p:cNvSpPr/>
            <p:nvPr/>
          </p:nvSpPr>
          <p:spPr>
            <a:xfrm>
              <a:off x="10963375"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2" name="Google Shape;1102;p18"/>
            <p:cNvSpPr/>
            <p:nvPr/>
          </p:nvSpPr>
          <p:spPr>
            <a:xfrm>
              <a:off x="11420270"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3" name="Google Shape;1103;p18"/>
            <p:cNvSpPr/>
            <p:nvPr/>
          </p:nvSpPr>
          <p:spPr>
            <a:xfrm>
              <a:off x="11877175"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4" name="Google Shape;1104;p18"/>
            <p:cNvSpPr/>
            <p:nvPr/>
          </p:nvSpPr>
          <p:spPr>
            <a:xfrm>
              <a:off x="12100277"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5" name="Google Shape;1105;p18"/>
            <p:cNvSpPr/>
            <p:nvPr/>
          </p:nvSpPr>
          <p:spPr>
            <a:xfrm>
              <a:off x="11643382"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6" name="Google Shape;1106;p18"/>
            <p:cNvSpPr/>
            <p:nvPr/>
          </p:nvSpPr>
          <p:spPr>
            <a:xfrm>
              <a:off x="11186488"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7" name="Google Shape;1107;p18"/>
            <p:cNvSpPr/>
            <p:nvPr/>
          </p:nvSpPr>
          <p:spPr>
            <a:xfrm>
              <a:off x="10729593"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8" name="Google Shape;1108;p18"/>
            <p:cNvSpPr/>
            <p:nvPr/>
          </p:nvSpPr>
          <p:spPr>
            <a:xfrm>
              <a:off x="1027269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9" name="Google Shape;1109;p18"/>
            <p:cNvSpPr/>
            <p:nvPr/>
          </p:nvSpPr>
          <p:spPr>
            <a:xfrm>
              <a:off x="981580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0" name="Google Shape;1110;p18"/>
            <p:cNvSpPr/>
            <p:nvPr/>
          </p:nvSpPr>
          <p:spPr>
            <a:xfrm>
              <a:off x="9592691"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1" name="Google Shape;1111;p18"/>
            <p:cNvSpPr/>
            <p:nvPr/>
          </p:nvSpPr>
          <p:spPr>
            <a:xfrm>
              <a:off x="10049586"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2" name="Google Shape;1112;p18"/>
            <p:cNvSpPr/>
            <p:nvPr/>
          </p:nvSpPr>
          <p:spPr>
            <a:xfrm>
              <a:off x="10506480"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3" name="Google Shape;1113;p18"/>
            <p:cNvSpPr/>
            <p:nvPr/>
          </p:nvSpPr>
          <p:spPr>
            <a:xfrm>
              <a:off x="10963375"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4" name="Google Shape;1114;p18"/>
            <p:cNvSpPr/>
            <p:nvPr/>
          </p:nvSpPr>
          <p:spPr>
            <a:xfrm>
              <a:off x="11420270"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5" name="Google Shape;1115;p18"/>
            <p:cNvSpPr/>
            <p:nvPr/>
          </p:nvSpPr>
          <p:spPr>
            <a:xfrm>
              <a:off x="11877175"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6" name="Google Shape;1116;p18"/>
            <p:cNvSpPr/>
            <p:nvPr/>
          </p:nvSpPr>
          <p:spPr>
            <a:xfrm>
              <a:off x="12100277"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7" name="Google Shape;1117;p18"/>
            <p:cNvSpPr/>
            <p:nvPr/>
          </p:nvSpPr>
          <p:spPr>
            <a:xfrm>
              <a:off x="11643382"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8" name="Google Shape;1118;p18"/>
            <p:cNvSpPr/>
            <p:nvPr/>
          </p:nvSpPr>
          <p:spPr>
            <a:xfrm>
              <a:off x="11186488"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9" name="Google Shape;1119;p18"/>
            <p:cNvSpPr/>
            <p:nvPr/>
          </p:nvSpPr>
          <p:spPr>
            <a:xfrm>
              <a:off x="10729593"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0" name="Google Shape;1120;p18"/>
            <p:cNvSpPr/>
            <p:nvPr/>
          </p:nvSpPr>
          <p:spPr>
            <a:xfrm>
              <a:off x="1027269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1" name="Google Shape;1121;p18"/>
            <p:cNvSpPr/>
            <p:nvPr/>
          </p:nvSpPr>
          <p:spPr>
            <a:xfrm>
              <a:off x="981580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2" name="Google Shape;1122;p18"/>
            <p:cNvSpPr/>
            <p:nvPr/>
          </p:nvSpPr>
          <p:spPr>
            <a:xfrm>
              <a:off x="9592691"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3" name="Google Shape;1123;p18"/>
            <p:cNvSpPr/>
            <p:nvPr/>
          </p:nvSpPr>
          <p:spPr>
            <a:xfrm>
              <a:off x="10049586"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4" name="Google Shape;1124;p18"/>
            <p:cNvSpPr/>
            <p:nvPr/>
          </p:nvSpPr>
          <p:spPr>
            <a:xfrm>
              <a:off x="10506480"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5" name="Google Shape;1125;p18"/>
            <p:cNvSpPr/>
            <p:nvPr/>
          </p:nvSpPr>
          <p:spPr>
            <a:xfrm>
              <a:off x="10963375"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6" name="Google Shape;1126;p18"/>
            <p:cNvSpPr/>
            <p:nvPr/>
          </p:nvSpPr>
          <p:spPr>
            <a:xfrm>
              <a:off x="11420270"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7" name="Google Shape;1127;p18"/>
            <p:cNvSpPr/>
            <p:nvPr/>
          </p:nvSpPr>
          <p:spPr>
            <a:xfrm>
              <a:off x="11877175"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8" name="Google Shape;1128;p18"/>
            <p:cNvSpPr/>
            <p:nvPr/>
          </p:nvSpPr>
          <p:spPr>
            <a:xfrm>
              <a:off x="12100277"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9" name="Google Shape;1129;p18"/>
            <p:cNvSpPr/>
            <p:nvPr/>
          </p:nvSpPr>
          <p:spPr>
            <a:xfrm>
              <a:off x="11643382"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0" name="Google Shape;1130;p18"/>
            <p:cNvSpPr/>
            <p:nvPr/>
          </p:nvSpPr>
          <p:spPr>
            <a:xfrm>
              <a:off x="11186488"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1" name="Google Shape;1131;p18"/>
            <p:cNvSpPr/>
            <p:nvPr/>
          </p:nvSpPr>
          <p:spPr>
            <a:xfrm>
              <a:off x="10729593"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2" name="Google Shape;1132;p18"/>
            <p:cNvSpPr/>
            <p:nvPr/>
          </p:nvSpPr>
          <p:spPr>
            <a:xfrm>
              <a:off x="1027269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3" name="Google Shape;1133;p18"/>
            <p:cNvSpPr/>
            <p:nvPr/>
          </p:nvSpPr>
          <p:spPr>
            <a:xfrm>
              <a:off x="981580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4" name="Google Shape;1134;p18"/>
            <p:cNvSpPr/>
            <p:nvPr/>
          </p:nvSpPr>
          <p:spPr>
            <a:xfrm>
              <a:off x="9592691"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5" name="Google Shape;1135;p18"/>
            <p:cNvSpPr/>
            <p:nvPr/>
          </p:nvSpPr>
          <p:spPr>
            <a:xfrm>
              <a:off x="10049586"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6" name="Google Shape;1136;p18"/>
            <p:cNvSpPr/>
            <p:nvPr/>
          </p:nvSpPr>
          <p:spPr>
            <a:xfrm>
              <a:off x="10506480"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7" name="Google Shape;1137;p18"/>
            <p:cNvSpPr/>
            <p:nvPr/>
          </p:nvSpPr>
          <p:spPr>
            <a:xfrm>
              <a:off x="10963375"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8" name="Google Shape;1138;p18"/>
            <p:cNvSpPr/>
            <p:nvPr/>
          </p:nvSpPr>
          <p:spPr>
            <a:xfrm>
              <a:off x="11420270"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9" name="Google Shape;1139;p18"/>
            <p:cNvSpPr/>
            <p:nvPr/>
          </p:nvSpPr>
          <p:spPr>
            <a:xfrm>
              <a:off x="11877175"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0" name="Google Shape;1140;p18"/>
            <p:cNvSpPr/>
            <p:nvPr/>
          </p:nvSpPr>
          <p:spPr>
            <a:xfrm>
              <a:off x="12100277"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1" name="Google Shape;1141;p18"/>
            <p:cNvSpPr/>
            <p:nvPr/>
          </p:nvSpPr>
          <p:spPr>
            <a:xfrm>
              <a:off x="11643382"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2" name="Google Shape;1142;p18"/>
            <p:cNvSpPr/>
            <p:nvPr/>
          </p:nvSpPr>
          <p:spPr>
            <a:xfrm>
              <a:off x="11186488"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3" name="Google Shape;1143;p18"/>
            <p:cNvSpPr/>
            <p:nvPr/>
          </p:nvSpPr>
          <p:spPr>
            <a:xfrm>
              <a:off x="10729593"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4" name="Google Shape;1144;p18"/>
            <p:cNvSpPr/>
            <p:nvPr/>
          </p:nvSpPr>
          <p:spPr>
            <a:xfrm>
              <a:off x="1027269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5" name="Google Shape;1145;p18"/>
            <p:cNvSpPr/>
            <p:nvPr/>
          </p:nvSpPr>
          <p:spPr>
            <a:xfrm>
              <a:off x="981580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6" name="Google Shape;1146;p18"/>
            <p:cNvSpPr/>
            <p:nvPr/>
          </p:nvSpPr>
          <p:spPr>
            <a:xfrm>
              <a:off x="9592691"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7" name="Google Shape;1147;p18"/>
            <p:cNvSpPr/>
            <p:nvPr/>
          </p:nvSpPr>
          <p:spPr>
            <a:xfrm>
              <a:off x="10049586"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8" name="Google Shape;1148;p18"/>
            <p:cNvSpPr/>
            <p:nvPr/>
          </p:nvSpPr>
          <p:spPr>
            <a:xfrm>
              <a:off x="10506480"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9" name="Google Shape;1149;p18"/>
            <p:cNvSpPr/>
            <p:nvPr/>
          </p:nvSpPr>
          <p:spPr>
            <a:xfrm>
              <a:off x="10963375"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0" name="Google Shape;1150;p18"/>
            <p:cNvSpPr/>
            <p:nvPr/>
          </p:nvSpPr>
          <p:spPr>
            <a:xfrm>
              <a:off x="11420270"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1" name="Google Shape;1151;p18"/>
            <p:cNvSpPr/>
            <p:nvPr/>
          </p:nvSpPr>
          <p:spPr>
            <a:xfrm>
              <a:off x="11877175"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2" name="Google Shape;1152;p18"/>
            <p:cNvSpPr/>
            <p:nvPr/>
          </p:nvSpPr>
          <p:spPr>
            <a:xfrm>
              <a:off x="12100277"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3" name="Google Shape;1153;p18"/>
            <p:cNvSpPr/>
            <p:nvPr/>
          </p:nvSpPr>
          <p:spPr>
            <a:xfrm>
              <a:off x="11643382"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4" name="Google Shape;1154;p18"/>
            <p:cNvSpPr/>
            <p:nvPr/>
          </p:nvSpPr>
          <p:spPr>
            <a:xfrm>
              <a:off x="11186488"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5" name="Google Shape;1155;p18"/>
            <p:cNvSpPr/>
            <p:nvPr/>
          </p:nvSpPr>
          <p:spPr>
            <a:xfrm>
              <a:off x="10729593"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6" name="Google Shape;1156;p18"/>
            <p:cNvSpPr/>
            <p:nvPr/>
          </p:nvSpPr>
          <p:spPr>
            <a:xfrm>
              <a:off x="1027269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7" name="Google Shape;1157;p18"/>
            <p:cNvSpPr/>
            <p:nvPr/>
          </p:nvSpPr>
          <p:spPr>
            <a:xfrm>
              <a:off x="981580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8" name="Google Shape;1158;p18"/>
            <p:cNvSpPr/>
            <p:nvPr/>
          </p:nvSpPr>
          <p:spPr>
            <a:xfrm>
              <a:off x="9592691"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9" name="Google Shape;1159;p18"/>
            <p:cNvSpPr/>
            <p:nvPr/>
          </p:nvSpPr>
          <p:spPr>
            <a:xfrm>
              <a:off x="10049586"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0" name="Google Shape;1160;p18"/>
            <p:cNvSpPr/>
            <p:nvPr/>
          </p:nvSpPr>
          <p:spPr>
            <a:xfrm>
              <a:off x="10506480"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1" name="Google Shape;1161;p18"/>
            <p:cNvSpPr/>
            <p:nvPr/>
          </p:nvSpPr>
          <p:spPr>
            <a:xfrm>
              <a:off x="10963375"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2" name="Google Shape;1162;p18"/>
            <p:cNvSpPr/>
            <p:nvPr/>
          </p:nvSpPr>
          <p:spPr>
            <a:xfrm>
              <a:off x="11420270"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3" name="Google Shape;1163;p18"/>
            <p:cNvSpPr/>
            <p:nvPr/>
          </p:nvSpPr>
          <p:spPr>
            <a:xfrm>
              <a:off x="11877175"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4" name="Google Shape;1164;p18"/>
            <p:cNvSpPr/>
            <p:nvPr/>
          </p:nvSpPr>
          <p:spPr>
            <a:xfrm>
              <a:off x="12100277"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5" name="Google Shape;1165;p18"/>
            <p:cNvSpPr/>
            <p:nvPr/>
          </p:nvSpPr>
          <p:spPr>
            <a:xfrm>
              <a:off x="11643382"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6" name="Google Shape;1166;p18"/>
            <p:cNvSpPr/>
            <p:nvPr/>
          </p:nvSpPr>
          <p:spPr>
            <a:xfrm>
              <a:off x="11186488"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7" name="Google Shape;1167;p18"/>
            <p:cNvSpPr/>
            <p:nvPr/>
          </p:nvSpPr>
          <p:spPr>
            <a:xfrm>
              <a:off x="10729593"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8" name="Google Shape;1168;p18"/>
            <p:cNvSpPr/>
            <p:nvPr/>
          </p:nvSpPr>
          <p:spPr>
            <a:xfrm>
              <a:off x="1027269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9" name="Google Shape;1169;p18"/>
            <p:cNvSpPr/>
            <p:nvPr/>
          </p:nvSpPr>
          <p:spPr>
            <a:xfrm>
              <a:off x="981580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0" name="Google Shape;1170;p18"/>
            <p:cNvSpPr/>
            <p:nvPr/>
          </p:nvSpPr>
          <p:spPr>
            <a:xfrm>
              <a:off x="9592691"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1" name="Google Shape;1171;p18"/>
            <p:cNvSpPr/>
            <p:nvPr/>
          </p:nvSpPr>
          <p:spPr>
            <a:xfrm>
              <a:off x="10049586"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2" name="Google Shape;1172;p18"/>
            <p:cNvSpPr/>
            <p:nvPr/>
          </p:nvSpPr>
          <p:spPr>
            <a:xfrm>
              <a:off x="10506480"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3" name="Google Shape;1173;p18"/>
            <p:cNvSpPr/>
            <p:nvPr/>
          </p:nvSpPr>
          <p:spPr>
            <a:xfrm>
              <a:off x="10963375"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4" name="Google Shape;1174;p18"/>
            <p:cNvSpPr/>
            <p:nvPr/>
          </p:nvSpPr>
          <p:spPr>
            <a:xfrm>
              <a:off x="11420270"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5" name="Google Shape;1175;p18"/>
            <p:cNvSpPr/>
            <p:nvPr/>
          </p:nvSpPr>
          <p:spPr>
            <a:xfrm>
              <a:off x="11877175"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6" name="Google Shape;1176;p18"/>
            <p:cNvSpPr/>
            <p:nvPr/>
          </p:nvSpPr>
          <p:spPr>
            <a:xfrm>
              <a:off x="12100277"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7" name="Google Shape;1177;p18"/>
            <p:cNvSpPr/>
            <p:nvPr/>
          </p:nvSpPr>
          <p:spPr>
            <a:xfrm>
              <a:off x="11643382"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8" name="Google Shape;1178;p18"/>
            <p:cNvSpPr/>
            <p:nvPr/>
          </p:nvSpPr>
          <p:spPr>
            <a:xfrm>
              <a:off x="11186488"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9" name="Google Shape;1179;p18"/>
            <p:cNvSpPr/>
            <p:nvPr/>
          </p:nvSpPr>
          <p:spPr>
            <a:xfrm>
              <a:off x="10729593"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0" name="Google Shape;1180;p18"/>
            <p:cNvSpPr/>
            <p:nvPr/>
          </p:nvSpPr>
          <p:spPr>
            <a:xfrm>
              <a:off x="1027269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1" name="Google Shape;1181;p18"/>
            <p:cNvSpPr/>
            <p:nvPr/>
          </p:nvSpPr>
          <p:spPr>
            <a:xfrm>
              <a:off x="981580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2" name="Google Shape;1182;p18"/>
            <p:cNvSpPr/>
            <p:nvPr/>
          </p:nvSpPr>
          <p:spPr>
            <a:xfrm>
              <a:off x="9592691"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3" name="Google Shape;1183;p18"/>
            <p:cNvSpPr/>
            <p:nvPr/>
          </p:nvSpPr>
          <p:spPr>
            <a:xfrm>
              <a:off x="10049586"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4" name="Google Shape;1184;p18"/>
            <p:cNvSpPr/>
            <p:nvPr/>
          </p:nvSpPr>
          <p:spPr>
            <a:xfrm>
              <a:off x="10506480"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5" name="Google Shape;1185;p18"/>
            <p:cNvSpPr/>
            <p:nvPr/>
          </p:nvSpPr>
          <p:spPr>
            <a:xfrm>
              <a:off x="10963375"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6" name="Google Shape;1186;p18"/>
            <p:cNvSpPr/>
            <p:nvPr/>
          </p:nvSpPr>
          <p:spPr>
            <a:xfrm>
              <a:off x="11420270"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7" name="Google Shape;1187;p18"/>
            <p:cNvSpPr/>
            <p:nvPr/>
          </p:nvSpPr>
          <p:spPr>
            <a:xfrm>
              <a:off x="11877174"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8" name="Google Shape;1188;p18"/>
            <p:cNvSpPr/>
            <p:nvPr/>
          </p:nvSpPr>
          <p:spPr>
            <a:xfrm>
              <a:off x="12100277"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9" name="Google Shape;1189;p18"/>
            <p:cNvSpPr/>
            <p:nvPr/>
          </p:nvSpPr>
          <p:spPr>
            <a:xfrm>
              <a:off x="11643382"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0" name="Google Shape;1190;p18"/>
            <p:cNvSpPr/>
            <p:nvPr/>
          </p:nvSpPr>
          <p:spPr>
            <a:xfrm>
              <a:off x="11186488"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1" name="Google Shape;1191;p18"/>
            <p:cNvSpPr/>
            <p:nvPr/>
          </p:nvSpPr>
          <p:spPr>
            <a:xfrm>
              <a:off x="10729593"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2" name="Google Shape;1192;p18"/>
            <p:cNvSpPr/>
            <p:nvPr/>
          </p:nvSpPr>
          <p:spPr>
            <a:xfrm>
              <a:off x="1027269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3" name="Google Shape;1193;p18"/>
            <p:cNvSpPr/>
            <p:nvPr/>
          </p:nvSpPr>
          <p:spPr>
            <a:xfrm>
              <a:off x="981580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4" name="Google Shape;1194;p18"/>
            <p:cNvSpPr/>
            <p:nvPr/>
          </p:nvSpPr>
          <p:spPr>
            <a:xfrm>
              <a:off x="9592691"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5" name="Google Shape;1195;p18"/>
            <p:cNvSpPr/>
            <p:nvPr/>
          </p:nvSpPr>
          <p:spPr>
            <a:xfrm>
              <a:off x="10049586"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6" name="Google Shape;1196;p18"/>
            <p:cNvSpPr/>
            <p:nvPr/>
          </p:nvSpPr>
          <p:spPr>
            <a:xfrm>
              <a:off x="10506480"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7" name="Google Shape;1197;p18"/>
            <p:cNvSpPr/>
            <p:nvPr/>
          </p:nvSpPr>
          <p:spPr>
            <a:xfrm>
              <a:off x="10963375" y="2919119"/>
              <a:ext cx="83200" cy="101150"/>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8" name="Google Shape;1198;p18"/>
            <p:cNvSpPr/>
            <p:nvPr/>
          </p:nvSpPr>
          <p:spPr>
            <a:xfrm>
              <a:off x="11420270" y="2919119"/>
              <a:ext cx="83200" cy="101150"/>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9" name="Google Shape;1199;p18"/>
            <p:cNvSpPr/>
            <p:nvPr/>
          </p:nvSpPr>
          <p:spPr>
            <a:xfrm>
              <a:off x="11877175" y="2919119"/>
              <a:ext cx="83240" cy="101150"/>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0" name="Google Shape;1200;p18"/>
            <p:cNvSpPr/>
            <p:nvPr/>
          </p:nvSpPr>
          <p:spPr>
            <a:xfrm>
              <a:off x="12100277"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1" name="Google Shape;1201;p18"/>
            <p:cNvSpPr/>
            <p:nvPr/>
          </p:nvSpPr>
          <p:spPr>
            <a:xfrm>
              <a:off x="11643382"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2" name="Google Shape;1202;p18"/>
            <p:cNvSpPr/>
            <p:nvPr/>
          </p:nvSpPr>
          <p:spPr>
            <a:xfrm>
              <a:off x="11186488"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3" name="Google Shape;1203;p18"/>
            <p:cNvSpPr/>
            <p:nvPr/>
          </p:nvSpPr>
          <p:spPr>
            <a:xfrm>
              <a:off x="10729593"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4" name="Google Shape;1204;p18"/>
            <p:cNvSpPr/>
            <p:nvPr/>
          </p:nvSpPr>
          <p:spPr>
            <a:xfrm>
              <a:off x="1027269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5" name="Google Shape;1205;p18"/>
            <p:cNvSpPr/>
            <p:nvPr/>
          </p:nvSpPr>
          <p:spPr>
            <a:xfrm>
              <a:off x="981580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6" name="Google Shape;1206;p18"/>
            <p:cNvSpPr/>
            <p:nvPr/>
          </p:nvSpPr>
          <p:spPr>
            <a:xfrm>
              <a:off x="8256628"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7" name="Google Shape;1207;p18"/>
            <p:cNvSpPr/>
            <p:nvPr/>
          </p:nvSpPr>
          <p:spPr>
            <a:xfrm>
              <a:off x="87135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8" name="Google Shape;1208;p18"/>
            <p:cNvSpPr/>
            <p:nvPr/>
          </p:nvSpPr>
          <p:spPr>
            <a:xfrm>
              <a:off x="9170417"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9" name="Google Shape;1209;p18"/>
            <p:cNvSpPr/>
            <p:nvPr/>
          </p:nvSpPr>
          <p:spPr>
            <a:xfrm>
              <a:off x="939352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0" name="Google Shape;1210;p18"/>
            <p:cNvSpPr/>
            <p:nvPr/>
          </p:nvSpPr>
          <p:spPr>
            <a:xfrm>
              <a:off x="89366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1" name="Google Shape;1211;p18"/>
            <p:cNvSpPr/>
            <p:nvPr/>
          </p:nvSpPr>
          <p:spPr>
            <a:xfrm>
              <a:off x="847974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2" name="Google Shape;1212;p18"/>
            <p:cNvSpPr/>
            <p:nvPr/>
          </p:nvSpPr>
          <p:spPr>
            <a:xfrm>
              <a:off x="802278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3" name="Google Shape;1213;p18"/>
            <p:cNvSpPr/>
            <p:nvPr/>
          </p:nvSpPr>
          <p:spPr>
            <a:xfrm>
              <a:off x="8256628"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4" name="Google Shape;1214;p18"/>
            <p:cNvSpPr/>
            <p:nvPr/>
          </p:nvSpPr>
          <p:spPr>
            <a:xfrm>
              <a:off x="87135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5" name="Google Shape;1215;p18"/>
            <p:cNvSpPr/>
            <p:nvPr/>
          </p:nvSpPr>
          <p:spPr>
            <a:xfrm>
              <a:off x="9170417"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6" name="Google Shape;1216;p18"/>
            <p:cNvSpPr/>
            <p:nvPr/>
          </p:nvSpPr>
          <p:spPr>
            <a:xfrm>
              <a:off x="939352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7" name="Google Shape;1217;p18"/>
            <p:cNvSpPr/>
            <p:nvPr/>
          </p:nvSpPr>
          <p:spPr>
            <a:xfrm>
              <a:off x="89366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8" name="Google Shape;1218;p18"/>
            <p:cNvSpPr/>
            <p:nvPr/>
          </p:nvSpPr>
          <p:spPr>
            <a:xfrm>
              <a:off x="847974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9" name="Google Shape;1219;p18"/>
            <p:cNvSpPr/>
            <p:nvPr/>
          </p:nvSpPr>
          <p:spPr>
            <a:xfrm>
              <a:off x="802278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0" name="Google Shape;1220;p18"/>
            <p:cNvSpPr/>
            <p:nvPr/>
          </p:nvSpPr>
          <p:spPr>
            <a:xfrm>
              <a:off x="8256628"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1" name="Google Shape;1221;p18"/>
            <p:cNvSpPr/>
            <p:nvPr/>
          </p:nvSpPr>
          <p:spPr>
            <a:xfrm>
              <a:off x="87135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2" name="Google Shape;1222;p18"/>
            <p:cNvSpPr/>
            <p:nvPr/>
          </p:nvSpPr>
          <p:spPr>
            <a:xfrm>
              <a:off x="9170417"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3" name="Google Shape;1223;p18"/>
            <p:cNvSpPr/>
            <p:nvPr/>
          </p:nvSpPr>
          <p:spPr>
            <a:xfrm>
              <a:off x="939352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4" name="Google Shape;1224;p18"/>
            <p:cNvSpPr/>
            <p:nvPr/>
          </p:nvSpPr>
          <p:spPr>
            <a:xfrm>
              <a:off x="89366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5" name="Google Shape;1225;p18"/>
            <p:cNvSpPr/>
            <p:nvPr/>
          </p:nvSpPr>
          <p:spPr>
            <a:xfrm>
              <a:off x="847974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6" name="Google Shape;1226;p18"/>
            <p:cNvSpPr/>
            <p:nvPr/>
          </p:nvSpPr>
          <p:spPr>
            <a:xfrm>
              <a:off x="802278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7" name="Google Shape;1227;p18"/>
            <p:cNvSpPr/>
            <p:nvPr/>
          </p:nvSpPr>
          <p:spPr>
            <a:xfrm>
              <a:off x="8256628"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8" name="Google Shape;1228;p18"/>
            <p:cNvSpPr/>
            <p:nvPr/>
          </p:nvSpPr>
          <p:spPr>
            <a:xfrm>
              <a:off x="87135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9" name="Google Shape;1229;p18"/>
            <p:cNvSpPr/>
            <p:nvPr/>
          </p:nvSpPr>
          <p:spPr>
            <a:xfrm>
              <a:off x="9170417"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0" name="Google Shape;1230;p18"/>
            <p:cNvSpPr/>
            <p:nvPr/>
          </p:nvSpPr>
          <p:spPr>
            <a:xfrm>
              <a:off x="939352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1" name="Google Shape;1231;p18"/>
            <p:cNvSpPr/>
            <p:nvPr/>
          </p:nvSpPr>
          <p:spPr>
            <a:xfrm>
              <a:off x="89366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2" name="Google Shape;1232;p18"/>
            <p:cNvSpPr/>
            <p:nvPr/>
          </p:nvSpPr>
          <p:spPr>
            <a:xfrm>
              <a:off x="847974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3" name="Google Shape;1233;p18"/>
            <p:cNvSpPr/>
            <p:nvPr/>
          </p:nvSpPr>
          <p:spPr>
            <a:xfrm>
              <a:off x="802278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4" name="Google Shape;1234;p18"/>
            <p:cNvSpPr/>
            <p:nvPr/>
          </p:nvSpPr>
          <p:spPr>
            <a:xfrm>
              <a:off x="8256628"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5" name="Google Shape;1235;p18"/>
            <p:cNvSpPr/>
            <p:nvPr/>
          </p:nvSpPr>
          <p:spPr>
            <a:xfrm>
              <a:off x="87135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6" name="Google Shape;1236;p18"/>
            <p:cNvSpPr/>
            <p:nvPr/>
          </p:nvSpPr>
          <p:spPr>
            <a:xfrm>
              <a:off x="9170417"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7" name="Google Shape;1237;p18"/>
            <p:cNvSpPr/>
            <p:nvPr/>
          </p:nvSpPr>
          <p:spPr>
            <a:xfrm>
              <a:off x="939352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8" name="Google Shape;1238;p18"/>
            <p:cNvSpPr/>
            <p:nvPr/>
          </p:nvSpPr>
          <p:spPr>
            <a:xfrm>
              <a:off x="89366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9" name="Google Shape;1239;p18"/>
            <p:cNvSpPr/>
            <p:nvPr/>
          </p:nvSpPr>
          <p:spPr>
            <a:xfrm>
              <a:off x="847974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0" name="Google Shape;1240;p18"/>
            <p:cNvSpPr/>
            <p:nvPr/>
          </p:nvSpPr>
          <p:spPr>
            <a:xfrm>
              <a:off x="802278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1" name="Google Shape;1241;p18"/>
            <p:cNvSpPr/>
            <p:nvPr/>
          </p:nvSpPr>
          <p:spPr>
            <a:xfrm>
              <a:off x="8256628"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2" name="Google Shape;1242;p18"/>
            <p:cNvSpPr/>
            <p:nvPr/>
          </p:nvSpPr>
          <p:spPr>
            <a:xfrm>
              <a:off x="87135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3" name="Google Shape;1243;p18"/>
            <p:cNvSpPr/>
            <p:nvPr/>
          </p:nvSpPr>
          <p:spPr>
            <a:xfrm>
              <a:off x="9170417"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4" name="Google Shape;1244;p18"/>
            <p:cNvSpPr/>
            <p:nvPr/>
          </p:nvSpPr>
          <p:spPr>
            <a:xfrm>
              <a:off x="939352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5" name="Google Shape;1245;p18"/>
            <p:cNvSpPr/>
            <p:nvPr/>
          </p:nvSpPr>
          <p:spPr>
            <a:xfrm>
              <a:off x="89366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6" name="Google Shape;1246;p18"/>
            <p:cNvSpPr/>
            <p:nvPr/>
          </p:nvSpPr>
          <p:spPr>
            <a:xfrm>
              <a:off x="847974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7" name="Google Shape;1247;p18"/>
            <p:cNvSpPr/>
            <p:nvPr/>
          </p:nvSpPr>
          <p:spPr>
            <a:xfrm>
              <a:off x="802278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8" name="Google Shape;1248;p18"/>
            <p:cNvSpPr/>
            <p:nvPr/>
          </p:nvSpPr>
          <p:spPr>
            <a:xfrm>
              <a:off x="8256628"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9" name="Google Shape;1249;p18"/>
            <p:cNvSpPr/>
            <p:nvPr/>
          </p:nvSpPr>
          <p:spPr>
            <a:xfrm>
              <a:off x="87135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0" name="Google Shape;1250;p18"/>
            <p:cNvSpPr/>
            <p:nvPr/>
          </p:nvSpPr>
          <p:spPr>
            <a:xfrm>
              <a:off x="9170417"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1" name="Google Shape;1251;p18"/>
            <p:cNvSpPr/>
            <p:nvPr/>
          </p:nvSpPr>
          <p:spPr>
            <a:xfrm>
              <a:off x="939352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2" name="Google Shape;1252;p18"/>
            <p:cNvSpPr/>
            <p:nvPr/>
          </p:nvSpPr>
          <p:spPr>
            <a:xfrm>
              <a:off x="89366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3" name="Google Shape;1253;p18"/>
            <p:cNvSpPr/>
            <p:nvPr/>
          </p:nvSpPr>
          <p:spPr>
            <a:xfrm>
              <a:off x="847974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4" name="Google Shape;1254;p18"/>
            <p:cNvSpPr/>
            <p:nvPr/>
          </p:nvSpPr>
          <p:spPr>
            <a:xfrm>
              <a:off x="802278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5" name="Google Shape;1255;p18"/>
            <p:cNvSpPr/>
            <p:nvPr/>
          </p:nvSpPr>
          <p:spPr>
            <a:xfrm>
              <a:off x="8256628"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6" name="Google Shape;1256;p18"/>
            <p:cNvSpPr/>
            <p:nvPr/>
          </p:nvSpPr>
          <p:spPr>
            <a:xfrm>
              <a:off x="87135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7" name="Google Shape;1257;p18"/>
            <p:cNvSpPr/>
            <p:nvPr/>
          </p:nvSpPr>
          <p:spPr>
            <a:xfrm>
              <a:off x="9170417"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8" name="Google Shape;1258;p18"/>
            <p:cNvSpPr/>
            <p:nvPr/>
          </p:nvSpPr>
          <p:spPr>
            <a:xfrm>
              <a:off x="939352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9" name="Google Shape;1259;p18"/>
            <p:cNvSpPr/>
            <p:nvPr/>
          </p:nvSpPr>
          <p:spPr>
            <a:xfrm>
              <a:off x="89366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0" name="Google Shape;1260;p18"/>
            <p:cNvSpPr/>
            <p:nvPr/>
          </p:nvSpPr>
          <p:spPr>
            <a:xfrm>
              <a:off x="847974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1" name="Google Shape;1261;p18"/>
            <p:cNvSpPr/>
            <p:nvPr/>
          </p:nvSpPr>
          <p:spPr>
            <a:xfrm>
              <a:off x="802278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2" name="Google Shape;1262;p18"/>
            <p:cNvSpPr/>
            <p:nvPr/>
          </p:nvSpPr>
          <p:spPr>
            <a:xfrm>
              <a:off x="8256628" y="2919119"/>
              <a:ext cx="83200" cy="101150"/>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3" name="Google Shape;1263;p18"/>
            <p:cNvSpPr/>
            <p:nvPr/>
          </p:nvSpPr>
          <p:spPr>
            <a:xfrm>
              <a:off x="8713523"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4" name="Google Shape;1264;p18"/>
            <p:cNvSpPr/>
            <p:nvPr/>
          </p:nvSpPr>
          <p:spPr>
            <a:xfrm>
              <a:off x="9170417"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5" name="Google Shape;1265;p18"/>
            <p:cNvSpPr/>
            <p:nvPr/>
          </p:nvSpPr>
          <p:spPr>
            <a:xfrm>
              <a:off x="939352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6" name="Google Shape;1266;p18"/>
            <p:cNvSpPr/>
            <p:nvPr/>
          </p:nvSpPr>
          <p:spPr>
            <a:xfrm>
              <a:off x="89366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7" name="Google Shape;1267;p18"/>
            <p:cNvSpPr/>
            <p:nvPr/>
          </p:nvSpPr>
          <p:spPr>
            <a:xfrm>
              <a:off x="847974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8" name="Google Shape;1268;p18"/>
            <p:cNvSpPr/>
            <p:nvPr/>
          </p:nvSpPr>
          <p:spPr>
            <a:xfrm>
              <a:off x="802278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9" name="Google Shape;1269;p18"/>
            <p:cNvSpPr/>
            <p:nvPr/>
          </p:nvSpPr>
          <p:spPr>
            <a:xfrm>
              <a:off x="12100277"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0" name="Google Shape;1270;p18"/>
            <p:cNvSpPr/>
            <p:nvPr/>
          </p:nvSpPr>
          <p:spPr>
            <a:xfrm>
              <a:off x="11643382"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1" name="Google Shape;1271;p18"/>
            <p:cNvSpPr/>
            <p:nvPr/>
          </p:nvSpPr>
          <p:spPr>
            <a:xfrm>
              <a:off x="11186488"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2" name="Google Shape;1272;p18"/>
            <p:cNvSpPr/>
            <p:nvPr/>
          </p:nvSpPr>
          <p:spPr>
            <a:xfrm>
              <a:off x="10729593"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3" name="Google Shape;1273;p18"/>
            <p:cNvSpPr/>
            <p:nvPr/>
          </p:nvSpPr>
          <p:spPr>
            <a:xfrm>
              <a:off x="1027269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4" name="Google Shape;1274;p18"/>
            <p:cNvSpPr/>
            <p:nvPr/>
          </p:nvSpPr>
          <p:spPr>
            <a:xfrm>
              <a:off x="981580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5" name="Google Shape;1275;p18"/>
            <p:cNvSpPr/>
            <p:nvPr/>
          </p:nvSpPr>
          <p:spPr>
            <a:xfrm>
              <a:off x="939352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6" name="Google Shape;1276;p18"/>
            <p:cNvSpPr/>
            <p:nvPr/>
          </p:nvSpPr>
          <p:spPr>
            <a:xfrm>
              <a:off x="89366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7" name="Google Shape;1277;p18"/>
            <p:cNvSpPr/>
            <p:nvPr/>
          </p:nvSpPr>
          <p:spPr>
            <a:xfrm>
              <a:off x="847974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8" name="Google Shape;1278;p18"/>
            <p:cNvSpPr/>
            <p:nvPr/>
          </p:nvSpPr>
          <p:spPr>
            <a:xfrm>
              <a:off x="802278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279" name="Google Shape;1279;p18"/>
          <p:cNvSpPr/>
          <p:nvPr/>
        </p:nvSpPr>
        <p:spPr>
          <a:xfrm>
            <a:off x="5835938"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80" name="Google Shape;1280;p18"/>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281" name="Google Shape;1281;p18"/>
          <p:cNvPicPr preferRelativeResize="0"/>
          <p:nvPr/>
        </p:nvPicPr>
        <p:blipFill rotWithShape="1">
          <a:blip r:embed="rId2">
            <a:alphaModFix/>
          </a:blip>
          <a:srcRect b="0" l="0" r="0" t="0"/>
          <a:stretch/>
        </p:blipFill>
        <p:spPr>
          <a:xfrm>
            <a:off x="8349589" y="440650"/>
            <a:ext cx="622897" cy="61523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82" name="Shape 128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83" name="Shape 1283"/>
        <p:cNvGrpSpPr/>
        <p:nvPr/>
      </p:nvGrpSpPr>
      <p:grpSpPr>
        <a:xfrm>
          <a:off x="0" y="0"/>
          <a:ext cx="0" cy="0"/>
          <a:chOff x="0" y="0"/>
          <a:chExt cx="0" cy="0"/>
        </a:xfrm>
      </p:grpSpPr>
      <p:sp>
        <p:nvSpPr>
          <p:cNvPr id="1284" name="Google Shape;1284;p20"/>
          <p:cNvSpPr txBox="1"/>
          <p:nvPr>
            <p:ph idx="1" type="body"/>
          </p:nvPr>
        </p:nvSpPr>
        <p:spPr>
          <a:xfrm rot="5400000">
            <a:off x="2701598" y="-1390579"/>
            <a:ext cx="3740804" cy="82296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5" name="Google Shape;1285;p20"/>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6" name="Google Shape;1286;p20"/>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7" name="Google Shape;1287;p20"/>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288" name="Google Shape;1288;p20"/>
          <p:cNvSpPr/>
          <p:nvPr/>
        </p:nvSpPr>
        <p:spPr>
          <a:xfrm>
            <a:off x="381000" y="318045"/>
            <a:ext cx="9433048" cy="71538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70C0"/>
              </a:buClr>
              <a:buSzPts val="1800"/>
              <a:buFont typeface="Quattrocento Sans"/>
              <a:buNone/>
            </a:pPr>
            <a:r>
              <a:rPr b="1" i="0" lang="en" sz="1800" u="none" cap="none" strike="noStrike">
                <a:solidFill>
                  <a:srgbClr val="0070C0"/>
                </a:solidFill>
                <a:latin typeface="Quattrocento Sans"/>
                <a:ea typeface="Quattrocento Sans"/>
                <a:cs typeface="Quattrocento Sans"/>
                <a:sym typeface="Quattrocento Sans"/>
              </a:rPr>
              <a:t>ASSIGN WAREHOUSE PLANT ST LOCATION</a:t>
            </a:r>
            <a:endParaRPr b="0" i="0" sz="1800" u="none" cap="none" strike="noStrike">
              <a:solidFill>
                <a:srgbClr val="0070C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p:txBody>
      </p:sp>
      <p:pic>
        <p:nvPicPr>
          <p:cNvPr id="1289" name="Google Shape;1289;p20"/>
          <p:cNvPicPr preferRelativeResize="0"/>
          <p:nvPr/>
        </p:nvPicPr>
        <p:blipFill rotWithShape="1">
          <a:blip r:embed="rId2">
            <a:alphaModFix/>
          </a:blip>
          <a:srcRect b="0" l="0" r="0" t="0"/>
          <a:stretch/>
        </p:blipFill>
        <p:spPr>
          <a:xfrm>
            <a:off x="436418" y="883261"/>
            <a:ext cx="6650182" cy="33373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te">
  <p:cSld name="Qute">
    <p:spTree>
      <p:nvGrpSpPr>
        <p:cNvPr id="306" name="Shape 306"/>
        <p:cNvGrpSpPr/>
        <p:nvPr/>
      </p:nvGrpSpPr>
      <p:grpSpPr>
        <a:xfrm>
          <a:off x="0" y="0"/>
          <a:ext cx="0" cy="0"/>
          <a:chOff x="0" y="0"/>
          <a:chExt cx="0" cy="0"/>
        </a:xfrm>
      </p:grpSpPr>
      <p:sp>
        <p:nvSpPr>
          <p:cNvPr id="307" name="Google Shape;307;p3"/>
          <p:cNvSpPr/>
          <p:nvPr/>
        </p:nvSpPr>
        <p:spPr>
          <a:xfrm flipH="1" rot="10800000">
            <a:off x="0" y="0"/>
            <a:ext cx="9144000" cy="2787774"/>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308" name="Google Shape;308;p3"/>
          <p:cNvGrpSpPr/>
          <p:nvPr/>
        </p:nvGrpSpPr>
        <p:grpSpPr>
          <a:xfrm>
            <a:off x="88334" y="0"/>
            <a:ext cx="2299334" cy="2702574"/>
            <a:chOff x="117748" y="0"/>
            <a:chExt cx="3064980" cy="3603431"/>
          </a:xfrm>
        </p:grpSpPr>
        <p:sp>
          <p:nvSpPr>
            <p:cNvPr id="309" name="Google Shape;309;p3"/>
            <p:cNvSpPr/>
            <p:nvPr/>
          </p:nvSpPr>
          <p:spPr>
            <a:xfrm rot="5400000">
              <a:off x="2615855" y="302861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 name="Google Shape;310;p3"/>
            <p:cNvSpPr/>
            <p:nvPr/>
          </p:nvSpPr>
          <p:spPr>
            <a:xfrm rot="5400000">
              <a:off x="2615855" y="3368731"/>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1" name="Google Shape;311;p3"/>
            <p:cNvSpPr/>
            <p:nvPr/>
          </p:nvSpPr>
          <p:spPr>
            <a:xfrm rot="5400000">
              <a:off x="2449769" y="353481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 name="Google Shape;312;p3"/>
            <p:cNvSpPr/>
            <p:nvPr/>
          </p:nvSpPr>
          <p:spPr>
            <a:xfrm rot="5400000">
              <a:off x="2449769" y="3194702"/>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 name="Google Shape;313;p3"/>
            <p:cNvSpPr/>
            <p:nvPr/>
          </p:nvSpPr>
          <p:spPr>
            <a:xfrm rot="5400000">
              <a:off x="2283683" y="302861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 name="Google Shape;314;p3"/>
            <p:cNvSpPr/>
            <p:nvPr/>
          </p:nvSpPr>
          <p:spPr>
            <a:xfrm rot="5400000">
              <a:off x="2283683" y="3368731"/>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 name="Google Shape;315;p3"/>
            <p:cNvSpPr/>
            <p:nvPr/>
          </p:nvSpPr>
          <p:spPr>
            <a:xfrm rot="5400000">
              <a:off x="2117598" y="353481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 name="Google Shape;316;p3"/>
            <p:cNvSpPr/>
            <p:nvPr/>
          </p:nvSpPr>
          <p:spPr>
            <a:xfrm rot="5400000">
              <a:off x="2117598" y="3194702"/>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 name="Google Shape;317;p3"/>
            <p:cNvSpPr/>
            <p:nvPr/>
          </p:nvSpPr>
          <p:spPr>
            <a:xfrm rot="5400000">
              <a:off x="1951511" y="302861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 name="Google Shape;318;p3"/>
            <p:cNvSpPr/>
            <p:nvPr/>
          </p:nvSpPr>
          <p:spPr>
            <a:xfrm rot="5400000">
              <a:off x="1951511" y="3368731"/>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 name="Google Shape;319;p3"/>
            <p:cNvSpPr/>
            <p:nvPr/>
          </p:nvSpPr>
          <p:spPr>
            <a:xfrm rot="5400000">
              <a:off x="1785426" y="353481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 name="Google Shape;320;p3"/>
            <p:cNvSpPr/>
            <p:nvPr/>
          </p:nvSpPr>
          <p:spPr>
            <a:xfrm rot="5400000">
              <a:off x="1785426" y="3194702"/>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 name="Google Shape;321;p3"/>
            <p:cNvSpPr/>
            <p:nvPr/>
          </p:nvSpPr>
          <p:spPr>
            <a:xfrm rot="5400000">
              <a:off x="1619339" y="302861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 name="Google Shape;322;p3"/>
            <p:cNvSpPr/>
            <p:nvPr/>
          </p:nvSpPr>
          <p:spPr>
            <a:xfrm rot="5400000">
              <a:off x="1619339" y="3368731"/>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 name="Google Shape;323;p3"/>
            <p:cNvSpPr/>
            <p:nvPr/>
          </p:nvSpPr>
          <p:spPr>
            <a:xfrm rot="5400000">
              <a:off x="1453253" y="353481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 name="Google Shape;324;p3"/>
            <p:cNvSpPr/>
            <p:nvPr/>
          </p:nvSpPr>
          <p:spPr>
            <a:xfrm rot="5400000">
              <a:off x="1453253" y="3194702"/>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 name="Google Shape;325;p3"/>
            <p:cNvSpPr/>
            <p:nvPr/>
          </p:nvSpPr>
          <p:spPr>
            <a:xfrm rot="5400000">
              <a:off x="1287168" y="302861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 name="Google Shape;326;p3"/>
            <p:cNvSpPr/>
            <p:nvPr/>
          </p:nvSpPr>
          <p:spPr>
            <a:xfrm rot="5400000">
              <a:off x="1287168" y="3368731"/>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 name="Google Shape;327;p3"/>
            <p:cNvSpPr/>
            <p:nvPr/>
          </p:nvSpPr>
          <p:spPr>
            <a:xfrm rot="5400000">
              <a:off x="1121047" y="353479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 name="Google Shape;328;p3"/>
            <p:cNvSpPr/>
            <p:nvPr/>
          </p:nvSpPr>
          <p:spPr>
            <a:xfrm rot="5400000">
              <a:off x="1121047" y="3194679"/>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 name="Google Shape;329;p3"/>
            <p:cNvSpPr/>
            <p:nvPr/>
          </p:nvSpPr>
          <p:spPr>
            <a:xfrm rot="5400000">
              <a:off x="954930" y="302861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 name="Google Shape;330;p3"/>
            <p:cNvSpPr/>
            <p:nvPr/>
          </p:nvSpPr>
          <p:spPr>
            <a:xfrm rot="5400000">
              <a:off x="954930" y="3368731"/>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 name="Google Shape;331;p3"/>
            <p:cNvSpPr/>
            <p:nvPr/>
          </p:nvSpPr>
          <p:spPr>
            <a:xfrm rot="5400000">
              <a:off x="788844" y="353481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 name="Google Shape;332;p3"/>
            <p:cNvSpPr/>
            <p:nvPr/>
          </p:nvSpPr>
          <p:spPr>
            <a:xfrm rot="5400000">
              <a:off x="788844" y="3194702"/>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 name="Google Shape;333;p3"/>
            <p:cNvSpPr/>
            <p:nvPr/>
          </p:nvSpPr>
          <p:spPr>
            <a:xfrm rot="5400000">
              <a:off x="622758" y="302861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 name="Google Shape;334;p3"/>
            <p:cNvSpPr/>
            <p:nvPr/>
          </p:nvSpPr>
          <p:spPr>
            <a:xfrm rot="5400000">
              <a:off x="622758" y="3368731"/>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 name="Google Shape;335;p3"/>
            <p:cNvSpPr/>
            <p:nvPr/>
          </p:nvSpPr>
          <p:spPr>
            <a:xfrm rot="5400000">
              <a:off x="456672" y="353481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 name="Google Shape;336;p3"/>
            <p:cNvSpPr/>
            <p:nvPr/>
          </p:nvSpPr>
          <p:spPr>
            <a:xfrm rot="5400000">
              <a:off x="456672" y="3194702"/>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 name="Google Shape;337;p3"/>
            <p:cNvSpPr/>
            <p:nvPr/>
          </p:nvSpPr>
          <p:spPr>
            <a:xfrm rot="5400000">
              <a:off x="290552" y="302859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 name="Google Shape;338;p3"/>
            <p:cNvSpPr/>
            <p:nvPr/>
          </p:nvSpPr>
          <p:spPr>
            <a:xfrm rot="5400000">
              <a:off x="290552" y="3368708"/>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 name="Google Shape;339;p3"/>
            <p:cNvSpPr/>
            <p:nvPr/>
          </p:nvSpPr>
          <p:spPr>
            <a:xfrm rot="5400000">
              <a:off x="124429" y="353481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 name="Google Shape;340;p3"/>
            <p:cNvSpPr/>
            <p:nvPr/>
          </p:nvSpPr>
          <p:spPr>
            <a:xfrm rot="5400000">
              <a:off x="124429" y="3194702"/>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 name="Google Shape;341;p3"/>
            <p:cNvSpPr/>
            <p:nvPr/>
          </p:nvSpPr>
          <p:spPr>
            <a:xfrm rot="5400000">
              <a:off x="2948028" y="3028617"/>
              <a:ext cx="61934" cy="75296"/>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 name="Google Shape;342;p3"/>
            <p:cNvSpPr/>
            <p:nvPr/>
          </p:nvSpPr>
          <p:spPr>
            <a:xfrm rot="5400000">
              <a:off x="2948028" y="3368731"/>
              <a:ext cx="61934" cy="75296"/>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 name="Google Shape;343;p3"/>
            <p:cNvSpPr/>
            <p:nvPr/>
          </p:nvSpPr>
          <p:spPr>
            <a:xfrm rot="5400000">
              <a:off x="2781941" y="353481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 name="Google Shape;344;p3"/>
            <p:cNvSpPr/>
            <p:nvPr/>
          </p:nvSpPr>
          <p:spPr>
            <a:xfrm rot="5400000">
              <a:off x="2781941" y="3194702"/>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 name="Google Shape;345;p3"/>
            <p:cNvSpPr/>
            <p:nvPr/>
          </p:nvSpPr>
          <p:spPr>
            <a:xfrm rot="5400000">
              <a:off x="2615855" y="-6680"/>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 name="Google Shape;346;p3"/>
            <p:cNvSpPr/>
            <p:nvPr/>
          </p:nvSpPr>
          <p:spPr>
            <a:xfrm rot="5400000">
              <a:off x="2615855" y="333434"/>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 name="Google Shape;347;p3"/>
            <p:cNvSpPr/>
            <p:nvPr/>
          </p:nvSpPr>
          <p:spPr>
            <a:xfrm rot="5400000">
              <a:off x="2615855" y="67354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 name="Google Shape;348;p3"/>
            <p:cNvSpPr/>
            <p:nvPr/>
          </p:nvSpPr>
          <p:spPr>
            <a:xfrm rot="5400000">
              <a:off x="2615855" y="1013660"/>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 name="Google Shape;349;p3"/>
            <p:cNvSpPr/>
            <p:nvPr/>
          </p:nvSpPr>
          <p:spPr>
            <a:xfrm rot="5400000">
              <a:off x="2615855" y="1353774"/>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 name="Google Shape;350;p3"/>
            <p:cNvSpPr/>
            <p:nvPr/>
          </p:nvSpPr>
          <p:spPr>
            <a:xfrm rot="5400000">
              <a:off x="2615841" y="1693910"/>
              <a:ext cx="61964" cy="75296"/>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 name="Google Shape;351;p3"/>
            <p:cNvSpPr/>
            <p:nvPr/>
          </p:nvSpPr>
          <p:spPr>
            <a:xfrm rot="5400000">
              <a:off x="2615855" y="2034048"/>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 name="Google Shape;352;p3"/>
            <p:cNvSpPr/>
            <p:nvPr/>
          </p:nvSpPr>
          <p:spPr>
            <a:xfrm rot="5400000">
              <a:off x="2615855" y="2374162"/>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 name="Google Shape;353;p3"/>
            <p:cNvSpPr/>
            <p:nvPr/>
          </p:nvSpPr>
          <p:spPr>
            <a:xfrm rot="5400000">
              <a:off x="2615855" y="2714275"/>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 name="Google Shape;354;p3"/>
            <p:cNvSpPr/>
            <p:nvPr/>
          </p:nvSpPr>
          <p:spPr>
            <a:xfrm rot="5400000">
              <a:off x="2449769" y="2880360"/>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 name="Google Shape;355;p3"/>
            <p:cNvSpPr/>
            <p:nvPr/>
          </p:nvSpPr>
          <p:spPr>
            <a:xfrm rot="5400000">
              <a:off x="2449769" y="254024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 name="Google Shape;356;p3"/>
            <p:cNvSpPr/>
            <p:nvPr/>
          </p:nvSpPr>
          <p:spPr>
            <a:xfrm rot="5400000">
              <a:off x="2449769" y="220013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 name="Google Shape;357;p3"/>
            <p:cNvSpPr/>
            <p:nvPr/>
          </p:nvSpPr>
          <p:spPr>
            <a:xfrm rot="5400000">
              <a:off x="2449769" y="185997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 name="Google Shape;358;p3"/>
            <p:cNvSpPr/>
            <p:nvPr/>
          </p:nvSpPr>
          <p:spPr>
            <a:xfrm rot="5400000">
              <a:off x="2449769" y="151985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 name="Google Shape;359;p3"/>
            <p:cNvSpPr/>
            <p:nvPr/>
          </p:nvSpPr>
          <p:spPr>
            <a:xfrm rot="5400000">
              <a:off x="2449769" y="1179746"/>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 name="Google Shape;360;p3"/>
            <p:cNvSpPr/>
            <p:nvPr/>
          </p:nvSpPr>
          <p:spPr>
            <a:xfrm rot="5400000">
              <a:off x="2449769" y="839633"/>
              <a:ext cx="61934" cy="75296"/>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 name="Google Shape;361;p3"/>
            <p:cNvSpPr/>
            <p:nvPr/>
          </p:nvSpPr>
          <p:spPr>
            <a:xfrm rot="5400000">
              <a:off x="2449769" y="49951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 name="Google Shape;362;p3"/>
            <p:cNvSpPr/>
            <p:nvPr/>
          </p:nvSpPr>
          <p:spPr>
            <a:xfrm rot="5400000">
              <a:off x="2449769" y="159405"/>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 name="Google Shape;363;p3"/>
            <p:cNvSpPr/>
            <p:nvPr/>
          </p:nvSpPr>
          <p:spPr>
            <a:xfrm rot="5400000">
              <a:off x="2283683" y="-6680"/>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 name="Google Shape;364;p3"/>
            <p:cNvSpPr/>
            <p:nvPr/>
          </p:nvSpPr>
          <p:spPr>
            <a:xfrm rot="5400000">
              <a:off x="2283683" y="333434"/>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 name="Google Shape;365;p3"/>
            <p:cNvSpPr/>
            <p:nvPr/>
          </p:nvSpPr>
          <p:spPr>
            <a:xfrm rot="5400000">
              <a:off x="2283683" y="67354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 name="Google Shape;366;p3"/>
            <p:cNvSpPr/>
            <p:nvPr/>
          </p:nvSpPr>
          <p:spPr>
            <a:xfrm rot="5400000">
              <a:off x="2283683" y="1013660"/>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 name="Google Shape;367;p3"/>
            <p:cNvSpPr/>
            <p:nvPr/>
          </p:nvSpPr>
          <p:spPr>
            <a:xfrm rot="5400000">
              <a:off x="2283683" y="1353774"/>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 name="Google Shape;368;p3"/>
            <p:cNvSpPr/>
            <p:nvPr/>
          </p:nvSpPr>
          <p:spPr>
            <a:xfrm rot="5400000">
              <a:off x="2283668" y="1693910"/>
              <a:ext cx="61964" cy="75296"/>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 name="Google Shape;369;p3"/>
            <p:cNvSpPr/>
            <p:nvPr/>
          </p:nvSpPr>
          <p:spPr>
            <a:xfrm rot="5400000">
              <a:off x="2283683" y="2034048"/>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 name="Google Shape;370;p3"/>
            <p:cNvSpPr/>
            <p:nvPr/>
          </p:nvSpPr>
          <p:spPr>
            <a:xfrm rot="5400000">
              <a:off x="2283683" y="2374162"/>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 name="Google Shape;371;p3"/>
            <p:cNvSpPr/>
            <p:nvPr/>
          </p:nvSpPr>
          <p:spPr>
            <a:xfrm rot="5400000">
              <a:off x="2283683" y="2714275"/>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 name="Google Shape;372;p3"/>
            <p:cNvSpPr/>
            <p:nvPr/>
          </p:nvSpPr>
          <p:spPr>
            <a:xfrm rot="5400000">
              <a:off x="2117598" y="2880360"/>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 name="Google Shape;373;p3"/>
            <p:cNvSpPr/>
            <p:nvPr/>
          </p:nvSpPr>
          <p:spPr>
            <a:xfrm rot="5400000">
              <a:off x="2117598" y="254024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 name="Google Shape;374;p3"/>
            <p:cNvSpPr/>
            <p:nvPr/>
          </p:nvSpPr>
          <p:spPr>
            <a:xfrm rot="5400000">
              <a:off x="2117598" y="220013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 name="Google Shape;375;p3"/>
            <p:cNvSpPr/>
            <p:nvPr/>
          </p:nvSpPr>
          <p:spPr>
            <a:xfrm rot="5400000">
              <a:off x="2117598" y="185997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 name="Google Shape;376;p3"/>
            <p:cNvSpPr/>
            <p:nvPr/>
          </p:nvSpPr>
          <p:spPr>
            <a:xfrm rot="5400000">
              <a:off x="2117598" y="151985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 name="Google Shape;377;p3"/>
            <p:cNvSpPr/>
            <p:nvPr/>
          </p:nvSpPr>
          <p:spPr>
            <a:xfrm rot="5400000">
              <a:off x="2117598" y="1179746"/>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 name="Google Shape;378;p3"/>
            <p:cNvSpPr/>
            <p:nvPr/>
          </p:nvSpPr>
          <p:spPr>
            <a:xfrm rot="5400000">
              <a:off x="2117598" y="839633"/>
              <a:ext cx="61934" cy="75296"/>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 name="Google Shape;379;p3"/>
            <p:cNvSpPr/>
            <p:nvPr/>
          </p:nvSpPr>
          <p:spPr>
            <a:xfrm rot="5400000">
              <a:off x="2117598" y="49951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 name="Google Shape;380;p3"/>
            <p:cNvSpPr/>
            <p:nvPr/>
          </p:nvSpPr>
          <p:spPr>
            <a:xfrm rot="5400000">
              <a:off x="2117598" y="159405"/>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 name="Google Shape;381;p3"/>
            <p:cNvSpPr/>
            <p:nvPr/>
          </p:nvSpPr>
          <p:spPr>
            <a:xfrm rot="5400000">
              <a:off x="1951511" y="-6680"/>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 name="Google Shape;382;p3"/>
            <p:cNvSpPr/>
            <p:nvPr/>
          </p:nvSpPr>
          <p:spPr>
            <a:xfrm rot="5400000">
              <a:off x="1951511" y="333434"/>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 name="Google Shape;383;p3"/>
            <p:cNvSpPr/>
            <p:nvPr/>
          </p:nvSpPr>
          <p:spPr>
            <a:xfrm rot="5400000">
              <a:off x="1951511" y="67354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 name="Google Shape;384;p3"/>
            <p:cNvSpPr/>
            <p:nvPr/>
          </p:nvSpPr>
          <p:spPr>
            <a:xfrm rot="5400000">
              <a:off x="1951511" y="1013660"/>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 name="Google Shape;385;p3"/>
            <p:cNvSpPr/>
            <p:nvPr/>
          </p:nvSpPr>
          <p:spPr>
            <a:xfrm rot="5400000">
              <a:off x="1951511" y="1353774"/>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 name="Google Shape;386;p3"/>
            <p:cNvSpPr/>
            <p:nvPr/>
          </p:nvSpPr>
          <p:spPr>
            <a:xfrm rot="5400000">
              <a:off x="1951496" y="1693910"/>
              <a:ext cx="61964" cy="75296"/>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 name="Google Shape;387;p3"/>
            <p:cNvSpPr/>
            <p:nvPr/>
          </p:nvSpPr>
          <p:spPr>
            <a:xfrm rot="5400000">
              <a:off x="1951511" y="2034048"/>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 name="Google Shape;388;p3"/>
            <p:cNvSpPr/>
            <p:nvPr/>
          </p:nvSpPr>
          <p:spPr>
            <a:xfrm rot="5400000">
              <a:off x="1951511" y="2374162"/>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 name="Google Shape;389;p3"/>
            <p:cNvSpPr/>
            <p:nvPr/>
          </p:nvSpPr>
          <p:spPr>
            <a:xfrm rot="5400000">
              <a:off x="1951511" y="2714275"/>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 name="Google Shape;390;p3"/>
            <p:cNvSpPr/>
            <p:nvPr/>
          </p:nvSpPr>
          <p:spPr>
            <a:xfrm rot="5400000">
              <a:off x="1785426" y="2880360"/>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 name="Google Shape;391;p3"/>
            <p:cNvSpPr/>
            <p:nvPr/>
          </p:nvSpPr>
          <p:spPr>
            <a:xfrm rot="5400000">
              <a:off x="1785426" y="254024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 name="Google Shape;392;p3"/>
            <p:cNvSpPr/>
            <p:nvPr/>
          </p:nvSpPr>
          <p:spPr>
            <a:xfrm rot="5400000">
              <a:off x="1785426" y="220013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 name="Google Shape;393;p3"/>
            <p:cNvSpPr/>
            <p:nvPr/>
          </p:nvSpPr>
          <p:spPr>
            <a:xfrm rot="5400000">
              <a:off x="1785426" y="185997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 name="Google Shape;394;p3"/>
            <p:cNvSpPr/>
            <p:nvPr/>
          </p:nvSpPr>
          <p:spPr>
            <a:xfrm rot="5400000">
              <a:off x="1785426" y="151985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 name="Google Shape;395;p3"/>
            <p:cNvSpPr/>
            <p:nvPr/>
          </p:nvSpPr>
          <p:spPr>
            <a:xfrm rot="5400000">
              <a:off x="1785426" y="1179746"/>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 name="Google Shape;396;p3"/>
            <p:cNvSpPr/>
            <p:nvPr/>
          </p:nvSpPr>
          <p:spPr>
            <a:xfrm rot="5400000">
              <a:off x="1785426" y="839633"/>
              <a:ext cx="61934" cy="75296"/>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 name="Google Shape;397;p3"/>
            <p:cNvSpPr/>
            <p:nvPr/>
          </p:nvSpPr>
          <p:spPr>
            <a:xfrm rot="5400000">
              <a:off x="1785426" y="49951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 name="Google Shape;398;p3"/>
            <p:cNvSpPr/>
            <p:nvPr/>
          </p:nvSpPr>
          <p:spPr>
            <a:xfrm rot="5400000">
              <a:off x="1785426" y="159405"/>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 name="Google Shape;399;p3"/>
            <p:cNvSpPr/>
            <p:nvPr/>
          </p:nvSpPr>
          <p:spPr>
            <a:xfrm rot="5400000">
              <a:off x="1619339" y="-6680"/>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 name="Google Shape;400;p3"/>
            <p:cNvSpPr/>
            <p:nvPr/>
          </p:nvSpPr>
          <p:spPr>
            <a:xfrm rot="5400000">
              <a:off x="1619339" y="333434"/>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 name="Google Shape;401;p3"/>
            <p:cNvSpPr/>
            <p:nvPr/>
          </p:nvSpPr>
          <p:spPr>
            <a:xfrm rot="5400000">
              <a:off x="1619339" y="67354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 name="Google Shape;402;p3"/>
            <p:cNvSpPr/>
            <p:nvPr/>
          </p:nvSpPr>
          <p:spPr>
            <a:xfrm rot="5400000">
              <a:off x="1619339" y="1013660"/>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 name="Google Shape;403;p3"/>
            <p:cNvSpPr/>
            <p:nvPr/>
          </p:nvSpPr>
          <p:spPr>
            <a:xfrm rot="5400000">
              <a:off x="1619339" y="1353774"/>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 name="Google Shape;404;p3"/>
            <p:cNvSpPr/>
            <p:nvPr/>
          </p:nvSpPr>
          <p:spPr>
            <a:xfrm rot="5400000">
              <a:off x="1619324" y="1693910"/>
              <a:ext cx="61964" cy="75296"/>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 name="Google Shape;405;p3"/>
            <p:cNvSpPr/>
            <p:nvPr/>
          </p:nvSpPr>
          <p:spPr>
            <a:xfrm rot="5400000">
              <a:off x="1619339" y="2034048"/>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 name="Google Shape;406;p3"/>
            <p:cNvSpPr/>
            <p:nvPr/>
          </p:nvSpPr>
          <p:spPr>
            <a:xfrm rot="5400000">
              <a:off x="1619339" y="2374162"/>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 name="Google Shape;407;p3"/>
            <p:cNvSpPr/>
            <p:nvPr/>
          </p:nvSpPr>
          <p:spPr>
            <a:xfrm rot="5400000">
              <a:off x="1619339" y="2714275"/>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 name="Google Shape;408;p3"/>
            <p:cNvSpPr/>
            <p:nvPr/>
          </p:nvSpPr>
          <p:spPr>
            <a:xfrm rot="5400000">
              <a:off x="1453253" y="2880360"/>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 name="Google Shape;409;p3"/>
            <p:cNvSpPr/>
            <p:nvPr/>
          </p:nvSpPr>
          <p:spPr>
            <a:xfrm rot="5400000">
              <a:off x="1453253" y="254024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 name="Google Shape;410;p3"/>
            <p:cNvSpPr/>
            <p:nvPr/>
          </p:nvSpPr>
          <p:spPr>
            <a:xfrm rot="5400000">
              <a:off x="1453253" y="220013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 name="Google Shape;411;p3"/>
            <p:cNvSpPr/>
            <p:nvPr/>
          </p:nvSpPr>
          <p:spPr>
            <a:xfrm rot="5400000">
              <a:off x="1453253" y="185997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 name="Google Shape;412;p3"/>
            <p:cNvSpPr/>
            <p:nvPr/>
          </p:nvSpPr>
          <p:spPr>
            <a:xfrm rot="5400000">
              <a:off x="1453253" y="151985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 name="Google Shape;413;p3"/>
            <p:cNvSpPr/>
            <p:nvPr/>
          </p:nvSpPr>
          <p:spPr>
            <a:xfrm rot="5400000">
              <a:off x="1453253" y="1179746"/>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 name="Google Shape;414;p3"/>
            <p:cNvSpPr/>
            <p:nvPr/>
          </p:nvSpPr>
          <p:spPr>
            <a:xfrm rot="5400000">
              <a:off x="1453253" y="839633"/>
              <a:ext cx="61934" cy="75296"/>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 name="Google Shape;415;p3"/>
            <p:cNvSpPr/>
            <p:nvPr/>
          </p:nvSpPr>
          <p:spPr>
            <a:xfrm rot="5400000">
              <a:off x="1453253" y="49951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 name="Google Shape;416;p3"/>
            <p:cNvSpPr/>
            <p:nvPr/>
          </p:nvSpPr>
          <p:spPr>
            <a:xfrm rot="5400000">
              <a:off x="1453253" y="159405"/>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 name="Google Shape;417;p3"/>
            <p:cNvSpPr/>
            <p:nvPr/>
          </p:nvSpPr>
          <p:spPr>
            <a:xfrm rot="5400000">
              <a:off x="1287168" y="-6680"/>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8" name="Google Shape;418;p3"/>
            <p:cNvSpPr/>
            <p:nvPr/>
          </p:nvSpPr>
          <p:spPr>
            <a:xfrm rot="5400000">
              <a:off x="1287168" y="333434"/>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 name="Google Shape;419;p3"/>
            <p:cNvSpPr/>
            <p:nvPr/>
          </p:nvSpPr>
          <p:spPr>
            <a:xfrm rot="5400000">
              <a:off x="1287168" y="67354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 name="Google Shape;420;p3"/>
            <p:cNvSpPr/>
            <p:nvPr/>
          </p:nvSpPr>
          <p:spPr>
            <a:xfrm rot="5400000">
              <a:off x="1287168" y="1013660"/>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 name="Google Shape;421;p3"/>
            <p:cNvSpPr/>
            <p:nvPr/>
          </p:nvSpPr>
          <p:spPr>
            <a:xfrm rot="5400000">
              <a:off x="1287168" y="1353774"/>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 name="Google Shape;422;p3"/>
            <p:cNvSpPr/>
            <p:nvPr/>
          </p:nvSpPr>
          <p:spPr>
            <a:xfrm rot="5400000">
              <a:off x="1287153" y="1693910"/>
              <a:ext cx="61964" cy="75296"/>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 name="Google Shape;423;p3"/>
            <p:cNvSpPr/>
            <p:nvPr/>
          </p:nvSpPr>
          <p:spPr>
            <a:xfrm rot="5400000">
              <a:off x="1287168" y="2034048"/>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 name="Google Shape;424;p3"/>
            <p:cNvSpPr/>
            <p:nvPr/>
          </p:nvSpPr>
          <p:spPr>
            <a:xfrm rot="5400000">
              <a:off x="1287168" y="2374162"/>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 name="Google Shape;425;p3"/>
            <p:cNvSpPr/>
            <p:nvPr/>
          </p:nvSpPr>
          <p:spPr>
            <a:xfrm rot="5400000">
              <a:off x="1287168" y="2714275"/>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 name="Google Shape;426;p3"/>
            <p:cNvSpPr/>
            <p:nvPr/>
          </p:nvSpPr>
          <p:spPr>
            <a:xfrm rot="5400000">
              <a:off x="1121047" y="2880338"/>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 name="Google Shape;427;p3"/>
            <p:cNvSpPr/>
            <p:nvPr/>
          </p:nvSpPr>
          <p:spPr>
            <a:xfrm rot="5400000">
              <a:off x="1121047" y="25402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 name="Google Shape;428;p3"/>
            <p:cNvSpPr/>
            <p:nvPr/>
          </p:nvSpPr>
          <p:spPr>
            <a:xfrm rot="5400000">
              <a:off x="1121047" y="220011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 name="Google Shape;429;p3"/>
            <p:cNvSpPr/>
            <p:nvPr/>
          </p:nvSpPr>
          <p:spPr>
            <a:xfrm rot="5400000">
              <a:off x="1121047" y="185995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 name="Google Shape;430;p3"/>
            <p:cNvSpPr/>
            <p:nvPr/>
          </p:nvSpPr>
          <p:spPr>
            <a:xfrm rot="5400000">
              <a:off x="1121047" y="151983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 name="Google Shape;431;p3"/>
            <p:cNvSpPr/>
            <p:nvPr/>
          </p:nvSpPr>
          <p:spPr>
            <a:xfrm rot="5400000">
              <a:off x="1121047" y="11797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 name="Google Shape;432;p3"/>
            <p:cNvSpPr/>
            <p:nvPr/>
          </p:nvSpPr>
          <p:spPr>
            <a:xfrm rot="5400000">
              <a:off x="1121047" y="839610"/>
              <a:ext cx="61934" cy="75341"/>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 name="Google Shape;433;p3"/>
            <p:cNvSpPr/>
            <p:nvPr/>
          </p:nvSpPr>
          <p:spPr>
            <a:xfrm rot="5400000">
              <a:off x="1121047" y="49949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 name="Google Shape;434;p3"/>
            <p:cNvSpPr/>
            <p:nvPr/>
          </p:nvSpPr>
          <p:spPr>
            <a:xfrm rot="5400000">
              <a:off x="1121047" y="159382"/>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 name="Google Shape;435;p3"/>
            <p:cNvSpPr/>
            <p:nvPr/>
          </p:nvSpPr>
          <p:spPr>
            <a:xfrm rot="5400000">
              <a:off x="954930" y="-6680"/>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 name="Google Shape;436;p3"/>
            <p:cNvSpPr/>
            <p:nvPr/>
          </p:nvSpPr>
          <p:spPr>
            <a:xfrm rot="5400000">
              <a:off x="954930" y="333434"/>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 name="Google Shape;437;p3"/>
            <p:cNvSpPr/>
            <p:nvPr/>
          </p:nvSpPr>
          <p:spPr>
            <a:xfrm rot="5400000">
              <a:off x="954930" y="67354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 name="Google Shape;438;p3"/>
            <p:cNvSpPr/>
            <p:nvPr/>
          </p:nvSpPr>
          <p:spPr>
            <a:xfrm rot="5400000">
              <a:off x="954930" y="1013660"/>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 name="Google Shape;439;p3"/>
            <p:cNvSpPr/>
            <p:nvPr/>
          </p:nvSpPr>
          <p:spPr>
            <a:xfrm rot="5400000">
              <a:off x="954930" y="1353774"/>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 name="Google Shape;440;p3"/>
            <p:cNvSpPr/>
            <p:nvPr/>
          </p:nvSpPr>
          <p:spPr>
            <a:xfrm rot="5400000">
              <a:off x="954915" y="1693910"/>
              <a:ext cx="61964" cy="75296"/>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 name="Google Shape;441;p3"/>
            <p:cNvSpPr/>
            <p:nvPr/>
          </p:nvSpPr>
          <p:spPr>
            <a:xfrm rot="5400000">
              <a:off x="954930" y="2034048"/>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 name="Google Shape;442;p3"/>
            <p:cNvSpPr/>
            <p:nvPr/>
          </p:nvSpPr>
          <p:spPr>
            <a:xfrm rot="5400000">
              <a:off x="954930" y="2374162"/>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 name="Google Shape;443;p3"/>
            <p:cNvSpPr/>
            <p:nvPr/>
          </p:nvSpPr>
          <p:spPr>
            <a:xfrm rot="5400000">
              <a:off x="954930" y="2714275"/>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 name="Google Shape;444;p3"/>
            <p:cNvSpPr/>
            <p:nvPr/>
          </p:nvSpPr>
          <p:spPr>
            <a:xfrm rot="5400000">
              <a:off x="788844" y="2880360"/>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 name="Google Shape;445;p3"/>
            <p:cNvSpPr/>
            <p:nvPr/>
          </p:nvSpPr>
          <p:spPr>
            <a:xfrm rot="5400000">
              <a:off x="788844" y="254024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 name="Google Shape;446;p3"/>
            <p:cNvSpPr/>
            <p:nvPr/>
          </p:nvSpPr>
          <p:spPr>
            <a:xfrm rot="5400000">
              <a:off x="788844" y="220013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 name="Google Shape;447;p3"/>
            <p:cNvSpPr/>
            <p:nvPr/>
          </p:nvSpPr>
          <p:spPr>
            <a:xfrm rot="5400000">
              <a:off x="788844" y="185997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 name="Google Shape;448;p3"/>
            <p:cNvSpPr/>
            <p:nvPr/>
          </p:nvSpPr>
          <p:spPr>
            <a:xfrm rot="5400000">
              <a:off x="788844" y="151985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 name="Google Shape;449;p3"/>
            <p:cNvSpPr/>
            <p:nvPr/>
          </p:nvSpPr>
          <p:spPr>
            <a:xfrm rot="5400000">
              <a:off x="788844" y="1179746"/>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 name="Google Shape;450;p3"/>
            <p:cNvSpPr/>
            <p:nvPr/>
          </p:nvSpPr>
          <p:spPr>
            <a:xfrm rot="5400000">
              <a:off x="788844" y="839633"/>
              <a:ext cx="61934" cy="75296"/>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 name="Google Shape;451;p3"/>
            <p:cNvSpPr/>
            <p:nvPr/>
          </p:nvSpPr>
          <p:spPr>
            <a:xfrm rot="5400000">
              <a:off x="788844" y="49951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 name="Google Shape;452;p3"/>
            <p:cNvSpPr/>
            <p:nvPr/>
          </p:nvSpPr>
          <p:spPr>
            <a:xfrm rot="5400000">
              <a:off x="788844" y="159405"/>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 name="Google Shape;453;p3"/>
            <p:cNvSpPr/>
            <p:nvPr/>
          </p:nvSpPr>
          <p:spPr>
            <a:xfrm rot="5400000">
              <a:off x="622758" y="-6680"/>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 name="Google Shape;454;p3"/>
            <p:cNvSpPr/>
            <p:nvPr/>
          </p:nvSpPr>
          <p:spPr>
            <a:xfrm rot="5400000">
              <a:off x="622758" y="333434"/>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 name="Google Shape;455;p3"/>
            <p:cNvSpPr/>
            <p:nvPr/>
          </p:nvSpPr>
          <p:spPr>
            <a:xfrm rot="5400000">
              <a:off x="622758" y="67354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 name="Google Shape;456;p3"/>
            <p:cNvSpPr/>
            <p:nvPr/>
          </p:nvSpPr>
          <p:spPr>
            <a:xfrm rot="5400000">
              <a:off x="622758" y="1013660"/>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 name="Google Shape;457;p3"/>
            <p:cNvSpPr/>
            <p:nvPr/>
          </p:nvSpPr>
          <p:spPr>
            <a:xfrm rot="5400000">
              <a:off x="622758" y="1353774"/>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 name="Google Shape;458;p3"/>
            <p:cNvSpPr/>
            <p:nvPr/>
          </p:nvSpPr>
          <p:spPr>
            <a:xfrm rot="5400000">
              <a:off x="622743" y="1693910"/>
              <a:ext cx="61964" cy="75296"/>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 name="Google Shape;459;p3"/>
            <p:cNvSpPr/>
            <p:nvPr/>
          </p:nvSpPr>
          <p:spPr>
            <a:xfrm rot="5400000">
              <a:off x="622758" y="2034048"/>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 name="Google Shape;460;p3"/>
            <p:cNvSpPr/>
            <p:nvPr/>
          </p:nvSpPr>
          <p:spPr>
            <a:xfrm rot="5400000">
              <a:off x="622758" y="2374162"/>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 name="Google Shape;461;p3"/>
            <p:cNvSpPr/>
            <p:nvPr/>
          </p:nvSpPr>
          <p:spPr>
            <a:xfrm rot="5400000">
              <a:off x="622758" y="2714275"/>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 name="Google Shape;462;p3"/>
            <p:cNvSpPr/>
            <p:nvPr/>
          </p:nvSpPr>
          <p:spPr>
            <a:xfrm rot="5400000">
              <a:off x="456672" y="2880360"/>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 name="Google Shape;463;p3"/>
            <p:cNvSpPr/>
            <p:nvPr/>
          </p:nvSpPr>
          <p:spPr>
            <a:xfrm rot="5400000">
              <a:off x="456672" y="254024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 name="Google Shape;464;p3"/>
            <p:cNvSpPr/>
            <p:nvPr/>
          </p:nvSpPr>
          <p:spPr>
            <a:xfrm rot="5400000">
              <a:off x="456672" y="220013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 name="Google Shape;465;p3"/>
            <p:cNvSpPr/>
            <p:nvPr/>
          </p:nvSpPr>
          <p:spPr>
            <a:xfrm rot="5400000">
              <a:off x="456672" y="185997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 name="Google Shape;466;p3"/>
            <p:cNvSpPr/>
            <p:nvPr/>
          </p:nvSpPr>
          <p:spPr>
            <a:xfrm rot="5400000">
              <a:off x="456672" y="151985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 name="Google Shape;467;p3"/>
            <p:cNvSpPr/>
            <p:nvPr/>
          </p:nvSpPr>
          <p:spPr>
            <a:xfrm rot="5400000">
              <a:off x="456672" y="1179746"/>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 name="Google Shape;468;p3"/>
            <p:cNvSpPr/>
            <p:nvPr/>
          </p:nvSpPr>
          <p:spPr>
            <a:xfrm rot="5400000">
              <a:off x="456672" y="839633"/>
              <a:ext cx="61934" cy="75296"/>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 name="Google Shape;469;p3"/>
            <p:cNvSpPr/>
            <p:nvPr/>
          </p:nvSpPr>
          <p:spPr>
            <a:xfrm rot="5400000">
              <a:off x="456672" y="49951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 name="Google Shape;470;p3"/>
            <p:cNvSpPr/>
            <p:nvPr/>
          </p:nvSpPr>
          <p:spPr>
            <a:xfrm rot="5400000">
              <a:off x="456672" y="159405"/>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 name="Google Shape;471;p3"/>
            <p:cNvSpPr/>
            <p:nvPr/>
          </p:nvSpPr>
          <p:spPr>
            <a:xfrm rot="5400000">
              <a:off x="290552" y="-6703"/>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 name="Google Shape;472;p3"/>
            <p:cNvSpPr/>
            <p:nvPr/>
          </p:nvSpPr>
          <p:spPr>
            <a:xfrm rot="5400000">
              <a:off x="290552" y="333411"/>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 name="Google Shape;473;p3"/>
            <p:cNvSpPr/>
            <p:nvPr/>
          </p:nvSpPr>
          <p:spPr>
            <a:xfrm rot="5400000">
              <a:off x="290552" y="67352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 name="Google Shape;474;p3"/>
            <p:cNvSpPr/>
            <p:nvPr/>
          </p:nvSpPr>
          <p:spPr>
            <a:xfrm rot="5400000">
              <a:off x="290552" y="1013638"/>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 name="Google Shape;475;p3"/>
            <p:cNvSpPr/>
            <p:nvPr/>
          </p:nvSpPr>
          <p:spPr>
            <a:xfrm rot="5400000">
              <a:off x="290552" y="1353752"/>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 name="Google Shape;476;p3"/>
            <p:cNvSpPr/>
            <p:nvPr/>
          </p:nvSpPr>
          <p:spPr>
            <a:xfrm rot="5400000">
              <a:off x="290537" y="1693888"/>
              <a:ext cx="61966" cy="75341"/>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 name="Google Shape;477;p3"/>
            <p:cNvSpPr/>
            <p:nvPr/>
          </p:nvSpPr>
          <p:spPr>
            <a:xfrm rot="5400000">
              <a:off x="290552" y="2034025"/>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 name="Google Shape;478;p3"/>
            <p:cNvSpPr/>
            <p:nvPr/>
          </p:nvSpPr>
          <p:spPr>
            <a:xfrm rot="5400000">
              <a:off x="290552" y="2374139"/>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 name="Google Shape;479;p3"/>
            <p:cNvSpPr/>
            <p:nvPr/>
          </p:nvSpPr>
          <p:spPr>
            <a:xfrm rot="5400000">
              <a:off x="290552" y="2714252"/>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 name="Google Shape;480;p3"/>
            <p:cNvSpPr/>
            <p:nvPr/>
          </p:nvSpPr>
          <p:spPr>
            <a:xfrm rot="5400000">
              <a:off x="124429" y="2880360"/>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 name="Google Shape;481;p3"/>
            <p:cNvSpPr/>
            <p:nvPr/>
          </p:nvSpPr>
          <p:spPr>
            <a:xfrm rot="5400000">
              <a:off x="124429" y="254024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 name="Google Shape;482;p3"/>
            <p:cNvSpPr/>
            <p:nvPr/>
          </p:nvSpPr>
          <p:spPr>
            <a:xfrm rot="5400000">
              <a:off x="124429" y="220013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 name="Google Shape;483;p3"/>
            <p:cNvSpPr/>
            <p:nvPr/>
          </p:nvSpPr>
          <p:spPr>
            <a:xfrm rot="5400000">
              <a:off x="124429" y="185997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 name="Google Shape;484;p3"/>
            <p:cNvSpPr/>
            <p:nvPr/>
          </p:nvSpPr>
          <p:spPr>
            <a:xfrm rot="5400000">
              <a:off x="124429" y="151985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 name="Google Shape;485;p3"/>
            <p:cNvSpPr/>
            <p:nvPr/>
          </p:nvSpPr>
          <p:spPr>
            <a:xfrm rot="5400000">
              <a:off x="124429" y="1179746"/>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 name="Google Shape;486;p3"/>
            <p:cNvSpPr/>
            <p:nvPr/>
          </p:nvSpPr>
          <p:spPr>
            <a:xfrm rot="5400000">
              <a:off x="124429" y="839633"/>
              <a:ext cx="61934" cy="75296"/>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 name="Google Shape;487;p3"/>
            <p:cNvSpPr/>
            <p:nvPr/>
          </p:nvSpPr>
          <p:spPr>
            <a:xfrm rot="5400000">
              <a:off x="124429" y="49951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 name="Google Shape;488;p3"/>
            <p:cNvSpPr/>
            <p:nvPr/>
          </p:nvSpPr>
          <p:spPr>
            <a:xfrm rot="5400000">
              <a:off x="124429" y="159405"/>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 name="Google Shape;489;p3"/>
            <p:cNvSpPr/>
            <p:nvPr/>
          </p:nvSpPr>
          <p:spPr>
            <a:xfrm rot="5400000">
              <a:off x="2948028" y="-6680"/>
              <a:ext cx="61934" cy="75296"/>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 name="Google Shape;490;p3"/>
            <p:cNvSpPr/>
            <p:nvPr/>
          </p:nvSpPr>
          <p:spPr>
            <a:xfrm rot="5400000">
              <a:off x="2948028" y="333434"/>
              <a:ext cx="61934" cy="75296"/>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 name="Google Shape;491;p3"/>
            <p:cNvSpPr/>
            <p:nvPr/>
          </p:nvSpPr>
          <p:spPr>
            <a:xfrm rot="5400000">
              <a:off x="2948028" y="673547"/>
              <a:ext cx="61934" cy="75296"/>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 name="Google Shape;492;p3"/>
            <p:cNvSpPr/>
            <p:nvPr/>
          </p:nvSpPr>
          <p:spPr>
            <a:xfrm rot="5400000">
              <a:off x="2948028" y="1013660"/>
              <a:ext cx="61934" cy="75296"/>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 name="Google Shape;493;p3"/>
            <p:cNvSpPr/>
            <p:nvPr/>
          </p:nvSpPr>
          <p:spPr>
            <a:xfrm rot="5400000">
              <a:off x="2948028" y="1353774"/>
              <a:ext cx="61934" cy="75296"/>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 name="Google Shape;494;p3"/>
            <p:cNvSpPr/>
            <p:nvPr/>
          </p:nvSpPr>
          <p:spPr>
            <a:xfrm rot="5400000">
              <a:off x="2948013" y="1693910"/>
              <a:ext cx="61964" cy="75296"/>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 name="Google Shape;495;p3"/>
            <p:cNvSpPr/>
            <p:nvPr/>
          </p:nvSpPr>
          <p:spPr>
            <a:xfrm rot="5400000">
              <a:off x="2948028" y="2034048"/>
              <a:ext cx="61934" cy="75296"/>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 name="Google Shape;496;p3"/>
            <p:cNvSpPr/>
            <p:nvPr/>
          </p:nvSpPr>
          <p:spPr>
            <a:xfrm rot="5400000">
              <a:off x="2948028" y="2374162"/>
              <a:ext cx="61934" cy="75296"/>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 name="Google Shape;497;p3"/>
            <p:cNvSpPr/>
            <p:nvPr/>
          </p:nvSpPr>
          <p:spPr>
            <a:xfrm rot="5400000">
              <a:off x="2948028" y="2714275"/>
              <a:ext cx="61934" cy="75296"/>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 name="Google Shape;498;p3"/>
            <p:cNvSpPr/>
            <p:nvPr/>
          </p:nvSpPr>
          <p:spPr>
            <a:xfrm rot="5400000">
              <a:off x="2781941" y="2880360"/>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 name="Google Shape;499;p3"/>
            <p:cNvSpPr/>
            <p:nvPr/>
          </p:nvSpPr>
          <p:spPr>
            <a:xfrm rot="5400000">
              <a:off x="2781941" y="254024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 name="Google Shape;500;p3"/>
            <p:cNvSpPr/>
            <p:nvPr/>
          </p:nvSpPr>
          <p:spPr>
            <a:xfrm rot="5400000">
              <a:off x="2781941" y="220013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 name="Google Shape;501;p3"/>
            <p:cNvSpPr/>
            <p:nvPr/>
          </p:nvSpPr>
          <p:spPr>
            <a:xfrm rot="5400000">
              <a:off x="2781941" y="185997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 name="Google Shape;502;p3"/>
            <p:cNvSpPr/>
            <p:nvPr/>
          </p:nvSpPr>
          <p:spPr>
            <a:xfrm rot="5400000">
              <a:off x="2781941" y="151985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 name="Google Shape;503;p3"/>
            <p:cNvSpPr/>
            <p:nvPr/>
          </p:nvSpPr>
          <p:spPr>
            <a:xfrm rot="5400000">
              <a:off x="2781941" y="1179746"/>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 name="Google Shape;504;p3"/>
            <p:cNvSpPr/>
            <p:nvPr/>
          </p:nvSpPr>
          <p:spPr>
            <a:xfrm rot="5400000">
              <a:off x="2781941" y="839633"/>
              <a:ext cx="61934" cy="75296"/>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 name="Google Shape;505;p3"/>
            <p:cNvSpPr/>
            <p:nvPr/>
          </p:nvSpPr>
          <p:spPr>
            <a:xfrm rot="5400000">
              <a:off x="2781941" y="49951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 name="Google Shape;506;p3"/>
            <p:cNvSpPr/>
            <p:nvPr/>
          </p:nvSpPr>
          <p:spPr>
            <a:xfrm rot="5400000">
              <a:off x="2781941" y="159405"/>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 name="Google Shape;507;p3"/>
            <p:cNvSpPr/>
            <p:nvPr/>
          </p:nvSpPr>
          <p:spPr>
            <a:xfrm rot="5400000">
              <a:off x="3114113" y="353481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 name="Google Shape;508;p3"/>
            <p:cNvSpPr/>
            <p:nvPr/>
          </p:nvSpPr>
          <p:spPr>
            <a:xfrm rot="5400000">
              <a:off x="3114113" y="3194702"/>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 name="Google Shape;509;p3"/>
            <p:cNvSpPr/>
            <p:nvPr/>
          </p:nvSpPr>
          <p:spPr>
            <a:xfrm rot="5400000">
              <a:off x="3114113" y="2880360"/>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 name="Google Shape;510;p3"/>
            <p:cNvSpPr/>
            <p:nvPr/>
          </p:nvSpPr>
          <p:spPr>
            <a:xfrm rot="5400000">
              <a:off x="3114113" y="254024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 name="Google Shape;511;p3"/>
            <p:cNvSpPr/>
            <p:nvPr/>
          </p:nvSpPr>
          <p:spPr>
            <a:xfrm rot="5400000">
              <a:off x="3114113" y="220013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 name="Google Shape;512;p3"/>
            <p:cNvSpPr/>
            <p:nvPr/>
          </p:nvSpPr>
          <p:spPr>
            <a:xfrm rot="5400000">
              <a:off x="3114113" y="185997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 name="Google Shape;513;p3"/>
            <p:cNvSpPr/>
            <p:nvPr/>
          </p:nvSpPr>
          <p:spPr>
            <a:xfrm rot="5400000">
              <a:off x="3114113" y="151985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 name="Google Shape;514;p3"/>
            <p:cNvSpPr/>
            <p:nvPr/>
          </p:nvSpPr>
          <p:spPr>
            <a:xfrm rot="5400000">
              <a:off x="3114113" y="1179746"/>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 name="Google Shape;515;p3"/>
            <p:cNvSpPr/>
            <p:nvPr/>
          </p:nvSpPr>
          <p:spPr>
            <a:xfrm rot="5400000">
              <a:off x="3114113" y="839633"/>
              <a:ext cx="61934" cy="75296"/>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 name="Google Shape;516;p3"/>
            <p:cNvSpPr/>
            <p:nvPr/>
          </p:nvSpPr>
          <p:spPr>
            <a:xfrm rot="5400000">
              <a:off x="3114113" y="49951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 name="Google Shape;517;p3"/>
            <p:cNvSpPr/>
            <p:nvPr/>
          </p:nvSpPr>
          <p:spPr>
            <a:xfrm rot="5400000">
              <a:off x="3114113" y="159405"/>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518" name="Google Shape;518;p3"/>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19" name="Google Shape;519;p3"/>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0" name="Google Shape;520;p3"/>
          <p:cNvSpPr/>
          <p:nvPr>
            <p:ph idx="2" type="pic"/>
          </p:nvPr>
        </p:nvSpPr>
        <p:spPr>
          <a:xfrm>
            <a:off x="952655" y="789551"/>
            <a:ext cx="2322863" cy="3564396"/>
          </a:xfrm>
          <a:prstGeom prst="rect">
            <a:avLst/>
          </a:prstGeom>
          <a:noFill/>
          <a:ln>
            <a:noFill/>
          </a:ln>
        </p:spPr>
      </p:sp>
      <p:sp>
        <p:nvSpPr>
          <p:cNvPr id="521" name="Google Shape;521;p3"/>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522" name="Google Shape;522;p3"/>
          <p:cNvPicPr preferRelativeResize="0"/>
          <p:nvPr/>
        </p:nvPicPr>
        <p:blipFill rotWithShape="1">
          <a:blip r:embed="rId2">
            <a:alphaModFix/>
          </a:blip>
          <a:srcRect b="0" l="0" r="0" t="0"/>
          <a:stretch/>
        </p:blipFill>
        <p:spPr>
          <a:xfrm>
            <a:off x="8329489" y="139958"/>
            <a:ext cx="622897" cy="615239"/>
          </a:xfrm>
          <a:prstGeom prst="rect">
            <a:avLst/>
          </a:prstGeom>
          <a:noFill/>
          <a:ln>
            <a:noFill/>
          </a:ln>
        </p:spPr>
      </p:pic>
      <p:sp>
        <p:nvSpPr>
          <p:cNvPr id="523" name="Google Shape;523;p3"/>
          <p:cNvSpPr/>
          <p:nvPr/>
        </p:nvSpPr>
        <p:spPr>
          <a:xfrm>
            <a:off x="3291439" y="1613898"/>
            <a:ext cx="5860521" cy="685800"/>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
  <p:cSld name="1_">
    <p:spTree>
      <p:nvGrpSpPr>
        <p:cNvPr id="1290" name="Shape 1290"/>
        <p:cNvGrpSpPr/>
        <p:nvPr/>
      </p:nvGrpSpPr>
      <p:grpSpPr>
        <a:xfrm>
          <a:off x="0" y="0"/>
          <a:ext cx="0" cy="0"/>
          <a:chOff x="0" y="0"/>
          <a:chExt cx="0" cy="0"/>
        </a:xfrm>
      </p:grpSpPr>
      <p:sp>
        <p:nvSpPr>
          <p:cNvPr id="1291" name="Google Shape;1291;p21"/>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92" name="Google Shape;1292;p21"/>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3" name="Google Shape;1293;p21"/>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4" name="Google Shape;1294;p21"/>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5" name="Google Shape;1295;p21"/>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4" name="Shape 524"/>
        <p:cNvGrpSpPr/>
        <p:nvPr/>
      </p:nvGrpSpPr>
      <p:grpSpPr>
        <a:xfrm>
          <a:off x="0" y="0"/>
          <a:ext cx="0" cy="0"/>
          <a:chOff x="0" y="0"/>
          <a:chExt cx="0" cy="0"/>
        </a:xfrm>
      </p:grpSpPr>
      <p:sp>
        <p:nvSpPr>
          <p:cNvPr id="525" name="Google Shape;525;p4"/>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26" name="Google Shape;526;p4"/>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7" name="Google Shape;527;p4"/>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28" name="Google Shape;528;p4"/>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9" name="Shape 529"/>
        <p:cNvGrpSpPr/>
        <p:nvPr/>
      </p:nvGrpSpPr>
      <p:grpSpPr>
        <a:xfrm>
          <a:off x="0" y="0"/>
          <a:ext cx="0" cy="0"/>
          <a:chOff x="0" y="0"/>
          <a:chExt cx="0" cy="0"/>
        </a:xfrm>
      </p:grpSpPr>
      <p:sp>
        <p:nvSpPr>
          <p:cNvPr id="530" name="Google Shape;530;p5"/>
          <p:cNvSpPr txBox="1"/>
          <p:nvPr>
            <p:ph idx="1" type="body"/>
          </p:nvPr>
        </p:nvSpPr>
        <p:spPr>
          <a:xfrm>
            <a:off x="196374" y="897564"/>
            <a:ext cx="8229600" cy="3740804"/>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sz="1400">
                <a:solidFill>
                  <a:schemeClr val="dk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31" name="Google Shape;531;p5"/>
          <p:cNvSpPr txBox="1"/>
          <p:nvPr>
            <p:ph idx="10" type="dt"/>
          </p:nvPr>
        </p:nvSpPr>
        <p:spPr>
          <a:xfrm>
            <a:off x="681458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2" name="Google Shape;532;p5"/>
          <p:cNvSpPr txBox="1"/>
          <p:nvPr>
            <p:ph idx="11" type="ftr"/>
          </p:nvPr>
        </p:nvSpPr>
        <p:spPr>
          <a:xfrm>
            <a:off x="317822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3" name="Google Shape;533;p5"/>
          <p:cNvSpPr txBox="1"/>
          <p:nvPr>
            <p:ph idx="12" type="sldNum"/>
          </p:nvPr>
        </p:nvSpPr>
        <p:spPr>
          <a:xfrm>
            <a:off x="660722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4" name="Shape 534"/>
        <p:cNvGrpSpPr/>
        <p:nvPr/>
      </p:nvGrpSpPr>
      <p:grpSpPr>
        <a:xfrm>
          <a:off x="0" y="0"/>
          <a:ext cx="0" cy="0"/>
          <a:chOff x="0" y="0"/>
          <a:chExt cx="0" cy="0"/>
        </a:xfrm>
      </p:grpSpPr>
      <p:sp>
        <p:nvSpPr>
          <p:cNvPr id="535" name="Google Shape;535;p6"/>
          <p:cNvSpPr txBox="1"/>
          <p:nvPr>
            <p:ph type="title"/>
          </p:nvPr>
        </p:nvSpPr>
        <p:spPr>
          <a:xfrm>
            <a:off x="304414" y="249492"/>
            <a:ext cx="8229600" cy="533311"/>
          </a:xfrm>
          <a:prstGeom prst="rect">
            <a:avLst/>
          </a:prstGeom>
          <a:noFill/>
          <a:ln>
            <a:noFill/>
          </a:ln>
        </p:spPr>
        <p:txBody>
          <a:bodyPr anchorCtr="0" anchor="ctr" bIns="45700" lIns="0" spcFirstLastPara="1" rIns="0" wrap="square" tIns="45700">
            <a:noAutofit/>
          </a:bodyPr>
          <a:lstStyle>
            <a:lvl1pPr lvl="0" marR="0" algn="l">
              <a:lnSpc>
                <a:spcPct val="100000"/>
              </a:lnSpc>
              <a:spcBef>
                <a:spcPts val="0"/>
              </a:spcBef>
              <a:spcAft>
                <a:spcPts val="0"/>
              </a:spcAft>
              <a:buClr>
                <a:schemeClr val="dk1"/>
              </a:buClr>
              <a:buSzPts val="800"/>
              <a:buFont typeface="Quattrocento Sans"/>
              <a:buNone/>
              <a:defRPr sz="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6" name="Google Shape;536;p6"/>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7" name="Google Shape;537;p6"/>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8" name="Google Shape;538;p6"/>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9" name="Shape 539"/>
        <p:cNvGrpSpPr/>
        <p:nvPr/>
      </p:nvGrpSpPr>
      <p:grpSpPr>
        <a:xfrm>
          <a:off x="0" y="0"/>
          <a:ext cx="0" cy="0"/>
          <a:chOff x="0" y="0"/>
          <a:chExt cx="0" cy="0"/>
        </a:xfrm>
      </p:grpSpPr>
      <p:sp>
        <p:nvSpPr>
          <p:cNvPr id="540" name="Google Shape;540;p7"/>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1" name="Google Shape;541;p7"/>
          <p:cNvSpPr txBox="1"/>
          <p:nvPr>
            <p:ph idx="1" type="body"/>
          </p:nvPr>
        </p:nvSpPr>
        <p:spPr>
          <a:xfrm>
            <a:off x="311700" y="1152475"/>
            <a:ext cx="8520600" cy="3416400"/>
          </a:xfrm>
          <a:prstGeom prst="rect">
            <a:avLst/>
          </a:prstGeom>
          <a:noFill/>
          <a:ln>
            <a:noFill/>
          </a:ln>
        </p:spPr>
        <p:txBody>
          <a:bodyPr anchorCtr="0" anchor="t" bIns="45700" lIns="0" spcFirstLastPara="1" rIns="0" wrap="square" tIns="45700">
            <a:normAutofit/>
          </a:bodyPr>
          <a:lstStyle>
            <a:lvl1pPr indent="-400050" lvl="0" marL="457200" algn="l">
              <a:lnSpc>
                <a:spcPct val="100000"/>
              </a:lnSpc>
              <a:spcBef>
                <a:spcPts val="500"/>
              </a:spcBef>
              <a:spcAft>
                <a:spcPts val="0"/>
              </a:spcAft>
              <a:buSzPts val="2700"/>
              <a:buChar char="•"/>
              <a:defRPr/>
            </a:lvl1pPr>
            <a:lvl2pPr indent="-381000" lvl="1" marL="914400" algn="l">
              <a:lnSpc>
                <a:spcPct val="100000"/>
              </a:lnSpc>
              <a:spcBef>
                <a:spcPts val="500"/>
              </a:spcBef>
              <a:spcAft>
                <a:spcPts val="0"/>
              </a:spcAft>
              <a:buSzPts val="2400"/>
              <a:buChar char="–"/>
              <a:defRPr/>
            </a:lvl2pPr>
            <a:lvl3pPr indent="-342900" lvl="2" marL="1371600" algn="l">
              <a:lnSpc>
                <a:spcPct val="100000"/>
              </a:lnSpc>
              <a:spcBef>
                <a:spcPts val="400"/>
              </a:spcBef>
              <a:spcAft>
                <a:spcPts val="0"/>
              </a:spcAft>
              <a:buSzPts val="1800"/>
              <a:buChar char="•"/>
              <a:defRPr/>
            </a:lvl3pPr>
            <a:lvl4pPr indent="-323850" lvl="3" marL="1828800" algn="l">
              <a:lnSpc>
                <a:spcPct val="100000"/>
              </a:lnSpc>
              <a:spcBef>
                <a:spcPts val="300"/>
              </a:spcBef>
              <a:spcAft>
                <a:spcPts val="0"/>
              </a:spcAft>
              <a:buSzPts val="1500"/>
              <a:buChar char="–"/>
              <a:defRPr/>
            </a:lvl4pPr>
            <a:lvl5pPr indent="-323850" lvl="4" marL="2286000" algn="l">
              <a:lnSpc>
                <a:spcPct val="100000"/>
              </a:lnSpc>
              <a:spcBef>
                <a:spcPts val="300"/>
              </a:spcBef>
              <a:spcAft>
                <a:spcPts val="0"/>
              </a:spcAft>
              <a:buSzPts val="15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542" name="Google Shape;542;p7"/>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43" name="Shape 543"/>
        <p:cNvGrpSpPr/>
        <p:nvPr/>
      </p:nvGrpSpPr>
      <p:grpSpPr>
        <a:xfrm>
          <a:off x="0" y="0"/>
          <a:ext cx="0" cy="0"/>
          <a:chOff x="0" y="0"/>
          <a:chExt cx="0" cy="0"/>
        </a:xfrm>
      </p:grpSpPr>
      <p:sp>
        <p:nvSpPr>
          <p:cNvPr id="544" name="Google Shape;544;p8"/>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45" name="Google Shape;545;p8"/>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546" name="Google Shape;546;p8"/>
          <p:cNvGrpSpPr/>
          <p:nvPr/>
        </p:nvGrpSpPr>
        <p:grpSpPr>
          <a:xfrm rot="10800000">
            <a:off x="1222755" y="0"/>
            <a:ext cx="1776256" cy="3088027"/>
            <a:chOff x="9723323" y="2696006"/>
            <a:chExt cx="2367725" cy="4117369"/>
          </a:xfrm>
        </p:grpSpPr>
        <p:sp>
          <p:nvSpPr>
            <p:cNvPr id="547" name="Google Shape;547;p8"/>
            <p:cNvSpPr/>
            <p:nvPr/>
          </p:nvSpPr>
          <p:spPr>
            <a:xfrm>
              <a:off x="97233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 name="Google Shape;548;p8"/>
            <p:cNvSpPr/>
            <p:nvPr/>
          </p:nvSpPr>
          <p:spPr>
            <a:xfrm>
              <a:off x="10180218"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 name="Google Shape;549;p8"/>
            <p:cNvSpPr/>
            <p:nvPr/>
          </p:nvSpPr>
          <p:spPr>
            <a:xfrm>
              <a:off x="10637112"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 name="Google Shape;550;p8"/>
            <p:cNvSpPr/>
            <p:nvPr/>
          </p:nvSpPr>
          <p:spPr>
            <a:xfrm>
              <a:off x="11094007"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 name="Google Shape;551;p8"/>
            <p:cNvSpPr/>
            <p:nvPr/>
          </p:nvSpPr>
          <p:spPr>
            <a:xfrm>
              <a:off x="11550902"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 name="Google Shape;552;p8"/>
            <p:cNvSpPr/>
            <p:nvPr/>
          </p:nvSpPr>
          <p:spPr>
            <a:xfrm>
              <a:off x="12007807"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 name="Google Shape;553;p8"/>
            <p:cNvSpPr/>
            <p:nvPr/>
          </p:nvSpPr>
          <p:spPr>
            <a:xfrm>
              <a:off x="11774014"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4" name="Google Shape;554;p8"/>
            <p:cNvSpPr/>
            <p:nvPr/>
          </p:nvSpPr>
          <p:spPr>
            <a:xfrm>
              <a:off x="1131712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 name="Google Shape;555;p8"/>
            <p:cNvSpPr/>
            <p:nvPr/>
          </p:nvSpPr>
          <p:spPr>
            <a:xfrm>
              <a:off x="10860225"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 name="Google Shape;556;p8"/>
            <p:cNvSpPr/>
            <p:nvPr/>
          </p:nvSpPr>
          <p:spPr>
            <a:xfrm>
              <a:off x="10403331"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 name="Google Shape;557;p8"/>
            <p:cNvSpPr/>
            <p:nvPr/>
          </p:nvSpPr>
          <p:spPr>
            <a:xfrm>
              <a:off x="99464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 name="Google Shape;558;p8"/>
            <p:cNvSpPr/>
            <p:nvPr/>
          </p:nvSpPr>
          <p:spPr>
            <a:xfrm>
              <a:off x="97233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 name="Google Shape;559;p8"/>
            <p:cNvSpPr/>
            <p:nvPr/>
          </p:nvSpPr>
          <p:spPr>
            <a:xfrm>
              <a:off x="10180218"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 name="Google Shape;560;p8"/>
            <p:cNvSpPr/>
            <p:nvPr/>
          </p:nvSpPr>
          <p:spPr>
            <a:xfrm>
              <a:off x="10637112"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 name="Google Shape;561;p8"/>
            <p:cNvSpPr/>
            <p:nvPr/>
          </p:nvSpPr>
          <p:spPr>
            <a:xfrm>
              <a:off x="11094007"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 name="Google Shape;562;p8"/>
            <p:cNvSpPr/>
            <p:nvPr/>
          </p:nvSpPr>
          <p:spPr>
            <a:xfrm>
              <a:off x="11550902"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 name="Google Shape;563;p8"/>
            <p:cNvSpPr/>
            <p:nvPr/>
          </p:nvSpPr>
          <p:spPr>
            <a:xfrm>
              <a:off x="12007807"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 name="Google Shape;564;p8"/>
            <p:cNvSpPr/>
            <p:nvPr/>
          </p:nvSpPr>
          <p:spPr>
            <a:xfrm>
              <a:off x="11774014"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 name="Google Shape;565;p8"/>
            <p:cNvSpPr/>
            <p:nvPr/>
          </p:nvSpPr>
          <p:spPr>
            <a:xfrm>
              <a:off x="1131712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 name="Google Shape;566;p8"/>
            <p:cNvSpPr/>
            <p:nvPr/>
          </p:nvSpPr>
          <p:spPr>
            <a:xfrm>
              <a:off x="10860225"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 name="Google Shape;567;p8"/>
            <p:cNvSpPr/>
            <p:nvPr/>
          </p:nvSpPr>
          <p:spPr>
            <a:xfrm>
              <a:off x="10403331"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 name="Google Shape;568;p8"/>
            <p:cNvSpPr/>
            <p:nvPr/>
          </p:nvSpPr>
          <p:spPr>
            <a:xfrm>
              <a:off x="99464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 name="Google Shape;569;p8"/>
            <p:cNvSpPr/>
            <p:nvPr/>
          </p:nvSpPr>
          <p:spPr>
            <a:xfrm>
              <a:off x="97233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 name="Google Shape;570;p8"/>
            <p:cNvSpPr/>
            <p:nvPr/>
          </p:nvSpPr>
          <p:spPr>
            <a:xfrm>
              <a:off x="10180218"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 name="Google Shape;571;p8"/>
            <p:cNvSpPr/>
            <p:nvPr/>
          </p:nvSpPr>
          <p:spPr>
            <a:xfrm>
              <a:off x="10637112"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 name="Google Shape;572;p8"/>
            <p:cNvSpPr/>
            <p:nvPr/>
          </p:nvSpPr>
          <p:spPr>
            <a:xfrm>
              <a:off x="11094007"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 name="Google Shape;573;p8"/>
            <p:cNvSpPr/>
            <p:nvPr/>
          </p:nvSpPr>
          <p:spPr>
            <a:xfrm>
              <a:off x="11550902"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 name="Google Shape;574;p8"/>
            <p:cNvSpPr/>
            <p:nvPr/>
          </p:nvSpPr>
          <p:spPr>
            <a:xfrm>
              <a:off x="12007807"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 name="Google Shape;575;p8"/>
            <p:cNvSpPr/>
            <p:nvPr/>
          </p:nvSpPr>
          <p:spPr>
            <a:xfrm>
              <a:off x="11774014"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 name="Google Shape;576;p8"/>
            <p:cNvSpPr/>
            <p:nvPr/>
          </p:nvSpPr>
          <p:spPr>
            <a:xfrm>
              <a:off x="1131712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 name="Google Shape;577;p8"/>
            <p:cNvSpPr/>
            <p:nvPr/>
          </p:nvSpPr>
          <p:spPr>
            <a:xfrm>
              <a:off x="10860225"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 name="Google Shape;578;p8"/>
            <p:cNvSpPr/>
            <p:nvPr/>
          </p:nvSpPr>
          <p:spPr>
            <a:xfrm>
              <a:off x="10403331"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 name="Google Shape;579;p8"/>
            <p:cNvSpPr/>
            <p:nvPr/>
          </p:nvSpPr>
          <p:spPr>
            <a:xfrm>
              <a:off x="99464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 name="Google Shape;580;p8"/>
            <p:cNvSpPr/>
            <p:nvPr/>
          </p:nvSpPr>
          <p:spPr>
            <a:xfrm>
              <a:off x="97233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 name="Google Shape;581;p8"/>
            <p:cNvSpPr/>
            <p:nvPr/>
          </p:nvSpPr>
          <p:spPr>
            <a:xfrm>
              <a:off x="10180218"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 name="Google Shape;582;p8"/>
            <p:cNvSpPr/>
            <p:nvPr/>
          </p:nvSpPr>
          <p:spPr>
            <a:xfrm>
              <a:off x="10637112"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 name="Google Shape;583;p8"/>
            <p:cNvSpPr/>
            <p:nvPr/>
          </p:nvSpPr>
          <p:spPr>
            <a:xfrm>
              <a:off x="11094007"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 name="Google Shape;584;p8"/>
            <p:cNvSpPr/>
            <p:nvPr/>
          </p:nvSpPr>
          <p:spPr>
            <a:xfrm>
              <a:off x="11550902"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 name="Google Shape;585;p8"/>
            <p:cNvSpPr/>
            <p:nvPr/>
          </p:nvSpPr>
          <p:spPr>
            <a:xfrm>
              <a:off x="12007807"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 name="Google Shape;586;p8"/>
            <p:cNvSpPr/>
            <p:nvPr/>
          </p:nvSpPr>
          <p:spPr>
            <a:xfrm>
              <a:off x="11774014"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 name="Google Shape;587;p8"/>
            <p:cNvSpPr/>
            <p:nvPr/>
          </p:nvSpPr>
          <p:spPr>
            <a:xfrm>
              <a:off x="1131712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 name="Google Shape;588;p8"/>
            <p:cNvSpPr/>
            <p:nvPr/>
          </p:nvSpPr>
          <p:spPr>
            <a:xfrm>
              <a:off x="10860225"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9" name="Google Shape;589;p8"/>
            <p:cNvSpPr/>
            <p:nvPr/>
          </p:nvSpPr>
          <p:spPr>
            <a:xfrm>
              <a:off x="10403331"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 name="Google Shape;590;p8"/>
            <p:cNvSpPr/>
            <p:nvPr/>
          </p:nvSpPr>
          <p:spPr>
            <a:xfrm>
              <a:off x="99464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 name="Google Shape;591;p8"/>
            <p:cNvSpPr/>
            <p:nvPr/>
          </p:nvSpPr>
          <p:spPr>
            <a:xfrm>
              <a:off x="97233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 name="Google Shape;592;p8"/>
            <p:cNvSpPr/>
            <p:nvPr/>
          </p:nvSpPr>
          <p:spPr>
            <a:xfrm>
              <a:off x="10180218"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 name="Google Shape;593;p8"/>
            <p:cNvSpPr/>
            <p:nvPr/>
          </p:nvSpPr>
          <p:spPr>
            <a:xfrm>
              <a:off x="10637112"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 name="Google Shape;594;p8"/>
            <p:cNvSpPr/>
            <p:nvPr/>
          </p:nvSpPr>
          <p:spPr>
            <a:xfrm>
              <a:off x="11094007"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 name="Google Shape;595;p8"/>
            <p:cNvSpPr/>
            <p:nvPr/>
          </p:nvSpPr>
          <p:spPr>
            <a:xfrm>
              <a:off x="11550902"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 name="Google Shape;596;p8"/>
            <p:cNvSpPr/>
            <p:nvPr/>
          </p:nvSpPr>
          <p:spPr>
            <a:xfrm>
              <a:off x="12007807"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 name="Google Shape;597;p8"/>
            <p:cNvSpPr/>
            <p:nvPr/>
          </p:nvSpPr>
          <p:spPr>
            <a:xfrm>
              <a:off x="11774014"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 name="Google Shape;598;p8"/>
            <p:cNvSpPr/>
            <p:nvPr/>
          </p:nvSpPr>
          <p:spPr>
            <a:xfrm>
              <a:off x="1131712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 name="Google Shape;599;p8"/>
            <p:cNvSpPr/>
            <p:nvPr/>
          </p:nvSpPr>
          <p:spPr>
            <a:xfrm>
              <a:off x="10860225"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 name="Google Shape;600;p8"/>
            <p:cNvSpPr/>
            <p:nvPr/>
          </p:nvSpPr>
          <p:spPr>
            <a:xfrm>
              <a:off x="10403331"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 name="Google Shape;601;p8"/>
            <p:cNvSpPr/>
            <p:nvPr/>
          </p:nvSpPr>
          <p:spPr>
            <a:xfrm>
              <a:off x="99464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 name="Google Shape;602;p8"/>
            <p:cNvSpPr/>
            <p:nvPr/>
          </p:nvSpPr>
          <p:spPr>
            <a:xfrm>
              <a:off x="97233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 name="Google Shape;603;p8"/>
            <p:cNvSpPr/>
            <p:nvPr/>
          </p:nvSpPr>
          <p:spPr>
            <a:xfrm>
              <a:off x="10180218"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 name="Google Shape;604;p8"/>
            <p:cNvSpPr/>
            <p:nvPr/>
          </p:nvSpPr>
          <p:spPr>
            <a:xfrm>
              <a:off x="10637112"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 name="Google Shape;605;p8"/>
            <p:cNvSpPr/>
            <p:nvPr/>
          </p:nvSpPr>
          <p:spPr>
            <a:xfrm>
              <a:off x="11094007"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 name="Google Shape;606;p8"/>
            <p:cNvSpPr/>
            <p:nvPr/>
          </p:nvSpPr>
          <p:spPr>
            <a:xfrm>
              <a:off x="11550902"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 name="Google Shape;607;p8"/>
            <p:cNvSpPr/>
            <p:nvPr/>
          </p:nvSpPr>
          <p:spPr>
            <a:xfrm>
              <a:off x="12007807"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 name="Google Shape;608;p8"/>
            <p:cNvSpPr/>
            <p:nvPr/>
          </p:nvSpPr>
          <p:spPr>
            <a:xfrm>
              <a:off x="11774014"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 name="Google Shape;609;p8"/>
            <p:cNvSpPr/>
            <p:nvPr/>
          </p:nvSpPr>
          <p:spPr>
            <a:xfrm>
              <a:off x="1131712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 name="Google Shape;610;p8"/>
            <p:cNvSpPr/>
            <p:nvPr/>
          </p:nvSpPr>
          <p:spPr>
            <a:xfrm>
              <a:off x="10860225"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 name="Google Shape;611;p8"/>
            <p:cNvSpPr/>
            <p:nvPr/>
          </p:nvSpPr>
          <p:spPr>
            <a:xfrm>
              <a:off x="10403331"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 name="Google Shape;612;p8"/>
            <p:cNvSpPr/>
            <p:nvPr/>
          </p:nvSpPr>
          <p:spPr>
            <a:xfrm>
              <a:off x="99464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 name="Google Shape;613;p8"/>
            <p:cNvSpPr/>
            <p:nvPr/>
          </p:nvSpPr>
          <p:spPr>
            <a:xfrm>
              <a:off x="97233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 name="Google Shape;614;p8"/>
            <p:cNvSpPr/>
            <p:nvPr/>
          </p:nvSpPr>
          <p:spPr>
            <a:xfrm>
              <a:off x="10180218"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5" name="Google Shape;615;p8"/>
            <p:cNvSpPr/>
            <p:nvPr/>
          </p:nvSpPr>
          <p:spPr>
            <a:xfrm>
              <a:off x="10637112"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6" name="Google Shape;616;p8"/>
            <p:cNvSpPr/>
            <p:nvPr/>
          </p:nvSpPr>
          <p:spPr>
            <a:xfrm>
              <a:off x="11094007"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7" name="Google Shape;617;p8"/>
            <p:cNvSpPr/>
            <p:nvPr/>
          </p:nvSpPr>
          <p:spPr>
            <a:xfrm>
              <a:off x="11550902"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 name="Google Shape;618;p8"/>
            <p:cNvSpPr/>
            <p:nvPr/>
          </p:nvSpPr>
          <p:spPr>
            <a:xfrm>
              <a:off x="12007807"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 name="Google Shape;619;p8"/>
            <p:cNvSpPr/>
            <p:nvPr/>
          </p:nvSpPr>
          <p:spPr>
            <a:xfrm>
              <a:off x="11774014"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 name="Google Shape;620;p8"/>
            <p:cNvSpPr/>
            <p:nvPr/>
          </p:nvSpPr>
          <p:spPr>
            <a:xfrm>
              <a:off x="1131712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 name="Google Shape;621;p8"/>
            <p:cNvSpPr/>
            <p:nvPr/>
          </p:nvSpPr>
          <p:spPr>
            <a:xfrm>
              <a:off x="10860225"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 name="Google Shape;622;p8"/>
            <p:cNvSpPr/>
            <p:nvPr/>
          </p:nvSpPr>
          <p:spPr>
            <a:xfrm>
              <a:off x="10403331"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 name="Google Shape;623;p8"/>
            <p:cNvSpPr/>
            <p:nvPr/>
          </p:nvSpPr>
          <p:spPr>
            <a:xfrm>
              <a:off x="99464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 name="Google Shape;624;p8"/>
            <p:cNvSpPr/>
            <p:nvPr/>
          </p:nvSpPr>
          <p:spPr>
            <a:xfrm>
              <a:off x="97233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5" name="Google Shape;625;p8"/>
            <p:cNvSpPr/>
            <p:nvPr/>
          </p:nvSpPr>
          <p:spPr>
            <a:xfrm>
              <a:off x="10180218"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6" name="Google Shape;626;p8"/>
            <p:cNvSpPr/>
            <p:nvPr/>
          </p:nvSpPr>
          <p:spPr>
            <a:xfrm>
              <a:off x="10637112"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7" name="Google Shape;627;p8"/>
            <p:cNvSpPr/>
            <p:nvPr/>
          </p:nvSpPr>
          <p:spPr>
            <a:xfrm>
              <a:off x="11094007"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8" name="Google Shape;628;p8"/>
            <p:cNvSpPr/>
            <p:nvPr/>
          </p:nvSpPr>
          <p:spPr>
            <a:xfrm>
              <a:off x="11550902"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9" name="Google Shape;629;p8"/>
            <p:cNvSpPr/>
            <p:nvPr/>
          </p:nvSpPr>
          <p:spPr>
            <a:xfrm>
              <a:off x="12007806"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0" name="Google Shape;630;p8"/>
            <p:cNvSpPr/>
            <p:nvPr/>
          </p:nvSpPr>
          <p:spPr>
            <a:xfrm>
              <a:off x="11774014"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1" name="Google Shape;631;p8"/>
            <p:cNvSpPr/>
            <p:nvPr/>
          </p:nvSpPr>
          <p:spPr>
            <a:xfrm>
              <a:off x="1131712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2" name="Google Shape;632;p8"/>
            <p:cNvSpPr/>
            <p:nvPr/>
          </p:nvSpPr>
          <p:spPr>
            <a:xfrm>
              <a:off x="10860225"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3" name="Google Shape;633;p8"/>
            <p:cNvSpPr/>
            <p:nvPr/>
          </p:nvSpPr>
          <p:spPr>
            <a:xfrm>
              <a:off x="10403331"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4" name="Google Shape;634;p8"/>
            <p:cNvSpPr/>
            <p:nvPr/>
          </p:nvSpPr>
          <p:spPr>
            <a:xfrm>
              <a:off x="99464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5" name="Google Shape;635;p8"/>
            <p:cNvSpPr/>
            <p:nvPr/>
          </p:nvSpPr>
          <p:spPr>
            <a:xfrm>
              <a:off x="9723323"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6" name="Google Shape;636;p8"/>
            <p:cNvSpPr/>
            <p:nvPr/>
          </p:nvSpPr>
          <p:spPr>
            <a:xfrm>
              <a:off x="10180218"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7" name="Google Shape;637;p8"/>
            <p:cNvSpPr/>
            <p:nvPr/>
          </p:nvSpPr>
          <p:spPr>
            <a:xfrm>
              <a:off x="10637112" y="2919119"/>
              <a:ext cx="83200" cy="101150"/>
            </a:xfrm>
            <a:custGeom>
              <a:rect b="b" l="l" r="r" t="t"/>
              <a:pathLst>
                <a:path extrusionOk="0" h="160496" w="184213">
                  <a:moveTo>
                    <a:pt x="184214"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8" name="Google Shape;638;p8"/>
            <p:cNvSpPr/>
            <p:nvPr/>
          </p:nvSpPr>
          <p:spPr>
            <a:xfrm>
              <a:off x="11094007" y="2919119"/>
              <a:ext cx="83200" cy="101150"/>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9" name="Google Shape;639;p8"/>
            <p:cNvSpPr/>
            <p:nvPr/>
          </p:nvSpPr>
          <p:spPr>
            <a:xfrm>
              <a:off x="11550902" y="2919119"/>
              <a:ext cx="83200" cy="101150"/>
            </a:xfrm>
            <a:custGeom>
              <a:rect b="b" l="l" r="r" t="t"/>
              <a:pathLst>
                <a:path extrusionOk="0" h="160496" w="184213">
                  <a:moveTo>
                    <a:pt x="184213"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0" name="Google Shape;640;p8"/>
            <p:cNvSpPr/>
            <p:nvPr/>
          </p:nvSpPr>
          <p:spPr>
            <a:xfrm>
              <a:off x="12007807" y="2919119"/>
              <a:ext cx="83240" cy="101150"/>
            </a:xfrm>
            <a:custGeom>
              <a:rect b="b" l="l" r="r" t="t"/>
              <a:pathLst>
                <a:path extrusionOk="0" h="160496" w="184308">
                  <a:moveTo>
                    <a:pt x="184309" y="0"/>
                  </a:moveTo>
                  <a:lnTo>
                    <a:pt x="0" y="160496"/>
                  </a:lnTo>
                </a:path>
              </a:pathLst>
            </a:custGeom>
            <a:noFill/>
            <a:ln cap="rnd" cmpd="sng" w="11425">
              <a:solidFill>
                <a:schemeClr val="accent1">
                  <a:alpha val="89019"/>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1" name="Google Shape;641;p8"/>
            <p:cNvSpPr/>
            <p:nvPr/>
          </p:nvSpPr>
          <p:spPr>
            <a:xfrm>
              <a:off x="11774014"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2" name="Google Shape;642;p8"/>
            <p:cNvSpPr/>
            <p:nvPr/>
          </p:nvSpPr>
          <p:spPr>
            <a:xfrm>
              <a:off x="1131712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3" name="Google Shape;643;p8"/>
            <p:cNvSpPr/>
            <p:nvPr/>
          </p:nvSpPr>
          <p:spPr>
            <a:xfrm>
              <a:off x="10860225"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4" name="Google Shape;644;p8"/>
            <p:cNvSpPr/>
            <p:nvPr/>
          </p:nvSpPr>
          <p:spPr>
            <a:xfrm>
              <a:off x="10403331"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5" name="Google Shape;645;p8"/>
            <p:cNvSpPr/>
            <p:nvPr/>
          </p:nvSpPr>
          <p:spPr>
            <a:xfrm>
              <a:off x="99464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6" name="Google Shape;646;p8"/>
            <p:cNvSpPr/>
            <p:nvPr/>
          </p:nvSpPr>
          <p:spPr>
            <a:xfrm>
              <a:off x="11774014"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7" name="Google Shape;647;p8"/>
            <p:cNvSpPr/>
            <p:nvPr/>
          </p:nvSpPr>
          <p:spPr>
            <a:xfrm>
              <a:off x="1131712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8" name="Google Shape;648;p8"/>
            <p:cNvSpPr/>
            <p:nvPr/>
          </p:nvSpPr>
          <p:spPr>
            <a:xfrm>
              <a:off x="10860225"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9" name="Google Shape;649;p8"/>
            <p:cNvSpPr/>
            <p:nvPr/>
          </p:nvSpPr>
          <p:spPr>
            <a:xfrm>
              <a:off x="10403331"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0" name="Google Shape;650;p8"/>
            <p:cNvSpPr/>
            <p:nvPr/>
          </p:nvSpPr>
          <p:spPr>
            <a:xfrm>
              <a:off x="99464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51" name="Google Shape;651;p8"/>
          <p:cNvSpPr/>
          <p:nvPr/>
        </p:nvSpPr>
        <p:spPr>
          <a:xfrm>
            <a:off x="9061061" y="4542761"/>
            <a:ext cx="82939" cy="51909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52" name="Google Shape;652;p8"/>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port Standard Page">
  <p:cSld name="1_Report Standard Page">
    <p:spTree>
      <p:nvGrpSpPr>
        <p:cNvPr id="653" name="Shape 653"/>
        <p:cNvGrpSpPr/>
        <p:nvPr/>
      </p:nvGrpSpPr>
      <p:grpSpPr>
        <a:xfrm>
          <a:off x="0" y="0"/>
          <a:ext cx="0" cy="0"/>
          <a:chOff x="0" y="0"/>
          <a:chExt cx="0" cy="0"/>
        </a:xfrm>
      </p:grpSpPr>
      <p:sp>
        <p:nvSpPr>
          <p:cNvPr id="654" name="Google Shape;654;p9"/>
          <p:cNvSpPr/>
          <p:nvPr/>
        </p:nvSpPr>
        <p:spPr>
          <a:xfrm flipH="1" rot="10800000">
            <a:off x="0" y="-255985"/>
            <a:ext cx="9144000" cy="121444"/>
          </a:xfrm>
          <a:custGeom>
            <a:rect b="b" l="l" r="r" t="t"/>
            <a:pathLst>
              <a:path extrusionOk="0" h="120000" w="8961755">
                <a:moveTo>
                  <a:pt x="0" y="0"/>
                </a:moveTo>
                <a:lnTo>
                  <a:pt x="8961437" y="0"/>
                </a:lnTo>
              </a:path>
            </a:pathLst>
          </a:cu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5" name="Google Shape;655;p9"/>
          <p:cNvSpPr txBox="1"/>
          <p:nvPr/>
        </p:nvSpPr>
        <p:spPr>
          <a:xfrm>
            <a:off x="6940062" y="4907757"/>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1" i="0" lang="en" sz="600" u="none" cap="none" strike="noStrike">
                <a:solidFill>
                  <a:srgbClr val="000000"/>
                </a:solidFill>
                <a:latin typeface="Arial"/>
                <a:ea typeface="Arial"/>
                <a:cs typeface="Arial"/>
                <a:sym typeface="Arial"/>
              </a:rPr>
              <a:t>‹#›</a:t>
            </a:fld>
            <a:endParaRPr b="1" i="0" sz="6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1_">
  <p:cSld name="1_1_">
    <p:spTree>
      <p:nvGrpSpPr>
        <p:cNvPr id="656" name="Shape 656"/>
        <p:cNvGrpSpPr/>
        <p:nvPr/>
      </p:nvGrpSpPr>
      <p:grpSpPr>
        <a:xfrm>
          <a:off x="0" y="0"/>
          <a:ext cx="0" cy="0"/>
          <a:chOff x="0" y="0"/>
          <a:chExt cx="0" cy="0"/>
        </a:xfrm>
      </p:grpSpPr>
      <p:sp>
        <p:nvSpPr>
          <p:cNvPr id="657" name="Google Shape;657;p10"/>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58" name="Google Shape;658;p10"/>
          <p:cNvSpPr txBox="1"/>
          <p:nvPr>
            <p:ph idx="11" type="ftr"/>
          </p:nvPr>
        </p:nvSpPr>
        <p:spPr>
          <a:xfrm>
            <a:off x="196374" y="4665964"/>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b="1" sz="12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rmAutofit/>
          </a:bodyPr>
          <a:lstStyle>
            <a:lvl1pPr lvl="0" marR="0" rtl="0" algn="l">
              <a:lnSpc>
                <a:spcPct val="100000"/>
              </a:lnSpc>
              <a:spcBef>
                <a:spcPts val="0"/>
              </a:spcBef>
              <a:spcAft>
                <a:spcPts val="0"/>
              </a:spcAft>
              <a:buClr>
                <a:schemeClr val="dk1"/>
              </a:buClr>
              <a:buSzPts val="2700"/>
              <a:buFont typeface="Quattrocento Sans"/>
              <a:buNone/>
              <a:defRPr b="0" i="0" sz="27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853819"/>
            <a:ext cx="8229600" cy="3740804"/>
          </a:xfrm>
          <a:prstGeom prst="rect">
            <a:avLst/>
          </a:prstGeom>
          <a:noFill/>
          <a:ln>
            <a:noFill/>
          </a:ln>
        </p:spPr>
        <p:txBody>
          <a:bodyPr anchorCtr="0" anchor="t" bIns="45700" lIns="0" spcFirstLastPara="1" rIns="0" wrap="square" tIns="45700">
            <a:norm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1" name="Google Shape;11;p1"/>
          <p:cNvPicPr preferRelativeResize="0"/>
          <p:nvPr/>
        </p:nvPicPr>
        <p:blipFill rotWithShape="1">
          <a:blip r:embed="rId1">
            <a:alphaModFix/>
          </a:blip>
          <a:srcRect b="0" l="0" r="0" t="0"/>
          <a:stretch/>
        </p:blipFill>
        <p:spPr>
          <a:xfrm>
            <a:off x="8478475" y="238580"/>
            <a:ext cx="622897" cy="615239"/>
          </a:xfrm>
          <a:prstGeom prst="rect">
            <a:avLst/>
          </a:prstGeom>
          <a:noFill/>
          <a:ln>
            <a:noFill/>
          </a:ln>
        </p:spPr>
      </p:pic>
      <p:sp>
        <p:nvSpPr>
          <p:cNvPr id="12" name="Google Shape;12;p1"/>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100"/>
              <a:buFont typeface="Arial"/>
              <a:buNone/>
              <a:defRPr b="1"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nvSpPr>
        <p:spPr>
          <a:xfrm>
            <a:off x="88334" y="4630341"/>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www.youtube.com/watch?v=vlKBQ3g0w_E&amp;list=PLcxqFaocb9WIQJ-kptyPuiMSVWZVd2ff_&amp;index=1" TargetMode="External"/><Relationship Id="rId4" Type="http://schemas.openxmlformats.org/officeDocument/2006/relationships/image" Target="../media/image17.jpg"/><Relationship Id="rId9" Type="http://schemas.openxmlformats.org/officeDocument/2006/relationships/hyperlink" Target="https://www.youtube.com/watch?v=NV8UD9QnJ4A&amp;list=PLcxqFaocb9WLaza2kOjkUCDIQGbzNos6p" TargetMode="External"/><Relationship Id="rId5" Type="http://schemas.openxmlformats.org/officeDocument/2006/relationships/hyperlink" Target="https://www.youtube.com/watch?v=aVPk_FE9O3s&amp;list=PLcxqFaocb9WJ8g8TZPsHQIEcSjKW9F0IE&amp;index=2" TargetMode="External"/><Relationship Id="rId6" Type="http://schemas.openxmlformats.org/officeDocument/2006/relationships/image" Target="../media/image16.jpg"/><Relationship Id="rId7" Type="http://schemas.openxmlformats.org/officeDocument/2006/relationships/hyperlink" Target="https://www.youtube.com/watch?v=xQzhXhq1ZyI&amp;list=PLcxqFaocb9WLtnq-rpXbRy5hnKECxr95G" TargetMode="External"/><Relationship Id="rId8"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9.jpg"/><Relationship Id="rId9" Type="http://schemas.openxmlformats.org/officeDocument/2006/relationships/image" Target="../media/image23.jpg"/><Relationship Id="rId5" Type="http://schemas.openxmlformats.org/officeDocument/2006/relationships/image" Target="../media/image22.png"/><Relationship Id="rId6" Type="http://schemas.openxmlformats.org/officeDocument/2006/relationships/image" Target="../media/image27.png"/><Relationship Id="rId7" Type="http://schemas.openxmlformats.org/officeDocument/2006/relationships/image" Target="../media/image24.png"/><Relationship Id="rId8"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2"/>
          <p:cNvSpPr txBox="1"/>
          <p:nvPr>
            <p:ph idx="1" type="subTitle"/>
          </p:nvPr>
        </p:nvSpPr>
        <p:spPr>
          <a:xfrm>
            <a:off x="3356393" y="2456238"/>
            <a:ext cx="6300000" cy="14373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accent1"/>
              </a:buClr>
              <a:buSzPts val="3600"/>
              <a:buNone/>
            </a:pPr>
            <a:r>
              <a:rPr b="1" lang="en" sz="3600">
                <a:solidFill>
                  <a:schemeClr val="accent1"/>
                </a:solidFill>
                <a:latin typeface="Arial Black"/>
                <a:ea typeface="Arial Black"/>
                <a:cs typeface="Arial Black"/>
                <a:sym typeface="Arial Black"/>
              </a:rPr>
              <a:t>AnubhavTrainings.com</a:t>
            </a:r>
            <a:endParaRPr b="1" sz="3600">
              <a:solidFill>
                <a:schemeClr val="accent1"/>
              </a:solidFill>
              <a:latin typeface="Arial Black"/>
              <a:ea typeface="Arial Black"/>
              <a:cs typeface="Arial Black"/>
              <a:sym typeface="Arial Black"/>
            </a:endParaRPr>
          </a:p>
        </p:txBody>
      </p:sp>
      <p:sp>
        <p:nvSpPr>
          <p:cNvPr id="1301" name="Google Shape;1301;p22"/>
          <p:cNvSpPr txBox="1"/>
          <p:nvPr>
            <p:ph type="ctrTitle"/>
          </p:nvPr>
        </p:nvSpPr>
        <p:spPr>
          <a:xfrm>
            <a:off x="3424025" y="249492"/>
            <a:ext cx="6050248" cy="2058591"/>
          </a:xfrm>
          <a:prstGeom prst="rect">
            <a:avLst/>
          </a:prstGeom>
          <a:noFill/>
          <a:ln>
            <a:noFill/>
          </a:ln>
        </p:spPr>
        <p:txBody>
          <a:bodyPr anchorCtr="0" anchor="b" bIns="45700" lIns="0" spcFirstLastPara="1" rIns="0" wrap="square" tIns="45700">
            <a:normAutofit/>
          </a:bodyPr>
          <a:lstStyle/>
          <a:p>
            <a:pPr indent="0" lvl="0" marL="0" rtl="0" algn="l">
              <a:lnSpc>
                <a:spcPct val="100000"/>
              </a:lnSpc>
              <a:spcBef>
                <a:spcPts val="0"/>
              </a:spcBef>
              <a:spcAft>
                <a:spcPts val="0"/>
              </a:spcAft>
              <a:buClr>
                <a:schemeClr val="lt1"/>
              </a:buClr>
              <a:buSzPts val="3300"/>
              <a:buFont typeface="Quattrocento Sans"/>
              <a:buNone/>
            </a:pPr>
            <a:r>
              <a:rPr lang="en" sz="3300"/>
              <a:t>SAP EWM </a:t>
            </a:r>
            <a:br>
              <a:rPr lang="en" sz="3300"/>
            </a:br>
            <a:r>
              <a:rPr lang="en" sz="3300"/>
              <a:t>EXTENDED WAREHOUSE MANAGEMENT TRAINING</a:t>
            </a:r>
            <a:endParaRPr sz="3300"/>
          </a:p>
        </p:txBody>
      </p:sp>
      <p:sp>
        <p:nvSpPr>
          <p:cNvPr id="1302" name="Google Shape;1302;p22"/>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6" name="Shape 1396"/>
        <p:cNvGrpSpPr/>
        <p:nvPr/>
      </p:nvGrpSpPr>
      <p:grpSpPr>
        <a:xfrm>
          <a:off x="0" y="0"/>
          <a:ext cx="0" cy="0"/>
          <a:chOff x="0" y="0"/>
          <a:chExt cx="0" cy="0"/>
        </a:xfrm>
      </p:grpSpPr>
      <p:sp>
        <p:nvSpPr>
          <p:cNvPr id="1397" name="Google Shape;1397;p31"/>
          <p:cNvSpPr txBox="1"/>
          <p:nvPr/>
        </p:nvSpPr>
        <p:spPr>
          <a:xfrm>
            <a:off x="147650" y="311750"/>
            <a:ext cx="8154300" cy="4080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650"/>
              <a:buFont typeface="Arial"/>
              <a:buNone/>
            </a:pPr>
            <a:r>
              <a:rPr b="1" lang="en" sz="1450">
                <a:solidFill>
                  <a:schemeClr val="dk1"/>
                </a:solidFill>
                <a:latin typeface="Calibri"/>
                <a:ea typeface="Calibri"/>
                <a:cs typeface="Calibri"/>
                <a:sym typeface="Calibri"/>
              </a:rPr>
              <a:t>2. Create Warehouse Tasks</a:t>
            </a:r>
            <a:endParaRPr b="0" i="0" sz="1500" u="none" cap="none" strike="noStrike">
              <a:solidFill>
                <a:schemeClr val="dk1"/>
              </a:solidFill>
              <a:latin typeface="Arial"/>
              <a:ea typeface="Arial"/>
              <a:cs typeface="Arial"/>
              <a:sym typeface="Arial"/>
            </a:endParaRPr>
          </a:p>
        </p:txBody>
      </p:sp>
      <p:pic>
        <p:nvPicPr>
          <p:cNvPr id="1398" name="Google Shape;1398;p31"/>
          <p:cNvPicPr preferRelativeResize="0"/>
          <p:nvPr/>
        </p:nvPicPr>
        <p:blipFill>
          <a:blip r:embed="rId3">
            <a:alphaModFix/>
          </a:blip>
          <a:stretch>
            <a:fillRect/>
          </a:stretch>
        </p:blipFill>
        <p:spPr>
          <a:xfrm>
            <a:off x="349275" y="719750"/>
            <a:ext cx="7731025" cy="377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2" name="Shape 1402"/>
        <p:cNvGrpSpPr/>
        <p:nvPr/>
      </p:nvGrpSpPr>
      <p:grpSpPr>
        <a:xfrm>
          <a:off x="0" y="0"/>
          <a:ext cx="0" cy="0"/>
          <a:chOff x="0" y="0"/>
          <a:chExt cx="0" cy="0"/>
        </a:xfrm>
      </p:grpSpPr>
      <p:sp>
        <p:nvSpPr>
          <p:cNvPr id="1403" name="Google Shape;1403;p32"/>
          <p:cNvSpPr txBox="1"/>
          <p:nvPr/>
        </p:nvSpPr>
        <p:spPr>
          <a:xfrm>
            <a:off x="213300" y="418375"/>
            <a:ext cx="6521700" cy="973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1200">
                <a:solidFill>
                  <a:schemeClr val="dk1"/>
                </a:solidFill>
                <a:highlight>
                  <a:srgbClr val="FFFFFF"/>
                </a:highlight>
                <a:latin typeface="Calibri"/>
                <a:ea typeface="Calibri"/>
                <a:cs typeface="Calibri"/>
                <a:sym typeface="Calibri"/>
              </a:rPr>
              <a:t>Warehouse Tasks are created –</a:t>
            </a:r>
            <a:endParaRPr sz="1200">
              <a:solidFill>
                <a:schemeClr val="dk1"/>
              </a:solidFill>
              <a:highlight>
                <a:srgbClr val="FFFFFF"/>
              </a:highlight>
              <a:latin typeface="Calibri"/>
              <a:ea typeface="Calibri"/>
              <a:cs typeface="Calibri"/>
              <a:sym typeface="Calibri"/>
            </a:endParaRPr>
          </a:p>
          <a:p>
            <a:pPr indent="0" lvl="0" marL="0" rtl="0" algn="l">
              <a:lnSpc>
                <a:spcPct val="107916"/>
              </a:lnSpc>
              <a:spcBef>
                <a:spcPts val="800"/>
              </a:spcBef>
              <a:spcAft>
                <a:spcPts val="0"/>
              </a:spcAft>
              <a:buNone/>
            </a:pPr>
            <a:r>
              <a:rPr lang="en" sz="1200">
                <a:solidFill>
                  <a:schemeClr val="dk1"/>
                </a:solidFill>
                <a:highlight>
                  <a:srgbClr val="FFFFFF"/>
                </a:highlight>
                <a:latin typeface="Calibri"/>
                <a:ea typeface="Calibri"/>
                <a:cs typeface="Calibri"/>
                <a:sym typeface="Calibri"/>
              </a:rPr>
              <a:t>WT 101329 – From 9010 to 0010 (Destn St type)        </a:t>
            </a:r>
            <a:r>
              <a:rPr i="1" lang="en" sz="1000">
                <a:solidFill>
                  <a:schemeClr val="dk1"/>
                </a:solidFill>
                <a:highlight>
                  <a:srgbClr val="FFFFFF"/>
                </a:highlight>
                <a:latin typeface="Calibri"/>
                <a:ea typeface="Calibri"/>
                <a:cs typeface="Calibri"/>
                <a:sym typeface="Calibri"/>
              </a:rPr>
              <a:t>….but Status B (Waiting)</a:t>
            </a:r>
            <a:endParaRPr i="1" sz="1000">
              <a:solidFill>
                <a:schemeClr val="dk1"/>
              </a:solidFill>
              <a:highlight>
                <a:srgbClr val="FFFFFF"/>
              </a:highlight>
              <a:latin typeface="Calibri"/>
              <a:ea typeface="Calibri"/>
              <a:cs typeface="Calibri"/>
              <a:sym typeface="Calibri"/>
            </a:endParaRPr>
          </a:p>
          <a:p>
            <a:pPr indent="0" lvl="0" marL="0" rtl="0" algn="l">
              <a:lnSpc>
                <a:spcPct val="107916"/>
              </a:lnSpc>
              <a:spcBef>
                <a:spcPts val="800"/>
              </a:spcBef>
              <a:spcAft>
                <a:spcPts val="800"/>
              </a:spcAft>
              <a:buNone/>
            </a:pPr>
            <a:r>
              <a:rPr lang="en" sz="1200">
                <a:solidFill>
                  <a:schemeClr val="dk1"/>
                </a:solidFill>
                <a:highlight>
                  <a:srgbClr val="FFFFFF"/>
                </a:highlight>
                <a:latin typeface="Calibri"/>
                <a:ea typeface="Calibri"/>
                <a:cs typeface="Calibri"/>
                <a:sym typeface="Calibri"/>
              </a:rPr>
              <a:t>WT 101330 – From 9010 to MMIX</a:t>
            </a:r>
            <a:endParaRPr>
              <a:solidFill>
                <a:schemeClr val="dk1"/>
              </a:solidFill>
              <a:latin typeface="Calibri"/>
              <a:ea typeface="Calibri"/>
              <a:cs typeface="Calibri"/>
              <a:sym typeface="Calibri"/>
            </a:endParaRPr>
          </a:p>
        </p:txBody>
      </p:sp>
      <p:pic>
        <p:nvPicPr>
          <p:cNvPr id="1404" name="Google Shape;1404;p32"/>
          <p:cNvPicPr preferRelativeResize="0"/>
          <p:nvPr/>
        </p:nvPicPr>
        <p:blipFill>
          <a:blip r:embed="rId3">
            <a:alphaModFix/>
          </a:blip>
          <a:stretch>
            <a:fillRect/>
          </a:stretch>
        </p:blipFill>
        <p:spPr>
          <a:xfrm>
            <a:off x="324675" y="1429125"/>
            <a:ext cx="7435699" cy="2459275"/>
          </a:xfrm>
          <a:prstGeom prst="rect">
            <a:avLst/>
          </a:prstGeom>
          <a:noFill/>
          <a:ln>
            <a:noFill/>
          </a:ln>
        </p:spPr>
      </p:pic>
      <p:sp>
        <p:nvSpPr>
          <p:cNvPr id="1405" name="Google Shape;1405;p32"/>
          <p:cNvSpPr txBox="1"/>
          <p:nvPr/>
        </p:nvSpPr>
        <p:spPr>
          <a:xfrm>
            <a:off x="324675" y="3925950"/>
            <a:ext cx="7677000" cy="369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 sz="1200">
                <a:solidFill>
                  <a:srgbClr val="444444"/>
                </a:solidFill>
                <a:highlight>
                  <a:srgbClr val="FFFFFF"/>
                </a:highlight>
                <a:latin typeface="Calibri"/>
                <a:ea typeface="Calibri"/>
                <a:cs typeface="Calibri"/>
                <a:sym typeface="Calibri"/>
              </a:rPr>
              <a:t>Now Confirm the Open WT 101330, Once confirmed another WT would be created for MMIX to MMID</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9" name="Shape 1409"/>
        <p:cNvGrpSpPr/>
        <p:nvPr/>
      </p:nvGrpSpPr>
      <p:grpSpPr>
        <a:xfrm>
          <a:off x="0" y="0"/>
          <a:ext cx="0" cy="0"/>
          <a:chOff x="0" y="0"/>
          <a:chExt cx="0" cy="0"/>
        </a:xfrm>
      </p:grpSpPr>
      <p:pic>
        <p:nvPicPr>
          <p:cNvPr id="1410" name="Google Shape;1410;p33"/>
          <p:cNvPicPr preferRelativeResize="0"/>
          <p:nvPr/>
        </p:nvPicPr>
        <p:blipFill>
          <a:blip r:embed="rId3">
            <a:alphaModFix/>
          </a:blip>
          <a:stretch>
            <a:fillRect/>
          </a:stretch>
        </p:blipFill>
        <p:spPr>
          <a:xfrm>
            <a:off x="324650" y="455975"/>
            <a:ext cx="7542350" cy="362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4" name="Shape 1414"/>
        <p:cNvGrpSpPr/>
        <p:nvPr/>
      </p:nvGrpSpPr>
      <p:grpSpPr>
        <a:xfrm>
          <a:off x="0" y="0"/>
          <a:ext cx="0" cy="0"/>
          <a:chOff x="0" y="0"/>
          <a:chExt cx="0" cy="0"/>
        </a:xfrm>
      </p:grpSpPr>
      <p:sp>
        <p:nvSpPr>
          <p:cNvPr id="1415" name="Google Shape;1415;p34"/>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416" name="Google Shape;1416;p34"/>
          <p:cNvPicPr preferRelativeResize="0"/>
          <p:nvPr/>
        </p:nvPicPr>
        <p:blipFill>
          <a:blip r:embed="rId3">
            <a:alphaModFix/>
          </a:blip>
          <a:stretch>
            <a:fillRect/>
          </a:stretch>
        </p:blipFill>
        <p:spPr>
          <a:xfrm>
            <a:off x="382100" y="529775"/>
            <a:ext cx="7558750" cy="2349600"/>
          </a:xfrm>
          <a:prstGeom prst="rect">
            <a:avLst/>
          </a:prstGeom>
          <a:noFill/>
          <a:ln>
            <a:noFill/>
          </a:ln>
        </p:spPr>
      </p:pic>
      <p:sp>
        <p:nvSpPr>
          <p:cNvPr id="1417" name="Google Shape;1417;p34"/>
          <p:cNvSpPr txBox="1"/>
          <p:nvPr/>
        </p:nvSpPr>
        <p:spPr>
          <a:xfrm>
            <a:off x="382100" y="2990775"/>
            <a:ext cx="5310900" cy="369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 sz="1200">
                <a:solidFill>
                  <a:srgbClr val="444444"/>
                </a:solidFill>
                <a:highlight>
                  <a:srgbClr val="FFFFFF"/>
                </a:highlight>
                <a:latin typeface="Avenir"/>
                <a:ea typeface="Avenir"/>
                <a:cs typeface="Avenir"/>
                <a:sym typeface="Avenir"/>
              </a:rPr>
              <a:t>Now confirm the WT 101331 (from MMIX to MMID)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1" name="Shape 1421"/>
        <p:cNvGrpSpPr/>
        <p:nvPr/>
      </p:nvGrpSpPr>
      <p:grpSpPr>
        <a:xfrm>
          <a:off x="0" y="0"/>
          <a:ext cx="0" cy="0"/>
          <a:chOff x="0" y="0"/>
          <a:chExt cx="0" cy="0"/>
        </a:xfrm>
      </p:grpSpPr>
      <p:sp>
        <p:nvSpPr>
          <p:cNvPr id="1422" name="Google Shape;1422;p35"/>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23" name="Google Shape;1423;p35"/>
          <p:cNvSpPr txBox="1"/>
          <p:nvPr/>
        </p:nvSpPr>
        <p:spPr>
          <a:xfrm>
            <a:off x="164075" y="237900"/>
            <a:ext cx="7817700" cy="384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b="1" lang="en" sz="1300">
                <a:solidFill>
                  <a:schemeClr val="dk1"/>
                </a:solidFill>
                <a:highlight>
                  <a:srgbClr val="FFFFFF"/>
                </a:highlight>
                <a:latin typeface="Avenir"/>
                <a:ea typeface="Avenir"/>
                <a:cs typeface="Avenir"/>
                <a:sym typeface="Avenir"/>
              </a:rPr>
              <a:t>Observe the WT 101329 – Status will get changed to blank &amp; Source details will get updated!</a:t>
            </a:r>
            <a:endParaRPr b="1" sz="1300">
              <a:solidFill>
                <a:schemeClr val="dk1"/>
              </a:solidFill>
            </a:endParaRPr>
          </a:p>
        </p:txBody>
      </p:sp>
      <p:pic>
        <p:nvPicPr>
          <p:cNvPr id="1424" name="Google Shape;1424;p35"/>
          <p:cNvPicPr preferRelativeResize="0"/>
          <p:nvPr/>
        </p:nvPicPr>
        <p:blipFill>
          <a:blip r:embed="rId3">
            <a:alphaModFix/>
          </a:blip>
          <a:stretch>
            <a:fillRect/>
          </a:stretch>
        </p:blipFill>
        <p:spPr>
          <a:xfrm>
            <a:off x="267250" y="717775"/>
            <a:ext cx="7493125" cy="264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8" name="Shape 1428"/>
        <p:cNvGrpSpPr/>
        <p:nvPr/>
      </p:nvGrpSpPr>
      <p:grpSpPr>
        <a:xfrm>
          <a:off x="0" y="0"/>
          <a:ext cx="0" cy="0"/>
          <a:chOff x="0" y="0"/>
          <a:chExt cx="0" cy="0"/>
        </a:xfrm>
      </p:grpSpPr>
      <p:sp>
        <p:nvSpPr>
          <p:cNvPr id="1429" name="Google Shape;1429;p36"/>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30" name="Google Shape;1430;p36"/>
          <p:cNvSpPr txBox="1"/>
          <p:nvPr/>
        </p:nvSpPr>
        <p:spPr>
          <a:xfrm>
            <a:off x="205125" y="295325"/>
            <a:ext cx="79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Confirm the WT 101333 to move Product to Final destination bin.</a:t>
            </a:r>
            <a:endParaRPr>
              <a:latin typeface="Calibri"/>
              <a:ea typeface="Calibri"/>
              <a:cs typeface="Calibri"/>
              <a:sym typeface="Calibri"/>
            </a:endParaRPr>
          </a:p>
        </p:txBody>
      </p:sp>
      <p:pic>
        <p:nvPicPr>
          <p:cNvPr id="1431" name="Google Shape;1431;p36"/>
          <p:cNvPicPr preferRelativeResize="0"/>
          <p:nvPr/>
        </p:nvPicPr>
        <p:blipFill>
          <a:blip r:embed="rId3">
            <a:alphaModFix/>
          </a:blip>
          <a:stretch>
            <a:fillRect/>
          </a:stretch>
        </p:blipFill>
        <p:spPr>
          <a:xfrm>
            <a:off x="291875" y="815125"/>
            <a:ext cx="7788425" cy="221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cxnSp>
        <p:nvCxnSpPr>
          <p:cNvPr id="1437" name="Google Shape;1437;p37"/>
          <p:cNvCxnSpPr/>
          <p:nvPr/>
        </p:nvCxnSpPr>
        <p:spPr>
          <a:xfrm>
            <a:off x="925645" y="3327834"/>
            <a:ext cx="7292709" cy="0"/>
          </a:xfrm>
          <a:prstGeom prst="straightConnector1">
            <a:avLst/>
          </a:prstGeom>
          <a:noFill/>
          <a:ln cap="flat" cmpd="sng" w="9525">
            <a:solidFill>
              <a:schemeClr val="accent1"/>
            </a:solidFill>
            <a:prstDash val="solid"/>
            <a:round/>
            <a:headEnd len="sm" w="sm" type="none"/>
            <a:tailEnd len="sm" w="sm" type="none"/>
          </a:ln>
        </p:spPr>
      </p:cxnSp>
      <p:pic>
        <p:nvPicPr>
          <p:cNvPr descr="Photo double exposure image of business and finance" id="1438" name="Google Shape;1438;p37"/>
          <p:cNvPicPr preferRelativeResize="0"/>
          <p:nvPr/>
        </p:nvPicPr>
        <p:blipFill rotWithShape="1">
          <a:blip r:embed="rId3">
            <a:alphaModFix/>
          </a:blip>
          <a:srcRect b="0" l="0" r="0" t="0"/>
          <a:stretch/>
        </p:blipFill>
        <p:spPr>
          <a:xfrm>
            <a:off x="-16272" y="0"/>
            <a:ext cx="9144000" cy="5426460"/>
          </a:xfrm>
          <a:prstGeom prst="rect">
            <a:avLst/>
          </a:prstGeom>
          <a:noFill/>
          <a:ln>
            <a:noFill/>
          </a:ln>
        </p:spPr>
      </p:pic>
      <p:sp>
        <p:nvSpPr>
          <p:cNvPr id="1439" name="Google Shape;1439;p37"/>
          <p:cNvSpPr/>
          <p:nvPr/>
        </p:nvSpPr>
        <p:spPr>
          <a:xfrm>
            <a:off x="-16272" y="0"/>
            <a:ext cx="9140428" cy="5426460"/>
          </a:xfrm>
          <a:prstGeom prst="rect">
            <a:avLst/>
          </a:prstGeom>
          <a:solidFill>
            <a:srgbClr val="7030A0">
              <a:alpha val="43921"/>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40" name="Google Shape;1440;p37"/>
          <p:cNvSpPr/>
          <p:nvPr/>
        </p:nvSpPr>
        <p:spPr>
          <a:xfrm>
            <a:off x="2199723" y="882960"/>
            <a:ext cx="4744554" cy="692497"/>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100"/>
              <a:buFont typeface="Arial"/>
              <a:buNone/>
            </a:pPr>
            <a:r>
              <a:rPr b="1" i="0" lang="en" sz="4100" u="none" cap="none" strike="noStrike">
                <a:solidFill>
                  <a:srgbClr val="FFFFFF"/>
                </a:solidFill>
                <a:latin typeface="Arial"/>
                <a:ea typeface="Arial"/>
                <a:cs typeface="Arial"/>
                <a:sym typeface="Arial"/>
              </a:rPr>
              <a:t>End of Session 1</a:t>
            </a:r>
            <a:r>
              <a:rPr b="1" lang="en" sz="4100">
                <a:solidFill>
                  <a:srgbClr val="FFFFFF"/>
                </a:solidFill>
              </a:rPr>
              <a:t>8</a:t>
            </a:r>
            <a:endParaRPr b="1" i="0" sz="4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p:txBody>
      </p:sp>
      <p:pic>
        <p:nvPicPr>
          <p:cNvPr descr="A picture containing symbol, font, logo, graphics&#10;&#10;Description automatically generated" id="1441" name="Google Shape;1441;p37"/>
          <p:cNvPicPr preferRelativeResize="0"/>
          <p:nvPr/>
        </p:nvPicPr>
        <p:blipFill rotWithShape="1">
          <a:blip r:embed="rId4">
            <a:alphaModFix/>
          </a:blip>
          <a:srcRect b="0" l="0" r="0" t="0"/>
          <a:stretch/>
        </p:blipFill>
        <p:spPr>
          <a:xfrm>
            <a:off x="7867224" y="110021"/>
            <a:ext cx="1133475" cy="1119188"/>
          </a:xfrm>
          <a:prstGeom prst="rect">
            <a:avLst/>
          </a:prstGeom>
          <a:noFill/>
          <a:ln>
            <a:noFill/>
          </a:ln>
        </p:spPr>
      </p:pic>
      <p:sp>
        <p:nvSpPr>
          <p:cNvPr id="1442" name="Google Shape;1442;p37"/>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pic>
        <p:nvPicPr>
          <p:cNvPr descr="Free Vector | Flat people with question marks background" id="1447" name="Google Shape;1447;p38"/>
          <p:cNvPicPr preferRelativeResize="0"/>
          <p:nvPr/>
        </p:nvPicPr>
        <p:blipFill rotWithShape="1">
          <a:blip r:embed="rId3">
            <a:alphaModFix/>
          </a:blip>
          <a:srcRect b="22246" l="0" r="0" t="2"/>
          <a:stretch/>
        </p:blipFill>
        <p:spPr>
          <a:xfrm>
            <a:off x="574515" y="872374"/>
            <a:ext cx="7832910" cy="3805610"/>
          </a:xfrm>
          <a:prstGeom prst="rect">
            <a:avLst/>
          </a:prstGeom>
          <a:noFill/>
          <a:ln>
            <a:noFill/>
          </a:ln>
        </p:spPr>
      </p:pic>
      <p:sp>
        <p:nvSpPr>
          <p:cNvPr id="1448" name="Google Shape;1448;p38"/>
          <p:cNvSpPr txBox="1"/>
          <p:nvPr/>
        </p:nvSpPr>
        <p:spPr>
          <a:xfrm>
            <a:off x="1546876" y="1167594"/>
            <a:ext cx="5700056" cy="4818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Quattrocento Sans"/>
                <a:ea typeface="Quattrocento Sans"/>
                <a:cs typeface="Quattrocento Sans"/>
                <a:sym typeface="Quattrocento Sans"/>
              </a:rPr>
              <a:t>FEEL FREE TO ASK QUESTIONS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pic>
        <p:nvPicPr>
          <p:cNvPr descr="Ahpra on Twitter: &quot;Time is running out to share your thoughts on ..." id="1453" name="Google Shape;1453;p39"/>
          <p:cNvPicPr preferRelativeResize="0"/>
          <p:nvPr/>
        </p:nvPicPr>
        <p:blipFill rotWithShape="1">
          <a:blip r:embed="rId3">
            <a:alphaModFix/>
          </a:blip>
          <a:srcRect b="0" l="0" r="0" t="0"/>
          <a:stretch/>
        </p:blipFill>
        <p:spPr>
          <a:xfrm>
            <a:off x="627622" y="897564"/>
            <a:ext cx="7651859" cy="3488849"/>
          </a:xfrm>
          <a:prstGeom prst="rect">
            <a:avLst/>
          </a:prstGeom>
          <a:noFill/>
          <a:ln>
            <a:noFill/>
          </a:ln>
        </p:spPr>
      </p:pic>
      <p:sp>
        <p:nvSpPr>
          <p:cNvPr id="1454" name="Google Shape;1454;p39"/>
          <p:cNvSpPr txBox="1"/>
          <p:nvPr/>
        </p:nvSpPr>
        <p:spPr>
          <a:xfrm>
            <a:off x="627622" y="325039"/>
            <a:ext cx="7888754" cy="401618"/>
          </a:xfrm>
          <a:prstGeom prst="rect">
            <a:avLst/>
          </a:prstGeom>
          <a:noFill/>
          <a:ln>
            <a:noFill/>
          </a:ln>
        </p:spPr>
        <p:txBody>
          <a:bodyPr anchorCtr="0" anchor="ctr" bIns="34275" lIns="68575" spcFirstLastPara="1" rIns="68575" wrap="square" tIns="34275">
            <a:spAutoFit/>
          </a:bodyPr>
          <a:lstStyle/>
          <a:p>
            <a:pPr indent="0" lvl="0" marL="0" marR="0" rtl="0" algn="l">
              <a:lnSpc>
                <a:spcPct val="90000"/>
              </a:lnSpc>
              <a:spcBef>
                <a:spcPts val="0"/>
              </a:spcBef>
              <a:spcAft>
                <a:spcPts val="0"/>
              </a:spcAft>
              <a:buClr>
                <a:srgbClr val="323F4F"/>
              </a:buClr>
              <a:buSzPts val="1800"/>
              <a:buFont typeface="Arial"/>
              <a:buNone/>
            </a:pPr>
            <a:r>
              <a:rPr b="1" i="0" lang="en" sz="2400" u="none" cap="none" strike="noStrike">
                <a:solidFill>
                  <a:schemeClr val="lt1"/>
                </a:solidFill>
                <a:latin typeface="Cambria"/>
                <a:ea typeface="Cambria"/>
                <a:cs typeface="Cambria"/>
                <a:sym typeface="Cambria"/>
              </a:rPr>
              <a:t>Feedback</a:t>
            </a:r>
            <a:endParaRPr b="0" i="0" sz="2400" u="none" cap="none" strike="noStrike">
              <a:solidFill>
                <a:schemeClr val="lt1"/>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0"/>
          <p:cNvSpPr/>
          <p:nvPr/>
        </p:nvSpPr>
        <p:spPr>
          <a:xfrm>
            <a:off x="1069791" y="574746"/>
            <a:ext cx="7199990" cy="4925529"/>
          </a:xfrm>
          <a:custGeom>
            <a:rect b="b" l="l" r="r" t="t"/>
            <a:pathLst>
              <a:path extrusionOk="0" h="2524" w="3690">
                <a:moveTo>
                  <a:pt x="3690" y="0"/>
                </a:moveTo>
                <a:cubicBezTo>
                  <a:pt x="3218" y="1204"/>
                  <a:pt x="2191" y="1108"/>
                  <a:pt x="1488" y="982"/>
                </a:cubicBezTo>
                <a:cubicBezTo>
                  <a:pt x="688" y="838"/>
                  <a:pt x="333" y="1039"/>
                  <a:pt x="172" y="1350"/>
                </a:cubicBezTo>
                <a:cubicBezTo>
                  <a:pt x="0" y="1682"/>
                  <a:pt x="188" y="1938"/>
                  <a:pt x="564" y="2178"/>
                </a:cubicBezTo>
                <a:cubicBezTo>
                  <a:pt x="719" y="2277"/>
                  <a:pt x="780" y="2404"/>
                  <a:pt x="795" y="2524"/>
                </a:cubicBezTo>
                <a:cubicBezTo>
                  <a:pt x="3690" y="2524"/>
                  <a:pt x="3690" y="2524"/>
                  <a:pt x="3690" y="2524"/>
                </a:cubicBezTo>
                <a:lnTo>
                  <a:pt x="3690" y="0"/>
                </a:lnTo>
                <a:close/>
              </a:path>
            </a:pathLst>
          </a:custGeom>
          <a:solidFill>
            <a:schemeClr val="dk1">
              <a:alpha val="54117"/>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0" name="Google Shape;1460;p40"/>
          <p:cNvSpPr/>
          <p:nvPr/>
        </p:nvSpPr>
        <p:spPr>
          <a:xfrm>
            <a:off x="640247" y="-7144"/>
            <a:ext cx="2190886" cy="5155649"/>
          </a:xfrm>
          <a:custGeom>
            <a:rect b="b" l="l" r="r" t="t"/>
            <a:pathLst>
              <a:path extrusionOk="0" h="2642" w="1123">
                <a:moveTo>
                  <a:pt x="0" y="2642"/>
                </a:moveTo>
                <a:cubicBezTo>
                  <a:pt x="856" y="2642"/>
                  <a:pt x="856" y="2642"/>
                  <a:pt x="856" y="2642"/>
                </a:cubicBezTo>
                <a:cubicBezTo>
                  <a:pt x="589" y="2537"/>
                  <a:pt x="394" y="2282"/>
                  <a:pt x="360" y="1964"/>
                </a:cubicBezTo>
                <a:cubicBezTo>
                  <a:pt x="308" y="1472"/>
                  <a:pt x="932" y="1172"/>
                  <a:pt x="1044" y="748"/>
                </a:cubicBezTo>
                <a:cubicBezTo>
                  <a:pt x="1123" y="449"/>
                  <a:pt x="1025" y="151"/>
                  <a:pt x="961" y="0"/>
                </a:cubicBezTo>
                <a:cubicBezTo>
                  <a:pt x="0" y="0"/>
                  <a:pt x="0" y="0"/>
                  <a:pt x="0" y="0"/>
                </a:cubicBezTo>
                <a:lnTo>
                  <a:pt x="0" y="2642"/>
                </a:lnTo>
                <a:close/>
              </a:path>
            </a:pathLst>
          </a:custGeom>
          <a:solidFill>
            <a:schemeClr val="dk1">
              <a:alpha val="25882"/>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1" name="Google Shape;1461;p40"/>
          <p:cNvSpPr/>
          <p:nvPr/>
        </p:nvSpPr>
        <p:spPr>
          <a:xfrm>
            <a:off x="3429820" y="134156"/>
            <a:ext cx="5223138" cy="2144466"/>
          </a:xfrm>
          <a:custGeom>
            <a:rect b="b" l="l" r="r" t="t"/>
            <a:pathLst>
              <a:path extrusionOk="0" h="811" w="2721">
                <a:moveTo>
                  <a:pt x="918" y="744"/>
                </a:moveTo>
                <a:cubicBezTo>
                  <a:pt x="1703" y="811"/>
                  <a:pt x="2448" y="238"/>
                  <a:pt x="2721" y="0"/>
                </a:cubicBezTo>
                <a:cubicBezTo>
                  <a:pt x="0" y="0"/>
                  <a:pt x="0" y="0"/>
                  <a:pt x="0" y="0"/>
                </a:cubicBezTo>
                <a:cubicBezTo>
                  <a:pt x="85" y="213"/>
                  <a:pt x="337" y="695"/>
                  <a:pt x="918" y="744"/>
                </a:cubicBezTo>
                <a:close/>
              </a:path>
            </a:pathLst>
          </a:custGeom>
          <a:solidFill>
            <a:schemeClr val="dk1">
              <a:alpha val="38039"/>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2" name="Google Shape;1462;p40"/>
          <p:cNvSpPr/>
          <p:nvPr/>
        </p:nvSpPr>
        <p:spPr>
          <a:xfrm>
            <a:off x="3180558" y="783970"/>
            <a:ext cx="2782883" cy="3461966"/>
          </a:xfrm>
          <a:prstGeom prst="rect">
            <a:avLst/>
          </a:prstGeom>
          <a:noFill/>
          <a:ln cap="flat" cmpd="sng" w="508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463" name="Google Shape;1463;p40"/>
          <p:cNvGrpSpPr/>
          <p:nvPr/>
        </p:nvGrpSpPr>
        <p:grpSpPr>
          <a:xfrm>
            <a:off x="2000675" y="1148911"/>
            <a:ext cx="5142649" cy="2178634"/>
            <a:chOff x="2666872" y="2053355"/>
            <a:chExt cx="6855080" cy="2904846"/>
          </a:xfrm>
        </p:grpSpPr>
        <p:sp>
          <p:nvSpPr>
            <p:cNvPr id="1464" name="Google Shape;1464;p40"/>
            <p:cNvSpPr txBox="1"/>
            <p:nvPr/>
          </p:nvSpPr>
          <p:spPr>
            <a:xfrm>
              <a:off x="2666872" y="2053355"/>
              <a:ext cx="6855080" cy="147747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THANK</a:t>
              </a:r>
              <a:endParaRPr b="0" i="0" sz="1100" u="none" cap="none" strike="noStrike">
                <a:solidFill>
                  <a:srgbClr val="000000"/>
                </a:solidFill>
                <a:latin typeface="Arial"/>
                <a:ea typeface="Arial"/>
                <a:cs typeface="Arial"/>
                <a:sym typeface="Arial"/>
              </a:endParaRPr>
            </a:p>
          </p:txBody>
        </p:sp>
        <p:sp>
          <p:nvSpPr>
            <p:cNvPr id="1465" name="Google Shape;1465;p40"/>
            <p:cNvSpPr txBox="1"/>
            <p:nvPr/>
          </p:nvSpPr>
          <p:spPr>
            <a:xfrm>
              <a:off x="2666872" y="3435445"/>
              <a:ext cx="6855080" cy="152275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YOU</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23"/>
          <p:cNvSpPr txBox="1"/>
          <p:nvPr/>
        </p:nvSpPr>
        <p:spPr>
          <a:xfrm>
            <a:off x="3633953" y="1599642"/>
            <a:ext cx="5510047" cy="131738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4100"/>
              <a:buFont typeface="Arial"/>
              <a:buNone/>
            </a:pPr>
            <a:r>
              <a:rPr b="1" i="0" lang="en" sz="4100" u="none" cap="none" strike="noStrike">
                <a:solidFill>
                  <a:schemeClr val="lt1"/>
                </a:solidFill>
                <a:latin typeface="Quattrocento Sans"/>
                <a:ea typeface="Quattrocento Sans"/>
                <a:cs typeface="Quattrocento Sans"/>
                <a:sym typeface="Quattrocento Sans"/>
              </a:rPr>
              <a:t> SAP EWM TRAINING</a:t>
            </a:r>
            <a:endParaRPr b="1" i="0" sz="4100" u="none" cap="none" strike="noStrike">
              <a:solidFill>
                <a:schemeClr val="lt1"/>
              </a:solidFill>
              <a:latin typeface="Quattrocento Sans"/>
              <a:ea typeface="Quattrocento Sans"/>
              <a:cs typeface="Quattrocento Sans"/>
              <a:sym typeface="Quattrocento Sans"/>
            </a:endParaRPr>
          </a:p>
          <a:p>
            <a:pPr indent="0" lvl="0" marL="0" marR="0" rtl="0" algn="l">
              <a:lnSpc>
                <a:spcPct val="110000"/>
              </a:lnSpc>
              <a:spcBef>
                <a:spcPts val="0"/>
              </a:spcBef>
              <a:spcAft>
                <a:spcPts val="0"/>
              </a:spcAft>
              <a:buClr>
                <a:srgbClr val="000000"/>
              </a:buClr>
              <a:buSzPts val="4100"/>
              <a:buFont typeface="Arial"/>
              <a:buNone/>
            </a:pPr>
            <a:r>
              <a:t/>
            </a:r>
            <a:endParaRPr b="1" i="0" sz="4100" u="none" cap="none" strike="noStrike">
              <a:solidFill>
                <a:schemeClr val="lt1"/>
              </a:solidFill>
              <a:latin typeface="Quattrocento Sans"/>
              <a:ea typeface="Quattrocento Sans"/>
              <a:cs typeface="Quattrocento Sans"/>
              <a:sym typeface="Quattrocento Sans"/>
            </a:endParaRPr>
          </a:p>
        </p:txBody>
      </p:sp>
      <p:pic>
        <p:nvPicPr>
          <p:cNvPr descr="A person sitting in a chair&#10;&#10;Description automatically generated with medium confidence" id="1309" name="Google Shape;1309;p23"/>
          <p:cNvPicPr preferRelativeResize="0"/>
          <p:nvPr>
            <p:ph idx="2" type="pic"/>
          </p:nvPr>
        </p:nvPicPr>
        <p:blipFill rotWithShape="1">
          <a:blip r:embed="rId3">
            <a:alphaModFix/>
          </a:blip>
          <a:srcRect b="15934" l="10150" r="8718" t="1176"/>
          <a:stretch/>
        </p:blipFill>
        <p:spPr>
          <a:xfrm>
            <a:off x="214987" y="87474"/>
            <a:ext cx="3104678" cy="4764078"/>
          </a:xfrm>
          <a:prstGeom prst="rect">
            <a:avLst/>
          </a:prstGeom>
          <a:noFill/>
          <a:ln>
            <a:noFill/>
          </a:ln>
        </p:spPr>
      </p:pic>
      <p:sp>
        <p:nvSpPr>
          <p:cNvPr id="1310" name="Google Shape;1310;p23"/>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p>
            <a:pPr indent="0" lvl="0" marL="0" rtl="0" algn="r">
              <a:lnSpc>
                <a:spcPct val="100000"/>
              </a:lnSpc>
              <a:spcBef>
                <a:spcPts val="0"/>
              </a:spcBef>
              <a:spcAft>
                <a:spcPts val="0"/>
              </a:spcAft>
              <a:buSzPts val="3300"/>
              <a:buNone/>
            </a:pPr>
            <a:fld id="{00000000-1234-1234-1234-123412341234}" type="slidenum">
              <a:rPr lang="en"/>
              <a:t>‹#›</a:t>
            </a:fld>
            <a:endParaRPr/>
          </a:p>
        </p:txBody>
      </p:sp>
      <p:sp>
        <p:nvSpPr>
          <p:cNvPr id="1311" name="Google Shape;1311;p23"/>
          <p:cNvSpPr txBox="1"/>
          <p:nvPr/>
        </p:nvSpPr>
        <p:spPr>
          <a:xfrm>
            <a:off x="3633952" y="2841780"/>
            <a:ext cx="3044830" cy="173124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BY:-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Mr. Bijoy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Quattrocento Sans"/>
              <a:ea typeface="Quattrocento Sans"/>
              <a:cs typeface="Quattrocento Sans"/>
              <a:sym typeface="Quattrocento Sans"/>
            </a:endParaRPr>
          </a:p>
        </p:txBody>
      </p:sp>
      <p:sp>
        <p:nvSpPr>
          <p:cNvPr id="1312" name="Google Shape;1312;p23"/>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41"/>
          <p:cNvSpPr txBox="1"/>
          <p:nvPr/>
        </p:nvSpPr>
        <p:spPr>
          <a:xfrm>
            <a:off x="952655" y="296035"/>
            <a:ext cx="6987217" cy="40719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Corben"/>
                <a:ea typeface="Corben"/>
                <a:cs typeface="Corben"/>
                <a:sym typeface="Corben"/>
              </a:rPr>
              <a:t>More from AnubhavTrainings.com</a:t>
            </a:r>
            <a:endParaRPr b="0" i="0" sz="1100" u="none" cap="none" strike="noStrike">
              <a:solidFill>
                <a:srgbClr val="000000"/>
              </a:solidFill>
              <a:latin typeface="Arial"/>
              <a:ea typeface="Arial"/>
              <a:cs typeface="Arial"/>
              <a:sym typeface="Arial"/>
            </a:endParaRPr>
          </a:p>
        </p:txBody>
      </p:sp>
      <p:pic>
        <p:nvPicPr>
          <p:cNvPr id="1471" name="Google Shape;1471;p41">
            <a:hlinkClick r:id="rId3"/>
          </p:cNvPr>
          <p:cNvPicPr preferRelativeResize="0"/>
          <p:nvPr/>
        </p:nvPicPr>
        <p:blipFill rotWithShape="1">
          <a:blip r:embed="rId4">
            <a:alphaModFix/>
          </a:blip>
          <a:srcRect b="0" l="0" r="0" t="0"/>
          <a:stretch/>
        </p:blipFill>
        <p:spPr>
          <a:xfrm>
            <a:off x="4014854" y="860041"/>
            <a:ext cx="4338551" cy="2614900"/>
          </a:xfrm>
          <a:prstGeom prst="rect">
            <a:avLst/>
          </a:prstGeom>
          <a:noFill/>
          <a:ln>
            <a:noFill/>
          </a:ln>
        </p:spPr>
      </p:pic>
      <p:pic>
        <p:nvPicPr>
          <p:cNvPr id="1472" name="Google Shape;1472;p41">
            <a:hlinkClick r:id="rId5"/>
          </p:cNvPr>
          <p:cNvPicPr preferRelativeResize="0"/>
          <p:nvPr/>
        </p:nvPicPr>
        <p:blipFill rotWithShape="1">
          <a:blip r:embed="rId6">
            <a:alphaModFix/>
          </a:blip>
          <a:srcRect b="0" l="0" r="0" t="0"/>
          <a:stretch/>
        </p:blipFill>
        <p:spPr>
          <a:xfrm>
            <a:off x="154887" y="885860"/>
            <a:ext cx="4693932" cy="2547459"/>
          </a:xfrm>
          <a:prstGeom prst="rect">
            <a:avLst/>
          </a:prstGeom>
          <a:noFill/>
          <a:ln>
            <a:noFill/>
          </a:ln>
        </p:spPr>
      </p:pic>
      <p:pic>
        <p:nvPicPr>
          <p:cNvPr id="1473" name="Google Shape;1473;p41">
            <a:hlinkClick r:id="rId7"/>
          </p:cNvPr>
          <p:cNvPicPr preferRelativeResize="0"/>
          <p:nvPr/>
        </p:nvPicPr>
        <p:blipFill rotWithShape="1">
          <a:blip r:embed="rId8">
            <a:alphaModFix/>
          </a:blip>
          <a:srcRect b="0" l="0" r="0" t="0"/>
          <a:stretch/>
        </p:blipFill>
        <p:spPr>
          <a:xfrm>
            <a:off x="4014854" y="2262133"/>
            <a:ext cx="4338551" cy="2680713"/>
          </a:xfrm>
          <a:prstGeom prst="rect">
            <a:avLst/>
          </a:prstGeom>
          <a:noFill/>
          <a:ln>
            <a:noFill/>
          </a:ln>
        </p:spPr>
      </p:pic>
      <p:pic>
        <p:nvPicPr>
          <p:cNvPr id="1474" name="Google Shape;1474;p41">
            <a:hlinkClick r:id="rId9"/>
          </p:cNvPr>
          <p:cNvPicPr preferRelativeResize="0"/>
          <p:nvPr/>
        </p:nvPicPr>
        <p:blipFill rotWithShape="1">
          <a:blip r:embed="rId10">
            <a:alphaModFix/>
          </a:blip>
          <a:srcRect b="0" l="0" r="0" t="0"/>
          <a:stretch/>
        </p:blipFill>
        <p:spPr>
          <a:xfrm>
            <a:off x="100868" y="2397095"/>
            <a:ext cx="4746714" cy="2614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42"/>
          <p:cNvSpPr/>
          <p:nvPr/>
        </p:nvSpPr>
        <p:spPr>
          <a:xfrm flipH="1">
            <a:off x="2272708" y="1754585"/>
            <a:ext cx="6871288" cy="3388245"/>
          </a:xfrm>
          <a:prstGeom prst="rtTriangle">
            <a:avLst/>
          </a:prstGeom>
          <a:solidFill>
            <a:srgbClr val="18A7CD"/>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pic>
        <p:nvPicPr>
          <p:cNvPr descr="A picture containing symbol, font, logo, graphics&#10;&#10;Description automatically generated" id="1480" name="Google Shape;1480;p42"/>
          <p:cNvPicPr preferRelativeResize="0"/>
          <p:nvPr>
            <p:ph idx="2" type="pic"/>
          </p:nvPr>
        </p:nvPicPr>
        <p:blipFill rotWithShape="1">
          <a:blip r:embed="rId3">
            <a:alphaModFix/>
          </a:blip>
          <a:srcRect b="29744" l="0" r="0" t="29744"/>
          <a:stretch/>
        </p:blipFill>
        <p:spPr>
          <a:xfrm>
            <a:off x="-1" y="670"/>
            <a:ext cx="9144000" cy="3657839"/>
          </a:xfrm>
          <a:prstGeom prst="rect">
            <a:avLst/>
          </a:prstGeom>
          <a:solidFill>
            <a:srgbClr val="F2F2F2"/>
          </a:solidFill>
          <a:ln>
            <a:noFill/>
          </a:ln>
        </p:spPr>
      </p:pic>
      <p:pic>
        <p:nvPicPr>
          <p:cNvPr id="1481" name="Google Shape;1481;p42"/>
          <p:cNvPicPr preferRelativeResize="0"/>
          <p:nvPr/>
        </p:nvPicPr>
        <p:blipFill rotWithShape="1">
          <a:blip r:embed="rId4">
            <a:alphaModFix/>
          </a:blip>
          <a:srcRect b="0" l="0" r="0" t="0"/>
          <a:stretch/>
        </p:blipFill>
        <p:spPr>
          <a:xfrm>
            <a:off x="1190" y="669"/>
            <a:ext cx="9141620" cy="3657500"/>
          </a:xfrm>
          <a:prstGeom prst="rect">
            <a:avLst/>
          </a:prstGeom>
          <a:noFill/>
          <a:ln>
            <a:noFill/>
          </a:ln>
        </p:spPr>
      </p:pic>
      <p:sp>
        <p:nvSpPr>
          <p:cNvPr id="1482" name="Google Shape;1482;p42"/>
          <p:cNvSpPr/>
          <p:nvPr/>
        </p:nvSpPr>
        <p:spPr>
          <a:xfrm>
            <a:off x="2382" y="-7046"/>
            <a:ext cx="9140428" cy="3665216"/>
          </a:xfrm>
          <a:prstGeom prst="rect">
            <a:avLst/>
          </a:prstGeom>
          <a:solidFill>
            <a:srgbClr val="7030A0">
              <a:alpha val="56862"/>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83" name="Google Shape;1483;p42"/>
          <p:cNvSpPr/>
          <p:nvPr/>
        </p:nvSpPr>
        <p:spPr>
          <a:xfrm>
            <a:off x="6135262" y="2194523"/>
            <a:ext cx="2422712" cy="207695"/>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2F2F2"/>
                </a:solidFill>
                <a:latin typeface="Arial"/>
                <a:ea typeface="Arial"/>
                <a:cs typeface="Arial"/>
                <a:sym typeface="Arial"/>
              </a:rPr>
              <a:t>We build the workforce of the future.</a:t>
            </a:r>
            <a:endParaRPr b="0" i="0" sz="900" u="none" cap="none" strike="noStrike">
              <a:solidFill>
                <a:srgbClr val="F2F2F2"/>
              </a:solidFill>
              <a:latin typeface="Arial"/>
              <a:ea typeface="Arial"/>
              <a:cs typeface="Arial"/>
              <a:sym typeface="Arial"/>
            </a:endParaRPr>
          </a:p>
        </p:txBody>
      </p:sp>
      <p:sp>
        <p:nvSpPr>
          <p:cNvPr id="1484" name="Google Shape;1484;p42"/>
          <p:cNvSpPr/>
          <p:nvPr/>
        </p:nvSpPr>
        <p:spPr>
          <a:xfrm>
            <a:off x="916496"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Corporate Clients</a:t>
            </a:r>
            <a:endParaRPr b="0" i="0" sz="1800" u="none" cap="none" strike="noStrike">
              <a:solidFill>
                <a:schemeClr val="dk1"/>
              </a:solidFill>
              <a:latin typeface="Quattrocento Sans"/>
              <a:ea typeface="Quattrocento Sans"/>
              <a:cs typeface="Quattrocento Sans"/>
              <a:sym typeface="Quattrocento Sans"/>
            </a:endParaRPr>
          </a:p>
        </p:txBody>
      </p:sp>
      <p:sp>
        <p:nvSpPr>
          <p:cNvPr id="1485" name="Google Shape;1485;p42"/>
          <p:cNvSpPr/>
          <p:nvPr/>
        </p:nvSpPr>
        <p:spPr>
          <a:xfrm>
            <a:off x="2119409"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30,000+</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Trained</a:t>
            </a:r>
            <a:endParaRPr b="0" i="0" sz="1800" u="none" cap="none" strike="noStrike">
              <a:solidFill>
                <a:schemeClr val="dk1"/>
              </a:solidFill>
              <a:latin typeface="Quattrocento Sans"/>
              <a:ea typeface="Quattrocento Sans"/>
              <a:cs typeface="Quattrocento Sans"/>
              <a:sym typeface="Quattrocento Sans"/>
            </a:endParaRPr>
          </a:p>
        </p:txBody>
      </p:sp>
      <p:sp>
        <p:nvSpPr>
          <p:cNvPr id="1486" name="Google Shape;1486;p42"/>
          <p:cNvSpPr/>
          <p:nvPr/>
        </p:nvSpPr>
        <p:spPr>
          <a:xfrm>
            <a:off x="3372450" y="2333623"/>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25000+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Placed</a:t>
            </a:r>
            <a:endParaRPr b="0" i="0" sz="1800" u="none" cap="none" strike="noStrike">
              <a:solidFill>
                <a:schemeClr val="dk1"/>
              </a:solidFill>
              <a:latin typeface="Quattrocento Sans"/>
              <a:ea typeface="Quattrocento Sans"/>
              <a:cs typeface="Quattrocento Sans"/>
              <a:sym typeface="Quattrocento Sans"/>
            </a:endParaRPr>
          </a:p>
        </p:txBody>
      </p:sp>
      <p:pic>
        <p:nvPicPr>
          <p:cNvPr id="1487" name="Google Shape;1487;p42"/>
          <p:cNvPicPr preferRelativeResize="0"/>
          <p:nvPr/>
        </p:nvPicPr>
        <p:blipFill rotWithShape="1">
          <a:blip r:embed="rId5">
            <a:alphaModFix/>
          </a:blip>
          <a:srcRect b="0" l="0" r="0" t="0"/>
          <a:stretch/>
        </p:blipFill>
        <p:spPr>
          <a:xfrm>
            <a:off x="1337694" y="1709881"/>
            <a:ext cx="480044" cy="480044"/>
          </a:xfrm>
          <a:prstGeom prst="rect">
            <a:avLst/>
          </a:prstGeom>
          <a:noFill/>
          <a:ln>
            <a:noFill/>
          </a:ln>
        </p:spPr>
      </p:pic>
      <p:pic>
        <p:nvPicPr>
          <p:cNvPr id="1488" name="Google Shape;1488;p42"/>
          <p:cNvPicPr preferRelativeResize="0"/>
          <p:nvPr/>
        </p:nvPicPr>
        <p:blipFill rotWithShape="1">
          <a:blip r:embed="rId6">
            <a:alphaModFix/>
          </a:blip>
          <a:srcRect b="0" l="0" r="0" t="0"/>
          <a:stretch/>
        </p:blipFill>
        <p:spPr>
          <a:xfrm>
            <a:off x="2554813" y="1704574"/>
            <a:ext cx="503946" cy="503946"/>
          </a:xfrm>
          <a:prstGeom prst="rect">
            <a:avLst/>
          </a:prstGeom>
          <a:noFill/>
          <a:ln>
            <a:noFill/>
          </a:ln>
        </p:spPr>
      </p:pic>
      <p:sp>
        <p:nvSpPr>
          <p:cNvPr id="1489" name="Google Shape;1489;p42"/>
          <p:cNvSpPr/>
          <p:nvPr/>
        </p:nvSpPr>
        <p:spPr>
          <a:xfrm>
            <a:off x="474514" y="519175"/>
            <a:ext cx="4929503" cy="853857"/>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We’re committed to empower you to be</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 </a:t>
            </a:r>
            <a:r>
              <a:rPr b="1" i="0" lang="en" sz="2100" u="none" cap="none" strike="noStrike">
                <a:solidFill>
                  <a:srgbClr val="A6E9EE"/>
                </a:solidFill>
                <a:latin typeface="Arial"/>
                <a:ea typeface="Arial"/>
                <a:cs typeface="Arial"/>
                <a:sym typeface="Arial"/>
              </a:rPr>
              <a:t>#FutureReady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through powerful training solutions.</a:t>
            </a:r>
            <a:endParaRPr b="0" i="0" sz="1800" u="none" cap="none" strike="noStrike">
              <a:solidFill>
                <a:schemeClr val="dk1"/>
              </a:solidFill>
              <a:latin typeface="Quattrocento Sans"/>
              <a:ea typeface="Quattrocento Sans"/>
              <a:cs typeface="Quattrocento Sans"/>
              <a:sym typeface="Quattrocento Sans"/>
            </a:endParaRPr>
          </a:p>
        </p:txBody>
      </p:sp>
      <p:sp>
        <p:nvSpPr>
          <p:cNvPr id="1490" name="Google Shape;1490;p42"/>
          <p:cNvSpPr/>
          <p:nvPr/>
        </p:nvSpPr>
        <p:spPr>
          <a:xfrm>
            <a:off x="391755" y="3914461"/>
            <a:ext cx="2926180" cy="669240"/>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97700"/>
                </a:solidFill>
                <a:latin typeface="Arial"/>
                <a:ea typeface="Arial"/>
                <a:cs typeface="Arial"/>
                <a:sym typeface="Arial"/>
              </a:rPr>
              <a:t>FREE WEBINARS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F97700"/>
                </a:solidFill>
                <a:latin typeface="Arial"/>
                <a:ea typeface="Arial"/>
                <a:cs typeface="Arial"/>
                <a:sym typeface="Arial"/>
              </a:rPr>
              <a:t>Sign up for free webinars with industry experts every fortnight!</a:t>
            </a:r>
            <a:endParaRPr b="0" i="0" sz="1800" u="none" cap="none" strike="noStrike">
              <a:solidFill>
                <a:schemeClr val="dk1"/>
              </a:solidFill>
              <a:latin typeface="Quattrocento Sans"/>
              <a:ea typeface="Quattrocento Sans"/>
              <a:cs typeface="Quattrocento Sans"/>
              <a:sym typeface="Quattrocento Sans"/>
            </a:endParaRPr>
          </a:p>
        </p:txBody>
      </p:sp>
      <p:pic>
        <p:nvPicPr>
          <p:cNvPr id="1491" name="Google Shape;1491;p42"/>
          <p:cNvPicPr preferRelativeResize="0"/>
          <p:nvPr/>
        </p:nvPicPr>
        <p:blipFill rotWithShape="1">
          <a:blip r:embed="rId7">
            <a:alphaModFix/>
          </a:blip>
          <a:srcRect b="0" l="0" r="0" t="0"/>
          <a:stretch/>
        </p:blipFill>
        <p:spPr>
          <a:xfrm>
            <a:off x="3714556" y="1646020"/>
            <a:ext cx="638899" cy="638899"/>
          </a:xfrm>
          <a:prstGeom prst="rect">
            <a:avLst/>
          </a:prstGeom>
          <a:noFill/>
          <a:ln>
            <a:noFill/>
          </a:ln>
        </p:spPr>
      </p:pic>
      <p:grpSp>
        <p:nvGrpSpPr>
          <p:cNvPr id="1492" name="Google Shape;1492;p42"/>
          <p:cNvGrpSpPr/>
          <p:nvPr/>
        </p:nvGrpSpPr>
        <p:grpSpPr>
          <a:xfrm>
            <a:off x="4889472" y="2526841"/>
            <a:ext cx="4209484" cy="2535645"/>
            <a:chOff x="4482563" y="4980191"/>
            <a:chExt cx="3128574" cy="1841396"/>
          </a:xfrm>
        </p:grpSpPr>
        <p:pic>
          <p:nvPicPr>
            <p:cNvPr id="1493" name="Google Shape;1493;p42"/>
            <p:cNvPicPr preferRelativeResize="0"/>
            <p:nvPr/>
          </p:nvPicPr>
          <p:blipFill rotWithShape="1">
            <a:blip r:embed="rId8">
              <a:alphaModFix/>
            </a:blip>
            <a:srcRect b="0" l="0" r="0" t="0"/>
            <a:stretch/>
          </p:blipFill>
          <p:spPr>
            <a:xfrm>
              <a:off x="4482563" y="4980191"/>
              <a:ext cx="3128574" cy="1841396"/>
            </a:xfrm>
            <a:prstGeom prst="rect">
              <a:avLst/>
            </a:prstGeom>
            <a:noFill/>
            <a:ln>
              <a:noFill/>
            </a:ln>
          </p:spPr>
        </p:pic>
        <p:pic>
          <p:nvPicPr>
            <p:cNvPr id="1494" name="Google Shape;1494;p42"/>
            <p:cNvPicPr preferRelativeResize="0"/>
            <p:nvPr/>
          </p:nvPicPr>
          <p:blipFill rotWithShape="1">
            <a:blip r:embed="rId9">
              <a:alphaModFix/>
            </a:blip>
            <a:srcRect b="0" l="0" r="0" t="0"/>
            <a:stretch/>
          </p:blipFill>
          <p:spPr>
            <a:xfrm>
              <a:off x="4906220" y="5127342"/>
              <a:ext cx="2275190" cy="1498325"/>
            </a:xfrm>
            <a:prstGeom prst="rect">
              <a:avLst/>
            </a:prstGeom>
            <a:noFill/>
            <a:ln>
              <a:noFill/>
            </a:ln>
          </p:spPr>
        </p:pic>
      </p:grpSp>
      <p:sp>
        <p:nvSpPr>
          <p:cNvPr id="1495" name="Google Shape;1495;p42"/>
          <p:cNvSpPr/>
          <p:nvPr/>
        </p:nvSpPr>
        <p:spPr>
          <a:xfrm>
            <a:off x="3370304" y="4181066"/>
            <a:ext cx="1647605" cy="410513"/>
          </a:xfrm>
          <a:prstGeom prst="rect">
            <a:avLst/>
          </a:prstGeom>
          <a:solidFill>
            <a:schemeClr val="dk2"/>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96" name="Google Shape;1496;p42"/>
          <p:cNvSpPr/>
          <p:nvPr/>
        </p:nvSpPr>
        <p:spPr>
          <a:xfrm>
            <a:off x="3300660" y="4117749"/>
            <a:ext cx="1647605" cy="410513"/>
          </a:xfrm>
          <a:prstGeom prst="rect">
            <a:avLst/>
          </a:prstGeom>
          <a:solidFill>
            <a:srgbClr val="D5DBE5"/>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497" name="Google Shape;1497;p42"/>
          <p:cNvSpPr/>
          <p:nvPr/>
        </p:nvSpPr>
        <p:spPr>
          <a:xfrm>
            <a:off x="3603165" y="4192724"/>
            <a:ext cx="1100301" cy="27692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4546A"/>
                </a:solidFill>
                <a:latin typeface="Arial"/>
                <a:ea typeface="Arial"/>
                <a:cs typeface="Arial"/>
                <a:sym typeface="Arial"/>
              </a:rPr>
              <a:t>Enroll Now!</a:t>
            </a:r>
            <a:endParaRPr b="1" i="0" sz="1300" u="none" cap="none" strike="noStrike">
              <a:solidFill>
                <a:srgbClr val="000000"/>
              </a:solidFill>
              <a:latin typeface="Arial"/>
              <a:ea typeface="Arial"/>
              <a:cs typeface="Arial"/>
              <a:sym typeface="Arial"/>
            </a:endParaRPr>
          </a:p>
        </p:txBody>
      </p:sp>
      <p:pic>
        <p:nvPicPr>
          <p:cNvPr descr="A picture containing symbol, font, logo, graphics&#10;&#10;Description automatically generated" id="1498" name="Google Shape;1498;p42"/>
          <p:cNvPicPr preferRelativeResize="0"/>
          <p:nvPr/>
        </p:nvPicPr>
        <p:blipFill rotWithShape="1">
          <a:blip r:embed="rId3">
            <a:alphaModFix/>
          </a:blip>
          <a:srcRect b="0" l="0" r="0" t="0"/>
          <a:stretch/>
        </p:blipFill>
        <p:spPr>
          <a:xfrm>
            <a:off x="7813204" y="15574"/>
            <a:ext cx="1232521" cy="13099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43"/>
          <p:cNvSpPr/>
          <p:nvPr/>
        </p:nvSpPr>
        <p:spPr>
          <a:xfrm rot="-5400000">
            <a:off x="1455743" y="-430871"/>
            <a:ext cx="1262669" cy="3672535"/>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04" name="Google Shape;1504;p43"/>
          <p:cNvSpPr/>
          <p:nvPr/>
        </p:nvSpPr>
        <p:spPr>
          <a:xfrm>
            <a:off x="4059054" y="996959"/>
            <a:ext cx="4159545" cy="103869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FREE WEBINARS </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Sign up for free webinars with industry experts every fortnight!</a:t>
            </a:r>
            <a:endParaRPr b="0" i="0" sz="2100" u="none" cap="none" strike="noStrike">
              <a:solidFill>
                <a:schemeClr val="lt1"/>
              </a:solidFill>
              <a:latin typeface="Quattrocento Sans"/>
              <a:ea typeface="Quattrocento Sans"/>
              <a:cs typeface="Quattrocento Sans"/>
              <a:sym typeface="Quattrocento Sans"/>
            </a:endParaRPr>
          </a:p>
        </p:txBody>
      </p:sp>
      <p:sp>
        <p:nvSpPr>
          <p:cNvPr id="1505" name="Google Shape;1505;p43"/>
          <p:cNvSpPr/>
          <p:nvPr/>
        </p:nvSpPr>
        <p:spPr>
          <a:xfrm>
            <a:off x="4140084" y="2571750"/>
            <a:ext cx="3997485" cy="715532"/>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Contact us today!</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www.anubhavtrainings.com</a:t>
            </a:r>
            <a:endParaRPr b="0" i="0" sz="2100" u="none" cap="none" strike="noStrike">
              <a:solidFill>
                <a:schemeClr val="lt1"/>
              </a:solidFill>
              <a:latin typeface="Quattrocento Sans"/>
              <a:ea typeface="Quattrocento Sans"/>
              <a:cs typeface="Quattrocento Sans"/>
              <a:sym typeface="Quattrocento Sans"/>
            </a:endParaRPr>
          </a:p>
        </p:txBody>
      </p:sp>
      <p:sp>
        <p:nvSpPr>
          <p:cNvPr id="1506" name="Google Shape;1506;p43"/>
          <p:cNvSpPr/>
          <p:nvPr/>
        </p:nvSpPr>
        <p:spPr>
          <a:xfrm rot="-5400000">
            <a:off x="1465607" y="1086521"/>
            <a:ext cx="1350150" cy="3672536"/>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grpSp>
        <p:nvGrpSpPr>
          <p:cNvPr id="1318" name="Google Shape;1318;p24"/>
          <p:cNvGrpSpPr/>
          <p:nvPr/>
        </p:nvGrpSpPr>
        <p:grpSpPr>
          <a:xfrm>
            <a:off x="7825635" y="1191"/>
            <a:ext cx="1318365" cy="5143500"/>
            <a:chOff x="10431463" y="1588"/>
            <a:chExt cx="1757362" cy="6858000"/>
          </a:xfrm>
        </p:grpSpPr>
        <p:grpSp>
          <p:nvGrpSpPr>
            <p:cNvPr id="1319" name="Google Shape;1319;p24"/>
            <p:cNvGrpSpPr/>
            <p:nvPr/>
          </p:nvGrpSpPr>
          <p:grpSpPr>
            <a:xfrm>
              <a:off x="10544175" y="406400"/>
              <a:ext cx="1525588" cy="6270626"/>
              <a:chOff x="10544175" y="406400"/>
              <a:chExt cx="1525588" cy="6270626"/>
            </a:xfrm>
          </p:grpSpPr>
          <p:sp>
            <p:nvSpPr>
              <p:cNvPr id="1320" name="Google Shape;1320;p24"/>
              <p:cNvSpPr/>
              <p:nvPr/>
            </p:nvSpPr>
            <p:spPr>
              <a:xfrm>
                <a:off x="10544175" y="406400"/>
                <a:ext cx="1525588" cy="6270626"/>
              </a:xfrm>
              <a:custGeom>
                <a:rect b="b" l="l" r="r" t="t"/>
                <a:pathLst>
                  <a:path extrusionOk="0" h="6270626" w="1525588">
                    <a:moveTo>
                      <a:pt x="762794" y="0"/>
                    </a:moveTo>
                    <a:cubicBezTo>
                      <a:pt x="1184073" y="0"/>
                      <a:pt x="1525588" y="1403727"/>
                      <a:pt x="1525588" y="3135313"/>
                    </a:cubicBezTo>
                    <a:cubicBezTo>
                      <a:pt x="1525588" y="4866899"/>
                      <a:pt x="1184073" y="6270626"/>
                      <a:pt x="762794" y="6270626"/>
                    </a:cubicBezTo>
                    <a:cubicBezTo>
                      <a:pt x="341515" y="6270626"/>
                      <a:pt x="0" y="4866899"/>
                      <a:pt x="0" y="3135313"/>
                    </a:cubicBezTo>
                    <a:cubicBezTo>
                      <a:pt x="0" y="1403727"/>
                      <a:pt x="341515" y="0"/>
                      <a:pt x="762794" y="0"/>
                    </a:cubicBezTo>
                    <a:close/>
                    <a:moveTo>
                      <a:pt x="688975" y="777875"/>
                    </a:moveTo>
                    <a:cubicBezTo>
                      <a:pt x="370714" y="777875"/>
                      <a:pt x="112712" y="1835113"/>
                      <a:pt x="112712" y="3139282"/>
                    </a:cubicBezTo>
                    <a:cubicBezTo>
                      <a:pt x="112712" y="4443451"/>
                      <a:pt x="370714" y="5500689"/>
                      <a:pt x="688975" y="5500689"/>
                    </a:cubicBezTo>
                    <a:cubicBezTo>
                      <a:pt x="1007236" y="5500689"/>
                      <a:pt x="1265238" y="4443451"/>
                      <a:pt x="1265238" y="3139282"/>
                    </a:cubicBezTo>
                    <a:cubicBezTo>
                      <a:pt x="1265238" y="1835113"/>
                      <a:pt x="1007236" y="777875"/>
                      <a:pt x="688975" y="777875"/>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1" name="Google Shape;1321;p24"/>
              <p:cNvSpPr/>
              <p:nvPr/>
            </p:nvSpPr>
            <p:spPr>
              <a:xfrm>
                <a:off x="10798175" y="2003425"/>
                <a:ext cx="747712" cy="3071814"/>
              </a:xfrm>
              <a:custGeom>
                <a:rect b="b" l="l" r="r" t="t"/>
                <a:pathLst>
                  <a:path extrusionOk="0" h="3071814" w="747712">
                    <a:moveTo>
                      <a:pt x="373856" y="0"/>
                    </a:moveTo>
                    <a:cubicBezTo>
                      <a:pt x="580331" y="0"/>
                      <a:pt x="747712" y="687649"/>
                      <a:pt x="747712" y="1535907"/>
                    </a:cubicBezTo>
                    <a:cubicBezTo>
                      <a:pt x="747712" y="2384165"/>
                      <a:pt x="580331" y="3071814"/>
                      <a:pt x="373856" y="3071814"/>
                    </a:cubicBezTo>
                    <a:cubicBezTo>
                      <a:pt x="167381" y="3071814"/>
                      <a:pt x="0" y="2384165"/>
                      <a:pt x="0" y="1535907"/>
                    </a:cubicBezTo>
                    <a:cubicBezTo>
                      <a:pt x="0" y="687649"/>
                      <a:pt x="167381" y="0"/>
                      <a:pt x="373856" y="0"/>
                    </a:cubicBezTo>
                    <a:close/>
                    <a:moveTo>
                      <a:pt x="312737" y="766763"/>
                    </a:moveTo>
                    <a:cubicBezTo>
                      <a:pt x="207527" y="766763"/>
                      <a:pt x="122237" y="1116096"/>
                      <a:pt x="122237" y="1547020"/>
                    </a:cubicBezTo>
                    <a:cubicBezTo>
                      <a:pt x="122237" y="1977944"/>
                      <a:pt x="207527" y="2327277"/>
                      <a:pt x="312737" y="2327277"/>
                    </a:cubicBezTo>
                    <a:cubicBezTo>
                      <a:pt x="417947" y="2327277"/>
                      <a:pt x="503237" y="1977944"/>
                      <a:pt x="503237" y="1547020"/>
                    </a:cubicBezTo>
                    <a:cubicBezTo>
                      <a:pt x="503237" y="1116096"/>
                      <a:pt x="417947" y="766763"/>
                      <a:pt x="312737" y="766763"/>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22" name="Google Shape;1322;p24"/>
            <p:cNvSpPr/>
            <p:nvPr/>
          </p:nvSpPr>
          <p:spPr>
            <a:xfrm>
              <a:off x="10431463" y="1588"/>
              <a:ext cx="1757362" cy="6858000"/>
            </a:xfrm>
            <a:custGeom>
              <a:rect b="b" l="l" r="r" t="t"/>
              <a:pathLst>
                <a:path extrusionOk="0" h="6858000" w="1757362">
                  <a:moveTo>
                    <a:pt x="437076" y="0"/>
                  </a:moveTo>
                  <a:cubicBezTo>
                    <a:pt x="437076" y="0"/>
                    <a:pt x="437076" y="0"/>
                    <a:pt x="1757362" y="0"/>
                  </a:cubicBezTo>
                  <a:lnTo>
                    <a:pt x="1757362" y="6858000"/>
                  </a:lnTo>
                  <a:cubicBezTo>
                    <a:pt x="1757362" y="6858000"/>
                    <a:pt x="1757362" y="6858000"/>
                    <a:pt x="348755" y="6858000"/>
                  </a:cubicBezTo>
                  <a:cubicBezTo>
                    <a:pt x="133614" y="6015433"/>
                    <a:pt x="0" y="4861139"/>
                    <a:pt x="0" y="3589382"/>
                  </a:cubicBezTo>
                  <a:cubicBezTo>
                    <a:pt x="0" y="2145949"/>
                    <a:pt x="169848" y="858379"/>
                    <a:pt x="437076" y="0"/>
                  </a:cubicBezTo>
                  <a:close/>
                  <a:moveTo>
                    <a:pt x="875506" y="404812"/>
                  </a:moveTo>
                  <a:cubicBezTo>
                    <a:pt x="454227" y="404812"/>
                    <a:pt x="112712" y="1808539"/>
                    <a:pt x="112712" y="3540125"/>
                  </a:cubicBezTo>
                  <a:cubicBezTo>
                    <a:pt x="112712" y="5271711"/>
                    <a:pt x="454227" y="6675438"/>
                    <a:pt x="875506" y="6675438"/>
                  </a:cubicBezTo>
                  <a:cubicBezTo>
                    <a:pt x="1296785" y="6675438"/>
                    <a:pt x="1638300" y="5271711"/>
                    <a:pt x="1638300" y="3540125"/>
                  </a:cubicBezTo>
                  <a:cubicBezTo>
                    <a:pt x="1638300" y="1808539"/>
                    <a:pt x="1296785" y="404812"/>
                    <a:pt x="875506" y="404812"/>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3" name="Google Shape;1323;p24"/>
            <p:cNvSpPr/>
            <p:nvPr/>
          </p:nvSpPr>
          <p:spPr>
            <a:xfrm>
              <a:off x="10656887" y="1184275"/>
              <a:ext cx="1152526" cy="4722814"/>
            </a:xfrm>
            <a:custGeom>
              <a:rect b="b" l="l" r="r" t="t"/>
              <a:pathLst>
                <a:path extrusionOk="0" h="4722814" w="1152526">
                  <a:moveTo>
                    <a:pt x="576263" y="0"/>
                  </a:moveTo>
                  <a:cubicBezTo>
                    <a:pt x="894524" y="0"/>
                    <a:pt x="1152526" y="1057238"/>
                    <a:pt x="1152526" y="2361407"/>
                  </a:cubicBezTo>
                  <a:cubicBezTo>
                    <a:pt x="1152526" y="3665576"/>
                    <a:pt x="894524" y="4722814"/>
                    <a:pt x="576263" y="4722814"/>
                  </a:cubicBezTo>
                  <a:cubicBezTo>
                    <a:pt x="258002" y="4722814"/>
                    <a:pt x="0" y="3665576"/>
                    <a:pt x="0" y="2361407"/>
                  </a:cubicBezTo>
                  <a:cubicBezTo>
                    <a:pt x="0" y="1057238"/>
                    <a:pt x="258002" y="0"/>
                    <a:pt x="576263" y="0"/>
                  </a:cubicBezTo>
                  <a:close/>
                  <a:moveTo>
                    <a:pt x="515144" y="819150"/>
                  </a:moveTo>
                  <a:cubicBezTo>
                    <a:pt x="308669" y="819150"/>
                    <a:pt x="141288" y="1506799"/>
                    <a:pt x="141288" y="2355057"/>
                  </a:cubicBezTo>
                  <a:cubicBezTo>
                    <a:pt x="141288" y="3203315"/>
                    <a:pt x="308669" y="3890964"/>
                    <a:pt x="515144" y="3890964"/>
                  </a:cubicBezTo>
                  <a:cubicBezTo>
                    <a:pt x="721619" y="3890964"/>
                    <a:pt x="889000" y="3203315"/>
                    <a:pt x="889000" y="2355057"/>
                  </a:cubicBezTo>
                  <a:cubicBezTo>
                    <a:pt x="889000" y="1506799"/>
                    <a:pt x="721619" y="819150"/>
                    <a:pt x="515144" y="81915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4" name="Google Shape;1324;p24"/>
            <p:cNvSpPr/>
            <p:nvPr/>
          </p:nvSpPr>
          <p:spPr>
            <a:xfrm>
              <a:off x="10920412" y="2770188"/>
              <a:ext cx="381000" cy="1560514"/>
            </a:xfrm>
            <a:custGeom>
              <a:rect b="b" l="l" r="r" t="t"/>
              <a:pathLst>
                <a:path extrusionOk="0" h="1560514" w="381000">
                  <a:moveTo>
                    <a:pt x="190500" y="0"/>
                  </a:moveTo>
                  <a:cubicBezTo>
                    <a:pt x="295710" y="0"/>
                    <a:pt x="381000" y="349333"/>
                    <a:pt x="381000" y="780257"/>
                  </a:cubicBezTo>
                  <a:cubicBezTo>
                    <a:pt x="381000" y="1211181"/>
                    <a:pt x="295710" y="1560514"/>
                    <a:pt x="190500" y="1560514"/>
                  </a:cubicBezTo>
                  <a:cubicBezTo>
                    <a:pt x="85290" y="1560514"/>
                    <a:pt x="0" y="1211181"/>
                    <a:pt x="0" y="780257"/>
                  </a:cubicBezTo>
                  <a:cubicBezTo>
                    <a:pt x="0" y="349333"/>
                    <a:pt x="85290" y="0"/>
                    <a:pt x="190500" y="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25" name="Google Shape;1325;p24"/>
          <p:cNvGrpSpPr/>
          <p:nvPr/>
        </p:nvGrpSpPr>
        <p:grpSpPr>
          <a:xfrm>
            <a:off x="4355919" y="1568060"/>
            <a:ext cx="3979435" cy="2007381"/>
            <a:chOff x="4595620" y="2090746"/>
            <a:chExt cx="6515292" cy="2676508"/>
          </a:xfrm>
        </p:grpSpPr>
        <p:grpSp>
          <p:nvGrpSpPr>
            <p:cNvPr id="1326" name="Google Shape;1326;p24"/>
            <p:cNvGrpSpPr/>
            <p:nvPr/>
          </p:nvGrpSpPr>
          <p:grpSpPr>
            <a:xfrm>
              <a:off x="4595620" y="2090746"/>
              <a:ext cx="6515292" cy="2676508"/>
              <a:chOff x="4572950" y="2090746"/>
              <a:chExt cx="6515292" cy="2676508"/>
            </a:xfrm>
          </p:grpSpPr>
          <p:sp>
            <p:nvSpPr>
              <p:cNvPr id="1327" name="Google Shape;1327;p24"/>
              <p:cNvSpPr/>
              <p:nvPr/>
            </p:nvSpPr>
            <p:spPr>
              <a:xfrm>
                <a:off x="4933092" y="3379305"/>
                <a:ext cx="4146307" cy="335587"/>
              </a:xfrm>
              <a:custGeom>
                <a:rect b="b" l="l" r="r" t="t"/>
                <a:pathLst>
                  <a:path extrusionOk="0" h="121" w="1494">
                    <a:moveTo>
                      <a:pt x="1494" y="9"/>
                    </a:moveTo>
                    <a:cubicBezTo>
                      <a:pt x="1494" y="9"/>
                      <a:pt x="365" y="0"/>
                      <a:pt x="51" y="40"/>
                    </a:cubicBezTo>
                    <a:cubicBezTo>
                      <a:pt x="51" y="40"/>
                      <a:pt x="0" y="57"/>
                      <a:pt x="51" y="73"/>
                    </a:cubicBezTo>
                    <a:cubicBezTo>
                      <a:pt x="102" y="89"/>
                      <a:pt x="934" y="117"/>
                      <a:pt x="1494" y="121"/>
                    </a:cubicBezTo>
                    <a:lnTo>
                      <a:pt x="1494" y="9"/>
                    </a:lnTo>
                    <a:close/>
                  </a:path>
                </a:pathLst>
              </a:custGeom>
              <a:gradFill>
                <a:gsLst>
                  <a:gs pos="0">
                    <a:schemeClr val="accent1"/>
                  </a:gs>
                  <a:gs pos="24000">
                    <a:schemeClr val="accent1"/>
                  </a:gs>
                  <a:gs pos="87000">
                    <a:srgbClr val="69240B"/>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8" name="Google Shape;1328;p24"/>
              <p:cNvSpPr/>
              <p:nvPr/>
            </p:nvSpPr>
            <p:spPr>
              <a:xfrm>
                <a:off x="4684033" y="2780628"/>
                <a:ext cx="2231008" cy="728469"/>
              </a:xfrm>
              <a:custGeom>
                <a:rect b="b" l="l" r="r" t="t"/>
                <a:pathLst>
                  <a:path extrusionOk="0" h="262" w="804">
                    <a:moveTo>
                      <a:pt x="151" y="262"/>
                    </a:moveTo>
                    <a:cubicBezTo>
                      <a:pt x="151" y="262"/>
                      <a:pt x="0" y="168"/>
                      <a:pt x="46" y="84"/>
                    </a:cubicBezTo>
                    <a:cubicBezTo>
                      <a:pt x="91" y="0"/>
                      <a:pt x="691" y="29"/>
                      <a:pt x="804" y="239"/>
                    </a:cubicBezTo>
                    <a:lnTo>
                      <a:pt x="151" y="262"/>
                    </a:lnTo>
                    <a:close/>
                  </a:path>
                </a:pathLst>
              </a:custGeom>
              <a:gradFill>
                <a:gsLst>
                  <a:gs pos="0">
                    <a:srgbClr val="69240B"/>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9" name="Google Shape;1329;p24"/>
              <p:cNvSpPr/>
              <p:nvPr/>
            </p:nvSpPr>
            <p:spPr>
              <a:xfrm>
                <a:off x="4647785" y="3581593"/>
                <a:ext cx="2439142" cy="1185661"/>
              </a:xfrm>
              <a:custGeom>
                <a:rect b="b" l="l" r="r" t="t"/>
                <a:pathLst>
                  <a:path extrusionOk="0" h="426" w="879">
                    <a:moveTo>
                      <a:pt x="833" y="26"/>
                    </a:moveTo>
                    <a:cubicBezTo>
                      <a:pt x="833" y="26"/>
                      <a:pt x="876" y="18"/>
                      <a:pt x="877" y="43"/>
                    </a:cubicBezTo>
                    <a:cubicBezTo>
                      <a:pt x="879" y="68"/>
                      <a:pt x="744" y="388"/>
                      <a:pt x="411" y="407"/>
                    </a:cubicBezTo>
                    <a:cubicBezTo>
                      <a:pt x="77" y="426"/>
                      <a:pt x="0" y="132"/>
                      <a:pt x="160" y="14"/>
                    </a:cubicBezTo>
                    <a:cubicBezTo>
                      <a:pt x="173" y="0"/>
                      <a:pt x="173" y="0"/>
                      <a:pt x="173" y="0"/>
                    </a:cubicBezTo>
                    <a:lnTo>
                      <a:pt x="833" y="26"/>
                    </a:lnTo>
                    <a:close/>
                  </a:path>
                </a:pathLst>
              </a:custGeom>
              <a:solidFill>
                <a:srgbClr val="69240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0" name="Google Shape;1330;p24"/>
              <p:cNvSpPr/>
              <p:nvPr/>
            </p:nvSpPr>
            <p:spPr>
              <a:xfrm>
                <a:off x="10136438" y="3306809"/>
                <a:ext cx="169548" cy="528520"/>
              </a:xfrm>
              <a:custGeom>
                <a:rect b="b" l="l" r="r" t="t"/>
                <a:pathLst>
                  <a:path extrusionOk="0" h="452" w="145">
                    <a:moveTo>
                      <a:pt x="0" y="452"/>
                    </a:moveTo>
                    <a:lnTo>
                      <a:pt x="145" y="285"/>
                    </a:lnTo>
                    <a:lnTo>
                      <a:pt x="145" y="166"/>
                    </a:lnTo>
                    <a:lnTo>
                      <a:pt x="0" y="0"/>
                    </a:lnTo>
                    <a:lnTo>
                      <a:pt x="0" y="452"/>
                    </a:lnTo>
                    <a:close/>
                  </a:path>
                </a:pathLst>
              </a:custGeom>
              <a:gradFill>
                <a:gsLst>
                  <a:gs pos="0">
                    <a:srgbClr val="7F7F7F"/>
                  </a:gs>
                  <a:gs pos="24000">
                    <a:srgbClr val="7F7F7F"/>
                  </a:gs>
                  <a:gs pos="66000">
                    <a:srgbClr val="262626"/>
                  </a:gs>
                  <a:gs pos="100000">
                    <a:srgbClr val="262626"/>
                  </a:gs>
                </a:gsLst>
                <a:lin ang="48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1" name="Google Shape;1331;p24"/>
              <p:cNvSpPr/>
              <p:nvPr/>
            </p:nvSpPr>
            <p:spPr>
              <a:xfrm>
                <a:off x="10305986" y="3504419"/>
                <a:ext cx="782256" cy="133299"/>
              </a:xfrm>
              <a:custGeom>
                <a:rect b="b" l="l" r="r" t="t"/>
                <a:pathLst>
                  <a:path extrusionOk="0" h="114" w="669">
                    <a:moveTo>
                      <a:pt x="0" y="114"/>
                    </a:moveTo>
                    <a:lnTo>
                      <a:pt x="669" y="81"/>
                    </a:lnTo>
                    <a:lnTo>
                      <a:pt x="669" y="33"/>
                    </a:lnTo>
                    <a:lnTo>
                      <a:pt x="0" y="0"/>
                    </a:lnTo>
                    <a:lnTo>
                      <a:pt x="0" y="114"/>
                    </a:lnTo>
                    <a:close/>
                  </a:path>
                </a:pathLst>
              </a:custGeom>
              <a:gradFill>
                <a:gsLst>
                  <a:gs pos="0">
                    <a:srgbClr val="595959"/>
                  </a:gs>
                  <a:gs pos="8000">
                    <a:srgbClr val="595959"/>
                  </a:gs>
                  <a:gs pos="61000">
                    <a:schemeClr val="lt1"/>
                  </a:gs>
                  <a:gs pos="100000">
                    <a:schemeClr val="lt1"/>
                  </a:gs>
                </a:gsLst>
                <a:lin ang="162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2" name="Google Shape;1332;p24"/>
              <p:cNvSpPr/>
              <p:nvPr/>
            </p:nvSpPr>
            <p:spPr>
              <a:xfrm>
                <a:off x="4710926" y="2090746"/>
                <a:ext cx="2434465" cy="1444075"/>
              </a:xfrm>
              <a:custGeom>
                <a:rect b="b" l="l" r="r" t="t"/>
                <a:pathLst>
                  <a:path extrusionOk="0" h="519" w="877">
                    <a:moveTo>
                      <a:pt x="172" y="519"/>
                    </a:moveTo>
                    <a:cubicBezTo>
                      <a:pt x="172" y="519"/>
                      <a:pt x="0" y="359"/>
                      <a:pt x="64" y="217"/>
                    </a:cubicBezTo>
                    <a:cubicBezTo>
                      <a:pt x="128" y="75"/>
                      <a:pt x="398" y="0"/>
                      <a:pt x="614" y="152"/>
                    </a:cubicBezTo>
                    <a:cubicBezTo>
                      <a:pt x="830" y="304"/>
                      <a:pt x="877" y="483"/>
                      <a:pt x="824" y="486"/>
                    </a:cubicBezTo>
                    <a:lnTo>
                      <a:pt x="172" y="519"/>
                    </a:lnTo>
                    <a:close/>
                  </a:path>
                </a:pathLst>
              </a:custGeom>
              <a:gradFill>
                <a:gsLst>
                  <a:gs pos="0">
                    <a:schemeClr val="accent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3" name="Google Shape;1333;p24"/>
              <p:cNvSpPr/>
              <p:nvPr/>
            </p:nvSpPr>
            <p:spPr>
              <a:xfrm>
                <a:off x="4572950" y="3581593"/>
                <a:ext cx="2491760" cy="673512"/>
              </a:xfrm>
              <a:custGeom>
                <a:rect b="b" l="l" r="r" t="t"/>
                <a:pathLst>
                  <a:path extrusionOk="0" h="242" w="898">
                    <a:moveTo>
                      <a:pt x="188" y="0"/>
                    </a:moveTo>
                    <a:cubicBezTo>
                      <a:pt x="870" y="20"/>
                      <a:pt x="870" y="20"/>
                      <a:pt x="870" y="20"/>
                    </a:cubicBezTo>
                    <a:cubicBezTo>
                      <a:pt x="870" y="20"/>
                      <a:pt x="898" y="20"/>
                      <a:pt x="886" y="43"/>
                    </a:cubicBezTo>
                    <a:cubicBezTo>
                      <a:pt x="877" y="59"/>
                      <a:pt x="720" y="242"/>
                      <a:pt x="382" y="231"/>
                    </a:cubicBezTo>
                    <a:cubicBezTo>
                      <a:pt x="36" y="220"/>
                      <a:pt x="0" y="81"/>
                      <a:pt x="188" y="0"/>
                    </a:cubicBezTo>
                    <a:close/>
                  </a:path>
                </a:pathLst>
              </a:custGeom>
              <a:gradFill>
                <a:gsLst>
                  <a:gs pos="0">
                    <a:schemeClr val="accent1"/>
                  </a:gs>
                  <a:gs pos="76000">
                    <a:srgbClr val="9E361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4" name="Google Shape;1334;p24"/>
              <p:cNvSpPr/>
              <p:nvPr/>
            </p:nvSpPr>
            <p:spPr>
              <a:xfrm>
                <a:off x="8687687" y="3306809"/>
                <a:ext cx="1504878" cy="528520"/>
              </a:xfrm>
              <a:custGeom>
                <a:rect b="b" l="l" r="r" t="t"/>
                <a:pathLst>
                  <a:path extrusionOk="0" h="190" w="542">
                    <a:moveTo>
                      <a:pt x="542" y="95"/>
                    </a:moveTo>
                    <a:cubicBezTo>
                      <a:pt x="542" y="47"/>
                      <a:pt x="533" y="7"/>
                      <a:pt x="522" y="0"/>
                    </a:cubicBezTo>
                    <a:cubicBezTo>
                      <a:pt x="0" y="34"/>
                      <a:pt x="0" y="34"/>
                      <a:pt x="0" y="34"/>
                    </a:cubicBezTo>
                    <a:cubicBezTo>
                      <a:pt x="0" y="34"/>
                      <a:pt x="0" y="34"/>
                      <a:pt x="0" y="34"/>
                    </a:cubicBezTo>
                    <a:cubicBezTo>
                      <a:pt x="9" y="41"/>
                      <a:pt x="16" y="64"/>
                      <a:pt x="16" y="91"/>
                    </a:cubicBezTo>
                    <a:cubicBezTo>
                      <a:pt x="16" y="118"/>
                      <a:pt x="10" y="140"/>
                      <a:pt x="1" y="148"/>
                    </a:cubicBezTo>
                    <a:cubicBezTo>
                      <a:pt x="522" y="190"/>
                      <a:pt x="522" y="190"/>
                      <a:pt x="522" y="190"/>
                    </a:cubicBezTo>
                    <a:cubicBezTo>
                      <a:pt x="533" y="182"/>
                      <a:pt x="542" y="142"/>
                      <a:pt x="542" y="95"/>
                    </a:cubicBezTo>
                    <a:close/>
                  </a:path>
                </a:pathLst>
              </a:custGeom>
              <a:gradFill>
                <a:gsLst>
                  <a:gs pos="0">
                    <a:srgbClr val="595959"/>
                  </a:gs>
                  <a:gs pos="8000">
                    <a:srgbClr val="595959"/>
                  </a:gs>
                  <a:gs pos="61000">
                    <a:schemeClr val="lt1"/>
                  </a:gs>
                  <a:gs pos="100000">
                    <a:schemeClr val="lt1"/>
                  </a:gs>
                </a:gsLst>
                <a:lin ang="1631999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35" name="Google Shape;1335;p24"/>
            <p:cNvSpPr/>
            <p:nvPr/>
          </p:nvSpPr>
          <p:spPr>
            <a:xfrm>
              <a:off x="8857812" y="3385765"/>
              <a:ext cx="45719" cy="348521"/>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36" name="Google Shape;1336;p24"/>
            <p:cNvSpPr/>
            <p:nvPr/>
          </p:nvSpPr>
          <p:spPr>
            <a:xfrm>
              <a:off x="9994047" y="3307856"/>
              <a:ext cx="62254" cy="519495"/>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337" name="Google Shape;1337;p24"/>
          <p:cNvSpPr/>
          <p:nvPr/>
        </p:nvSpPr>
        <p:spPr>
          <a:xfrm>
            <a:off x="7852384" y="0"/>
            <a:ext cx="1291616" cy="1855833"/>
          </a:xfrm>
          <a:custGeom>
            <a:rect b="b" l="l" r="r" t="t"/>
            <a:pathLst>
              <a:path extrusionOk="0" h="2474444" w="1721706">
                <a:moveTo>
                  <a:pt x="401420" y="0"/>
                </a:moveTo>
                <a:cubicBezTo>
                  <a:pt x="401420" y="0"/>
                  <a:pt x="401420" y="0"/>
                  <a:pt x="1721706" y="0"/>
                </a:cubicBezTo>
                <a:lnTo>
                  <a:pt x="1721706" y="1073177"/>
                </a:lnTo>
                <a:lnTo>
                  <a:pt x="1656650" y="1215037"/>
                </a:lnTo>
                <a:cubicBezTo>
                  <a:pt x="1595556" y="1334034"/>
                  <a:pt x="1522883" y="1449663"/>
                  <a:pt x="1439008" y="1560075"/>
                </a:cubicBezTo>
                <a:lnTo>
                  <a:pt x="1432488" y="1567922"/>
                </a:lnTo>
                <a:lnTo>
                  <a:pt x="1304841" y="1721548"/>
                </a:lnTo>
                <a:cubicBezTo>
                  <a:pt x="1209858" y="1826279"/>
                  <a:pt x="1103862" y="1924867"/>
                  <a:pt x="987231" y="2015461"/>
                </a:cubicBezTo>
                <a:cubicBezTo>
                  <a:pt x="753969" y="2196649"/>
                  <a:pt x="500249" y="2328709"/>
                  <a:pt x="241164" y="2412373"/>
                </a:cubicBezTo>
                <a:lnTo>
                  <a:pt x="125926" y="2444086"/>
                </a:lnTo>
                <a:lnTo>
                  <a:pt x="46081" y="2466059"/>
                </a:lnTo>
                <a:lnTo>
                  <a:pt x="0" y="2474444"/>
                </a:lnTo>
                <a:lnTo>
                  <a:pt x="32177" y="2045688"/>
                </a:lnTo>
                <a:cubicBezTo>
                  <a:pt x="105424" y="1240627"/>
                  <a:pt x="234403" y="536487"/>
                  <a:pt x="401420" y="0"/>
                </a:cubicBezTo>
                <a:close/>
              </a:path>
            </a:pathLst>
          </a:custGeom>
          <a:solidFill>
            <a:schemeClr val="lt1">
              <a:alpha val="14117"/>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8" name="Google Shape;1338;p24"/>
          <p:cNvSpPr/>
          <p:nvPr/>
        </p:nvSpPr>
        <p:spPr>
          <a:xfrm>
            <a:off x="140729" y="979196"/>
            <a:ext cx="4241514" cy="136191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FFFFFF"/>
                </a:solidFill>
                <a:latin typeface="Cambria"/>
                <a:ea typeface="Cambria"/>
                <a:cs typeface="Cambria"/>
                <a:sym typeface="Cambria"/>
              </a:rPr>
              <a:t>SAP EWM TRAINING</a:t>
            </a:r>
            <a:br>
              <a:rPr b="0" i="0" lang="en" sz="3300" u="none" cap="none" strike="noStrike">
                <a:solidFill>
                  <a:srgbClr val="FFFFFF"/>
                </a:solidFill>
                <a:latin typeface="Quattrocento Sans"/>
                <a:ea typeface="Quattrocento Sans"/>
                <a:cs typeface="Quattrocento Sans"/>
                <a:sym typeface="Quattrocento Sans"/>
              </a:rPr>
            </a:br>
            <a:r>
              <a:rPr b="1" i="0" lang="en" sz="3300" u="none" cap="none" strike="noStrike">
                <a:solidFill>
                  <a:srgbClr val="FFFFFF"/>
                </a:solidFill>
                <a:latin typeface="Cambria"/>
                <a:ea typeface="Cambria"/>
                <a:cs typeface="Cambria"/>
                <a:sym typeface="Cambria"/>
              </a:rPr>
              <a:t>(Day 1</a:t>
            </a:r>
            <a:r>
              <a:rPr b="1" lang="en" sz="3300">
                <a:solidFill>
                  <a:srgbClr val="FFFFFF"/>
                </a:solidFill>
                <a:latin typeface="Cambria"/>
                <a:ea typeface="Cambria"/>
                <a:cs typeface="Cambria"/>
                <a:sym typeface="Cambria"/>
              </a:rPr>
              <a:t>8</a:t>
            </a:r>
            <a:r>
              <a:rPr b="1" i="0" lang="en" sz="3300" u="none" cap="none" strike="noStrike">
                <a:solidFill>
                  <a:srgbClr val="FFFFFF"/>
                </a:solidFill>
                <a:latin typeface="Cambria"/>
                <a:ea typeface="Cambria"/>
                <a:cs typeface="Cambria"/>
                <a:sym typeface="Cambria"/>
              </a:rPr>
              <a:t>)</a:t>
            </a:r>
            <a:br>
              <a:rPr b="0" i="0" lang="en" sz="3300" u="none" cap="none" strike="noStrike">
                <a:solidFill>
                  <a:srgbClr val="FFFFFF"/>
                </a:solidFill>
                <a:latin typeface="Quattrocento Sans"/>
                <a:ea typeface="Quattrocento Sans"/>
                <a:cs typeface="Quattrocento Sans"/>
                <a:sym typeface="Quattrocento Sans"/>
              </a:rPr>
            </a:br>
            <a:endParaRPr b="0" i="0" sz="1800" u="none" cap="none" strike="noStrike">
              <a:solidFill>
                <a:schemeClr val="dk1"/>
              </a:solidFill>
              <a:latin typeface="Quattrocento Sans"/>
              <a:ea typeface="Quattrocento Sans"/>
              <a:cs typeface="Quattrocento Sans"/>
              <a:sym typeface="Quattrocento Sans"/>
            </a:endParaRPr>
          </a:p>
        </p:txBody>
      </p:sp>
      <p:sp>
        <p:nvSpPr>
          <p:cNvPr id="1339" name="Google Shape;1339;p24"/>
          <p:cNvSpPr txBox="1"/>
          <p:nvPr/>
        </p:nvSpPr>
        <p:spPr>
          <a:xfrm>
            <a:off x="115631" y="2358647"/>
            <a:ext cx="5226394" cy="1329414"/>
          </a:xfrm>
          <a:prstGeom prst="rect">
            <a:avLst/>
          </a:prstGeom>
          <a:noFill/>
          <a:ln>
            <a:noFill/>
          </a:ln>
        </p:spPr>
        <p:txBody>
          <a:bodyPr anchorCtr="0" anchor="t" bIns="34275" lIns="68575" spcFirstLastPara="1" rIns="68575" wrap="square" tIns="34275">
            <a:normAutofit/>
          </a:bodyPr>
          <a:lstStyle/>
          <a:p>
            <a:pPr indent="0" lvl="0" marL="0" marR="0" rtl="0" algn="l">
              <a:lnSpc>
                <a:spcPct val="100000"/>
              </a:lnSpc>
              <a:spcBef>
                <a:spcPts val="0"/>
              </a:spcBef>
              <a:spcAft>
                <a:spcPts val="0"/>
              </a:spcAft>
              <a:buClr>
                <a:schemeClr val="accent1"/>
              </a:buClr>
              <a:buSzPts val="2700"/>
              <a:buFont typeface="Arial"/>
              <a:buNone/>
            </a:pPr>
            <a:r>
              <a:rPr b="1" i="0" lang="en" sz="2700" u="none" cap="none" strike="noStrike">
                <a:solidFill>
                  <a:schemeClr val="accent1"/>
                </a:solidFill>
                <a:latin typeface="Arial Black"/>
                <a:ea typeface="Arial Black"/>
                <a:cs typeface="Arial Black"/>
                <a:sym typeface="Arial Black"/>
              </a:rPr>
              <a:t>AnubhavTrainings.com</a:t>
            </a:r>
            <a:endParaRPr b="1" i="0" sz="2700" u="none" cap="none" strike="noStrike">
              <a:solidFill>
                <a:schemeClr val="accent1"/>
              </a:solidFill>
              <a:latin typeface="Arial Black"/>
              <a:ea typeface="Arial Black"/>
              <a:cs typeface="Arial Black"/>
              <a:sym typeface="Arial Black"/>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25"/>
          <p:cNvSpPr txBox="1"/>
          <p:nvPr>
            <p:ph idx="4294967295" type="title"/>
          </p:nvPr>
        </p:nvSpPr>
        <p:spPr>
          <a:xfrm>
            <a:off x="301701" y="208250"/>
            <a:ext cx="8475900" cy="5334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lt1"/>
              </a:buClr>
              <a:buSzPts val="2100"/>
              <a:buFont typeface="Cambria"/>
              <a:buNone/>
            </a:pPr>
            <a:r>
              <a:t/>
            </a:r>
            <a:endParaRPr b="1" sz="2400">
              <a:solidFill>
                <a:schemeClr val="lt1"/>
              </a:solidFill>
              <a:latin typeface="Cambria"/>
              <a:ea typeface="Cambria"/>
              <a:cs typeface="Cambria"/>
              <a:sym typeface="Cambria"/>
            </a:endParaRPr>
          </a:p>
          <a:p>
            <a:pPr indent="0" lvl="0" marL="0" rtl="0" algn="l">
              <a:lnSpc>
                <a:spcPct val="100000"/>
              </a:lnSpc>
              <a:spcBef>
                <a:spcPts val="0"/>
              </a:spcBef>
              <a:spcAft>
                <a:spcPts val="0"/>
              </a:spcAft>
              <a:buClr>
                <a:schemeClr val="lt1"/>
              </a:buClr>
              <a:buSzPts val="2100"/>
              <a:buFont typeface="Cambria"/>
              <a:buNone/>
            </a:pPr>
            <a:r>
              <a:rPr b="1" lang="en" sz="2400">
                <a:solidFill>
                  <a:schemeClr val="lt1"/>
                </a:solidFill>
                <a:latin typeface="Cambria"/>
                <a:ea typeface="Cambria"/>
                <a:cs typeface="Cambria"/>
                <a:sym typeface="Cambria"/>
              </a:rPr>
              <a:t>Batch Management in EWM &amp; Exception Codes</a:t>
            </a:r>
            <a:endParaRPr b="1" sz="2400">
              <a:solidFill>
                <a:schemeClr val="lt1"/>
              </a:solidFill>
              <a:latin typeface="Cambria"/>
              <a:ea typeface="Cambria"/>
              <a:cs typeface="Cambria"/>
              <a:sym typeface="Cambria"/>
            </a:endParaRPr>
          </a:p>
          <a:p>
            <a:pPr indent="0" lvl="0" marL="0" rtl="0" algn="l">
              <a:lnSpc>
                <a:spcPct val="100000"/>
              </a:lnSpc>
              <a:spcBef>
                <a:spcPts val="0"/>
              </a:spcBef>
              <a:spcAft>
                <a:spcPts val="0"/>
              </a:spcAft>
              <a:buClr>
                <a:schemeClr val="lt1"/>
              </a:buClr>
              <a:buSzPts val="2100"/>
              <a:buFont typeface="Cambria"/>
              <a:buNone/>
            </a:pPr>
            <a:r>
              <a:t/>
            </a:r>
            <a:endParaRPr b="1" sz="2400">
              <a:solidFill>
                <a:schemeClr val="lt1"/>
              </a:solidFill>
              <a:latin typeface="Cambria"/>
              <a:ea typeface="Cambria"/>
              <a:cs typeface="Cambria"/>
              <a:sym typeface="Cambria"/>
            </a:endParaRPr>
          </a:p>
        </p:txBody>
      </p:sp>
      <p:grpSp>
        <p:nvGrpSpPr>
          <p:cNvPr id="1346" name="Google Shape;1346;p25"/>
          <p:cNvGrpSpPr/>
          <p:nvPr/>
        </p:nvGrpSpPr>
        <p:grpSpPr>
          <a:xfrm>
            <a:off x="5486139" y="2438816"/>
            <a:ext cx="3078897" cy="376019"/>
            <a:chOff x="2533260" y="2831679"/>
            <a:chExt cx="3283303" cy="383079"/>
          </a:xfrm>
        </p:grpSpPr>
        <p:sp>
          <p:nvSpPr>
            <p:cNvPr id="1347" name="Google Shape;1347;p25"/>
            <p:cNvSpPr txBox="1"/>
            <p:nvPr/>
          </p:nvSpPr>
          <p:spPr>
            <a:xfrm>
              <a:off x="3218950" y="2831679"/>
              <a:ext cx="2597613" cy="36795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t/>
              </a:r>
              <a:endParaRPr b="0" i="0" sz="1100" u="none" cap="none" strike="noStrike">
                <a:solidFill>
                  <a:srgbClr val="262626"/>
                </a:solidFill>
                <a:latin typeface="Quattrocento Sans"/>
                <a:ea typeface="Quattrocento Sans"/>
                <a:cs typeface="Quattrocento Sans"/>
                <a:sym typeface="Quattrocento Sans"/>
              </a:endParaRPr>
            </a:p>
          </p:txBody>
        </p:sp>
        <p:sp>
          <p:nvSpPr>
            <p:cNvPr id="1348" name="Google Shape;1348;p25"/>
            <p:cNvSpPr txBox="1"/>
            <p:nvPr/>
          </p:nvSpPr>
          <p:spPr>
            <a:xfrm>
              <a:off x="2533260" y="2977133"/>
              <a:ext cx="2614023" cy="2376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Quattrocento Sans"/>
                <a:ea typeface="Quattrocento Sans"/>
                <a:cs typeface="Quattrocento Sans"/>
                <a:sym typeface="Quattrocento Sans"/>
              </a:endParaRPr>
            </a:p>
          </p:txBody>
        </p:sp>
      </p:grpSp>
      <p:sp>
        <p:nvSpPr>
          <p:cNvPr id="1349" name="Google Shape;1349;p25"/>
          <p:cNvSpPr txBox="1"/>
          <p:nvPr/>
        </p:nvSpPr>
        <p:spPr>
          <a:xfrm>
            <a:off x="6082758" y="3272541"/>
            <a:ext cx="2451284" cy="23324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0" name="Google Shape;1350;p25"/>
          <p:cNvSpPr txBox="1"/>
          <p:nvPr/>
        </p:nvSpPr>
        <p:spPr>
          <a:xfrm>
            <a:off x="544947" y="3182838"/>
            <a:ext cx="4905900" cy="233100"/>
          </a:xfrm>
          <a:prstGeom prst="rect">
            <a:avLst/>
          </a:prstGeom>
          <a:noFill/>
          <a:ln>
            <a:noFill/>
          </a:ln>
        </p:spPr>
        <p:txBody>
          <a:bodyPr anchorCtr="0" anchor="b" bIns="0" lIns="0" spcFirstLastPara="1" rIns="0" wrap="square" tIns="0">
            <a:noAutofit/>
          </a:bodyPr>
          <a:lstStyle/>
          <a:p>
            <a:pPr indent="-196849" lvl="0" marL="34036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lt1"/>
              </a:solidFill>
              <a:latin typeface="Calibri"/>
              <a:ea typeface="Calibri"/>
              <a:cs typeface="Calibri"/>
              <a:sym typeface="Calibri"/>
            </a:endParaRPr>
          </a:p>
        </p:txBody>
      </p:sp>
      <p:sp>
        <p:nvSpPr>
          <p:cNvPr id="1351" name="Google Shape;1351;p25"/>
          <p:cNvSpPr txBox="1"/>
          <p:nvPr/>
        </p:nvSpPr>
        <p:spPr>
          <a:xfrm>
            <a:off x="3684537" y="2705621"/>
            <a:ext cx="1700859" cy="23324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2" name="Google Shape;1352;p25"/>
          <p:cNvSpPr txBox="1"/>
          <p:nvPr/>
        </p:nvSpPr>
        <p:spPr>
          <a:xfrm>
            <a:off x="3654491" y="3973567"/>
            <a:ext cx="1701000" cy="23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E25C20"/>
              </a:solidFill>
              <a:latin typeface="Quattrocento Sans"/>
              <a:ea typeface="Quattrocento Sans"/>
              <a:cs typeface="Quattrocento Sans"/>
              <a:sym typeface="Quattrocento Sans"/>
            </a:endParaRPr>
          </a:p>
        </p:txBody>
      </p:sp>
      <p:sp>
        <p:nvSpPr>
          <p:cNvPr id="1353" name="Google Shape;1353;p25"/>
          <p:cNvSpPr txBox="1"/>
          <p:nvPr/>
        </p:nvSpPr>
        <p:spPr>
          <a:xfrm>
            <a:off x="6005642" y="2109463"/>
            <a:ext cx="2451284" cy="23324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Quattrocento Sans"/>
              <a:ea typeface="Quattrocento Sans"/>
              <a:cs typeface="Quattrocento Sans"/>
              <a:sym typeface="Quattrocento Sans"/>
            </a:endParaRPr>
          </a:p>
        </p:txBody>
      </p:sp>
      <p:sp>
        <p:nvSpPr>
          <p:cNvPr id="1354" name="Google Shape;1354;p25"/>
          <p:cNvSpPr txBox="1"/>
          <p:nvPr/>
        </p:nvSpPr>
        <p:spPr>
          <a:xfrm>
            <a:off x="342725" y="741650"/>
            <a:ext cx="8369100" cy="19086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lang="en" sz="1600">
                <a:solidFill>
                  <a:schemeClr val="lt1"/>
                </a:solidFill>
                <a:latin typeface="Calibri"/>
                <a:ea typeface="Calibri"/>
                <a:cs typeface="Calibri"/>
                <a:sym typeface="Calibri"/>
              </a:rPr>
              <a:t>Batch Management Configuration, Handling Batches with SLED</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rPr lang="en" sz="1600">
                <a:solidFill>
                  <a:schemeClr val="lt1"/>
                </a:solidFill>
                <a:latin typeface="Calibri"/>
                <a:ea typeface="Calibri"/>
                <a:cs typeface="Calibri"/>
                <a:sym typeface="Calibri"/>
              </a:rPr>
              <a:t>Batch selection criteria for Outbound process</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rPr lang="en" sz="1600">
                <a:solidFill>
                  <a:schemeClr val="lt1"/>
                </a:solidFill>
                <a:latin typeface="Calibri"/>
                <a:ea typeface="Calibri"/>
                <a:cs typeface="Calibri"/>
                <a:sym typeface="Calibri"/>
              </a:rPr>
              <a:t>Testing of Outbound process with batch selection criteria method</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rPr lang="en" sz="1600">
                <a:solidFill>
                  <a:schemeClr val="lt1"/>
                </a:solidFill>
                <a:latin typeface="Calibri"/>
                <a:ea typeface="Calibri"/>
                <a:cs typeface="Calibri"/>
                <a:sym typeface="Calibri"/>
              </a:rPr>
              <a:t>Exception code concept in EWM and Configuration &amp; testing of exception codes</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8" name="Shape 1358"/>
        <p:cNvGrpSpPr/>
        <p:nvPr/>
      </p:nvGrpSpPr>
      <p:grpSpPr>
        <a:xfrm>
          <a:off x="0" y="0"/>
          <a:ext cx="0" cy="0"/>
          <a:chOff x="0" y="0"/>
          <a:chExt cx="0" cy="0"/>
        </a:xfrm>
      </p:grpSpPr>
      <p:sp>
        <p:nvSpPr>
          <p:cNvPr id="1359" name="Google Shape;1359;p26"/>
          <p:cNvSpPr txBox="1"/>
          <p:nvPr>
            <p:ph idx="1" type="body"/>
          </p:nvPr>
        </p:nvSpPr>
        <p:spPr>
          <a:xfrm>
            <a:off x="205100" y="690350"/>
            <a:ext cx="8433000" cy="3182700"/>
          </a:xfrm>
          <a:prstGeom prst="rect">
            <a:avLst/>
          </a:prstGeom>
          <a:noFill/>
          <a:ln>
            <a:noFill/>
          </a:ln>
        </p:spPr>
        <p:txBody>
          <a:bodyPr anchorCtr="0" anchor="t" bIns="45700" lIns="0" spcFirstLastPara="1" rIns="0" wrap="square" tIns="45700">
            <a:noAutofit/>
          </a:bodyPr>
          <a:lstStyle/>
          <a:p>
            <a:pPr indent="0" lvl="0" marL="0" rtl="0" algn="l">
              <a:lnSpc>
                <a:spcPct val="107916"/>
              </a:lnSpc>
              <a:spcBef>
                <a:spcPts val="800"/>
              </a:spcBef>
              <a:spcAft>
                <a:spcPts val="0"/>
              </a:spcAft>
              <a:buSzPts val="1100"/>
              <a:buNone/>
            </a:pPr>
            <a:r>
              <a:rPr lang="en">
                <a:latin typeface="Calibri"/>
                <a:ea typeface="Calibri"/>
                <a:cs typeface="Calibri"/>
                <a:sym typeface="Calibri"/>
              </a:rPr>
              <a:t>For specific storage types in the warehouse, it might be necessary to move the goods via an interim storage type, for example an elevator to move from one floor to the other.</a:t>
            </a:r>
            <a:endParaRPr>
              <a:latin typeface="Calibri"/>
              <a:ea typeface="Calibri"/>
              <a:cs typeface="Calibri"/>
              <a:sym typeface="Calibri"/>
            </a:endParaRPr>
          </a:p>
          <a:p>
            <a:pPr indent="0" lvl="0" marL="0" rtl="0" algn="l">
              <a:lnSpc>
                <a:spcPct val="107916"/>
              </a:lnSpc>
              <a:spcBef>
                <a:spcPts val="800"/>
              </a:spcBef>
              <a:spcAft>
                <a:spcPts val="0"/>
              </a:spcAft>
              <a:buSzPts val="1100"/>
              <a:buNone/>
            </a:pPr>
            <a:r>
              <a:rPr lang="en">
                <a:latin typeface="Calibri"/>
                <a:ea typeface="Calibri"/>
                <a:cs typeface="Calibri"/>
                <a:sym typeface="Calibri"/>
              </a:rPr>
              <a:t>The layout-oriented storage control only operates with handling units.</a:t>
            </a:r>
            <a:endParaRPr>
              <a:latin typeface="Calibri"/>
              <a:ea typeface="Calibri"/>
              <a:cs typeface="Calibri"/>
              <a:sym typeface="Calibri"/>
            </a:endParaRPr>
          </a:p>
          <a:p>
            <a:pPr indent="0" lvl="0" marL="0" rtl="0" algn="l">
              <a:lnSpc>
                <a:spcPct val="107916"/>
              </a:lnSpc>
              <a:spcBef>
                <a:spcPts val="800"/>
              </a:spcBef>
              <a:spcAft>
                <a:spcPts val="800"/>
              </a:spcAft>
              <a:buSzPts val="1100"/>
              <a:buNone/>
            </a:pPr>
            <a:r>
              <a:t/>
            </a:r>
            <a:endParaRPr>
              <a:latin typeface="Calibri"/>
              <a:ea typeface="Calibri"/>
              <a:cs typeface="Calibri"/>
              <a:sym typeface="Calibri"/>
            </a:endParaRPr>
          </a:p>
        </p:txBody>
      </p:sp>
      <p:sp>
        <p:nvSpPr>
          <p:cNvPr id="1360" name="Google Shape;1360;p26"/>
          <p:cNvSpPr txBox="1"/>
          <p:nvPr/>
        </p:nvSpPr>
        <p:spPr>
          <a:xfrm>
            <a:off x="114850" y="261475"/>
            <a:ext cx="6251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800"/>
              </a:spcBef>
              <a:spcAft>
                <a:spcPts val="800"/>
              </a:spcAft>
              <a:buClr>
                <a:schemeClr val="dk1"/>
              </a:buClr>
              <a:buSzPts val="1100"/>
              <a:buFont typeface="Arial"/>
              <a:buNone/>
            </a:pPr>
            <a:r>
              <a:rPr b="1" lang="en" sz="2000">
                <a:solidFill>
                  <a:srgbClr val="0070C0"/>
                </a:solidFill>
                <a:latin typeface="Calibri"/>
                <a:ea typeface="Calibri"/>
                <a:cs typeface="Calibri"/>
                <a:sym typeface="Calibri"/>
              </a:rPr>
              <a:t>LOSC (Layout Oriented Storage Control)</a:t>
            </a:r>
            <a:endParaRPr b="1" i="0" sz="2000" u="none" cap="none" strike="noStrike">
              <a:solidFill>
                <a:srgbClr val="0070C0"/>
              </a:solidFill>
              <a:latin typeface="Calibri"/>
              <a:ea typeface="Calibri"/>
              <a:cs typeface="Calibri"/>
              <a:sym typeface="Calibri"/>
            </a:endParaRPr>
          </a:p>
        </p:txBody>
      </p:sp>
      <p:sp>
        <p:nvSpPr>
          <p:cNvPr id="1361" name="Google Shape;1361;p26"/>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362" name="Google Shape;1362;p26"/>
          <p:cNvPicPr preferRelativeResize="0"/>
          <p:nvPr/>
        </p:nvPicPr>
        <p:blipFill>
          <a:blip r:embed="rId3">
            <a:alphaModFix/>
          </a:blip>
          <a:stretch>
            <a:fillRect/>
          </a:stretch>
        </p:blipFill>
        <p:spPr>
          <a:xfrm>
            <a:off x="268600" y="1733550"/>
            <a:ext cx="8090625" cy="167640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6" name="Shape 1366"/>
        <p:cNvGrpSpPr/>
        <p:nvPr/>
      </p:nvGrpSpPr>
      <p:grpSpPr>
        <a:xfrm>
          <a:off x="0" y="0"/>
          <a:ext cx="0" cy="0"/>
          <a:chOff x="0" y="0"/>
          <a:chExt cx="0" cy="0"/>
        </a:xfrm>
      </p:grpSpPr>
      <p:sp>
        <p:nvSpPr>
          <p:cNvPr id="1367" name="Google Shape;1367;p27"/>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368" name="Google Shape;1368;p27"/>
          <p:cNvSpPr txBox="1"/>
          <p:nvPr/>
        </p:nvSpPr>
        <p:spPr>
          <a:xfrm>
            <a:off x="0" y="357475"/>
            <a:ext cx="6574500" cy="632700"/>
          </a:xfrm>
          <a:prstGeom prst="rect">
            <a:avLst/>
          </a:prstGeom>
          <a:noFill/>
          <a:ln>
            <a:noFill/>
          </a:ln>
        </p:spPr>
        <p:txBody>
          <a:bodyPr anchorCtr="0" anchor="t" bIns="91425" lIns="91425" spcFirstLastPara="1" rIns="91425" wrap="square" tIns="91425">
            <a:spAutoFit/>
          </a:bodyPr>
          <a:lstStyle/>
          <a:p>
            <a:pPr indent="-317500" lvl="0" marL="457200" rtl="0" algn="l">
              <a:lnSpc>
                <a:spcPct val="107916"/>
              </a:lnSpc>
              <a:spcBef>
                <a:spcPts val="0"/>
              </a:spcBef>
              <a:spcAft>
                <a:spcPts val="0"/>
              </a:spcAft>
              <a:buClr>
                <a:srgbClr val="444444"/>
              </a:buClr>
              <a:buSzPts val="1400"/>
              <a:buFont typeface="Avenir"/>
              <a:buChar char="⮚"/>
            </a:pPr>
            <a:r>
              <a:rPr b="1" lang="en">
                <a:solidFill>
                  <a:srgbClr val="444444"/>
                </a:solidFill>
                <a:highlight>
                  <a:srgbClr val="FFFFFF"/>
                </a:highlight>
                <a:latin typeface="Avenir"/>
                <a:ea typeface="Avenir"/>
                <a:cs typeface="Avenir"/>
                <a:sym typeface="Avenir"/>
              </a:rPr>
              <a:t>Define Storage types for Intermediate storage types</a:t>
            </a:r>
            <a:endParaRPr b="1">
              <a:solidFill>
                <a:srgbClr val="444444"/>
              </a:solidFill>
              <a:highlight>
                <a:srgbClr val="FFFFFF"/>
              </a:highlight>
              <a:latin typeface="Avenir"/>
              <a:ea typeface="Avenir"/>
              <a:cs typeface="Avenir"/>
              <a:sym typeface="Avenir"/>
            </a:endParaRPr>
          </a:p>
          <a:p>
            <a:pPr indent="-317500" lvl="0" marL="457200" rtl="0" algn="l">
              <a:lnSpc>
                <a:spcPct val="107916"/>
              </a:lnSpc>
              <a:spcBef>
                <a:spcPts val="0"/>
              </a:spcBef>
              <a:spcAft>
                <a:spcPts val="800"/>
              </a:spcAft>
              <a:buClr>
                <a:srgbClr val="444444"/>
              </a:buClr>
              <a:buSzPts val="1400"/>
              <a:buFont typeface="Avenir"/>
              <a:buChar char="⮚"/>
            </a:pPr>
            <a:r>
              <a:rPr b="1" lang="en">
                <a:solidFill>
                  <a:srgbClr val="444444"/>
                </a:solidFill>
                <a:highlight>
                  <a:srgbClr val="FFFFFF"/>
                </a:highlight>
                <a:latin typeface="Avenir"/>
                <a:ea typeface="Avenir"/>
                <a:cs typeface="Avenir"/>
                <a:sym typeface="Avenir"/>
              </a:rPr>
              <a:t>Create Sections &amp; Bins for the same</a:t>
            </a:r>
            <a:endParaRPr b="1"/>
          </a:p>
        </p:txBody>
      </p:sp>
      <p:pic>
        <p:nvPicPr>
          <p:cNvPr id="1369" name="Google Shape;1369;p27"/>
          <p:cNvPicPr preferRelativeResize="0"/>
          <p:nvPr/>
        </p:nvPicPr>
        <p:blipFill>
          <a:blip r:embed="rId3">
            <a:alphaModFix/>
          </a:blip>
          <a:stretch>
            <a:fillRect/>
          </a:stretch>
        </p:blipFill>
        <p:spPr>
          <a:xfrm>
            <a:off x="590625" y="990175"/>
            <a:ext cx="7235350" cy="326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3" name="Shape 1373"/>
        <p:cNvGrpSpPr/>
        <p:nvPr/>
      </p:nvGrpSpPr>
      <p:grpSpPr>
        <a:xfrm>
          <a:off x="0" y="0"/>
          <a:ext cx="0" cy="0"/>
          <a:chOff x="0" y="0"/>
          <a:chExt cx="0" cy="0"/>
        </a:xfrm>
      </p:grpSpPr>
      <p:sp>
        <p:nvSpPr>
          <p:cNvPr id="1374" name="Google Shape;1374;p28"/>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375" name="Google Shape;1375;p28"/>
          <p:cNvPicPr preferRelativeResize="0"/>
          <p:nvPr/>
        </p:nvPicPr>
        <p:blipFill>
          <a:blip r:embed="rId3">
            <a:alphaModFix/>
          </a:blip>
          <a:stretch>
            <a:fillRect/>
          </a:stretch>
        </p:blipFill>
        <p:spPr>
          <a:xfrm>
            <a:off x="398500" y="426575"/>
            <a:ext cx="7165000" cy="378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9" name="Shape 1379"/>
        <p:cNvGrpSpPr/>
        <p:nvPr/>
      </p:nvGrpSpPr>
      <p:grpSpPr>
        <a:xfrm>
          <a:off x="0" y="0"/>
          <a:ext cx="0" cy="0"/>
          <a:chOff x="0" y="0"/>
          <a:chExt cx="0" cy="0"/>
        </a:xfrm>
      </p:grpSpPr>
      <p:sp>
        <p:nvSpPr>
          <p:cNvPr id="1380" name="Google Shape;1380;p29"/>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381" name="Google Shape;1381;p29"/>
          <p:cNvSpPr txBox="1"/>
          <p:nvPr/>
        </p:nvSpPr>
        <p:spPr>
          <a:xfrm>
            <a:off x="188675" y="278900"/>
            <a:ext cx="631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700"/>
              <a:buFont typeface="Arial"/>
              <a:buNone/>
            </a:pPr>
            <a:r>
              <a:rPr b="1" lang="en" sz="1800">
                <a:solidFill>
                  <a:srgbClr val="0070C0"/>
                </a:solidFill>
                <a:latin typeface="Calibri"/>
                <a:ea typeface="Calibri"/>
                <a:cs typeface="Calibri"/>
                <a:sym typeface="Calibri"/>
              </a:rPr>
              <a:t>Maintain Storage Section and Create Storage bins.</a:t>
            </a:r>
            <a:endParaRPr b="1" i="0" sz="1800" u="none" cap="none" strike="noStrike">
              <a:solidFill>
                <a:srgbClr val="0070C0"/>
              </a:solidFill>
              <a:latin typeface="Calibri"/>
              <a:ea typeface="Calibri"/>
              <a:cs typeface="Calibri"/>
              <a:sym typeface="Calibri"/>
            </a:endParaRPr>
          </a:p>
        </p:txBody>
      </p:sp>
      <p:sp>
        <p:nvSpPr>
          <p:cNvPr id="1382" name="Google Shape;1382;p29"/>
          <p:cNvSpPr txBox="1"/>
          <p:nvPr/>
        </p:nvSpPr>
        <p:spPr>
          <a:xfrm>
            <a:off x="188675" y="626850"/>
            <a:ext cx="811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chemeClr val="dk1"/>
              </a:buClr>
              <a:buSzPts val="1100"/>
              <a:buFont typeface="Arial"/>
              <a:buNone/>
            </a:pPr>
            <a:r>
              <a:rPr lang="en">
                <a:solidFill>
                  <a:srgbClr val="444444"/>
                </a:solidFill>
                <a:latin typeface="Calibri"/>
                <a:ea typeface="Calibri"/>
                <a:cs typeface="Calibri"/>
                <a:sym typeface="Calibri"/>
              </a:rPr>
              <a:t>Define Layout Oriented Storage control</a:t>
            </a:r>
            <a:endParaRPr b="0" i="0" u="none" cap="none" strike="noStrike">
              <a:solidFill>
                <a:srgbClr val="000000"/>
              </a:solidFill>
              <a:latin typeface="Calibri"/>
              <a:ea typeface="Calibri"/>
              <a:cs typeface="Calibri"/>
              <a:sym typeface="Calibri"/>
            </a:endParaRPr>
          </a:p>
        </p:txBody>
      </p:sp>
      <p:sp>
        <p:nvSpPr>
          <p:cNvPr id="1383" name="Google Shape;1383;p29"/>
          <p:cNvSpPr txBox="1"/>
          <p:nvPr/>
        </p:nvSpPr>
        <p:spPr>
          <a:xfrm>
            <a:off x="324675" y="36967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4" name="Google Shape;1384;p29"/>
          <p:cNvPicPr preferRelativeResize="0"/>
          <p:nvPr/>
        </p:nvPicPr>
        <p:blipFill>
          <a:blip r:embed="rId3">
            <a:alphaModFix/>
          </a:blip>
          <a:stretch>
            <a:fillRect/>
          </a:stretch>
        </p:blipFill>
        <p:spPr>
          <a:xfrm>
            <a:off x="265600" y="1027050"/>
            <a:ext cx="7322500" cy="274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8" name="Shape 1388"/>
        <p:cNvGrpSpPr/>
        <p:nvPr/>
      </p:nvGrpSpPr>
      <p:grpSpPr>
        <a:xfrm>
          <a:off x="0" y="0"/>
          <a:ext cx="0" cy="0"/>
          <a:chOff x="0" y="0"/>
          <a:chExt cx="0" cy="0"/>
        </a:xfrm>
      </p:grpSpPr>
      <p:sp>
        <p:nvSpPr>
          <p:cNvPr id="1389" name="Google Shape;1389;p30"/>
          <p:cNvSpPr txBox="1"/>
          <p:nvPr>
            <p:ph type="title"/>
          </p:nvPr>
        </p:nvSpPr>
        <p:spPr>
          <a:xfrm>
            <a:off x="225874" y="239709"/>
            <a:ext cx="8229600" cy="5334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70C0"/>
              </a:buClr>
              <a:buSzPts val="2100"/>
              <a:buFont typeface="Quattrocento Sans"/>
              <a:buNone/>
            </a:pPr>
            <a:r>
              <a:rPr b="1" lang="en" sz="1800">
                <a:solidFill>
                  <a:srgbClr val="0070C0"/>
                </a:solidFill>
                <a:latin typeface="Calibri"/>
                <a:ea typeface="Calibri"/>
                <a:cs typeface="Calibri"/>
                <a:sym typeface="Calibri"/>
              </a:rPr>
              <a:t>Test Case</a:t>
            </a:r>
            <a:endParaRPr b="1" sz="1800">
              <a:solidFill>
                <a:srgbClr val="0070C0"/>
              </a:solidFill>
              <a:latin typeface="Calibri"/>
              <a:ea typeface="Calibri"/>
              <a:cs typeface="Calibri"/>
              <a:sym typeface="Calibri"/>
            </a:endParaRPr>
          </a:p>
        </p:txBody>
      </p:sp>
      <p:sp>
        <p:nvSpPr>
          <p:cNvPr id="1390" name="Google Shape;1390;p30"/>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391" name="Google Shape;1391;p30"/>
          <p:cNvSpPr txBox="1"/>
          <p:nvPr/>
        </p:nvSpPr>
        <p:spPr>
          <a:xfrm>
            <a:off x="176650" y="574200"/>
            <a:ext cx="786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300"/>
              <a:buFont typeface="Arial"/>
              <a:buNone/>
            </a:pPr>
            <a:r>
              <a:rPr b="1" lang="en">
                <a:solidFill>
                  <a:srgbClr val="444444"/>
                </a:solidFill>
                <a:latin typeface="Calibri"/>
                <a:ea typeface="Calibri"/>
                <a:cs typeface="Calibri"/>
                <a:sym typeface="Calibri"/>
              </a:rPr>
              <a:t>1. </a:t>
            </a:r>
            <a:r>
              <a:rPr b="1" lang="en">
                <a:solidFill>
                  <a:srgbClr val="444444"/>
                </a:solidFill>
                <a:latin typeface="Calibri"/>
                <a:ea typeface="Calibri"/>
                <a:cs typeface="Calibri"/>
                <a:sym typeface="Calibri"/>
              </a:rPr>
              <a:t>Inbound delivery distributed to EWM, </a:t>
            </a:r>
            <a:r>
              <a:rPr b="1" lang="en">
                <a:solidFill>
                  <a:srgbClr val="444444"/>
                </a:solidFill>
                <a:highlight>
                  <a:srgbClr val="FFFFFF"/>
                </a:highlight>
                <a:latin typeface="Calibri"/>
                <a:ea typeface="Calibri"/>
                <a:cs typeface="Calibri"/>
                <a:sym typeface="Calibri"/>
              </a:rPr>
              <a:t>Do Packing &amp; GR in EWM</a:t>
            </a:r>
            <a:endParaRPr b="1" i="0" sz="1500" u="none" cap="none" strike="noStrike">
              <a:solidFill>
                <a:srgbClr val="000000"/>
              </a:solidFill>
            </a:endParaRPr>
          </a:p>
        </p:txBody>
      </p:sp>
      <p:pic>
        <p:nvPicPr>
          <p:cNvPr id="1392" name="Google Shape;1392;p30"/>
          <p:cNvPicPr preferRelativeResize="0"/>
          <p:nvPr/>
        </p:nvPicPr>
        <p:blipFill>
          <a:blip r:embed="rId3">
            <a:alphaModFix/>
          </a:blip>
          <a:stretch>
            <a:fillRect/>
          </a:stretch>
        </p:blipFill>
        <p:spPr>
          <a:xfrm>
            <a:off x="300075" y="1105650"/>
            <a:ext cx="7452100" cy="302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