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Corben"/>
      <p:regular r:id="rId41"/>
      <p:bold r:id="rId42"/>
    </p:embeddedFont>
    <p:embeddedFont>
      <p:font typeface="Quattrocento Sans"/>
      <p:regular r:id="rId43"/>
      <p:bold r:id="rId44"/>
      <p:italic r:id="rId45"/>
      <p:boldItalic r:id="rId46"/>
    </p:embeddedFont>
    <p:embeddedFont>
      <p:font typeface="Arial Black"/>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8" roundtripDataSignature="AMtx7mj8h3ylRbI48T2DftnLk7n6zL8R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Corben-bold.fntdata"/><Relationship Id="rId41" Type="http://schemas.openxmlformats.org/officeDocument/2006/relationships/font" Target="fonts/Corben-regular.fntdata"/><Relationship Id="rId22" Type="http://schemas.openxmlformats.org/officeDocument/2006/relationships/slide" Target="slides/slide16.xml"/><Relationship Id="rId44" Type="http://schemas.openxmlformats.org/officeDocument/2006/relationships/font" Target="fonts/QuattrocentoSans-bold.fntdata"/><Relationship Id="rId21" Type="http://schemas.openxmlformats.org/officeDocument/2006/relationships/slide" Target="slides/slide15.xml"/><Relationship Id="rId43" Type="http://schemas.openxmlformats.org/officeDocument/2006/relationships/font" Target="fonts/QuattrocentoSans-regular.fntdata"/><Relationship Id="rId24" Type="http://schemas.openxmlformats.org/officeDocument/2006/relationships/slide" Target="slides/slide18.xml"/><Relationship Id="rId46" Type="http://schemas.openxmlformats.org/officeDocument/2006/relationships/font" Target="fonts/QuattrocentoSans-boldItalic.fntdata"/><Relationship Id="rId23" Type="http://schemas.openxmlformats.org/officeDocument/2006/relationships/slide" Target="slides/slide17.xml"/><Relationship Id="rId45" Type="http://schemas.openxmlformats.org/officeDocument/2006/relationships/font" Target="fonts/QuattrocentoSans-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font" Target="fonts/ArialBlack-regular.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3" name="Google Shape;1343;p1: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5" name="Google Shape;1435;p9: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3" name="Google Shape;1443;p10: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1" name="Google Shape;1451;p11: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9" name="Google Shape;1459;p12: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7" name="Google Shape;1467;p13: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4" name="Google Shape;1474;p14: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1" name="Google Shape;1481;p15: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5" name="Shape 1485"/>
        <p:cNvGrpSpPr/>
        <p:nvPr/>
      </p:nvGrpSpPr>
      <p:grpSpPr>
        <a:xfrm>
          <a:off x="0" y="0"/>
          <a:ext cx="0" cy="0"/>
          <a:chOff x="0" y="0"/>
          <a:chExt cx="0" cy="0"/>
        </a:xfrm>
      </p:grpSpPr>
      <p:sp>
        <p:nvSpPr>
          <p:cNvPr id="1486" name="Google Shape;148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7" name="Google Shape;1487;p16: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1" name="Shape 1491"/>
        <p:cNvGrpSpPr/>
        <p:nvPr/>
      </p:nvGrpSpPr>
      <p:grpSpPr>
        <a:xfrm>
          <a:off x="0" y="0"/>
          <a:ext cx="0" cy="0"/>
          <a:chOff x="0" y="0"/>
          <a:chExt cx="0" cy="0"/>
        </a:xfrm>
      </p:grpSpPr>
      <p:sp>
        <p:nvSpPr>
          <p:cNvPr id="1492" name="Google Shape;149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3" name="Google Shape;149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7" name="Shape 1497"/>
        <p:cNvGrpSpPr/>
        <p:nvPr/>
      </p:nvGrpSpPr>
      <p:grpSpPr>
        <a:xfrm>
          <a:off x="0" y="0"/>
          <a:ext cx="0" cy="0"/>
          <a:chOff x="0" y="0"/>
          <a:chExt cx="0" cy="0"/>
        </a:xfrm>
      </p:grpSpPr>
      <p:sp>
        <p:nvSpPr>
          <p:cNvPr id="1498" name="Google Shape;149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9" name="Google Shape;149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p2: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0" name="Google Shape;135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
              <a:t>https://unsplash.com/photos/uXB-7la5vqA</a:t>
            </a:r>
            <a:endParaRPr/>
          </a:p>
        </p:txBody>
      </p:sp>
      <p:sp>
        <p:nvSpPr>
          <p:cNvPr id="1351" name="Google Shape;1351;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6" name="Google Shape;150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0" name="Shape 1510"/>
        <p:cNvGrpSpPr/>
        <p:nvPr/>
      </p:nvGrpSpPr>
      <p:grpSpPr>
        <a:xfrm>
          <a:off x="0" y="0"/>
          <a:ext cx="0" cy="0"/>
          <a:chOff x="0" y="0"/>
          <a:chExt cx="0" cy="0"/>
        </a:xfrm>
      </p:grpSpPr>
      <p:sp>
        <p:nvSpPr>
          <p:cNvPr id="1511" name="Google Shape;151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2" name="Google Shape;1512;p20: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0" name="Google Shape;1520;p21: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6" name="Shape 1526"/>
        <p:cNvGrpSpPr/>
        <p:nvPr/>
      </p:nvGrpSpPr>
      <p:grpSpPr>
        <a:xfrm>
          <a:off x="0" y="0"/>
          <a:ext cx="0" cy="0"/>
          <a:chOff x="0" y="0"/>
          <a:chExt cx="0" cy="0"/>
        </a:xfrm>
      </p:grpSpPr>
      <p:sp>
        <p:nvSpPr>
          <p:cNvPr id="1527" name="Google Shape;152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8" name="Google Shape;1528;p22: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2" name="Shape 1532"/>
        <p:cNvGrpSpPr/>
        <p:nvPr/>
      </p:nvGrpSpPr>
      <p:grpSpPr>
        <a:xfrm>
          <a:off x="0" y="0"/>
          <a:ext cx="0" cy="0"/>
          <a:chOff x="0" y="0"/>
          <a:chExt cx="0" cy="0"/>
        </a:xfrm>
      </p:grpSpPr>
      <p:sp>
        <p:nvSpPr>
          <p:cNvPr id="1533" name="Google Shape;153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4" name="Google Shape;1534;p23: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2" name="Google Shape;1542;p24: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7" name="Shape 1547"/>
        <p:cNvGrpSpPr/>
        <p:nvPr/>
      </p:nvGrpSpPr>
      <p:grpSpPr>
        <a:xfrm>
          <a:off x="0" y="0"/>
          <a:ext cx="0" cy="0"/>
          <a:chOff x="0" y="0"/>
          <a:chExt cx="0" cy="0"/>
        </a:xfrm>
      </p:grpSpPr>
      <p:sp>
        <p:nvSpPr>
          <p:cNvPr id="1548" name="Google Shape;154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9" name="Google Shape;1549;p25: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6" name="Google Shape;1556;p26: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2" name="Shape 1562"/>
        <p:cNvGrpSpPr/>
        <p:nvPr/>
      </p:nvGrpSpPr>
      <p:grpSpPr>
        <a:xfrm>
          <a:off x="0" y="0"/>
          <a:ext cx="0" cy="0"/>
          <a:chOff x="0" y="0"/>
          <a:chExt cx="0" cy="0"/>
        </a:xfrm>
      </p:grpSpPr>
      <p:sp>
        <p:nvSpPr>
          <p:cNvPr id="1563" name="Google Shape;1563;p27: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4" name="Google Shape;1564;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565" name="Google Shape;1565;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3" name="Shape 1573"/>
        <p:cNvGrpSpPr/>
        <p:nvPr/>
      </p:nvGrpSpPr>
      <p:grpSpPr>
        <a:xfrm>
          <a:off x="0" y="0"/>
          <a:ext cx="0" cy="0"/>
          <a:chOff x="0" y="0"/>
          <a:chExt cx="0" cy="0"/>
        </a:xfrm>
      </p:grpSpPr>
      <p:sp>
        <p:nvSpPr>
          <p:cNvPr id="1574" name="Google Shape;157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5" name="Google Shape;1575;p28: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p3: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0" name="Google Shape;136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361" name="Google Shape;136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9" name="Shape 1579"/>
        <p:cNvGrpSpPr/>
        <p:nvPr/>
      </p:nvGrpSpPr>
      <p:grpSpPr>
        <a:xfrm>
          <a:off x="0" y="0"/>
          <a:ext cx="0" cy="0"/>
          <a:chOff x="0" y="0"/>
          <a:chExt cx="0" cy="0"/>
        </a:xfrm>
      </p:grpSpPr>
      <p:sp>
        <p:nvSpPr>
          <p:cNvPr id="1580" name="Google Shape;158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1" name="Google Shape;1581;p29: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7" name="Google Shape;1587;p30: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8" name="Google Shape;1598;p31: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5" name="Shape 1605"/>
        <p:cNvGrpSpPr/>
        <p:nvPr/>
      </p:nvGrpSpPr>
      <p:grpSpPr>
        <a:xfrm>
          <a:off x="0" y="0"/>
          <a:ext cx="0" cy="0"/>
          <a:chOff x="0" y="0"/>
          <a:chExt cx="0" cy="0"/>
        </a:xfrm>
      </p:grpSpPr>
      <p:sp>
        <p:nvSpPr>
          <p:cNvPr id="1606" name="Google Shape;1606;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600"/>
              <a:buFont typeface="Calibri"/>
              <a:buNone/>
            </a:pPr>
            <a:r>
              <a:t/>
            </a:r>
            <a:endParaRPr/>
          </a:p>
        </p:txBody>
      </p:sp>
      <p:sp>
        <p:nvSpPr>
          <p:cNvPr id="1607" name="Google Shape;1607;p32:notes"/>
          <p:cNvSpPr/>
          <p:nvPr>
            <p:ph idx="2" type="sldImg"/>
          </p:nvPr>
        </p:nvSpPr>
        <p:spPr>
          <a:xfrm>
            <a:off x="685085" y="1143000"/>
            <a:ext cx="5487829"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9" name="Shape 1629"/>
        <p:cNvGrpSpPr/>
        <p:nvPr/>
      </p:nvGrpSpPr>
      <p:grpSpPr>
        <a:xfrm>
          <a:off x="0" y="0"/>
          <a:ext cx="0" cy="0"/>
          <a:chOff x="0" y="0"/>
          <a:chExt cx="0" cy="0"/>
        </a:xfrm>
      </p:grpSpPr>
      <p:sp>
        <p:nvSpPr>
          <p:cNvPr id="1630" name="Google Shape;163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1" name="Google Shape;1631;p33: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238025b48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7" name="Google Shape;1387;g238025b48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3" name="Google Shape;13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0" name="Shape 1400"/>
        <p:cNvGrpSpPr/>
        <p:nvPr/>
      </p:nvGrpSpPr>
      <p:grpSpPr>
        <a:xfrm>
          <a:off x="0" y="0"/>
          <a:ext cx="0" cy="0"/>
          <a:chOff x="0" y="0"/>
          <a:chExt cx="0" cy="0"/>
        </a:xfrm>
      </p:grpSpPr>
      <p:sp>
        <p:nvSpPr>
          <p:cNvPr id="1401" name="Google Shape;140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2" name="Google Shape;14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8" name="Google Shape;140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4" name="Google Shape;141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p8: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0" name="Google Shape;142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421" name="Google Shape;1421;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14" name="Shape 14"/>
        <p:cNvGrpSpPr/>
        <p:nvPr/>
      </p:nvGrpSpPr>
      <p:grpSpPr>
        <a:xfrm>
          <a:off x="0" y="0"/>
          <a:ext cx="0" cy="0"/>
          <a:chOff x="0" y="0"/>
          <a:chExt cx="0" cy="0"/>
        </a:xfrm>
      </p:grpSpPr>
      <p:sp>
        <p:nvSpPr>
          <p:cNvPr id="15" name="Google Shape;15;p35"/>
          <p:cNvSpPr txBox="1"/>
          <p:nvPr>
            <p:ph type="ctrTitle"/>
          </p:nvPr>
        </p:nvSpPr>
        <p:spPr>
          <a:xfrm>
            <a:off x="4085819" y="519522"/>
            <a:ext cx="4209528" cy="2058584"/>
          </a:xfrm>
          <a:prstGeom prst="rect">
            <a:avLst/>
          </a:prstGeom>
          <a:noFill/>
          <a:ln>
            <a:noFill/>
          </a:ln>
        </p:spPr>
        <p:txBody>
          <a:bodyPr anchorCtr="0" anchor="b" bIns="45700" lIns="0" spcFirstLastPara="1" rIns="0" wrap="square" tIns="45700">
            <a:noAutofit/>
          </a:bodyPr>
          <a:lstStyle>
            <a:lvl1pPr lvl="0" algn="l">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35"/>
          <p:cNvSpPr txBox="1"/>
          <p:nvPr>
            <p:ph idx="1" type="subTitle"/>
          </p:nvPr>
        </p:nvSpPr>
        <p:spPr>
          <a:xfrm>
            <a:off x="4068218" y="2578106"/>
            <a:ext cx="4229910" cy="573330"/>
          </a:xfrm>
          <a:prstGeom prst="rect">
            <a:avLst/>
          </a:prstGeom>
          <a:noFill/>
          <a:ln>
            <a:noFill/>
          </a:ln>
        </p:spPr>
        <p:txBody>
          <a:bodyPr anchorCtr="0" anchor="t" bIns="45700" lIns="0" spcFirstLastPara="1" rIns="0" wrap="square" tIns="45700">
            <a:normAutofit/>
          </a:bodyPr>
          <a:lstStyle>
            <a:lvl1pPr lvl="0" algn="l">
              <a:lnSpc>
                <a:spcPct val="100000"/>
              </a:lnSpc>
              <a:spcBef>
                <a:spcPts val="400"/>
              </a:spcBef>
              <a:spcAft>
                <a:spcPts val="0"/>
              </a:spcAft>
              <a:buClr>
                <a:schemeClr val="lt1"/>
              </a:buClr>
              <a:buSzPts val="2100"/>
              <a:buNone/>
              <a:defRPr sz="2100">
                <a:solidFill>
                  <a:schemeClr val="lt1"/>
                </a:solidFill>
                <a:latin typeface="Quattrocento Sans"/>
                <a:ea typeface="Quattrocento Sans"/>
                <a:cs typeface="Quattrocento Sans"/>
                <a:sym typeface="Quattrocento Sans"/>
              </a:defRPr>
            </a:lvl1pPr>
            <a:lvl2pPr lvl="1" algn="ctr">
              <a:lnSpc>
                <a:spcPct val="100000"/>
              </a:lnSpc>
              <a:spcBef>
                <a:spcPts val="500"/>
              </a:spcBef>
              <a:spcAft>
                <a:spcPts val="0"/>
              </a:spcAft>
              <a:buClr>
                <a:srgbClr val="888888"/>
              </a:buClr>
              <a:buSzPts val="2400"/>
              <a:buNone/>
              <a:defRPr>
                <a:solidFill>
                  <a:srgbClr val="888888"/>
                </a:solidFill>
              </a:defRPr>
            </a:lvl2pPr>
            <a:lvl3pPr lvl="2" algn="ctr">
              <a:lnSpc>
                <a:spcPct val="100000"/>
              </a:lnSpc>
              <a:spcBef>
                <a:spcPts val="400"/>
              </a:spcBef>
              <a:spcAft>
                <a:spcPts val="0"/>
              </a:spcAft>
              <a:buClr>
                <a:srgbClr val="888888"/>
              </a:buClr>
              <a:buSzPts val="1800"/>
              <a:buNone/>
              <a:defRPr>
                <a:solidFill>
                  <a:srgbClr val="888888"/>
                </a:solidFill>
              </a:defRPr>
            </a:lvl3pPr>
            <a:lvl4pPr lvl="3" algn="ctr">
              <a:lnSpc>
                <a:spcPct val="100000"/>
              </a:lnSpc>
              <a:spcBef>
                <a:spcPts val="300"/>
              </a:spcBef>
              <a:spcAft>
                <a:spcPts val="0"/>
              </a:spcAft>
              <a:buClr>
                <a:srgbClr val="888888"/>
              </a:buClr>
              <a:buSzPts val="1500"/>
              <a:buNone/>
              <a:defRPr>
                <a:solidFill>
                  <a:srgbClr val="888888"/>
                </a:solidFill>
              </a:defRPr>
            </a:lvl4pPr>
            <a:lvl5pPr lvl="4" algn="ctr">
              <a:lnSpc>
                <a:spcPct val="100000"/>
              </a:lnSpc>
              <a:spcBef>
                <a:spcPts val="300"/>
              </a:spcBef>
              <a:spcAft>
                <a:spcPts val="0"/>
              </a:spcAft>
              <a:buClr>
                <a:srgbClr val="888888"/>
              </a:buClr>
              <a:buSzPts val="15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7" name="Google Shape;17;p35"/>
          <p:cNvSpPr/>
          <p:nvPr/>
        </p:nvSpPr>
        <p:spPr>
          <a:xfrm>
            <a:off x="0" y="4731990"/>
            <a:ext cx="9144000" cy="411510"/>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id="18" name="Google Shape;18;p35"/>
          <p:cNvGrpSpPr/>
          <p:nvPr/>
        </p:nvGrpSpPr>
        <p:grpSpPr>
          <a:xfrm>
            <a:off x="88334" y="0"/>
            <a:ext cx="3088831" cy="5001210"/>
            <a:chOff x="117748" y="1"/>
            <a:chExt cx="3527025" cy="6668280"/>
          </a:xfrm>
        </p:grpSpPr>
        <p:sp>
          <p:nvSpPr>
            <p:cNvPr id="19" name="Google Shape;19;p35"/>
            <p:cNvSpPr/>
            <p:nvPr/>
          </p:nvSpPr>
          <p:spPr>
            <a:xfrm rot="5400000">
              <a:off x="2986479" y="4075771"/>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 name="Google Shape;20;p35"/>
            <p:cNvSpPr/>
            <p:nvPr/>
          </p:nvSpPr>
          <p:spPr>
            <a:xfrm rot="5400000">
              <a:off x="2986479" y="4532666"/>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 name="Google Shape;21;p35"/>
            <p:cNvSpPr/>
            <p:nvPr/>
          </p:nvSpPr>
          <p:spPr>
            <a:xfrm rot="5400000">
              <a:off x="2986479" y="4989560"/>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 name="Google Shape;22;p35"/>
            <p:cNvSpPr/>
            <p:nvPr/>
          </p:nvSpPr>
          <p:spPr>
            <a:xfrm rot="5400000">
              <a:off x="2986479" y="5446455"/>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 name="Google Shape;23;p35"/>
            <p:cNvSpPr/>
            <p:nvPr/>
          </p:nvSpPr>
          <p:spPr>
            <a:xfrm rot="5400000">
              <a:off x="2986479" y="5903350"/>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 name="Google Shape;24;p35"/>
            <p:cNvSpPr/>
            <p:nvPr/>
          </p:nvSpPr>
          <p:spPr>
            <a:xfrm rot="5400000">
              <a:off x="2986459" y="6360275"/>
              <a:ext cx="83240" cy="86647"/>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 name="Google Shape;25;p35"/>
            <p:cNvSpPr/>
            <p:nvPr/>
          </p:nvSpPr>
          <p:spPr>
            <a:xfrm rot="5400000">
              <a:off x="2795355" y="6583357"/>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 name="Google Shape;26;p35"/>
            <p:cNvSpPr/>
            <p:nvPr/>
          </p:nvSpPr>
          <p:spPr>
            <a:xfrm rot="5400000">
              <a:off x="2795355" y="6126462"/>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 name="Google Shape;27;p35"/>
            <p:cNvSpPr/>
            <p:nvPr/>
          </p:nvSpPr>
          <p:spPr>
            <a:xfrm rot="5400000">
              <a:off x="2795355" y="5669568"/>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 name="Google Shape;28;p35"/>
            <p:cNvSpPr/>
            <p:nvPr/>
          </p:nvSpPr>
          <p:spPr>
            <a:xfrm rot="5400000">
              <a:off x="2795355" y="5212673"/>
              <a:ext cx="83200" cy="86647"/>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 name="Google Shape;29;p35"/>
            <p:cNvSpPr/>
            <p:nvPr/>
          </p:nvSpPr>
          <p:spPr>
            <a:xfrm rot="5400000">
              <a:off x="2795355" y="4755779"/>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 name="Google Shape;30;p35"/>
            <p:cNvSpPr/>
            <p:nvPr/>
          </p:nvSpPr>
          <p:spPr>
            <a:xfrm rot="5400000">
              <a:off x="2795355" y="4298883"/>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 name="Google Shape;31;p35"/>
            <p:cNvSpPr/>
            <p:nvPr/>
          </p:nvSpPr>
          <p:spPr>
            <a:xfrm rot="5400000">
              <a:off x="2604232" y="4075771"/>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 name="Google Shape;32;p35"/>
            <p:cNvSpPr/>
            <p:nvPr/>
          </p:nvSpPr>
          <p:spPr>
            <a:xfrm rot="5400000">
              <a:off x="2604232" y="4532666"/>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 name="Google Shape;33;p35"/>
            <p:cNvSpPr/>
            <p:nvPr/>
          </p:nvSpPr>
          <p:spPr>
            <a:xfrm rot="5400000">
              <a:off x="2604232" y="4989560"/>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 name="Google Shape;34;p35"/>
            <p:cNvSpPr/>
            <p:nvPr/>
          </p:nvSpPr>
          <p:spPr>
            <a:xfrm rot="5400000">
              <a:off x="2604232" y="5446455"/>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 name="Google Shape;35;p35"/>
            <p:cNvSpPr/>
            <p:nvPr/>
          </p:nvSpPr>
          <p:spPr>
            <a:xfrm rot="5400000">
              <a:off x="2604232" y="5903350"/>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 name="Google Shape;36;p35"/>
            <p:cNvSpPr/>
            <p:nvPr/>
          </p:nvSpPr>
          <p:spPr>
            <a:xfrm rot="5400000">
              <a:off x="2604212" y="6360275"/>
              <a:ext cx="83240" cy="86647"/>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 name="Google Shape;37;p35"/>
            <p:cNvSpPr/>
            <p:nvPr/>
          </p:nvSpPr>
          <p:spPr>
            <a:xfrm rot="5400000">
              <a:off x="2413109" y="6583357"/>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 name="Google Shape;38;p35"/>
            <p:cNvSpPr/>
            <p:nvPr/>
          </p:nvSpPr>
          <p:spPr>
            <a:xfrm rot="5400000">
              <a:off x="2413109" y="6126462"/>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 name="Google Shape;39;p35"/>
            <p:cNvSpPr/>
            <p:nvPr/>
          </p:nvSpPr>
          <p:spPr>
            <a:xfrm rot="5400000">
              <a:off x="2413109" y="5669568"/>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 name="Google Shape;40;p35"/>
            <p:cNvSpPr/>
            <p:nvPr/>
          </p:nvSpPr>
          <p:spPr>
            <a:xfrm rot="5400000">
              <a:off x="2413109" y="5212673"/>
              <a:ext cx="83200" cy="86647"/>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 name="Google Shape;41;p35"/>
            <p:cNvSpPr/>
            <p:nvPr/>
          </p:nvSpPr>
          <p:spPr>
            <a:xfrm rot="5400000">
              <a:off x="2413109" y="4755779"/>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 name="Google Shape;42;p35"/>
            <p:cNvSpPr/>
            <p:nvPr/>
          </p:nvSpPr>
          <p:spPr>
            <a:xfrm rot="5400000">
              <a:off x="2413109" y="4298883"/>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 name="Google Shape;43;p35"/>
            <p:cNvSpPr/>
            <p:nvPr/>
          </p:nvSpPr>
          <p:spPr>
            <a:xfrm rot="5400000">
              <a:off x="2221985" y="4075771"/>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 name="Google Shape;44;p35"/>
            <p:cNvSpPr/>
            <p:nvPr/>
          </p:nvSpPr>
          <p:spPr>
            <a:xfrm rot="5400000">
              <a:off x="2221985" y="4532666"/>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 name="Google Shape;45;p35"/>
            <p:cNvSpPr/>
            <p:nvPr/>
          </p:nvSpPr>
          <p:spPr>
            <a:xfrm rot="5400000">
              <a:off x="2221985" y="4989560"/>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 name="Google Shape;46;p35"/>
            <p:cNvSpPr/>
            <p:nvPr/>
          </p:nvSpPr>
          <p:spPr>
            <a:xfrm rot="5400000">
              <a:off x="2221985" y="5446455"/>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 name="Google Shape;47;p35"/>
            <p:cNvSpPr/>
            <p:nvPr/>
          </p:nvSpPr>
          <p:spPr>
            <a:xfrm rot="5400000">
              <a:off x="2221985" y="5903350"/>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 name="Google Shape;48;p35"/>
            <p:cNvSpPr/>
            <p:nvPr/>
          </p:nvSpPr>
          <p:spPr>
            <a:xfrm rot="5400000">
              <a:off x="2221965" y="6360275"/>
              <a:ext cx="83240" cy="86647"/>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 name="Google Shape;49;p35"/>
            <p:cNvSpPr/>
            <p:nvPr/>
          </p:nvSpPr>
          <p:spPr>
            <a:xfrm rot="5400000">
              <a:off x="2030862" y="6583357"/>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 name="Google Shape;50;p35"/>
            <p:cNvSpPr/>
            <p:nvPr/>
          </p:nvSpPr>
          <p:spPr>
            <a:xfrm rot="5400000">
              <a:off x="2030862" y="6126462"/>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 name="Google Shape;51;p35"/>
            <p:cNvSpPr/>
            <p:nvPr/>
          </p:nvSpPr>
          <p:spPr>
            <a:xfrm rot="5400000">
              <a:off x="2030862" y="5669568"/>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 name="Google Shape;52;p35"/>
            <p:cNvSpPr/>
            <p:nvPr/>
          </p:nvSpPr>
          <p:spPr>
            <a:xfrm rot="5400000">
              <a:off x="2030862" y="5212673"/>
              <a:ext cx="83200" cy="86647"/>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 name="Google Shape;53;p35"/>
            <p:cNvSpPr/>
            <p:nvPr/>
          </p:nvSpPr>
          <p:spPr>
            <a:xfrm rot="5400000">
              <a:off x="2030862" y="4755779"/>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 name="Google Shape;54;p35"/>
            <p:cNvSpPr/>
            <p:nvPr/>
          </p:nvSpPr>
          <p:spPr>
            <a:xfrm rot="5400000">
              <a:off x="2030862" y="4298883"/>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 name="Google Shape;55;p35"/>
            <p:cNvSpPr/>
            <p:nvPr/>
          </p:nvSpPr>
          <p:spPr>
            <a:xfrm rot="5400000">
              <a:off x="1839738" y="4075771"/>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 name="Google Shape;56;p35"/>
            <p:cNvSpPr/>
            <p:nvPr/>
          </p:nvSpPr>
          <p:spPr>
            <a:xfrm rot="5400000">
              <a:off x="1839738" y="4532666"/>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 name="Google Shape;57;p35"/>
            <p:cNvSpPr/>
            <p:nvPr/>
          </p:nvSpPr>
          <p:spPr>
            <a:xfrm rot="5400000">
              <a:off x="1839738" y="4989560"/>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 name="Google Shape;58;p35"/>
            <p:cNvSpPr/>
            <p:nvPr/>
          </p:nvSpPr>
          <p:spPr>
            <a:xfrm rot="5400000">
              <a:off x="1839738" y="5446455"/>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 name="Google Shape;59;p35"/>
            <p:cNvSpPr/>
            <p:nvPr/>
          </p:nvSpPr>
          <p:spPr>
            <a:xfrm rot="5400000">
              <a:off x="1839738" y="5903350"/>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 name="Google Shape;60;p35"/>
            <p:cNvSpPr/>
            <p:nvPr/>
          </p:nvSpPr>
          <p:spPr>
            <a:xfrm rot="5400000">
              <a:off x="1839718" y="6360275"/>
              <a:ext cx="83240" cy="86647"/>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 name="Google Shape;61;p35"/>
            <p:cNvSpPr/>
            <p:nvPr/>
          </p:nvSpPr>
          <p:spPr>
            <a:xfrm rot="5400000">
              <a:off x="1648615" y="6583357"/>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 name="Google Shape;62;p35"/>
            <p:cNvSpPr/>
            <p:nvPr/>
          </p:nvSpPr>
          <p:spPr>
            <a:xfrm rot="5400000">
              <a:off x="1648615" y="6126462"/>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 name="Google Shape;63;p35"/>
            <p:cNvSpPr/>
            <p:nvPr/>
          </p:nvSpPr>
          <p:spPr>
            <a:xfrm rot="5400000">
              <a:off x="1648615" y="5669568"/>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 name="Google Shape;64;p35"/>
            <p:cNvSpPr/>
            <p:nvPr/>
          </p:nvSpPr>
          <p:spPr>
            <a:xfrm rot="5400000">
              <a:off x="1648615" y="5212673"/>
              <a:ext cx="83200" cy="86647"/>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5" name="Google Shape;65;p35"/>
            <p:cNvSpPr/>
            <p:nvPr/>
          </p:nvSpPr>
          <p:spPr>
            <a:xfrm rot="5400000">
              <a:off x="1648615" y="4755779"/>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6" name="Google Shape;66;p35"/>
            <p:cNvSpPr/>
            <p:nvPr/>
          </p:nvSpPr>
          <p:spPr>
            <a:xfrm rot="5400000">
              <a:off x="1648615" y="4298883"/>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7" name="Google Shape;67;p35"/>
            <p:cNvSpPr/>
            <p:nvPr/>
          </p:nvSpPr>
          <p:spPr>
            <a:xfrm rot="5400000">
              <a:off x="1457492" y="4075771"/>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 name="Google Shape;68;p35"/>
            <p:cNvSpPr/>
            <p:nvPr/>
          </p:nvSpPr>
          <p:spPr>
            <a:xfrm rot="5400000">
              <a:off x="1457492" y="4532666"/>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 name="Google Shape;69;p35"/>
            <p:cNvSpPr/>
            <p:nvPr/>
          </p:nvSpPr>
          <p:spPr>
            <a:xfrm rot="5400000">
              <a:off x="1457492" y="4989560"/>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 name="Google Shape;70;p35"/>
            <p:cNvSpPr/>
            <p:nvPr/>
          </p:nvSpPr>
          <p:spPr>
            <a:xfrm rot="5400000">
              <a:off x="1457492" y="5446455"/>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 name="Google Shape;71;p35"/>
            <p:cNvSpPr/>
            <p:nvPr/>
          </p:nvSpPr>
          <p:spPr>
            <a:xfrm rot="5400000">
              <a:off x="1457492" y="5903350"/>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 name="Google Shape;72;p35"/>
            <p:cNvSpPr/>
            <p:nvPr/>
          </p:nvSpPr>
          <p:spPr>
            <a:xfrm rot="5400000">
              <a:off x="1457472" y="6360275"/>
              <a:ext cx="83240" cy="86647"/>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 name="Google Shape;73;p35"/>
            <p:cNvSpPr/>
            <p:nvPr/>
          </p:nvSpPr>
          <p:spPr>
            <a:xfrm rot="5400000">
              <a:off x="1266329" y="6583331"/>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 name="Google Shape;74;p35"/>
            <p:cNvSpPr/>
            <p:nvPr/>
          </p:nvSpPr>
          <p:spPr>
            <a:xfrm rot="5400000">
              <a:off x="1266329" y="6126436"/>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 name="Google Shape;75;p35"/>
            <p:cNvSpPr/>
            <p:nvPr/>
          </p:nvSpPr>
          <p:spPr>
            <a:xfrm rot="5400000">
              <a:off x="1266329" y="5669542"/>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 name="Google Shape;76;p35"/>
            <p:cNvSpPr/>
            <p:nvPr/>
          </p:nvSpPr>
          <p:spPr>
            <a:xfrm rot="5400000">
              <a:off x="1266329" y="5212647"/>
              <a:ext cx="83200" cy="86699"/>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 name="Google Shape;77;p35"/>
            <p:cNvSpPr/>
            <p:nvPr/>
          </p:nvSpPr>
          <p:spPr>
            <a:xfrm rot="5400000">
              <a:off x="1266329" y="4755753"/>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 name="Google Shape;78;p35"/>
            <p:cNvSpPr/>
            <p:nvPr/>
          </p:nvSpPr>
          <p:spPr>
            <a:xfrm rot="5400000">
              <a:off x="1266329" y="4298857"/>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9" name="Google Shape;79;p35"/>
            <p:cNvSpPr/>
            <p:nvPr/>
          </p:nvSpPr>
          <p:spPr>
            <a:xfrm rot="5400000">
              <a:off x="1075169" y="4075771"/>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 name="Google Shape;80;p35"/>
            <p:cNvSpPr/>
            <p:nvPr/>
          </p:nvSpPr>
          <p:spPr>
            <a:xfrm rot="5400000">
              <a:off x="1075169" y="4532666"/>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 name="Google Shape;81;p35"/>
            <p:cNvSpPr/>
            <p:nvPr/>
          </p:nvSpPr>
          <p:spPr>
            <a:xfrm rot="5400000">
              <a:off x="1075169" y="4989560"/>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 name="Google Shape;82;p35"/>
            <p:cNvSpPr/>
            <p:nvPr/>
          </p:nvSpPr>
          <p:spPr>
            <a:xfrm rot="5400000">
              <a:off x="1075169" y="5446455"/>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 name="Google Shape;83;p35"/>
            <p:cNvSpPr/>
            <p:nvPr/>
          </p:nvSpPr>
          <p:spPr>
            <a:xfrm rot="5400000">
              <a:off x="1075169" y="5903350"/>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 name="Google Shape;84;p35"/>
            <p:cNvSpPr/>
            <p:nvPr/>
          </p:nvSpPr>
          <p:spPr>
            <a:xfrm rot="5400000">
              <a:off x="1075149" y="6360275"/>
              <a:ext cx="83240" cy="86647"/>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 name="Google Shape;85;p35"/>
            <p:cNvSpPr/>
            <p:nvPr/>
          </p:nvSpPr>
          <p:spPr>
            <a:xfrm rot="5400000">
              <a:off x="884046" y="6583357"/>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 name="Google Shape;86;p35"/>
            <p:cNvSpPr/>
            <p:nvPr/>
          </p:nvSpPr>
          <p:spPr>
            <a:xfrm rot="5400000">
              <a:off x="884046" y="6126462"/>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 name="Google Shape;87;p35"/>
            <p:cNvSpPr/>
            <p:nvPr/>
          </p:nvSpPr>
          <p:spPr>
            <a:xfrm rot="5400000">
              <a:off x="884046" y="5669568"/>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 name="Google Shape;88;p35"/>
            <p:cNvSpPr/>
            <p:nvPr/>
          </p:nvSpPr>
          <p:spPr>
            <a:xfrm rot="5400000">
              <a:off x="884046" y="5212673"/>
              <a:ext cx="83200" cy="86647"/>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 name="Google Shape;89;p35"/>
            <p:cNvSpPr/>
            <p:nvPr/>
          </p:nvSpPr>
          <p:spPr>
            <a:xfrm rot="5400000">
              <a:off x="884046" y="4755779"/>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 name="Google Shape;90;p35"/>
            <p:cNvSpPr/>
            <p:nvPr/>
          </p:nvSpPr>
          <p:spPr>
            <a:xfrm rot="5400000">
              <a:off x="884046" y="4298883"/>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 name="Google Shape;91;p35"/>
            <p:cNvSpPr/>
            <p:nvPr/>
          </p:nvSpPr>
          <p:spPr>
            <a:xfrm rot="5400000">
              <a:off x="692922" y="4075771"/>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 name="Google Shape;92;p35"/>
            <p:cNvSpPr/>
            <p:nvPr/>
          </p:nvSpPr>
          <p:spPr>
            <a:xfrm rot="5400000">
              <a:off x="692922" y="4532666"/>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 name="Google Shape;93;p35"/>
            <p:cNvSpPr/>
            <p:nvPr/>
          </p:nvSpPr>
          <p:spPr>
            <a:xfrm rot="5400000">
              <a:off x="692922" y="4989560"/>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 name="Google Shape;94;p35"/>
            <p:cNvSpPr/>
            <p:nvPr/>
          </p:nvSpPr>
          <p:spPr>
            <a:xfrm rot="5400000">
              <a:off x="692922" y="5446455"/>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 name="Google Shape;95;p35"/>
            <p:cNvSpPr/>
            <p:nvPr/>
          </p:nvSpPr>
          <p:spPr>
            <a:xfrm rot="5400000">
              <a:off x="692922" y="5903350"/>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 name="Google Shape;96;p35"/>
            <p:cNvSpPr/>
            <p:nvPr/>
          </p:nvSpPr>
          <p:spPr>
            <a:xfrm rot="5400000">
              <a:off x="692902" y="6360275"/>
              <a:ext cx="83240" cy="86647"/>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 name="Google Shape;97;p35"/>
            <p:cNvSpPr/>
            <p:nvPr/>
          </p:nvSpPr>
          <p:spPr>
            <a:xfrm rot="5400000">
              <a:off x="501799" y="6583357"/>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 name="Google Shape;98;p35"/>
            <p:cNvSpPr/>
            <p:nvPr/>
          </p:nvSpPr>
          <p:spPr>
            <a:xfrm rot="5400000">
              <a:off x="501799" y="6126462"/>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 name="Google Shape;99;p35"/>
            <p:cNvSpPr/>
            <p:nvPr/>
          </p:nvSpPr>
          <p:spPr>
            <a:xfrm rot="5400000">
              <a:off x="501799" y="5669568"/>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 name="Google Shape;100;p35"/>
            <p:cNvSpPr/>
            <p:nvPr/>
          </p:nvSpPr>
          <p:spPr>
            <a:xfrm rot="5400000">
              <a:off x="501799" y="5212673"/>
              <a:ext cx="83200" cy="86647"/>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 name="Google Shape;101;p35"/>
            <p:cNvSpPr/>
            <p:nvPr/>
          </p:nvSpPr>
          <p:spPr>
            <a:xfrm rot="5400000">
              <a:off x="501799" y="4755779"/>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 name="Google Shape;102;p35"/>
            <p:cNvSpPr/>
            <p:nvPr/>
          </p:nvSpPr>
          <p:spPr>
            <a:xfrm rot="5400000">
              <a:off x="501799" y="4298883"/>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 name="Google Shape;103;p35"/>
            <p:cNvSpPr/>
            <p:nvPr/>
          </p:nvSpPr>
          <p:spPr>
            <a:xfrm rot="5400000">
              <a:off x="310637" y="4075745"/>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 name="Google Shape;104;p35"/>
            <p:cNvSpPr/>
            <p:nvPr/>
          </p:nvSpPr>
          <p:spPr>
            <a:xfrm rot="5400000">
              <a:off x="310637" y="4532640"/>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 name="Google Shape;105;p35"/>
            <p:cNvSpPr/>
            <p:nvPr/>
          </p:nvSpPr>
          <p:spPr>
            <a:xfrm rot="5400000">
              <a:off x="310637" y="4989534"/>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 name="Google Shape;106;p35"/>
            <p:cNvSpPr/>
            <p:nvPr/>
          </p:nvSpPr>
          <p:spPr>
            <a:xfrm rot="5400000">
              <a:off x="310637" y="5446429"/>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 name="Google Shape;107;p35"/>
            <p:cNvSpPr/>
            <p:nvPr/>
          </p:nvSpPr>
          <p:spPr>
            <a:xfrm rot="5400000">
              <a:off x="310637" y="5903324"/>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 name="Google Shape;108;p35"/>
            <p:cNvSpPr/>
            <p:nvPr/>
          </p:nvSpPr>
          <p:spPr>
            <a:xfrm rot="5400000">
              <a:off x="310616" y="6360249"/>
              <a:ext cx="83242" cy="86699"/>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 name="Google Shape;109;p35"/>
            <p:cNvSpPr/>
            <p:nvPr/>
          </p:nvSpPr>
          <p:spPr>
            <a:xfrm rot="5400000">
              <a:off x="119471" y="6583357"/>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 name="Google Shape;110;p35"/>
            <p:cNvSpPr/>
            <p:nvPr/>
          </p:nvSpPr>
          <p:spPr>
            <a:xfrm rot="5400000">
              <a:off x="119471" y="6126462"/>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 name="Google Shape;111;p35"/>
            <p:cNvSpPr/>
            <p:nvPr/>
          </p:nvSpPr>
          <p:spPr>
            <a:xfrm rot="5400000">
              <a:off x="119471" y="5669568"/>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 name="Google Shape;112;p35"/>
            <p:cNvSpPr/>
            <p:nvPr/>
          </p:nvSpPr>
          <p:spPr>
            <a:xfrm rot="5400000">
              <a:off x="119471" y="5212673"/>
              <a:ext cx="83200" cy="86647"/>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 name="Google Shape;113;p35"/>
            <p:cNvSpPr/>
            <p:nvPr/>
          </p:nvSpPr>
          <p:spPr>
            <a:xfrm rot="5400000">
              <a:off x="119471" y="4755779"/>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 name="Google Shape;114;p35"/>
            <p:cNvSpPr/>
            <p:nvPr/>
          </p:nvSpPr>
          <p:spPr>
            <a:xfrm rot="5400000">
              <a:off x="119471" y="4298883"/>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 name="Google Shape;115;p35"/>
            <p:cNvSpPr/>
            <p:nvPr/>
          </p:nvSpPr>
          <p:spPr>
            <a:xfrm rot="5400000">
              <a:off x="3368726" y="4075771"/>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 name="Google Shape;116;p35"/>
            <p:cNvSpPr/>
            <p:nvPr/>
          </p:nvSpPr>
          <p:spPr>
            <a:xfrm rot="5400000">
              <a:off x="3368726" y="4532666"/>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 name="Google Shape;117;p35"/>
            <p:cNvSpPr/>
            <p:nvPr/>
          </p:nvSpPr>
          <p:spPr>
            <a:xfrm rot="5400000">
              <a:off x="3368726" y="4989560"/>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 name="Google Shape;118;p35"/>
            <p:cNvSpPr/>
            <p:nvPr/>
          </p:nvSpPr>
          <p:spPr>
            <a:xfrm rot="5400000">
              <a:off x="3368726" y="5446455"/>
              <a:ext cx="83200" cy="86647"/>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 name="Google Shape;119;p35"/>
            <p:cNvSpPr/>
            <p:nvPr/>
          </p:nvSpPr>
          <p:spPr>
            <a:xfrm rot="5400000">
              <a:off x="3368726" y="5903350"/>
              <a:ext cx="83200" cy="86647"/>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 name="Google Shape;120;p35"/>
            <p:cNvSpPr/>
            <p:nvPr/>
          </p:nvSpPr>
          <p:spPr>
            <a:xfrm rot="5400000">
              <a:off x="3368706" y="6360275"/>
              <a:ext cx="83240" cy="86647"/>
            </a:xfrm>
            <a:custGeom>
              <a:rect b="b" l="l" r="r" t="t"/>
              <a:pathLst>
                <a:path extrusionOk="0" h="160496" w="184308">
                  <a:moveTo>
                    <a:pt x="184309"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 name="Google Shape;121;p35"/>
            <p:cNvSpPr/>
            <p:nvPr/>
          </p:nvSpPr>
          <p:spPr>
            <a:xfrm rot="5400000">
              <a:off x="3177602" y="6583357"/>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 name="Google Shape;122;p35"/>
            <p:cNvSpPr/>
            <p:nvPr/>
          </p:nvSpPr>
          <p:spPr>
            <a:xfrm rot="5400000">
              <a:off x="3177602" y="6126462"/>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 name="Google Shape;123;p35"/>
            <p:cNvSpPr/>
            <p:nvPr/>
          </p:nvSpPr>
          <p:spPr>
            <a:xfrm rot="5400000">
              <a:off x="3177602" y="5669568"/>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 name="Google Shape;124;p35"/>
            <p:cNvSpPr/>
            <p:nvPr/>
          </p:nvSpPr>
          <p:spPr>
            <a:xfrm rot="5400000">
              <a:off x="3177602" y="5212673"/>
              <a:ext cx="83200" cy="86647"/>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 name="Google Shape;125;p35"/>
            <p:cNvSpPr/>
            <p:nvPr/>
          </p:nvSpPr>
          <p:spPr>
            <a:xfrm rot="5400000">
              <a:off x="3177602" y="4755779"/>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 name="Google Shape;126;p35"/>
            <p:cNvSpPr/>
            <p:nvPr/>
          </p:nvSpPr>
          <p:spPr>
            <a:xfrm rot="5400000">
              <a:off x="3177602" y="4298883"/>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 name="Google Shape;127;p35"/>
            <p:cNvSpPr/>
            <p:nvPr/>
          </p:nvSpPr>
          <p:spPr>
            <a:xfrm rot="5400000">
              <a:off x="2986479" y="-1723"/>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8" name="Google Shape;128;p35"/>
            <p:cNvSpPr/>
            <p:nvPr/>
          </p:nvSpPr>
          <p:spPr>
            <a:xfrm rot="5400000">
              <a:off x="2986479" y="455172"/>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9" name="Google Shape;129;p35"/>
            <p:cNvSpPr/>
            <p:nvPr/>
          </p:nvSpPr>
          <p:spPr>
            <a:xfrm rot="5400000">
              <a:off x="2986479" y="912066"/>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0" name="Google Shape;130;p35"/>
            <p:cNvSpPr/>
            <p:nvPr/>
          </p:nvSpPr>
          <p:spPr>
            <a:xfrm rot="5400000">
              <a:off x="2986479" y="1368961"/>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1" name="Google Shape;131;p35"/>
            <p:cNvSpPr/>
            <p:nvPr/>
          </p:nvSpPr>
          <p:spPr>
            <a:xfrm rot="5400000">
              <a:off x="2986479" y="1825856"/>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 name="Google Shape;132;p35"/>
            <p:cNvSpPr/>
            <p:nvPr/>
          </p:nvSpPr>
          <p:spPr>
            <a:xfrm rot="5400000">
              <a:off x="2986459" y="2282781"/>
              <a:ext cx="83240" cy="86647"/>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 name="Google Shape;133;p35"/>
            <p:cNvSpPr/>
            <p:nvPr/>
          </p:nvSpPr>
          <p:spPr>
            <a:xfrm rot="5400000">
              <a:off x="2986479" y="2739708"/>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4" name="Google Shape;134;p35"/>
            <p:cNvSpPr/>
            <p:nvPr/>
          </p:nvSpPr>
          <p:spPr>
            <a:xfrm rot="5400000">
              <a:off x="2986479" y="3196603"/>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5" name="Google Shape;135;p35"/>
            <p:cNvSpPr/>
            <p:nvPr/>
          </p:nvSpPr>
          <p:spPr>
            <a:xfrm rot="5400000">
              <a:off x="2986479" y="3653497"/>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6" name="Google Shape;136;p35"/>
            <p:cNvSpPr/>
            <p:nvPr/>
          </p:nvSpPr>
          <p:spPr>
            <a:xfrm rot="5400000">
              <a:off x="2795355" y="3876609"/>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7" name="Google Shape;137;p35"/>
            <p:cNvSpPr/>
            <p:nvPr/>
          </p:nvSpPr>
          <p:spPr>
            <a:xfrm rot="5400000">
              <a:off x="2795355" y="3419715"/>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8" name="Google Shape;138;p35"/>
            <p:cNvSpPr/>
            <p:nvPr/>
          </p:nvSpPr>
          <p:spPr>
            <a:xfrm rot="5400000">
              <a:off x="2795355" y="2962820"/>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9" name="Google Shape;139;p35"/>
            <p:cNvSpPr/>
            <p:nvPr/>
          </p:nvSpPr>
          <p:spPr>
            <a:xfrm rot="5400000">
              <a:off x="2795355" y="2505863"/>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0" name="Google Shape;140;p35"/>
            <p:cNvSpPr/>
            <p:nvPr/>
          </p:nvSpPr>
          <p:spPr>
            <a:xfrm rot="5400000">
              <a:off x="2795355" y="2048968"/>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1" name="Google Shape;141;p35"/>
            <p:cNvSpPr/>
            <p:nvPr/>
          </p:nvSpPr>
          <p:spPr>
            <a:xfrm rot="5400000">
              <a:off x="2795355" y="1592074"/>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2" name="Google Shape;142;p35"/>
            <p:cNvSpPr/>
            <p:nvPr/>
          </p:nvSpPr>
          <p:spPr>
            <a:xfrm rot="5400000">
              <a:off x="2795355" y="1135179"/>
              <a:ext cx="83200" cy="86647"/>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3" name="Google Shape;143;p35"/>
            <p:cNvSpPr/>
            <p:nvPr/>
          </p:nvSpPr>
          <p:spPr>
            <a:xfrm rot="5400000">
              <a:off x="2795355" y="678285"/>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4" name="Google Shape;144;p35"/>
            <p:cNvSpPr/>
            <p:nvPr/>
          </p:nvSpPr>
          <p:spPr>
            <a:xfrm rot="5400000">
              <a:off x="2795355" y="221389"/>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5" name="Google Shape;145;p35"/>
            <p:cNvSpPr/>
            <p:nvPr/>
          </p:nvSpPr>
          <p:spPr>
            <a:xfrm rot="5400000">
              <a:off x="2604232" y="-1723"/>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6" name="Google Shape;146;p35"/>
            <p:cNvSpPr/>
            <p:nvPr/>
          </p:nvSpPr>
          <p:spPr>
            <a:xfrm rot="5400000">
              <a:off x="2604232" y="455172"/>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7" name="Google Shape;147;p35"/>
            <p:cNvSpPr/>
            <p:nvPr/>
          </p:nvSpPr>
          <p:spPr>
            <a:xfrm rot="5400000">
              <a:off x="2604232" y="912066"/>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8" name="Google Shape;148;p35"/>
            <p:cNvSpPr/>
            <p:nvPr/>
          </p:nvSpPr>
          <p:spPr>
            <a:xfrm rot="5400000">
              <a:off x="2604232" y="1368961"/>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9" name="Google Shape;149;p35"/>
            <p:cNvSpPr/>
            <p:nvPr/>
          </p:nvSpPr>
          <p:spPr>
            <a:xfrm rot="5400000">
              <a:off x="2604232" y="1825856"/>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0" name="Google Shape;150;p35"/>
            <p:cNvSpPr/>
            <p:nvPr/>
          </p:nvSpPr>
          <p:spPr>
            <a:xfrm rot="5400000">
              <a:off x="2604212" y="2282781"/>
              <a:ext cx="83240" cy="86647"/>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1" name="Google Shape;151;p35"/>
            <p:cNvSpPr/>
            <p:nvPr/>
          </p:nvSpPr>
          <p:spPr>
            <a:xfrm rot="5400000">
              <a:off x="2604232" y="2739708"/>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2" name="Google Shape;152;p35"/>
            <p:cNvSpPr/>
            <p:nvPr/>
          </p:nvSpPr>
          <p:spPr>
            <a:xfrm rot="5400000">
              <a:off x="2604232" y="3196603"/>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3" name="Google Shape;153;p35"/>
            <p:cNvSpPr/>
            <p:nvPr/>
          </p:nvSpPr>
          <p:spPr>
            <a:xfrm rot="5400000">
              <a:off x="2604232" y="3653497"/>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4" name="Google Shape;154;p35"/>
            <p:cNvSpPr/>
            <p:nvPr/>
          </p:nvSpPr>
          <p:spPr>
            <a:xfrm rot="5400000">
              <a:off x="2413109" y="3876609"/>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5" name="Google Shape;155;p35"/>
            <p:cNvSpPr/>
            <p:nvPr/>
          </p:nvSpPr>
          <p:spPr>
            <a:xfrm rot="5400000">
              <a:off x="2413109" y="3419715"/>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6" name="Google Shape;156;p35"/>
            <p:cNvSpPr/>
            <p:nvPr/>
          </p:nvSpPr>
          <p:spPr>
            <a:xfrm rot="5400000">
              <a:off x="2413109" y="2962820"/>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7" name="Google Shape;157;p35"/>
            <p:cNvSpPr/>
            <p:nvPr/>
          </p:nvSpPr>
          <p:spPr>
            <a:xfrm rot="5400000">
              <a:off x="2413109" y="2505863"/>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8" name="Google Shape;158;p35"/>
            <p:cNvSpPr/>
            <p:nvPr/>
          </p:nvSpPr>
          <p:spPr>
            <a:xfrm rot="5400000">
              <a:off x="2413109" y="2048968"/>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9" name="Google Shape;159;p35"/>
            <p:cNvSpPr/>
            <p:nvPr/>
          </p:nvSpPr>
          <p:spPr>
            <a:xfrm rot="5400000">
              <a:off x="2413109" y="1592074"/>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0" name="Google Shape;160;p35"/>
            <p:cNvSpPr/>
            <p:nvPr/>
          </p:nvSpPr>
          <p:spPr>
            <a:xfrm rot="5400000">
              <a:off x="2413109" y="1135179"/>
              <a:ext cx="83200" cy="86647"/>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1" name="Google Shape;161;p35"/>
            <p:cNvSpPr/>
            <p:nvPr/>
          </p:nvSpPr>
          <p:spPr>
            <a:xfrm rot="5400000">
              <a:off x="2413109" y="678285"/>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2" name="Google Shape;162;p35"/>
            <p:cNvSpPr/>
            <p:nvPr/>
          </p:nvSpPr>
          <p:spPr>
            <a:xfrm rot="5400000">
              <a:off x="2413109" y="221389"/>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3" name="Google Shape;163;p35"/>
            <p:cNvSpPr/>
            <p:nvPr/>
          </p:nvSpPr>
          <p:spPr>
            <a:xfrm rot="5400000">
              <a:off x="2221985" y="-1723"/>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4" name="Google Shape;164;p35"/>
            <p:cNvSpPr/>
            <p:nvPr/>
          </p:nvSpPr>
          <p:spPr>
            <a:xfrm rot="5400000">
              <a:off x="2221985" y="455172"/>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5" name="Google Shape;165;p35"/>
            <p:cNvSpPr/>
            <p:nvPr/>
          </p:nvSpPr>
          <p:spPr>
            <a:xfrm rot="5400000">
              <a:off x="2221985" y="912066"/>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6" name="Google Shape;166;p35"/>
            <p:cNvSpPr/>
            <p:nvPr/>
          </p:nvSpPr>
          <p:spPr>
            <a:xfrm rot="5400000">
              <a:off x="2221985" y="1368961"/>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7" name="Google Shape;167;p35"/>
            <p:cNvSpPr/>
            <p:nvPr/>
          </p:nvSpPr>
          <p:spPr>
            <a:xfrm rot="5400000">
              <a:off x="2221985" y="1825856"/>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8" name="Google Shape;168;p35"/>
            <p:cNvSpPr/>
            <p:nvPr/>
          </p:nvSpPr>
          <p:spPr>
            <a:xfrm rot="5400000">
              <a:off x="2221965" y="2282781"/>
              <a:ext cx="83240" cy="86647"/>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9" name="Google Shape;169;p35"/>
            <p:cNvSpPr/>
            <p:nvPr/>
          </p:nvSpPr>
          <p:spPr>
            <a:xfrm rot="5400000">
              <a:off x="2221985" y="2739708"/>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0" name="Google Shape;170;p35"/>
            <p:cNvSpPr/>
            <p:nvPr/>
          </p:nvSpPr>
          <p:spPr>
            <a:xfrm rot="5400000">
              <a:off x="2221985" y="3196603"/>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1" name="Google Shape;171;p35"/>
            <p:cNvSpPr/>
            <p:nvPr/>
          </p:nvSpPr>
          <p:spPr>
            <a:xfrm rot="5400000">
              <a:off x="2221985" y="3653497"/>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2" name="Google Shape;172;p35"/>
            <p:cNvSpPr/>
            <p:nvPr/>
          </p:nvSpPr>
          <p:spPr>
            <a:xfrm rot="5400000">
              <a:off x="2030862" y="3876609"/>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3" name="Google Shape;173;p35"/>
            <p:cNvSpPr/>
            <p:nvPr/>
          </p:nvSpPr>
          <p:spPr>
            <a:xfrm rot="5400000">
              <a:off x="2030862" y="3419715"/>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4" name="Google Shape;174;p35"/>
            <p:cNvSpPr/>
            <p:nvPr/>
          </p:nvSpPr>
          <p:spPr>
            <a:xfrm rot="5400000">
              <a:off x="2030862" y="2962820"/>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5" name="Google Shape;175;p35"/>
            <p:cNvSpPr/>
            <p:nvPr/>
          </p:nvSpPr>
          <p:spPr>
            <a:xfrm rot="5400000">
              <a:off x="2030862" y="2505863"/>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6" name="Google Shape;176;p35"/>
            <p:cNvSpPr/>
            <p:nvPr/>
          </p:nvSpPr>
          <p:spPr>
            <a:xfrm rot="5400000">
              <a:off x="2030862" y="2048968"/>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7" name="Google Shape;177;p35"/>
            <p:cNvSpPr/>
            <p:nvPr/>
          </p:nvSpPr>
          <p:spPr>
            <a:xfrm rot="5400000">
              <a:off x="2030862" y="1592074"/>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8" name="Google Shape;178;p35"/>
            <p:cNvSpPr/>
            <p:nvPr/>
          </p:nvSpPr>
          <p:spPr>
            <a:xfrm rot="5400000">
              <a:off x="2030862" y="1135179"/>
              <a:ext cx="83200" cy="86647"/>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9" name="Google Shape;179;p35"/>
            <p:cNvSpPr/>
            <p:nvPr/>
          </p:nvSpPr>
          <p:spPr>
            <a:xfrm rot="5400000">
              <a:off x="2030862" y="678285"/>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0" name="Google Shape;180;p35"/>
            <p:cNvSpPr/>
            <p:nvPr/>
          </p:nvSpPr>
          <p:spPr>
            <a:xfrm rot="5400000">
              <a:off x="2030862" y="221389"/>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1" name="Google Shape;181;p35"/>
            <p:cNvSpPr/>
            <p:nvPr/>
          </p:nvSpPr>
          <p:spPr>
            <a:xfrm rot="5400000">
              <a:off x="1839738" y="-1723"/>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2" name="Google Shape;182;p35"/>
            <p:cNvSpPr/>
            <p:nvPr/>
          </p:nvSpPr>
          <p:spPr>
            <a:xfrm rot="5400000">
              <a:off x="1839738" y="455172"/>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3" name="Google Shape;183;p35"/>
            <p:cNvSpPr/>
            <p:nvPr/>
          </p:nvSpPr>
          <p:spPr>
            <a:xfrm rot="5400000">
              <a:off x="1839738" y="912066"/>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4" name="Google Shape;184;p35"/>
            <p:cNvSpPr/>
            <p:nvPr/>
          </p:nvSpPr>
          <p:spPr>
            <a:xfrm rot="5400000">
              <a:off x="1839738" y="1368961"/>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5" name="Google Shape;185;p35"/>
            <p:cNvSpPr/>
            <p:nvPr/>
          </p:nvSpPr>
          <p:spPr>
            <a:xfrm rot="5400000">
              <a:off x="1839738" y="1825856"/>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6" name="Google Shape;186;p35"/>
            <p:cNvSpPr/>
            <p:nvPr/>
          </p:nvSpPr>
          <p:spPr>
            <a:xfrm rot="5400000">
              <a:off x="1839718" y="2282781"/>
              <a:ext cx="83240" cy="86647"/>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7" name="Google Shape;187;p35"/>
            <p:cNvSpPr/>
            <p:nvPr/>
          </p:nvSpPr>
          <p:spPr>
            <a:xfrm rot="5400000">
              <a:off x="1839738" y="2739708"/>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8" name="Google Shape;188;p35"/>
            <p:cNvSpPr/>
            <p:nvPr/>
          </p:nvSpPr>
          <p:spPr>
            <a:xfrm rot="5400000">
              <a:off x="1839738" y="3196603"/>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9" name="Google Shape;189;p35"/>
            <p:cNvSpPr/>
            <p:nvPr/>
          </p:nvSpPr>
          <p:spPr>
            <a:xfrm rot="5400000">
              <a:off x="1839738" y="3653497"/>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0" name="Google Shape;190;p35"/>
            <p:cNvSpPr/>
            <p:nvPr/>
          </p:nvSpPr>
          <p:spPr>
            <a:xfrm rot="5400000">
              <a:off x="1648615" y="3876609"/>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1" name="Google Shape;191;p35"/>
            <p:cNvSpPr/>
            <p:nvPr/>
          </p:nvSpPr>
          <p:spPr>
            <a:xfrm rot="5400000">
              <a:off x="1648615" y="3419715"/>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2" name="Google Shape;192;p35"/>
            <p:cNvSpPr/>
            <p:nvPr/>
          </p:nvSpPr>
          <p:spPr>
            <a:xfrm rot="5400000">
              <a:off x="1648615" y="2962820"/>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3" name="Google Shape;193;p35"/>
            <p:cNvSpPr/>
            <p:nvPr/>
          </p:nvSpPr>
          <p:spPr>
            <a:xfrm rot="5400000">
              <a:off x="1648615" y="2505863"/>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4" name="Google Shape;194;p35"/>
            <p:cNvSpPr/>
            <p:nvPr/>
          </p:nvSpPr>
          <p:spPr>
            <a:xfrm rot="5400000">
              <a:off x="1648615" y="2048968"/>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5" name="Google Shape;195;p35"/>
            <p:cNvSpPr/>
            <p:nvPr/>
          </p:nvSpPr>
          <p:spPr>
            <a:xfrm rot="5400000">
              <a:off x="1648615" y="1592074"/>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6" name="Google Shape;196;p35"/>
            <p:cNvSpPr/>
            <p:nvPr/>
          </p:nvSpPr>
          <p:spPr>
            <a:xfrm rot="5400000">
              <a:off x="1648615" y="1135179"/>
              <a:ext cx="83200" cy="86647"/>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7" name="Google Shape;197;p35"/>
            <p:cNvSpPr/>
            <p:nvPr/>
          </p:nvSpPr>
          <p:spPr>
            <a:xfrm rot="5400000">
              <a:off x="1648615" y="678285"/>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8" name="Google Shape;198;p35"/>
            <p:cNvSpPr/>
            <p:nvPr/>
          </p:nvSpPr>
          <p:spPr>
            <a:xfrm rot="5400000">
              <a:off x="1648615" y="221389"/>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9" name="Google Shape;199;p35"/>
            <p:cNvSpPr/>
            <p:nvPr/>
          </p:nvSpPr>
          <p:spPr>
            <a:xfrm rot="5400000">
              <a:off x="1457492" y="-1723"/>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0" name="Google Shape;200;p35"/>
            <p:cNvSpPr/>
            <p:nvPr/>
          </p:nvSpPr>
          <p:spPr>
            <a:xfrm rot="5400000">
              <a:off x="1457492" y="455172"/>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1" name="Google Shape;201;p35"/>
            <p:cNvSpPr/>
            <p:nvPr/>
          </p:nvSpPr>
          <p:spPr>
            <a:xfrm rot="5400000">
              <a:off x="1457492" y="912066"/>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2" name="Google Shape;202;p35"/>
            <p:cNvSpPr/>
            <p:nvPr/>
          </p:nvSpPr>
          <p:spPr>
            <a:xfrm rot="5400000">
              <a:off x="1457492" y="1368961"/>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3" name="Google Shape;203;p35"/>
            <p:cNvSpPr/>
            <p:nvPr/>
          </p:nvSpPr>
          <p:spPr>
            <a:xfrm rot="5400000">
              <a:off x="1457492" y="1825856"/>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4" name="Google Shape;204;p35"/>
            <p:cNvSpPr/>
            <p:nvPr/>
          </p:nvSpPr>
          <p:spPr>
            <a:xfrm rot="5400000">
              <a:off x="1457472" y="2282781"/>
              <a:ext cx="83240" cy="86647"/>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5" name="Google Shape;205;p35"/>
            <p:cNvSpPr/>
            <p:nvPr/>
          </p:nvSpPr>
          <p:spPr>
            <a:xfrm rot="5400000">
              <a:off x="1457492" y="2739708"/>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6" name="Google Shape;206;p35"/>
            <p:cNvSpPr/>
            <p:nvPr/>
          </p:nvSpPr>
          <p:spPr>
            <a:xfrm rot="5400000">
              <a:off x="1457492" y="3196603"/>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7" name="Google Shape;207;p35"/>
            <p:cNvSpPr/>
            <p:nvPr/>
          </p:nvSpPr>
          <p:spPr>
            <a:xfrm rot="5400000">
              <a:off x="1457492" y="3653497"/>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8" name="Google Shape;208;p35"/>
            <p:cNvSpPr/>
            <p:nvPr/>
          </p:nvSpPr>
          <p:spPr>
            <a:xfrm rot="5400000">
              <a:off x="1266329" y="3876583"/>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9" name="Google Shape;209;p35"/>
            <p:cNvSpPr/>
            <p:nvPr/>
          </p:nvSpPr>
          <p:spPr>
            <a:xfrm rot="5400000">
              <a:off x="1266329" y="3419689"/>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0" name="Google Shape;210;p35"/>
            <p:cNvSpPr/>
            <p:nvPr/>
          </p:nvSpPr>
          <p:spPr>
            <a:xfrm rot="5400000">
              <a:off x="1266329" y="2962794"/>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1" name="Google Shape;211;p35"/>
            <p:cNvSpPr/>
            <p:nvPr/>
          </p:nvSpPr>
          <p:spPr>
            <a:xfrm rot="5400000">
              <a:off x="1266329" y="2505837"/>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2" name="Google Shape;212;p35"/>
            <p:cNvSpPr/>
            <p:nvPr/>
          </p:nvSpPr>
          <p:spPr>
            <a:xfrm rot="5400000">
              <a:off x="1266329" y="2048942"/>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3" name="Google Shape;213;p35"/>
            <p:cNvSpPr/>
            <p:nvPr/>
          </p:nvSpPr>
          <p:spPr>
            <a:xfrm rot="5400000">
              <a:off x="1266329" y="1592048"/>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4" name="Google Shape;214;p35"/>
            <p:cNvSpPr/>
            <p:nvPr/>
          </p:nvSpPr>
          <p:spPr>
            <a:xfrm rot="5400000">
              <a:off x="1266329" y="1135153"/>
              <a:ext cx="83200" cy="86699"/>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5" name="Google Shape;215;p35"/>
            <p:cNvSpPr/>
            <p:nvPr/>
          </p:nvSpPr>
          <p:spPr>
            <a:xfrm rot="5400000">
              <a:off x="1266329" y="678259"/>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6" name="Google Shape;216;p35"/>
            <p:cNvSpPr/>
            <p:nvPr/>
          </p:nvSpPr>
          <p:spPr>
            <a:xfrm rot="5400000">
              <a:off x="1266329" y="221363"/>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7" name="Google Shape;217;p35"/>
            <p:cNvSpPr/>
            <p:nvPr/>
          </p:nvSpPr>
          <p:spPr>
            <a:xfrm rot="5400000">
              <a:off x="1075169" y="-1723"/>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8" name="Google Shape;218;p35"/>
            <p:cNvSpPr/>
            <p:nvPr/>
          </p:nvSpPr>
          <p:spPr>
            <a:xfrm rot="5400000">
              <a:off x="1075169" y="455172"/>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9" name="Google Shape;219;p35"/>
            <p:cNvSpPr/>
            <p:nvPr/>
          </p:nvSpPr>
          <p:spPr>
            <a:xfrm rot="5400000">
              <a:off x="1075169" y="912066"/>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0" name="Google Shape;220;p35"/>
            <p:cNvSpPr/>
            <p:nvPr/>
          </p:nvSpPr>
          <p:spPr>
            <a:xfrm rot="5400000">
              <a:off x="1075169" y="1368961"/>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1" name="Google Shape;221;p35"/>
            <p:cNvSpPr/>
            <p:nvPr/>
          </p:nvSpPr>
          <p:spPr>
            <a:xfrm rot="5400000">
              <a:off x="1075169" y="1825856"/>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2" name="Google Shape;222;p35"/>
            <p:cNvSpPr/>
            <p:nvPr/>
          </p:nvSpPr>
          <p:spPr>
            <a:xfrm rot="5400000">
              <a:off x="1075149" y="2282781"/>
              <a:ext cx="83240" cy="86647"/>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3" name="Google Shape;223;p35"/>
            <p:cNvSpPr/>
            <p:nvPr/>
          </p:nvSpPr>
          <p:spPr>
            <a:xfrm rot="5400000">
              <a:off x="1075169" y="2739708"/>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4" name="Google Shape;224;p35"/>
            <p:cNvSpPr/>
            <p:nvPr/>
          </p:nvSpPr>
          <p:spPr>
            <a:xfrm rot="5400000">
              <a:off x="1075169" y="3196603"/>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5" name="Google Shape;225;p35"/>
            <p:cNvSpPr/>
            <p:nvPr/>
          </p:nvSpPr>
          <p:spPr>
            <a:xfrm rot="5400000">
              <a:off x="1075169" y="3653497"/>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6" name="Google Shape;226;p35"/>
            <p:cNvSpPr/>
            <p:nvPr/>
          </p:nvSpPr>
          <p:spPr>
            <a:xfrm rot="5400000">
              <a:off x="884046" y="3876609"/>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7" name="Google Shape;227;p35"/>
            <p:cNvSpPr/>
            <p:nvPr/>
          </p:nvSpPr>
          <p:spPr>
            <a:xfrm rot="5400000">
              <a:off x="884046" y="3419715"/>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8" name="Google Shape;228;p35"/>
            <p:cNvSpPr/>
            <p:nvPr/>
          </p:nvSpPr>
          <p:spPr>
            <a:xfrm rot="5400000">
              <a:off x="884046" y="2962820"/>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9" name="Google Shape;229;p35"/>
            <p:cNvSpPr/>
            <p:nvPr/>
          </p:nvSpPr>
          <p:spPr>
            <a:xfrm rot="5400000">
              <a:off x="884046" y="2505863"/>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0" name="Google Shape;230;p35"/>
            <p:cNvSpPr/>
            <p:nvPr/>
          </p:nvSpPr>
          <p:spPr>
            <a:xfrm rot="5400000">
              <a:off x="884046" y="2048968"/>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1" name="Google Shape;231;p35"/>
            <p:cNvSpPr/>
            <p:nvPr/>
          </p:nvSpPr>
          <p:spPr>
            <a:xfrm rot="5400000">
              <a:off x="884046" y="1592074"/>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2" name="Google Shape;232;p35"/>
            <p:cNvSpPr/>
            <p:nvPr/>
          </p:nvSpPr>
          <p:spPr>
            <a:xfrm rot="5400000">
              <a:off x="884046" y="1135179"/>
              <a:ext cx="83200" cy="86647"/>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3" name="Google Shape;233;p35"/>
            <p:cNvSpPr/>
            <p:nvPr/>
          </p:nvSpPr>
          <p:spPr>
            <a:xfrm rot="5400000">
              <a:off x="884046" y="678285"/>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4" name="Google Shape;234;p35"/>
            <p:cNvSpPr/>
            <p:nvPr/>
          </p:nvSpPr>
          <p:spPr>
            <a:xfrm rot="5400000">
              <a:off x="884046" y="221389"/>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5" name="Google Shape;235;p35"/>
            <p:cNvSpPr/>
            <p:nvPr/>
          </p:nvSpPr>
          <p:spPr>
            <a:xfrm rot="5400000">
              <a:off x="692922" y="-1723"/>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6" name="Google Shape;236;p35"/>
            <p:cNvSpPr/>
            <p:nvPr/>
          </p:nvSpPr>
          <p:spPr>
            <a:xfrm rot="5400000">
              <a:off x="692922" y="455172"/>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7" name="Google Shape;237;p35"/>
            <p:cNvSpPr/>
            <p:nvPr/>
          </p:nvSpPr>
          <p:spPr>
            <a:xfrm rot="5400000">
              <a:off x="692922" y="912066"/>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8" name="Google Shape;238;p35"/>
            <p:cNvSpPr/>
            <p:nvPr/>
          </p:nvSpPr>
          <p:spPr>
            <a:xfrm rot="5400000">
              <a:off x="692922" y="1368961"/>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9" name="Google Shape;239;p35"/>
            <p:cNvSpPr/>
            <p:nvPr/>
          </p:nvSpPr>
          <p:spPr>
            <a:xfrm rot="5400000">
              <a:off x="692922" y="1825856"/>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0" name="Google Shape;240;p35"/>
            <p:cNvSpPr/>
            <p:nvPr/>
          </p:nvSpPr>
          <p:spPr>
            <a:xfrm rot="5400000">
              <a:off x="692902" y="2282781"/>
              <a:ext cx="83240" cy="86647"/>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1" name="Google Shape;241;p35"/>
            <p:cNvSpPr/>
            <p:nvPr/>
          </p:nvSpPr>
          <p:spPr>
            <a:xfrm rot="5400000">
              <a:off x="692922" y="2739708"/>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2" name="Google Shape;242;p35"/>
            <p:cNvSpPr/>
            <p:nvPr/>
          </p:nvSpPr>
          <p:spPr>
            <a:xfrm rot="5400000">
              <a:off x="692922" y="3196603"/>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3" name="Google Shape;243;p35"/>
            <p:cNvSpPr/>
            <p:nvPr/>
          </p:nvSpPr>
          <p:spPr>
            <a:xfrm rot="5400000">
              <a:off x="692922" y="3653497"/>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4" name="Google Shape;244;p35"/>
            <p:cNvSpPr/>
            <p:nvPr/>
          </p:nvSpPr>
          <p:spPr>
            <a:xfrm rot="5400000">
              <a:off x="501799" y="3876609"/>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5" name="Google Shape;245;p35"/>
            <p:cNvSpPr/>
            <p:nvPr/>
          </p:nvSpPr>
          <p:spPr>
            <a:xfrm rot="5400000">
              <a:off x="501799" y="3419715"/>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6" name="Google Shape;246;p35"/>
            <p:cNvSpPr/>
            <p:nvPr/>
          </p:nvSpPr>
          <p:spPr>
            <a:xfrm rot="5400000">
              <a:off x="501799" y="2962820"/>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7" name="Google Shape;247;p35"/>
            <p:cNvSpPr/>
            <p:nvPr/>
          </p:nvSpPr>
          <p:spPr>
            <a:xfrm rot="5400000">
              <a:off x="501799" y="2505863"/>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8" name="Google Shape;248;p35"/>
            <p:cNvSpPr/>
            <p:nvPr/>
          </p:nvSpPr>
          <p:spPr>
            <a:xfrm rot="5400000">
              <a:off x="501799" y="2048968"/>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9" name="Google Shape;249;p35"/>
            <p:cNvSpPr/>
            <p:nvPr/>
          </p:nvSpPr>
          <p:spPr>
            <a:xfrm rot="5400000">
              <a:off x="501799" y="1592074"/>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0" name="Google Shape;250;p35"/>
            <p:cNvSpPr/>
            <p:nvPr/>
          </p:nvSpPr>
          <p:spPr>
            <a:xfrm rot="5400000">
              <a:off x="501799" y="1135179"/>
              <a:ext cx="83200" cy="86647"/>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1" name="Google Shape;251;p35"/>
            <p:cNvSpPr/>
            <p:nvPr/>
          </p:nvSpPr>
          <p:spPr>
            <a:xfrm rot="5400000">
              <a:off x="501799" y="678285"/>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2" name="Google Shape;252;p35"/>
            <p:cNvSpPr/>
            <p:nvPr/>
          </p:nvSpPr>
          <p:spPr>
            <a:xfrm rot="5400000">
              <a:off x="501799" y="221389"/>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3" name="Google Shape;253;p35"/>
            <p:cNvSpPr/>
            <p:nvPr/>
          </p:nvSpPr>
          <p:spPr>
            <a:xfrm rot="5400000">
              <a:off x="310637" y="-1749"/>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4" name="Google Shape;254;p35"/>
            <p:cNvSpPr/>
            <p:nvPr/>
          </p:nvSpPr>
          <p:spPr>
            <a:xfrm rot="5400000">
              <a:off x="310637" y="455146"/>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5" name="Google Shape;255;p35"/>
            <p:cNvSpPr/>
            <p:nvPr/>
          </p:nvSpPr>
          <p:spPr>
            <a:xfrm rot="5400000">
              <a:off x="310637" y="912040"/>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6" name="Google Shape;256;p35"/>
            <p:cNvSpPr/>
            <p:nvPr/>
          </p:nvSpPr>
          <p:spPr>
            <a:xfrm rot="5400000">
              <a:off x="310637" y="1368935"/>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7" name="Google Shape;257;p35"/>
            <p:cNvSpPr/>
            <p:nvPr/>
          </p:nvSpPr>
          <p:spPr>
            <a:xfrm rot="5400000">
              <a:off x="310637" y="1825830"/>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8" name="Google Shape;258;p35"/>
            <p:cNvSpPr/>
            <p:nvPr/>
          </p:nvSpPr>
          <p:spPr>
            <a:xfrm rot="5400000">
              <a:off x="310616" y="2282755"/>
              <a:ext cx="83242" cy="86699"/>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9" name="Google Shape;259;p35"/>
            <p:cNvSpPr/>
            <p:nvPr/>
          </p:nvSpPr>
          <p:spPr>
            <a:xfrm rot="5400000">
              <a:off x="310637" y="2739682"/>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0" name="Google Shape;260;p35"/>
            <p:cNvSpPr/>
            <p:nvPr/>
          </p:nvSpPr>
          <p:spPr>
            <a:xfrm rot="5400000">
              <a:off x="310637" y="3196577"/>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1" name="Google Shape;261;p35"/>
            <p:cNvSpPr/>
            <p:nvPr/>
          </p:nvSpPr>
          <p:spPr>
            <a:xfrm rot="5400000">
              <a:off x="310637" y="3653471"/>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2" name="Google Shape;262;p35"/>
            <p:cNvSpPr/>
            <p:nvPr/>
          </p:nvSpPr>
          <p:spPr>
            <a:xfrm rot="5400000">
              <a:off x="119471" y="3876609"/>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3" name="Google Shape;263;p35"/>
            <p:cNvSpPr/>
            <p:nvPr/>
          </p:nvSpPr>
          <p:spPr>
            <a:xfrm rot="5400000">
              <a:off x="119471" y="3419715"/>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4" name="Google Shape;264;p35"/>
            <p:cNvSpPr/>
            <p:nvPr/>
          </p:nvSpPr>
          <p:spPr>
            <a:xfrm rot="5400000">
              <a:off x="119471" y="2962820"/>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5" name="Google Shape;265;p35"/>
            <p:cNvSpPr/>
            <p:nvPr/>
          </p:nvSpPr>
          <p:spPr>
            <a:xfrm rot="5400000">
              <a:off x="119471" y="2505863"/>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6" name="Google Shape;266;p35"/>
            <p:cNvSpPr/>
            <p:nvPr/>
          </p:nvSpPr>
          <p:spPr>
            <a:xfrm rot="5400000">
              <a:off x="119471" y="2048968"/>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7" name="Google Shape;267;p35"/>
            <p:cNvSpPr/>
            <p:nvPr/>
          </p:nvSpPr>
          <p:spPr>
            <a:xfrm rot="5400000">
              <a:off x="119471" y="1592074"/>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8" name="Google Shape;268;p35"/>
            <p:cNvSpPr/>
            <p:nvPr/>
          </p:nvSpPr>
          <p:spPr>
            <a:xfrm rot="5400000">
              <a:off x="119471" y="1135179"/>
              <a:ext cx="83200" cy="86647"/>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9" name="Google Shape;269;p35"/>
            <p:cNvSpPr/>
            <p:nvPr/>
          </p:nvSpPr>
          <p:spPr>
            <a:xfrm rot="5400000">
              <a:off x="119471" y="678285"/>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0" name="Google Shape;270;p35"/>
            <p:cNvSpPr/>
            <p:nvPr/>
          </p:nvSpPr>
          <p:spPr>
            <a:xfrm rot="5400000">
              <a:off x="119471" y="221389"/>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1" name="Google Shape;271;p35"/>
            <p:cNvSpPr/>
            <p:nvPr/>
          </p:nvSpPr>
          <p:spPr>
            <a:xfrm rot="5400000">
              <a:off x="3368726" y="-1723"/>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2" name="Google Shape;272;p35"/>
            <p:cNvSpPr/>
            <p:nvPr/>
          </p:nvSpPr>
          <p:spPr>
            <a:xfrm rot="5400000">
              <a:off x="3368726" y="455172"/>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3" name="Google Shape;273;p35"/>
            <p:cNvSpPr/>
            <p:nvPr/>
          </p:nvSpPr>
          <p:spPr>
            <a:xfrm rot="5400000">
              <a:off x="3368726" y="912066"/>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4" name="Google Shape;274;p35"/>
            <p:cNvSpPr/>
            <p:nvPr/>
          </p:nvSpPr>
          <p:spPr>
            <a:xfrm rot="5400000">
              <a:off x="3368726" y="1368961"/>
              <a:ext cx="83200" cy="86647"/>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5" name="Google Shape;275;p35"/>
            <p:cNvSpPr/>
            <p:nvPr/>
          </p:nvSpPr>
          <p:spPr>
            <a:xfrm rot="5400000">
              <a:off x="3368726" y="1825856"/>
              <a:ext cx="83200" cy="86647"/>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6" name="Google Shape;276;p35"/>
            <p:cNvSpPr/>
            <p:nvPr/>
          </p:nvSpPr>
          <p:spPr>
            <a:xfrm rot="5400000">
              <a:off x="3368706" y="2282781"/>
              <a:ext cx="83240" cy="86647"/>
            </a:xfrm>
            <a:custGeom>
              <a:rect b="b" l="l" r="r" t="t"/>
              <a:pathLst>
                <a:path extrusionOk="0" h="160496" w="184308">
                  <a:moveTo>
                    <a:pt x="184309"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7" name="Google Shape;277;p35"/>
            <p:cNvSpPr/>
            <p:nvPr/>
          </p:nvSpPr>
          <p:spPr>
            <a:xfrm rot="5400000">
              <a:off x="3368726" y="2739708"/>
              <a:ext cx="83200" cy="86647"/>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8" name="Google Shape;278;p35"/>
            <p:cNvSpPr/>
            <p:nvPr/>
          </p:nvSpPr>
          <p:spPr>
            <a:xfrm rot="5400000">
              <a:off x="3368726" y="3196603"/>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9" name="Google Shape;279;p35"/>
            <p:cNvSpPr/>
            <p:nvPr/>
          </p:nvSpPr>
          <p:spPr>
            <a:xfrm rot="5400000">
              <a:off x="3368726" y="3653497"/>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0" name="Google Shape;280;p35"/>
            <p:cNvSpPr/>
            <p:nvPr/>
          </p:nvSpPr>
          <p:spPr>
            <a:xfrm rot="5400000">
              <a:off x="3177602" y="3876609"/>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1" name="Google Shape;281;p35"/>
            <p:cNvSpPr/>
            <p:nvPr/>
          </p:nvSpPr>
          <p:spPr>
            <a:xfrm rot="5400000">
              <a:off x="3177602" y="3419715"/>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2" name="Google Shape;282;p35"/>
            <p:cNvSpPr/>
            <p:nvPr/>
          </p:nvSpPr>
          <p:spPr>
            <a:xfrm rot="5400000">
              <a:off x="3177602" y="2962820"/>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3" name="Google Shape;283;p35"/>
            <p:cNvSpPr/>
            <p:nvPr/>
          </p:nvSpPr>
          <p:spPr>
            <a:xfrm rot="5400000">
              <a:off x="3177602" y="2505863"/>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4" name="Google Shape;284;p35"/>
            <p:cNvSpPr/>
            <p:nvPr/>
          </p:nvSpPr>
          <p:spPr>
            <a:xfrm rot="5400000">
              <a:off x="3177602" y="2048968"/>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5" name="Google Shape;285;p35"/>
            <p:cNvSpPr/>
            <p:nvPr/>
          </p:nvSpPr>
          <p:spPr>
            <a:xfrm rot="5400000">
              <a:off x="3177602" y="1592074"/>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6" name="Google Shape;286;p35"/>
            <p:cNvSpPr/>
            <p:nvPr/>
          </p:nvSpPr>
          <p:spPr>
            <a:xfrm rot="5400000">
              <a:off x="3177602" y="1135179"/>
              <a:ext cx="83200" cy="86647"/>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7" name="Google Shape;287;p35"/>
            <p:cNvSpPr/>
            <p:nvPr/>
          </p:nvSpPr>
          <p:spPr>
            <a:xfrm rot="5400000">
              <a:off x="3177602" y="678285"/>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8" name="Google Shape;288;p35"/>
            <p:cNvSpPr/>
            <p:nvPr/>
          </p:nvSpPr>
          <p:spPr>
            <a:xfrm rot="5400000">
              <a:off x="3177602" y="221389"/>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9" name="Google Shape;289;p35"/>
            <p:cNvSpPr/>
            <p:nvPr/>
          </p:nvSpPr>
          <p:spPr>
            <a:xfrm rot="5400000">
              <a:off x="3559849" y="6583357"/>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0" name="Google Shape;290;p35"/>
            <p:cNvSpPr/>
            <p:nvPr/>
          </p:nvSpPr>
          <p:spPr>
            <a:xfrm rot="5400000">
              <a:off x="3559849" y="6126462"/>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1" name="Google Shape;291;p35"/>
            <p:cNvSpPr/>
            <p:nvPr/>
          </p:nvSpPr>
          <p:spPr>
            <a:xfrm rot="5400000">
              <a:off x="3559849" y="5669568"/>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2" name="Google Shape;292;p35"/>
            <p:cNvSpPr/>
            <p:nvPr/>
          </p:nvSpPr>
          <p:spPr>
            <a:xfrm rot="5400000">
              <a:off x="3559849" y="5212673"/>
              <a:ext cx="83200" cy="86647"/>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3" name="Google Shape;293;p35"/>
            <p:cNvSpPr/>
            <p:nvPr/>
          </p:nvSpPr>
          <p:spPr>
            <a:xfrm rot="5400000">
              <a:off x="3559849" y="4755779"/>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4" name="Google Shape;294;p35"/>
            <p:cNvSpPr/>
            <p:nvPr/>
          </p:nvSpPr>
          <p:spPr>
            <a:xfrm rot="5400000">
              <a:off x="3559849" y="4298883"/>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5" name="Google Shape;295;p35"/>
            <p:cNvSpPr/>
            <p:nvPr/>
          </p:nvSpPr>
          <p:spPr>
            <a:xfrm rot="5400000">
              <a:off x="3559849" y="3876609"/>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6" name="Google Shape;296;p35"/>
            <p:cNvSpPr/>
            <p:nvPr/>
          </p:nvSpPr>
          <p:spPr>
            <a:xfrm rot="5400000">
              <a:off x="3559849" y="3419715"/>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7" name="Google Shape;297;p35"/>
            <p:cNvSpPr/>
            <p:nvPr/>
          </p:nvSpPr>
          <p:spPr>
            <a:xfrm rot="5400000">
              <a:off x="3559849" y="2962820"/>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8" name="Google Shape;298;p35"/>
            <p:cNvSpPr/>
            <p:nvPr/>
          </p:nvSpPr>
          <p:spPr>
            <a:xfrm rot="5400000">
              <a:off x="3559849" y="2505863"/>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9" name="Google Shape;299;p35"/>
            <p:cNvSpPr/>
            <p:nvPr/>
          </p:nvSpPr>
          <p:spPr>
            <a:xfrm rot="5400000">
              <a:off x="3559849" y="2048968"/>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0" name="Google Shape;300;p35"/>
            <p:cNvSpPr/>
            <p:nvPr/>
          </p:nvSpPr>
          <p:spPr>
            <a:xfrm rot="5400000">
              <a:off x="3559849" y="1592074"/>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1" name="Google Shape;301;p35"/>
            <p:cNvSpPr/>
            <p:nvPr/>
          </p:nvSpPr>
          <p:spPr>
            <a:xfrm rot="5400000">
              <a:off x="3559849" y="1135179"/>
              <a:ext cx="83200" cy="86647"/>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2" name="Google Shape;302;p35"/>
            <p:cNvSpPr/>
            <p:nvPr/>
          </p:nvSpPr>
          <p:spPr>
            <a:xfrm rot="5400000">
              <a:off x="3559849" y="678285"/>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3" name="Google Shape;303;p35"/>
            <p:cNvSpPr/>
            <p:nvPr/>
          </p:nvSpPr>
          <p:spPr>
            <a:xfrm rot="5400000">
              <a:off x="3559849" y="221389"/>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304" name="Google Shape;304;p35"/>
          <p:cNvSpPr txBox="1"/>
          <p:nvPr>
            <p:ph idx="10" type="dt"/>
          </p:nvPr>
        </p:nvSpPr>
        <p:spPr>
          <a:xfrm>
            <a:off x="6636350" y="4235549"/>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5" name="Google Shape;305;p35"/>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7" name="Shape 657"/>
        <p:cNvGrpSpPr/>
        <p:nvPr/>
      </p:nvGrpSpPr>
      <p:grpSpPr>
        <a:xfrm>
          <a:off x="0" y="0"/>
          <a:ext cx="0" cy="0"/>
          <a:chOff x="0" y="0"/>
          <a:chExt cx="0" cy="0"/>
        </a:xfrm>
      </p:grpSpPr>
      <p:sp>
        <p:nvSpPr>
          <p:cNvPr id="658" name="Google Shape;658;p44"/>
          <p:cNvSpPr txBox="1"/>
          <p:nvPr>
            <p:ph type="title"/>
          </p:nvPr>
        </p:nvSpPr>
        <p:spPr>
          <a:xfrm>
            <a:off x="304414" y="249492"/>
            <a:ext cx="8229600" cy="533311"/>
          </a:xfrm>
          <a:prstGeom prst="rect">
            <a:avLst/>
          </a:prstGeom>
          <a:noFill/>
          <a:ln>
            <a:noFill/>
          </a:ln>
        </p:spPr>
        <p:txBody>
          <a:bodyPr anchorCtr="0" anchor="ctr" bIns="45700" lIns="0" spcFirstLastPara="1" rIns="0" wrap="square" tIns="45700">
            <a:noAutofit/>
          </a:bodyPr>
          <a:lstStyle>
            <a:lvl1pPr lvl="0" marR="0" algn="l">
              <a:lnSpc>
                <a:spcPct val="100000"/>
              </a:lnSpc>
              <a:spcBef>
                <a:spcPts val="0"/>
              </a:spcBef>
              <a:spcAft>
                <a:spcPts val="0"/>
              </a:spcAft>
              <a:buClr>
                <a:schemeClr val="dk1"/>
              </a:buClr>
              <a:buSzPts val="800"/>
              <a:buFont typeface="Quattrocento Sans"/>
              <a:buNone/>
              <a:defRPr sz="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9" name="Google Shape;659;p44"/>
          <p:cNvSpPr txBox="1"/>
          <p:nvPr>
            <p:ph idx="10" type="dt"/>
          </p:nvPr>
        </p:nvSpPr>
        <p:spPr>
          <a:xfrm>
            <a:off x="6760567" y="4270177"/>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0" name="Google Shape;660;p44"/>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1" name="Google Shape;661;p44"/>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p:cSld name="Custom">
    <p:spTree>
      <p:nvGrpSpPr>
        <p:cNvPr id="662" name="Shape 662"/>
        <p:cNvGrpSpPr/>
        <p:nvPr/>
      </p:nvGrpSpPr>
      <p:grpSpPr>
        <a:xfrm>
          <a:off x="0" y="0"/>
          <a:ext cx="0" cy="0"/>
          <a:chOff x="0" y="0"/>
          <a:chExt cx="0" cy="0"/>
        </a:xfrm>
      </p:grpSpPr>
      <p:sp>
        <p:nvSpPr>
          <p:cNvPr id="663" name="Google Shape;663;p45"/>
          <p:cNvSpPr txBox="1"/>
          <p:nvPr>
            <p:ph idx="1" type="body"/>
          </p:nvPr>
        </p:nvSpPr>
        <p:spPr>
          <a:xfrm>
            <a:off x="-1628042" y="208360"/>
            <a:ext cx="844061" cy="685800"/>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664" name="Google Shape;664;p45"/>
          <p:cNvSpPr txBox="1"/>
          <p:nvPr>
            <p:ph type="title"/>
          </p:nvPr>
        </p:nvSpPr>
        <p:spPr>
          <a:xfrm>
            <a:off x="464128" y="990706"/>
            <a:ext cx="8229600" cy="72540"/>
          </a:xfrm>
          <a:prstGeom prst="rect">
            <a:avLst/>
          </a:prstGeom>
          <a:noFill/>
          <a:ln>
            <a:noFill/>
          </a:ln>
        </p:spPr>
        <p:txBody>
          <a:bodyPr anchorCtr="0" anchor="ctr" bIns="45700" lIns="0" spcFirstLastPara="1" rIns="0" wrap="square" tIns="45700">
            <a:normAutofit/>
          </a:bodyPr>
          <a:lstStyle>
            <a:lvl1pPr lvl="0" algn="l">
              <a:lnSpc>
                <a:spcPct val="115000"/>
              </a:lnSpc>
              <a:spcBef>
                <a:spcPts val="0"/>
              </a:spcBef>
              <a:spcAft>
                <a:spcPts val="0"/>
              </a:spcAft>
              <a:buClr>
                <a:schemeClr val="dk1"/>
              </a:buClr>
              <a:buSzPts val="2700"/>
              <a:buFont typeface="Quattrocento Sans"/>
              <a:buNone/>
              <a:defRPr/>
            </a:lvl1pPr>
            <a:lvl2pPr lvl="1" algn="l">
              <a:lnSpc>
                <a:spcPct val="100000"/>
              </a:lnSpc>
              <a:spcBef>
                <a:spcPts val="10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5" name="Google Shape;665;p45"/>
          <p:cNvSpPr txBox="1"/>
          <p:nvPr>
            <p:ph idx="10" type="dt"/>
          </p:nvPr>
        </p:nvSpPr>
        <p:spPr>
          <a:xfrm>
            <a:off x="6760567" y="4270177"/>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6" name="Google Shape;666;p45"/>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7" name="Google Shape;667;p45"/>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pic>
        <p:nvPicPr>
          <p:cNvPr id="668" name="Google Shape;668;p45"/>
          <p:cNvPicPr preferRelativeResize="0"/>
          <p:nvPr/>
        </p:nvPicPr>
        <p:blipFill rotWithShape="1">
          <a:blip r:embed="rId2">
            <a:alphaModFix/>
          </a:blip>
          <a:srcRect b="0" l="0" r="0" t="0"/>
          <a:stretch/>
        </p:blipFill>
        <p:spPr>
          <a:xfrm>
            <a:off x="457200" y="1352550"/>
            <a:ext cx="4038601" cy="3048000"/>
          </a:xfrm>
          <a:prstGeom prst="rect">
            <a:avLst/>
          </a:prstGeom>
          <a:noFill/>
          <a:ln>
            <a:noFill/>
          </a:ln>
        </p:spPr>
      </p:pic>
      <p:pic>
        <p:nvPicPr>
          <p:cNvPr id="669" name="Google Shape;669;p45"/>
          <p:cNvPicPr preferRelativeResize="0"/>
          <p:nvPr/>
        </p:nvPicPr>
        <p:blipFill rotWithShape="1">
          <a:blip r:embed="rId3">
            <a:alphaModFix/>
          </a:blip>
          <a:srcRect b="0" l="0" r="0" t="0"/>
          <a:stretch/>
        </p:blipFill>
        <p:spPr>
          <a:xfrm>
            <a:off x="4648202" y="1341835"/>
            <a:ext cx="4038600" cy="305871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ile">
  <p:cSld name="Title Sile">
    <p:spTree>
      <p:nvGrpSpPr>
        <p:cNvPr id="670" name="Shape 670"/>
        <p:cNvGrpSpPr/>
        <p:nvPr/>
      </p:nvGrpSpPr>
      <p:grpSpPr>
        <a:xfrm>
          <a:off x="0" y="0"/>
          <a:ext cx="0" cy="0"/>
          <a:chOff x="0" y="0"/>
          <a:chExt cx="0" cy="0"/>
        </a:xfrm>
      </p:grpSpPr>
      <p:sp>
        <p:nvSpPr>
          <p:cNvPr id="671" name="Google Shape;671;p46"/>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672" name="Google Shape;672;p46"/>
          <p:cNvSpPr txBox="1"/>
          <p:nvPr>
            <p:ph idx="11" type="ftr"/>
          </p:nvPr>
        </p:nvSpPr>
        <p:spPr>
          <a:xfrm>
            <a:off x="466474" y="4667807"/>
            <a:ext cx="2895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solidFill>
                  <a:srgbClr val="A5A5A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3" name="Google Shape;673;p46"/>
          <p:cNvSpPr/>
          <p:nvPr/>
        </p:nvSpPr>
        <p:spPr>
          <a:xfrm>
            <a:off x="9061061" y="4542761"/>
            <a:ext cx="82939" cy="519097"/>
          </a:xfrm>
          <a:prstGeom prst="rect">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74" name="Google Shape;674;p46"/>
          <p:cNvSpPr txBox="1"/>
          <p:nvPr>
            <p:ph type="title"/>
          </p:nvPr>
        </p:nvSpPr>
        <p:spPr>
          <a:xfrm>
            <a:off x="457200" y="303498"/>
            <a:ext cx="8229600" cy="435792"/>
          </a:xfrm>
          <a:prstGeom prst="rect">
            <a:avLst/>
          </a:prstGeom>
          <a:noFill/>
          <a:ln>
            <a:noFill/>
          </a:ln>
        </p:spPr>
        <p:txBody>
          <a:bodyPr anchorCtr="0" anchor="ctr" bIns="45700" lIns="0" spcFirstLastPara="1" rIns="0" wrap="square" tIns="45700">
            <a:normAutofit/>
          </a:bodyPr>
          <a:lstStyle>
            <a:lvl1pPr lvl="0" algn="l">
              <a:lnSpc>
                <a:spcPct val="100000"/>
              </a:lnSpc>
              <a:spcBef>
                <a:spcPts val="0"/>
              </a:spcBef>
              <a:spcAft>
                <a:spcPts val="0"/>
              </a:spcAft>
              <a:buClr>
                <a:schemeClr val="accent5"/>
              </a:buClr>
              <a:buSzPts val="2700"/>
              <a:buFont typeface="Quattrocento Sans"/>
              <a:buNone/>
              <a:defRPr>
                <a:solidFill>
                  <a:schemeClr val="accent5"/>
                </a:solidFill>
                <a:latin typeface="Quattrocento Sans"/>
                <a:ea typeface="Quattrocento Sans"/>
                <a:cs typeface="Quattrocento Sans"/>
                <a:sym typeface="Quattrocento Sa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5" name="Google Shape;675;p46"/>
          <p:cNvSpPr/>
          <p:nvPr/>
        </p:nvSpPr>
        <p:spPr>
          <a:xfrm>
            <a:off x="-3704" y="0"/>
            <a:ext cx="9147704" cy="195486"/>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p:cSld name="Three Column">
    <p:spTree>
      <p:nvGrpSpPr>
        <p:cNvPr id="676" name="Shape 676"/>
        <p:cNvGrpSpPr/>
        <p:nvPr/>
      </p:nvGrpSpPr>
      <p:grpSpPr>
        <a:xfrm>
          <a:off x="0" y="0"/>
          <a:ext cx="0" cy="0"/>
          <a:chOff x="0" y="0"/>
          <a:chExt cx="0" cy="0"/>
        </a:xfrm>
      </p:grpSpPr>
      <p:sp>
        <p:nvSpPr>
          <p:cNvPr id="677" name="Google Shape;677;p47"/>
          <p:cNvSpPr/>
          <p:nvPr/>
        </p:nvSpPr>
        <p:spPr>
          <a:xfrm>
            <a:off x="7218983" y="702879"/>
            <a:ext cx="1925017" cy="4440621"/>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78" name="Google Shape;678;p47"/>
          <p:cNvSpPr/>
          <p:nvPr/>
        </p:nvSpPr>
        <p:spPr>
          <a:xfrm>
            <a:off x="7142564" y="4542761"/>
            <a:ext cx="82939" cy="519097"/>
          </a:xfrm>
          <a:prstGeom prst="rect">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79" name="Google Shape;679;p47"/>
          <p:cNvSpPr/>
          <p:nvPr/>
        </p:nvSpPr>
        <p:spPr>
          <a:xfrm>
            <a:off x="7294392" y="2524009"/>
            <a:ext cx="62416" cy="75863"/>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0" name="Google Shape;680;p47"/>
          <p:cNvSpPr/>
          <p:nvPr/>
        </p:nvSpPr>
        <p:spPr>
          <a:xfrm>
            <a:off x="7637152" y="2524009"/>
            <a:ext cx="62416" cy="75863"/>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1" name="Google Shape;681;p47"/>
          <p:cNvSpPr/>
          <p:nvPr/>
        </p:nvSpPr>
        <p:spPr>
          <a:xfrm>
            <a:off x="7979912" y="2524009"/>
            <a:ext cx="62416" cy="75863"/>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2" name="Google Shape;682;p47"/>
          <p:cNvSpPr/>
          <p:nvPr/>
        </p:nvSpPr>
        <p:spPr>
          <a:xfrm>
            <a:off x="8322673" y="2524009"/>
            <a:ext cx="62416" cy="75863"/>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3" name="Google Shape;683;p47"/>
          <p:cNvSpPr/>
          <p:nvPr/>
        </p:nvSpPr>
        <p:spPr>
          <a:xfrm>
            <a:off x="8665433" y="2524009"/>
            <a:ext cx="62416" cy="75863"/>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4" name="Google Shape;684;p47"/>
          <p:cNvSpPr/>
          <p:nvPr/>
        </p:nvSpPr>
        <p:spPr>
          <a:xfrm>
            <a:off x="9008201" y="2524009"/>
            <a:ext cx="62446" cy="75863"/>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5" name="Google Shape;685;p47"/>
          <p:cNvSpPr/>
          <p:nvPr/>
        </p:nvSpPr>
        <p:spPr>
          <a:xfrm>
            <a:off x="8832811" y="2691344"/>
            <a:ext cx="62416" cy="75863"/>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6" name="Google Shape;686;p47"/>
          <p:cNvSpPr/>
          <p:nvPr/>
        </p:nvSpPr>
        <p:spPr>
          <a:xfrm>
            <a:off x="8490051" y="2691344"/>
            <a:ext cx="62416" cy="75863"/>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7" name="Google Shape;687;p47"/>
          <p:cNvSpPr/>
          <p:nvPr/>
        </p:nvSpPr>
        <p:spPr>
          <a:xfrm>
            <a:off x="8147290" y="2691344"/>
            <a:ext cx="62416" cy="75863"/>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8" name="Google Shape;688;p47"/>
          <p:cNvSpPr/>
          <p:nvPr/>
        </p:nvSpPr>
        <p:spPr>
          <a:xfrm>
            <a:off x="7804531" y="2691344"/>
            <a:ext cx="62416" cy="75863"/>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9" name="Google Shape;689;p47"/>
          <p:cNvSpPr/>
          <p:nvPr/>
        </p:nvSpPr>
        <p:spPr>
          <a:xfrm>
            <a:off x="7461769" y="2691344"/>
            <a:ext cx="62416" cy="75863"/>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0" name="Google Shape;690;p47"/>
          <p:cNvSpPr/>
          <p:nvPr/>
        </p:nvSpPr>
        <p:spPr>
          <a:xfrm>
            <a:off x="7294392" y="2858679"/>
            <a:ext cx="62416" cy="75863"/>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1" name="Google Shape;691;p47"/>
          <p:cNvSpPr/>
          <p:nvPr/>
        </p:nvSpPr>
        <p:spPr>
          <a:xfrm>
            <a:off x="7637152" y="2858679"/>
            <a:ext cx="62416" cy="75863"/>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2" name="Google Shape;692;p47"/>
          <p:cNvSpPr/>
          <p:nvPr/>
        </p:nvSpPr>
        <p:spPr>
          <a:xfrm>
            <a:off x="7979912" y="2858679"/>
            <a:ext cx="62416" cy="75863"/>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3" name="Google Shape;693;p47"/>
          <p:cNvSpPr/>
          <p:nvPr/>
        </p:nvSpPr>
        <p:spPr>
          <a:xfrm>
            <a:off x="8322673" y="2858679"/>
            <a:ext cx="62416" cy="75863"/>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4" name="Google Shape;694;p47"/>
          <p:cNvSpPr/>
          <p:nvPr/>
        </p:nvSpPr>
        <p:spPr>
          <a:xfrm>
            <a:off x="8665433" y="2858679"/>
            <a:ext cx="62416" cy="75863"/>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5" name="Google Shape;695;p47"/>
          <p:cNvSpPr/>
          <p:nvPr/>
        </p:nvSpPr>
        <p:spPr>
          <a:xfrm>
            <a:off x="9008201" y="2858679"/>
            <a:ext cx="62446" cy="75863"/>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6" name="Google Shape;696;p47"/>
          <p:cNvSpPr/>
          <p:nvPr/>
        </p:nvSpPr>
        <p:spPr>
          <a:xfrm>
            <a:off x="8832811" y="3026013"/>
            <a:ext cx="62416" cy="75863"/>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7" name="Google Shape;697;p47"/>
          <p:cNvSpPr/>
          <p:nvPr/>
        </p:nvSpPr>
        <p:spPr>
          <a:xfrm>
            <a:off x="8490051" y="3026013"/>
            <a:ext cx="62416" cy="75863"/>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8" name="Google Shape;698;p47"/>
          <p:cNvSpPr/>
          <p:nvPr/>
        </p:nvSpPr>
        <p:spPr>
          <a:xfrm>
            <a:off x="8147290" y="3026013"/>
            <a:ext cx="62416" cy="75863"/>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9" name="Google Shape;699;p47"/>
          <p:cNvSpPr/>
          <p:nvPr/>
        </p:nvSpPr>
        <p:spPr>
          <a:xfrm>
            <a:off x="7804531" y="3026013"/>
            <a:ext cx="62416" cy="75863"/>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0" name="Google Shape;700;p47"/>
          <p:cNvSpPr/>
          <p:nvPr/>
        </p:nvSpPr>
        <p:spPr>
          <a:xfrm>
            <a:off x="7461769" y="3026013"/>
            <a:ext cx="62416" cy="75863"/>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1" name="Google Shape;701;p47"/>
          <p:cNvSpPr/>
          <p:nvPr/>
        </p:nvSpPr>
        <p:spPr>
          <a:xfrm>
            <a:off x="7294392" y="3193349"/>
            <a:ext cx="62416" cy="75863"/>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2" name="Google Shape;702;p47"/>
          <p:cNvSpPr/>
          <p:nvPr/>
        </p:nvSpPr>
        <p:spPr>
          <a:xfrm>
            <a:off x="7637152" y="3193349"/>
            <a:ext cx="62416" cy="75863"/>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3" name="Google Shape;703;p47"/>
          <p:cNvSpPr/>
          <p:nvPr/>
        </p:nvSpPr>
        <p:spPr>
          <a:xfrm>
            <a:off x="7979912" y="3193349"/>
            <a:ext cx="62416" cy="75863"/>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4" name="Google Shape;704;p47"/>
          <p:cNvSpPr/>
          <p:nvPr/>
        </p:nvSpPr>
        <p:spPr>
          <a:xfrm>
            <a:off x="8322673" y="3193349"/>
            <a:ext cx="62416" cy="75863"/>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5" name="Google Shape;705;p47"/>
          <p:cNvSpPr/>
          <p:nvPr/>
        </p:nvSpPr>
        <p:spPr>
          <a:xfrm>
            <a:off x="8665433" y="3193349"/>
            <a:ext cx="62416" cy="75863"/>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6" name="Google Shape;706;p47"/>
          <p:cNvSpPr/>
          <p:nvPr/>
        </p:nvSpPr>
        <p:spPr>
          <a:xfrm>
            <a:off x="9008201" y="3193349"/>
            <a:ext cx="62446" cy="75863"/>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7" name="Google Shape;707;p47"/>
          <p:cNvSpPr/>
          <p:nvPr/>
        </p:nvSpPr>
        <p:spPr>
          <a:xfrm>
            <a:off x="8832811" y="3360683"/>
            <a:ext cx="62416" cy="75863"/>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8" name="Google Shape;708;p47"/>
          <p:cNvSpPr/>
          <p:nvPr/>
        </p:nvSpPr>
        <p:spPr>
          <a:xfrm>
            <a:off x="8490051" y="3360683"/>
            <a:ext cx="62416" cy="75863"/>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9" name="Google Shape;709;p47"/>
          <p:cNvSpPr/>
          <p:nvPr/>
        </p:nvSpPr>
        <p:spPr>
          <a:xfrm>
            <a:off x="8147290" y="3360683"/>
            <a:ext cx="62416" cy="75863"/>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0" name="Google Shape;710;p47"/>
          <p:cNvSpPr/>
          <p:nvPr/>
        </p:nvSpPr>
        <p:spPr>
          <a:xfrm>
            <a:off x="7804531" y="3360683"/>
            <a:ext cx="62416" cy="75863"/>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1" name="Google Shape;711;p47"/>
          <p:cNvSpPr/>
          <p:nvPr/>
        </p:nvSpPr>
        <p:spPr>
          <a:xfrm>
            <a:off x="7461769" y="3360683"/>
            <a:ext cx="62416" cy="75863"/>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2" name="Google Shape;712;p47"/>
          <p:cNvSpPr/>
          <p:nvPr/>
        </p:nvSpPr>
        <p:spPr>
          <a:xfrm>
            <a:off x="7294392" y="3528018"/>
            <a:ext cx="62416" cy="75863"/>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3" name="Google Shape;713;p47"/>
          <p:cNvSpPr/>
          <p:nvPr/>
        </p:nvSpPr>
        <p:spPr>
          <a:xfrm>
            <a:off x="7637152" y="3528018"/>
            <a:ext cx="62416" cy="75863"/>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4" name="Google Shape;714;p47"/>
          <p:cNvSpPr/>
          <p:nvPr/>
        </p:nvSpPr>
        <p:spPr>
          <a:xfrm>
            <a:off x="7979912" y="3528018"/>
            <a:ext cx="62416" cy="75863"/>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5" name="Google Shape;715;p47"/>
          <p:cNvSpPr/>
          <p:nvPr/>
        </p:nvSpPr>
        <p:spPr>
          <a:xfrm>
            <a:off x="8322673" y="3528018"/>
            <a:ext cx="62416" cy="75863"/>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6" name="Google Shape;716;p47"/>
          <p:cNvSpPr/>
          <p:nvPr/>
        </p:nvSpPr>
        <p:spPr>
          <a:xfrm>
            <a:off x="8665433" y="3528018"/>
            <a:ext cx="62416" cy="75863"/>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7" name="Google Shape;717;p47"/>
          <p:cNvSpPr/>
          <p:nvPr/>
        </p:nvSpPr>
        <p:spPr>
          <a:xfrm>
            <a:off x="9008201" y="3528018"/>
            <a:ext cx="62446" cy="75863"/>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8" name="Google Shape;718;p47"/>
          <p:cNvSpPr/>
          <p:nvPr/>
        </p:nvSpPr>
        <p:spPr>
          <a:xfrm>
            <a:off x="8832811" y="3695353"/>
            <a:ext cx="62416" cy="75863"/>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9" name="Google Shape;719;p47"/>
          <p:cNvSpPr/>
          <p:nvPr/>
        </p:nvSpPr>
        <p:spPr>
          <a:xfrm>
            <a:off x="8490051" y="3695353"/>
            <a:ext cx="62416" cy="75863"/>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0" name="Google Shape;720;p47"/>
          <p:cNvSpPr/>
          <p:nvPr/>
        </p:nvSpPr>
        <p:spPr>
          <a:xfrm>
            <a:off x="8147290" y="3695353"/>
            <a:ext cx="62416" cy="75863"/>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1" name="Google Shape;721;p47"/>
          <p:cNvSpPr/>
          <p:nvPr/>
        </p:nvSpPr>
        <p:spPr>
          <a:xfrm>
            <a:off x="7804531" y="3695353"/>
            <a:ext cx="62416" cy="75863"/>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2" name="Google Shape;722;p47"/>
          <p:cNvSpPr/>
          <p:nvPr/>
        </p:nvSpPr>
        <p:spPr>
          <a:xfrm>
            <a:off x="7461769" y="3695353"/>
            <a:ext cx="62416" cy="75863"/>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3" name="Google Shape;723;p47"/>
          <p:cNvSpPr/>
          <p:nvPr/>
        </p:nvSpPr>
        <p:spPr>
          <a:xfrm>
            <a:off x="7294392" y="3862688"/>
            <a:ext cx="62416" cy="75863"/>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4" name="Google Shape;724;p47"/>
          <p:cNvSpPr/>
          <p:nvPr/>
        </p:nvSpPr>
        <p:spPr>
          <a:xfrm>
            <a:off x="7637152" y="3862688"/>
            <a:ext cx="62416" cy="75863"/>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5" name="Google Shape;725;p47"/>
          <p:cNvSpPr/>
          <p:nvPr/>
        </p:nvSpPr>
        <p:spPr>
          <a:xfrm>
            <a:off x="7979912" y="3862688"/>
            <a:ext cx="62416" cy="75863"/>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6" name="Google Shape;726;p47"/>
          <p:cNvSpPr/>
          <p:nvPr/>
        </p:nvSpPr>
        <p:spPr>
          <a:xfrm>
            <a:off x="8322673" y="3862688"/>
            <a:ext cx="62416" cy="75863"/>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7" name="Google Shape;727;p47"/>
          <p:cNvSpPr/>
          <p:nvPr/>
        </p:nvSpPr>
        <p:spPr>
          <a:xfrm>
            <a:off x="8665433" y="3862688"/>
            <a:ext cx="62416" cy="75863"/>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8" name="Google Shape;728;p47"/>
          <p:cNvSpPr/>
          <p:nvPr/>
        </p:nvSpPr>
        <p:spPr>
          <a:xfrm>
            <a:off x="9008201" y="3862688"/>
            <a:ext cx="62446" cy="75863"/>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9" name="Google Shape;729;p47"/>
          <p:cNvSpPr/>
          <p:nvPr/>
        </p:nvSpPr>
        <p:spPr>
          <a:xfrm>
            <a:off x="8832811" y="4030034"/>
            <a:ext cx="62416" cy="75907"/>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0" name="Google Shape;730;p47"/>
          <p:cNvSpPr/>
          <p:nvPr/>
        </p:nvSpPr>
        <p:spPr>
          <a:xfrm>
            <a:off x="8490051" y="4030034"/>
            <a:ext cx="62416" cy="75907"/>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1" name="Google Shape;731;p47"/>
          <p:cNvSpPr/>
          <p:nvPr/>
        </p:nvSpPr>
        <p:spPr>
          <a:xfrm>
            <a:off x="8147290" y="4030034"/>
            <a:ext cx="62416" cy="75907"/>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2" name="Google Shape;732;p47"/>
          <p:cNvSpPr/>
          <p:nvPr/>
        </p:nvSpPr>
        <p:spPr>
          <a:xfrm>
            <a:off x="7804531" y="4030034"/>
            <a:ext cx="62416" cy="75907"/>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3" name="Google Shape;733;p47"/>
          <p:cNvSpPr/>
          <p:nvPr/>
        </p:nvSpPr>
        <p:spPr>
          <a:xfrm>
            <a:off x="7461769" y="4030034"/>
            <a:ext cx="62416" cy="75907"/>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4" name="Google Shape;734;p47"/>
          <p:cNvSpPr/>
          <p:nvPr/>
        </p:nvSpPr>
        <p:spPr>
          <a:xfrm>
            <a:off x="7294392" y="4197424"/>
            <a:ext cx="62416" cy="75863"/>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5" name="Google Shape;735;p47"/>
          <p:cNvSpPr/>
          <p:nvPr/>
        </p:nvSpPr>
        <p:spPr>
          <a:xfrm>
            <a:off x="7637152" y="4197424"/>
            <a:ext cx="62416" cy="75863"/>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6" name="Google Shape;736;p47"/>
          <p:cNvSpPr/>
          <p:nvPr/>
        </p:nvSpPr>
        <p:spPr>
          <a:xfrm>
            <a:off x="7979912" y="4197424"/>
            <a:ext cx="62416" cy="75863"/>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7" name="Google Shape;737;p47"/>
          <p:cNvSpPr/>
          <p:nvPr/>
        </p:nvSpPr>
        <p:spPr>
          <a:xfrm>
            <a:off x="8322673" y="4197424"/>
            <a:ext cx="62416" cy="75863"/>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8" name="Google Shape;738;p47"/>
          <p:cNvSpPr/>
          <p:nvPr/>
        </p:nvSpPr>
        <p:spPr>
          <a:xfrm>
            <a:off x="8665433" y="4197424"/>
            <a:ext cx="62416" cy="75863"/>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9" name="Google Shape;739;p47"/>
          <p:cNvSpPr/>
          <p:nvPr/>
        </p:nvSpPr>
        <p:spPr>
          <a:xfrm>
            <a:off x="9008201" y="4197424"/>
            <a:ext cx="62446" cy="75863"/>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0" name="Google Shape;740;p47"/>
          <p:cNvSpPr/>
          <p:nvPr/>
        </p:nvSpPr>
        <p:spPr>
          <a:xfrm>
            <a:off x="8832811" y="4364759"/>
            <a:ext cx="62416" cy="75863"/>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1" name="Google Shape;741;p47"/>
          <p:cNvSpPr/>
          <p:nvPr/>
        </p:nvSpPr>
        <p:spPr>
          <a:xfrm>
            <a:off x="8490051" y="4364759"/>
            <a:ext cx="62416" cy="75863"/>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2" name="Google Shape;742;p47"/>
          <p:cNvSpPr/>
          <p:nvPr/>
        </p:nvSpPr>
        <p:spPr>
          <a:xfrm>
            <a:off x="8147290" y="4364759"/>
            <a:ext cx="62416" cy="75863"/>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3" name="Google Shape;743;p47"/>
          <p:cNvSpPr/>
          <p:nvPr/>
        </p:nvSpPr>
        <p:spPr>
          <a:xfrm>
            <a:off x="7804531" y="4364759"/>
            <a:ext cx="62416" cy="75863"/>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4" name="Google Shape;744;p47"/>
          <p:cNvSpPr/>
          <p:nvPr/>
        </p:nvSpPr>
        <p:spPr>
          <a:xfrm>
            <a:off x="7461769" y="4364759"/>
            <a:ext cx="62416" cy="75863"/>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5" name="Google Shape;745;p47"/>
          <p:cNvSpPr/>
          <p:nvPr/>
        </p:nvSpPr>
        <p:spPr>
          <a:xfrm>
            <a:off x="7294392" y="4532093"/>
            <a:ext cx="62416" cy="75863"/>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6" name="Google Shape;746;p47"/>
          <p:cNvSpPr/>
          <p:nvPr/>
        </p:nvSpPr>
        <p:spPr>
          <a:xfrm>
            <a:off x="7637152" y="4532093"/>
            <a:ext cx="62416" cy="75863"/>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7" name="Google Shape;747;p47"/>
          <p:cNvSpPr/>
          <p:nvPr/>
        </p:nvSpPr>
        <p:spPr>
          <a:xfrm>
            <a:off x="7979912" y="4532093"/>
            <a:ext cx="62416" cy="75863"/>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8" name="Google Shape;748;p47"/>
          <p:cNvSpPr/>
          <p:nvPr/>
        </p:nvSpPr>
        <p:spPr>
          <a:xfrm>
            <a:off x="8322673" y="4532093"/>
            <a:ext cx="62416" cy="75863"/>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9" name="Google Shape;749;p47"/>
          <p:cNvSpPr/>
          <p:nvPr/>
        </p:nvSpPr>
        <p:spPr>
          <a:xfrm>
            <a:off x="8665433" y="4532093"/>
            <a:ext cx="62416" cy="75863"/>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0" name="Google Shape;750;p47"/>
          <p:cNvSpPr/>
          <p:nvPr/>
        </p:nvSpPr>
        <p:spPr>
          <a:xfrm>
            <a:off x="9008201" y="4532093"/>
            <a:ext cx="62446" cy="75863"/>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1" name="Google Shape;751;p47"/>
          <p:cNvSpPr/>
          <p:nvPr/>
        </p:nvSpPr>
        <p:spPr>
          <a:xfrm>
            <a:off x="8832811" y="4699428"/>
            <a:ext cx="62416" cy="75863"/>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2" name="Google Shape;752;p47"/>
          <p:cNvSpPr/>
          <p:nvPr/>
        </p:nvSpPr>
        <p:spPr>
          <a:xfrm>
            <a:off x="8490051" y="4699428"/>
            <a:ext cx="62416" cy="75863"/>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3" name="Google Shape;753;p47"/>
          <p:cNvSpPr/>
          <p:nvPr/>
        </p:nvSpPr>
        <p:spPr>
          <a:xfrm>
            <a:off x="8147290" y="4699428"/>
            <a:ext cx="62416" cy="75863"/>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4" name="Google Shape;754;p47"/>
          <p:cNvSpPr/>
          <p:nvPr/>
        </p:nvSpPr>
        <p:spPr>
          <a:xfrm>
            <a:off x="7804531" y="4699428"/>
            <a:ext cx="62416" cy="75863"/>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5" name="Google Shape;755;p47"/>
          <p:cNvSpPr/>
          <p:nvPr/>
        </p:nvSpPr>
        <p:spPr>
          <a:xfrm>
            <a:off x="7461769" y="4699428"/>
            <a:ext cx="62416" cy="75863"/>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6" name="Google Shape;756;p47"/>
          <p:cNvSpPr/>
          <p:nvPr/>
        </p:nvSpPr>
        <p:spPr>
          <a:xfrm>
            <a:off x="7294392" y="4866774"/>
            <a:ext cx="62416" cy="75907"/>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7" name="Google Shape;757;p47"/>
          <p:cNvSpPr/>
          <p:nvPr/>
        </p:nvSpPr>
        <p:spPr>
          <a:xfrm>
            <a:off x="7637152" y="4866774"/>
            <a:ext cx="62416" cy="75907"/>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8" name="Google Shape;758;p47"/>
          <p:cNvSpPr/>
          <p:nvPr/>
        </p:nvSpPr>
        <p:spPr>
          <a:xfrm>
            <a:off x="7979912" y="4866774"/>
            <a:ext cx="62416" cy="75907"/>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9" name="Google Shape;759;p47"/>
          <p:cNvSpPr/>
          <p:nvPr/>
        </p:nvSpPr>
        <p:spPr>
          <a:xfrm>
            <a:off x="8322673" y="4866774"/>
            <a:ext cx="62416" cy="75907"/>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0" name="Google Shape;760;p47"/>
          <p:cNvSpPr/>
          <p:nvPr/>
        </p:nvSpPr>
        <p:spPr>
          <a:xfrm>
            <a:off x="8665433" y="4866774"/>
            <a:ext cx="62416" cy="75907"/>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1" name="Google Shape;761;p47"/>
          <p:cNvSpPr/>
          <p:nvPr/>
        </p:nvSpPr>
        <p:spPr>
          <a:xfrm>
            <a:off x="9008200" y="4866774"/>
            <a:ext cx="62448" cy="75907"/>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2" name="Google Shape;762;p47"/>
          <p:cNvSpPr/>
          <p:nvPr/>
        </p:nvSpPr>
        <p:spPr>
          <a:xfrm>
            <a:off x="8832811" y="5034169"/>
            <a:ext cx="62416" cy="75863"/>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3" name="Google Shape;763;p47"/>
          <p:cNvSpPr/>
          <p:nvPr/>
        </p:nvSpPr>
        <p:spPr>
          <a:xfrm>
            <a:off x="8490051" y="5034169"/>
            <a:ext cx="62416" cy="75863"/>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4" name="Google Shape;764;p47"/>
          <p:cNvSpPr/>
          <p:nvPr/>
        </p:nvSpPr>
        <p:spPr>
          <a:xfrm>
            <a:off x="8147290" y="5034169"/>
            <a:ext cx="62416" cy="75863"/>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5" name="Google Shape;765;p47"/>
          <p:cNvSpPr/>
          <p:nvPr/>
        </p:nvSpPr>
        <p:spPr>
          <a:xfrm>
            <a:off x="7804531" y="5034169"/>
            <a:ext cx="62416" cy="75863"/>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6" name="Google Shape;766;p47"/>
          <p:cNvSpPr/>
          <p:nvPr/>
        </p:nvSpPr>
        <p:spPr>
          <a:xfrm>
            <a:off x="7461769" y="5034169"/>
            <a:ext cx="62416" cy="75863"/>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7" name="Google Shape;767;p47"/>
          <p:cNvSpPr/>
          <p:nvPr/>
        </p:nvSpPr>
        <p:spPr>
          <a:xfrm>
            <a:off x="7294392" y="2189339"/>
            <a:ext cx="62416" cy="75863"/>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8" name="Google Shape;768;p47"/>
          <p:cNvSpPr/>
          <p:nvPr/>
        </p:nvSpPr>
        <p:spPr>
          <a:xfrm>
            <a:off x="7637152" y="2189339"/>
            <a:ext cx="62416" cy="75863"/>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9" name="Google Shape;769;p47"/>
          <p:cNvSpPr/>
          <p:nvPr/>
        </p:nvSpPr>
        <p:spPr>
          <a:xfrm>
            <a:off x="7979912" y="2189339"/>
            <a:ext cx="62416" cy="75863"/>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0" name="Google Shape;770;p47"/>
          <p:cNvSpPr/>
          <p:nvPr/>
        </p:nvSpPr>
        <p:spPr>
          <a:xfrm>
            <a:off x="8322673" y="2189339"/>
            <a:ext cx="62416" cy="75863"/>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1" name="Google Shape;771;p47"/>
          <p:cNvSpPr/>
          <p:nvPr/>
        </p:nvSpPr>
        <p:spPr>
          <a:xfrm>
            <a:off x="8665433" y="2189339"/>
            <a:ext cx="62416" cy="75863"/>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2" name="Google Shape;772;p47"/>
          <p:cNvSpPr/>
          <p:nvPr/>
        </p:nvSpPr>
        <p:spPr>
          <a:xfrm>
            <a:off x="9008201" y="2189339"/>
            <a:ext cx="62446" cy="75863"/>
          </a:xfrm>
          <a:custGeom>
            <a:rect b="b" l="l" r="r" t="t"/>
            <a:pathLst>
              <a:path extrusionOk="0" h="160496" w="184308">
                <a:moveTo>
                  <a:pt x="184309"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3" name="Google Shape;773;p47"/>
          <p:cNvSpPr/>
          <p:nvPr/>
        </p:nvSpPr>
        <p:spPr>
          <a:xfrm>
            <a:off x="8832811" y="2356674"/>
            <a:ext cx="62416" cy="75863"/>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4" name="Google Shape;774;p47"/>
          <p:cNvSpPr/>
          <p:nvPr/>
        </p:nvSpPr>
        <p:spPr>
          <a:xfrm>
            <a:off x="8490051" y="2356674"/>
            <a:ext cx="62416" cy="75863"/>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5" name="Google Shape;775;p47"/>
          <p:cNvSpPr/>
          <p:nvPr/>
        </p:nvSpPr>
        <p:spPr>
          <a:xfrm>
            <a:off x="8147290" y="2356674"/>
            <a:ext cx="62416" cy="75863"/>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6" name="Google Shape;776;p47"/>
          <p:cNvSpPr/>
          <p:nvPr/>
        </p:nvSpPr>
        <p:spPr>
          <a:xfrm>
            <a:off x="7804531" y="2356674"/>
            <a:ext cx="62416" cy="75863"/>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7" name="Google Shape;777;p47"/>
          <p:cNvSpPr/>
          <p:nvPr/>
        </p:nvSpPr>
        <p:spPr>
          <a:xfrm>
            <a:off x="7461769" y="2356674"/>
            <a:ext cx="62416" cy="75863"/>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8" name="Google Shape;778;p47"/>
          <p:cNvSpPr/>
          <p:nvPr/>
        </p:nvSpPr>
        <p:spPr>
          <a:xfrm>
            <a:off x="8832811" y="2022005"/>
            <a:ext cx="62416" cy="75863"/>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9" name="Google Shape;779;p47"/>
          <p:cNvSpPr/>
          <p:nvPr/>
        </p:nvSpPr>
        <p:spPr>
          <a:xfrm>
            <a:off x="8490051" y="2022005"/>
            <a:ext cx="62416" cy="75863"/>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0" name="Google Shape;780;p47"/>
          <p:cNvSpPr/>
          <p:nvPr/>
        </p:nvSpPr>
        <p:spPr>
          <a:xfrm>
            <a:off x="8147290" y="2022005"/>
            <a:ext cx="62416" cy="75863"/>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1" name="Google Shape;781;p47"/>
          <p:cNvSpPr/>
          <p:nvPr/>
        </p:nvSpPr>
        <p:spPr>
          <a:xfrm>
            <a:off x="7804531" y="2022005"/>
            <a:ext cx="62416" cy="75863"/>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2" name="Google Shape;782;p47"/>
          <p:cNvSpPr/>
          <p:nvPr/>
        </p:nvSpPr>
        <p:spPr>
          <a:xfrm>
            <a:off x="7461769" y="2022005"/>
            <a:ext cx="62416" cy="75863"/>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3" name="Google Shape;783;p47"/>
          <p:cNvSpPr txBox="1"/>
          <p:nvPr>
            <p:ph idx="11" type="ftr"/>
          </p:nvPr>
        </p:nvSpPr>
        <p:spPr>
          <a:xfrm>
            <a:off x="466474" y="4667807"/>
            <a:ext cx="2895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solidFill>
                  <a:srgbClr val="A5A5A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4" name="Google Shape;784;p47"/>
          <p:cNvSpPr txBox="1"/>
          <p:nvPr>
            <p:ph idx="1" type="body"/>
          </p:nvPr>
        </p:nvSpPr>
        <p:spPr>
          <a:xfrm>
            <a:off x="463356" y="411510"/>
            <a:ext cx="1958158" cy="844126"/>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500"/>
              </a:spcBef>
              <a:spcAft>
                <a:spcPts val="0"/>
              </a:spcAft>
              <a:buClr>
                <a:schemeClr val="dk1"/>
              </a:buClr>
              <a:buSzPts val="2600"/>
              <a:buNone/>
              <a:defRPr b="1" sz="26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400"/>
              </a:spcBef>
              <a:spcAft>
                <a:spcPts val="0"/>
              </a:spcAft>
              <a:buClr>
                <a:schemeClr val="dk1"/>
              </a:buClr>
              <a:buSzPts val="1800"/>
              <a:buNone/>
              <a:defRPr b="1" sz="1800"/>
            </a:lvl3pPr>
            <a:lvl4pPr indent="-228600" lvl="3" marL="1828800" algn="l">
              <a:lnSpc>
                <a:spcPct val="100000"/>
              </a:lnSpc>
              <a:spcBef>
                <a:spcPts val="300"/>
              </a:spcBef>
              <a:spcAft>
                <a:spcPts val="0"/>
              </a:spcAft>
              <a:buClr>
                <a:schemeClr val="dk1"/>
              </a:buClr>
              <a:buSzPts val="1600"/>
              <a:buNone/>
              <a:defRPr b="1" sz="1600"/>
            </a:lvl4pPr>
            <a:lvl5pPr indent="-228600" lvl="4" marL="2286000" algn="l">
              <a:lnSpc>
                <a:spcPct val="100000"/>
              </a:lnSpc>
              <a:spcBef>
                <a:spcPts val="300"/>
              </a:spcBef>
              <a:spcAft>
                <a:spcPts val="0"/>
              </a:spcAft>
              <a:buClr>
                <a:schemeClr val="dk1"/>
              </a:buClr>
              <a:buSzPts val="1600"/>
              <a:buNone/>
              <a:defRPr b="1" sz="1600"/>
            </a:lvl5pPr>
            <a:lvl6pPr indent="-228600" lvl="5" marL="2743200" algn="l">
              <a:lnSpc>
                <a:spcPct val="100000"/>
              </a:lnSpc>
              <a:spcBef>
                <a:spcPts val="300"/>
              </a:spcBef>
              <a:spcAft>
                <a:spcPts val="0"/>
              </a:spcAft>
              <a:buClr>
                <a:schemeClr val="dk1"/>
              </a:buClr>
              <a:buSzPts val="1600"/>
              <a:buNone/>
              <a:defRPr b="1" sz="1600"/>
            </a:lvl6pPr>
            <a:lvl7pPr indent="-228600" lvl="6" marL="3200400" algn="l">
              <a:lnSpc>
                <a:spcPct val="100000"/>
              </a:lnSpc>
              <a:spcBef>
                <a:spcPts val="300"/>
              </a:spcBef>
              <a:spcAft>
                <a:spcPts val="0"/>
              </a:spcAft>
              <a:buClr>
                <a:schemeClr val="dk1"/>
              </a:buClr>
              <a:buSzPts val="1600"/>
              <a:buNone/>
              <a:defRPr b="1" sz="1600"/>
            </a:lvl7pPr>
            <a:lvl8pPr indent="-228600" lvl="7" marL="3657600" algn="l">
              <a:lnSpc>
                <a:spcPct val="100000"/>
              </a:lnSpc>
              <a:spcBef>
                <a:spcPts val="300"/>
              </a:spcBef>
              <a:spcAft>
                <a:spcPts val="0"/>
              </a:spcAft>
              <a:buClr>
                <a:schemeClr val="dk1"/>
              </a:buClr>
              <a:buSzPts val="1600"/>
              <a:buNone/>
              <a:defRPr b="1" sz="1600"/>
            </a:lvl8pPr>
            <a:lvl9pPr indent="-228600" lvl="8" marL="4114800" algn="l">
              <a:lnSpc>
                <a:spcPct val="100000"/>
              </a:lnSpc>
              <a:spcBef>
                <a:spcPts val="300"/>
              </a:spcBef>
              <a:spcAft>
                <a:spcPts val="0"/>
              </a:spcAft>
              <a:buClr>
                <a:schemeClr val="dk1"/>
              </a:buClr>
              <a:buSzPts val="1600"/>
              <a:buNone/>
              <a:defRPr b="1" sz="1600"/>
            </a:lvl9pPr>
          </a:lstStyle>
          <a:p/>
        </p:txBody>
      </p:sp>
      <p:sp>
        <p:nvSpPr>
          <p:cNvPr id="785" name="Google Shape;785;p47"/>
          <p:cNvSpPr txBox="1"/>
          <p:nvPr>
            <p:ph idx="2" type="body"/>
          </p:nvPr>
        </p:nvSpPr>
        <p:spPr>
          <a:xfrm>
            <a:off x="466474" y="1415094"/>
            <a:ext cx="1958158" cy="2884847"/>
          </a:xfrm>
          <a:prstGeom prst="rect">
            <a:avLst/>
          </a:prstGeom>
          <a:noFill/>
          <a:ln>
            <a:noFill/>
          </a:ln>
        </p:spPr>
        <p:txBody>
          <a:bodyPr anchorCtr="0" anchor="t" bIns="45700" lIns="0" spcFirstLastPara="1" rIns="0" wrap="square" tIns="45700">
            <a:noAutofit/>
          </a:bodyPr>
          <a:lstStyle>
            <a:lvl1pPr indent="-228600" lvl="0" marL="457200" algn="l">
              <a:lnSpc>
                <a:spcPct val="120000"/>
              </a:lnSpc>
              <a:spcBef>
                <a:spcPts val="0"/>
              </a:spcBef>
              <a:spcAft>
                <a:spcPts val="0"/>
              </a:spcAft>
              <a:buClr>
                <a:schemeClr val="dk1"/>
              </a:buClr>
              <a:buSzPts val="1200"/>
              <a:buFont typeface="Quattrocento Sans"/>
              <a:buNone/>
              <a:defRPr sz="1200">
                <a:latin typeface="Quattrocento Sans"/>
                <a:ea typeface="Quattrocento Sans"/>
                <a:cs typeface="Quattrocento Sans"/>
                <a:sym typeface="Quattrocento Sans"/>
              </a:defRPr>
            </a:lvl1pPr>
            <a:lvl2pPr indent="-228600" lvl="1" marL="914400" algn="l">
              <a:lnSpc>
                <a:spcPct val="120000"/>
              </a:lnSpc>
              <a:spcBef>
                <a:spcPts val="0"/>
              </a:spcBef>
              <a:spcAft>
                <a:spcPts val="0"/>
              </a:spcAft>
              <a:buClr>
                <a:schemeClr val="dk1"/>
              </a:buClr>
              <a:buSzPts val="1100"/>
              <a:buFont typeface="Quattrocento Sans"/>
              <a:buNone/>
              <a:defRPr sz="1100">
                <a:latin typeface="Quattrocento Sans"/>
                <a:ea typeface="Quattrocento Sans"/>
                <a:cs typeface="Quattrocento Sans"/>
                <a:sym typeface="Quattrocento Sans"/>
              </a:defRPr>
            </a:lvl2pPr>
            <a:lvl3pPr indent="-228600" lvl="2" marL="13716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3pPr>
            <a:lvl4pPr indent="-228600" lvl="3" marL="18288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4pPr>
            <a:lvl5pPr indent="-228600" lvl="4" marL="22860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5pPr>
            <a:lvl6pPr indent="-330200" lvl="5" marL="2743200" algn="l">
              <a:lnSpc>
                <a:spcPct val="100000"/>
              </a:lnSpc>
              <a:spcBef>
                <a:spcPts val="300"/>
              </a:spcBef>
              <a:spcAft>
                <a:spcPts val="0"/>
              </a:spcAft>
              <a:buClr>
                <a:schemeClr val="dk1"/>
              </a:buClr>
              <a:buSzPts val="1600"/>
              <a:buChar char="•"/>
              <a:defRPr sz="1600"/>
            </a:lvl6pPr>
            <a:lvl7pPr indent="-330200" lvl="6" marL="3200400" algn="l">
              <a:lnSpc>
                <a:spcPct val="100000"/>
              </a:lnSpc>
              <a:spcBef>
                <a:spcPts val="300"/>
              </a:spcBef>
              <a:spcAft>
                <a:spcPts val="0"/>
              </a:spcAft>
              <a:buClr>
                <a:schemeClr val="dk1"/>
              </a:buClr>
              <a:buSzPts val="1600"/>
              <a:buChar char="•"/>
              <a:defRPr sz="1600"/>
            </a:lvl7pPr>
            <a:lvl8pPr indent="-330200" lvl="7" marL="3657600" algn="l">
              <a:lnSpc>
                <a:spcPct val="100000"/>
              </a:lnSpc>
              <a:spcBef>
                <a:spcPts val="300"/>
              </a:spcBef>
              <a:spcAft>
                <a:spcPts val="0"/>
              </a:spcAft>
              <a:buClr>
                <a:schemeClr val="dk1"/>
              </a:buClr>
              <a:buSzPts val="1600"/>
              <a:buChar char="•"/>
              <a:defRPr sz="1600"/>
            </a:lvl8pPr>
            <a:lvl9pPr indent="-330200" lvl="8" marL="4114800" algn="l">
              <a:lnSpc>
                <a:spcPct val="100000"/>
              </a:lnSpc>
              <a:spcBef>
                <a:spcPts val="300"/>
              </a:spcBef>
              <a:spcAft>
                <a:spcPts val="0"/>
              </a:spcAft>
              <a:buClr>
                <a:schemeClr val="dk1"/>
              </a:buClr>
              <a:buSzPts val="1600"/>
              <a:buChar char="•"/>
              <a:defRPr sz="1600"/>
            </a:lvl9pPr>
          </a:lstStyle>
          <a:p/>
        </p:txBody>
      </p:sp>
      <p:sp>
        <p:nvSpPr>
          <p:cNvPr id="786" name="Google Shape;786;p47"/>
          <p:cNvSpPr txBox="1"/>
          <p:nvPr>
            <p:ph idx="3" type="body"/>
          </p:nvPr>
        </p:nvSpPr>
        <p:spPr>
          <a:xfrm>
            <a:off x="2702905" y="411510"/>
            <a:ext cx="1958158" cy="844126"/>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500"/>
              </a:spcBef>
              <a:spcAft>
                <a:spcPts val="0"/>
              </a:spcAft>
              <a:buClr>
                <a:schemeClr val="dk1"/>
              </a:buClr>
              <a:buSzPts val="2600"/>
              <a:buNone/>
              <a:defRPr b="1" sz="26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400"/>
              </a:spcBef>
              <a:spcAft>
                <a:spcPts val="0"/>
              </a:spcAft>
              <a:buClr>
                <a:schemeClr val="dk1"/>
              </a:buClr>
              <a:buSzPts val="1800"/>
              <a:buNone/>
              <a:defRPr b="1" sz="1800"/>
            </a:lvl3pPr>
            <a:lvl4pPr indent="-228600" lvl="3" marL="1828800" algn="l">
              <a:lnSpc>
                <a:spcPct val="100000"/>
              </a:lnSpc>
              <a:spcBef>
                <a:spcPts val="300"/>
              </a:spcBef>
              <a:spcAft>
                <a:spcPts val="0"/>
              </a:spcAft>
              <a:buClr>
                <a:schemeClr val="dk1"/>
              </a:buClr>
              <a:buSzPts val="1600"/>
              <a:buNone/>
              <a:defRPr b="1" sz="1600"/>
            </a:lvl4pPr>
            <a:lvl5pPr indent="-228600" lvl="4" marL="2286000" algn="l">
              <a:lnSpc>
                <a:spcPct val="100000"/>
              </a:lnSpc>
              <a:spcBef>
                <a:spcPts val="300"/>
              </a:spcBef>
              <a:spcAft>
                <a:spcPts val="0"/>
              </a:spcAft>
              <a:buClr>
                <a:schemeClr val="dk1"/>
              </a:buClr>
              <a:buSzPts val="1600"/>
              <a:buNone/>
              <a:defRPr b="1" sz="1600"/>
            </a:lvl5pPr>
            <a:lvl6pPr indent="-228600" lvl="5" marL="2743200" algn="l">
              <a:lnSpc>
                <a:spcPct val="100000"/>
              </a:lnSpc>
              <a:spcBef>
                <a:spcPts val="300"/>
              </a:spcBef>
              <a:spcAft>
                <a:spcPts val="0"/>
              </a:spcAft>
              <a:buClr>
                <a:schemeClr val="dk1"/>
              </a:buClr>
              <a:buSzPts val="1600"/>
              <a:buNone/>
              <a:defRPr b="1" sz="1600"/>
            </a:lvl6pPr>
            <a:lvl7pPr indent="-228600" lvl="6" marL="3200400" algn="l">
              <a:lnSpc>
                <a:spcPct val="100000"/>
              </a:lnSpc>
              <a:spcBef>
                <a:spcPts val="300"/>
              </a:spcBef>
              <a:spcAft>
                <a:spcPts val="0"/>
              </a:spcAft>
              <a:buClr>
                <a:schemeClr val="dk1"/>
              </a:buClr>
              <a:buSzPts val="1600"/>
              <a:buNone/>
              <a:defRPr b="1" sz="1600"/>
            </a:lvl7pPr>
            <a:lvl8pPr indent="-228600" lvl="7" marL="3657600" algn="l">
              <a:lnSpc>
                <a:spcPct val="100000"/>
              </a:lnSpc>
              <a:spcBef>
                <a:spcPts val="300"/>
              </a:spcBef>
              <a:spcAft>
                <a:spcPts val="0"/>
              </a:spcAft>
              <a:buClr>
                <a:schemeClr val="dk1"/>
              </a:buClr>
              <a:buSzPts val="1600"/>
              <a:buNone/>
              <a:defRPr b="1" sz="1600"/>
            </a:lvl8pPr>
            <a:lvl9pPr indent="-228600" lvl="8" marL="4114800" algn="l">
              <a:lnSpc>
                <a:spcPct val="100000"/>
              </a:lnSpc>
              <a:spcBef>
                <a:spcPts val="300"/>
              </a:spcBef>
              <a:spcAft>
                <a:spcPts val="0"/>
              </a:spcAft>
              <a:buClr>
                <a:schemeClr val="dk1"/>
              </a:buClr>
              <a:buSzPts val="1600"/>
              <a:buNone/>
              <a:defRPr b="1" sz="1600"/>
            </a:lvl9pPr>
          </a:lstStyle>
          <a:p/>
        </p:txBody>
      </p:sp>
      <p:sp>
        <p:nvSpPr>
          <p:cNvPr id="787" name="Google Shape;787;p47"/>
          <p:cNvSpPr txBox="1"/>
          <p:nvPr>
            <p:ph idx="4" type="body"/>
          </p:nvPr>
        </p:nvSpPr>
        <p:spPr>
          <a:xfrm>
            <a:off x="2702905" y="1415094"/>
            <a:ext cx="1958158" cy="2884847"/>
          </a:xfrm>
          <a:prstGeom prst="rect">
            <a:avLst/>
          </a:prstGeom>
          <a:noFill/>
          <a:ln>
            <a:noFill/>
          </a:ln>
        </p:spPr>
        <p:txBody>
          <a:bodyPr anchorCtr="0" anchor="t" bIns="45700" lIns="0" spcFirstLastPara="1" rIns="0" wrap="square" tIns="45700">
            <a:noAutofit/>
          </a:bodyPr>
          <a:lstStyle>
            <a:lvl1pPr indent="-228600" lvl="0" marL="457200" algn="l">
              <a:lnSpc>
                <a:spcPct val="120000"/>
              </a:lnSpc>
              <a:spcBef>
                <a:spcPts val="0"/>
              </a:spcBef>
              <a:spcAft>
                <a:spcPts val="0"/>
              </a:spcAft>
              <a:buClr>
                <a:schemeClr val="dk1"/>
              </a:buClr>
              <a:buSzPts val="1200"/>
              <a:buFont typeface="Quattrocento Sans"/>
              <a:buNone/>
              <a:defRPr sz="1200">
                <a:latin typeface="Quattrocento Sans"/>
                <a:ea typeface="Quattrocento Sans"/>
                <a:cs typeface="Quattrocento Sans"/>
                <a:sym typeface="Quattrocento Sans"/>
              </a:defRPr>
            </a:lvl1pPr>
            <a:lvl2pPr indent="-228600" lvl="1" marL="914400" algn="l">
              <a:lnSpc>
                <a:spcPct val="120000"/>
              </a:lnSpc>
              <a:spcBef>
                <a:spcPts val="0"/>
              </a:spcBef>
              <a:spcAft>
                <a:spcPts val="0"/>
              </a:spcAft>
              <a:buClr>
                <a:schemeClr val="dk1"/>
              </a:buClr>
              <a:buSzPts val="1100"/>
              <a:buFont typeface="Quattrocento Sans"/>
              <a:buNone/>
              <a:defRPr sz="1100">
                <a:latin typeface="Quattrocento Sans"/>
                <a:ea typeface="Quattrocento Sans"/>
                <a:cs typeface="Quattrocento Sans"/>
                <a:sym typeface="Quattrocento Sans"/>
              </a:defRPr>
            </a:lvl2pPr>
            <a:lvl3pPr indent="-228600" lvl="2" marL="13716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3pPr>
            <a:lvl4pPr indent="-228600" lvl="3" marL="18288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4pPr>
            <a:lvl5pPr indent="-228600" lvl="4" marL="22860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5pPr>
            <a:lvl6pPr indent="-330200" lvl="5" marL="2743200" algn="l">
              <a:lnSpc>
                <a:spcPct val="100000"/>
              </a:lnSpc>
              <a:spcBef>
                <a:spcPts val="300"/>
              </a:spcBef>
              <a:spcAft>
                <a:spcPts val="0"/>
              </a:spcAft>
              <a:buClr>
                <a:schemeClr val="dk1"/>
              </a:buClr>
              <a:buSzPts val="1600"/>
              <a:buChar char="•"/>
              <a:defRPr sz="1600"/>
            </a:lvl6pPr>
            <a:lvl7pPr indent="-330200" lvl="6" marL="3200400" algn="l">
              <a:lnSpc>
                <a:spcPct val="100000"/>
              </a:lnSpc>
              <a:spcBef>
                <a:spcPts val="300"/>
              </a:spcBef>
              <a:spcAft>
                <a:spcPts val="0"/>
              </a:spcAft>
              <a:buClr>
                <a:schemeClr val="dk1"/>
              </a:buClr>
              <a:buSzPts val="1600"/>
              <a:buChar char="•"/>
              <a:defRPr sz="1600"/>
            </a:lvl7pPr>
            <a:lvl8pPr indent="-330200" lvl="7" marL="3657600" algn="l">
              <a:lnSpc>
                <a:spcPct val="100000"/>
              </a:lnSpc>
              <a:spcBef>
                <a:spcPts val="300"/>
              </a:spcBef>
              <a:spcAft>
                <a:spcPts val="0"/>
              </a:spcAft>
              <a:buClr>
                <a:schemeClr val="dk1"/>
              </a:buClr>
              <a:buSzPts val="1600"/>
              <a:buChar char="•"/>
              <a:defRPr sz="1600"/>
            </a:lvl8pPr>
            <a:lvl9pPr indent="-330200" lvl="8" marL="4114800" algn="l">
              <a:lnSpc>
                <a:spcPct val="100000"/>
              </a:lnSpc>
              <a:spcBef>
                <a:spcPts val="300"/>
              </a:spcBef>
              <a:spcAft>
                <a:spcPts val="0"/>
              </a:spcAft>
              <a:buClr>
                <a:schemeClr val="dk1"/>
              </a:buClr>
              <a:buSzPts val="1600"/>
              <a:buChar char="•"/>
              <a:defRPr sz="1600"/>
            </a:lvl9pPr>
          </a:lstStyle>
          <a:p/>
        </p:txBody>
      </p:sp>
      <p:sp>
        <p:nvSpPr>
          <p:cNvPr id="788" name="Google Shape;788;p47"/>
          <p:cNvSpPr txBox="1"/>
          <p:nvPr>
            <p:ph idx="5" type="body"/>
          </p:nvPr>
        </p:nvSpPr>
        <p:spPr>
          <a:xfrm>
            <a:off x="4937003" y="411510"/>
            <a:ext cx="1958158" cy="844126"/>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500"/>
              </a:spcBef>
              <a:spcAft>
                <a:spcPts val="0"/>
              </a:spcAft>
              <a:buClr>
                <a:schemeClr val="dk1"/>
              </a:buClr>
              <a:buSzPts val="2600"/>
              <a:buNone/>
              <a:defRPr b="1" sz="26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400"/>
              </a:spcBef>
              <a:spcAft>
                <a:spcPts val="0"/>
              </a:spcAft>
              <a:buClr>
                <a:schemeClr val="dk1"/>
              </a:buClr>
              <a:buSzPts val="1800"/>
              <a:buNone/>
              <a:defRPr b="1" sz="1800"/>
            </a:lvl3pPr>
            <a:lvl4pPr indent="-228600" lvl="3" marL="1828800" algn="l">
              <a:lnSpc>
                <a:spcPct val="100000"/>
              </a:lnSpc>
              <a:spcBef>
                <a:spcPts val="300"/>
              </a:spcBef>
              <a:spcAft>
                <a:spcPts val="0"/>
              </a:spcAft>
              <a:buClr>
                <a:schemeClr val="dk1"/>
              </a:buClr>
              <a:buSzPts val="1600"/>
              <a:buNone/>
              <a:defRPr b="1" sz="1600"/>
            </a:lvl4pPr>
            <a:lvl5pPr indent="-228600" lvl="4" marL="2286000" algn="l">
              <a:lnSpc>
                <a:spcPct val="100000"/>
              </a:lnSpc>
              <a:spcBef>
                <a:spcPts val="300"/>
              </a:spcBef>
              <a:spcAft>
                <a:spcPts val="0"/>
              </a:spcAft>
              <a:buClr>
                <a:schemeClr val="dk1"/>
              </a:buClr>
              <a:buSzPts val="1600"/>
              <a:buNone/>
              <a:defRPr b="1" sz="1600"/>
            </a:lvl5pPr>
            <a:lvl6pPr indent="-228600" lvl="5" marL="2743200" algn="l">
              <a:lnSpc>
                <a:spcPct val="100000"/>
              </a:lnSpc>
              <a:spcBef>
                <a:spcPts val="300"/>
              </a:spcBef>
              <a:spcAft>
                <a:spcPts val="0"/>
              </a:spcAft>
              <a:buClr>
                <a:schemeClr val="dk1"/>
              </a:buClr>
              <a:buSzPts val="1600"/>
              <a:buNone/>
              <a:defRPr b="1" sz="1600"/>
            </a:lvl6pPr>
            <a:lvl7pPr indent="-228600" lvl="6" marL="3200400" algn="l">
              <a:lnSpc>
                <a:spcPct val="100000"/>
              </a:lnSpc>
              <a:spcBef>
                <a:spcPts val="300"/>
              </a:spcBef>
              <a:spcAft>
                <a:spcPts val="0"/>
              </a:spcAft>
              <a:buClr>
                <a:schemeClr val="dk1"/>
              </a:buClr>
              <a:buSzPts val="1600"/>
              <a:buNone/>
              <a:defRPr b="1" sz="1600"/>
            </a:lvl7pPr>
            <a:lvl8pPr indent="-228600" lvl="7" marL="3657600" algn="l">
              <a:lnSpc>
                <a:spcPct val="100000"/>
              </a:lnSpc>
              <a:spcBef>
                <a:spcPts val="300"/>
              </a:spcBef>
              <a:spcAft>
                <a:spcPts val="0"/>
              </a:spcAft>
              <a:buClr>
                <a:schemeClr val="dk1"/>
              </a:buClr>
              <a:buSzPts val="1600"/>
              <a:buNone/>
              <a:defRPr b="1" sz="1600"/>
            </a:lvl8pPr>
            <a:lvl9pPr indent="-228600" lvl="8" marL="4114800" algn="l">
              <a:lnSpc>
                <a:spcPct val="100000"/>
              </a:lnSpc>
              <a:spcBef>
                <a:spcPts val="300"/>
              </a:spcBef>
              <a:spcAft>
                <a:spcPts val="0"/>
              </a:spcAft>
              <a:buClr>
                <a:schemeClr val="dk1"/>
              </a:buClr>
              <a:buSzPts val="1600"/>
              <a:buNone/>
              <a:defRPr b="1" sz="1600"/>
            </a:lvl9pPr>
          </a:lstStyle>
          <a:p/>
        </p:txBody>
      </p:sp>
      <p:sp>
        <p:nvSpPr>
          <p:cNvPr id="789" name="Google Shape;789;p47"/>
          <p:cNvSpPr txBox="1"/>
          <p:nvPr>
            <p:ph idx="6" type="body"/>
          </p:nvPr>
        </p:nvSpPr>
        <p:spPr>
          <a:xfrm>
            <a:off x="4937003" y="1415094"/>
            <a:ext cx="1958158" cy="2884847"/>
          </a:xfrm>
          <a:prstGeom prst="rect">
            <a:avLst/>
          </a:prstGeom>
          <a:noFill/>
          <a:ln>
            <a:noFill/>
          </a:ln>
        </p:spPr>
        <p:txBody>
          <a:bodyPr anchorCtr="0" anchor="t" bIns="45700" lIns="0" spcFirstLastPara="1" rIns="0" wrap="square" tIns="45700">
            <a:noAutofit/>
          </a:bodyPr>
          <a:lstStyle>
            <a:lvl1pPr indent="-228600" lvl="0" marL="457200" algn="l">
              <a:lnSpc>
                <a:spcPct val="120000"/>
              </a:lnSpc>
              <a:spcBef>
                <a:spcPts val="0"/>
              </a:spcBef>
              <a:spcAft>
                <a:spcPts val="0"/>
              </a:spcAft>
              <a:buClr>
                <a:schemeClr val="dk1"/>
              </a:buClr>
              <a:buSzPts val="1200"/>
              <a:buFont typeface="Quattrocento Sans"/>
              <a:buNone/>
              <a:defRPr sz="1200">
                <a:latin typeface="Quattrocento Sans"/>
                <a:ea typeface="Quattrocento Sans"/>
                <a:cs typeface="Quattrocento Sans"/>
                <a:sym typeface="Quattrocento Sans"/>
              </a:defRPr>
            </a:lvl1pPr>
            <a:lvl2pPr indent="-228600" lvl="1" marL="914400" algn="l">
              <a:lnSpc>
                <a:spcPct val="120000"/>
              </a:lnSpc>
              <a:spcBef>
                <a:spcPts val="0"/>
              </a:spcBef>
              <a:spcAft>
                <a:spcPts val="0"/>
              </a:spcAft>
              <a:buClr>
                <a:schemeClr val="dk1"/>
              </a:buClr>
              <a:buSzPts val="1100"/>
              <a:buFont typeface="Quattrocento Sans"/>
              <a:buNone/>
              <a:defRPr sz="1100">
                <a:latin typeface="Quattrocento Sans"/>
                <a:ea typeface="Quattrocento Sans"/>
                <a:cs typeface="Quattrocento Sans"/>
                <a:sym typeface="Quattrocento Sans"/>
              </a:defRPr>
            </a:lvl2pPr>
            <a:lvl3pPr indent="-228600" lvl="2" marL="13716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3pPr>
            <a:lvl4pPr indent="-228600" lvl="3" marL="18288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4pPr>
            <a:lvl5pPr indent="-228600" lvl="4" marL="22860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5pPr>
            <a:lvl6pPr indent="-330200" lvl="5" marL="2743200" algn="l">
              <a:lnSpc>
                <a:spcPct val="100000"/>
              </a:lnSpc>
              <a:spcBef>
                <a:spcPts val="300"/>
              </a:spcBef>
              <a:spcAft>
                <a:spcPts val="0"/>
              </a:spcAft>
              <a:buClr>
                <a:schemeClr val="dk1"/>
              </a:buClr>
              <a:buSzPts val="1600"/>
              <a:buChar char="•"/>
              <a:defRPr sz="1600"/>
            </a:lvl6pPr>
            <a:lvl7pPr indent="-330200" lvl="6" marL="3200400" algn="l">
              <a:lnSpc>
                <a:spcPct val="100000"/>
              </a:lnSpc>
              <a:spcBef>
                <a:spcPts val="300"/>
              </a:spcBef>
              <a:spcAft>
                <a:spcPts val="0"/>
              </a:spcAft>
              <a:buClr>
                <a:schemeClr val="dk1"/>
              </a:buClr>
              <a:buSzPts val="1600"/>
              <a:buChar char="•"/>
              <a:defRPr sz="1600"/>
            </a:lvl7pPr>
            <a:lvl8pPr indent="-330200" lvl="7" marL="3657600" algn="l">
              <a:lnSpc>
                <a:spcPct val="100000"/>
              </a:lnSpc>
              <a:spcBef>
                <a:spcPts val="300"/>
              </a:spcBef>
              <a:spcAft>
                <a:spcPts val="0"/>
              </a:spcAft>
              <a:buClr>
                <a:schemeClr val="dk1"/>
              </a:buClr>
              <a:buSzPts val="1600"/>
              <a:buChar char="•"/>
              <a:defRPr sz="1600"/>
            </a:lvl8pPr>
            <a:lvl9pPr indent="-330200" lvl="8" marL="4114800" algn="l">
              <a:lnSpc>
                <a:spcPct val="100000"/>
              </a:lnSpc>
              <a:spcBef>
                <a:spcPts val="300"/>
              </a:spcBef>
              <a:spcAft>
                <a:spcPts val="0"/>
              </a:spcAft>
              <a:buClr>
                <a:schemeClr val="dk1"/>
              </a:buClr>
              <a:buSzPts val="1600"/>
              <a:buChar char="•"/>
              <a:defRPr sz="1600"/>
            </a:lvl9pPr>
          </a:lstStyle>
          <a:p/>
        </p:txBody>
      </p:sp>
      <p:sp>
        <p:nvSpPr>
          <p:cNvPr id="790" name="Google Shape;790;p47"/>
          <p:cNvSpPr txBox="1"/>
          <p:nvPr>
            <p:ph idx="12" type="sldNum"/>
          </p:nvPr>
        </p:nvSpPr>
        <p:spPr>
          <a:xfrm>
            <a:off x="6526866" y="4623978"/>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hank You Slide">
  <p:cSld name="1_Thank You Slide">
    <p:spTree>
      <p:nvGrpSpPr>
        <p:cNvPr id="791" name="Shape 791"/>
        <p:cNvGrpSpPr/>
        <p:nvPr/>
      </p:nvGrpSpPr>
      <p:grpSpPr>
        <a:xfrm>
          <a:off x="0" y="0"/>
          <a:ext cx="0" cy="0"/>
          <a:chOff x="0" y="0"/>
          <a:chExt cx="0" cy="0"/>
        </a:xfrm>
      </p:grpSpPr>
      <p:sp>
        <p:nvSpPr>
          <p:cNvPr id="792" name="Google Shape;792;p48"/>
          <p:cNvSpPr txBox="1"/>
          <p:nvPr>
            <p:ph idx="11" type="ftr"/>
          </p:nvPr>
        </p:nvSpPr>
        <p:spPr>
          <a:xfrm rot="-5400000">
            <a:off x="7334759" y="2434793"/>
            <a:ext cx="2894846" cy="273915"/>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3" name="Google Shape;793;p48"/>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794" name="Google Shape;794;p48"/>
          <p:cNvSpPr/>
          <p:nvPr/>
        </p:nvSpPr>
        <p:spPr>
          <a:xfrm>
            <a:off x="-3704" y="0"/>
            <a:ext cx="9147704" cy="195486"/>
          </a:xfrm>
          <a:prstGeom prst="rect">
            <a:avLst/>
          </a:prstGeom>
          <a:solidFill>
            <a:schemeClr val="accent1"/>
          </a:solidFill>
          <a:ln cap="flat" cmpd="sng" w="25400">
            <a:solidFill>
              <a:srgbClr val="99341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795" name="Shape 795"/>
        <p:cNvGrpSpPr/>
        <p:nvPr/>
      </p:nvGrpSpPr>
      <p:grpSpPr>
        <a:xfrm>
          <a:off x="0" y="0"/>
          <a:ext cx="0" cy="0"/>
          <a:chOff x="0" y="0"/>
          <a:chExt cx="0" cy="0"/>
        </a:xfrm>
      </p:grpSpPr>
      <p:grpSp>
        <p:nvGrpSpPr>
          <p:cNvPr id="796" name="Google Shape;796;p49"/>
          <p:cNvGrpSpPr/>
          <p:nvPr/>
        </p:nvGrpSpPr>
        <p:grpSpPr>
          <a:xfrm rot="-5400000">
            <a:off x="991557" y="1064761"/>
            <a:ext cx="3088027" cy="5002513"/>
            <a:chOff x="117748" y="1"/>
            <a:chExt cx="3527025" cy="6668280"/>
          </a:xfrm>
        </p:grpSpPr>
        <p:sp>
          <p:nvSpPr>
            <p:cNvPr id="797" name="Google Shape;797;p49"/>
            <p:cNvSpPr/>
            <p:nvPr/>
          </p:nvSpPr>
          <p:spPr>
            <a:xfrm rot="5400000">
              <a:off x="2986479" y="4075771"/>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98" name="Google Shape;798;p49"/>
            <p:cNvSpPr/>
            <p:nvPr/>
          </p:nvSpPr>
          <p:spPr>
            <a:xfrm rot="5400000">
              <a:off x="2986479" y="4532666"/>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99" name="Google Shape;799;p49"/>
            <p:cNvSpPr/>
            <p:nvPr/>
          </p:nvSpPr>
          <p:spPr>
            <a:xfrm rot="5400000">
              <a:off x="2986479" y="4989560"/>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0" name="Google Shape;800;p49"/>
            <p:cNvSpPr/>
            <p:nvPr/>
          </p:nvSpPr>
          <p:spPr>
            <a:xfrm rot="5400000">
              <a:off x="2986479" y="5446455"/>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1" name="Google Shape;801;p49"/>
            <p:cNvSpPr/>
            <p:nvPr/>
          </p:nvSpPr>
          <p:spPr>
            <a:xfrm rot="5400000">
              <a:off x="2986479" y="5903350"/>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2" name="Google Shape;802;p49"/>
            <p:cNvSpPr/>
            <p:nvPr/>
          </p:nvSpPr>
          <p:spPr>
            <a:xfrm rot="5400000">
              <a:off x="2986459" y="6360275"/>
              <a:ext cx="83240" cy="86647"/>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3" name="Google Shape;803;p49"/>
            <p:cNvSpPr/>
            <p:nvPr/>
          </p:nvSpPr>
          <p:spPr>
            <a:xfrm rot="5400000">
              <a:off x="2795355" y="6583357"/>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4" name="Google Shape;804;p49"/>
            <p:cNvSpPr/>
            <p:nvPr/>
          </p:nvSpPr>
          <p:spPr>
            <a:xfrm rot="5400000">
              <a:off x="2795355" y="6126462"/>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5" name="Google Shape;805;p49"/>
            <p:cNvSpPr/>
            <p:nvPr/>
          </p:nvSpPr>
          <p:spPr>
            <a:xfrm rot="5400000">
              <a:off x="2795355" y="5669568"/>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6" name="Google Shape;806;p49"/>
            <p:cNvSpPr/>
            <p:nvPr/>
          </p:nvSpPr>
          <p:spPr>
            <a:xfrm rot="5400000">
              <a:off x="2795355" y="5212673"/>
              <a:ext cx="83200" cy="86647"/>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7" name="Google Shape;807;p49"/>
            <p:cNvSpPr/>
            <p:nvPr/>
          </p:nvSpPr>
          <p:spPr>
            <a:xfrm rot="5400000">
              <a:off x="2795355" y="4755779"/>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8" name="Google Shape;808;p49"/>
            <p:cNvSpPr/>
            <p:nvPr/>
          </p:nvSpPr>
          <p:spPr>
            <a:xfrm rot="5400000">
              <a:off x="2795355" y="4298883"/>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9" name="Google Shape;809;p49"/>
            <p:cNvSpPr/>
            <p:nvPr/>
          </p:nvSpPr>
          <p:spPr>
            <a:xfrm rot="5400000">
              <a:off x="2604232" y="4075771"/>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0" name="Google Shape;810;p49"/>
            <p:cNvSpPr/>
            <p:nvPr/>
          </p:nvSpPr>
          <p:spPr>
            <a:xfrm rot="5400000">
              <a:off x="2604232" y="4532666"/>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1" name="Google Shape;811;p49"/>
            <p:cNvSpPr/>
            <p:nvPr/>
          </p:nvSpPr>
          <p:spPr>
            <a:xfrm rot="5400000">
              <a:off x="2604232" y="4989560"/>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2" name="Google Shape;812;p49"/>
            <p:cNvSpPr/>
            <p:nvPr/>
          </p:nvSpPr>
          <p:spPr>
            <a:xfrm rot="5400000">
              <a:off x="2604232" y="5446455"/>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3" name="Google Shape;813;p49"/>
            <p:cNvSpPr/>
            <p:nvPr/>
          </p:nvSpPr>
          <p:spPr>
            <a:xfrm rot="5400000">
              <a:off x="2604232" y="5903350"/>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4" name="Google Shape;814;p49"/>
            <p:cNvSpPr/>
            <p:nvPr/>
          </p:nvSpPr>
          <p:spPr>
            <a:xfrm rot="5400000">
              <a:off x="2604212" y="6360275"/>
              <a:ext cx="83240" cy="86647"/>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5" name="Google Shape;815;p49"/>
            <p:cNvSpPr/>
            <p:nvPr/>
          </p:nvSpPr>
          <p:spPr>
            <a:xfrm rot="5400000">
              <a:off x="2413109" y="6583357"/>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6" name="Google Shape;816;p49"/>
            <p:cNvSpPr/>
            <p:nvPr/>
          </p:nvSpPr>
          <p:spPr>
            <a:xfrm rot="5400000">
              <a:off x="2413109" y="6126462"/>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7" name="Google Shape;817;p49"/>
            <p:cNvSpPr/>
            <p:nvPr/>
          </p:nvSpPr>
          <p:spPr>
            <a:xfrm rot="5400000">
              <a:off x="2413109" y="5669568"/>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8" name="Google Shape;818;p49"/>
            <p:cNvSpPr/>
            <p:nvPr/>
          </p:nvSpPr>
          <p:spPr>
            <a:xfrm rot="5400000">
              <a:off x="2413109" y="5212673"/>
              <a:ext cx="83200" cy="86647"/>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9" name="Google Shape;819;p49"/>
            <p:cNvSpPr/>
            <p:nvPr/>
          </p:nvSpPr>
          <p:spPr>
            <a:xfrm rot="5400000">
              <a:off x="2413109" y="4755779"/>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0" name="Google Shape;820;p49"/>
            <p:cNvSpPr/>
            <p:nvPr/>
          </p:nvSpPr>
          <p:spPr>
            <a:xfrm rot="5400000">
              <a:off x="2413109" y="4298883"/>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1" name="Google Shape;821;p49"/>
            <p:cNvSpPr/>
            <p:nvPr/>
          </p:nvSpPr>
          <p:spPr>
            <a:xfrm rot="5400000">
              <a:off x="2221985" y="4075771"/>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2" name="Google Shape;822;p49"/>
            <p:cNvSpPr/>
            <p:nvPr/>
          </p:nvSpPr>
          <p:spPr>
            <a:xfrm rot="5400000">
              <a:off x="2221985" y="4532666"/>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3" name="Google Shape;823;p49"/>
            <p:cNvSpPr/>
            <p:nvPr/>
          </p:nvSpPr>
          <p:spPr>
            <a:xfrm rot="5400000">
              <a:off x="2221985" y="4989560"/>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4" name="Google Shape;824;p49"/>
            <p:cNvSpPr/>
            <p:nvPr/>
          </p:nvSpPr>
          <p:spPr>
            <a:xfrm rot="5400000">
              <a:off x="2221985" y="5446455"/>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5" name="Google Shape;825;p49"/>
            <p:cNvSpPr/>
            <p:nvPr/>
          </p:nvSpPr>
          <p:spPr>
            <a:xfrm rot="5400000">
              <a:off x="2221985" y="5903350"/>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6" name="Google Shape;826;p49"/>
            <p:cNvSpPr/>
            <p:nvPr/>
          </p:nvSpPr>
          <p:spPr>
            <a:xfrm rot="5400000">
              <a:off x="2221965" y="6360275"/>
              <a:ext cx="83240" cy="86647"/>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7" name="Google Shape;827;p49"/>
            <p:cNvSpPr/>
            <p:nvPr/>
          </p:nvSpPr>
          <p:spPr>
            <a:xfrm rot="5400000">
              <a:off x="2030862" y="6583357"/>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8" name="Google Shape;828;p49"/>
            <p:cNvSpPr/>
            <p:nvPr/>
          </p:nvSpPr>
          <p:spPr>
            <a:xfrm rot="5400000">
              <a:off x="2030862" y="6126462"/>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9" name="Google Shape;829;p49"/>
            <p:cNvSpPr/>
            <p:nvPr/>
          </p:nvSpPr>
          <p:spPr>
            <a:xfrm rot="5400000">
              <a:off x="2030862" y="5669568"/>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0" name="Google Shape;830;p49"/>
            <p:cNvSpPr/>
            <p:nvPr/>
          </p:nvSpPr>
          <p:spPr>
            <a:xfrm rot="5400000">
              <a:off x="2030862" y="5212673"/>
              <a:ext cx="83200" cy="86647"/>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1" name="Google Shape;831;p49"/>
            <p:cNvSpPr/>
            <p:nvPr/>
          </p:nvSpPr>
          <p:spPr>
            <a:xfrm rot="5400000">
              <a:off x="2030862" y="4755779"/>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2" name="Google Shape;832;p49"/>
            <p:cNvSpPr/>
            <p:nvPr/>
          </p:nvSpPr>
          <p:spPr>
            <a:xfrm rot="5400000">
              <a:off x="2030862" y="4298883"/>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3" name="Google Shape;833;p49"/>
            <p:cNvSpPr/>
            <p:nvPr/>
          </p:nvSpPr>
          <p:spPr>
            <a:xfrm rot="5400000">
              <a:off x="1839738" y="4075771"/>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4" name="Google Shape;834;p49"/>
            <p:cNvSpPr/>
            <p:nvPr/>
          </p:nvSpPr>
          <p:spPr>
            <a:xfrm rot="5400000">
              <a:off x="1839738" y="4532666"/>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5" name="Google Shape;835;p49"/>
            <p:cNvSpPr/>
            <p:nvPr/>
          </p:nvSpPr>
          <p:spPr>
            <a:xfrm rot="5400000">
              <a:off x="1839738" y="4989560"/>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6" name="Google Shape;836;p49"/>
            <p:cNvSpPr/>
            <p:nvPr/>
          </p:nvSpPr>
          <p:spPr>
            <a:xfrm rot="5400000">
              <a:off x="1839738" y="5446455"/>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7" name="Google Shape;837;p49"/>
            <p:cNvSpPr/>
            <p:nvPr/>
          </p:nvSpPr>
          <p:spPr>
            <a:xfrm rot="5400000">
              <a:off x="1839738" y="5903350"/>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8" name="Google Shape;838;p49"/>
            <p:cNvSpPr/>
            <p:nvPr/>
          </p:nvSpPr>
          <p:spPr>
            <a:xfrm rot="5400000">
              <a:off x="1839718" y="6360275"/>
              <a:ext cx="83240" cy="86647"/>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9" name="Google Shape;839;p49"/>
            <p:cNvSpPr/>
            <p:nvPr/>
          </p:nvSpPr>
          <p:spPr>
            <a:xfrm rot="5400000">
              <a:off x="1648615" y="6583357"/>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0" name="Google Shape;840;p49"/>
            <p:cNvSpPr/>
            <p:nvPr/>
          </p:nvSpPr>
          <p:spPr>
            <a:xfrm rot="5400000">
              <a:off x="1648615" y="6126462"/>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1" name="Google Shape;841;p49"/>
            <p:cNvSpPr/>
            <p:nvPr/>
          </p:nvSpPr>
          <p:spPr>
            <a:xfrm rot="5400000">
              <a:off x="1648615" y="5669568"/>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2" name="Google Shape;842;p49"/>
            <p:cNvSpPr/>
            <p:nvPr/>
          </p:nvSpPr>
          <p:spPr>
            <a:xfrm rot="5400000">
              <a:off x="1648615" y="5212673"/>
              <a:ext cx="83200" cy="86647"/>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3" name="Google Shape;843;p49"/>
            <p:cNvSpPr/>
            <p:nvPr/>
          </p:nvSpPr>
          <p:spPr>
            <a:xfrm rot="5400000">
              <a:off x="1648615" y="4755779"/>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4" name="Google Shape;844;p49"/>
            <p:cNvSpPr/>
            <p:nvPr/>
          </p:nvSpPr>
          <p:spPr>
            <a:xfrm rot="5400000">
              <a:off x="1648615" y="4298883"/>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5" name="Google Shape;845;p49"/>
            <p:cNvSpPr/>
            <p:nvPr/>
          </p:nvSpPr>
          <p:spPr>
            <a:xfrm rot="5400000">
              <a:off x="1457492" y="4075771"/>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6" name="Google Shape;846;p49"/>
            <p:cNvSpPr/>
            <p:nvPr/>
          </p:nvSpPr>
          <p:spPr>
            <a:xfrm rot="5400000">
              <a:off x="1457492" y="4532666"/>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7" name="Google Shape;847;p49"/>
            <p:cNvSpPr/>
            <p:nvPr/>
          </p:nvSpPr>
          <p:spPr>
            <a:xfrm rot="5400000">
              <a:off x="1457492" y="4989560"/>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8" name="Google Shape;848;p49"/>
            <p:cNvSpPr/>
            <p:nvPr/>
          </p:nvSpPr>
          <p:spPr>
            <a:xfrm rot="5400000">
              <a:off x="1457492" y="5446455"/>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9" name="Google Shape;849;p49"/>
            <p:cNvSpPr/>
            <p:nvPr/>
          </p:nvSpPr>
          <p:spPr>
            <a:xfrm rot="5400000">
              <a:off x="1457492" y="5903350"/>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0" name="Google Shape;850;p49"/>
            <p:cNvSpPr/>
            <p:nvPr/>
          </p:nvSpPr>
          <p:spPr>
            <a:xfrm rot="5400000">
              <a:off x="1457472" y="6360275"/>
              <a:ext cx="83240" cy="86647"/>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1" name="Google Shape;851;p49"/>
            <p:cNvSpPr/>
            <p:nvPr/>
          </p:nvSpPr>
          <p:spPr>
            <a:xfrm rot="5400000">
              <a:off x="1266329" y="6583331"/>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2" name="Google Shape;852;p49"/>
            <p:cNvSpPr/>
            <p:nvPr/>
          </p:nvSpPr>
          <p:spPr>
            <a:xfrm rot="5400000">
              <a:off x="1266329" y="6126436"/>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3" name="Google Shape;853;p49"/>
            <p:cNvSpPr/>
            <p:nvPr/>
          </p:nvSpPr>
          <p:spPr>
            <a:xfrm rot="5400000">
              <a:off x="1266329" y="5669542"/>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4" name="Google Shape;854;p49"/>
            <p:cNvSpPr/>
            <p:nvPr/>
          </p:nvSpPr>
          <p:spPr>
            <a:xfrm rot="5400000">
              <a:off x="1266329" y="5212647"/>
              <a:ext cx="83200" cy="86699"/>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5" name="Google Shape;855;p49"/>
            <p:cNvSpPr/>
            <p:nvPr/>
          </p:nvSpPr>
          <p:spPr>
            <a:xfrm rot="5400000">
              <a:off x="1266329" y="4755753"/>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6" name="Google Shape;856;p49"/>
            <p:cNvSpPr/>
            <p:nvPr/>
          </p:nvSpPr>
          <p:spPr>
            <a:xfrm rot="5400000">
              <a:off x="1266329" y="4298857"/>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7" name="Google Shape;857;p49"/>
            <p:cNvSpPr/>
            <p:nvPr/>
          </p:nvSpPr>
          <p:spPr>
            <a:xfrm rot="5400000">
              <a:off x="1075169" y="4075771"/>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8" name="Google Shape;858;p49"/>
            <p:cNvSpPr/>
            <p:nvPr/>
          </p:nvSpPr>
          <p:spPr>
            <a:xfrm rot="5400000">
              <a:off x="1075169" y="4532666"/>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9" name="Google Shape;859;p49"/>
            <p:cNvSpPr/>
            <p:nvPr/>
          </p:nvSpPr>
          <p:spPr>
            <a:xfrm rot="5400000">
              <a:off x="1075169" y="4989560"/>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0" name="Google Shape;860;p49"/>
            <p:cNvSpPr/>
            <p:nvPr/>
          </p:nvSpPr>
          <p:spPr>
            <a:xfrm rot="5400000">
              <a:off x="1075169" y="5446455"/>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1" name="Google Shape;861;p49"/>
            <p:cNvSpPr/>
            <p:nvPr/>
          </p:nvSpPr>
          <p:spPr>
            <a:xfrm rot="5400000">
              <a:off x="1075169" y="5903350"/>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2" name="Google Shape;862;p49"/>
            <p:cNvSpPr/>
            <p:nvPr/>
          </p:nvSpPr>
          <p:spPr>
            <a:xfrm rot="5400000">
              <a:off x="1075149" y="6360275"/>
              <a:ext cx="83240" cy="86647"/>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3" name="Google Shape;863;p49"/>
            <p:cNvSpPr/>
            <p:nvPr/>
          </p:nvSpPr>
          <p:spPr>
            <a:xfrm rot="5400000">
              <a:off x="884046" y="6583357"/>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4" name="Google Shape;864;p49"/>
            <p:cNvSpPr/>
            <p:nvPr/>
          </p:nvSpPr>
          <p:spPr>
            <a:xfrm rot="5400000">
              <a:off x="884046" y="6126462"/>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5" name="Google Shape;865;p49"/>
            <p:cNvSpPr/>
            <p:nvPr/>
          </p:nvSpPr>
          <p:spPr>
            <a:xfrm rot="5400000">
              <a:off x="884046" y="5669568"/>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6" name="Google Shape;866;p49"/>
            <p:cNvSpPr/>
            <p:nvPr/>
          </p:nvSpPr>
          <p:spPr>
            <a:xfrm rot="5400000">
              <a:off x="884046" y="5212673"/>
              <a:ext cx="83200" cy="86647"/>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7" name="Google Shape;867;p49"/>
            <p:cNvSpPr/>
            <p:nvPr/>
          </p:nvSpPr>
          <p:spPr>
            <a:xfrm rot="5400000">
              <a:off x="884046" y="4755779"/>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8" name="Google Shape;868;p49"/>
            <p:cNvSpPr/>
            <p:nvPr/>
          </p:nvSpPr>
          <p:spPr>
            <a:xfrm rot="5400000">
              <a:off x="884046" y="4298883"/>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9" name="Google Shape;869;p49"/>
            <p:cNvSpPr/>
            <p:nvPr/>
          </p:nvSpPr>
          <p:spPr>
            <a:xfrm rot="5400000">
              <a:off x="692922" y="4075771"/>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0" name="Google Shape;870;p49"/>
            <p:cNvSpPr/>
            <p:nvPr/>
          </p:nvSpPr>
          <p:spPr>
            <a:xfrm rot="5400000">
              <a:off x="692922" y="4532666"/>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1" name="Google Shape;871;p49"/>
            <p:cNvSpPr/>
            <p:nvPr/>
          </p:nvSpPr>
          <p:spPr>
            <a:xfrm rot="5400000">
              <a:off x="692922" y="4989560"/>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2" name="Google Shape;872;p49"/>
            <p:cNvSpPr/>
            <p:nvPr/>
          </p:nvSpPr>
          <p:spPr>
            <a:xfrm rot="5400000">
              <a:off x="692922" y="5446455"/>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3" name="Google Shape;873;p49"/>
            <p:cNvSpPr/>
            <p:nvPr/>
          </p:nvSpPr>
          <p:spPr>
            <a:xfrm rot="5400000">
              <a:off x="692922" y="5903350"/>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4" name="Google Shape;874;p49"/>
            <p:cNvSpPr/>
            <p:nvPr/>
          </p:nvSpPr>
          <p:spPr>
            <a:xfrm rot="5400000">
              <a:off x="692902" y="6360275"/>
              <a:ext cx="83240" cy="86647"/>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5" name="Google Shape;875;p49"/>
            <p:cNvSpPr/>
            <p:nvPr/>
          </p:nvSpPr>
          <p:spPr>
            <a:xfrm rot="5400000">
              <a:off x="501799" y="6583357"/>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6" name="Google Shape;876;p49"/>
            <p:cNvSpPr/>
            <p:nvPr/>
          </p:nvSpPr>
          <p:spPr>
            <a:xfrm rot="5400000">
              <a:off x="501799" y="6126462"/>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7" name="Google Shape;877;p49"/>
            <p:cNvSpPr/>
            <p:nvPr/>
          </p:nvSpPr>
          <p:spPr>
            <a:xfrm rot="5400000">
              <a:off x="501799" y="5669568"/>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8" name="Google Shape;878;p49"/>
            <p:cNvSpPr/>
            <p:nvPr/>
          </p:nvSpPr>
          <p:spPr>
            <a:xfrm rot="5400000">
              <a:off x="501799" y="5212673"/>
              <a:ext cx="83200" cy="86647"/>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9" name="Google Shape;879;p49"/>
            <p:cNvSpPr/>
            <p:nvPr/>
          </p:nvSpPr>
          <p:spPr>
            <a:xfrm rot="5400000">
              <a:off x="501799" y="4755779"/>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0" name="Google Shape;880;p49"/>
            <p:cNvSpPr/>
            <p:nvPr/>
          </p:nvSpPr>
          <p:spPr>
            <a:xfrm rot="5400000">
              <a:off x="501799" y="4298883"/>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1" name="Google Shape;881;p49"/>
            <p:cNvSpPr/>
            <p:nvPr/>
          </p:nvSpPr>
          <p:spPr>
            <a:xfrm rot="5400000">
              <a:off x="310637" y="4075745"/>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2" name="Google Shape;882;p49"/>
            <p:cNvSpPr/>
            <p:nvPr/>
          </p:nvSpPr>
          <p:spPr>
            <a:xfrm rot="5400000">
              <a:off x="310637" y="4532640"/>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3" name="Google Shape;883;p49"/>
            <p:cNvSpPr/>
            <p:nvPr/>
          </p:nvSpPr>
          <p:spPr>
            <a:xfrm rot="5400000">
              <a:off x="310637" y="4989534"/>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4" name="Google Shape;884;p49"/>
            <p:cNvSpPr/>
            <p:nvPr/>
          </p:nvSpPr>
          <p:spPr>
            <a:xfrm rot="5400000">
              <a:off x="310637" y="5446429"/>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5" name="Google Shape;885;p49"/>
            <p:cNvSpPr/>
            <p:nvPr/>
          </p:nvSpPr>
          <p:spPr>
            <a:xfrm rot="5400000">
              <a:off x="310637" y="5903324"/>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6" name="Google Shape;886;p49"/>
            <p:cNvSpPr/>
            <p:nvPr/>
          </p:nvSpPr>
          <p:spPr>
            <a:xfrm rot="5400000">
              <a:off x="310616" y="6360249"/>
              <a:ext cx="83242" cy="86699"/>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7" name="Google Shape;887;p49"/>
            <p:cNvSpPr/>
            <p:nvPr/>
          </p:nvSpPr>
          <p:spPr>
            <a:xfrm rot="5400000">
              <a:off x="119471" y="6583357"/>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8" name="Google Shape;888;p49"/>
            <p:cNvSpPr/>
            <p:nvPr/>
          </p:nvSpPr>
          <p:spPr>
            <a:xfrm rot="5400000">
              <a:off x="119471" y="6126462"/>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9" name="Google Shape;889;p49"/>
            <p:cNvSpPr/>
            <p:nvPr/>
          </p:nvSpPr>
          <p:spPr>
            <a:xfrm rot="5400000">
              <a:off x="119471" y="5669568"/>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0" name="Google Shape;890;p49"/>
            <p:cNvSpPr/>
            <p:nvPr/>
          </p:nvSpPr>
          <p:spPr>
            <a:xfrm rot="5400000">
              <a:off x="119471" y="5212673"/>
              <a:ext cx="83200" cy="86647"/>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1" name="Google Shape;891;p49"/>
            <p:cNvSpPr/>
            <p:nvPr/>
          </p:nvSpPr>
          <p:spPr>
            <a:xfrm rot="5400000">
              <a:off x="119471" y="4755779"/>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2" name="Google Shape;892;p49"/>
            <p:cNvSpPr/>
            <p:nvPr/>
          </p:nvSpPr>
          <p:spPr>
            <a:xfrm rot="5400000">
              <a:off x="119471" y="4298883"/>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3" name="Google Shape;893;p49"/>
            <p:cNvSpPr/>
            <p:nvPr/>
          </p:nvSpPr>
          <p:spPr>
            <a:xfrm rot="5400000">
              <a:off x="3368726" y="4075771"/>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4" name="Google Shape;894;p49"/>
            <p:cNvSpPr/>
            <p:nvPr/>
          </p:nvSpPr>
          <p:spPr>
            <a:xfrm rot="5400000">
              <a:off x="3368726" y="4532666"/>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5" name="Google Shape;895;p49"/>
            <p:cNvSpPr/>
            <p:nvPr/>
          </p:nvSpPr>
          <p:spPr>
            <a:xfrm rot="5400000">
              <a:off x="3368726" y="4989560"/>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6" name="Google Shape;896;p49"/>
            <p:cNvSpPr/>
            <p:nvPr/>
          </p:nvSpPr>
          <p:spPr>
            <a:xfrm rot="5400000">
              <a:off x="3368726" y="5446455"/>
              <a:ext cx="83200" cy="86647"/>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7" name="Google Shape;897;p49"/>
            <p:cNvSpPr/>
            <p:nvPr/>
          </p:nvSpPr>
          <p:spPr>
            <a:xfrm rot="5400000">
              <a:off x="3368726" y="5903350"/>
              <a:ext cx="83200" cy="86647"/>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8" name="Google Shape;898;p49"/>
            <p:cNvSpPr/>
            <p:nvPr/>
          </p:nvSpPr>
          <p:spPr>
            <a:xfrm rot="5400000">
              <a:off x="3368706" y="6360275"/>
              <a:ext cx="83240" cy="86647"/>
            </a:xfrm>
            <a:custGeom>
              <a:rect b="b" l="l" r="r" t="t"/>
              <a:pathLst>
                <a:path extrusionOk="0" h="160496" w="184308">
                  <a:moveTo>
                    <a:pt x="184309"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9" name="Google Shape;899;p49"/>
            <p:cNvSpPr/>
            <p:nvPr/>
          </p:nvSpPr>
          <p:spPr>
            <a:xfrm rot="5400000">
              <a:off x="3177602" y="6583357"/>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0" name="Google Shape;900;p49"/>
            <p:cNvSpPr/>
            <p:nvPr/>
          </p:nvSpPr>
          <p:spPr>
            <a:xfrm rot="5400000">
              <a:off x="3177602" y="6126462"/>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1" name="Google Shape;901;p49"/>
            <p:cNvSpPr/>
            <p:nvPr/>
          </p:nvSpPr>
          <p:spPr>
            <a:xfrm rot="5400000">
              <a:off x="3177602" y="5669568"/>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2" name="Google Shape;902;p49"/>
            <p:cNvSpPr/>
            <p:nvPr/>
          </p:nvSpPr>
          <p:spPr>
            <a:xfrm rot="5400000">
              <a:off x="3177602" y="5212673"/>
              <a:ext cx="83200" cy="86647"/>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3" name="Google Shape;903;p49"/>
            <p:cNvSpPr/>
            <p:nvPr/>
          </p:nvSpPr>
          <p:spPr>
            <a:xfrm rot="5400000">
              <a:off x="3177602" y="4755779"/>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4" name="Google Shape;904;p49"/>
            <p:cNvSpPr/>
            <p:nvPr/>
          </p:nvSpPr>
          <p:spPr>
            <a:xfrm rot="5400000">
              <a:off x="3177602" y="4298883"/>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5" name="Google Shape;905;p49"/>
            <p:cNvSpPr/>
            <p:nvPr/>
          </p:nvSpPr>
          <p:spPr>
            <a:xfrm rot="5400000">
              <a:off x="2986479" y="-1723"/>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6" name="Google Shape;906;p49"/>
            <p:cNvSpPr/>
            <p:nvPr/>
          </p:nvSpPr>
          <p:spPr>
            <a:xfrm rot="5400000">
              <a:off x="2986479" y="455172"/>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7" name="Google Shape;907;p49"/>
            <p:cNvSpPr/>
            <p:nvPr/>
          </p:nvSpPr>
          <p:spPr>
            <a:xfrm rot="5400000">
              <a:off x="2986479" y="912066"/>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8" name="Google Shape;908;p49"/>
            <p:cNvSpPr/>
            <p:nvPr/>
          </p:nvSpPr>
          <p:spPr>
            <a:xfrm rot="5400000">
              <a:off x="2986479" y="1368961"/>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9" name="Google Shape;909;p49"/>
            <p:cNvSpPr/>
            <p:nvPr/>
          </p:nvSpPr>
          <p:spPr>
            <a:xfrm rot="5400000">
              <a:off x="2986479" y="1825856"/>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0" name="Google Shape;910;p49"/>
            <p:cNvSpPr/>
            <p:nvPr/>
          </p:nvSpPr>
          <p:spPr>
            <a:xfrm rot="5400000">
              <a:off x="2986459" y="2282781"/>
              <a:ext cx="83240" cy="86647"/>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1" name="Google Shape;911;p49"/>
            <p:cNvSpPr/>
            <p:nvPr/>
          </p:nvSpPr>
          <p:spPr>
            <a:xfrm rot="5400000">
              <a:off x="2986479" y="2739708"/>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2" name="Google Shape;912;p49"/>
            <p:cNvSpPr/>
            <p:nvPr/>
          </p:nvSpPr>
          <p:spPr>
            <a:xfrm rot="5400000">
              <a:off x="2986479" y="3196603"/>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3" name="Google Shape;913;p49"/>
            <p:cNvSpPr/>
            <p:nvPr/>
          </p:nvSpPr>
          <p:spPr>
            <a:xfrm rot="5400000">
              <a:off x="2986479" y="3653497"/>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4" name="Google Shape;914;p49"/>
            <p:cNvSpPr/>
            <p:nvPr/>
          </p:nvSpPr>
          <p:spPr>
            <a:xfrm rot="5400000">
              <a:off x="2795355" y="3876609"/>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5" name="Google Shape;915;p49"/>
            <p:cNvSpPr/>
            <p:nvPr/>
          </p:nvSpPr>
          <p:spPr>
            <a:xfrm rot="5400000">
              <a:off x="2795355" y="3419715"/>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6" name="Google Shape;916;p49"/>
            <p:cNvSpPr/>
            <p:nvPr/>
          </p:nvSpPr>
          <p:spPr>
            <a:xfrm rot="5400000">
              <a:off x="2795355" y="2962820"/>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7" name="Google Shape;917;p49"/>
            <p:cNvSpPr/>
            <p:nvPr/>
          </p:nvSpPr>
          <p:spPr>
            <a:xfrm rot="5400000">
              <a:off x="2795355" y="2505863"/>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8" name="Google Shape;918;p49"/>
            <p:cNvSpPr/>
            <p:nvPr/>
          </p:nvSpPr>
          <p:spPr>
            <a:xfrm rot="5400000">
              <a:off x="2795355" y="2048968"/>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9" name="Google Shape;919;p49"/>
            <p:cNvSpPr/>
            <p:nvPr/>
          </p:nvSpPr>
          <p:spPr>
            <a:xfrm rot="5400000">
              <a:off x="2795355" y="1592074"/>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0" name="Google Shape;920;p49"/>
            <p:cNvSpPr/>
            <p:nvPr/>
          </p:nvSpPr>
          <p:spPr>
            <a:xfrm rot="5400000">
              <a:off x="2795355" y="1135179"/>
              <a:ext cx="83200" cy="86647"/>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1" name="Google Shape;921;p49"/>
            <p:cNvSpPr/>
            <p:nvPr/>
          </p:nvSpPr>
          <p:spPr>
            <a:xfrm rot="5400000">
              <a:off x="2795355" y="678285"/>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2" name="Google Shape;922;p49"/>
            <p:cNvSpPr/>
            <p:nvPr/>
          </p:nvSpPr>
          <p:spPr>
            <a:xfrm rot="5400000">
              <a:off x="2795355" y="221389"/>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3" name="Google Shape;923;p49"/>
            <p:cNvSpPr/>
            <p:nvPr/>
          </p:nvSpPr>
          <p:spPr>
            <a:xfrm rot="5400000">
              <a:off x="2604232" y="-1723"/>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4" name="Google Shape;924;p49"/>
            <p:cNvSpPr/>
            <p:nvPr/>
          </p:nvSpPr>
          <p:spPr>
            <a:xfrm rot="5400000">
              <a:off x="2604232" y="455172"/>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5" name="Google Shape;925;p49"/>
            <p:cNvSpPr/>
            <p:nvPr/>
          </p:nvSpPr>
          <p:spPr>
            <a:xfrm rot="5400000">
              <a:off x="2604232" y="912066"/>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6" name="Google Shape;926;p49"/>
            <p:cNvSpPr/>
            <p:nvPr/>
          </p:nvSpPr>
          <p:spPr>
            <a:xfrm rot="5400000">
              <a:off x="2604232" y="1368961"/>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7" name="Google Shape;927;p49"/>
            <p:cNvSpPr/>
            <p:nvPr/>
          </p:nvSpPr>
          <p:spPr>
            <a:xfrm rot="5400000">
              <a:off x="2604232" y="1825856"/>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8" name="Google Shape;928;p49"/>
            <p:cNvSpPr/>
            <p:nvPr/>
          </p:nvSpPr>
          <p:spPr>
            <a:xfrm rot="5400000">
              <a:off x="2604212" y="2282781"/>
              <a:ext cx="83240" cy="86647"/>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9" name="Google Shape;929;p49"/>
            <p:cNvSpPr/>
            <p:nvPr/>
          </p:nvSpPr>
          <p:spPr>
            <a:xfrm rot="5400000">
              <a:off x="2604232" y="2739708"/>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0" name="Google Shape;930;p49"/>
            <p:cNvSpPr/>
            <p:nvPr/>
          </p:nvSpPr>
          <p:spPr>
            <a:xfrm rot="5400000">
              <a:off x="2604232" y="3196603"/>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1" name="Google Shape;931;p49"/>
            <p:cNvSpPr/>
            <p:nvPr/>
          </p:nvSpPr>
          <p:spPr>
            <a:xfrm rot="5400000">
              <a:off x="2604232" y="3653497"/>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2" name="Google Shape;932;p49"/>
            <p:cNvSpPr/>
            <p:nvPr/>
          </p:nvSpPr>
          <p:spPr>
            <a:xfrm rot="5400000">
              <a:off x="2413109" y="3876609"/>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3" name="Google Shape;933;p49"/>
            <p:cNvSpPr/>
            <p:nvPr/>
          </p:nvSpPr>
          <p:spPr>
            <a:xfrm rot="5400000">
              <a:off x="2413109" y="3419715"/>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4" name="Google Shape;934;p49"/>
            <p:cNvSpPr/>
            <p:nvPr/>
          </p:nvSpPr>
          <p:spPr>
            <a:xfrm rot="5400000">
              <a:off x="2413109" y="2962820"/>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5" name="Google Shape;935;p49"/>
            <p:cNvSpPr/>
            <p:nvPr/>
          </p:nvSpPr>
          <p:spPr>
            <a:xfrm rot="5400000">
              <a:off x="2413109" y="2505863"/>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6" name="Google Shape;936;p49"/>
            <p:cNvSpPr/>
            <p:nvPr/>
          </p:nvSpPr>
          <p:spPr>
            <a:xfrm rot="5400000">
              <a:off x="2413109" y="2048968"/>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7" name="Google Shape;937;p49"/>
            <p:cNvSpPr/>
            <p:nvPr/>
          </p:nvSpPr>
          <p:spPr>
            <a:xfrm rot="5400000">
              <a:off x="2413109" y="1592074"/>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8" name="Google Shape;938;p49"/>
            <p:cNvSpPr/>
            <p:nvPr/>
          </p:nvSpPr>
          <p:spPr>
            <a:xfrm rot="5400000">
              <a:off x="2413109" y="1135179"/>
              <a:ext cx="83200" cy="86647"/>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9" name="Google Shape;939;p49"/>
            <p:cNvSpPr/>
            <p:nvPr/>
          </p:nvSpPr>
          <p:spPr>
            <a:xfrm rot="5400000">
              <a:off x="2413109" y="678285"/>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0" name="Google Shape;940;p49"/>
            <p:cNvSpPr/>
            <p:nvPr/>
          </p:nvSpPr>
          <p:spPr>
            <a:xfrm rot="5400000">
              <a:off x="2413109" y="221389"/>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1" name="Google Shape;941;p49"/>
            <p:cNvSpPr/>
            <p:nvPr/>
          </p:nvSpPr>
          <p:spPr>
            <a:xfrm rot="5400000">
              <a:off x="2221985" y="-1723"/>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2" name="Google Shape;942;p49"/>
            <p:cNvSpPr/>
            <p:nvPr/>
          </p:nvSpPr>
          <p:spPr>
            <a:xfrm rot="5400000">
              <a:off x="2221985" y="455172"/>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3" name="Google Shape;943;p49"/>
            <p:cNvSpPr/>
            <p:nvPr/>
          </p:nvSpPr>
          <p:spPr>
            <a:xfrm rot="5400000">
              <a:off x="2221985" y="912066"/>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4" name="Google Shape;944;p49"/>
            <p:cNvSpPr/>
            <p:nvPr/>
          </p:nvSpPr>
          <p:spPr>
            <a:xfrm rot="5400000">
              <a:off x="2221985" y="1368961"/>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5" name="Google Shape;945;p49"/>
            <p:cNvSpPr/>
            <p:nvPr/>
          </p:nvSpPr>
          <p:spPr>
            <a:xfrm rot="5400000">
              <a:off x="2221985" y="1825856"/>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6" name="Google Shape;946;p49"/>
            <p:cNvSpPr/>
            <p:nvPr/>
          </p:nvSpPr>
          <p:spPr>
            <a:xfrm rot="5400000">
              <a:off x="2221965" y="2282781"/>
              <a:ext cx="83240" cy="86647"/>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7" name="Google Shape;947;p49"/>
            <p:cNvSpPr/>
            <p:nvPr/>
          </p:nvSpPr>
          <p:spPr>
            <a:xfrm rot="5400000">
              <a:off x="2221985" y="2739708"/>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8" name="Google Shape;948;p49"/>
            <p:cNvSpPr/>
            <p:nvPr/>
          </p:nvSpPr>
          <p:spPr>
            <a:xfrm rot="5400000">
              <a:off x="2221985" y="3196603"/>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9" name="Google Shape;949;p49"/>
            <p:cNvSpPr/>
            <p:nvPr/>
          </p:nvSpPr>
          <p:spPr>
            <a:xfrm rot="5400000">
              <a:off x="2221985" y="3653497"/>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0" name="Google Shape;950;p49"/>
            <p:cNvSpPr/>
            <p:nvPr/>
          </p:nvSpPr>
          <p:spPr>
            <a:xfrm rot="5400000">
              <a:off x="2030862" y="3876609"/>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1" name="Google Shape;951;p49"/>
            <p:cNvSpPr/>
            <p:nvPr/>
          </p:nvSpPr>
          <p:spPr>
            <a:xfrm rot="5400000">
              <a:off x="2030862" y="3419715"/>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2" name="Google Shape;952;p49"/>
            <p:cNvSpPr/>
            <p:nvPr/>
          </p:nvSpPr>
          <p:spPr>
            <a:xfrm rot="5400000">
              <a:off x="2030862" y="2962820"/>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3" name="Google Shape;953;p49"/>
            <p:cNvSpPr/>
            <p:nvPr/>
          </p:nvSpPr>
          <p:spPr>
            <a:xfrm rot="5400000">
              <a:off x="2030862" y="2505863"/>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4" name="Google Shape;954;p49"/>
            <p:cNvSpPr/>
            <p:nvPr/>
          </p:nvSpPr>
          <p:spPr>
            <a:xfrm rot="5400000">
              <a:off x="2030862" y="2048968"/>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5" name="Google Shape;955;p49"/>
            <p:cNvSpPr/>
            <p:nvPr/>
          </p:nvSpPr>
          <p:spPr>
            <a:xfrm rot="5400000">
              <a:off x="2030862" y="1592074"/>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6" name="Google Shape;956;p49"/>
            <p:cNvSpPr/>
            <p:nvPr/>
          </p:nvSpPr>
          <p:spPr>
            <a:xfrm rot="5400000">
              <a:off x="2030862" y="1135179"/>
              <a:ext cx="83200" cy="86647"/>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7" name="Google Shape;957;p49"/>
            <p:cNvSpPr/>
            <p:nvPr/>
          </p:nvSpPr>
          <p:spPr>
            <a:xfrm rot="5400000">
              <a:off x="2030862" y="678285"/>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8" name="Google Shape;958;p49"/>
            <p:cNvSpPr/>
            <p:nvPr/>
          </p:nvSpPr>
          <p:spPr>
            <a:xfrm rot="5400000">
              <a:off x="2030862" y="221389"/>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9" name="Google Shape;959;p49"/>
            <p:cNvSpPr/>
            <p:nvPr/>
          </p:nvSpPr>
          <p:spPr>
            <a:xfrm rot="5400000">
              <a:off x="1839738" y="-1723"/>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0" name="Google Shape;960;p49"/>
            <p:cNvSpPr/>
            <p:nvPr/>
          </p:nvSpPr>
          <p:spPr>
            <a:xfrm rot="5400000">
              <a:off x="1839738" y="455172"/>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1" name="Google Shape;961;p49"/>
            <p:cNvSpPr/>
            <p:nvPr/>
          </p:nvSpPr>
          <p:spPr>
            <a:xfrm rot="5400000">
              <a:off x="1839738" y="912066"/>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2" name="Google Shape;962;p49"/>
            <p:cNvSpPr/>
            <p:nvPr/>
          </p:nvSpPr>
          <p:spPr>
            <a:xfrm rot="5400000">
              <a:off x="1839738" y="1368961"/>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3" name="Google Shape;963;p49"/>
            <p:cNvSpPr/>
            <p:nvPr/>
          </p:nvSpPr>
          <p:spPr>
            <a:xfrm rot="5400000">
              <a:off x="1839738" y="1825856"/>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4" name="Google Shape;964;p49"/>
            <p:cNvSpPr/>
            <p:nvPr/>
          </p:nvSpPr>
          <p:spPr>
            <a:xfrm rot="5400000">
              <a:off x="1839718" y="2282781"/>
              <a:ext cx="83240" cy="86647"/>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5" name="Google Shape;965;p49"/>
            <p:cNvSpPr/>
            <p:nvPr/>
          </p:nvSpPr>
          <p:spPr>
            <a:xfrm rot="5400000">
              <a:off x="1839738" y="2739708"/>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6" name="Google Shape;966;p49"/>
            <p:cNvSpPr/>
            <p:nvPr/>
          </p:nvSpPr>
          <p:spPr>
            <a:xfrm rot="5400000">
              <a:off x="1839738" y="3196603"/>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7" name="Google Shape;967;p49"/>
            <p:cNvSpPr/>
            <p:nvPr/>
          </p:nvSpPr>
          <p:spPr>
            <a:xfrm rot="5400000">
              <a:off x="1839738" y="3653497"/>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8" name="Google Shape;968;p49"/>
            <p:cNvSpPr/>
            <p:nvPr/>
          </p:nvSpPr>
          <p:spPr>
            <a:xfrm rot="5400000">
              <a:off x="1648615" y="3876609"/>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9" name="Google Shape;969;p49"/>
            <p:cNvSpPr/>
            <p:nvPr/>
          </p:nvSpPr>
          <p:spPr>
            <a:xfrm rot="5400000">
              <a:off x="1648615" y="3419715"/>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0" name="Google Shape;970;p49"/>
            <p:cNvSpPr/>
            <p:nvPr/>
          </p:nvSpPr>
          <p:spPr>
            <a:xfrm rot="5400000">
              <a:off x="1648615" y="2962820"/>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1" name="Google Shape;971;p49"/>
            <p:cNvSpPr/>
            <p:nvPr/>
          </p:nvSpPr>
          <p:spPr>
            <a:xfrm rot="5400000">
              <a:off x="1648615" y="2505863"/>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2" name="Google Shape;972;p49"/>
            <p:cNvSpPr/>
            <p:nvPr/>
          </p:nvSpPr>
          <p:spPr>
            <a:xfrm rot="5400000">
              <a:off x="1648615" y="2048968"/>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3" name="Google Shape;973;p49"/>
            <p:cNvSpPr/>
            <p:nvPr/>
          </p:nvSpPr>
          <p:spPr>
            <a:xfrm rot="5400000">
              <a:off x="1648615" y="1592074"/>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4" name="Google Shape;974;p49"/>
            <p:cNvSpPr/>
            <p:nvPr/>
          </p:nvSpPr>
          <p:spPr>
            <a:xfrm rot="5400000">
              <a:off x="1648615" y="1135179"/>
              <a:ext cx="83200" cy="86647"/>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5" name="Google Shape;975;p49"/>
            <p:cNvSpPr/>
            <p:nvPr/>
          </p:nvSpPr>
          <p:spPr>
            <a:xfrm rot="5400000">
              <a:off x="1648615" y="678285"/>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6" name="Google Shape;976;p49"/>
            <p:cNvSpPr/>
            <p:nvPr/>
          </p:nvSpPr>
          <p:spPr>
            <a:xfrm rot="5400000">
              <a:off x="1648615" y="221389"/>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7" name="Google Shape;977;p49"/>
            <p:cNvSpPr/>
            <p:nvPr/>
          </p:nvSpPr>
          <p:spPr>
            <a:xfrm rot="5400000">
              <a:off x="1457492" y="-1723"/>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8" name="Google Shape;978;p49"/>
            <p:cNvSpPr/>
            <p:nvPr/>
          </p:nvSpPr>
          <p:spPr>
            <a:xfrm rot="5400000">
              <a:off x="1457492" y="455172"/>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9" name="Google Shape;979;p49"/>
            <p:cNvSpPr/>
            <p:nvPr/>
          </p:nvSpPr>
          <p:spPr>
            <a:xfrm rot="5400000">
              <a:off x="1457492" y="912066"/>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0" name="Google Shape;980;p49"/>
            <p:cNvSpPr/>
            <p:nvPr/>
          </p:nvSpPr>
          <p:spPr>
            <a:xfrm rot="5400000">
              <a:off x="1457492" y="1368961"/>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1" name="Google Shape;981;p49"/>
            <p:cNvSpPr/>
            <p:nvPr/>
          </p:nvSpPr>
          <p:spPr>
            <a:xfrm rot="5400000">
              <a:off x="1457492" y="1825856"/>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2" name="Google Shape;982;p49"/>
            <p:cNvSpPr/>
            <p:nvPr/>
          </p:nvSpPr>
          <p:spPr>
            <a:xfrm rot="5400000">
              <a:off x="1457472" y="2282781"/>
              <a:ext cx="83240" cy="86647"/>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3" name="Google Shape;983;p49"/>
            <p:cNvSpPr/>
            <p:nvPr/>
          </p:nvSpPr>
          <p:spPr>
            <a:xfrm rot="5400000">
              <a:off x="1457492" y="2739708"/>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4" name="Google Shape;984;p49"/>
            <p:cNvSpPr/>
            <p:nvPr/>
          </p:nvSpPr>
          <p:spPr>
            <a:xfrm rot="5400000">
              <a:off x="1457492" y="3196603"/>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5" name="Google Shape;985;p49"/>
            <p:cNvSpPr/>
            <p:nvPr/>
          </p:nvSpPr>
          <p:spPr>
            <a:xfrm rot="5400000">
              <a:off x="1457492" y="3653497"/>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6" name="Google Shape;986;p49"/>
            <p:cNvSpPr/>
            <p:nvPr/>
          </p:nvSpPr>
          <p:spPr>
            <a:xfrm rot="5400000">
              <a:off x="1266329" y="3876583"/>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7" name="Google Shape;987;p49"/>
            <p:cNvSpPr/>
            <p:nvPr/>
          </p:nvSpPr>
          <p:spPr>
            <a:xfrm rot="5400000">
              <a:off x="1266329" y="3419689"/>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8" name="Google Shape;988;p49"/>
            <p:cNvSpPr/>
            <p:nvPr/>
          </p:nvSpPr>
          <p:spPr>
            <a:xfrm rot="5400000">
              <a:off x="1266329" y="2962794"/>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9" name="Google Shape;989;p49"/>
            <p:cNvSpPr/>
            <p:nvPr/>
          </p:nvSpPr>
          <p:spPr>
            <a:xfrm rot="5400000">
              <a:off x="1266329" y="2505837"/>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0" name="Google Shape;990;p49"/>
            <p:cNvSpPr/>
            <p:nvPr/>
          </p:nvSpPr>
          <p:spPr>
            <a:xfrm rot="5400000">
              <a:off x="1266329" y="2048942"/>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1" name="Google Shape;991;p49"/>
            <p:cNvSpPr/>
            <p:nvPr/>
          </p:nvSpPr>
          <p:spPr>
            <a:xfrm rot="5400000">
              <a:off x="1266329" y="1592048"/>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2" name="Google Shape;992;p49"/>
            <p:cNvSpPr/>
            <p:nvPr/>
          </p:nvSpPr>
          <p:spPr>
            <a:xfrm rot="5400000">
              <a:off x="1266329" y="1135153"/>
              <a:ext cx="83200" cy="86699"/>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3" name="Google Shape;993;p49"/>
            <p:cNvSpPr/>
            <p:nvPr/>
          </p:nvSpPr>
          <p:spPr>
            <a:xfrm rot="5400000">
              <a:off x="1266329" y="678259"/>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4" name="Google Shape;994;p49"/>
            <p:cNvSpPr/>
            <p:nvPr/>
          </p:nvSpPr>
          <p:spPr>
            <a:xfrm rot="5400000">
              <a:off x="1266329" y="221363"/>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5" name="Google Shape;995;p49"/>
            <p:cNvSpPr/>
            <p:nvPr/>
          </p:nvSpPr>
          <p:spPr>
            <a:xfrm rot="5400000">
              <a:off x="1075169" y="-1723"/>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6" name="Google Shape;996;p49"/>
            <p:cNvSpPr/>
            <p:nvPr/>
          </p:nvSpPr>
          <p:spPr>
            <a:xfrm rot="5400000">
              <a:off x="1075169" y="455172"/>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7" name="Google Shape;997;p49"/>
            <p:cNvSpPr/>
            <p:nvPr/>
          </p:nvSpPr>
          <p:spPr>
            <a:xfrm rot="5400000">
              <a:off x="1075169" y="912066"/>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8" name="Google Shape;998;p49"/>
            <p:cNvSpPr/>
            <p:nvPr/>
          </p:nvSpPr>
          <p:spPr>
            <a:xfrm rot="5400000">
              <a:off x="1075169" y="1368961"/>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9" name="Google Shape;999;p49"/>
            <p:cNvSpPr/>
            <p:nvPr/>
          </p:nvSpPr>
          <p:spPr>
            <a:xfrm rot="5400000">
              <a:off x="1075169" y="1825856"/>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0" name="Google Shape;1000;p49"/>
            <p:cNvSpPr/>
            <p:nvPr/>
          </p:nvSpPr>
          <p:spPr>
            <a:xfrm rot="5400000">
              <a:off x="1075149" y="2282781"/>
              <a:ext cx="83240" cy="86647"/>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1" name="Google Shape;1001;p49"/>
            <p:cNvSpPr/>
            <p:nvPr/>
          </p:nvSpPr>
          <p:spPr>
            <a:xfrm rot="5400000">
              <a:off x="1075169" y="2739708"/>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2" name="Google Shape;1002;p49"/>
            <p:cNvSpPr/>
            <p:nvPr/>
          </p:nvSpPr>
          <p:spPr>
            <a:xfrm rot="5400000">
              <a:off x="1075169" y="3196603"/>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3" name="Google Shape;1003;p49"/>
            <p:cNvSpPr/>
            <p:nvPr/>
          </p:nvSpPr>
          <p:spPr>
            <a:xfrm rot="5400000">
              <a:off x="1075169" y="3653497"/>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4" name="Google Shape;1004;p49"/>
            <p:cNvSpPr/>
            <p:nvPr/>
          </p:nvSpPr>
          <p:spPr>
            <a:xfrm rot="5400000">
              <a:off x="884046" y="3876609"/>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5" name="Google Shape;1005;p49"/>
            <p:cNvSpPr/>
            <p:nvPr/>
          </p:nvSpPr>
          <p:spPr>
            <a:xfrm rot="5400000">
              <a:off x="884046" y="3419715"/>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6" name="Google Shape;1006;p49"/>
            <p:cNvSpPr/>
            <p:nvPr/>
          </p:nvSpPr>
          <p:spPr>
            <a:xfrm rot="5400000">
              <a:off x="884046" y="2962820"/>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7" name="Google Shape;1007;p49"/>
            <p:cNvSpPr/>
            <p:nvPr/>
          </p:nvSpPr>
          <p:spPr>
            <a:xfrm rot="5400000">
              <a:off x="884046" y="2505863"/>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8" name="Google Shape;1008;p49"/>
            <p:cNvSpPr/>
            <p:nvPr/>
          </p:nvSpPr>
          <p:spPr>
            <a:xfrm rot="5400000">
              <a:off x="884046" y="2048968"/>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9" name="Google Shape;1009;p49"/>
            <p:cNvSpPr/>
            <p:nvPr/>
          </p:nvSpPr>
          <p:spPr>
            <a:xfrm rot="5400000">
              <a:off x="884046" y="1592074"/>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0" name="Google Shape;1010;p49"/>
            <p:cNvSpPr/>
            <p:nvPr/>
          </p:nvSpPr>
          <p:spPr>
            <a:xfrm rot="5400000">
              <a:off x="884046" y="1135179"/>
              <a:ext cx="83200" cy="86647"/>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1" name="Google Shape;1011;p49"/>
            <p:cNvSpPr/>
            <p:nvPr/>
          </p:nvSpPr>
          <p:spPr>
            <a:xfrm rot="5400000">
              <a:off x="884046" y="678285"/>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2" name="Google Shape;1012;p49"/>
            <p:cNvSpPr/>
            <p:nvPr/>
          </p:nvSpPr>
          <p:spPr>
            <a:xfrm rot="5400000">
              <a:off x="884046" y="221389"/>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3" name="Google Shape;1013;p49"/>
            <p:cNvSpPr/>
            <p:nvPr/>
          </p:nvSpPr>
          <p:spPr>
            <a:xfrm rot="5400000">
              <a:off x="692922" y="-1723"/>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4" name="Google Shape;1014;p49"/>
            <p:cNvSpPr/>
            <p:nvPr/>
          </p:nvSpPr>
          <p:spPr>
            <a:xfrm rot="5400000">
              <a:off x="692922" y="455172"/>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5" name="Google Shape;1015;p49"/>
            <p:cNvSpPr/>
            <p:nvPr/>
          </p:nvSpPr>
          <p:spPr>
            <a:xfrm rot="5400000">
              <a:off x="692922" y="912066"/>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6" name="Google Shape;1016;p49"/>
            <p:cNvSpPr/>
            <p:nvPr/>
          </p:nvSpPr>
          <p:spPr>
            <a:xfrm rot="5400000">
              <a:off x="692922" y="1368961"/>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7" name="Google Shape;1017;p49"/>
            <p:cNvSpPr/>
            <p:nvPr/>
          </p:nvSpPr>
          <p:spPr>
            <a:xfrm rot="5400000">
              <a:off x="692922" y="1825856"/>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8" name="Google Shape;1018;p49"/>
            <p:cNvSpPr/>
            <p:nvPr/>
          </p:nvSpPr>
          <p:spPr>
            <a:xfrm rot="5400000">
              <a:off x="692902" y="2282781"/>
              <a:ext cx="83240" cy="86647"/>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9" name="Google Shape;1019;p49"/>
            <p:cNvSpPr/>
            <p:nvPr/>
          </p:nvSpPr>
          <p:spPr>
            <a:xfrm rot="5400000">
              <a:off x="692922" y="2739708"/>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0" name="Google Shape;1020;p49"/>
            <p:cNvSpPr/>
            <p:nvPr/>
          </p:nvSpPr>
          <p:spPr>
            <a:xfrm rot="5400000">
              <a:off x="692922" y="3196603"/>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1" name="Google Shape;1021;p49"/>
            <p:cNvSpPr/>
            <p:nvPr/>
          </p:nvSpPr>
          <p:spPr>
            <a:xfrm rot="5400000">
              <a:off x="692922" y="3653497"/>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2" name="Google Shape;1022;p49"/>
            <p:cNvSpPr/>
            <p:nvPr/>
          </p:nvSpPr>
          <p:spPr>
            <a:xfrm rot="5400000">
              <a:off x="501799" y="3876609"/>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3" name="Google Shape;1023;p49"/>
            <p:cNvSpPr/>
            <p:nvPr/>
          </p:nvSpPr>
          <p:spPr>
            <a:xfrm rot="5400000">
              <a:off x="501799" y="3419715"/>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4" name="Google Shape;1024;p49"/>
            <p:cNvSpPr/>
            <p:nvPr/>
          </p:nvSpPr>
          <p:spPr>
            <a:xfrm rot="5400000">
              <a:off x="501799" y="2962820"/>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5" name="Google Shape;1025;p49"/>
            <p:cNvSpPr/>
            <p:nvPr/>
          </p:nvSpPr>
          <p:spPr>
            <a:xfrm rot="5400000">
              <a:off x="501799" y="2505863"/>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6" name="Google Shape;1026;p49"/>
            <p:cNvSpPr/>
            <p:nvPr/>
          </p:nvSpPr>
          <p:spPr>
            <a:xfrm rot="5400000">
              <a:off x="501799" y="2048968"/>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7" name="Google Shape;1027;p49"/>
            <p:cNvSpPr/>
            <p:nvPr/>
          </p:nvSpPr>
          <p:spPr>
            <a:xfrm rot="5400000">
              <a:off x="501799" y="1592074"/>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8" name="Google Shape;1028;p49"/>
            <p:cNvSpPr/>
            <p:nvPr/>
          </p:nvSpPr>
          <p:spPr>
            <a:xfrm rot="5400000">
              <a:off x="501799" y="1135179"/>
              <a:ext cx="83200" cy="86647"/>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9" name="Google Shape;1029;p49"/>
            <p:cNvSpPr/>
            <p:nvPr/>
          </p:nvSpPr>
          <p:spPr>
            <a:xfrm rot="5400000">
              <a:off x="501799" y="678285"/>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0" name="Google Shape;1030;p49"/>
            <p:cNvSpPr/>
            <p:nvPr/>
          </p:nvSpPr>
          <p:spPr>
            <a:xfrm rot="5400000">
              <a:off x="501799" y="221389"/>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1" name="Google Shape;1031;p49"/>
            <p:cNvSpPr/>
            <p:nvPr/>
          </p:nvSpPr>
          <p:spPr>
            <a:xfrm rot="5400000">
              <a:off x="310637" y="-1749"/>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2" name="Google Shape;1032;p49"/>
            <p:cNvSpPr/>
            <p:nvPr/>
          </p:nvSpPr>
          <p:spPr>
            <a:xfrm rot="5400000">
              <a:off x="310637" y="455146"/>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3" name="Google Shape;1033;p49"/>
            <p:cNvSpPr/>
            <p:nvPr/>
          </p:nvSpPr>
          <p:spPr>
            <a:xfrm rot="5400000">
              <a:off x="310637" y="912040"/>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4" name="Google Shape;1034;p49"/>
            <p:cNvSpPr/>
            <p:nvPr/>
          </p:nvSpPr>
          <p:spPr>
            <a:xfrm rot="5400000">
              <a:off x="310637" y="1368935"/>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5" name="Google Shape;1035;p49"/>
            <p:cNvSpPr/>
            <p:nvPr/>
          </p:nvSpPr>
          <p:spPr>
            <a:xfrm rot="5400000">
              <a:off x="310637" y="1825830"/>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6" name="Google Shape;1036;p49"/>
            <p:cNvSpPr/>
            <p:nvPr/>
          </p:nvSpPr>
          <p:spPr>
            <a:xfrm rot="5400000">
              <a:off x="310616" y="2282755"/>
              <a:ext cx="83242" cy="86699"/>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7" name="Google Shape;1037;p49"/>
            <p:cNvSpPr/>
            <p:nvPr/>
          </p:nvSpPr>
          <p:spPr>
            <a:xfrm rot="5400000">
              <a:off x="310637" y="2739682"/>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8" name="Google Shape;1038;p49"/>
            <p:cNvSpPr/>
            <p:nvPr/>
          </p:nvSpPr>
          <p:spPr>
            <a:xfrm rot="5400000">
              <a:off x="310637" y="3196577"/>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9" name="Google Shape;1039;p49"/>
            <p:cNvSpPr/>
            <p:nvPr/>
          </p:nvSpPr>
          <p:spPr>
            <a:xfrm rot="5400000">
              <a:off x="310637" y="3653471"/>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0" name="Google Shape;1040;p49"/>
            <p:cNvSpPr/>
            <p:nvPr/>
          </p:nvSpPr>
          <p:spPr>
            <a:xfrm rot="5400000">
              <a:off x="119471" y="3876609"/>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1" name="Google Shape;1041;p49"/>
            <p:cNvSpPr/>
            <p:nvPr/>
          </p:nvSpPr>
          <p:spPr>
            <a:xfrm rot="5400000">
              <a:off x="119471" y="3419715"/>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2" name="Google Shape;1042;p49"/>
            <p:cNvSpPr/>
            <p:nvPr/>
          </p:nvSpPr>
          <p:spPr>
            <a:xfrm rot="5400000">
              <a:off x="119471" y="2962820"/>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3" name="Google Shape;1043;p49"/>
            <p:cNvSpPr/>
            <p:nvPr/>
          </p:nvSpPr>
          <p:spPr>
            <a:xfrm rot="5400000">
              <a:off x="119471" y="2505863"/>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4" name="Google Shape;1044;p49"/>
            <p:cNvSpPr/>
            <p:nvPr/>
          </p:nvSpPr>
          <p:spPr>
            <a:xfrm rot="5400000">
              <a:off x="119471" y="2048968"/>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5" name="Google Shape;1045;p49"/>
            <p:cNvSpPr/>
            <p:nvPr/>
          </p:nvSpPr>
          <p:spPr>
            <a:xfrm rot="5400000">
              <a:off x="119471" y="1592074"/>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6" name="Google Shape;1046;p49"/>
            <p:cNvSpPr/>
            <p:nvPr/>
          </p:nvSpPr>
          <p:spPr>
            <a:xfrm rot="5400000">
              <a:off x="119471" y="1135179"/>
              <a:ext cx="83200" cy="86647"/>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7" name="Google Shape;1047;p49"/>
            <p:cNvSpPr/>
            <p:nvPr/>
          </p:nvSpPr>
          <p:spPr>
            <a:xfrm rot="5400000">
              <a:off x="119471" y="678285"/>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8" name="Google Shape;1048;p49"/>
            <p:cNvSpPr/>
            <p:nvPr/>
          </p:nvSpPr>
          <p:spPr>
            <a:xfrm rot="5400000">
              <a:off x="119471" y="221389"/>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9" name="Google Shape;1049;p49"/>
            <p:cNvSpPr/>
            <p:nvPr/>
          </p:nvSpPr>
          <p:spPr>
            <a:xfrm rot="5400000">
              <a:off x="3368726" y="-1723"/>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0" name="Google Shape;1050;p49"/>
            <p:cNvSpPr/>
            <p:nvPr/>
          </p:nvSpPr>
          <p:spPr>
            <a:xfrm rot="5400000">
              <a:off x="3368726" y="455172"/>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1" name="Google Shape;1051;p49"/>
            <p:cNvSpPr/>
            <p:nvPr/>
          </p:nvSpPr>
          <p:spPr>
            <a:xfrm rot="5400000">
              <a:off x="3368726" y="912066"/>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2" name="Google Shape;1052;p49"/>
            <p:cNvSpPr/>
            <p:nvPr/>
          </p:nvSpPr>
          <p:spPr>
            <a:xfrm rot="5400000">
              <a:off x="3368726" y="1368961"/>
              <a:ext cx="83200" cy="86647"/>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3" name="Google Shape;1053;p49"/>
            <p:cNvSpPr/>
            <p:nvPr/>
          </p:nvSpPr>
          <p:spPr>
            <a:xfrm rot="5400000">
              <a:off x="3368726" y="1825856"/>
              <a:ext cx="83200" cy="86647"/>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4" name="Google Shape;1054;p49"/>
            <p:cNvSpPr/>
            <p:nvPr/>
          </p:nvSpPr>
          <p:spPr>
            <a:xfrm rot="5400000">
              <a:off x="3368706" y="2282781"/>
              <a:ext cx="83240" cy="86647"/>
            </a:xfrm>
            <a:custGeom>
              <a:rect b="b" l="l" r="r" t="t"/>
              <a:pathLst>
                <a:path extrusionOk="0" h="160496" w="184308">
                  <a:moveTo>
                    <a:pt x="184309"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5" name="Google Shape;1055;p49"/>
            <p:cNvSpPr/>
            <p:nvPr/>
          </p:nvSpPr>
          <p:spPr>
            <a:xfrm rot="5400000">
              <a:off x="3368726" y="2739708"/>
              <a:ext cx="83200" cy="86647"/>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6" name="Google Shape;1056;p49"/>
            <p:cNvSpPr/>
            <p:nvPr/>
          </p:nvSpPr>
          <p:spPr>
            <a:xfrm rot="5400000">
              <a:off x="3368726" y="3196603"/>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7" name="Google Shape;1057;p49"/>
            <p:cNvSpPr/>
            <p:nvPr/>
          </p:nvSpPr>
          <p:spPr>
            <a:xfrm rot="5400000">
              <a:off x="3368726" y="3653497"/>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8" name="Google Shape;1058;p49"/>
            <p:cNvSpPr/>
            <p:nvPr/>
          </p:nvSpPr>
          <p:spPr>
            <a:xfrm rot="5400000">
              <a:off x="3177602" y="3876609"/>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9" name="Google Shape;1059;p49"/>
            <p:cNvSpPr/>
            <p:nvPr/>
          </p:nvSpPr>
          <p:spPr>
            <a:xfrm rot="5400000">
              <a:off x="3177602" y="3419715"/>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0" name="Google Shape;1060;p49"/>
            <p:cNvSpPr/>
            <p:nvPr/>
          </p:nvSpPr>
          <p:spPr>
            <a:xfrm rot="5400000">
              <a:off x="3177602" y="2962820"/>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1" name="Google Shape;1061;p49"/>
            <p:cNvSpPr/>
            <p:nvPr/>
          </p:nvSpPr>
          <p:spPr>
            <a:xfrm rot="5400000">
              <a:off x="3177602" y="2505863"/>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2" name="Google Shape;1062;p49"/>
            <p:cNvSpPr/>
            <p:nvPr/>
          </p:nvSpPr>
          <p:spPr>
            <a:xfrm rot="5400000">
              <a:off x="3177602" y="2048968"/>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3" name="Google Shape;1063;p49"/>
            <p:cNvSpPr/>
            <p:nvPr/>
          </p:nvSpPr>
          <p:spPr>
            <a:xfrm rot="5400000">
              <a:off x="3177602" y="1592074"/>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4" name="Google Shape;1064;p49"/>
            <p:cNvSpPr/>
            <p:nvPr/>
          </p:nvSpPr>
          <p:spPr>
            <a:xfrm rot="5400000">
              <a:off x="3177602" y="1135179"/>
              <a:ext cx="83200" cy="86647"/>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5" name="Google Shape;1065;p49"/>
            <p:cNvSpPr/>
            <p:nvPr/>
          </p:nvSpPr>
          <p:spPr>
            <a:xfrm rot="5400000">
              <a:off x="3177602" y="678285"/>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6" name="Google Shape;1066;p49"/>
            <p:cNvSpPr/>
            <p:nvPr/>
          </p:nvSpPr>
          <p:spPr>
            <a:xfrm rot="5400000">
              <a:off x="3177602" y="221389"/>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7" name="Google Shape;1067;p49"/>
            <p:cNvSpPr/>
            <p:nvPr/>
          </p:nvSpPr>
          <p:spPr>
            <a:xfrm rot="5400000">
              <a:off x="3559849" y="6583357"/>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8" name="Google Shape;1068;p49"/>
            <p:cNvSpPr/>
            <p:nvPr/>
          </p:nvSpPr>
          <p:spPr>
            <a:xfrm rot="5400000">
              <a:off x="3559849" y="6126462"/>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9" name="Google Shape;1069;p49"/>
            <p:cNvSpPr/>
            <p:nvPr/>
          </p:nvSpPr>
          <p:spPr>
            <a:xfrm rot="5400000">
              <a:off x="3559849" y="5669568"/>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0" name="Google Shape;1070;p49"/>
            <p:cNvSpPr/>
            <p:nvPr/>
          </p:nvSpPr>
          <p:spPr>
            <a:xfrm rot="5400000">
              <a:off x="3559849" y="5212673"/>
              <a:ext cx="83200" cy="86647"/>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1" name="Google Shape;1071;p49"/>
            <p:cNvSpPr/>
            <p:nvPr/>
          </p:nvSpPr>
          <p:spPr>
            <a:xfrm rot="5400000">
              <a:off x="3559849" y="4755779"/>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2" name="Google Shape;1072;p49"/>
            <p:cNvSpPr/>
            <p:nvPr/>
          </p:nvSpPr>
          <p:spPr>
            <a:xfrm rot="5400000">
              <a:off x="3559849" y="4298883"/>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3" name="Google Shape;1073;p49"/>
            <p:cNvSpPr/>
            <p:nvPr/>
          </p:nvSpPr>
          <p:spPr>
            <a:xfrm rot="5400000">
              <a:off x="3559849" y="3876609"/>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4" name="Google Shape;1074;p49"/>
            <p:cNvSpPr/>
            <p:nvPr/>
          </p:nvSpPr>
          <p:spPr>
            <a:xfrm rot="5400000">
              <a:off x="3559849" y="3419715"/>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5" name="Google Shape;1075;p49"/>
            <p:cNvSpPr/>
            <p:nvPr/>
          </p:nvSpPr>
          <p:spPr>
            <a:xfrm rot="5400000">
              <a:off x="3559849" y="2962820"/>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6" name="Google Shape;1076;p49"/>
            <p:cNvSpPr/>
            <p:nvPr/>
          </p:nvSpPr>
          <p:spPr>
            <a:xfrm rot="5400000">
              <a:off x="3559849" y="2505863"/>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7" name="Google Shape;1077;p49"/>
            <p:cNvSpPr/>
            <p:nvPr/>
          </p:nvSpPr>
          <p:spPr>
            <a:xfrm rot="5400000">
              <a:off x="3559849" y="2048968"/>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8" name="Google Shape;1078;p49"/>
            <p:cNvSpPr/>
            <p:nvPr/>
          </p:nvSpPr>
          <p:spPr>
            <a:xfrm rot="5400000">
              <a:off x="3559849" y="1592074"/>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9" name="Google Shape;1079;p49"/>
            <p:cNvSpPr/>
            <p:nvPr/>
          </p:nvSpPr>
          <p:spPr>
            <a:xfrm rot="5400000">
              <a:off x="3559849" y="1135179"/>
              <a:ext cx="83200" cy="86647"/>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0" name="Google Shape;1080;p49"/>
            <p:cNvSpPr/>
            <p:nvPr/>
          </p:nvSpPr>
          <p:spPr>
            <a:xfrm rot="5400000">
              <a:off x="3559849" y="678285"/>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1" name="Google Shape;1081;p49"/>
            <p:cNvSpPr/>
            <p:nvPr/>
          </p:nvSpPr>
          <p:spPr>
            <a:xfrm rot="5400000">
              <a:off x="3559849" y="221389"/>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1082" name="Google Shape;1082;p49"/>
          <p:cNvSpPr/>
          <p:nvPr/>
        </p:nvSpPr>
        <p:spPr>
          <a:xfrm rot="-5400000">
            <a:off x="4314975" y="314475"/>
            <a:ext cx="3169350" cy="6488701"/>
          </a:xfrm>
          <a:custGeom>
            <a:rect b="b" l="l" r="r" t="t"/>
            <a:pathLst>
              <a:path extrusionOk="0" h="8649348" w="4225800">
                <a:moveTo>
                  <a:pt x="4225800" y="996131"/>
                </a:moveTo>
                <a:lnTo>
                  <a:pt x="4225799" y="8649348"/>
                </a:lnTo>
                <a:lnTo>
                  <a:pt x="0" y="8649348"/>
                </a:lnTo>
                <a:lnTo>
                  <a:pt x="1" y="0"/>
                </a:lnTo>
                <a:lnTo>
                  <a:pt x="3229669" y="0"/>
                </a:lnTo>
                <a:cubicBezTo>
                  <a:pt x="3779817" y="0"/>
                  <a:pt x="4225800" y="445983"/>
                  <a:pt x="4225800" y="996131"/>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83" name="Google Shape;1083;p49"/>
          <p:cNvSpPr txBox="1"/>
          <p:nvPr>
            <p:ph idx="11" type="ftr"/>
          </p:nvPr>
        </p:nvSpPr>
        <p:spPr>
          <a:xfrm rot="-5400000">
            <a:off x="7334759" y="2434793"/>
            <a:ext cx="2894846" cy="273915"/>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4" name="Google Shape;1084;p49"/>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1085" name="Google Shape;1085;p49"/>
          <p:cNvSpPr txBox="1"/>
          <p:nvPr>
            <p:ph idx="1" type="body"/>
          </p:nvPr>
        </p:nvSpPr>
        <p:spPr>
          <a:xfrm>
            <a:off x="412064" y="400624"/>
            <a:ext cx="2106765" cy="1133475"/>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086" name="Google Shape;1086;p49"/>
          <p:cNvSpPr txBox="1"/>
          <p:nvPr>
            <p:ph idx="2" type="body"/>
          </p:nvPr>
        </p:nvSpPr>
        <p:spPr>
          <a:xfrm>
            <a:off x="3016128" y="357188"/>
            <a:ext cx="3609044" cy="1188244"/>
          </a:xfrm>
          <a:prstGeom prst="rect">
            <a:avLst/>
          </a:prstGeom>
          <a:noFill/>
          <a:ln>
            <a:noFill/>
          </a:ln>
        </p:spPr>
        <p:txBody>
          <a:bodyPr anchorCtr="0" anchor="ctr" bIns="45700" lIns="0" spcFirstLastPara="1" rIns="0" wrap="square" tIns="45700">
            <a:normAutofit/>
          </a:bodyPr>
          <a:lstStyle>
            <a:lvl1pPr indent="-228600" lvl="0" marL="457200" algn="l">
              <a:lnSpc>
                <a:spcPct val="100000"/>
              </a:lnSpc>
              <a:spcBef>
                <a:spcPts val="300"/>
              </a:spcBef>
              <a:spcAft>
                <a:spcPts val="0"/>
              </a:spcAft>
              <a:buClr>
                <a:schemeClr val="lt1"/>
              </a:buClr>
              <a:buSzPts val="1400"/>
              <a:buFont typeface="Quattrocento Sans"/>
              <a:buNone/>
              <a:defRPr sz="1400">
                <a:solidFill>
                  <a:schemeClr val="lt1"/>
                </a:solidFill>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087" name="Google Shape;1087;p49"/>
          <p:cNvSpPr/>
          <p:nvPr/>
        </p:nvSpPr>
        <p:spPr>
          <a:xfrm>
            <a:off x="-3704" y="0"/>
            <a:ext cx="9147704" cy="195486"/>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Us">
  <p:cSld name="About Us">
    <p:spTree>
      <p:nvGrpSpPr>
        <p:cNvPr id="1088" name="Shape 1088"/>
        <p:cNvGrpSpPr/>
        <p:nvPr/>
      </p:nvGrpSpPr>
      <p:grpSpPr>
        <a:xfrm>
          <a:off x="0" y="0"/>
          <a:ext cx="0" cy="0"/>
          <a:chOff x="0" y="0"/>
          <a:chExt cx="0" cy="0"/>
        </a:xfrm>
      </p:grpSpPr>
      <p:sp>
        <p:nvSpPr>
          <p:cNvPr id="1089" name="Google Shape;1089;p50"/>
          <p:cNvSpPr/>
          <p:nvPr/>
        </p:nvSpPr>
        <p:spPr>
          <a:xfrm>
            <a:off x="5922501" y="0"/>
            <a:ext cx="3221499" cy="51435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90" name="Google Shape;1090;p50"/>
          <p:cNvSpPr txBox="1"/>
          <p:nvPr>
            <p:ph idx="11" type="ftr"/>
          </p:nvPr>
        </p:nvSpPr>
        <p:spPr>
          <a:xfrm>
            <a:off x="466474" y="4667807"/>
            <a:ext cx="2895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solidFill>
                  <a:srgbClr val="A5A5A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1" name="Google Shape;1091;p50"/>
          <p:cNvSpPr txBox="1"/>
          <p:nvPr>
            <p:ph idx="12" type="sldNum"/>
          </p:nvPr>
        </p:nvSpPr>
        <p:spPr>
          <a:xfrm>
            <a:off x="5220240" y="4623978"/>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1092" name="Google Shape;1092;p50"/>
          <p:cNvSpPr/>
          <p:nvPr>
            <p:ph idx="2" type="pic"/>
          </p:nvPr>
        </p:nvSpPr>
        <p:spPr>
          <a:xfrm>
            <a:off x="3946056" y="681540"/>
            <a:ext cx="3682221" cy="3564396"/>
          </a:xfrm>
          <a:prstGeom prst="rect">
            <a:avLst/>
          </a:prstGeom>
          <a:noFill/>
          <a:ln>
            <a:noFill/>
          </a:ln>
        </p:spPr>
      </p:sp>
      <p:grpSp>
        <p:nvGrpSpPr>
          <p:cNvPr id="1093" name="Google Shape;1093;p50"/>
          <p:cNvGrpSpPr/>
          <p:nvPr/>
        </p:nvGrpSpPr>
        <p:grpSpPr>
          <a:xfrm>
            <a:off x="6018655" y="2022005"/>
            <a:ext cx="3121333" cy="3088027"/>
            <a:chOff x="8022783" y="2696006"/>
            <a:chExt cx="4160694" cy="4117369"/>
          </a:xfrm>
        </p:grpSpPr>
        <p:sp>
          <p:nvSpPr>
            <p:cNvPr id="1094" name="Google Shape;1094;p50"/>
            <p:cNvSpPr/>
            <p:nvPr/>
          </p:nvSpPr>
          <p:spPr>
            <a:xfrm>
              <a:off x="9592691"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5" name="Google Shape;1095;p50"/>
            <p:cNvSpPr/>
            <p:nvPr/>
          </p:nvSpPr>
          <p:spPr>
            <a:xfrm>
              <a:off x="10049586"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6" name="Google Shape;1096;p50"/>
            <p:cNvSpPr/>
            <p:nvPr/>
          </p:nvSpPr>
          <p:spPr>
            <a:xfrm>
              <a:off x="10506480"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7" name="Google Shape;1097;p50"/>
            <p:cNvSpPr/>
            <p:nvPr/>
          </p:nvSpPr>
          <p:spPr>
            <a:xfrm>
              <a:off x="10963375" y="3365345"/>
              <a:ext cx="83200" cy="101150"/>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8" name="Google Shape;1098;p50"/>
            <p:cNvSpPr/>
            <p:nvPr/>
          </p:nvSpPr>
          <p:spPr>
            <a:xfrm>
              <a:off x="11420270" y="3365345"/>
              <a:ext cx="83200" cy="101150"/>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9" name="Google Shape;1099;p50"/>
            <p:cNvSpPr/>
            <p:nvPr/>
          </p:nvSpPr>
          <p:spPr>
            <a:xfrm>
              <a:off x="11877175" y="3365345"/>
              <a:ext cx="83240" cy="101150"/>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0" name="Google Shape;1100;p50"/>
            <p:cNvSpPr/>
            <p:nvPr/>
          </p:nvSpPr>
          <p:spPr>
            <a:xfrm>
              <a:off x="12100277"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1" name="Google Shape;1101;p50"/>
            <p:cNvSpPr/>
            <p:nvPr/>
          </p:nvSpPr>
          <p:spPr>
            <a:xfrm>
              <a:off x="11643382"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2" name="Google Shape;1102;p50"/>
            <p:cNvSpPr/>
            <p:nvPr/>
          </p:nvSpPr>
          <p:spPr>
            <a:xfrm>
              <a:off x="11186488"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3" name="Google Shape;1103;p50"/>
            <p:cNvSpPr/>
            <p:nvPr/>
          </p:nvSpPr>
          <p:spPr>
            <a:xfrm>
              <a:off x="10729593" y="3588459"/>
              <a:ext cx="83200" cy="101150"/>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4" name="Google Shape;1104;p50"/>
            <p:cNvSpPr/>
            <p:nvPr/>
          </p:nvSpPr>
          <p:spPr>
            <a:xfrm>
              <a:off x="10272699"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5" name="Google Shape;1105;p50"/>
            <p:cNvSpPr/>
            <p:nvPr/>
          </p:nvSpPr>
          <p:spPr>
            <a:xfrm>
              <a:off x="9815803"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6" name="Google Shape;1106;p50"/>
            <p:cNvSpPr/>
            <p:nvPr/>
          </p:nvSpPr>
          <p:spPr>
            <a:xfrm>
              <a:off x="9592691"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7" name="Google Shape;1107;p50"/>
            <p:cNvSpPr/>
            <p:nvPr/>
          </p:nvSpPr>
          <p:spPr>
            <a:xfrm>
              <a:off x="10049586"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8" name="Google Shape;1108;p50"/>
            <p:cNvSpPr/>
            <p:nvPr/>
          </p:nvSpPr>
          <p:spPr>
            <a:xfrm>
              <a:off x="10506480"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9" name="Google Shape;1109;p50"/>
            <p:cNvSpPr/>
            <p:nvPr/>
          </p:nvSpPr>
          <p:spPr>
            <a:xfrm>
              <a:off x="10963375" y="3811572"/>
              <a:ext cx="83200" cy="101150"/>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0" name="Google Shape;1110;p50"/>
            <p:cNvSpPr/>
            <p:nvPr/>
          </p:nvSpPr>
          <p:spPr>
            <a:xfrm>
              <a:off x="11420270" y="3811572"/>
              <a:ext cx="83200" cy="101150"/>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1" name="Google Shape;1111;p50"/>
            <p:cNvSpPr/>
            <p:nvPr/>
          </p:nvSpPr>
          <p:spPr>
            <a:xfrm>
              <a:off x="11877175" y="3811572"/>
              <a:ext cx="83240" cy="101150"/>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2" name="Google Shape;1112;p50"/>
            <p:cNvSpPr/>
            <p:nvPr/>
          </p:nvSpPr>
          <p:spPr>
            <a:xfrm>
              <a:off x="12100277"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3" name="Google Shape;1113;p50"/>
            <p:cNvSpPr/>
            <p:nvPr/>
          </p:nvSpPr>
          <p:spPr>
            <a:xfrm>
              <a:off x="11643382"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4" name="Google Shape;1114;p50"/>
            <p:cNvSpPr/>
            <p:nvPr/>
          </p:nvSpPr>
          <p:spPr>
            <a:xfrm>
              <a:off x="11186488"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5" name="Google Shape;1115;p50"/>
            <p:cNvSpPr/>
            <p:nvPr/>
          </p:nvSpPr>
          <p:spPr>
            <a:xfrm>
              <a:off x="10729593" y="4034684"/>
              <a:ext cx="83200" cy="101150"/>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6" name="Google Shape;1116;p50"/>
            <p:cNvSpPr/>
            <p:nvPr/>
          </p:nvSpPr>
          <p:spPr>
            <a:xfrm>
              <a:off x="10272699"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7" name="Google Shape;1117;p50"/>
            <p:cNvSpPr/>
            <p:nvPr/>
          </p:nvSpPr>
          <p:spPr>
            <a:xfrm>
              <a:off x="9815803"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8" name="Google Shape;1118;p50"/>
            <p:cNvSpPr/>
            <p:nvPr/>
          </p:nvSpPr>
          <p:spPr>
            <a:xfrm>
              <a:off x="9592691"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9" name="Google Shape;1119;p50"/>
            <p:cNvSpPr/>
            <p:nvPr/>
          </p:nvSpPr>
          <p:spPr>
            <a:xfrm>
              <a:off x="10049586"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0" name="Google Shape;1120;p50"/>
            <p:cNvSpPr/>
            <p:nvPr/>
          </p:nvSpPr>
          <p:spPr>
            <a:xfrm>
              <a:off x="10506480"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1" name="Google Shape;1121;p50"/>
            <p:cNvSpPr/>
            <p:nvPr/>
          </p:nvSpPr>
          <p:spPr>
            <a:xfrm>
              <a:off x="10963375" y="4257798"/>
              <a:ext cx="83200" cy="101150"/>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2" name="Google Shape;1122;p50"/>
            <p:cNvSpPr/>
            <p:nvPr/>
          </p:nvSpPr>
          <p:spPr>
            <a:xfrm>
              <a:off x="11420270" y="4257798"/>
              <a:ext cx="83200" cy="101150"/>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3" name="Google Shape;1123;p50"/>
            <p:cNvSpPr/>
            <p:nvPr/>
          </p:nvSpPr>
          <p:spPr>
            <a:xfrm>
              <a:off x="11877175" y="4257798"/>
              <a:ext cx="83240" cy="101150"/>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4" name="Google Shape;1124;p50"/>
            <p:cNvSpPr/>
            <p:nvPr/>
          </p:nvSpPr>
          <p:spPr>
            <a:xfrm>
              <a:off x="12100277"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5" name="Google Shape;1125;p50"/>
            <p:cNvSpPr/>
            <p:nvPr/>
          </p:nvSpPr>
          <p:spPr>
            <a:xfrm>
              <a:off x="11643382"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6" name="Google Shape;1126;p50"/>
            <p:cNvSpPr/>
            <p:nvPr/>
          </p:nvSpPr>
          <p:spPr>
            <a:xfrm>
              <a:off x="11186488"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7" name="Google Shape;1127;p50"/>
            <p:cNvSpPr/>
            <p:nvPr/>
          </p:nvSpPr>
          <p:spPr>
            <a:xfrm>
              <a:off x="10729593" y="4480911"/>
              <a:ext cx="83200" cy="101150"/>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8" name="Google Shape;1128;p50"/>
            <p:cNvSpPr/>
            <p:nvPr/>
          </p:nvSpPr>
          <p:spPr>
            <a:xfrm>
              <a:off x="10272699"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9" name="Google Shape;1129;p50"/>
            <p:cNvSpPr/>
            <p:nvPr/>
          </p:nvSpPr>
          <p:spPr>
            <a:xfrm>
              <a:off x="9815803"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0" name="Google Shape;1130;p50"/>
            <p:cNvSpPr/>
            <p:nvPr/>
          </p:nvSpPr>
          <p:spPr>
            <a:xfrm>
              <a:off x="9592691"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1" name="Google Shape;1131;p50"/>
            <p:cNvSpPr/>
            <p:nvPr/>
          </p:nvSpPr>
          <p:spPr>
            <a:xfrm>
              <a:off x="10049586"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2" name="Google Shape;1132;p50"/>
            <p:cNvSpPr/>
            <p:nvPr/>
          </p:nvSpPr>
          <p:spPr>
            <a:xfrm>
              <a:off x="10506480"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3" name="Google Shape;1133;p50"/>
            <p:cNvSpPr/>
            <p:nvPr/>
          </p:nvSpPr>
          <p:spPr>
            <a:xfrm>
              <a:off x="10963375" y="4704024"/>
              <a:ext cx="83200" cy="101150"/>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4" name="Google Shape;1134;p50"/>
            <p:cNvSpPr/>
            <p:nvPr/>
          </p:nvSpPr>
          <p:spPr>
            <a:xfrm>
              <a:off x="11420270" y="4704024"/>
              <a:ext cx="83200" cy="101150"/>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5" name="Google Shape;1135;p50"/>
            <p:cNvSpPr/>
            <p:nvPr/>
          </p:nvSpPr>
          <p:spPr>
            <a:xfrm>
              <a:off x="11877175" y="4704024"/>
              <a:ext cx="83240" cy="101150"/>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6" name="Google Shape;1136;p50"/>
            <p:cNvSpPr/>
            <p:nvPr/>
          </p:nvSpPr>
          <p:spPr>
            <a:xfrm>
              <a:off x="12100277"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7" name="Google Shape;1137;p50"/>
            <p:cNvSpPr/>
            <p:nvPr/>
          </p:nvSpPr>
          <p:spPr>
            <a:xfrm>
              <a:off x="11643382"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8" name="Google Shape;1138;p50"/>
            <p:cNvSpPr/>
            <p:nvPr/>
          </p:nvSpPr>
          <p:spPr>
            <a:xfrm>
              <a:off x="11186488"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9" name="Google Shape;1139;p50"/>
            <p:cNvSpPr/>
            <p:nvPr/>
          </p:nvSpPr>
          <p:spPr>
            <a:xfrm>
              <a:off x="10729593" y="4927137"/>
              <a:ext cx="83200" cy="101150"/>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0" name="Google Shape;1140;p50"/>
            <p:cNvSpPr/>
            <p:nvPr/>
          </p:nvSpPr>
          <p:spPr>
            <a:xfrm>
              <a:off x="10272699"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1" name="Google Shape;1141;p50"/>
            <p:cNvSpPr/>
            <p:nvPr/>
          </p:nvSpPr>
          <p:spPr>
            <a:xfrm>
              <a:off x="9815803"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2" name="Google Shape;1142;p50"/>
            <p:cNvSpPr/>
            <p:nvPr/>
          </p:nvSpPr>
          <p:spPr>
            <a:xfrm>
              <a:off x="9592691"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3" name="Google Shape;1143;p50"/>
            <p:cNvSpPr/>
            <p:nvPr/>
          </p:nvSpPr>
          <p:spPr>
            <a:xfrm>
              <a:off x="10049586"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4" name="Google Shape;1144;p50"/>
            <p:cNvSpPr/>
            <p:nvPr/>
          </p:nvSpPr>
          <p:spPr>
            <a:xfrm>
              <a:off x="10506480"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5" name="Google Shape;1145;p50"/>
            <p:cNvSpPr/>
            <p:nvPr/>
          </p:nvSpPr>
          <p:spPr>
            <a:xfrm>
              <a:off x="10963375" y="5150250"/>
              <a:ext cx="83200" cy="101150"/>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6" name="Google Shape;1146;p50"/>
            <p:cNvSpPr/>
            <p:nvPr/>
          </p:nvSpPr>
          <p:spPr>
            <a:xfrm>
              <a:off x="11420270" y="5150250"/>
              <a:ext cx="83200" cy="101150"/>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7" name="Google Shape;1147;p50"/>
            <p:cNvSpPr/>
            <p:nvPr/>
          </p:nvSpPr>
          <p:spPr>
            <a:xfrm>
              <a:off x="11877175" y="5150250"/>
              <a:ext cx="83240" cy="101150"/>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8" name="Google Shape;1148;p50"/>
            <p:cNvSpPr/>
            <p:nvPr/>
          </p:nvSpPr>
          <p:spPr>
            <a:xfrm>
              <a:off x="12100277"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9" name="Google Shape;1149;p50"/>
            <p:cNvSpPr/>
            <p:nvPr/>
          </p:nvSpPr>
          <p:spPr>
            <a:xfrm>
              <a:off x="11643382"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0" name="Google Shape;1150;p50"/>
            <p:cNvSpPr/>
            <p:nvPr/>
          </p:nvSpPr>
          <p:spPr>
            <a:xfrm>
              <a:off x="11186488"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1" name="Google Shape;1151;p50"/>
            <p:cNvSpPr/>
            <p:nvPr/>
          </p:nvSpPr>
          <p:spPr>
            <a:xfrm>
              <a:off x="10729593" y="5373379"/>
              <a:ext cx="83200" cy="101210"/>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2" name="Google Shape;1152;p50"/>
            <p:cNvSpPr/>
            <p:nvPr/>
          </p:nvSpPr>
          <p:spPr>
            <a:xfrm>
              <a:off x="10272699"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3" name="Google Shape;1153;p50"/>
            <p:cNvSpPr/>
            <p:nvPr/>
          </p:nvSpPr>
          <p:spPr>
            <a:xfrm>
              <a:off x="9815803"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4" name="Google Shape;1154;p50"/>
            <p:cNvSpPr/>
            <p:nvPr/>
          </p:nvSpPr>
          <p:spPr>
            <a:xfrm>
              <a:off x="9592691"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5" name="Google Shape;1155;p50"/>
            <p:cNvSpPr/>
            <p:nvPr/>
          </p:nvSpPr>
          <p:spPr>
            <a:xfrm>
              <a:off x="10049586"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6" name="Google Shape;1156;p50"/>
            <p:cNvSpPr/>
            <p:nvPr/>
          </p:nvSpPr>
          <p:spPr>
            <a:xfrm>
              <a:off x="10506480"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7" name="Google Shape;1157;p50"/>
            <p:cNvSpPr/>
            <p:nvPr/>
          </p:nvSpPr>
          <p:spPr>
            <a:xfrm>
              <a:off x="10963375" y="5596565"/>
              <a:ext cx="83200" cy="101150"/>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8" name="Google Shape;1158;p50"/>
            <p:cNvSpPr/>
            <p:nvPr/>
          </p:nvSpPr>
          <p:spPr>
            <a:xfrm>
              <a:off x="11420270" y="5596565"/>
              <a:ext cx="83200" cy="101150"/>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9" name="Google Shape;1159;p50"/>
            <p:cNvSpPr/>
            <p:nvPr/>
          </p:nvSpPr>
          <p:spPr>
            <a:xfrm>
              <a:off x="11877175" y="5596565"/>
              <a:ext cx="83240" cy="101150"/>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0" name="Google Shape;1160;p50"/>
            <p:cNvSpPr/>
            <p:nvPr/>
          </p:nvSpPr>
          <p:spPr>
            <a:xfrm>
              <a:off x="12100277"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1" name="Google Shape;1161;p50"/>
            <p:cNvSpPr/>
            <p:nvPr/>
          </p:nvSpPr>
          <p:spPr>
            <a:xfrm>
              <a:off x="11643382"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2" name="Google Shape;1162;p50"/>
            <p:cNvSpPr/>
            <p:nvPr/>
          </p:nvSpPr>
          <p:spPr>
            <a:xfrm>
              <a:off x="11186488"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3" name="Google Shape;1163;p50"/>
            <p:cNvSpPr/>
            <p:nvPr/>
          </p:nvSpPr>
          <p:spPr>
            <a:xfrm>
              <a:off x="10729593" y="5819678"/>
              <a:ext cx="83200" cy="101150"/>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4" name="Google Shape;1164;p50"/>
            <p:cNvSpPr/>
            <p:nvPr/>
          </p:nvSpPr>
          <p:spPr>
            <a:xfrm>
              <a:off x="10272699"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5" name="Google Shape;1165;p50"/>
            <p:cNvSpPr/>
            <p:nvPr/>
          </p:nvSpPr>
          <p:spPr>
            <a:xfrm>
              <a:off x="9815803"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6" name="Google Shape;1166;p50"/>
            <p:cNvSpPr/>
            <p:nvPr/>
          </p:nvSpPr>
          <p:spPr>
            <a:xfrm>
              <a:off x="9592691"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7" name="Google Shape;1167;p50"/>
            <p:cNvSpPr/>
            <p:nvPr/>
          </p:nvSpPr>
          <p:spPr>
            <a:xfrm>
              <a:off x="10049586"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8" name="Google Shape;1168;p50"/>
            <p:cNvSpPr/>
            <p:nvPr/>
          </p:nvSpPr>
          <p:spPr>
            <a:xfrm>
              <a:off x="10506480"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9" name="Google Shape;1169;p50"/>
            <p:cNvSpPr/>
            <p:nvPr/>
          </p:nvSpPr>
          <p:spPr>
            <a:xfrm>
              <a:off x="10963375" y="6042791"/>
              <a:ext cx="83200" cy="101150"/>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0" name="Google Shape;1170;p50"/>
            <p:cNvSpPr/>
            <p:nvPr/>
          </p:nvSpPr>
          <p:spPr>
            <a:xfrm>
              <a:off x="11420270" y="6042791"/>
              <a:ext cx="83200" cy="101150"/>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1" name="Google Shape;1171;p50"/>
            <p:cNvSpPr/>
            <p:nvPr/>
          </p:nvSpPr>
          <p:spPr>
            <a:xfrm>
              <a:off x="11877175" y="6042791"/>
              <a:ext cx="83240" cy="101150"/>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2" name="Google Shape;1172;p50"/>
            <p:cNvSpPr/>
            <p:nvPr/>
          </p:nvSpPr>
          <p:spPr>
            <a:xfrm>
              <a:off x="12100277"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3" name="Google Shape;1173;p50"/>
            <p:cNvSpPr/>
            <p:nvPr/>
          </p:nvSpPr>
          <p:spPr>
            <a:xfrm>
              <a:off x="11643382"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4" name="Google Shape;1174;p50"/>
            <p:cNvSpPr/>
            <p:nvPr/>
          </p:nvSpPr>
          <p:spPr>
            <a:xfrm>
              <a:off x="11186488"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5" name="Google Shape;1175;p50"/>
            <p:cNvSpPr/>
            <p:nvPr/>
          </p:nvSpPr>
          <p:spPr>
            <a:xfrm>
              <a:off x="10729593" y="6265904"/>
              <a:ext cx="83200" cy="101150"/>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6" name="Google Shape;1176;p50"/>
            <p:cNvSpPr/>
            <p:nvPr/>
          </p:nvSpPr>
          <p:spPr>
            <a:xfrm>
              <a:off x="10272699"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7" name="Google Shape;1177;p50"/>
            <p:cNvSpPr/>
            <p:nvPr/>
          </p:nvSpPr>
          <p:spPr>
            <a:xfrm>
              <a:off x="9815803"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8" name="Google Shape;1178;p50"/>
            <p:cNvSpPr/>
            <p:nvPr/>
          </p:nvSpPr>
          <p:spPr>
            <a:xfrm>
              <a:off x="9592691"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9" name="Google Shape;1179;p50"/>
            <p:cNvSpPr/>
            <p:nvPr/>
          </p:nvSpPr>
          <p:spPr>
            <a:xfrm>
              <a:off x="10049586"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0" name="Google Shape;1180;p50"/>
            <p:cNvSpPr/>
            <p:nvPr/>
          </p:nvSpPr>
          <p:spPr>
            <a:xfrm>
              <a:off x="10506480"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1" name="Google Shape;1181;p50"/>
            <p:cNvSpPr/>
            <p:nvPr/>
          </p:nvSpPr>
          <p:spPr>
            <a:xfrm>
              <a:off x="10963375" y="6489032"/>
              <a:ext cx="83200" cy="101210"/>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2" name="Google Shape;1182;p50"/>
            <p:cNvSpPr/>
            <p:nvPr/>
          </p:nvSpPr>
          <p:spPr>
            <a:xfrm>
              <a:off x="11420270" y="6489032"/>
              <a:ext cx="83200" cy="101210"/>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3" name="Google Shape;1183;p50"/>
            <p:cNvSpPr/>
            <p:nvPr/>
          </p:nvSpPr>
          <p:spPr>
            <a:xfrm>
              <a:off x="11877174" y="6489032"/>
              <a:ext cx="83242" cy="101210"/>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4" name="Google Shape;1184;p50"/>
            <p:cNvSpPr/>
            <p:nvPr/>
          </p:nvSpPr>
          <p:spPr>
            <a:xfrm>
              <a:off x="12100277"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5" name="Google Shape;1185;p50"/>
            <p:cNvSpPr/>
            <p:nvPr/>
          </p:nvSpPr>
          <p:spPr>
            <a:xfrm>
              <a:off x="11643382"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6" name="Google Shape;1186;p50"/>
            <p:cNvSpPr/>
            <p:nvPr/>
          </p:nvSpPr>
          <p:spPr>
            <a:xfrm>
              <a:off x="11186488"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7" name="Google Shape;1187;p50"/>
            <p:cNvSpPr/>
            <p:nvPr/>
          </p:nvSpPr>
          <p:spPr>
            <a:xfrm>
              <a:off x="10729593" y="6712225"/>
              <a:ext cx="83200" cy="101150"/>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8" name="Google Shape;1188;p50"/>
            <p:cNvSpPr/>
            <p:nvPr/>
          </p:nvSpPr>
          <p:spPr>
            <a:xfrm>
              <a:off x="10272699"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9" name="Google Shape;1189;p50"/>
            <p:cNvSpPr/>
            <p:nvPr/>
          </p:nvSpPr>
          <p:spPr>
            <a:xfrm>
              <a:off x="9815803"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0" name="Google Shape;1190;p50"/>
            <p:cNvSpPr/>
            <p:nvPr/>
          </p:nvSpPr>
          <p:spPr>
            <a:xfrm>
              <a:off x="9592691" y="2919119"/>
              <a:ext cx="83200" cy="101150"/>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1" name="Google Shape;1191;p50"/>
            <p:cNvSpPr/>
            <p:nvPr/>
          </p:nvSpPr>
          <p:spPr>
            <a:xfrm>
              <a:off x="10049586" y="2919119"/>
              <a:ext cx="83200" cy="101150"/>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2" name="Google Shape;1192;p50"/>
            <p:cNvSpPr/>
            <p:nvPr/>
          </p:nvSpPr>
          <p:spPr>
            <a:xfrm>
              <a:off x="10506480" y="2919119"/>
              <a:ext cx="83200" cy="101150"/>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3" name="Google Shape;1193;p50"/>
            <p:cNvSpPr/>
            <p:nvPr/>
          </p:nvSpPr>
          <p:spPr>
            <a:xfrm>
              <a:off x="10963375" y="2919119"/>
              <a:ext cx="83200" cy="101150"/>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4" name="Google Shape;1194;p50"/>
            <p:cNvSpPr/>
            <p:nvPr/>
          </p:nvSpPr>
          <p:spPr>
            <a:xfrm>
              <a:off x="11420270" y="2919119"/>
              <a:ext cx="83200" cy="101150"/>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5" name="Google Shape;1195;p50"/>
            <p:cNvSpPr/>
            <p:nvPr/>
          </p:nvSpPr>
          <p:spPr>
            <a:xfrm>
              <a:off x="11877175" y="2919119"/>
              <a:ext cx="83240" cy="101150"/>
            </a:xfrm>
            <a:custGeom>
              <a:rect b="b" l="l" r="r" t="t"/>
              <a:pathLst>
                <a:path extrusionOk="0" h="160496" w="184308">
                  <a:moveTo>
                    <a:pt x="184309"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6" name="Google Shape;1196;p50"/>
            <p:cNvSpPr/>
            <p:nvPr/>
          </p:nvSpPr>
          <p:spPr>
            <a:xfrm>
              <a:off x="12100277"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7" name="Google Shape;1197;p50"/>
            <p:cNvSpPr/>
            <p:nvPr/>
          </p:nvSpPr>
          <p:spPr>
            <a:xfrm>
              <a:off x="11643382"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8" name="Google Shape;1198;p50"/>
            <p:cNvSpPr/>
            <p:nvPr/>
          </p:nvSpPr>
          <p:spPr>
            <a:xfrm>
              <a:off x="11186488"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9" name="Google Shape;1199;p50"/>
            <p:cNvSpPr/>
            <p:nvPr/>
          </p:nvSpPr>
          <p:spPr>
            <a:xfrm>
              <a:off x="10729593" y="3142232"/>
              <a:ext cx="83200" cy="101150"/>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0" name="Google Shape;1200;p50"/>
            <p:cNvSpPr/>
            <p:nvPr/>
          </p:nvSpPr>
          <p:spPr>
            <a:xfrm>
              <a:off x="10272699"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1" name="Google Shape;1201;p50"/>
            <p:cNvSpPr/>
            <p:nvPr/>
          </p:nvSpPr>
          <p:spPr>
            <a:xfrm>
              <a:off x="9815803"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2" name="Google Shape;1202;p50"/>
            <p:cNvSpPr/>
            <p:nvPr/>
          </p:nvSpPr>
          <p:spPr>
            <a:xfrm>
              <a:off x="8256628" y="3365345"/>
              <a:ext cx="83200" cy="101150"/>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3" name="Google Shape;1203;p50"/>
            <p:cNvSpPr/>
            <p:nvPr/>
          </p:nvSpPr>
          <p:spPr>
            <a:xfrm>
              <a:off x="8713523"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4" name="Google Shape;1204;p50"/>
            <p:cNvSpPr/>
            <p:nvPr/>
          </p:nvSpPr>
          <p:spPr>
            <a:xfrm>
              <a:off x="9170417"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5" name="Google Shape;1205;p50"/>
            <p:cNvSpPr/>
            <p:nvPr/>
          </p:nvSpPr>
          <p:spPr>
            <a:xfrm>
              <a:off x="9393529"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6" name="Google Shape;1206;p50"/>
            <p:cNvSpPr/>
            <p:nvPr/>
          </p:nvSpPr>
          <p:spPr>
            <a:xfrm>
              <a:off x="8936635"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7" name="Google Shape;1207;p50"/>
            <p:cNvSpPr/>
            <p:nvPr/>
          </p:nvSpPr>
          <p:spPr>
            <a:xfrm>
              <a:off x="8479740"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8" name="Google Shape;1208;p50"/>
            <p:cNvSpPr/>
            <p:nvPr/>
          </p:nvSpPr>
          <p:spPr>
            <a:xfrm>
              <a:off x="8022783"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9" name="Google Shape;1209;p50"/>
            <p:cNvSpPr/>
            <p:nvPr/>
          </p:nvSpPr>
          <p:spPr>
            <a:xfrm>
              <a:off x="8256628" y="3811572"/>
              <a:ext cx="83200" cy="101150"/>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0" name="Google Shape;1210;p50"/>
            <p:cNvSpPr/>
            <p:nvPr/>
          </p:nvSpPr>
          <p:spPr>
            <a:xfrm>
              <a:off x="8713523"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1" name="Google Shape;1211;p50"/>
            <p:cNvSpPr/>
            <p:nvPr/>
          </p:nvSpPr>
          <p:spPr>
            <a:xfrm>
              <a:off x="9170417"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2" name="Google Shape;1212;p50"/>
            <p:cNvSpPr/>
            <p:nvPr/>
          </p:nvSpPr>
          <p:spPr>
            <a:xfrm>
              <a:off x="9393529"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3" name="Google Shape;1213;p50"/>
            <p:cNvSpPr/>
            <p:nvPr/>
          </p:nvSpPr>
          <p:spPr>
            <a:xfrm>
              <a:off x="8936635"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4" name="Google Shape;1214;p50"/>
            <p:cNvSpPr/>
            <p:nvPr/>
          </p:nvSpPr>
          <p:spPr>
            <a:xfrm>
              <a:off x="8479740"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5" name="Google Shape;1215;p50"/>
            <p:cNvSpPr/>
            <p:nvPr/>
          </p:nvSpPr>
          <p:spPr>
            <a:xfrm>
              <a:off x="8022783"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6" name="Google Shape;1216;p50"/>
            <p:cNvSpPr/>
            <p:nvPr/>
          </p:nvSpPr>
          <p:spPr>
            <a:xfrm>
              <a:off x="8256628" y="4257798"/>
              <a:ext cx="83200" cy="101150"/>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7" name="Google Shape;1217;p50"/>
            <p:cNvSpPr/>
            <p:nvPr/>
          </p:nvSpPr>
          <p:spPr>
            <a:xfrm>
              <a:off x="8713523"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8" name="Google Shape;1218;p50"/>
            <p:cNvSpPr/>
            <p:nvPr/>
          </p:nvSpPr>
          <p:spPr>
            <a:xfrm>
              <a:off x="9170417"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9" name="Google Shape;1219;p50"/>
            <p:cNvSpPr/>
            <p:nvPr/>
          </p:nvSpPr>
          <p:spPr>
            <a:xfrm>
              <a:off x="9393529"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0" name="Google Shape;1220;p50"/>
            <p:cNvSpPr/>
            <p:nvPr/>
          </p:nvSpPr>
          <p:spPr>
            <a:xfrm>
              <a:off x="8936635"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1" name="Google Shape;1221;p50"/>
            <p:cNvSpPr/>
            <p:nvPr/>
          </p:nvSpPr>
          <p:spPr>
            <a:xfrm>
              <a:off x="8479740"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2" name="Google Shape;1222;p50"/>
            <p:cNvSpPr/>
            <p:nvPr/>
          </p:nvSpPr>
          <p:spPr>
            <a:xfrm>
              <a:off x="8022783"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3" name="Google Shape;1223;p50"/>
            <p:cNvSpPr/>
            <p:nvPr/>
          </p:nvSpPr>
          <p:spPr>
            <a:xfrm>
              <a:off x="8256628" y="4704024"/>
              <a:ext cx="83200" cy="101150"/>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4" name="Google Shape;1224;p50"/>
            <p:cNvSpPr/>
            <p:nvPr/>
          </p:nvSpPr>
          <p:spPr>
            <a:xfrm>
              <a:off x="8713523"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5" name="Google Shape;1225;p50"/>
            <p:cNvSpPr/>
            <p:nvPr/>
          </p:nvSpPr>
          <p:spPr>
            <a:xfrm>
              <a:off x="9170417"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6" name="Google Shape;1226;p50"/>
            <p:cNvSpPr/>
            <p:nvPr/>
          </p:nvSpPr>
          <p:spPr>
            <a:xfrm>
              <a:off x="9393529"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7" name="Google Shape;1227;p50"/>
            <p:cNvSpPr/>
            <p:nvPr/>
          </p:nvSpPr>
          <p:spPr>
            <a:xfrm>
              <a:off x="8936635"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8" name="Google Shape;1228;p50"/>
            <p:cNvSpPr/>
            <p:nvPr/>
          </p:nvSpPr>
          <p:spPr>
            <a:xfrm>
              <a:off x="8479740"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9" name="Google Shape;1229;p50"/>
            <p:cNvSpPr/>
            <p:nvPr/>
          </p:nvSpPr>
          <p:spPr>
            <a:xfrm>
              <a:off x="8022783"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0" name="Google Shape;1230;p50"/>
            <p:cNvSpPr/>
            <p:nvPr/>
          </p:nvSpPr>
          <p:spPr>
            <a:xfrm>
              <a:off x="8256628" y="5150250"/>
              <a:ext cx="83200" cy="101150"/>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1" name="Google Shape;1231;p50"/>
            <p:cNvSpPr/>
            <p:nvPr/>
          </p:nvSpPr>
          <p:spPr>
            <a:xfrm>
              <a:off x="8713523"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2" name="Google Shape;1232;p50"/>
            <p:cNvSpPr/>
            <p:nvPr/>
          </p:nvSpPr>
          <p:spPr>
            <a:xfrm>
              <a:off x="9170417"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3" name="Google Shape;1233;p50"/>
            <p:cNvSpPr/>
            <p:nvPr/>
          </p:nvSpPr>
          <p:spPr>
            <a:xfrm>
              <a:off x="9393529"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4" name="Google Shape;1234;p50"/>
            <p:cNvSpPr/>
            <p:nvPr/>
          </p:nvSpPr>
          <p:spPr>
            <a:xfrm>
              <a:off x="8936635"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5" name="Google Shape;1235;p50"/>
            <p:cNvSpPr/>
            <p:nvPr/>
          </p:nvSpPr>
          <p:spPr>
            <a:xfrm>
              <a:off x="8479740"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6" name="Google Shape;1236;p50"/>
            <p:cNvSpPr/>
            <p:nvPr/>
          </p:nvSpPr>
          <p:spPr>
            <a:xfrm>
              <a:off x="8022783"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7" name="Google Shape;1237;p50"/>
            <p:cNvSpPr/>
            <p:nvPr/>
          </p:nvSpPr>
          <p:spPr>
            <a:xfrm>
              <a:off x="8256628" y="5596565"/>
              <a:ext cx="83200" cy="101150"/>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8" name="Google Shape;1238;p50"/>
            <p:cNvSpPr/>
            <p:nvPr/>
          </p:nvSpPr>
          <p:spPr>
            <a:xfrm>
              <a:off x="8713523"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9" name="Google Shape;1239;p50"/>
            <p:cNvSpPr/>
            <p:nvPr/>
          </p:nvSpPr>
          <p:spPr>
            <a:xfrm>
              <a:off x="9170417"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0" name="Google Shape;1240;p50"/>
            <p:cNvSpPr/>
            <p:nvPr/>
          </p:nvSpPr>
          <p:spPr>
            <a:xfrm>
              <a:off x="9393529"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1" name="Google Shape;1241;p50"/>
            <p:cNvSpPr/>
            <p:nvPr/>
          </p:nvSpPr>
          <p:spPr>
            <a:xfrm>
              <a:off x="8936635"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2" name="Google Shape;1242;p50"/>
            <p:cNvSpPr/>
            <p:nvPr/>
          </p:nvSpPr>
          <p:spPr>
            <a:xfrm>
              <a:off x="8479740"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3" name="Google Shape;1243;p50"/>
            <p:cNvSpPr/>
            <p:nvPr/>
          </p:nvSpPr>
          <p:spPr>
            <a:xfrm>
              <a:off x="8022783"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4" name="Google Shape;1244;p50"/>
            <p:cNvSpPr/>
            <p:nvPr/>
          </p:nvSpPr>
          <p:spPr>
            <a:xfrm>
              <a:off x="8256628" y="6042791"/>
              <a:ext cx="83200" cy="101150"/>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5" name="Google Shape;1245;p50"/>
            <p:cNvSpPr/>
            <p:nvPr/>
          </p:nvSpPr>
          <p:spPr>
            <a:xfrm>
              <a:off x="8713523"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6" name="Google Shape;1246;p50"/>
            <p:cNvSpPr/>
            <p:nvPr/>
          </p:nvSpPr>
          <p:spPr>
            <a:xfrm>
              <a:off x="9170417"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7" name="Google Shape;1247;p50"/>
            <p:cNvSpPr/>
            <p:nvPr/>
          </p:nvSpPr>
          <p:spPr>
            <a:xfrm>
              <a:off x="9393529"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8" name="Google Shape;1248;p50"/>
            <p:cNvSpPr/>
            <p:nvPr/>
          </p:nvSpPr>
          <p:spPr>
            <a:xfrm>
              <a:off x="8936635"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9" name="Google Shape;1249;p50"/>
            <p:cNvSpPr/>
            <p:nvPr/>
          </p:nvSpPr>
          <p:spPr>
            <a:xfrm>
              <a:off x="8479740"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0" name="Google Shape;1250;p50"/>
            <p:cNvSpPr/>
            <p:nvPr/>
          </p:nvSpPr>
          <p:spPr>
            <a:xfrm>
              <a:off x="8022783"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1" name="Google Shape;1251;p50"/>
            <p:cNvSpPr/>
            <p:nvPr/>
          </p:nvSpPr>
          <p:spPr>
            <a:xfrm>
              <a:off x="8256628" y="6489032"/>
              <a:ext cx="83200" cy="101210"/>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2" name="Google Shape;1252;p50"/>
            <p:cNvSpPr/>
            <p:nvPr/>
          </p:nvSpPr>
          <p:spPr>
            <a:xfrm>
              <a:off x="8713523"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3" name="Google Shape;1253;p50"/>
            <p:cNvSpPr/>
            <p:nvPr/>
          </p:nvSpPr>
          <p:spPr>
            <a:xfrm>
              <a:off x="9170417"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4" name="Google Shape;1254;p50"/>
            <p:cNvSpPr/>
            <p:nvPr/>
          </p:nvSpPr>
          <p:spPr>
            <a:xfrm>
              <a:off x="9393529"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5" name="Google Shape;1255;p50"/>
            <p:cNvSpPr/>
            <p:nvPr/>
          </p:nvSpPr>
          <p:spPr>
            <a:xfrm>
              <a:off x="8936635"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6" name="Google Shape;1256;p50"/>
            <p:cNvSpPr/>
            <p:nvPr/>
          </p:nvSpPr>
          <p:spPr>
            <a:xfrm>
              <a:off x="8479740"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7" name="Google Shape;1257;p50"/>
            <p:cNvSpPr/>
            <p:nvPr/>
          </p:nvSpPr>
          <p:spPr>
            <a:xfrm>
              <a:off x="8022783"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8" name="Google Shape;1258;p50"/>
            <p:cNvSpPr/>
            <p:nvPr/>
          </p:nvSpPr>
          <p:spPr>
            <a:xfrm>
              <a:off x="8256628" y="2919119"/>
              <a:ext cx="83200" cy="101150"/>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9" name="Google Shape;1259;p50"/>
            <p:cNvSpPr/>
            <p:nvPr/>
          </p:nvSpPr>
          <p:spPr>
            <a:xfrm>
              <a:off x="8713523" y="2919119"/>
              <a:ext cx="83200" cy="101150"/>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0" name="Google Shape;1260;p50"/>
            <p:cNvSpPr/>
            <p:nvPr/>
          </p:nvSpPr>
          <p:spPr>
            <a:xfrm>
              <a:off x="9170417" y="2919119"/>
              <a:ext cx="83200" cy="101150"/>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1" name="Google Shape;1261;p50"/>
            <p:cNvSpPr/>
            <p:nvPr/>
          </p:nvSpPr>
          <p:spPr>
            <a:xfrm>
              <a:off x="9393529"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2" name="Google Shape;1262;p50"/>
            <p:cNvSpPr/>
            <p:nvPr/>
          </p:nvSpPr>
          <p:spPr>
            <a:xfrm>
              <a:off x="8936635"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3" name="Google Shape;1263;p50"/>
            <p:cNvSpPr/>
            <p:nvPr/>
          </p:nvSpPr>
          <p:spPr>
            <a:xfrm>
              <a:off x="8479740"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4" name="Google Shape;1264;p50"/>
            <p:cNvSpPr/>
            <p:nvPr/>
          </p:nvSpPr>
          <p:spPr>
            <a:xfrm>
              <a:off x="8022783"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5" name="Google Shape;1265;p50"/>
            <p:cNvSpPr/>
            <p:nvPr/>
          </p:nvSpPr>
          <p:spPr>
            <a:xfrm>
              <a:off x="12100277"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6" name="Google Shape;1266;p50"/>
            <p:cNvSpPr/>
            <p:nvPr/>
          </p:nvSpPr>
          <p:spPr>
            <a:xfrm>
              <a:off x="11643382"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7" name="Google Shape;1267;p50"/>
            <p:cNvSpPr/>
            <p:nvPr/>
          </p:nvSpPr>
          <p:spPr>
            <a:xfrm>
              <a:off x="11186488"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8" name="Google Shape;1268;p50"/>
            <p:cNvSpPr/>
            <p:nvPr/>
          </p:nvSpPr>
          <p:spPr>
            <a:xfrm>
              <a:off x="10729593" y="2696006"/>
              <a:ext cx="83200" cy="101150"/>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9" name="Google Shape;1269;p50"/>
            <p:cNvSpPr/>
            <p:nvPr/>
          </p:nvSpPr>
          <p:spPr>
            <a:xfrm>
              <a:off x="10272699"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0" name="Google Shape;1270;p50"/>
            <p:cNvSpPr/>
            <p:nvPr/>
          </p:nvSpPr>
          <p:spPr>
            <a:xfrm>
              <a:off x="9815803"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1" name="Google Shape;1271;p50"/>
            <p:cNvSpPr/>
            <p:nvPr/>
          </p:nvSpPr>
          <p:spPr>
            <a:xfrm>
              <a:off x="9393529"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2" name="Google Shape;1272;p50"/>
            <p:cNvSpPr/>
            <p:nvPr/>
          </p:nvSpPr>
          <p:spPr>
            <a:xfrm>
              <a:off x="8936635"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3" name="Google Shape;1273;p50"/>
            <p:cNvSpPr/>
            <p:nvPr/>
          </p:nvSpPr>
          <p:spPr>
            <a:xfrm>
              <a:off x="8479740"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4" name="Google Shape;1274;p50"/>
            <p:cNvSpPr/>
            <p:nvPr/>
          </p:nvSpPr>
          <p:spPr>
            <a:xfrm>
              <a:off x="8022783"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1275" name="Google Shape;1275;p50"/>
          <p:cNvSpPr/>
          <p:nvPr/>
        </p:nvSpPr>
        <p:spPr>
          <a:xfrm>
            <a:off x="5835938" y="4542761"/>
            <a:ext cx="82939" cy="519097"/>
          </a:xfrm>
          <a:prstGeom prst="rect">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276" name="Google Shape;1276;p50"/>
          <p:cNvSpPr/>
          <p:nvPr/>
        </p:nvSpPr>
        <p:spPr>
          <a:xfrm>
            <a:off x="-3704" y="0"/>
            <a:ext cx="9147704" cy="195486"/>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A picture containing symbol, font, logo, graphics&#10;&#10;Description automatically generated" id="1277" name="Google Shape;1277;p50"/>
          <p:cNvPicPr preferRelativeResize="0"/>
          <p:nvPr/>
        </p:nvPicPr>
        <p:blipFill rotWithShape="1">
          <a:blip r:embed="rId2">
            <a:alphaModFix/>
          </a:blip>
          <a:srcRect b="0" l="0" r="0" t="0"/>
          <a:stretch/>
        </p:blipFill>
        <p:spPr>
          <a:xfrm>
            <a:off x="8349589" y="440650"/>
            <a:ext cx="622897" cy="61523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278" name="Shape 1278"/>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279" name="Shape 1279"/>
        <p:cNvGrpSpPr/>
        <p:nvPr/>
      </p:nvGrpSpPr>
      <p:grpSpPr>
        <a:xfrm>
          <a:off x="0" y="0"/>
          <a:ext cx="0" cy="0"/>
          <a:chOff x="0" y="0"/>
          <a:chExt cx="0" cy="0"/>
        </a:xfrm>
      </p:grpSpPr>
      <p:sp>
        <p:nvSpPr>
          <p:cNvPr id="1280" name="Google Shape;1280;p52"/>
          <p:cNvSpPr txBox="1"/>
          <p:nvPr>
            <p:ph idx="1" type="body"/>
          </p:nvPr>
        </p:nvSpPr>
        <p:spPr>
          <a:xfrm rot="5400000">
            <a:off x="2701598" y="-1390579"/>
            <a:ext cx="3740804" cy="8229600"/>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281" name="Google Shape;1281;p52"/>
          <p:cNvSpPr txBox="1"/>
          <p:nvPr>
            <p:ph idx="10" type="dt"/>
          </p:nvPr>
        </p:nvSpPr>
        <p:spPr>
          <a:xfrm>
            <a:off x="6760567" y="4270177"/>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2" name="Google Shape;1282;p52"/>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3" name="Google Shape;1283;p52"/>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1284" name="Google Shape;1284;p52"/>
          <p:cNvSpPr/>
          <p:nvPr/>
        </p:nvSpPr>
        <p:spPr>
          <a:xfrm>
            <a:off x="381000" y="318045"/>
            <a:ext cx="9433048" cy="715388"/>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70C0"/>
              </a:buClr>
              <a:buSzPts val="1800"/>
              <a:buFont typeface="Quattrocento Sans"/>
              <a:buNone/>
            </a:pPr>
            <a:r>
              <a:rPr b="1" i="0" lang="en" sz="1800" u="none" cap="none" strike="noStrike">
                <a:solidFill>
                  <a:srgbClr val="0070C0"/>
                </a:solidFill>
                <a:latin typeface="Quattrocento Sans"/>
                <a:ea typeface="Quattrocento Sans"/>
                <a:cs typeface="Quattrocento Sans"/>
                <a:sym typeface="Quattrocento Sans"/>
              </a:rPr>
              <a:t>ASSIGN WAREHOUSE PLANT ST LOCATION</a:t>
            </a:r>
            <a:endParaRPr b="0" i="0" sz="1800" u="none" cap="none" strike="noStrike">
              <a:solidFill>
                <a:srgbClr val="0070C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Quattrocento Sans"/>
              <a:ea typeface="Quattrocento Sans"/>
              <a:cs typeface="Quattrocento Sans"/>
              <a:sym typeface="Quattrocento Sans"/>
            </a:endParaRPr>
          </a:p>
        </p:txBody>
      </p:sp>
      <p:pic>
        <p:nvPicPr>
          <p:cNvPr id="1285" name="Google Shape;1285;p52"/>
          <p:cNvPicPr preferRelativeResize="0"/>
          <p:nvPr/>
        </p:nvPicPr>
        <p:blipFill rotWithShape="1">
          <a:blip r:embed="rId2">
            <a:alphaModFix/>
          </a:blip>
          <a:srcRect b="0" l="0" r="0" t="0"/>
          <a:stretch/>
        </p:blipFill>
        <p:spPr>
          <a:xfrm>
            <a:off x="436418" y="883261"/>
            <a:ext cx="6650182" cy="333733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
  <p:cSld name="1_">
    <p:spTree>
      <p:nvGrpSpPr>
        <p:cNvPr id="1286" name="Shape 1286"/>
        <p:cNvGrpSpPr/>
        <p:nvPr/>
      </p:nvGrpSpPr>
      <p:grpSpPr>
        <a:xfrm>
          <a:off x="0" y="0"/>
          <a:ext cx="0" cy="0"/>
          <a:chOff x="0" y="0"/>
          <a:chExt cx="0" cy="0"/>
        </a:xfrm>
      </p:grpSpPr>
      <p:sp>
        <p:nvSpPr>
          <p:cNvPr id="1287" name="Google Shape;1287;p53"/>
          <p:cNvSpPr txBox="1"/>
          <p:nvPr>
            <p:ph idx="1" type="body"/>
          </p:nvPr>
        </p:nvSpPr>
        <p:spPr>
          <a:xfrm>
            <a:off x="-1628042" y="208360"/>
            <a:ext cx="844061" cy="685800"/>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288" name="Google Shape;1288;p53"/>
          <p:cNvSpPr txBox="1"/>
          <p:nvPr>
            <p:ph type="title"/>
          </p:nvPr>
        </p:nvSpPr>
        <p:spPr>
          <a:xfrm>
            <a:off x="464128" y="990706"/>
            <a:ext cx="8229600" cy="72540"/>
          </a:xfrm>
          <a:prstGeom prst="rect">
            <a:avLst/>
          </a:prstGeom>
          <a:noFill/>
          <a:ln>
            <a:noFill/>
          </a:ln>
        </p:spPr>
        <p:txBody>
          <a:bodyPr anchorCtr="0" anchor="ctr" bIns="45700" lIns="0" spcFirstLastPara="1" rIns="0" wrap="square" tIns="45700">
            <a:normAutofit/>
          </a:bodyPr>
          <a:lstStyle>
            <a:lvl1pPr lvl="0" algn="l">
              <a:lnSpc>
                <a:spcPct val="115000"/>
              </a:lnSpc>
              <a:spcBef>
                <a:spcPts val="0"/>
              </a:spcBef>
              <a:spcAft>
                <a:spcPts val="0"/>
              </a:spcAft>
              <a:buClr>
                <a:schemeClr val="dk1"/>
              </a:buClr>
              <a:buSzPts val="2700"/>
              <a:buFont typeface="Quattrocento Sans"/>
              <a:buNone/>
              <a:defRPr/>
            </a:lvl1pPr>
            <a:lvl2pPr lvl="1" algn="l">
              <a:lnSpc>
                <a:spcPct val="100000"/>
              </a:lnSpc>
              <a:spcBef>
                <a:spcPts val="10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9" name="Google Shape;1289;p53"/>
          <p:cNvSpPr txBox="1"/>
          <p:nvPr>
            <p:ph idx="10" type="dt"/>
          </p:nvPr>
        </p:nvSpPr>
        <p:spPr>
          <a:xfrm>
            <a:off x="6760567" y="4270177"/>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0" name="Google Shape;1290;p53"/>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1" name="Google Shape;1291;p53"/>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te">
  <p:cSld name="Qute">
    <p:spTree>
      <p:nvGrpSpPr>
        <p:cNvPr id="306" name="Shape 306"/>
        <p:cNvGrpSpPr/>
        <p:nvPr/>
      </p:nvGrpSpPr>
      <p:grpSpPr>
        <a:xfrm>
          <a:off x="0" y="0"/>
          <a:ext cx="0" cy="0"/>
          <a:chOff x="0" y="0"/>
          <a:chExt cx="0" cy="0"/>
        </a:xfrm>
      </p:grpSpPr>
      <p:sp>
        <p:nvSpPr>
          <p:cNvPr id="307" name="Google Shape;307;p36"/>
          <p:cNvSpPr/>
          <p:nvPr/>
        </p:nvSpPr>
        <p:spPr>
          <a:xfrm flipH="1" rot="10800000">
            <a:off x="0" y="0"/>
            <a:ext cx="9144000" cy="2787774"/>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id="308" name="Google Shape;308;p36"/>
          <p:cNvGrpSpPr/>
          <p:nvPr/>
        </p:nvGrpSpPr>
        <p:grpSpPr>
          <a:xfrm>
            <a:off x="88334" y="0"/>
            <a:ext cx="2299334" cy="2702574"/>
            <a:chOff x="117748" y="0"/>
            <a:chExt cx="3064980" cy="3603431"/>
          </a:xfrm>
        </p:grpSpPr>
        <p:sp>
          <p:nvSpPr>
            <p:cNvPr id="309" name="Google Shape;309;p36"/>
            <p:cNvSpPr/>
            <p:nvPr/>
          </p:nvSpPr>
          <p:spPr>
            <a:xfrm rot="5400000">
              <a:off x="2615855" y="3028617"/>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0" name="Google Shape;310;p36"/>
            <p:cNvSpPr/>
            <p:nvPr/>
          </p:nvSpPr>
          <p:spPr>
            <a:xfrm rot="5400000">
              <a:off x="2615855" y="3368731"/>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1" name="Google Shape;311;p36"/>
            <p:cNvSpPr/>
            <p:nvPr/>
          </p:nvSpPr>
          <p:spPr>
            <a:xfrm rot="5400000">
              <a:off x="2449769" y="3534817"/>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2" name="Google Shape;312;p36"/>
            <p:cNvSpPr/>
            <p:nvPr/>
          </p:nvSpPr>
          <p:spPr>
            <a:xfrm rot="5400000">
              <a:off x="2449769" y="3194702"/>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3" name="Google Shape;313;p36"/>
            <p:cNvSpPr/>
            <p:nvPr/>
          </p:nvSpPr>
          <p:spPr>
            <a:xfrm rot="5400000">
              <a:off x="2283683" y="3028617"/>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4" name="Google Shape;314;p36"/>
            <p:cNvSpPr/>
            <p:nvPr/>
          </p:nvSpPr>
          <p:spPr>
            <a:xfrm rot="5400000">
              <a:off x="2283683" y="3368731"/>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5" name="Google Shape;315;p36"/>
            <p:cNvSpPr/>
            <p:nvPr/>
          </p:nvSpPr>
          <p:spPr>
            <a:xfrm rot="5400000">
              <a:off x="2117598" y="3534817"/>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6" name="Google Shape;316;p36"/>
            <p:cNvSpPr/>
            <p:nvPr/>
          </p:nvSpPr>
          <p:spPr>
            <a:xfrm rot="5400000">
              <a:off x="2117598" y="3194702"/>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7" name="Google Shape;317;p36"/>
            <p:cNvSpPr/>
            <p:nvPr/>
          </p:nvSpPr>
          <p:spPr>
            <a:xfrm rot="5400000">
              <a:off x="1951511" y="3028617"/>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8" name="Google Shape;318;p36"/>
            <p:cNvSpPr/>
            <p:nvPr/>
          </p:nvSpPr>
          <p:spPr>
            <a:xfrm rot="5400000">
              <a:off x="1951511" y="3368731"/>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9" name="Google Shape;319;p36"/>
            <p:cNvSpPr/>
            <p:nvPr/>
          </p:nvSpPr>
          <p:spPr>
            <a:xfrm rot="5400000">
              <a:off x="1785426" y="3534817"/>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0" name="Google Shape;320;p36"/>
            <p:cNvSpPr/>
            <p:nvPr/>
          </p:nvSpPr>
          <p:spPr>
            <a:xfrm rot="5400000">
              <a:off x="1785426" y="3194702"/>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1" name="Google Shape;321;p36"/>
            <p:cNvSpPr/>
            <p:nvPr/>
          </p:nvSpPr>
          <p:spPr>
            <a:xfrm rot="5400000">
              <a:off x="1619339" y="3028617"/>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2" name="Google Shape;322;p36"/>
            <p:cNvSpPr/>
            <p:nvPr/>
          </p:nvSpPr>
          <p:spPr>
            <a:xfrm rot="5400000">
              <a:off x="1619339" y="3368731"/>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3" name="Google Shape;323;p36"/>
            <p:cNvSpPr/>
            <p:nvPr/>
          </p:nvSpPr>
          <p:spPr>
            <a:xfrm rot="5400000">
              <a:off x="1453253" y="3534817"/>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4" name="Google Shape;324;p36"/>
            <p:cNvSpPr/>
            <p:nvPr/>
          </p:nvSpPr>
          <p:spPr>
            <a:xfrm rot="5400000">
              <a:off x="1453253" y="3194702"/>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5" name="Google Shape;325;p36"/>
            <p:cNvSpPr/>
            <p:nvPr/>
          </p:nvSpPr>
          <p:spPr>
            <a:xfrm rot="5400000">
              <a:off x="1287168" y="3028617"/>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6" name="Google Shape;326;p36"/>
            <p:cNvSpPr/>
            <p:nvPr/>
          </p:nvSpPr>
          <p:spPr>
            <a:xfrm rot="5400000">
              <a:off x="1287168" y="3368731"/>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7" name="Google Shape;327;p36"/>
            <p:cNvSpPr/>
            <p:nvPr/>
          </p:nvSpPr>
          <p:spPr>
            <a:xfrm rot="5400000">
              <a:off x="1121047" y="3534794"/>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8" name="Google Shape;328;p36"/>
            <p:cNvSpPr/>
            <p:nvPr/>
          </p:nvSpPr>
          <p:spPr>
            <a:xfrm rot="5400000">
              <a:off x="1121047" y="3194679"/>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9" name="Google Shape;329;p36"/>
            <p:cNvSpPr/>
            <p:nvPr/>
          </p:nvSpPr>
          <p:spPr>
            <a:xfrm rot="5400000">
              <a:off x="954930" y="3028617"/>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0" name="Google Shape;330;p36"/>
            <p:cNvSpPr/>
            <p:nvPr/>
          </p:nvSpPr>
          <p:spPr>
            <a:xfrm rot="5400000">
              <a:off x="954930" y="3368731"/>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1" name="Google Shape;331;p36"/>
            <p:cNvSpPr/>
            <p:nvPr/>
          </p:nvSpPr>
          <p:spPr>
            <a:xfrm rot="5400000">
              <a:off x="788844" y="3534817"/>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2" name="Google Shape;332;p36"/>
            <p:cNvSpPr/>
            <p:nvPr/>
          </p:nvSpPr>
          <p:spPr>
            <a:xfrm rot="5400000">
              <a:off x="788844" y="3194702"/>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3" name="Google Shape;333;p36"/>
            <p:cNvSpPr/>
            <p:nvPr/>
          </p:nvSpPr>
          <p:spPr>
            <a:xfrm rot="5400000">
              <a:off x="622758" y="3028617"/>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4" name="Google Shape;334;p36"/>
            <p:cNvSpPr/>
            <p:nvPr/>
          </p:nvSpPr>
          <p:spPr>
            <a:xfrm rot="5400000">
              <a:off x="622758" y="3368731"/>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5" name="Google Shape;335;p36"/>
            <p:cNvSpPr/>
            <p:nvPr/>
          </p:nvSpPr>
          <p:spPr>
            <a:xfrm rot="5400000">
              <a:off x="456672" y="3534817"/>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6" name="Google Shape;336;p36"/>
            <p:cNvSpPr/>
            <p:nvPr/>
          </p:nvSpPr>
          <p:spPr>
            <a:xfrm rot="5400000">
              <a:off x="456672" y="3194702"/>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7" name="Google Shape;337;p36"/>
            <p:cNvSpPr/>
            <p:nvPr/>
          </p:nvSpPr>
          <p:spPr>
            <a:xfrm rot="5400000">
              <a:off x="290552" y="3028594"/>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8" name="Google Shape;338;p36"/>
            <p:cNvSpPr/>
            <p:nvPr/>
          </p:nvSpPr>
          <p:spPr>
            <a:xfrm rot="5400000">
              <a:off x="290552" y="3368708"/>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9" name="Google Shape;339;p36"/>
            <p:cNvSpPr/>
            <p:nvPr/>
          </p:nvSpPr>
          <p:spPr>
            <a:xfrm rot="5400000">
              <a:off x="124429" y="3534817"/>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0" name="Google Shape;340;p36"/>
            <p:cNvSpPr/>
            <p:nvPr/>
          </p:nvSpPr>
          <p:spPr>
            <a:xfrm rot="5400000">
              <a:off x="124429" y="3194702"/>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1" name="Google Shape;341;p36"/>
            <p:cNvSpPr/>
            <p:nvPr/>
          </p:nvSpPr>
          <p:spPr>
            <a:xfrm rot="5400000">
              <a:off x="2948028" y="3028617"/>
              <a:ext cx="61934" cy="75296"/>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2" name="Google Shape;342;p36"/>
            <p:cNvSpPr/>
            <p:nvPr/>
          </p:nvSpPr>
          <p:spPr>
            <a:xfrm rot="5400000">
              <a:off x="2948028" y="3368731"/>
              <a:ext cx="61934" cy="75296"/>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3" name="Google Shape;343;p36"/>
            <p:cNvSpPr/>
            <p:nvPr/>
          </p:nvSpPr>
          <p:spPr>
            <a:xfrm rot="5400000">
              <a:off x="2781941" y="3534817"/>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4" name="Google Shape;344;p36"/>
            <p:cNvSpPr/>
            <p:nvPr/>
          </p:nvSpPr>
          <p:spPr>
            <a:xfrm rot="5400000">
              <a:off x="2781941" y="3194702"/>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5" name="Google Shape;345;p36"/>
            <p:cNvSpPr/>
            <p:nvPr/>
          </p:nvSpPr>
          <p:spPr>
            <a:xfrm rot="5400000">
              <a:off x="2615855" y="-6680"/>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6" name="Google Shape;346;p36"/>
            <p:cNvSpPr/>
            <p:nvPr/>
          </p:nvSpPr>
          <p:spPr>
            <a:xfrm rot="5400000">
              <a:off x="2615855" y="333434"/>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7" name="Google Shape;347;p36"/>
            <p:cNvSpPr/>
            <p:nvPr/>
          </p:nvSpPr>
          <p:spPr>
            <a:xfrm rot="5400000">
              <a:off x="2615855" y="673547"/>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8" name="Google Shape;348;p36"/>
            <p:cNvSpPr/>
            <p:nvPr/>
          </p:nvSpPr>
          <p:spPr>
            <a:xfrm rot="5400000">
              <a:off x="2615855" y="1013660"/>
              <a:ext cx="61934" cy="75296"/>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9" name="Google Shape;349;p36"/>
            <p:cNvSpPr/>
            <p:nvPr/>
          </p:nvSpPr>
          <p:spPr>
            <a:xfrm rot="5400000">
              <a:off x="2615855" y="1353774"/>
              <a:ext cx="61934" cy="75296"/>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0" name="Google Shape;350;p36"/>
            <p:cNvSpPr/>
            <p:nvPr/>
          </p:nvSpPr>
          <p:spPr>
            <a:xfrm rot="5400000">
              <a:off x="2615841" y="1693910"/>
              <a:ext cx="61964" cy="75296"/>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1" name="Google Shape;351;p36"/>
            <p:cNvSpPr/>
            <p:nvPr/>
          </p:nvSpPr>
          <p:spPr>
            <a:xfrm rot="5400000">
              <a:off x="2615855" y="2034048"/>
              <a:ext cx="61934" cy="75296"/>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2" name="Google Shape;352;p36"/>
            <p:cNvSpPr/>
            <p:nvPr/>
          </p:nvSpPr>
          <p:spPr>
            <a:xfrm rot="5400000">
              <a:off x="2615855" y="2374162"/>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3" name="Google Shape;353;p36"/>
            <p:cNvSpPr/>
            <p:nvPr/>
          </p:nvSpPr>
          <p:spPr>
            <a:xfrm rot="5400000">
              <a:off x="2615855" y="2714275"/>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4" name="Google Shape;354;p36"/>
            <p:cNvSpPr/>
            <p:nvPr/>
          </p:nvSpPr>
          <p:spPr>
            <a:xfrm rot="5400000">
              <a:off x="2449769" y="2880360"/>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5" name="Google Shape;355;p36"/>
            <p:cNvSpPr/>
            <p:nvPr/>
          </p:nvSpPr>
          <p:spPr>
            <a:xfrm rot="5400000">
              <a:off x="2449769" y="2540247"/>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6" name="Google Shape;356;p36"/>
            <p:cNvSpPr/>
            <p:nvPr/>
          </p:nvSpPr>
          <p:spPr>
            <a:xfrm rot="5400000">
              <a:off x="2449769" y="2200133"/>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7" name="Google Shape;357;p36"/>
            <p:cNvSpPr/>
            <p:nvPr/>
          </p:nvSpPr>
          <p:spPr>
            <a:xfrm rot="5400000">
              <a:off x="2449769" y="1859973"/>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8" name="Google Shape;358;p36"/>
            <p:cNvSpPr/>
            <p:nvPr/>
          </p:nvSpPr>
          <p:spPr>
            <a:xfrm rot="5400000">
              <a:off x="2449769" y="1519859"/>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9" name="Google Shape;359;p36"/>
            <p:cNvSpPr/>
            <p:nvPr/>
          </p:nvSpPr>
          <p:spPr>
            <a:xfrm rot="5400000">
              <a:off x="2449769" y="1179746"/>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0" name="Google Shape;360;p36"/>
            <p:cNvSpPr/>
            <p:nvPr/>
          </p:nvSpPr>
          <p:spPr>
            <a:xfrm rot="5400000">
              <a:off x="2449769" y="839633"/>
              <a:ext cx="61934" cy="75296"/>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1" name="Google Shape;361;p36"/>
            <p:cNvSpPr/>
            <p:nvPr/>
          </p:nvSpPr>
          <p:spPr>
            <a:xfrm rot="5400000">
              <a:off x="2449769" y="499519"/>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2" name="Google Shape;362;p36"/>
            <p:cNvSpPr/>
            <p:nvPr/>
          </p:nvSpPr>
          <p:spPr>
            <a:xfrm rot="5400000">
              <a:off x="2449769" y="159405"/>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3" name="Google Shape;363;p36"/>
            <p:cNvSpPr/>
            <p:nvPr/>
          </p:nvSpPr>
          <p:spPr>
            <a:xfrm rot="5400000">
              <a:off x="2283683" y="-6680"/>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4" name="Google Shape;364;p36"/>
            <p:cNvSpPr/>
            <p:nvPr/>
          </p:nvSpPr>
          <p:spPr>
            <a:xfrm rot="5400000">
              <a:off x="2283683" y="333434"/>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5" name="Google Shape;365;p36"/>
            <p:cNvSpPr/>
            <p:nvPr/>
          </p:nvSpPr>
          <p:spPr>
            <a:xfrm rot="5400000">
              <a:off x="2283683" y="673547"/>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6" name="Google Shape;366;p36"/>
            <p:cNvSpPr/>
            <p:nvPr/>
          </p:nvSpPr>
          <p:spPr>
            <a:xfrm rot="5400000">
              <a:off x="2283683" y="1013660"/>
              <a:ext cx="61934" cy="75296"/>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7" name="Google Shape;367;p36"/>
            <p:cNvSpPr/>
            <p:nvPr/>
          </p:nvSpPr>
          <p:spPr>
            <a:xfrm rot="5400000">
              <a:off x="2283683" y="1353774"/>
              <a:ext cx="61934" cy="75296"/>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8" name="Google Shape;368;p36"/>
            <p:cNvSpPr/>
            <p:nvPr/>
          </p:nvSpPr>
          <p:spPr>
            <a:xfrm rot="5400000">
              <a:off x="2283668" y="1693910"/>
              <a:ext cx="61964" cy="75296"/>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9" name="Google Shape;369;p36"/>
            <p:cNvSpPr/>
            <p:nvPr/>
          </p:nvSpPr>
          <p:spPr>
            <a:xfrm rot="5400000">
              <a:off x="2283683" y="2034048"/>
              <a:ext cx="61934" cy="75296"/>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0" name="Google Shape;370;p36"/>
            <p:cNvSpPr/>
            <p:nvPr/>
          </p:nvSpPr>
          <p:spPr>
            <a:xfrm rot="5400000">
              <a:off x="2283683" y="2374162"/>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1" name="Google Shape;371;p36"/>
            <p:cNvSpPr/>
            <p:nvPr/>
          </p:nvSpPr>
          <p:spPr>
            <a:xfrm rot="5400000">
              <a:off x="2283683" y="2714275"/>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2" name="Google Shape;372;p36"/>
            <p:cNvSpPr/>
            <p:nvPr/>
          </p:nvSpPr>
          <p:spPr>
            <a:xfrm rot="5400000">
              <a:off x="2117598" y="2880360"/>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3" name="Google Shape;373;p36"/>
            <p:cNvSpPr/>
            <p:nvPr/>
          </p:nvSpPr>
          <p:spPr>
            <a:xfrm rot="5400000">
              <a:off x="2117598" y="2540247"/>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4" name="Google Shape;374;p36"/>
            <p:cNvSpPr/>
            <p:nvPr/>
          </p:nvSpPr>
          <p:spPr>
            <a:xfrm rot="5400000">
              <a:off x="2117598" y="2200133"/>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5" name="Google Shape;375;p36"/>
            <p:cNvSpPr/>
            <p:nvPr/>
          </p:nvSpPr>
          <p:spPr>
            <a:xfrm rot="5400000">
              <a:off x="2117598" y="1859973"/>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6" name="Google Shape;376;p36"/>
            <p:cNvSpPr/>
            <p:nvPr/>
          </p:nvSpPr>
          <p:spPr>
            <a:xfrm rot="5400000">
              <a:off x="2117598" y="1519859"/>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7" name="Google Shape;377;p36"/>
            <p:cNvSpPr/>
            <p:nvPr/>
          </p:nvSpPr>
          <p:spPr>
            <a:xfrm rot="5400000">
              <a:off x="2117598" y="1179746"/>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8" name="Google Shape;378;p36"/>
            <p:cNvSpPr/>
            <p:nvPr/>
          </p:nvSpPr>
          <p:spPr>
            <a:xfrm rot="5400000">
              <a:off x="2117598" y="839633"/>
              <a:ext cx="61934" cy="75296"/>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9" name="Google Shape;379;p36"/>
            <p:cNvSpPr/>
            <p:nvPr/>
          </p:nvSpPr>
          <p:spPr>
            <a:xfrm rot="5400000">
              <a:off x="2117598" y="499519"/>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0" name="Google Shape;380;p36"/>
            <p:cNvSpPr/>
            <p:nvPr/>
          </p:nvSpPr>
          <p:spPr>
            <a:xfrm rot="5400000">
              <a:off x="2117598" y="159405"/>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1" name="Google Shape;381;p36"/>
            <p:cNvSpPr/>
            <p:nvPr/>
          </p:nvSpPr>
          <p:spPr>
            <a:xfrm rot="5400000">
              <a:off x="1951511" y="-6680"/>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2" name="Google Shape;382;p36"/>
            <p:cNvSpPr/>
            <p:nvPr/>
          </p:nvSpPr>
          <p:spPr>
            <a:xfrm rot="5400000">
              <a:off x="1951511" y="333434"/>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3" name="Google Shape;383;p36"/>
            <p:cNvSpPr/>
            <p:nvPr/>
          </p:nvSpPr>
          <p:spPr>
            <a:xfrm rot="5400000">
              <a:off x="1951511" y="673547"/>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4" name="Google Shape;384;p36"/>
            <p:cNvSpPr/>
            <p:nvPr/>
          </p:nvSpPr>
          <p:spPr>
            <a:xfrm rot="5400000">
              <a:off x="1951511" y="1013660"/>
              <a:ext cx="61934" cy="75296"/>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5" name="Google Shape;385;p36"/>
            <p:cNvSpPr/>
            <p:nvPr/>
          </p:nvSpPr>
          <p:spPr>
            <a:xfrm rot="5400000">
              <a:off x="1951511" y="1353774"/>
              <a:ext cx="61934" cy="75296"/>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6" name="Google Shape;386;p36"/>
            <p:cNvSpPr/>
            <p:nvPr/>
          </p:nvSpPr>
          <p:spPr>
            <a:xfrm rot="5400000">
              <a:off x="1951496" y="1693910"/>
              <a:ext cx="61964" cy="75296"/>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7" name="Google Shape;387;p36"/>
            <p:cNvSpPr/>
            <p:nvPr/>
          </p:nvSpPr>
          <p:spPr>
            <a:xfrm rot="5400000">
              <a:off x="1951511" y="2034048"/>
              <a:ext cx="61934" cy="75296"/>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8" name="Google Shape;388;p36"/>
            <p:cNvSpPr/>
            <p:nvPr/>
          </p:nvSpPr>
          <p:spPr>
            <a:xfrm rot="5400000">
              <a:off x="1951511" y="2374162"/>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9" name="Google Shape;389;p36"/>
            <p:cNvSpPr/>
            <p:nvPr/>
          </p:nvSpPr>
          <p:spPr>
            <a:xfrm rot="5400000">
              <a:off x="1951511" y="2714275"/>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0" name="Google Shape;390;p36"/>
            <p:cNvSpPr/>
            <p:nvPr/>
          </p:nvSpPr>
          <p:spPr>
            <a:xfrm rot="5400000">
              <a:off x="1785426" y="2880360"/>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1" name="Google Shape;391;p36"/>
            <p:cNvSpPr/>
            <p:nvPr/>
          </p:nvSpPr>
          <p:spPr>
            <a:xfrm rot="5400000">
              <a:off x="1785426" y="2540247"/>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2" name="Google Shape;392;p36"/>
            <p:cNvSpPr/>
            <p:nvPr/>
          </p:nvSpPr>
          <p:spPr>
            <a:xfrm rot="5400000">
              <a:off x="1785426" y="2200133"/>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3" name="Google Shape;393;p36"/>
            <p:cNvSpPr/>
            <p:nvPr/>
          </p:nvSpPr>
          <p:spPr>
            <a:xfrm rot="5400000">
              <a:off x="1785426" y="1859973"/>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4" name="Google Shape;394;p36"/>
            <p:cNvSpPr/>
            <p:nvPr/>
          </p:nvSpPr>
          <p:spPr>
            <a:xfrm rot="5400000">
              <a:off x="1785426" y="1519859"/>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5" name="Google Shape;395;p36"/>
            <p:cNvSpPr/>
            <p:nvPr/>
          </p:nvSpPr>
          <p:spPr>
            <a:xfrm rot="5400000">
              <a:off x="1785426" y="1179746"/>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6" name="Google Shape;396;p36"/>
            <p:cNvSpPr/>
            <p:nvPr/>
          </p:nvSpPr>
          <p:spPr>
            <a:xfrm rot="5400000">
              <a:off x="1785426" y="839633"/>
              <a:ext cx="61934" cy="75296"/>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7" name="Google Shape;397;p36"/>
            <p:cNvSpPr/>
            <p:nvPr/>
          </p:nvSpPr>
          <p:spPr>
            <a:xfrm rot="5400000">
              <a:off x="1785426" y="499519"/>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8" name="Google Shape;398;p36"/>
            <p:cNvSpPr/>
            <p:nvPr/>
          </p:nvSpPr>
          <p:spPr>
            <a:xfrm rot="5400000">
              <a:off x="1785426" y="159405"/>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9" name="Google Shape;399;p36"/>
            <p:cNvSpPr/>
            <p:nvPr/>
          </p:nvSpPr>
          <p:spPr>
            <a:xfrm rot="5400000">
              <a:off x="1619339" y="-6680"/>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0" name="Google Shape;400;p36"/>
            <p:cNvSpPr/>
            <p:nvPr/>
          </p:nvSpPr>
          <p:spPr>
            <a:xfrm rot="5400000">
              <a:off x="1619339" y="333434"/>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1" name="Google Shape;401;p36"/>
            <p:cNvSpPr/>
            <p:nvPr/>
          </p:nvSpPr>
          <p:spPr>
            <a:xfrm rot="5400000">
              <a:off x="1619339" y="673547"/>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2" name="Google Shape;402;p36"/>
            <p:cNvSpPr/>
            <p:nvPr/>
          </p:nvSpPr>
          <p:spPr>
            <a:xfrm rot="5400000">
              <a:off x="1619339" y="1013660"/>
              <a:ext cx="61934" cy="75296"/>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3" name="Google Shape;403;p36"/>
            <p:cNvSpPr/>
            <p:nvPr/>
          </p:nvSpPr>
          <p:spPr>
            <a:xfrm rot="5400000">
              <a:off x="1619339" y="1353774"/>
              <a:ext cx="61934" cy="75296"/>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4" name="Google Shape;404;p36"/>
            <p:cNvSpPr/>
            <p:nvPr/>
          </p:nvSpPr>
          <p:spPr>
            <a:xfrm rot="5400000">
              <a:off x="1619324" y="1693910"/>
              <a:ext cx="61964" cy="75296"/>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5" name="Google Shape;405;p36"/>
            <p:cNvSpPr/>
            <p:nvPr/>
          </p:nvSpPr>
          <p:spPr>
            <a:xfrm rot="5400000">
              <a:off x="1619339" y="2034048"/>
              <a:ext cx="61934" cy="75296"/>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6" name="Google Shape;406;p36"/>
            <p:cNvSpPr/>
            <p:nvPr/>
          </p:nvSpPr>
          <p:spPr>
            <a:xfrm rot="5400000">
              <a:off x="1619339" y="2374162"/>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7" name="Google Shape;407;p36"/>
            <p:cNvSpPr/>
            <p:nvPr/>
          </p:nvSpPr>
          <p:spPr>
            <a:xfrm rot="5400000">
              <a:off x="1619339" y="2714275"/>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8" name="Google Shape;408;p36"/>
            <p:cNvSpPr/>
            <p:nvPr/>
          </p:nvSpPr>
          <p:spPr>
            <a:xfrm rot="5400000">
              <a:off x="1453253" y="2880360"/>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9" name="Google Shape;409;p36"/>
            <p:cNvSpPr/>
            <p:nvPr/>
          </p:nvSpPr>
          <p:spPr>
            <a:xfrm rot="5400000">
              <a:off x="1453253" y="2540247"/>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0" name="Google Shape;410;p36"/>
            <p:cNvSpPr/>
            <p:nvPr/>
          </p:nvSpPr>
          <p:spPr>
            <a:xfrm rot="5400000">
              <a:off x="1453253" y="2200133"/>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1" name="Google Shape;411;p36"/>
            <p:cNvSpPr/>
            <p:nvPr/>
          </p:nvSpPr>
          <p:spPr>
            <a:xfrm rot="5400000">
              <a:off x="1453253" y="1859973"/>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2" name="Google Shape;412;p36"/>
            <p:cNvSpPr/>
            <p:nvPr/>
          </p:nvSpPr>
          <p:spPr>
            <a:xfrm rot="5400000">
              <a:off x="1453253" y="1519859"/>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3" name="Google Shape;413;p36"/>
            <p:cNvSpPr/>
            <p:nvPr/>
          </p:nvSpPr>
          <p:spPr>
            <a:xfrm rot="5400000">
              <a:off x="1453253" y="1179746"/>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4" name="Google Shape;414;p36"/>
            <p:cNvSpPr/>
            <p:nvPr/>
          </p:nvSpPr>
          <p:spPr>
            <a:xfrm rot="5400000">
              <a:off x="1453253" y="839633"/>
              <a:ext cx="61934" cy="75296"/>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5" name="Google Shape;415;p36"/>
            <p:cNvSpPr/>
            <p:nvPr/>
          </p:nvSpPr>
          <p:spPr>
            <a:xfrm rot="5400000">
              <a:off x="1453253" y="499519"/>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6" name="Google Shape;416;p36"/>
            <p:cNvSpPr/>
            <p:nvPr/>
          </p:nvSpPr>
          <p:spPr>
            <a:xfrm rot="5400000">
              <a:off x="1453253" y="159405"/>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7" name="Google Shape;417;p36"/>
            <p:cNvSpPr/>
            <p:nvPr/>
          </p:nvSpPr>
          <p:spPr>
            <a:xfrm rot="5400000">
              <a:off x="1287168" y="-6680"/>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8" name="Google Shape;418;p36"/>
            <p:cNvSpPr/>
            <p:nvPr/>
          </p:nvSpPr>
          <p:spPr>
            <a:xfrm rot="5400000">
              <a:off x="1287168" y="333434"/>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9" name="Google Shape;419;p36"/>
            <p:cNvSpPr/>
            <p:nvPr/>
          </p:nvSpPr>
          <p:spPr>
            <a:xfrm rot="5400000">
              <a:off x="1287168" y="673547"/>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0" name="Google Shape;420;p36"/>
            <p:cNvSpPr/>
            <p:nvPr/>
          </p:nvSpPr>
          <p:spPr>
            <a:xfrm rot="5400000">
              <a:off x="1287168" y="1013660"/>
              <a:ext cx="61934" cy="75296"/>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1" name="Google Shape;421;p36"/>
            <p:cNvSpPr/>
            <p:nvPr/>
          </p:nvSpPr>
          <p:spPr>
            <a:xfrm rot="5400000">
              <a:off x="1287168" y="1353774"/>
              <a:ext cx="61934" cy="75296"/>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2" name="Google Shape;422;p36"/>
            <p:cNvSpPr/>
            <p:nvPr/>
          </p:nvSpPr>
          <p:spPr>
            <a:xfrm rot="5400000">
              <a:off x="1287153" y="1693910"/>
              <a:ext cx="61964" cy="75296"/>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3" name="Google Shape;423;p36"/>
            <p:cNvSpPr/>
            <p:nvPr/>
          </p:nvSpPr>
          <p:spPr>
            <a:xfrm rot="5400000">
              <a:off x="1287168" y="2034048"/>
              <a:ext cx="61934" cy="75296"/>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4" name="Google Shape;424;p36"/>
            <p:cNvSpPr/>
            <p:nvPr/>
          </p:nvSpPr>
          <p:spPr>
            <a:xfrm rot="5400000">
              <a:off x="1287168" y="2374162"/>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5" name="Google Shape;425;p36"/>
            <p:cNvSpPr/>
            <p:nvPr/>
          </p:nvSpPr>
          <p:spPr>
            <a:xfrm rot="5400000">
              <a:off x="1287168" y="2714275"/>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6" name="Google Shape;426;p36"/>
            <p:cNvSpPr/>
            <p:nvPr/>
          </p:nvSpPr>
          <p:spPr>
            <a:xfrm rot="5400000">
              <a:off x="1121047" y="2880338"/>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7" name="Google Shape;427;p36"/>
            <p:cNvSpPr/>
            <p:nvPr/>
          </p:nvSpPr>
          <p:spPr>
            <a:xfrm rot="5400000">
              <a:off x="1121047" y="2540224"/>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8" name="Google Shape;428;p36"/>
            <p:cNvSpPr/>
            <p:nvPr/>
          </p:nvSpPr>
          <p:spPr>
            <a:xfrm rot="5400000">
              <a:off x="1121047" y="2200111"/>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9" name="Google Shape;429;p36"/>
            <p:cNvSpPr/>
            <p:nvPr/>
          </p:nvSpPr>
          <p:spPr>
            <a:xfrm rot="5400000">
              <a:off x="1121047" y="1859951"/>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0" name="Google Shape;430;p36"/>
            <p:cNvSpPr/>
            <p:nvPr/>
          </p:nvSpPr>
          <p:spPr>
            <a:xfrm rot="5400000">
              <a:off x="1121047" y="1519837"/>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1" name="Google Shape;431;p36"/>
            <p:cNvSpPr/>
            <p:nvPr/>
          </p:nvSpPr>
          <p:spPr>
            <a:xfrm rot="5400000">
              <a:off x="1121047" y="1179724"/>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2" name="Google Shape;432;p36"/>
            <p:cNvSpPr/>
            <p:nvPr/>
          </p:nvSpPr>
          <p:spPr>
            <a:xfrm rot="5400000">
              <a:off x="1121047" y="839610"/>
              <a:ext cx="61934" cy="75341"/>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3" name="Google Shape;433;p36"/>
            <p:cNvSpPr/>
            <p:nvPr/>
          </p:nvSpPr>
          <p:spPr>
            <a:xfrm rot="5400000">
              <a:off x="1121047" y="499497"/>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4" name="Google Shape;434;p36"/>
            <p:cNvSpPr/>
            <p:nvPr/>
          </p:nvSpPr>
          <p:spPr>
            <a:xfrm rot="5400000">
              <a:off x="1121047" y="159382"/>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5" name="Google Shape;435;p36"/>
            <p:cNvSpPr/>
            <p:nvPr/>
          </p:nvSpPr>
          <p:spPr>
            <a:xfrm rot="5400000">
              <a:off x="954930" y="-6680"/>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6" name="Google Shape;436;p36"/>
            <p:cNvSpPr/>
            <p:nvPr/>
          </p:nvSpPr>
          <p:spPr>
            <a:xfrm rot="5400000">
              <a:off x="954930" y="333434"/>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7" name="Google Shape;437;p36"/>
            <p:cNvSpPr/>
            <p:nvPr/>
          </p:nvSpPr>
          <p:spPr>
            <a:xfrm rot="5400000">
              <a:off x="954930" y="673547"/>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8" name="Google Shape;438;p36"/>
            <p:cNvSpPr/>
            <p:nvPr/>
          </p:nvSpPr>
          <p:spPr>
            <a:xfrm rot="5400000">
              <a:off x="954930" y="1013660"/>
              <a:ext cx="61934" cy="75296"/>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9" name="Google Shape;439;p36"/>
            <p:cNvSpPr/>
            <p:nvPr/>
          </p:nvSpPr>
          <p:spPr>
            <a:xfrm rot="5400000">
              <a:off x="954930" y="1353774"/>
              <a:ext cx="61934" cy="75296"/>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0" name="Google Shape;440;p36"/>
            <p:cNvSpPr/>
            <p:nvPr/>
          </p:nvSpPr>
          <p:spPr>
            <a:xfrm rot="5400000">
              <a:off x="954915" y="1693910"/>
              <a:ext cx="61964" cy="75296"/>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1" name="Google Shape;441;p36"/>
            <p:cNvSpPr/>
            <p:nvPr/>
          </p:nvSpPr>
          <p:spPr>
            <a:xfrm rot="5400000">
              <a:off x="954930" y="2034048"/>
              <a:ext cx="61934" cy="75296"/>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2" name="Google Shape;442;p36"/>
            <p:cNvSpPr/>
            <p:nvPr/>
          </p:nvSpPr>
          <p:spPr>
            <a:xfrm rot="5400000">
              <a:off x="954930" y="2374162"/>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3" name="Google Shape;443;p36"/>
            <p:cNvSpPr/>
            <p:nvPr/>
          </p:nvSpPr>
          <p:spPr>
            <a:xfrm rot="5400000">
              <a:off x="954930" y="2714275"/>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4" name="Google Shape;444;p36"/>
            <p:cNvSpPr/>
            <p:nvPr/>
          </p:nvSpPr>
          <p:spPr>
            <a:xfrm rot="5400000">
              <a:off x="788844" y="2880360"/>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5" name="Google Shape;445;p36"/>
            <p:cNvSpPr/>
            <p:nvPr/>
          </p:nvSpPr>
          <p:spPr>
            <a:xfrm rot="5400000">
              <a:off x="788844" y="2540247"/>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6" name="Google Shape;446;p36"/>
            <p:cNvSpPr/>
            <p:nvPr/>
          </p:nvSpPr>
          <p:spPr>
            <a:xfrm rot="5400000">
              <a:off x="788844" y="2200133"/>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7" name="Google Shape;447;p36"/>
            <p:cNvSpPr/>
            <p:nvPr/>
          </p:nvSpPr>
          <p:spPr>
            <a:xfrm rot="5400000">
              <a:off x="788844" y="1859973"/>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8" name="Google Shape;448;p36"/>
            <p:cNvSpPr/>
            <p:nvPr/>
          </p:nvSpPr>
          <p:spPr>
            <a:xfrm rot="5400000">
              <a:off x="788844" y="1519859"/>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9" name="Google Shape;449;p36"/>
            <p:cNvSpPr/>
            <p:nvPr/>
          </p:nvSpPr>
          <p:spPr>
            <a:xfrm rot="5400000">
              <a:off x="788844" y="1179746"/>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0" name="Google Shape;450;p36"/>
            <p:cNvSpPr/>
            <p:nvPr/>
          </p:nvSpPr>
          <p:spPr>
            <a:xfrm rot="5400000">
              <a:off x="788844" y="839633"/>
              <a:ext cx="61934" cy="75296"/>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1" name="Google Shape;451;p36"/>
            <p:cNvSpPr/>
            <p:nvPr/>
          </p:nvSpPr>
          <p:spPr>
            <a:xfrm rot="5400000">
              <a:off x="788844" y="499519"/>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2" name="Google Shape;452;p36"/>
            <p:cNvSpPr/>
            <p:nvPr/>
          </p:nvSpPr>
          <p:spPr>
            <a:xfrm rot="5400000">
              <a:off x="788844" y="159405"/>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3" name="Google Shape;453;p36"/>
            <p:cNvSpPr/>
            <p:nvPr/>
          </p:nvSpPr>
          <p:spPr>
            <a:xfrm rot="5400000">
              <a:off x="622758" y="-6680"/>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4" name="Google Shape;454;p36"/>
            <p:cNvSpPr/>
            <p:nvPr/>
          </p:nvSpPr>
          <p:spPr>
            <a:xfrm rot="5400000">
              <a:off x="622758" y="333434"/>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5" name="Google Shape;455;p36"/>
            <p:cNvSpPr/>
            <p:nvPr/>
          </p:nvSpPr>
          <p:spPr>
            <a:xfrm rot="5400000">
              <a:off x="622758" y="673547"/>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6" name="Google Shape;456;p36"/>
            <p:cNvSpPr/>
            <p:nvPr/>
          </p:nvSpPr>
          <p:spPr>
            <a:xfrm rot="5400000">
              <a:off x="622758" y="1013660"/>
              <a:ext cx="61934" cy="75296"/>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7" name="Google Shape;457;p36"/>
            <p:cNvSpPr/>
            <p:nvPr/>
          </p:nvSpPr>
          <p:spPr>
            <a:xfrm rot="5400000">
              <a:off x="622758" y="1353774"/>
              <a:ext cx="61934" cy="75296"/>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8" name="Google Shape;458;p36"/>
            <p:cNvSpPr/>
            <p:nvPr/>
          </p:nvSpPr>
          <p:spPr>
            <a:xfrm rot="5400000">
              <a:off x="622743" y="1693910"/>
              <a:ext cx="61964" cy="75296"/>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9" name="Google Shape;459;p36"/>
            <p:cNvSpPr/>
            <p:nvPr/>
          </p:nvSpPr>
          <p:spPr>
            <a:xfrm rot="5400000">
              <a:off x="622758" y="2034048"/>
              <a:ext cx="61934" cy="75296"/>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0" name="Google Shape;460;p36"/>
            <p:cNvSpPr/>
            <p:nvPr/>
          </p:nvSpPr>
          <p:spPr>
            <a:xfrm rot="5400000">
              <a:off x="622758" y="2374162"/>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1" name="Google Shape;461;p36"/>
            <p:cNvSpPr/>
            <p:nvPr/>
          </p:nvSpPr>
          <p:spPr>
            <a:xfrm rot="5400000">
              <a:off x="622758" y="2714275"/>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2" name="Google Shape;462;p36"/>
            <p:cNvSpPr/>
            <p:nvPr/>
          </p:nvSpPr>
          <p:spPr>
            <a:xfrm rot="5400000">
              <a:off x="456672" y="2880360"/>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3" name="Google Shape;463;p36"/>
            <p:cNvSpPr/>
            <p:nvPr/>
          </p:nvSpPr>
          <p:spPr>
            <a:xfrm rot="5400000">
              <a:off x="456672" y="2540247"/>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4" name="Google Shape;464;p36"/>
            <p:cNvSpPr/>
            <p:nvPr/>
          </p:nvSpPr>
          <p:spPr>
            <a:xfrm rot="5400000">
              <a:off x="456672" y="2200133"/>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5" name="Google Shape;465;p36"/>
            <p:cNvSpPr/>
            <p:nvPr/>
          </p:nvSpPr>
          <p:spPr>
            <a:xfrm rot="5400000">
              <a:off x="456672" y="1859973"/>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6" name="Google Shape;466;p36"/>
            <p:cNvSpPr/>
            <p:nvPr/>
          </p:nvSpPr>
          <p:spPr>
            <a:xfrm rot="5400000">
              <a:off x="456672" y="1519859"/>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7" name="Google Shape;467;p36"/>
            <p:cNvSpPr/>
            <p:nvPr/>
          </p:nvSpPr>
          <p:spPr>
            <a:xfrm rot="5400000">
              <a:off x="456672" y="1179746"/>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8" name="Google Shape;468;p36"/>
            <p:cNvSpPr/>
            <p:nvPr/>
          </p:nvSpPr>
          <p:spPr>
            <a:xfrm rot="5400000">
              <a:off x="456672" y="839633"/>
              <a:ext cx="61934" cy="75296"/>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9" name="Google Shape;469;p36"/>
            <p:cNvSpPr/>
            <p:nvPr/>
          </p:nvSpPr>
          <p:spPr>
            <a:xfrm rot="5400000">
              <a:off x="456672" y="499519"/>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0" name="Google Shape;470;p36"/>
            <p:cNvSpPr/>
            <p:nvPr/>
          </p:nvSpPr>
          <p:spPr>
            <a:xfrm rot="5400000">
              <a:off x="456672" y="159405"/>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1" name="Google Shape;471;p36"/>
            <p:cNvSpPr/>
            <p:nvPr/>
          </p:nvSpPr>
          <p:spPr>
            <a:xfrm rot="5400000">
              <a:off x="290552" y="-6703"/>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2" name="Google Shape;472;p36"/>
            <p:cNvSpPr/>
            <p:nvPr/>
          </p:nvSpPr>
          <p:spPr>
            <a:xfrm rot="5400000">
              <a:off x="290552" y="333411"/>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3" name="Google Shape;473;p36"/>
            <p:cNvSpPr/>
            <p:nvPr/>
          </p:nvSpPr>
          <p:spPr>
            <a:xfrm rot="5400000">
              <a:off x="290552" y="673524"/>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4" name="Google Shape;474;p36"/>
            <p:cNvSpPr/>
            <p:nvPr/>
          </p:nvSpPr>
          <p:spPr>
            <a:xfrm rot="5400000">
              <a:off x="290552" y="1013638"/>
              <a:ext cx="61934" cy="75341"/>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5" name="Google Shape;475;p36"/>
            <p:cNvSpPr/>
            <p:nvPr/>
          </p:nvSpPr>
          <p:spPr>
            <a:xfrm rot="5400000">
              <a:off x="290552" y="1353752"/>
              <a:ext cx="61934" cy="75341"/>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6" name="Google Shape;476;p36"/>
            <p:cNvSpPr/>
            <p:nvPr/>
          </p:nvSpPr>
          <p:spPr>
            <a:xfrm rot="5400000">
              <a:off x="290537" y="1693888"/>
              <a:ext cx="61966" cy="75341"/>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7" name="Google Shape;477;p36"/>
            <p:cNvSpPr/>
            <p:nvPr/>
          </p:nvSpPr>
          <p:spPr>
            <a:xfrm rot="5400000">
              <a:off x="290552" y="2034025"/>
              <a:ext cx="61934" cy="75341"/>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8" name="Google Shape;478;p36"/>
            <p:cNvSpPr/>
            <p:nvPr/>
          </p:nvSpPr>
          <p:spPr>
            <a:xfrm rot="5400000">
              <a:off x="290552" y="2374139"/>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9" name="Google Shape;479;p36"/>
            <p:cNvSpPr/>
            <p:nvPr/>
          </p:nvSpPr>
          <p:spPr>
            <a:xfrm rot="5400000">
              <a:off x="290552" y="2714252"/>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0" name="Google Shape;480;p36"/>
            <p:cNvSpPr/>
            <p:nvPr/>
          </p:nvSpPr>
          <p:spPr>
            <a:xfrm rot="5400000">
              <a:off x="124429" y="2880360"/>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1" name="Google Shape;481;p36"/>
            <p:cNvSpPr/>
            <p:nvPr/>
          </p:nvSpPr>
          <p:spPr>
            <a:xfrm rot="5400000">
              <a:off x="124429" y="2540247"/>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2" name="Google Shape;482;p36"/>
            <p:cNvSpPr/>
            <p:nvPr/>
          </p:nvSpPr>
          <p:spPr>
            <a:xfrm rot="5400000">
              <a:off x="124429" y="2200133"/>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3" name="Google Shape;483;p36"/>
            <p:cNvSpPr/>
            <p:nvPr/>
          </p:nvSpPr>
          <p:spPr>
            <a:xfrm rot="5400000">
              <a:off x="124429" y="1859973"/>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4" name="Google Shape;484;p36"/>
            <p:cNvSpPr/>
            <p:nvPr/>
          </p:nvSpPr>
          <p:spPr>
            <a:xfrm rot="5400000">
              <a:off x="124429" y="1519859"/>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5" name="Google Shape;485;p36"/>
            <p:cNvSpPr/>
            <p:nvPr/>
          </p:nvSpPr>
          <p:spPr>
            <a:xfrm rot="5400000">
              <a:off x="124429" y="1179746"/>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6" name="Google Shape;486;p36"/>
            <p:cNvSpPr/>
            <p:nvPr/>
          </p:nvSpPr>
          <p:spPr>
            <a:xfrm rot="5400000">
              <a:off x="124429" y="839633"/>
              <a:ext cx="61934" cy="75296"/>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7" name="Google Shape;487;p36"/>
            <p:cNvSpPr/>
            <p:nvPr/>
          </p:nvSpPr>
          <p:spPr>
            <a:xfrm rot="5400000">
              <a:off x="124429" y="499519"/>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8" name="Google Shape;488;p36"/>
            <p:cNvSpPr/>
            <p:nvPr/>
          </p:nvSpPr>
          <p:spPr>
            <a:xfrm rot="5400000">
              <a:off x="124429" y="159405"/>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9" name="Google Shape;489;p36"/>
            <p:cNvSpPr/>
            <p:nvPr/>
          </p:nvSpPr>
          <p:spPr>
            <a:xfrm rot="5400000">
              <a:off x="2948028" y="-6680"/>
              <a:ext cx="61934" cy="75296"/>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0" name="Google Shape;490;p36"/>
            <p:cNvSpPr/>
            <p:nvPr/>
          </p:nvSpPr>
          <p:spPr>
            <a:xfrm rot="5400000">
              <a:off x="2948028" y="333434"/>
              <a:ext cx="61934" cy="75296"/>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1" name="Google Shape;491;p36"/>
            <p:cNvSpPr/>
            <p:nvPr/>
          </p:nvSpPr>
          <p:spPr>
            <a:xfrm rot="5400000">
              <a:off x="2948028" y="673547"/>
              <a:ext cx="61934" cy="75296"/>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2" name="Google Shape;492;p36"/>
            <p:cNvSpPr/>
            <p:nvPr/>
          </p:nvSpPr>
          <p:spPr>
            <a:xfrm rot="5400000">
              <a:off x="2948028" y="1013660"/>
              <a:ext cx="61934" cy="75296"/>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3" name="Google Shape;493;p36"/>
            <p:cNvSpPr/>
            <p:nvPr/>
          </p:nvSpPr>
          <p:spPr>
            <a:xfrm rot="5400000">
              <a:off x="2948028" y="1353774"/>
              <a:ext cx="61934" cy="75296"/>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4" name="Google Shape;494;p36"/>
            <p:cNvSpPr/>
            <p:nvPr/>
          </p:nvSpPr>
          <p:spPr>
            <a:xfrm rot="5400000">
              <a:off x="2948013" y="1693910"/>
              <a:ext cx="61964" cy="75296"/>
            </a:xfrm>
            <a:custGeom>
              <a:rect b="b" l="l" r="r" t="t"/>
              <a:pathLst>
                <a:path extrusionOk="0" h="160496" w="184308">
                  <a:moveTo>
                    <a:pt x="184309"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5" name="Google Shape;495;p36"/>
            <p:cNvSpPr/>
            <p:nvPr/>
          </p:nvSpPr>
          <p:spPr>
            <a:xfrm rot="5400000">
              <a:off x="2948028" y="2034048"/>
              <a:ext cx="61934" cy="75296"/>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6" name="Google Shape;496;p36"/>
            <p:cNvSpPr/>
            <p:nvPr/>
          </p:nvSpPr>
          <p:spPr>
            <a:xfrm rot="5400000">
              <a:off x="2948028" y="2374162"/>
              <a:ext cx="61934" cy="75296"/>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7" name="Google Shape;497;p36"/>
            <p:cNvSpPr/>
            <p:nvPr/>
          </p:nvSpPr>
          <p:spPr>
            <a:xfrm rot="5400000">
              <a:off x="2948028" y="2714275"/>
              <a:ext cx="61934" cy="75296"/>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8" name="Google Shape;498;p36"/>
            <p:cNvSpPr/>
            <p:nvPr/>
          </p:nvSpPr>
          <p:spPr>
            <a:xfrm rot="5400000">
              <a:off x="2781941" y="2880360"/>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9" name="Google Shape;499;p36"/>
            <p:cNvSpPr/>
            <p:nvPr/>
          </p:nvSpPr>
          <p:spPr>
            <a:xfrm rot="5400000">
              <a:off x="2781941" y="2540247"/>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0" name="Google Shape;500;p36"/>
            <p:cNvSpPr/>
            <p:nvPr/>
          </p:nvSpPr>
          <p:spPr>
            <a:xfrm rot="5400000">
              <a:off x="2781941" y="2200133"/>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1" name="Google Shape;501;p36"/>
            <p:cNvSpPr/>
            <p:nvPr/>
          </p:nvSpPr>
          <p:spPr>
            <a:xfrm rot="5400000">
              <a:off x="2781941" y="1859973"/>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2" name="Google Shape;502;p36"/>
            <p:cNvSpPr/>
            <p:nvPr/>
          </p:nvSpPr>
          <p:spPr>
            <a:xfrm rot="5400000">
              <a:off x="2781941" y="1519859"/>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3" name="Google Shape;503;p36"/>
            <p:cNvSpPr/>
            <p:nvPr/>
          </p:nvSpPr>
          <p:spPr>
            <a:xfrm rot="5400000">
              <a:off x="2781941" y="1179746"/>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4" name="Google Shape;504;p36"/>
            <p:cNvSpPr/>
            <p:nvPr/>
          </p:nvSpPr>
          <p:spPr>
            <a:xfrm rot="5400000">
              <a:off x="2781941" y="839633"/>
              <a:ext cx="61934" cy="75296"/>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5" name="Google Shape;505;p36"/>
            <p:cNvSpPr/>
            <p:nvPr/>
          </p:nvSpPr>
          <p:spPr>
            <a:xfrm rot="5400000">
              <a:off x="2781941" y="499519"/>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6" name="Google Shape;506;p36"/>
            <p:cNvSpPr/>
            <p:nvPr/>
          </p:nvSpPr>
          <p:spPr>
            <a:xfrm rot="5400000">
              <a:off x="2781941" y="159405"/>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7" name="Google Shape;507;p36"/>
            <p:cNvSpPr/>
            <p:nvPr/>
          </p:nvSpPr>
          <p:spPr>
            <a:xfrm rot="5400000">
              <a:off x="3114113" y="3534817"/>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8" name="Google Shape;508;p36"/>
            <p:cNvSpPr/>
            <p:nvPr/>
          </p:nvSpPr>
          <p:spPr>
            <a:xfrm rot="5400000">
              <a:off x="3114113" y="3194702"/>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9" name="Google Shape;509;p36"/>
            <p:cNvSpPr/>
            <p:nvPr/>
          </p:nvSpPr>
          <p:spPr>
            <a:xfrm rot="5400000">
              <a:off x="3114113" y="2880360"/>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0" name="Google Shape;510;p36"/>
            <p:cNvSpPr/>
            <p:nvPr/>
          </p:nvSpPr>
          <p:spPr>
            <a:xfrm rot="5400000">
              <a:off x="3114113" y="2540247"/>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1" name="Google Shape;511;p36"/>
            <p:cNvSpPr/>
            <p:nvPr/>
          </p:nvSpPr>
          <p:spPr>
            <a:xfrm rot="5400000">
              <a:off x="3114113" y="2200133"/>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2" name="Google Shape;512;p36"/>
            <p:cNvSpPr/>
            <p:nvPr/>
          </p:nvSpPr>
          <p:spPr>
            <a:xfrm rot="5400000">
              <a:off x="3114113" y="1859973"/>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3" name="Google Shape;513;p36"/>
            <p:cNvSpPr/>
            <p:nvPr/>
          </p:nvSpPr>
          <p:spPr>
            <a:xfrm rot="5400000">
              <a:off x="3114113" y="1519859"/>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4" name="Google Shape;514;p36"/>
            <p:cNvSpPr/>
            <p:nvPr/>
          </p:nvSpPr>
          <p:spPr>
            <a:xfrm rot="5400000">
              <a:off x="3114113" y="1179746"/>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5" name="Google Shape;515;p36"/>
            <p:cNvSpPr/>
            <p:nvPr/>
          </p:nvSpPr>
          <p:spPr>
            <a:xfrm rot="5400000">
              <a:off x="3114113" y="839633"/>
              <a:ext cx="61934" cy="75296"/>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6" name="Google Shape;516;p36"/>
            <p:cNvSpPr/>
            <p:nvPr/>
          </p:nvSpPr>
          <p:spPr>
            <a:xfrm rot="5400000">
              <a:off x="3114113" y="499519"/>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7" name="Google Shape;517;p36"/>
            <p:cNvSpPr/>
            <p:nvPr/>
          </p:nvSpPr>
          <p:spPr>
            <a:xfrm rot="5400000">
              <a:off x="3114113" y="159405"/>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518" name="Google Shape;518;p36"/>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519" name="Google Shape;519;p36"/>
          <p:cNvSpPr txBox="1"/>
          <p:nvPr>
            <p:ph idx="11" type="ftr"/>
          </p:nvPr>
        </p:nvSpPr>
        <p:spPr>
          <a:xfrm>
            <a:off x="466474" y="4667807"/>
            <a:ext cx="2895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solidFill>
                  <a:srgbClr val="A5A5A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0" name="Google Shape;520;p36"/>
          <p:cNvSpPr/>
          <p:nvPr>
            <p:ph idx="2" type="pic"/>
          </p:nvPr>
        </p:nvSpPr>
        <p:spPr>
          <a:xfrm>
            <a:off x="952655" y="789551"/>
            <a:ext cx="2322863" cy="3564396"/>
          </a:xfrm>
          <a:prstGeom prst="rect">
            <a:avLst/>
          </a:prstGeom>
          <a:noFill/>
          <a:ln>
            <a:noFill/>
          </a:ln>
        </p:spPr>
      </p:sp>
      <p:sp>
        <p:nvSpPr>
          <p:cNvPr id="521" name="Google Shape;521;p36"/>
          <p:cNvSpPr/>
          <p:nvPr/>
        </p:nvSpPr>
        <p:spPr>
          <a:xfrm>
            <a:off x="9061061" y="4542761"/>
            <a:ext cx="82939" cy="519097"/>
          </a:xfrm>
          <a:prstGeom prst="rect">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A picture containing symbol, font, logo, graphics&#10;&#10;Description automatically generated" id="522" name="Google Shape;522;p36"/>
          <p:cNvPicPr preferRelativeResize="0"/>
          <p:nvPr/>
        </p:nvPicPr>
        <p:blipFill rotWithShape="1">
          <a:blip r:embed="rId2">
            <a:alphaModFix/>
          </a:blip>
          <a:srcRect b="0" l="0" r="0" t="0"/>
          <a:stretch/>
        </p:blipFill>
        <p:spPr>
          <a:xfrm>
            <a:off x="8329489" y="139958"/>
            <a:ext cx="622897" cy="615239"/>
          </a:xfrm>
          <a:prstGeom prst="rect">
            <a:avLst/>
          </a:prstGeom>
          <a:noFill/>
          <a:ln>
            <a:noFill/>
          </a:ln>
        </p:spPr>
      </p:pic>
      <p:sp>
        <p:nvSpPr>
          <p:cNvPr id="523" name="Google Shape;523;p36"/>
          <p:cNvSpPr/>
          <p:nvPr/>
        </p:nvSpPr>
        <p:spPr>
          <a:xfrm>
            <a:off x="3291439" y="1613898"/>
            <a:ext cx="5860521" cy="685800"/>
          </a:xfrm>
          <a:prstGeom prst="rect">
            <a:avLst/>
          </a:prstGeom>
          <a:solidFill>
            <a:schemeClr val="accent1"/>
          </a:solidFill>
          <a:ln cap="flat" cmpd="sng" w="25400">
            <a:solidFill>
              <a:srgbClr val="99341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92" name="Shape 1292"/>
        <p:cNvGrpSpPr/>
        <p:nvPr/>
      </p:nvGrpSpPr>
      <p:grpSpPr>
        <a:xfrm>
          <a:off x="0" y="0"/>
          <a:ext cx="0" cy="0"/>
          <a:chOff x="0" y="0"/>
          <a:chExt cx="0" cy="0"/>
        </a:xfrm>
      </p:grpSpPr>
      <p:sp>
        <p:nvSpPr>
          <p:cNvPr id="1293" name="Google Shape;1293;p54"/>
          <p:cNvSpPr txBox="1"/>
          <p:nvPr>
            <p:ph type="title"/>
          </p:nvPr>
        </p:nvSpPr>
        <p:spPr>
          <a:xfrm>
            <a:off x="311700" y="445025"/>
            <a:ext cx="8520600" cy="572700"/>
          </a:xfrm>
          <a:prstGeom prst="rect">
            <a:avLst/>
          </a:prstGeom>
          <a:noFill/>
          <a:ln>
            <a:noFill/>
          </a:ln>
        </p:spPr>
        <p:txBody>
          <a:bodyPr anchorCtr="0" anchor="ctr" bIns="45700" lIns="0" spcFirstLastPara="1" rIns="0" wrap="square" tIns="45700">
            <a:norm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4" name="Google Shape;1294;p54"/>
          <p:cNvSpPr txBox="1"/>
          <p:nvPr>
            <p:ph idx="1" type="body"/>
          </p:nvPr>
        </p:nvSpPr>
        <p:spPr>
          <a:xfrm>
            <a:off x="311700" y="1152475"/>
            <a:ext cx="8520600" cy="3416400"/>
          </a:xfrm>
          <a:prstGeom prst="rect">
            <a:avLst/>
          </a:prstGeom>
          <a:noFill/>
          <a:ln>
            <a:noFill/>
          </a:ln>
        </p:spPr>
        <p:txBody>
          <a:bodyPr anchorCtr="0" anchor="t" bIns="45700" lIns="0" spcFirstLastPara="1" rIns="0" wrap="square" tIns="45700">
            <a:normAutofit/>
          </a:bodyPr>
          <a:lstStyle>
            <a:lvl1pPr indent="-400050" lvl="0" marL="457200" algn="l">
              <a:lnSpc>
                <a:spcPct val="100000"/>
              </a:lnSpc>
              <a:spcBef>
                <a:spcPts val="500"/>
              </a:spcBef>
              <a:spcAft>
                <a:spcPts val="0"/>
              </a:spcAft>
              <a:buSzPts val="2700"/>
              <a:buChar char="•"/>
              <a:defRPr/>
            </a:lvl1pPr>
            <a:lvl2pPr indent="-381000" lvl="1" marL="914400" algn="l">
              <a:lnSpc>
                <a:spcPct val="100000"/>
              </a:lnSpc>
              <a:spcBef>
                <a:spcPts val="500"/>
              </a:spcBef>
              <a:spcAft>
                <a:spcPts val="0"/>
              </a:spcAft>
              <a:buSzPts val="2400"/>
              <a:buChar char="–"/>
              <a:defRPr/>
            </a:lvl2pPr>
            <a:lvl3pPr indent="-342900" lvl="2" marL="1371600" algn="l">
              <a:lnSpc>
                <a:spcPct val="100000"/>
              </a:lnSpc>
              <a:spcBef>
                <a:spcPts val="400"/>
              </a:spcBef>
              <a:spcAft>
                <a:spcPts val="0"/>
              </a:spcAft>
              <a:buSzPts val="1800"/>
              <a:buChar char="•"/>
              <a:defRPr/>
            </a:lvl3pPr>
            <a:lvl4pPr indent="-323850" lvl="3" marL="1828800" algn="l">
              <a:lnSpc>
                <a:spcPct val="100000"/>
              </a:lnSpc>
              <a:spcBef>
                <a:spcPts val="300"/>
              </a:spcBef>
              <a:spcAft>
                <a:spcPts val="0"/>
              </a:spcAft>
              <a:buSzPts val="1500"/>
              <a:buChar char="–"/>
              <a:defRPr/>
            </a:lvl4pPr>
            <a:lvl5pPr indent="-323850" lvl="4" marL="2286000" algn="l">
              <a:lnSpc>
                <a:spcPct val="100000"/>
              </a:lnSpc>
              <a:spcBef>
                <a:spcPts val="300"/>
              </a:spcBef>
              <a:spcAft>
                <a:spcPts val="0"/>
              </a:spcAft>
              <a:buSzPts val="15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1295" name="Google Shape;1295;p54"/>
          <p:cNvSpPr txBox="1"/>
          <p:nvPr>
            <p:ph idx="12" type="sldNum"/>
          </p:nvPr>
        </p:nvSpPr>
        <p:spPr>
          <a:xfrm>
            <a:off x="8472458" y="4663217"/>
            <a:ext cx="548700" cy="393600"/>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0" name="Shape 1300"/>
        <p:cNvGrpSpPr/>
        <p:nvPr/>
      </p:nvGrpSpPr>
      <p:grpSpPr>
        <a:xfrm>
          <a:off x="0" y="0"/>
          <a:ext cx="0" cy="0"/>
          <a:chOff x="0" y="0"/>
          <a:chExt cx="0" cy="0"/>
        </a:xfrm>
      </p:grpSpPr>
      <p:sp>
        <p:nvSpPr>
          <p:cNvPr id="1301" name="Google Shape;1301;p5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02" name="Google Shape;1302;p5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03" name="Google Shape;1303;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04" name="Shape 1304"/>
        <p:cNvGrpSpPr/>
        <p:nvPr/>
      </p:nvGrpSpPr>
      <p:grpSpPr>
        <a:xfrm>
          <a:off x="0" y="0"/>
          <a:ext cx="0" cy="0"/>
          <a:chOff x="0" y="0"/>
          <a:chExt cx="0" cy="0"/>
        </a:xfrm>
      </p:grpSpPr>
      <p:sp>
        <p:nvSpPr>
          <p:cNvPr id="1305" name="Google Shape;1305;p5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06" name="Google Shape;1306;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07" name="Shape 1307"/>
        <p:cNvGrpSpPr/>
        <p:nvPr/>
      </p:nvGrpSpPr>
      <p:grpSpPr>
        <a:xfrm>
          <a:off x="0" y="0"/>
          <a:ext cx="0" cy="0"/>
          <a:chOff x="0" y="0"/>
          <a:chExt cx="0" cy="0"/>
        </a:xfrm>
      </p:grpSpPr>
      <p:sp>
        <p:nvSpPr>
          <p:cNvPr id="1308" name="Google Shape;1308;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09" name="Google Shape;1309;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310" name="Google Shape;1310;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11" name="Shape 1311"/>
        <p:cNvGrpSpPr/>
        <p:nvPr/>
      </p:nvGrpSpPr>
      <p:grpSpPr>
        <a:xfrm>
          <a:off x="0" y="0"/>
          <a:ext cx="0" cy="0"/>
          <a:chOff x="0" y="0"/>
          <a:chExt cx="0" cy="0"/>
        </a:xfrm>
      </p:grpSpPr>
      <p:sp>
        <p:nvSpPr>
          <p:cNvPr id="1312" name="Google Shape;1312;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13" name="Google Shape;1313;p5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314" name="Google Shape;1314;p5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315" name="Google Shape;131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6" name="Shape 1316"/>
        <p:cNvGrpSpPr/>
        <p:nvPr/>
      </p:nvGrpSpPr>
      <p:grpSpPr>
        <a:xfrm>
          <a:off x="0" y="0"/>
          <a:ext cx="0" cy="0"/>
          <a:chOff x="0" y="0"/>
          <a:chExt cx="0" cy="0"/>
        </a:xfrm>
      </p:grpSpPr>
      <p:sp>
        <p:nvSpPr>
          <p:cNvPr id="1317" name="Google Shape;1317;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18" name="Google Shape;1318;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19" name="Shape 1319"/>
        <p:cNvGrpSpPr/>
        <p:nvPr/>
      </p:nvGrpSpPr>
      <p:grpSpPr>
        <a:xfrm>
          <a:off x="0" y="0"/>
          <a:ext cx="0" cy="0"/>
          <a:chOff x="0" y="0"/>
          <a:chExt cx="0" cy="0"/>
        </a:xfrm>
      </p:grpSpPr>
      <p:sp>
        <p:nvSpPr>
          <p:cNvPr id="1320" name="Google Shape;1320;p6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21" name="Google Shape;1321;p6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322" name="Google Shape;1322;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23" name="Shape 1323"/>
        <p:cNvGrpSpPr/>
        <p:nvPr/>
      </p:nvGrpSpPr>
      <p:grpSpPr>
        <a:xfrm>
          <a:off x="0" y="0"/>
          <a:ext cx="0" cy="0"/>
          <a:chOff x="0" y="0"/>
          <a:chExt cx="0" cy="0"/>
        </a:xfrm>
      </p:grpSpPr>
      <p:sp>
        <p:nvSpPr>
          <p:cNvPr id="1324" name="Google Shape;1324;p6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25" name="Google Shape;1325;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26" name="Shape 1326"/>
        <p:cNvGrpSpPr/>
        <p:nvPr/>
      </p:nvGrpSpPr>
      <p:grpSpPr>
        <a:xfrm>
          <a:off x="0" y="0"/>
          <a:ext cx="0" cy="0"/>
          <a:chOff x="0" y="0"/>
          <a:chExt cx="0" cy="0"/>
        </a:xfrm>
      </p:grpSpPr>
      <p:sp>
        <p:nvSpPr>
          <p:cNvPr id="1327" name="Google Shape;1327;p6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6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329" name="Google Shape;1329;p6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330" name="Google Shape;1330;p6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331" name="Google Shape;1331;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32" name="Shape 1332"/>
        <p:cNvGrpSpPr/>
        <p:nvPr/>
      </p:nvGrpSpPr>
      <p:grpSpPr>
        <a:xfrm>
          <a:off x="0" y="0"/>
          <a:ext cx="0" cy="0"/>
          <a:chOff x="0" y="0"/>
          <a:chExt cx="0" cy="0"/>
        </a:xfrm>
      </p:grpSpPr>
      <p:sp>
        <p:nvSpPr>
          <p:cNvPr id="1333" name="Google Shape;1333;p6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334" name="Google Shape;1334;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24" name="Shape 524"/>
        <p:cNvGrpSpPr/>
        <p:nvPr/>
      </p:nvGrpSpPr>
      <p:grpSpPr>
        <a:xfrm>
          <a:off x="0" y="0"/>
          <a:ext cx="0" cy="0"/>
          <a:chOff x="0" y="0"/>
          <a:chExt cx="0" cy="0"/>
        </a:xfrm>
      </p:grpSpPr>
      <p:sp>
        <p:nvSpPr>
          <p:cNvPr id="525" name="Google Shape;525;p37"/>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526" name="Google Shape;526;p37"/>
          <p:cNvSpPr txBox="1"/>
          <p:nvPr>
            <p:ph idx="11" type="ftr"/>
          </p:nvPr>
        </p:nvSpPr>
        <p:spPr>
          <a:xfrm>
            <a:off x="466474" y="4667807"/>
            <a:ext cx="2895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solidFill>
                  <a:srgbClr val="A5A5A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7" name="Google Shape;527;p37"/>
          <p:cNvSpPr/>
          <p:nvPr/>
        </p:nvSpPr>
        <p:spPr>
          <a:xfrm>
            <a:off x="9061061" y="4542761"/>
            <a:ext cx="82939" cy="519097"/>
          </a:xfrm>
          <a:prstGeom prst="rect">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28" name="Google Shape;528;p37"/>
          <p:cNvSpPr/>
          <p:nvPr/>
        </p:nvSpPr>
        <p:spPr>
          <a:xfrm>
            <a:off x="-3704" y="0"/>
            <a:ext cx="9147704" cy="195486"/>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35" name="Shape 1335"/>
        <p:cNvGrpSpPr/>
        <p:nvPr/>
      </p:nvGrpSpPr>
      <p:grpSpPr>
        <a:xfrm>
          <a:off x="0" y="0"/>
          <a:ext cx="0" cy="0"/>
          <a:chOff x="0" y="0"/>
          <a:chExt cx="0" cy="0"/>
        </a:xfrm>
      </p:grpSpPr>
      <p:sp>
        <p:nvSpPr>
          <p:cNvPr id="1336" name="Google Shape;1336;p6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37" name="Google Shape;1337;p6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338" name="Google Shape;1338;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39" name="Shape 1339"/>
        <p:cNvGrpSpPr/>
        <p:nvPr/>
      </p:nvGrpSpPr>
      <p:grpSpPr>
        <a:xfrm>
          <a:off x="0" y="0"/>
          <a:ext cx="0" cy="0"/>
          <a:chOff x="0" y="0"/>
          <a:chExt cx="0" cy="0"/>
        </a:xfrm>
      </p:grpSpPr>
      <p:sp>
        <p:nvSpPr>
          <p:cNvPr id="1340" name="Google Shape;1340;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29" name="Shape 529"/>
        <p:cNvGrpSpPr/>
        <p:nvPr/>
      </p:nvGrpSpPr>
      <p:grpSpPr>
        <a:xfrm>
          <a:off x="0" y="0"/>
          <a:ext cx="0" cy="0"/>
          <a:chOff x="0" y="0"/>
          <a:chExt cx="0" cy="0"/>
        </a:xfrm>
      </p:grpSpPr>
      <p:sp>
        <p:nvSpPr>
          <p:cNvPr id="530" name="Google Shape;530;p38"/>
          <p:cNvSpPr txBox="1"/>
          <p:nvPr>
            <p:ph idx="1" type="body"/>
          </p:nvPr>
        </p:nvSpPr>
        <p:spPr>
          <a:xfrm>
            <a:off x="196374" y="897564"/>
            <a:ext cx="8229600" cy="3740804"/>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300"/>
              </a:spcBef>
              <a:spcAft>
                <a:spcPts val="0"/>
              </a:spcAft>
              <a:buClr>
                <a:schemeClr val="dk1"/>
              </a:buClr>
              <a:buSzPts val="1400"/>
              <a:buChar char="•"/>
              <a:defRPr sz="1400">
                <a:solidFill>
                  <a:schemeClr val="dk1"/>
                </a:solidFill>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531" name="Google Shape;531;p38"/>
          <p:cNvSpPr txBox="1"/>
          <p:nvPr>
            <p:ph idx="10" type="dt"/>
          </p:nvPr>
        </p:nvSpPr>
        <p:spPr>
          <a:xfrm>
            <a:off x="6814587" y="4270177"/>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2" name="Google Shape;532;p38"/>
          <p:cNvSpPr txBox="1"/>
          <p:nvPr>
            <p:ph idx="11" type="ftr"/>
          </p:nvPr>
        </p:nvSpPr>
        <p:spPr>
          <a:xfrm>
            <a:off x="317822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3" name="Google Shape;533;p38"/>
          <p:cNvSpPr txBox="1"/>
          <p:nvPr>
            <p:ph idx="12" type="sldNum"/>
          </p:nvPr>
        </p:nvSpPr>
        <p:spPr>
          <a:xfrm>
            <a:off x="660722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34" name="Shape 534"/>
        <p:cNvGrpSpPr/>
        <p:nvPr/>
      </p:nvGrpSpPr>
      <p:grpSpPr>
        <a:xfrm>
          <a:off x="0" y="0"/>
          <a:ext cx="0" cy="0"/>
          <a:chOff x="0" y="0"/>
          <a:chExt cx="0" cy="0"/>
        </a:xfrm>
      </p:grpSpPr>
      <p:sp>
        <p:nvSpPr>
          <p:cNvPr id="535" name="Google Shape;535;p39"/>
          <p:cNvSpPr txBox="1"/>
          <p:nvPr>
            <p:ph type="title"/>
          </p:nvPr>
        </p:nvSpPr>
        <p:spPr>
          <a:xfrm>
            <a:off x="311700" y="445025"/>
            <a:ext cx="8520600" cy="572700"/>
          </a:xfrm>
          <a:prstGeom prst="rect">
            <a:avLst/>
          </a:prstGeom>
          <a:noFill/>
          <a:ln>
            <a:noFill/>
          </a:ln>
        </p:spPr>
        <p:txBody>
          <a:bodyPr anchorCtr="0" anchor="ctr" bIns="45700" lIns="0" spcFirstLastPara="1" rIns="0" wrap="square" tIns="45700">
            <a:norm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6" name="Google Shape;536;p39"/>
          <p:cNvSpPr txBox="1"/>
          <p:nvPr>
            <p:ph idx="1" type="body"/>
          </p:nvPr>
        </p:nvSpPr>
        <p:spPr>
          <a:xfrm>
            <a:off x="311700" y="1152475"/>
            <a:ext cx="3999900" cy="3416400"/>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500"/>
              </a:spcBef>
              <a:spcAft>
                <a:spcPts val="0"/>
              </a:spcAft>
              <a:buSzPts val="1400"/>
              <a:buChar char="•"/>
              <a:defRPr sz="1400"/>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400"/>
              </a:spcBef>
              <a:spcAft>
                <a:spcPts val="0"/>
              </a:spcAft>
              <a:buSzPts val="1200"/>
              <a:buChar char="•"/>
              <a:defRPr sz="1200"/>
            </a:lvl3pPr>
            <a:lvl4pPr indent="-304800" lvl="3" marL="1828800" algn="l">
              <a:lnSpc>
                <a:spcPct val="100000"/>
              </a:lnSpc>
              <a:spcBef>
                <a:spcPts val="300"/>
              </a:spcBef>
              <a:spcAft>
                <a:spcPts val="0"/>
              </a:spcAft>
              <a:buSzPts val="1200"/>
              <a:buChar char="–"/>
              <a:defRPr sz="1200"/>
            </a:lvl4pPr>
            <a:lvl5pPr indent="-304800" lvl="4" marL="2286000" algn="l">
              <a:lnSpc>
                <a:spcPct val="100000"/>
              </a:lnSpc>
              <a:spcBef>
                <a:spcPts val="300"/>
              </a:spcBef>
              <a:spcAft>
                <a:spcPts val="0"/>
              </a:spcAft>
              <a:buSzPts val="1200"/>
              <a:buChar char="»"/>
              <a:defRPr sz="1200"/>
            </a:lvl5pPr>
            <a:lvl6pPr indent="-304800" lvl="5" marL="2743200" algn="l">
              <a:lnSpc>
                <a:spcPct val="100000"/>
              </a:lnSpc>
              <a:spcBef>
                <a:spcPts val="400"/>
              </a:spcBef>
              <a:spcAft>
                <a:spcPts val="0"/>
              </a:spcAft>
              <a:buSzPts val="1200"/>
              <a:buChar char="•"/>
              <a:defRPr sz="1200"/>
            </a:lvl6pPr>
            <a:lvl7pPr indent="-304800" lvl="6" marL="3200400" algn="l">
              <a:lnSpc>
                <a:spcPct val="100000"/>
              </a:lnSpc>
              <a:spcBef>
                <a:spcPts val="400"/>
              </a:spcBef>
              <a:spcAft>
                <a:spcPts val="0"/>
              </a:spcAft>
              <a:buSzPts val="1200"/>
              <a:buChar char="•"/>
              <a:defRPr sz="1200"/>
            </a:lvl7pPr>
            <a:lvl8pPr indent="-304800" lvl="7" marL="3657600" algn="l">
              <a:lnSpc>
                <a:spcPct val="100000"/>
              </a:lnSpc>
              <a:spcBef>
                <a:spcPts val="400"/>
              </a:spcBef>
              <a:spcAft>
                <a:spcPts val="0"/>
              </a:spcAft>
              <a:buSzPts val="1200"/>
              <a:buChar char="•"/>
              <a:defRPr sz="1200"/>
            </a:lvl8pPr>
            <a:lvl9pPr indent="-304800" lvl="8" marL="4114800" algn="l">
              <a:lnSpc>
                <a:spcPct val="100000"/>
              </a:lnSpc>
              <a:spcBef>
                <a:spcPts val="400"/>
              </a:spcBef>
              <a:spcAft>
                <a:spcPts val="0"/>
              </a:spcAft>
              <a:buSzPts val="1200"/>
              <a:buChar char="•"/>
              <a:defRPr sz="1200"/>
            </a:lvl9pPr>
          </a:lstStyle>
          <a:p/>
        </p:txBody>
      </p:sp>
      <p:sp>
        <p:nvSpPr>
          <p:cNvPr id="537" name="Google Shape;537;p39"/>
          <p:cNvSpPr txBox="1"/>
          <p:nvPr>
            <p:ph idx="2" type="body"/>
          </p:nvPr>
        </p:nvSpPr>
        <p:spPr>
          <a:xfrm>
            <a:off x="4832400" y="1152475"/>
            <a:ext cx="3999900" cy="3416400"/>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500"/>
              </a:spcBef>
              <a:spcAft>
                <a:spcPts val="0"/>
              </a:spcAft>
              <a:buSzPts val="1400"/>
              <a:buChar char="•"/>
              <a:defRPr sz="1400"/>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400"/>
              </a:spcBef>
              <a:spcAft>
                <a:spcPts val="0"/>
              </a:spcAft>
              <a:buSzPts val="1200"/>
              <a:buChar char="•"/>
              <a:defRPr sz="1200"/>
            </a:lvl3pPr>
            <a:lvl4pPr indent="-304800" lvl="3" marL="1828800" algn="l">
              <a:lnSpc>
                <a:spcPct val="100000"/>
              </a:lnSpc>
              <a:spcBef>
                <a:spcPts val="300"/>
              </a:spcBef>
              <a:spcAft>
                <a:spcPts val="0"/>
              </a:spcAft>
              <a:buSzPts val="1200"/>
              <a:buChar char="–"/>
              <a:defRPr sz="1200"/>
            </a:lvl4pPr>
            <a:lvl5pPr indent="-304800" lvl="4" marL="2286000" algn="l">
              <a:lnSpc>
                <a:spcPct val="100000"/>
              </a:lnSpc>
              <a:spcBef>
                <a:spcPts val="300"/>
              </a:spcBef>
              <a:spcAft>
                <a:spcPts val="0"/>
              </a:spcAft>
              <a:buSzPts val="1200"/>
              <a:buChar char="»"/>
              <a:defRPr sz="1200"/>
            </a:lvl5pPr>
            <a:lvl6pPr indent="-304800" lvl="5" marL="2743200" algn="l">
              <a:lnSpc>
                <a:spcPct val="100000"/>
              </a:lnSpc>
              <a:spcBef>
                <a:spcPts val="400"/>
              </a:spcBef>
              <a:spcAft>
                <a:spcPts val="0"/>
              </a:spcAft>
              <a:buSzPts val="1200"/>
              <a:buChar char="•"/>
              <a:defRPr sz="1200"/>
            </a:lvl6pPr>
            <a:lvl7pPr indent="-304800" lvl="6" marL="3200400" algn="l">
              <a:lnSpc>
                <a:spcPct val="100000"/>
              </a:lnSpc>
              <a:spcBef>
                <a:spcPts val="400"/>
              </a:spcBef>
              <a:spcAft>
                <a:spcPts val="0"/>
              </a:spcAft>
              <a:buSzPts val="1200"/>
              <a:buChar char="•"/>
              <a:defRPr sz="1200"/>
            </a:lvl7pPr>
            <a:lvl8pPr indent="-304800" lvl="7" marL="3657600" algn="l">
              <a:lnSpc>
                <a:spcPct val="100000"/>
              </a:lnSpc>
              <a:spcBef>
                <a:spcPts val="400"/>
              </a:spcBef>
              <a:spcAft>
                <a:spcPts val="0"/>
              </a:spcAft>
              <a:buSzPts val="1200"/>
              <a:buChar char="•"/>
              <a:defRPr sz="1200"/>
            </a:lvl8pPr>
            <a:lvl9pPr indent="-304800" lvl="8" marL="4114800" algn="l">
              <a:lnSpc>
                <a:spcPct val="100000"/>
              </a:lnSpc>
              <a:spcBef>
                <a:spcPts val="400"/>
              </a:spcBef>
              <a:spcAft>
                <a:spcPts val="0"/>
              </a:spcAft>
              <a:buSzPts val="1200"/>
              <a:buChar char="•"/>
              <a:defRPr sz="1200"/>
            </a:lvl9pPr>
          </a:lstStyle>
          <a:p/>
        </p:txBody>
      </p:sp>
      <p:sp>
        <p:nvSpPr>
          <p:cNvPr id="538" name="Google Shape;538;p39"/>
          <p:cNvSpPr txBox="1"/>
          <p:nvPr>
            <p:ph idx="12" type="sldNum"/>
          </p:nvPr>
        </p:nvSpPr>
        <p:spPr>
          <a:xfrm>
            <a:off x="8472458" y="4663217"/>
            <a:ext cx="548700" cy="393600"/>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539" name="Shape 539"/>
        <p:cNvGrpSpPr/>
        <p:nvPr/>
      </p:nvGrpSpPr>
      <p:grpSpPr>
        <a:xfrm>
          <a:off x="0" y="0"/>
          <a:ext cx="0" cy="0"/>
          <a:chOff x="0" y="0"/>
          <a:chExt cx="0" cy="0"/>
        </a:xfrm>
      </p:grpSpPr>
      <p:sp>
        <p:nvSpPr>
          <p:cNvPr id="540" name="Google Shape;540;p40"/>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541" name="Google Shape;541;p40"/>
          <p:cNvSpPr txBox="1"/>
          <p:nvPr>
            <p:ph idx="11" type="ftr"/>
          </p:nvPr>
        </p:nvSpPr>
        <p:spPr>
          <a:xfrm>
            <a:off x="466474" y="4667807"/>
            <a:ext cx="2895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grpSp>
        <p:nvGrpSpPr>
          <p:cNvPr id="542" name="Google Shape;542;p40"/>
          <p:cNvGrpSpPr/>
          <p:nvPr/>
        </p:nvGrpSpPr>
        <p:grpSpPr>
          <a:xfrm rot="10800000">
            <a:off x="1222755" y="0"/>
            <a:ext cx="1776256" cy="3088027"/>
            <a:chOff x="9723323" y="2696006"/>
            <a:chExt cx="2367725" cy="4117369"/>
          </a:xfrm>
        </p:grpSpPr>
        <p:sp>
          <p:nvSpPr>
            <p:cNvPr id="543" name="Google Shape;543;p40"/>
            <p:cNvSpPr/>
            <p:nvPr/>
          </p:nvSpPr>
          <p:spPr>
            <a:xfrm>
              <a:off x="9723323"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4" name="Google Shape;544;p40"/>
            <p:cNvSpPr/>
            <p:nvPr/>
          </p:nvSpPr>
          <p:spPr>
            <a:xfrm>
              <a:off x="10180218"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5" name="Google Shape;545;p40"/>
            <p:cNvSpPr/>
            <p:nvPr/>
          </p:nvSpPr>
          <p:spPr>
            <a:xfrm>
              <a:off x="10637112"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6" name="Google Shape;546;p40"/>
            <p:cNvSpPr/>
            <p:nvPr/>
          </p:nvSpPr>
          <p:spPr>
            <a:xfrm>
              <a:off x="11094007" y="3365345"/>
              <a:ext cx="83200" cy="101150"/>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7" name="Google Shape;547;p40"/>
            <p:cNvSpPr/>
            <p:nvPr/>
          </p:nvSpPr>
          <p:spPr>
            <a:xfrm>
              <a:off x="11550902" y="3365345"/>
              <a:ext cx="83200" cy="101150"/>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8" name="Google Shape;548;p40"/>
            <p:cNvSpPr/>
            <p:nvPr/>
          </p:nvSpPr>
          <p:spPr>
            <a:xfrm>
              <a:off x="12007807" y="3365345"/>
              <a:ext cx="83240" cy="101150"/>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9" name="Google Shape;549;p40"/>
            <p:cNvSpPr/>
            <p:nvPr/>
          </p:nvSpPr>
          <p:spPr>
            <a:xfrm>
              <a:off x="11774014"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0" name="Google Shape;550;p40"/>
            <p:cNvSpPr/>
            <p:nvPr/>
          </p:nvSpPr>
          <p:spPr>
            <a:xfrm>
              <a:off x="11317120"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1" name="Google Shape;551;p40"/>
            <p:cNvSpPr/>
            <p:nvPr/>
          </p:nvSpPr>
          <p:spPr>
            <a:xfrm>
              <a:off x="10860225" y="3588459"/>
              <a:ext cx="83200" cy="101150"/>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2" name="Google Shape;552;p40"/>
            <p:cNvSpPr/>
            <p:nvPr/>
          </p:nvSpPr>
          <p:spPr>
            <a:xfrm>
              <a:off x="10403331"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3" name="Google Shape;553;p40"/>
            <p:cNvSpPr/>
            <p:nvPr/>
          </p:nvSpPr>
          <p:spPr>
            <a:xfrm>
              <a:off x="9946435"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4" name="Google Shape;554;p40"/>
            <p:cNvSpPr/>
            <p:nvPr/>
          </p:nvSpPr>
          <p:spPr>
            <a:xfrm>
              <a:off x="9723323"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5" name="Google Shape;555;p40"/>
            <p:cNvSpPr/>
            <p:nvPr/>
          </p:nvSpPr>
          <p:spPr>
            <a:xfrm>
              <a:off x="10180218"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6" name="Google Shape;556;p40"/>
            <p:cNvSpPr/>
            <p:nvPr/>
          </p:nvSpPr>
          <p:spPr>
            <a:xfrm>
              <a:off x="10637112"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7" name="Google Shape;557;p40"/>
            <p:cNvSpPr/>
            <p:nvPr/>
          </p:nvSpPr>
          <p:spPr>
            <a:xfrm>
              <a:off x="11094007" y="3811572"/>
              <a:ext cx="83200" cy="101150"/>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8" name="Google Shape;558;p40"/>
            <p:cNvSpPr/>
            <p:nvPr/>
          </p:nvSpPr>
          <p:spPr>
            <a:xfrm>
              <a:off x="11550902" y="3811572"/>
              <a:ext cx="83200" cy="101150"/>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9" name="Google Shape;559;p40"/>
            <p:cNvSpPr/>
            <p:nvPr/>
          </p:nvSpPr>
          <p:spPr>
            <a:xfrm>
              <a:off x="12007807" y="3811572"/>
              <a:ext cx="83240" cy="101150"/>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0" name="Google Shape;560;p40"/>
            <p:cNvSpPr/>
            <p:nvPr/>
          </p:nvSpPr>
          <p:spPr>
            <a:xfrm>
              <a:off x="11774014"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1" name="Google Shape;561;p40"/>
            <p:cNvSpPr/>
            <p:nvPr/>
          </p:nvSpPr>
          <p:spPr>
            <a:xfrm>
              <a:off x="11317120"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2" name="Google Shape;562;p40"/>
            <p:cNvSpPr/>
            <p:nvPr/>
          </p:nvSpPr>
          <p:spPr>
            <a:xfrm>
              <a:off x="10860225" y="4034684"/>
              <a:ext cx="83200" cy="101150"/>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3" name="Google Shape;563;p40"/>
            <p:cNvSpPr/>
            <p:nvPr/>
          </p:nvSpPr>
          <p:spPr>
            <a:xfrm>
              <a:off x="10403331"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4" name="Google Shape;564;p40"/>
            <p:cNvSpPr/>
            <p:nvPr/>
          </p:nvSpPr>
          <p:spPr>
            <a:xfrm>
              <a:off x="9946435"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5" name="Google Shape;565;p40"/>
            <p:cNvSpPr/>
            <p:nvPr/>
          </p:nvSpPr>
          <p:spPr>
            <a:xfrm>
              <a:off x="9723323"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6" name="Google Shape;566;p40"/>
            <p:cNvSpPr/>
            <p:nvPr/>
          </p:nvSpPr>
          <p:spPr>
            <a:xfrm>
              <a:off x="10180218"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7" name="Google Shape;567;p40"/>
            <p:cNvSpPr/>
            <p:nvPr/>
          </p:nvSpPr>
          <p:spPr>
            <a:xfrm>
              <a:off x="10637112"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8" name="Google Shape;568;p40"/>
            <p:cNvSpPr/>
            <p:nvPr/>
          </p:nvSpPr>
          <p:spPr>
            <a:xfrm>
              <a:off x="11094007" y="4257798"/>
              <a:ext cx="83200" cy="101150"/>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9" name="Google Shape;569;p40"/>
            <p:cNvSpPr/>
            <p:nvPr/>
          </p:nvSpPr>
          <p:spPr>
            <a:xfrm>
              <a:off x="11550902" y="4257798"/>
              <a:ext cx="83200" cy="101150"/>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0" name="Google Shape;570;p40"/>
            <p:cNvSpPr/>
            <p:nvPr/>
          </p:nvSpPr>
          <p:spPr>
            <a:xfrm>
              <a:off x="12007807" y="4257798"/>
              <a:ext cx="83240" cy="101150"/>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1" name="Google Shape;571;p40"/>
            <p:cNvSpPr/>
            <p:nvPr/>
          </p:nvSpPr>
          <p:spPr>
            <a:xfrm>
              <a:off x="11774014"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2" name="Google Shape;572;p40"/>
            <p:cNvSpPr/>
            <p:nvPr/>
          </p:nvSpPr>
          <p:spPr>
            <a:xfrm>
              <a:off x="11317120"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3" name="Google Shape;573;p40"/>
            <p:cNvSpPr/>
            <p:nvPr/>
          </p:nvSpPr>
          <p:spPr>
            <a:xfrm>
              <a:off x="10860225" y="4480911"/>
              <a:ext cx="83200" cy="101150"/>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4" name="Google Shape;574;p40"/>
            <p:cNvSpPr/>
            <p:nvPr/>
          </p:nvSpPr>
          <p:spPr>
            <a:xfrm>
              <a:off x="10403331"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5" name="Google Shape;575;p40"/>
            <p:cNvSpPr/>
            <p:nvPr/>
          </p:nvSpPr>
          <p:spPr>
            <a:xfrm>
              <a:off x="9946435"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6" name="Google Shape;576;p40"/>
            <p:cNvSpPr/>
            <p:nvPr/>
          </p:nvSpPr>
          <p:spPr>
            <a:xfrm>
              <a:off x="9723323"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7" name="Google Shape;577;p40"/>
            <p:cNvSpPr/>
            <p:nvPr/>
          </p:nvSpPr>
          <p:spPr>
            <a:xfrm>
              <a:off x="10180218"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8" name="Google Shape;578;p40"/>
            <p:cNvSpPr/>
            <p:nvPr/>
          </p:nvSpPr>
          <p:spPr>
            <a:xfrm>
              <a:off x="10637112"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9" name="Google Shape;579;p40"/>
            <p:cNvSpPr/>
            <p:nvPr/>
          </p:nvSpPr>
          <p:spPr>
            <a:xfrm>
              <a:off x="11094007" y="4704024"/>
              <a:ext cx="83200" cy="101150"/>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0" name="Google Shape;580;p40"/>
            <p:cNvSpPr/>
            <p:nvPr/>
          </p:nvSpPr>
          <p:spPr>
            <a:xfrm>
              <a:off x="11550902" y="4704024"/>
              <a:ext cx="83200" cy="101150"/>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1" name="Google Shape;581;p40"/>
            <p:cNvSpPr/>
            <p:nvPr/>
          </p:nvSpPr>
          <p:spPr>
            <a:xfrm>
              <a:off x="12007807" y="4704024"/>
              <a:ext cx="83240" cy="101150"/>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2" name="Google Shape;582;p40"/>
            <p:cNvSpPr/>
            <p:nvPr/>
          </p:nvSpPr>
          <p:spPr>
            <a:xfrm>
              <a:off x="11774014"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3" name="Google Shape;583;p40"/>
            <p:cNvSpPr/>
            <p:nvPr/>
          </p:nvSpPr>
          <p:spPr>
            <a:xfrm>
              <a:off x="11317120"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4" name="Google Shape;584;p40"/>
            <p:cNvSpPr/>
            <p:nvPr/>
          </p:nvSpPr>
          <p:spPr>
            <a:xfrm>
              <a:off x="10860225" y="4927137"/>
              <a:ext cx="83200" cy="101150"/>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5" name="Google Shape;585;p40"/>
            <p:cNvSpPr/>
            <p:nvPr/>
          </p:nvSpPr>
          <p:spPr>
            <a:xfrm>
              <a:off x="10403331"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6" name="Google Shape;586;p40"/>
            <p:cNvSpPr/>
            <p:nvPr/>
          </p:nvSpPr>
          <p:spPr>
            <a:xfrm>
              <a:off x="9946435"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7" name="Google Shape;587;p40"/>
            <p:cNvSpPr/>
            <p:nvPr/>
          </p:nvSpPr>
          <p:spPr>
            <a:xfrm>
              <a:off x="9723323"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8" name="Google Shape;588;p40"/>
            <p:cNvSpPr/>
            <p:nvPr/>
          </p:nvSpPr>
          <p:spPr>
            <a:xfrm>
              <a:off x="10180218"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9" name="Google Shape;589;p40"/>
            <p:cNvSpPr/>
            <p:nvPr/>
          </p:nvSpPr>
          <p:spPr>
            <a:xfrm>
              <a:off x="10637112"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0" name="Google Shape;590;p40"/>
            <p:cNvSpPr/>
            <p:nvPr/>
          </p:nvSpPr>
          <p:spPr>
            <a:xfrm>
              <a:off x="11094007" y="5150250"/>
              <a:ext cx="83200" cy="101150"/>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1" name="Google Shape;591;p40"/>
            <p:cNvSpPr/>
            <p:nvPr/>
          </p:nvSpPr>
          <p:spPr>
            <a:xfrm>
              <a:off x="11550902" y="5150250"/>
              <a:ext cx="83200" cy="101150"/>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2" name="Google Shape;592;p40"/>
            <p:cNvSpPr/>
            <p:nvPr/>
          </p:nvSpPr>
          <p:spPr>
            <a:xfrm>
              <a:off x="12007807" y="5150250"/>
              <a:ext cx="83240" cy="101150"/>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3" name="Google Shape;593;p40"/>
            <p:cNvSpPr/>
            <p:nvPr/>
          </p:nvSpPr>
          <p:spPr>
            <a:xfrm>
              <a:off x="11774014"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4" name="Google Shape;594;p40"/>
            <p:cNvSpPr/>
            <p:nvPr/>
          </p:nvSpPr>
          <p:spPr>
            <a:xfrm>
              <a:off x="11317120"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5" name="Google Shape;595;p40"/>
            <p:cNvSpPr/>
            <p:nvPr/>
          </p:nvSpPr>
          <p:spPr>
            <a:xfrm>
              <a:off x="10860225" y="5373379"/>
              <a:ext cx="83200" cy="101210"/>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6" name="Google Shape;596;p40"/>
            <p:cNvSpPr/>
            <p:nvPr/>
          </p:nvSpPr>
          <p:spPr>
            <a:xfrm>
              <a:off x="10403331"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7" name="Google Shape;597;p40"/>
            <p:cNvSpPr/>
            <p:nvPr/>
          </p:nvSpPr>
          <p:spPr>
            <a:xfrm>
              <a:off x="9946435"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8" name="Google Shape;598;p40"/>
            <p:cNvSpPr/>
            <p:nvPr/>
          </p:nvSpPr>
          <p:spPr>
            <a:xfrm>
              <a:off x="9723323"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9" name="Google Shape;599;p40"/>
            <p:cNvSpPr/>
            <p:nvPr/>
          </p:nvSpPr>
          <p:spPr>
            <a:xfrm>
              <a:off x="10180218"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0" name="Google Shape;600;p40"/>
            <p:cNvSpPr/>
            <p:nvPr/>
          </p:nvSpPr>
          <p:spPr>
            <a:xfrm>
              <a:off x="10637112"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1" name="Google Shape;601;p40"/>
            <p:cNvSpPr/>
            <p:nvPr/>
          </p:nvSpPr>
          <p:spPr>
            <a:xfrm>
              <a:off x="11094007" y="5596565"/>
              <a:ext cx="83200" cy="101150"/>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2" name="Google Shape;602;p40"/>
            <p:cNvSpPr/>
            <p:nvPr/>
          </p:nvSpPr>
          <p:spPr>
            <a:xfrm>
              <a:off x="11550902" y="5596565"/>
              <a:ext cx="83200" cy="101150"/>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3" name="Google Shape;603;p40"/>
            <p:cNvSpPr/>
            <p:nvPr/>
          </p:nvSpPr>
          <p:spPr>
            <a:xfrm>
              <a:off x="12007807" y="5596565"/>
              <a:ext cx="83240" cy="101150"/>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4" name="Google Shape;604;p40"/>
            <p:cNvSpPr/>
            <p:nvPr/>
          </p:nvSpPr>
          <p:spPr>
            <a:xfrm>
              <a:off x="11774014"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5" name="Google Shape;605;p40"/>
            <p:cNvSpPr/>
            <p:nvPr/>
          </p:nvSpPr>
          <p:spPr>
            <a:xfrm>
              <a:off x="11317120"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6" name="Google Shape;606;p40"/>
            <p:cNvSpPr/>
            <p:nvPr/>
          </p:nvSpPr>
          <p:spPr>
            <a:xfrm>
              <a:off x="10860225" y="5819678"/>
              <a:ext cx="83200" cy="101150"/>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7" name="Google Shape;607;p40"/>
            <p:cNvSpPr/>
            <p:nvPr/>
          </p:nvSpPr>
          <p:spPr>
            <a:xfrm>
              <a:off x="10403331"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8" name="Google Shape;608;p40"/>
            <p:cNvSpPr/>
            <p:nvPr/>
          </p:nvSpPr>
          <p:spPr>
            <a:xfrm>
              <a:off x="9946435"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9" name="Google Shape;609;p40"/>
            <p:cNvSpPr/>
            <p:nvPr/>
          </p:nvSpPr>
          <p:spPr>
            <a:xfrm>
              <a:off x="9723323"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0" name="Google Shape;610;p40"/>
            <p:cNvSpPr/>
            <p:nvPr/>
          </p:nvSpPr>
          <p:spPr>
            <a:xfrm>
              <a:off x="10180218"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1" name="Google Shape;611;p40"/>
            <p:cNvSpPr/>
            <p:nvPr/>
          </p:nvSpPr>
          <p:spPr>
            <a:xfrm>
              <a:off x="10637112"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2" name="Google Shape;612;p40"/>
            <p:cNvSpPr/>
            <p:nvPr/>
          </p:nvSpPr>
          <p:spPr>
            <a:xfrm>
              <a:off x="11094007" y="6042791"/>
              <a:ext cx="83200" cy="101150"/>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3" name="Google Shape;613;p40"/>
            <p:cNvSpPr/>
            <p:nvPr/>
          </p:nvSpPr>
          <p:spPr>
            <a:xfrm>
              <a:off x="11550902" y="6042791"/>
              <a:ext cx="83200" cy="101150"/>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4" name="Google Shape;614;p40"/>
            <p:cNvSpPr/>
            <p:nvPr/>
          </p:nvSpPr>
          <p:spPr>
            <a:xfrm>
              <a:off x="12007807" y="6042791"/>
              <a:ext cx="83240" cy="101150"/>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5" name="Google Shape;615;p40"/>
            <p:cNvSpPr/>
            <p:nvPr/>
          </p:nvSpPr>
          <p:spPr>
            <a:xfrm>
              <a:off x="11774014"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6" name="Google Shape;616;p40"/>
            <p:cNvSpPr/>
            <p:nvPr/>
          </p:nvSpPr>
          <p:spPr>
            <a:xfrm>
              <a:off x="11317120"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7" name="Google Shape;617;p40"/>
            <p:cNvSpPr/>
            <p:nvPr/>
          </p:nvSpPr>
          <p:spPr>
            <a:xfrm>
              <a:off x="10860225" y="6265904"/>
              <a:ext cx="83200" cy="101150"/>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8" name="Google Shape;618;p40"/>
            <p:cNvSpPr/>
            <p:nvPr/>
          </p:nvSpPr>
          <p:spPr>
            <a:xfrm>
              <a:off x="10403331"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9" name="Google Shape;619;p40"/>
            <p:cNvSpPr/>
            <p:nvPr/>
          </p:nvSpPr>
          <p:spPr>
            <a:xfrm>
              <a:off x="9946435"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0" name="Google Shape;620;p40"/>
            <p:cNvSpPr/>
            <p:nvPr/>
          </p:nvSpPr>
          <p:spPr>
            <a:xfrm>
              <a:off x="9723323"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1" name="Google Shape;621;p40"/>
            <p:cNvSpPr/>
            <p:nvPr/>
          </p:nvSpPr>
          <p:spPr>
            <a:xfrm>
              <a:off x="10180218"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2" name="Google Shape;622;p40"/>
            <p:cNvSpPr/>
            <p:nvPr/>
          </p:nvSpPr>
          <p:spPr>
            <a:xfrm>
              <a:off x="10637112"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3" name="Google Shape;623;p40"/>
            <p:cNvSpPr/>
            <p:nvPr/>
          </p:nvSpPr>
          <p:spPr>
            <a:xfrm>
              <a:off x="11094007" y="6489032"/>
              <a:ext cx="83200" cy="101210"/>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4" name="Google Shape;624;p40"/>
            <p:cNvSpPr/>
            <p:nvPr/>
          </p:nvSpPr>
          <p:spPr>
            <a:xfrm>
              <a:off x="11550902" y="6489032"/>
              <a:ext cx="83200" cy="101210"/>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5" name="Google Shape;625;p40"/>
            <p:cNvSpPr/>
            <p:nvPr/>
          </p:nvSpPr>
          <p:spPr>
            <a:xfrm>
              <a:off x="12007806" y="6489032"/>
              <a:ext cx="83242" cy="101210"/>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6" name="Google Shape;626;p40"/>
            <p:cNvSpPr/>
            <p:nvPr/>
          </p:nvSpPr>
          <p:spPr>
            <a:xfrm>
              <a:off x="11774014"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7" name="Google Shape;627;p40"/>
            <p:cNvSpPr/>
            <p:nvPr/>
          </p:nvSpPr>
          <p:spPr>
            <a:xfrm>
              <a:off x="11317120"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8" name="Google Shape;628;p40"/>
            <p:cNvSpPr/>
            <p:nvPr/>
          </p:nvSpPr>
          <p:spPr>
            <a:xfrm>
              <a:off x="10860225" y="6712225"/>
              <a:ext cx="83200" cy="101150"/>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9" name="Google Shape;629;p40"/>
            <p:cNvSpPr/>
            <p:nvPr/>
          </p:nvSpPr>
          <p:spPr>
            <a:xfrm>
              <a:off x="10403331"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0" name="Google Shape;630;p40"/>
            <p:cNvSpPr/>
            <p:nvPr/>
          </p:nvSpPr>
          <p:spPr>
            <a:xfrm>
              <a:off x="9946435"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1" name="Google Shape;631;p40"/>
            <p:cNvSpPr/>
            <p:nvPr/>
          </p:nvSpPr>
          <p:spPr>
            <a:xfrm>
              <a:off x="9723323" y="2919119"/>
              <a:ext cx="83200" cy="101150"/>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2" name="Google Shape;632;p40"/>
            <p:cNvSpPr/>
            <p:nvPr/>
          </p:nvSpPr>
          <p:spPr>
            <a:xfrm>
              <a:off x="10180218" y="2919119"/>
              <a:ext cx="83200" cy="101150"/>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3" name="Google Shape;633;p40"/>
            <p:cNvSpPr/>
            <p:nvPr/>
          </p:nvSpPr>
          <p:spPr>
            <a:xfrm>
              <a:off x="10637112" y="2919119"/>
              <a:ext cx="83200" cy="101150"/>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4" name="Google Shape;634;p40"/>
            <p:cNvSpPr/>
            <p:nvPr/>
          </p:nvSpPr>
          <p:spPr>
            <a:xfrm>
              <a:off x="11094007" y="2919119"/>
              <a:ext cx="83200" cy="101150"/>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5" name="Google Shape;635;p40"/>
            <p:cNvSpPr/>
            <p:nvPr/>
          </p:nvSpPr>
          <p:spPr>
            <a:xfrm>
              <a:off x="11550902" y="2919119"/>
              <a:ext cx="83200" cy="101150"/>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6" name="Google Shape;636;p40"/>
            <p:cNvSpPr/>
            <p:nvPr/>
          </p:nvSpPr>
          <p:spPr>
            <a:xfrm>
              <a:off x="12007807" y="2919119"/>
              <a:ext cx="83240" cy="101150"/>
            </a:xfrm>
            <a:custGeom>
              <a:rect b="b" l="l" r="r" t="t"/>
              <a:pathLst>
                <a:path extrusionOk="0" h="160496" w="184308">
                  <a:moveTo>
                    <a:pt x="184309"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7" name="Google Shape;637;p40"/>
            <p:cNvSpPr/>
            <p:nvPr/>
          </p:nvSpPr>
          <p:spPr>
            <a:xfrm>
              <a:off x="11774014"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8" name="Google Shape;638;p40"/>
            <p:cNvSpPr/>
            <p:nvPr/>
          </p:nvSpPr>
          <p:spPr>
            <a:xfrm>
              <a:off x="11317120"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9" name="Google Shape;639;p40"/>
            <p:cNvSpPr/>
            <p:nvPr/>
          </p:nvSpPr>
          <p:spPr>
            <a:xfrm>
              <a:off x="10860225" y="3142232"/>
              <a:ext cx="83200" cy="101150"/>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0" name="Google Shape;640;p40"/>
            <p:cNvSpPr/>
            <p:nvPr/>
          </p:nvSpPr>
          <p:spPr>
            <a:xfrm>
              <a:off x="10403331"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1" name="Google Shape;641;p40"/>
            <p:cNvSpPr/>
            <p:nvPr/>
          </p:nvSpPr>
          <p:spPr>
            <a:xfrm>
              <a:off x="9946435"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2" name="Google Shape;642;p40"/>
            <p:cNvSpPr/>
            <p:nvPr/>
          </p:nvSpPr>
          <p:spPr>
            <a:xfrm>
              <a:off x="11774014"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3" name="Google Shape;643;p40"/>
            <p:cNvSpPr/>
            <p:nvPr/>
          </p:nvSpPr>
          <p:spPr>
            <a:xfrm>
              <a:off x="11317120"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4" name="Google Shape;644;p40"/>
            <p:cNvSpPr/>
            <p:nvPr/>
          </p:nvSpPr>
          <p:spPr>
            <a:xfrm>
              <a:off x="10860225" y="2696006"/>
              <a:ext cx="83200" cy="101150"/>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5" name="Google Shape;645;p40"/>
            <p:cNvSpPr/>
            <p:nvPr/>
          </p:nvSpPr>
          <p:spPr>
            <a:xfrm>
              <a:off x="10403331"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6" name="Google Shape;646;p40"/>
            <p:cNvSpPr/>
            <p:nvPr/>
          </p:nvSpPr>
          <p:spPr>
            <a:xfrm>
              <a:off x="9946435"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647" name="Google Shape;647;p40"/>
          <p:cNvSpPr/>
          <p:nvPr/>
        </p:nvSpPr>
        <p:spPr>
          <a:xfrm>
            <a:off x="9061061" y="4542761"/>
            <a:ext cx="82939" cy="519097"/>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48" name="Google Shape;648;p40"/>
          <p:cNvSpPr/>
          <p:nvPr/>
        </p:nvSpPr>
        <p:spPr>
          <a:xfrm>
            <a:off x="-3704" y="0"/>
            <a:ext cx="9147704" cy="195486"/>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Report Standard Page">
  <p:cSld name="1_Report Standard Page">
    <p:spTree>
      <p:nvGrpSpPr>
        <p:cNvPr id="649" name="Shape 649"/>
        <p:cNvGrpSpPr/>
        <p:nvPr/>
      </p:nvGrpSpPr>
      <p:grpSpPr>
        <a:xfrm>
          <a:off x="0" y="0"/>
          <a:ext cx="0" cy="0"/>
          <a:chOff x="0" y="0"/>
          <a:chExt cx="0" cy="0"/>
        </a:xfrm>
      </p:grpSpPr>
      <p:sp>
        <p:nvSpPr>
          <p:cNvPr id="650" name="Google Shape;650;p41"/>
          <p:cNvSpPr/>
          <p:nvPr/>
        </p:nvSpPr>
        <p:spPr>
          <a:xfrm flipH="1" rot="10800000">
            <a:off x="0" y="-255985"/>
            <a:ext cx="9144000" cy="121444"/>
          </a:xfrm>
          <a:custGeom>
            <a:rect b="b" l="l" r="r" t="t"/>
            <a:pathLst>
              <a:path extrusionOk="0" h="120000" w="8961755">
                <a:moveTo>
                  <a:pt x="0" y="0"/>
                </a:moveTo>
                <a:lnTo>
                  <a:pt x="8961437" y="0"/>
                </a:lnTo>
              </a:path>
            </a:pathLst>
          </a:custGeom>
          <a:noFill/>
          <a:ln cap="flat" cmpd="sng" w="9525">
            <a:solidFill>
              <a:srgbClr val="D8D8D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51" name="Google Shape;651;p41"/>
          <p:cNvSpPr txBox="1"/>
          <p:nvPr/>
        </p:nvSpPr>
        <p:spPr>
          <a:xfrm>
            <a:off x="6940062" y="4907757"/>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1" i="0" lang="en" sz="600" u="none" cap="none" strike="noStrike">
                <a:solidFill>
                  <a:srgbClr val="000000"/>
                </a:solidFill>
                <a:latin typeface="Arial"/>
                <a:ea typeface="Arial"/>
                <a:cs typeface="Arial"/>
                <a:sym typeface="Arial"/>
              </a:rPr>
              <a:t>‹#›</a:t>
            </a:fld>
            <a:endParaRPr b="1" i="0" sz="6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1_">
  <p:cSld name="1_1_">
    <p:spTree>
      <p:nvGrpSpPr>
        <p:cNvPr id="652" name="Shape 652"/>
        <p:cNvGrpSpPr/>
        <p:nvPr/>
      </p:nvGrpSpPr>
      <p:grpSpPr>
        <a:xfrm>
          <a:off x="0" y="0"/>
          <a:ext cx="0" cy="0"/>
          <a:chOff x="0" y="0"/>
          <a:chExt cx="0" cy="0"/>
        </a:xfrm>
      </p:grpSpPr>
      <p:sp>
        <p:nvSpPr>
          <p:cNvPr id="653" name="Google Shape;653;p42"/>
          <p:cNvSpPr txBox="1"/>
          <p:nvPr>
            <p:ph idx="1" type="body"/>
          </p:nvPr>
        </p:nvSpPr>
        <p:spPr>
          <a:xfrm>
            <a:off x="-1628042" y="208360"/>
            <a:ext cx="844061" cy="685800"/>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654" name="Google Shape;654;p42"/>
          <p:cNvSpPr txBox="1"/>
          <p:nvPr>
            <p:ph idx="11" type="ftr"/>
          </p:nvPr>
        </p:nvSpPr>
        <p:spPr>
          <a:xfrm>
            <a:off x="196374" y="4665964"/>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b="1" sz="1200">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Full Image">
  <p:cSld name="2_Full Image">
    <p:spTree>
      <p:nvGrpSpPr>
        <p:cNvPr id="655" name="Shape 655"/>
        <p:cNvGrpSpPr/>
        <p:nvPr/>
      </p:nvGrpSpPr>
      <p:grpSpPr>
        <a:xfrm>
          <a:off x="0" y="0"/>
          <a:ext cx="0" cy="0"/>
          <a:chOff x="0" y="0"/>
          <a:chExt cx="0" cy="0"/>
        </a:xfrm>
      </p:grpSpPr>
      <p:sp>
        <p:nvSpPr>
          <p:cNvPr id="656" name="Google Shape;656;p43"/>
          <p:cNvSpPr/>
          <p:nvPr>
            <p:ph idx="2" type="pic"/>
          </p:nvPr>
        </p:nvSpPr>
        <p:spPr>
          <a:xfrm>
            <a:off x="0" y="-1"/>
            <a:ext cx="9144000" cy="2571751"/>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3.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2" Type="http://schemas.openxmlformats.org/officeDocument/2006/relationships/theme" Target="../theme/theme1.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457200" y="205979"/>
            <a:ext cx="8229600" cy="533311"/>
          </a:xfrm>
          <a:prstGeom prst="rect">
            <a:avLst/>
          </a:prstGeom>
          <a:noFill/>
          <a:ln>
            <a:noFill/>
          </a:ln>
        </p:spPr>
        <p:txBody>
          <a:bodyPr anchorCtr="0" anchor="ctr" bIns="45700" lIns="0" spcFirstLastPara="1" rIns="0" wrap="square" tIns="45700">
            <a:normAutofit/>
          </a:bodyPr>
          <a:lstStyle>
            <a:lvl1pPr lvl="0" marR="0" rtl="0" algn="l">
              <a:lnSpc>
                <a:spcPct val="100000"/>
              </a:lnSpc>
              <a:spcBef>
                <a:spcPts val="0"/>
              </a:spcBef>
              <a:spcAft>
                <a:spcPts val="0"/>
              </a:spcAft>
              <a:buClr>
                <a:schemeClr val="dk1"/>
              </a:buClr>
              <a:buSzPts val="2700"/>
              <a:buFont typeface="Quattrocento Sans"/>
              <a:buNone/>
              <a:defRPr b="0" i="0" sz="27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34"/>
          <p:cNvSpPr txBox="1"/>
          <p:nvPr>
            <p:ph idx="1" type="body"/>
          </p:nvPr>
        </p:nvSpPr>
        <p:spPr>
          <a:xfrm>
            <a:off x="457200" y="853819"/>
            <a:ext cx="8229600" cy="3740804"/>
          </a:xfrm>
          <a:prstGeom prst="rect">
            <a:avLst/>
          </a:prstGeom>
          <a:noFill/>
          <a:ln>
            <a:noFill/>
          </a:ln>
        </p:spPr>
        <p:txBody>
          <a:bodyPr anchorCtr="0" anchor="t" bIns="45700" lIns="0" spcFirstLastPara="1" rIns="0" wrap="square" tIns="45700">
            <a:normAutofit/>
          </a:bodyPr>
          <a:lstStyle>
            <a:lvl1pPr indent="-400050" lvl="0" marL="4572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indent="-323850" lvl="3" marL="1828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4pPr>
            <a:lvl5pPr indent="-323850" lvl="4" marL="22860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8" name="Google Shape;8;p34"/>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marR="0" rtl="0" algn="ctr">
              <a:lnSpc>
                <a:spcPct val="100000"/>
              </a:lnSpc>
              <a:spcBef>
                <a:spcPts val="0"/>
              </a:spcBef>
              <a:spcAft>
                <a:spcPts val="0"/>
              </a:spcAft>
              <a:buClr>
                <a:srgbClr val="000000"/>
              </a:buClr>
              <a:buSzPts val="1100"/>
              <a:buFont typeface="Arial"/>
              <a:buNone/>
              <a:defRPr b="0" i="0" sz="12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9" name="Google Shape;9;p34"/>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34"/>
          <p:cNvSpPr/>
          <p:nvPr/>
        </p:nvSpPr>
        <p:spPr>
          <a:xfrm>
            <a:off x="-3704" y="0"/>
            <a:ext cx="9147704" cy="195486"/>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A picture containing symbol, font, logo, graphics&#10;&#10;Description automatically generated" id="11" name="Google Shape;11;p34"/>
          <p:cNvPicPr preferRelativeResize="0"/>
          <p:nvPr/>
        </p:nvPicPr>
        <p:blipFill rotWithShape="1">
          <a:blip r:embed="rId1">
            <a:alphaModFix/>
          </a:blip>
          <a:srcRect b="0" l="0" r="0" t="0"/>
          <a:stretch/>
        </p:blipFill>
        <p:spPr>
          <a:xfrm>
            <a:off x="8478475" y="238580"/>
            <a:ext cx="622897" cy="615239"/>
          </a:xfrm>
          <a:prstGeom prst="rect">
            <a:avLst/>
          </a:prstGeom>
          <a:noFill/>
          <a:ln>
            <a:noFill/>
          </a:ln>
        </p:spPr>
      </p:pic>
      <p:sp>
        <p:nvSpPr>
          <p:cNvPr id="12" name="Google Shape;12;p34"/>
          <p:cNvSpPr txBox="1"/>
          <p:nvPr>
            <p:ph idx="10" type="dt"/>
          </p:nvPr>
        </p:nvSpPr>
        <p:spPr>
          <a:xfrm>
            <a:off x="6760567" y="4270177"/>
            <a:ext cx="2133600" cy="273844"/>
          </a:xfrm>
          <a:prstGeom prst="rect">
            <a:avLst/>
          </a:prstGeom>
          <a:noFill/>
          <a:ln>
            <a:noFill/>
          </a:ln>
        </p:spPr>
        <p:txBody>
          <a:bodyPr anchorCtr="0" anchor="ctr" bIns="45700" lIns="0" spcFirstLastPara="1" rIns="0" wrap="square" tIns="45700">
            <a:noAutofit/>
          </a:bodyPr>
          <a:lstStyle>
            <a:lvl1pPr lvl="0" marR="0" rtl="0" algn="l">
              <a:lnSpc>
                <a:spcPct val="100000"/>
              </a:lnSpc>
              <a:spcBef>
                <a:spcPts val="0"/>
              </a:spcBef>
              <a:spcAft>
                <a:spcPts val="0"/>
              </a:spcAft>
              <a:buClr>
                <a:srgbClr val="000000"/>
              </a:buClr>
              <a:buSzPts val="1100"/>
              <a:buFont typeface="Arial"/>
              <a:buNone/>
              <a:defRPr b="1" i="0" sz="12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34"/>
          <p:cNvSpPr txBox="1"/>
          <p:nvPr/>
        </p:nvSpPr>
        <p:spPr>
          <a:xfrm>
            <a:off x="88334" y="4630341"/>
            <a:ext cx="2895600" cy="273844"/>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www.anubhavtrainings.com</a:t>
            </a:r>
            <a:endParaRPr b="0" i="0" sz="11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96" name="Shape 1296"/>
        <p:cNvGrpSpPr/>
        <p:nvPr/>
      </p:nvGrpSpPr>
      <p:grpSpPr>
        <a:xfrm>
          <a:off x="0" y="0"/>
          <a:ext cx="0" cy="0"/>
          <a:chOff x="0" y="0"/>
          <a:chExt cx="0" cy="0"/>
        </a:xfrm>
      </p:grpSpPr>
      <p:sp>
        <p:nvSpPr>
          <p:cNvPr id="1297" name="Google Shape;1297;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298" name="Google Shape;1298;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99" name="Google Shape;1299;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5.jp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4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3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0" Type="http://schemas.openxmlformats.org/officeDocument/2006/relationships/image" Target="../media/image31.png"/><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hyperlink" Target="https://www.youtube.com/watch?v=vlKBQ3g0w_E&amp;list=PLcxqFaocb9WIQJ-kptyPuiMSVWZVd2ff_&amp;index=1" TargetMode="External"/><Relationship Id="rId4" Type="http://schemas.openxmlformats.org/officeDocument/2006/relationships/image" Target="../media/image43.jpg"/><Relationship Id="rId9" Type="http://schemas.openxmlformats.org/officeDocument/2006/relationships/hyperlink" Target="https://www.youtube.com/watch?v=NV8UD9QnJ4A&amp;list=PLcxqFaocb9WLaza2kOjkUCDIQGbzNos6p" TargetMode="External"/><Relationship Id="rId5" Type="http://schemas.openxmlformats.org/officeDocument/2006/relationships/hyperlink" Target="https://www.youtube.com/watch?v=aVPk_FE9O3s&amp;list=PLcxqFaocb9WJ8g8TZPsHQIEcSjKW9F0IE&amp;index=2" TargetMode="External"/><Relationship Id="rId6" Type="http://schemas.openxmlformats.org/officeDocument/2006/relationships/image" Target="../media/image27.jpg"/><Relationship Id="rId7" Type="http://schemas.openxmlformats.org/officeDocument/2006/relationships/hyperlink" Target="https://www.youtube.com/watch?v=xQzhXhq1ZyI&amp;list=PLcxqFaocb9WLtnq-rpXbRy5hnKECxr95G" TargetMode="External"/><Relationship Id="rId8" Type="http://schemas.openxmlformats.org/officeDocument/2006/relationships/image" Target="../media/image2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33.jpg"/><Relationship Id="rId9" Type="http://schemas.openxmlformats.org/officeDocument/2006/relationships/image" Target="../media/image36.jpg"/><Relationship Id="rId5" Type="http://schemas.openxmlformats.org/officeDocument/2006/relationships/image" Target="../media/image38.png"/><Relationship Id="rId6" Type="http://schemas.openxmlformats.org/officeDocument/2006/relationships/image" Target="../media/image28.png"/><Relationship Id="rId7" Type="http://schemas.openxmlformats.org/officeDocument/2006/relationships/image" Target="../media/image39.png"/><Relationship Id="rId8"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sp>
        <p:nvSpPr>
          <p:cNvPr id="1345" name="Google Shape;1345;p1"/>
          <p:cNvSpPr txBox="1"/>
          <p:nvPr>
            <p:ph idx="1" type="subTitle"/>
          </p:nvPr>
        </p:nvSpPr>
        <p:spPr>
          <a:xfrm>
            <a:off x="3356393" y="2456238"/>
            <a:ext cx="6300000" cy="1437300"/>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0"/>
              </a:spcAft>
              <a:buClr>
                <a:schemeClr val="accent1"/>
              </a:buClr>
              <a:buSzPts val="3600"/>
              <a:buNone/>
            </a:pPr>
            <a:r>
              <a:rPr b="1" lang="en" sz="3600">
                <a:solidFill>
                  <a:schemeClr val="accent1"/>
                </a:solidFill>
                <a:latin typeface="Arial Black"/>
                <a:ea typeface="Arial Black"/>
                <a:cs typeface="Arial Black"/>
                <a:sym typeface="Arial Black"/>
              </a:rPr>
              <a:t>AnubhavTrainings.com</a:t>
            </a:r>
            <a:endParaRPr b="1" sz="3600">
              <a:solidFill>
                <a:schemeClr val="accent1"/>
              </a:solidFill>
              <a:latin typeface="Arial Black"/>
              <a:ea typeface="Arial Black"/>
              <a:cs typeface="Arial Black"/>
              <a:sym typeface="Arial Black"/>
            </a:endParaRPr>
          </a:p>
        </p:txBody>
      </p:sp>
      <p:sp>
        <p:nvSpPr>
          <p:cNvPr id="1346" name="Google Shape;1346;p1"/>
          <p:cNvSpPr txBox="1"/>
          <p:nvPr>
            <p:ph type="ctrTitle"/>
          </p:nvPr>
        </p:nvSpPr>
        <p:spPr>
          <a:xfrm>
            <a:off x="3424025" y="249492"/>
            <a:ext cx="6050248" cy="2058591"/>
          </a:xfrm>
          <a:prstGeom prst="rect">
            <a:avLst/>
          </a:prstGeom>
          <a:noFill/>
          <a:ln>
            <a:noFill/>
          </a:ln>
        </p:spPr>
        <p:txBody>
          <a:bodyPr anchorCtr="0" anchor="b" bIns="45700" lIns="0" spcFirstLastPara="1" rIns="0" wrap="square" tIns="45700">
            <a:normAutofit/>
          </a:bodyPr>
          <a:lstStyle/>
          <a:p>
            <a:pPr indent="0" lvl="0" marL="0" rtl="0" algn="l">
              <a:lnSpc>
                <a:spcPct val="100000"/>
              </a:lnSpc>
              <a:spcBef>
                <a:spcPts val="0"/>
              </a:spcBef>
              <a:spcAft>
                <a:spcPts val="0"/>
              </a:spcAft>
              <a:buClr>
                <a:schemeClr val="lt1"/>
              </a:buClr>
              <a:buSzPts val="3300"/>
              <a:buFont typeface="Quattrocento Sans"/>
              <a:buNone/>
            </a:pPr>
            <a:r>
              <a:rPr lang="en" sz="3300"/>
              <a:t>SAP EWM </a:t>
            </a:r>
            <a:br>
              <a:rPr lang="en" sz="3300"/>
            </a:br>
            <a:r>
              <a:rPr lang="en" sz="3300"/>
              <a:t>EXTENDED WAREHOUSE MANAGEMENT TRAINING</a:t>
            </a:r>
            <a:endParaRPr sz="3300"/>
          </a:p>
        </p:txBody>
      </p:sp>
      <p:sp>
        <p:nvSpPr>
          <p:cNvPr id="1347" name="Google Shape;1347;p1"/>
          <p:cNvSpPr txBox="1"/>
          <p:nvPr/>
        </p:nvSpPr>
        <p:spPr>
          <a:xfrm>
            <a:off x="82084" y="4733926"/>
            <a:ext cx="2895600" cy="273844"/>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www.anubhavtrainings.com</a:t>
            </a:r>
            <a:endParaRPr b="1" i="0" sz="12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6" name="Shape 1436"/>
        <p:cNvGrpSpPr/>
        <p:nvPr/>
      </p:nvGrpSpPr>
      <p:grpSpPr>
        <a:xfrm>
          <a:off x="0" y="0"/>
          <a:ext cx="0" cy="0"/>
          <a:chOff x="0" y="0"/>
          <a:chExt cx="0" cy="0"/>
        </a:xfrm>
      </p:grpSpPr>
      <p:sp>
        <p:nvSpPr>
          <p:cNvPr id="1437" name="Google Shape;1437;p9"/>
          <p:cNvSpPr txBox="1"/>
          <p:nvPr/>
        </p:nvSpPr>
        <p:spPr>
          <a:xfrm>
            <a:off x="430392" y="886802"/>
            <a:ext cx="48495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Quattrocento Sans"/>
              <a:ea typeface="Quattrocento Sans"/>
              <a:cs typeface="Quattrocento Sans"/>
              <a:sym typeface="Quattrocento Sans"/>
            </a:endParaRPr>
          </a:p>
        </p:txBody>
      </p:sp>
      <p:sp>
        <p:nvSpPr>
          <p:cNvPr id="1438" name="Google Shape;1438;p9"/>
          <p:cNvSpPr txBox="1"/>
          <p:nvPr/>
        </p:nvSpPr>
        <p:spPr>
          <a:xfrm>
            <a:off x="265192" y="408378"/>
            <a:ext cx="46710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rgbClr val="0070C0"/>
                </a:solidFill>
                <a:latin typeface="Calibri"/>
                <a:ea typeface="Calibri"/>
                <a:cs typeface="Calibri"/>
                <a:sym typeface="Calibri"/>
              </a:rPr>
              <a:t>DEFINE ELEMENT TYPE</a:t>
            </a:r>
            <a:endParaRPr b="1" i="0" sz="2100" u="none" cap="none" strike="noStrike">
              <a:solidFill>
                <a:schemeClr val="dk1"/>
              </a:solidFill>
              <a:latin typeface="Calibri"/>
              <a:ea typeface="Calibri"/>
              <a:cs typeface="Calibri"/>
              <a:sym typeface="Calibri"/>
            </a:endParaRPr>
          </a:p>
        </p:txBody>
      </p:sp>
      <p:sp>
        <p:nvSpPr>
          <p:cNvPr id="1439" name="Google Shape;1439;p9"/>
          <p:cNvSpPr txBox="1"/>
          <p:nvPr/>
        </p:nvSpPr>
        <p:spPr>
          <a:xfrm>
            <a:off x="265200" y="740400"/>
            <a:ext cx="8274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For each level there is exactly one element group. However, you can reuse element groups in several packaging specifications</a:t>
            </a:r>
            <a:endParaRPr b="0" i="0" sz="1400" u="none" cap="none" strike="noStrike">
              <a:solidFill>
                <a:srgbClr val="000000"/>
              </a:solidFill>
              <a:latin typeface="Calibri"/>
              <a:ea typeface="Calibri"/>
              <a:cs typeface="Calibri"/>
              <a:sym typeface="Calibri"/>
            </a:endParaRPr>
          </a:p>
        </p:txBody>
      </p:sp>
      <p:pic>
        <p:nvPicPr>
          <p:cNvPr id="1440" name="Google Shape;1440;p9"/>
          <p:cNvPicPr preferRelativeResize="0"/>
          <p:nvPr/>
        </p:nvPicPr>
        <p:blipFill rotWithShape="1">
          <a:blip r:embed="rId3">
            <a:alphaModFix/>
          </a:blip>
          <a:srcRect b="0" l="0" r="0" t="0"/>
          <a:stretch/>
        </p:blipFill>
        <p:spPr>
          <a:xfrm>
            <a:off x="365000" y="1410800"/>
            <a:ext cx="7240874" cy="2859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4" name="Shape 1444"/>
        <p:cNvGrpSpPr/>
        <p:nvPr/>
      </p:nvGrpSpPr>
      <p:grpSpPr>
        <a:xfrm>
          <a:off x="0" y="0"/>
          <a:ext cx="0" cy="0"/>
          <a:chOff x="0" y="0"/>
          <a:chExt cx="0" cy="0"/>
        </a:xfrm>
      </p:grpSpPr>
      <p:sp>
        <p:nvSpPr>
          <p:cNvPr id="1445" name="Google Shape;1445;p10"/>
          <p:cNvSpPr txBox="1"/>
          <p:nvPr/>
        </p:nvSpPr>
        <p:spPr>
          <a:xfrm>
            <a:off x="430392" y="886802"/>
            <a:ext cx="48495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Quattrocento Sans"/>
              <a:ea typeface="Quattrocento Sans"/>
              <a:cs typeface="Quattrocento Sans"/>
              <a:sym typeface="Quattrocento Sans"/>
            </a:endParaRPr>
          </a:p>
        </p:txBody>
      </p:sp>
      <p:sp>
        <p:nvSpPr>
          <p:cNvPr id="1446" name="Google Shape;1446;p10"/>
          <p:cNvSpPr txBox="1"/>
          <p:nvPr/>
        </p:nvSpPr>
        <p:spPr>
          <a:xfrm>
            <a:off x="310275" y="0"/>
            <a:ext cx="6604800" cy="1038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rgbClr val="0070C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rgbClr val="0070C0"/>
                </a:solidFill>
                <a:latin typeface="Calibri"/>
                <a:ea typeface="Calibri"/>
                <a:cs typeface="Calibri"/>
                <a:sym typeface="Calibri"/>
              </a:rPr>
              <a:t>DEFINE LEVEL SET</a:t>
            </a:r>
            <a:endParaRPr b="1" i="0" sz="2100" u="none" cap="none" strike="noStrike">
              <a:solidFill>
                <a:srgbClr val="0070C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rgbClr val="0070C0"/>
              </a:solidFill>
              <a:latin typeface="Calibri"/>
              <a:ea typeface="Calibri"/>
              <a:cs typeface="Calibri"/>
              <a:sym typeface="Calibri"/>
            </a:endParaRPr>
          </a:p>
        </p:txBody>
      </p:sp>
      <p:sp>
        <p:nvSpPr>
          <p:cNvPr id="1447" name="Google Shape;1447;p10"/>
          <p:cNvSpPr txBox="1"/>
          <p:nvPr/>
        </p:nvSpPr>
        <p:spPr>
          <a:xfrm>
            <a:off x="265225" y="740400"/>
            <a:ext cx="8274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You can map various packing levels in a packaging specification. Each level contains a target quantity, which defines how many times you can pack the previous level into this level.</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448" name="Google Shape;1448;p10"/>
          <p:cNvPicPr preferRelativeResize="0"/>
          <p:nvPr/>
        </p:nvPicPr>
        <p:blipFill rotWithShape="1">
          <a:blip r:embed="rId3">
            <a:alphaModFix/>
          </a:blip>
          <a:srcRect b="0" l="0" r="0" t="0"/>
          <a:stretch/>
        </p:blipFill>
        <p:spPr>
          <a:xfrm>
            <a:off x="362825" y="1514475"/>
            <a:ext cx="6552250" cy="274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2" name="Shape 1452"/>
        <p:cNvGrpSpPr/>
        <p:nvPr/>
      </p:nvGrpSpPr>
      <p:grpSpPr>
        <a:xfrm>
          <a:off x="0" y="0"/>
          <a:ext cx="0" cy="0"/>
          <a:chOff x="0" y="0"/>
          <a:chExt cx="0" cy="0"/>
        </a:xfrm>
      </p:grpSpPr>
      <p:sp>
        <p:nvSpPr>
          <p:cNvPr id="1453" name="Google Shape;1453;p11"/>
          <p:cNvSpPr txBox="1"/>
          <p:nvPr/>
        </p:nvSpPr>
        <p:spPr>
          <a:xfrm>
            <a:off x="82084" y="4733926"/>
            <a:ext cx="2895600" cy="273844"/>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sp>
        <p:nvSpPr>
          <p:cNvPr id="1454" name="Google Shape;1454;p11"/>
          <p:cNvSpPr txBox="1"/>
          <p:nvPr/>
        </p:nvSpPr>
        <p:spPr>
          <a:xfrm>
            <a:off x="627675" y="107175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pic>
        <p:nvPicPr>
          <p:cNvPr id="1455" name="Google Shape;1455;p11"/>
          <p:cNvPicPr preferRelativeResize="0"/>
          <p:nvPr/>
        </p:nvPicPr>
        <p:blipFill rotWithShape="1">
          <a:blip r:embed="rId3">
            <a:alphaModFix/>
          </a:blip>
          <a:srcRect b="0" l="0" r="0" t="0"/>
          <a:stretch/>
        </p:blipFill>
        <p:spPr>
          <a:xfrm>
            <a:off x="627675" y="385150"/>
            <a:ext cx="6797975" cy="1850450"/>
          </a:xfrm>
          <a:prstGeom prst="rect">
            <a:avLst/>
          </a:prstGeom>
          <a:noFill/>
          <a:ln>
            <a:noFill/>
          </a:ln>
        </p:spPr>
      </p:pic>
      <p:pic>
        <p:nvPicPr>
          <p:cNvPr id="1456" name="Google Shape;1456;p11"/>
          <p:cNvPicPr preferRelativeResize="0"/>
          <p:nvPr/>
        </p:nvPicPr>
        <p:blipFill rotWithShape="1">
          <a:blip r:embed="rId4">
            <a:alphaModFix/>
          </a:blip>
          <a:srcRect b="0" l="0" r="0" t="0"/>
          <a:stretch/>
        </p:blipFill>
        <p:spPr>
          <a:xfrm>
            <a:off x="627675" y="2486100"/>
            <a:ext cx="6745426" cy="1997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0" name="Shape 1460"/>
        <p:cNvGrpSpPr/>
        <p:nvPr/>
      </p:nvGrpSpPr>
      <p:grpSpPr>
        <a:xfrm>
          <a:off x="0" y="0"/>
          <a:ext cx="0" cy="0"/>
          <a:chOff x="0" y="0"/>
          <a:chExt cx="0" cy="0"/>
        </a:xfrm>
      </p:grpSpPr>
      <p:sp>
        <p:nvSpPr>
          <p:cNvPr id="1461" name="Google Shape;1461;p12"/>
          <p:cNvSpPr txBox="1"/>
          <p:nvPr>
            <p:ph idx="1" type="body"/>
          </p:nvPr>
        </p:nvSpPr>
        <p:spPr>
          <a:xfrm>
            <a:off x="317969" y="350344"/>
            <a:ext cx="8175600" cy="3740700"/>
          </a:xfrm>
          <a:prstGeom prst="rect">
            <a:avLst/>
          </a:prstGeom>
          <a:noFill/>
          <a:ln>
            <a:noFill/>
          </a:ln>
        </p:spPr>
        <p:txBody>
          <a:bodyPr anchorCtr="0" anchor="t" bIns="45700" lIns="0" spcFirstLastPara="1" rIns="0" wrap="square" tIns="45700">
            <a:normAutofit/>
          </a:bodyPr>
          <a:lstStyle/>
          <a:p>
            <a:pPr indent="0" lvl="0" marL="0" rtl="0" algn="l">
              <a:lnSpc>
                <a:spcPct val="150000"/>
              </a:lnSpc>
              <a:spcBef>
                <a:spcPts val="0"/>
              </a:spcBef>
              <a:spcAft>
                <a:spcPts val="0"/>
              </a:spcAft>
              <a:buClr>
                <a:srgbClr val="0070C0"/>
              </a:buClr>
              <a:buSzPts val="2100"/>
              <a:buNone/>
            </a:pPr>
            <a:r>
              <a:rPr b="1" lang="en" sz="2000">
                <a:solidFill>
                  <a:srgbClr val="0070C0"/>
                </a:solidFill>
                <a:latin typeface="Calibri"/>
                <a:ea typeface="Calibri"/>
                <a:cs typeface="Calibri"/>
                <a:sym typeface="Calibri"/>
              </a:rPr>
              <a:t>Define number range interval</a:t>
            </a:r>
            <a:endParaRPr b="1" sz="2000">
              <a:solidFill>
                <a:srgbClr val="0070C0"/>
              </a:solidFill>
              <a:latin typeface="Calibri"/>
              <a:ea typeface="Calibri"/>
              <a:cs typeface="Calibri"/>
              <a:sym typeface="Calibri"/>
            </a:endParaRPr>
          </a:p>
          <a:p>
            <a:pPr indent="0" lvl="0" marL="0" rtl="0" algn="l">
              <a:lnSpc>
                <a:spcPct val="150000"/>
              </a:lnSpc>
              <a:spcBef>
                <a:spcPts val="0"/>
              </a:spcBef>
              <a:spcAft>
                <a:spcPts val="0"/>
              </a:spcAft>
              <a:buClr>
                <a:srgbClr val="0070C0"/>
              </a:buClr>
              <a:buSzPts val="2100"/>
              <a:buNone/>
            </a:pPr>
            <a:r>
              <a:t/>
            </a:r>
            <a:endParaRPr b="1" sz="2000">
              <a:solidFill>
                <a:srgbClr val="0070C0"/>
              </a:solidFill>
              <a:latin typeface="Calibri"/>
              <a:ea typeface="Calibri"/>
              <a:cs typeface="Calibri"/>
              <a:sym typeface="Calibri"/>
            </a:endParaRPr>
          </a:p>
          <a:p>
            <a:pPr indent="0" lvl="0" marL="0" rtl="0" algn="l">
              <a:lnSpc>
                <a:spcPct val="150000"/>
              </a:lnSpc>
              <a:spcBef>
                <a:spcPts val="0"/>
              </a:spcBef>
              <a:spcAft>
                <a:spcPts val="800"/>
              </a:spcAft>
              <a:buClr>
                <a:schemeClr val="dk1"/>
              </a:buClr>
              <a:buSzPts val="1100"/>
              <a:buFont typeface="Arial"/>
              <a:buNone/>
            </a:pPr>
            <a:r>
              <a:t/>
            </a:r>
            <a:endParaRPr b="1" sz="2100">
              <a:solidFill>
                <a:srgbClr val="0070C0"/>
              </a:solidFill>
              <a:latin typeface="Calibri"/>
              <a:ea typeface="Calibri"/>
              <a:cs typeface="Calibri"/>
              <a:sym typeface="Calibri"/>
            </a:endParaRPr>
          </a:p>
        </p:txBody>
      </p:sp>
      <p:sp>
        <p:nvSpPr>
          <p:cNvPr id="1462" name="Google Shape;1462;p12"/>
          <p:cNvSpPr txBox="1"/>
          <p:nvPr/>
        </p:nvSpPr>
        <p:spPr>
          <a:xfrm>
            <a:off x="82084" y="4733926"/>
            <a:ext cx="2895600" cy="273844"/>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pic>
        <p:nvPicPr>
          <p:cNvPr id="1463" name="Google Shape;1463;p12"/>
          <p:cNvPicPr preferRelativeResize="0"/>
          <p:nvPr/>
        </p:nvPicPr>
        <p:blipFill rotWithShape="1">
          <a:blip r:embed="rId3">
            <a:alphaModFix/>
          </a:blip>
          <a:srcRect b="0" l="0" r="0" t="0"/>
          <a:stretch/>
        </p:blipFill>
        <p:spPr>
          <a:xfrm>
            <a:off x="317975" y="910800"/>
            <a:ext cx="4104175" cy="2901650"/>
          </a:xfrm>
          <a:prstGeom prst="rect">
            <a:avLst/>
          </a:prstGeom>
          <a:noFill/>
          <a:ln>
            <a:noFill/>
          </a:ln>
        </p:spPr>
      </p:pic>
      <p:pic>
        <p:nvPicPr>
          <p:cNvPr id="1464" name="Google Shape;1464;p12"/>
          <p:cNvPicPr preferRelativeResize="0"/>
          <p:nvPr/>
        </p:nvPicPr>
        <p:blipFill rotWithShape="1">
          <a:blip r:embed="rId4">
            <a:alphaModFix/>
          </a:blip>
          <a:srcRect b="0" l="0" r="0" t="0"/>
          <a:stretch/>
        </p:blipFill>
        <p:spPr>
          <a:xfrm>
            <a:off x="4677450" y="910800"/>
            <a:ext cx="4039700" cy="2901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8" name="Shape 1468"/>
        <p:cNvGrpSpPr/>
        <p:nvPr/>
      </p:nvGrpSpPr>
      <p:grpSpPr>
        <a:xfrm>
          <a:off x="0" y="0"/>
          <a:ext cx="0" cy="0"/>
          <a:chOff x="0" y="0"/>
          <a:chExt cx="0" cy="0"/>
        </a:xfrm>
      </p:grpSpPr>
      <p:sp>
        <p:nvSpPr>
          <p:cNvPr id="1469" name="Google Shape;1469;p13"/>
          <p:cNvSpPr txBox="1"/>
          <p:nvPr/>
        </p:nvSpPr>
        <p:spPr>
          <a:xfrm>
            <a:off x="82084" y="4733926"/>
            <a:ext cx="2895600" cy="27390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sp>
        <p:nvSpPr>
          <p:cNvPr id="1470" name="Google Shape;1470;p13"/>
          <p:cNvSpPr txBox="1"/>
          <p:nvPr/>
        </p:nvSpPr>
        <p:spPr>
          <a:xfrm>
            <a:off x="182400" y="268325"/>
            <a:ext cx="6830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800"/>
              <a:buFont typeface="Arial"/>
              <a:buNone/>
            </a:pPr>
            <a:r>
              <a:rPr b="1" i="0" lang="en" sz="1800" u="none" cap="none" strike="noStrike">
                <a:solidFill>
                  <a:srgbClr val="0070C0"/>
                </a:solidFill>
                <a:latin typeface="Calibri"/>
                <a:ea typeface="Calibri"/>
                <a:cs typeface="Calibri"/>
                <a:sym typeface="Calibri"/>
              </a:rPr>
              <a:t>ASSIGN PACKAGING MATERIAL TYPE TO ELEMENT TYPE</a:t>
            </a:r>
            <a:endParaRPr b="1" i="0" sz="1800" u="none" cap="none" strike="noStrike">
              <a:solidFill>
                <a:srgbClr val="0070C0"/>
              </a:solidFill>
              <a:latin typeface="Calibri"/>
              <a:ea typeface="Calibri"/>
              <a:cs typeface="Calibri"/>
              <a:sym typeface="Calibri"/>
            </a:endParaRPr>
          </a:p>
        </p:txBody>
      </p:sp>
      <p:pic>
        <p:nvPicPr>
          <p:cNvPr id="1471" name="Google Shape;1471;p13"/>
          <p:cNvPicPr preferRelativeResize="0"/>
          <p:nvPr/>
        </p:nvPicPr>
        <p:blipFill rotWithShape="1">
          <a:blip r:embed="rId3">
            <a:alphaModFix/>
          </a:blip>
          <a:srcRect b="0" l="0" r="0" t="0"/>
          <a:stretch/>
        </p:blipFill>
        <p:spPr>
          <a:xfrm>
            <a:off x="292350" y="882425"/>
            <a:ext cx="6830401" cy="30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5" name="Shape 1475"/>
        <p:cNvGrpSpPr/>
        <p:nvPr/>
      </p:nvGrpSpPr>
      <p:grpSpPr>
        <a:xfrm>
          <a:off x="0" y="0"/>
          <a:ext cx="0" cy="0"/>
          <a:chOff x="0" y="0"/>
          <a:chExt cx="0" cy="0"/>
        </a:xfrm>
      </p:grpSpPr>
      <p:sp>
        <p:nvSpPr>
          <p:cNvPr id="1476" name="Google Shape;1476;p14"/>
          <p:cNvSpPr txBox="1"/>
          <p:nvPr/>
        </p:nvSpPr>
        <p:spPr>
          <a:xfrm>
            <a:off x="82084" y="4733926"/>
            <a:ext cx="2895600" cy="27390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sp>
        <p:nvSpPr>
          <p:cNvPr id="1477" name="Google Shape;1477;p14"/>
          <p:cNvSpPr txBox="1"/>
          <p:nvPr/>
        </p:nvSpPr>
        <p:spPr>
          <a:xfrm>
            <a:off x="262300" y="268325"/>
            <a:ext cx="4768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800"/>
              <a:buFont typeface="Arial"/>
              <a:buNone/>
            </a:pPr>
            <a:r>
              <a:rPr b="1" i="0" lang="en" sz="1800" u="none" cap="none" strike="noStrike">
                <a:solidFill>
                  <a:srgbClr val="0070C0"/>
                </a:solidFill>
                <a:latin typeface="Calibri"/>
                <a:ea typeface="Calibri"/>
                <a:cs typeface="Calibri"/>
                <a:sym typeface="Calibri"/>
              </a:rPr>
              <a:t>Define Packaging Specification Group</a:t>
            </a:r>
            <a:endParaRPr b="1" i="0" sz="1800" u="none" cap="none" strike="noStrike">
              <a:solidFill>
                <a:srgbClr val="0070C0"/>
              </a:solidFill>
              <a:latin typeface="Calibri"/>
              <a:ea typeface="Calibri"/>
              <a:cs typeface="Calibri"/>
              <a:sym typeface="Calibri"/>
            </a:endParaRPr>
          </a:p>
        </p:txBody>
      </p:sp>
      <p:pic>
        <p:nvPicPr>
          <p:cNvPr id="1478" name="Google Shape;1478;p14"/>
          <p:cNvPicPr preferRelativeResize="0"/>
          <p:nvPr/>
        </p:nvPicPr>
        <p:blipFill rotWithShape="1">
          <a:blip r:embed="rId3">
            <a:alphaModFix/>
          </a:blip>
          <a:srcRect b="0" l="0" r="0" t="0"/>
          <a:stretch/>
        </p:blipFill>
        <p:spPr>
          <a:xfrm>
            <a:off x="404400" y="831475"/>
            <a:ext cx="6788501" cy="3484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2" name="Shape 1482"/>
        <p:cNvGrpSpPr/>
        <p:nvPr/>
      </p:nvGrpSpPr>
      <p:grpSpPr>
        <a:xfrm>
          <a:off x="0" y="0"/>
          <a:ext cx="0" cy="0"/>
          <a:chOff x="0" y="0"/>
          <a:chExt cx="0" cy="0"/>
        </a:xfrm>
      </p:grpSpPr>
      <p:sp>
        <p:nvSpPr>
          <p:cNvPr id="1483" name="Google Shape;1483;p15"/>
          <p:cNvSpPr txBox="1"/>
          <p:nvPr/>
        </p:nvSpPr>
        <p:spPr>
          <a:xfrm>
            <a:off x="82084" y="4733926"/>
            <a:ext cx="2895600" cy="27390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pic>
        <p:nvPicPr>
          <p:cNvPr id="1484" name="Google Shape;1484;p15"/>
          <p:cNvPicPr preferRelativeResize="0"/>
          <p:nvPr/>
        </p:nvPicPr>
        <p:blipFill rotWithShape="1">
          <a:blip r:embed="rId3">
            <a:alphaModFix/>
          </a:blip>
          <a:srcRect b="0" l="0" r="0" t="0"/>
          <a:stretch/>
        </p:blipFill>
        <p:spPr>
          <a:xfrm>
            <a:off x="572900" y="763900"/>
            <a:ext cx="6998176" cy="3258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8" name="Shape 1488"/>
        <p:cNvGrpSpPr/>
        <p:nvPr/>
      </p:nvGrpSpPr>
      <p:grpSpPr>
        <a:xfrm>
          <a:off x="0" y="0"/>
          <a:ext cx="0" cy="0"/>
          <a:chOff x="0" y="0"/>
          <a:chExt cx="0" cy="0"/>
        </a:xfrm>
      </p:grpSpPr>
      <p:sp>
        <p:nvSpPr>
          <p:cNvPr id="1489" name="Google Shape;1489;p16"/>
          <p:cNvSpPr txBox="1"/>
          <p:nvPr/>
        </p:nvSpPr>
        <p:spPr>
          <a:xfrm>
            <a:off x="82084" y="4733926"/>
            <a:ext cx="2895600" cy="27390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pic>
        <p:nvPicPr>
          <p:cNvPr id="1490" name="Google Shape;1490;p16"/>
          <p:cNvPicPr preferRelativeResize="0"/>
          <p:nvPr/>
        </p:nvPicPr>
        <p:blipFill rotWithShape="1">
          <a:blip r:embed="rId3">
            <a:alphaModFix/>
          </a:blip>
          <a:srcRect b="0" l="0" r="0" t="0"/>
          <a:stretch/>
        </p:blipFill>
        <p:spPr>
          <a:xfrm>
            <a:off x="555125" y="889800"/>
            <a:ext cx="6998176" cy="3095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4" name="Shape 1494"/>
        <p:cNvGrpSpPr/>
        <p:nvPr/>
      </p:nvGrpSpPr>
      <p:grpSpPr>
        <a:xfrm>
          <a:off x="0" y="0"/>
          <a:ext cx="0" cy="0"/>
          <a:chOff x="0" y="0"/>
          <a:chExt cx="0" cy="0"/>
        </a:xfrm>
      </p:grpSpPr>
      <p:sp>
        <p:nvSpPr>
          <p:cNvPr id="1495" name="Google Shape;1495;p17"/>
          <p:cNvSpPr txBox="1"/>
          <p:nvPr/>
        </p:nvSpPr>
        <p:spPr>
          <a:xfrm>
            <a:off x="-172700" y="4715500"/>
            <a:ext cx="30000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0" i="0" sz="1400" u="none" cap="none" strike="noStrike">
              <a:solidFill>
                <a:srgbClr val="000000"/>
              </a:solidFill>
              <a:latin typeface="Arial"/>
              <a:ea typeface="Arial"/>
              <a:cs typeface="Arial"/>
              <a:sym typeface="Arial"/>
            </a:endParaRPr>
          </a:p>
        </p:txBody>
      </p:sp>
      <p:pic>
        <p:nvPicPr>
          <p:cNvPr id="1496" name="Google Shape;1496;p17"/>
          <p:cNvPicPr preferRelativeResize="0"/>
          <p:nvPr/>
        </p:nvPicPr>
        <p:blipFill rotWithShape="1">
          <a:blip r:embed="rId3">
            <a:alphaModFix/>
          </a:blip>
          <a:srcRect b="0" l="0" r="0" t="0"/>
          <a:stretch/>
        </p:blipFill>
        <p:spPr>
          <a:xfrm>
            <a:off x="412475" y="663000"/>
            <a:ext cx="6712825" cy="3277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0" name="Shape 1500"/>
        <p:cNvGrpSpPr/>
        <p:nvPr/>
      </p:nvGrpSpPr>
      <p:grpSpPr>
        <a:xfrm>
          <a:off x="0" y="0"/>
          <a:ext cx="0" cy="0"/>
          <a:chOff x="0" y="0"/>
          <a:chExt cx="0" cy="0"/>
        </a:xfrm>
      </p:grpSpPr>
      <p:sp>
        <p:nvSpPr>
          <p:cNvPr id="1501" name="Google Shape;1501;p18"/>
          <p:cNvSpPr txBox="1"/>
          <p:nvPr/>
        </p:nvSpPr>
        <p:spPr>
          <a:xfrm>
            <a:off x="-172700" y="4715500"/>
            <a:ext cx="30000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0" i="0" sz="1400" u="none" cap="none" strike="noStrike">
              <a:solidFill>
                <a:srgbClr val="000000"/>
              </a:solidFill>
              <a:latin typeface="Arial"/>
              <a:ea typeface="Arial"/>
              <a:cs typeface="Arial"/>
              <a:sym typeface="Arial"/>
            </a:endParaRPr>
          </a:p>
        </p:txBody>
      </p:sp>
      <p:pic>
        <p:nvPicPr>
          <p:cNvPr id="1502" name="Google Shape;1502;p18"/>
          <p:cNvPicPr preferRelativeResize="0"/>
          <p:nvPr/>
        </p:nvPicPr>
        <p:blipFill rotWithShape="1">
          <a:blip r:embed="rId3">
            <a:alphaModFix/>
          </a:blip>
          <a:srcRect b="0" l="0" r="0" t="0"/>
          <a:stretch/>
        </p:blipFill>
        <p:spPr>
          <a:xfrm>
            <a:off x="630225" y="516575"/>
            <a:ext cx="7103274" cy="2612575"/>
          </a:xfrm>
          <a:prstGeom prst="rect">
            <a:avLst/>
          </a:prstGeom>
          <a:noFill/>
          <a:ln>
            <a:noFill/>
          </a:ln>
        </p:spPr>
      </p:pic>
      <p:sp>
        <p:nvSpPr>
          <p:cNvPr id="1503" name="Google Shape;1503;p18"/>
          <p:cNvSpPr txBox="1"/>
          <p:nvPr/>
        </p:nvSpPr>
        <p:spPr>
          <a:xfrm>
            <a:off x="630225" y="3208450"/>
            <a:ext cx="6785100" cy="6867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1200"/>
              <a:buFont typeface="Arial"/>
              <a:buNone/>
            </a:pPr>
            <a:r>
              <a:rPr b="0" i="0" lang="en" sz="1200" u="none" cap="none" strike="noStrike">
                <a:solidFill>
                  <a:schemeClr val="dk1"/>
                </a:solidFill>
                <a:latin typeface="Calibri"/>
                <a:ea typeface="Calibri"/>
                <a:cs typeface="Calibri"/>
                <a:sym typeface="Calibri"/>
              </a:rPr>
              <a:t>Enter the details and activate the Object.</a:t>
            </a:r>
            <a:endParaRPr b="0" i="0" sz="1200" u="none" cap="none" strike="noStrike">
              <a:solidFill>
                <a:schemeClr val="dk1"/>
              </a:solidFill>
              <a:latin typeface="Calibri"/>
              <a:ea typeface="Calibri"/>
              <a:cs typeface="Calibri"/>
              <a:sym typeface="Calibri"/>
            </a:endParaRPr>
          </a:p>
          <a:p>
            <a:pPr indent="0" lvl="0" marL="0" marR="0" rtl="0" algn="l">
              <a:lnSpc>
                <a:spcPct val="107916"/>
              </a:lnSpc>
              <a:spcBef>
                <a:spcPts val="800"/>
              </a:spcBef>
              <a:spcAft>
                <a:spcPts val="800"/>
              </a:spcAft>
              <a:buClr>
                <a:srgbClr val="000000"/>
              </a:buClr>
              <a:buSzPts val="1300"/>
              <a:buFont typeface="Arial"/>
              <a:buNone/>
            </a:pPr>
            <a:r>
              <a:rPr b="0" i="0" lang="en" sz="1300" u="none" cap="none" strike="noStrike">
                <a:solidFill>
                  <a:schemeClr val="dk1"/>
                </a:solidFill>
                <a:latin typeface="Calibri"/>
                <a:ea typeface="Calibri"/>
                <a:cs typeface="Calibri"/>
                <a:sym typeface="Calibri"/>
              </a:rPr>
              <a:t>Mass upload of Packaging specifications </a:t>
            </a:r>
            <a:r>
              <a:rPr b="1" i="0" lang="en" sz="1300" u="none" cap="none" strike="noStrike">
                <a:solidFill>
                  <a:schemeClr val="dk1"/>
                </a:solidFill>
                <a:latin typeface="Calibri"/>
                <a:ea typeface="Calibri"/>
                <a:cs typeface="Calibri"/>
                <a:sym typeface="Calibri"/>
              </a:rPr>
              <a:t>- /scwm/ipu</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2"/>
          <p:cNvSpPr txBox="1"/>
          <p:nvPr/>
        </p:nvSpPr>
        <p:spPr>
          <a:xfrm>
            <a:off x="3633953" y="1599642"/>
            <a:ext cx="5510047" cy="131738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4100"/>
              <a:buFont typeface="Arial"/>
              <a:buNone/>
            </a:pPr>
            <a:r>
              <a:rPr b="1" i="0" lang="en" sz="4100" u="none" cap="none" strike="noStrike">
                <a:solidFill>
                  <a:schemeClr val="lt1"/>
                </a:solidFill>
                <a:latin typeface="Quattrocento Sans"/>
                <a:ea typeface="Quattrocento Sans"/>
                <a:cs typeface="Quattrocento Sans"/>
                <a:sym typeface="Quattrocento Sans"/>
              </a:rPr>
              <a:t> SAP EWM TRAINING</a:t>
            </a:r>
            <a:endParaRPr b="1" i="0" sz="4100" u="none" cap="none" strike="noStrike">
              <a:solidFill>
                <a:schemeClr val="lt1"/>
              </a:solidFill>
              <a:latin typeface="Quattrocento Sans"/>
              <a:ea typeface="Quattrocento Sans"/>
              <a:cs typeface="Quattrocento Sans"/>
              <a:sym typeface="Quattrocento Sans"/>
            </a:endParaRPr>
          </a:p>
          <a:p>
            <a:pPr indent="0" lvl="0" marL="0" marR="0" rtl="0" algn="l">
              <a:lnSpc>
                <a:spcPct val="110000"/>
              </a:lnSpc>
              <a:spcBef>
                <a:spcPts val="0"/>
              </a:spcBef>
              <a:spcAft>
                <a:spcPts val="0"/>
              </a:spcAft>
              <a:buClr>
                <a:srgbClr val="000000"/>
              </a:buClr>
              <a:buSzPts val="4100"/>
              <a:buFont typeface="Arial"/>
              <a:buNone/>
            </a:pPr>
            <a:r>
              <a:t/>
            </a:r>
            <a:endParaRPr b="1" i="0" sz="4100" u="none" cap="none" strike="noStrike">
              <a:solidFill>
                <a:schemeClr val="lt1"/>
              </a:solidFill>
              <a:latin typeface="Quattrocento Sans"/>
              <a:ea typeface="Quattrocento Sans"/>
              <a:cs typeface="Quattrocento Sans"/>
              <a:sym typeface="Quattrocento Sans"/>
            </a:endParaRPr>
          </a:p>
        </p:txBody>
      </p:sp>
      <p:pic>
        <p:nvPicPr>
          <p:cNvPr descr="A person sitting in a chair&#10;&#10;Description automatically generated with medium confidence" id="1354" name="Google Shape;1354;p2"/>
          <p:cNvPicPr preferRelativeResize="0"/>
          <p:nvPr>
            <p:ph idx="2" type="pic"/>
          </p:nvPr>
        </p:nvPicPr>
        <p:blipFill rotWithShape="1">
          <a:blip r:embed="rId3">
            <a:alphaModFix/>
          </a:blip>
          <a:srcRect b="15934" l="10150" r="8718" t="1176"/>
          <a:stretch/>
        </p:blipFill>
        <p:spPr>
          <a:xfrm>
            <a:off x="214987" y="87474"/>
            <a:ext cx="3104678" cy="4764078"/>
          </a:xfrm>
          <a:prstGeom prst="rect">
            <a:avLst/>
          </a:prstGeom>
          <a:noFill/>
          <a:ln>
            <a:noFill/>
          </a:ln>
        </p:spPr>
      </p:pic>
      <p:sp>
        <p:nvSpPr>
          <p:cNvPr id="1355" name="Google Shape;1355;p2"/>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p>
            <a:pPr indent="0" lvl="0" marL="0" rtl="0" algn="r">
              <a:lnSpc>
                <a:spcPct val="100000"/>
              </a:lnSpc>
              <a:spcBef>
                <a:spcPts val="0"/>
              </a:spcBef>
              <a:spcAft>
                <a:spcPts val="0"/>
              </a:spcAft>
              <a:buSzPts val="3300"/>
              <a:buNone/>
            </a:pPr>
            <a:fld id="{00000000-1234-1234-1234-123412341234}" type="slidenum">
              <a:rPr lang="en"/>
              <a:t>‹#›</a:t>
            </a:fld>
            <a:endParaRPr/>
          </a:p>
        </p:txBody>
      </p:sp>
      <p:sp>
        <p:nvSpPr>
          <p:cNvPr id="1356" name="Google Shape;1356;p2"/>
          <p:cNvSpPr txBox="1"/>
          <p:nvPr/>
        </p:nvSpPr>
        <p:spPr>
          <a:xfrm>
            <a:off x="3633952" y="2841780"/>
            <a:ext cx="3044830" cy="173124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00"/>
                </a:solidFill>
                <a:latin typeface="Quattrocento Sans"/>
                <a:ea typeface="Quattrocento Sans"/>
                <a:cs typeface="Quattrocento Sans"/>
                <a:sym typeface="Quattrocento Sans"/>
              </a:rPr>
              <a:t>BY:-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00"/>
                </a:solidFill>
                <a:latin typeface="Quattrocento Sans"/>
                <a:ea typeface="Quattrocento Sans"/>
                <a:cs typeface="Quattrocento Sans"/>
                <a:sym typeface="Quattrocento Sans"/>
              </a:rPr>
              <a:t>Mr. Bijoy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FFFF00"/>
              </a:solidFill>
              <a:latin typeface="Quattrocento Sans"/>
              <a:ea typeface="Quattrocento Sans"/>
              <a:cs typeface="Quattrocento Sans"/>
              <a:sym typeface="Quattrocento Sans"/>
            </a:endParaRPr>
          </a:p>
        </p:txBody>
      </p:sp>
      <p:sp>
        <p:nvSpPr>
          <p:cNvPr id="1357" name="Google Shape;1357;p2"/>
          <p:cNvSpPr txBox="1"/>
          <p:nvPr/>
        </p:nvSpPr>
        <p:spPr>
          <a:xfrm>
            <a:off x="82084" y="4733926"/>
            <a:ext cx="2895600" cy="273844"/>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www.anubhavtrainings.com</a:t>
            </a:r>
            <a:endParaRPr b="1" i="0" sz="12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7" name="Shape 1507"/>
        <p:cNvGrpSpPr/>
        <p:nvPr/>
      </p:nvGrpSpPr>
      <p:grpSpPr>
        <a:xfrm>
          <a:off x="0" y="0"/>
          <a:ext cx="0" cy="0"/>
          <a:chOff x="0" y="0"/>
          <a:chExt cx="0" cy="0"/>
        </a:xfrm>
      </p:grpSpPr>
      <p:sp>
        <p:nvSpPr>
          <p:cNvPr id="1508" name="Google Shape;1508;p19"/>
          <p:cNvSpPr txBox="1"/>
          <p:nvPr/>
        </p:nvSpPr>
        <p:spPr>
          <a:xfrm>
            <a:off x="-172700" y="4715500"/>
            <a:ext cx="30000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0" i="0" sz="1400" u="none" cap="none" strike="noStrike">
              <a:solidFill>
                <a:srgbClr val="000000"/>
              </a:solidFill>
              <a:latin typeface="Arial"/>
              <a:ea typeface="Arial"/>
              <a:cs typeface="Arial"/>
              <a:sym typeface="Arial"/>
            </a:endParaRPr>
          </a:p>
        </p:txBody>
      </p:sp>
      <p:pic>
        <p:nvPicPr>
          <p:cNvPr id="1509" name="Google Shape;1509;p19"/>
          <p:cNvPicPr preferRelativeResize="0"/>
          <p:nvPr/>
        </p:nvPicPr>
        <p:blipFill rotWithShape="1">
          <a:blip r:embed="rId3">
            <a:alphaModFix/>
          </a:blip>
          <a:srcRect b="0" l="0" r="0" t="0"/>
          <a:stretch/>
        </p:blipFill>
        <p:spPr>
          <a:xfrm>
            <a:off x="472550" y="771250"/>
            <a:ext cx="6720351" cy="3183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3" name="Shape 1513"/>
        <p:cNvGrpSpPr/>
        <p:nvPr/>
      </p:nvGrpSpPr>
      <p:grpSpPr>
        <a:xfrm>
          <a:off x="0" y="0"/>
          <a:ext cx="0" cy="0"/>
          <a:chOff x="0" y="0"/>
          <a:chExt cx="0" cy="0"/>
        </a:xfrm>
      </p:grpSpPr>
      <p:sp>
        <p:nvSpPr>
          <p:cNvPr id="1514" name="Google Shape;1514;p20"/>
          <p:cNvSpPr txBox="1"/>
          <p:nvPr/>
        </p:nvSpPr>
        <p:spPr>
          <a:xfrm>
            <a:off x="82084" y="4733926"/>
            <a:ext cx="2895600" cy="27390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sp>
        <p:nvSpPr>
          <p:cNvPr id="1515" name="Google Shape;1515;p20"/>
          <p:cNvSpPr txBox="1"/>
          <p:nvPr/>
        </p:nvSpPr>
        <p:spPr>
          <a:xfrm>
            <a:off x="182400" y="268325"/>
            <a:ext cx="6800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800"/>
              <a:buFont typeface="Arial"/>
              <a:buNone/>
            </a:pPr>
            <a:r>
              <a:rPr b="1" i="0" lang="en" sz="1800" u="none" cap="none" strike="noStrike">
                <a:solidFill>
                  <a:srgbClr val="0070C0"/>
                </a:solidFill>
                <a:latin typeface="Calibri"/>
                <a:ea typeface="Calibri"/>
                <a:cs typeface="Calibri"/>
                <a:sym typeface="Calibri"/>
              </a:rPr>
              <a:t>Maintain allowed packaging material type for packing group</a:t>
            </a:r>
            <a:endParaRPr b="1" i="0" sz="1800" u="none" cap="none" strike="noStrike">
              <a:solidFill>
                <a:srgbClr val="0070C0"/>
              </a:solidFill>
              <a:latin typeface="Calibri"/>
              <a:ea typeface="Calibri"/>
              <a:cs typeface="Calibri"/>
              <a:sym typeface="Calibri"/>
            </a:endParaRPr>
          </a:p>
        </p:txBody>
      </p:sp>
      <p:pic>
        <p:nvPicPr>
          <p:cNvPr id="1516" name="Google Shape;1516;p20"/>
          <p:cNvPicPr preferRelativeResize="0"/>
          <p:nvPr/>
        </p:nvPicPr>
        <p:blipFill rotWithShape="1">
          <a:blip r:embed="rId3">
            <a:alphaModFix/>
          </a:blip>
          <a:srcRect b="0" l="0" r="0" t="0"/>
          <a:stretch/>
        </p:blipFill>
        <p:spPr>
          <a:xfrm>
            <a:off x="338813" y="1071725"/>
            <a:ext cx="6487575" cy="2485400"/>
          </a:xfrm>
          <a:prstGeom prst="rect">
            <a:avLst/>
          </a:prstGeom>
          <a:noFill/>
          <a:ln>
            <a:noFill/>
          </a:ln>
        </p:spPr>
      </p:pic>
      <p:sp>
        <p:nvSpPr>
          <p:cNvPr id="1517" name="Google Shape;1517;p20"/>
          <p:cNvSpPr txBox="1"/>
          <p:nvPr/>
        </p:nvSpPr>
        <p:spPr>
          <a:xfrm>
            <a:off x="257475" y="64745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Calibri"/>
                <a:ea typeface="Calibri"/>
                <a:cs typeface="Calibri"/>
                <a:sym typeface="Calibri"/>
              </a:rPr>
              <a:t>Concept of this step is same as ERP side</a:t>
            </a:r>
            <a:endParaRPr b="0" i="0" sz="12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1" name="Shape 1521"/>
        <p:cNvGrpSpPr/>
        <p:nvPr/>
      </p:nvGrpSpPr>
      <p:grpSpPr>
        <a:xfrm>
          <a:off x="0" y="0"/>
          <a:ext cx="0" cy="0"/>
          <a:chOff x="0" y="0"/>
          <a:chExt cx="0" cy="0"/>
        </a:xfrm>
      </p:grpSpPr>
      <p:sp>
        <p:nvSpPr>
          <p:cNvPr id="1522" name="Google Shape;1522;p21"/>
          <p:cNvSpPr txBox="1"/>
          <p:nvPr/>
        </p:nvSpPr>
        <p:spPr>
          <a:xfrm>
            <a:off x="82084" y="4733926"/>
            <a:ext cx="2895600" cy="27390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sp>
        <p:nvSpPr>
          <p:cNvPr id="1523" name="Google Shape;1523;p21"/>
          <p:cNvSpPr txBox="1"/>
          <p:nvPr/>
        </p:nvSpPr>
        <p:spPr>
          <a:xfrm>
            <a:off x="182400" y="268325"/>
            <a:ext cx="6800400" cy="8634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1800"/>
              <a:buFont typeface="Arial"/>
              <a:buNone/>
            </a:pPr>
            <a:r>
              <a:rPr b="1" i="0" lang="en" sz="1800" u="none" cap="none" strike="noStrike">
                <a:solidFill>
                  <a:srgbClr val="0070C0"/>
                </a:solidFill>
                <a:latin typeface="Calibri"/>
                <a:ea typeface="Calibri"/>
                <a:cs typeface="Calibri"/>
                <a:sym typeface="Calibri"/>
              </a:rPr>
              <a:t>Define HU type</a:t>
            </a:r>
            <a:endParaRPr b="1" i="0" sz="1800" u="none" cap="none" strike="noStrike">
              <a:solidFill>
                <a:srgbClr val="0070C0"/>
              </a:solidFill>
              <a:latin typeface="Calibri"/>
              <a:ea typeface="Calibri"/>
              <a:cs typeface="Calibri"/>
              <a:sym typeface="Calibri"/>
            </a:endParaRPr>
          </a:p>
          <a:p>
            <a:pPr indent="0" lvl="0" marL="0" marR="0" rtl="0" algn="l">
              <a:lnSpc>
                <a:spcPct val="107916"/>
              </a:lnSpc>
              <a:spcBef>
                <a:spcPts val="800"/>
              </a:spcBef>
              <a:spcAft>
                <a:spcPts val="800"/>
              </a:spcAft>
              <a:buClr>
                <a:srgbClr val="000000"/>
              </a:buClr>
              <a:buSzPts val="1800"/>
              <a:buFont typeface="Arial"/>
              <a:buNone/>
            </a:pPr>
            <a:r>
              <a:t/>
            </a:r>
            <a:endParaRPr b="1" i="0" sz="1800" u="none" cap="none" strike="noStrike">
              <a:solidFill>
                <a:srgbClr val="0070C0"/>
              </a:solidFill>
              <a:latin typeface="Calibri"/>
              <a:ea typeface="Calibri"/>
              <a:cs typeface="Calibri"/>
              <a:sym typeface="Calibri"/>
            </a:endParaRPr>
          </a:p>
        </p:txBody>
      </p:sp>
      <p:sp>
        <p:nvSpPr>
          <p:cNvPr id="1524" name="Google Shape;1524;p21"/>
          <p:cNvSpPr txBox="1"/>
          <p:nvPr/>
        </p:nvSpPr>
        <p:spPr>
          <a:xfrm>
            <a:off x="242500" y="564850"/>
            <a:ext cx="75510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Calibri"/>
                <a:ea typeface="Calibri"/>
                <a:cs typeface="Calibri"/>
                <a:sym typeface="Calibri"/>
              </a:rPr>
              <a:t>Describes the handling unit type of a packaging material, and replaces the storage unit type in Extended Warehouse Management.</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Calibri"/>
                <a:ea typeface="Calibri"/>
                <a:cs typeface="Calibri"/>
                <a:sym typeface="Calibri"/>
              </a:rPr>
              <a:t>SPRO &gt; Integration with other SAP components &gt; EWM  &gt; Additional material attributes  &gt; Attribute values for Additional Material master Fields  &gt; Define HU types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pic>
        <p:nvPicPr>
          <p:cNvPr id="1525" name="Google Shape;1525;p21"/>
          <p:cNvPicPr preferRelativeResize="0"/>
          <p:nvPr/>
        </p:nvPicPr>
        <p:blipFill rotWithShape="1">
          <a:blip r:embed="rId3">
            <a:alphaModFix/>
          </a:blip>
          <a:srcRect b="0" l="0" r="0" t="0"/>
          <a:stretch/>
        </p:blipFill>
        <p:spPr>
          <a:xfrm>
            <a:off x="306800" y="1495075"/>
            <a:ext cx="6961176" cy="28742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9" name="Shape 1529"/>
        <p:cNvGrpSpPr/>
        <p:nvPr/>
      </p:nvGrpSpPr>
      <p:grpSpPr>
        <a:xfrm>
          <a:off x="0" y="0"/>
          <a:ext cx="0" cy="0"/>
          <a:chOff x="0" y="0"/>
          <a:chExt cx="0" cy="0"/>
        </a:xfrm>
      </p:grpSpPr>
      <p:sp>
        <p:nvSpPr>
          <p:cNvPr id="1530" name="Google Shape;1530;p22"/>
          <p:cNvSpPr txBox="1"/>
          <p:nvPr/>
        </p:nvSpPr>
        <p:spPr>
          <a:xfrm>
            <a:off x="82084" y="4733926"/>
            <a:ext cx="2895600" cy="27390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pic>
        <p:nvPicPr>
          <p:cNvPr id="1531" name="Google Shape;1531;p22"/>
          <p:cNvPicPr preferRelativeResize="0"/>
          <p:nvPr/>
        </p:nvPicPr>
        <p:blipFill rotWithShape="1">
          <a:blip r:embed="rId3">
            <a:alphaModFix/>
          </a:blip>
          <a:srcRect b="0" l="0" r="0" t="0"/>
          <a:stretch/>
        </p:blipFill>
        <p:spPr>
          <a:xfrm>
            <a:off x="392675" y="445250"/>
            <a:ext cx="7243225" cy="319340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5" name="Shape 1535"/>
        <p:cNvGrpSpPr/>
        <p:nvPr/>
      </p:nvGrpSpPr>
      <p:grpSpPr>
        <a:xfrm>
          <a:off x="0" y="0"/>
          <a:ext cx="0" cy="0"/>
          <a:chOff x="0" y="0"/>
          <a:chExt cx="0" cy="0"/>
        </a:xfrm>
      </p:grpSpPr>
      <p:sp>
        <p:nvSpPr>
          <p:cNvPr id="1536" name="Google Shape;1536;p23"/>
          <p:cNvSpPr txBox="1"/>
          <p:nvPr/>
        </p:nvSpPr>
        <p:spPr>
          <a:xfrm>
            <a:off x="82084" y="4733926"/>
            <a:ext cx="2895600" cy="27390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sp>
        <p:nvSpPr>
          <p:cNvPr id="1537" name="Google Shape;1537;p23"/>
          <p:cNvSpPr txBox="1"/>
          <p:nvPr/>
        </p:nvSpPr>
        <p:spPr>
          <a:xfrm>
            <a:off x="182400" y="268325"/>
            <a:ext cx="6800400" cy="8634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1800"/>
              <a:buFont typeface="Arial"/>
              <a:buNone/>
            </a:pPr>
            <a:r>
              <a:rPr b="1" i="0" lang="en" sz="1800" u="none" cap="none" strike="noStrike">
                <a:solidFill>
                  <a:srgbClr val="0070C0"/>
                </a:solidFill>
                <a:latin typeface="Calibri"/>
                <a:ea typeface="Calibri"/>
                <a:cs typeface="Calibri"/>
                <a:sym typeface="Calibri"/>
              </a:rPr>
              <a:t>Define HU type</a:t>
            </a:r>
            <a:endParaRPr b="1" i="0" sz="1800" u="none" cap="none" strike="noStrike">
              <a:solidFill>
                <a:srgbClr val="0070C0"/>
              </a:solidFill>
              <a:latin typeface="Calibri"/>
              <a:ea typeface="Calibri"/>
              <a:cs typeface="Calibri"/>
              <a:sym typeface="Calibri"/>
            </a:endParaRPr>
          </a:p>
          <a:p>
            <a:pPr indent="0" lvl="0" marL="0" marR="0" rtl="0" algn="l">
              <a:lnSpc>
                <a:spcPct val="107916"/>
              </a:lnSpc>
              <a:spcBef>
                <a:spcPts val="800"/>
              </a:spcBef>
              <a:spcAft>
                <a:spcPts val="800"/>
              </a:spcAft>
              <a:buClr>
                <a:srgbClr val="000000"/>
              </a:buClr>
              <a:buSzPts val="1800"/>
              <a:buFont typeface="Arial"/>
              <a:buNone/>
            </a:pPr>
            <a:r>
              <a:t/>
            </a:r>
            <a:endParaRPr b="1" i="0" sz="1800" u="none" cap="none" strike="noStrike">
              <a:solidFill>
                <a:srgbClr val="0070C0"/>
              </a:solidFill>
              <a:latin typeface="Calibri"/>
              <a:ea typeface="Calibri"/>
              <a:cs typeface="Calibri"/>
              <a:sym typeface="Calibri"/>
            </a:endParaRPr>
          </a:p>
        </p:txBody>
      </p:sp>
      <p:sp>
        <p:nvSpPr>
          <p:cNvPr id="1538" name="Google Shape;1538;p23"/>
          <p:cNvSpPr txBox="1"/>
          <p:nvPr/>
        </p:nvSpPr>
        <p:spPr>
          <a:xfrm>
            <a:off x="242500" y="564850"/>
            <a:ext cx="7551000" cy="116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Groups handling unit types together according to their physical type.</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E.g. HU Type group – Pallet</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       HU Type – Wooden pallet, Steel pallet, Normal pallet</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pic>
        <p:nvPicPr>
          <p:cNvPr id="1539" name="Google Shape;1539;p23"/>
          <p:cNvPicPr preferRelativeResize="0"/>
          <p:nvPr/>
        </p:nvPicPr>
        <p:blipFill rotWithShape="1">
          <a:blip r:embed="rId3">
            <a:alphaModFix/>
          </a:blip>
          <a:srcRect b="0" l="0" r="0" t="0"/>
          <a:stretch/>
        </p:blipFill>
        <p:spPr>
          <a:xfrm>
            <a:off x="370150" y="1397100"/>
            <a:ext cx="6867800" cy="2708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3" name="Shape 1543"/>
        <p:cNvGrpSpPr/>
        <p:nvPr/>
      </p:nvGrpSpPr>
      <p:grpSpPr>
        <a:xfrm>
          <a:off x="0" y="0"/>
          <a:ext cx="0" cy="0"/>
          <a:chOff x="0" y="0"/>
          <a:chExt cx="0" cy="0"/>
        </a:xfrm>
      </p:grpSpPr>
      <p:sp>
        <p:nvSpPr>
          <p:cNvPr id="1544" name="Google Shape;1544;p24"/>
          <p:cNvSpPr txBox="1"/>
          <p:nvPr/>
        </p:nvSpPr>
        <p:spPr>
          <a:xfrm>
            <a:off x="82084" y="4733926"/>
            <a:ext cx="2895600" cy="27390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sp>
        <p:nvSpPr>
          <p:cNvPr id="1545" name="Google Shape;1545;p24"/>
          <p:cNvSpPr txBox="1"/>
          <p:nvPr/>
        </p:nvSpPr>
        <p:spPr>
          <a:xfrm>
            <a:off x="182400" y="268325"/>
            <a:ext cx="8084400" cy="8634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1800"/>
              <a:buFont typeface="Arial"/>
              <a:buNone/>
            </a:pPr>
            <a:r>
              <a:rPr b="1" i="0" lang="en" sz="1800" u="none" cap="none" strike="noStrike">
                <a:solidFill>
                  <a:srgbClr val="0070C0"/>
                </a:solidFill>
                <a:latin typeface="Calibri"/>
                <a:ea typeface="Calibri"/>
                <a:cs typeface="Calibri"/>
                <a:sym typeface="Calibri"/>
              </a:rPr>
              <a:t>Define HU type for each warehouse number &amp; assign HU type group (Same path)</a:t>
            </a:r>
            <a:endParaRPr b="1" i="0" sz="1800" u="none" cap="none" strike="noStrike">
              <a:solidFill>
                <a:srgbClr val="0070C0"/>
              </a:solidFill>
              <a:latin typeface="Calibri"/>
              <a:ea typeface="Calibri"/>
              <a:cs typeface="Calibri"/>
              <a:sym typeface="Calibri"/>
            </a:endParaRPr>
          </a:p>
          <a:p>
            <a:pPr indent="0" lvl="0" marL="0" marR="0" rtl="0" algn="l">
              <a:lnSpc>
                <a:spcPct val="107916"/>
              </a:lnSpc>
              <a:spcBef>
                <a:spcPts val="800"/>
              </a:spcBef>
              <a:spcAft>
                <a:spcPts val="800"/>
              </a:spcAft>
              <a:buClr>
                <a:srgbClr val="000000"/>
              </a:buClr>
              <a:buSzPts val="1800"/>
              <a:buFont typeface="Arial"/>
              <a:buNone/>
            </a:pPr>
            <a:r>
              <a:t/>
            </a:r>
            <a:endParaRPr b="1" i="0" sz="1800" u="none" cap="none" strike="noStrike">
              <a:solidFill>
                <a:srgbClr val="0070C0"/>
              </a:solidFill>
              <a:latin typeface="Calibri"/>
              <a:ea typeface="Calibri"/>
              <a:cs typeface="Calibri"/>
              <a:sym typeface="Calibri"/>
            </a:endParaRPr>
          </a:p>
        </p:txBody>
      </p:sp>
      <p:pic>
        <p:nvPicPr>
          <p:cNvPr id="1546" name="Google Shape;1546;p24"/>
          <p:cNvPicPr preferRelativeResize="0"/>
          <p:nvPr/>
        </p:nvPicPr>
        <p:blipFill rotWithShape="1">
          <a:blip r:embed="rId3">
            <a:alphaModFix/>
          </a:blip>
          <a:srcRect b="0" l="0" r="0" t="0"/>
          <a:stretch/>
        </p:blipFill>
        <p:spPr>
          <a:xfrm>
            <a:off x="287525" y="873225"/>
            <a:ext cx="7078050" cy="3021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0" name="Shape 1550"/>
        <p:cNvGrpSpPr/>
        <p:nvPr/>
      </p:nvGrpSpPr>
      <p:grpSpPr>
        <a:xfrm>
          <a:off x="0" y="0"/>
          <a:ext cx="0" cy="0"/>
          <a:chOff x="0" y="0"/>
          <a:chExt cx="0" cy="0"/>
        </a:xfrm>
      </p:grpSpPr>
      <p:sp>
        <p:nvSpPr>
          <p:cNvPr id="1551" name="Google Shape;1551;p25"/>
          <p:cNvSpPr txBox="1"/>
          <p:nvPr/>
        </p:nvSpPr>
        <p:spPr>
          <a:xfrm>
            <a:off x="82084" y="4733926"/>
            <a:ext cx="2895600" cy="27390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pic>
        <p:nvPicPr>
          <p:cNvPr id="1552" name="Google Shape;1552;p25"/>
          <p:cNvPicPr preferRelativeResize="0"/>
          <p:nvPr/>
        </p:nvPicPr>
        <p:blipFill rotWithShape="1">
          <a:blip r:embed="rId3">
            <a:alphaModFix/>
          </a:blip>
          <a:srcRect b="0" l="0" r="0" t="0"/>
          <a:stretch/>
        </p:blipFill>
        <p:spPr>
          <a:xfrm>
            <a:off x="344925" y="407700"/>
            <a:ext cx="6935375" cy="1906975"/>
          </a:xfrm>
          <a:prstGeom prst="rect">
            <a:avLst/>
          </a:prstGeom>
          <a:noFill/>
          <a:ln>
            <a:noFill/>
          </a:ln>
        </p:spPr>
      </p:pic>
      <p:pic>
        <p:nvPicPr>
          <p:cNvPr id="1553" name="Google Shape;1553;p25"/>
          <p:cNvPicPr preferRelativeResize="0"/>
          <p:nvPr/>
        </p:nvPicPr>
        <p:blipFill rotWithShape="1">
          <a:blip r:embed="rId4">
            <a:alphaModFix/>
          </a:blip>
          <a:srcRect b="0" l="0" r="0" t="0"/>
          <a:stretch/>
        </p:blipFill>
        <p:spPr>
          <a:xfrm>
            <a:off x="344925" y="2570813"/>
            <a:ext cx="7215900" cy="1906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7" name="Shape 1557"/>
        <p:cNvGrpSpPr/>
        <p:nvPr/>
      </p:nvGrpSpPr>
      <p:grpSpPr>
        <a:xfrm>
          <a:off x="0" y="0"/>
          <a:ext cx="0" cy="0"/>
          <a:chOff x="0" y="0"/>
          <a:chExt cx="0" cy="0"/>
        </a:xfrm>
      </p:grpSpPr>
      <p:sp>
        <p:nvSpPr>
          <p:cNvPr id="1558" name="Google Shape;1558;p26"/>
          <p:cNvSpPr txBox="1"/>
          <p:nvPr/>
        </p:nvSpPr>
        <p:spPr>
          <a:xfrm>
            <a:off x="82084" y="4733926"/>
            <a:ext cx="2895600" cy="27390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sp>
        <p:nvSpPr>
          <p:cNvPr id="1559" name="Google Shape;1559;p26"/>
          <p:cNvSpPr txBox="1"/>
          <p:nvPr/>
        </p:nvSpPr>
        <p:spPr>
          <a:xfrm>
            <a:off x="150150" y="105125"/>
            <a:ext cx="7658400" cy="122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70C0"/>
              </a:solidFill>
              <a:latin typeface="Calibri"/>
              <a:ea typeface="Calibri"/>
              <a:cs typeface="Calibri"/>
              <a:sym typeface="Calibri"/>
            </a:endParaRPr>
          </a:p>
          <a:p>
            <a:pPr indent="0" lvl="0" marL="0" marR="0" rtl="0" algn="l">
              <a:lnSpc>
                <a:spcPct val="107916"/>
              </a:lnSpc>
              <a:spcBef>
                <a:spcPts val="0"/>
              </a:spcBef>
              <a:spcAft>
                <a:spcPts val="0"/>
              </a:spcAft>
              <a:buClr>
                <a:srgbClr val="000000"/>
              </a:buClr>
              <a:buSzPts val="1400"/>
              <a:buFont typeface="Arial"/>
              <a:buNone/>
            </a:pPr>
            <a:r>
              <a:rPr b="1" i="0" lang="en" sz="1400" u="none" cap="none" strike="noStrike">
                <a:solidFill>
                  <a:schemeClr val="dk1"/>
                </a:solidFill>
                <a:latin typeface="Calibri"/>
                <a:ea typeface="Calibri"/>
                <a:cs typeface="Calibri"/>
                <a:sym typeface="Calibri"/>
              </a:rPr>
              <a:t>Create a Packaging Material (VERP) in ERP side MM01</a:t>
            </a:r>
            <a:r>
              <a:rPr b="0" i="0" lang="en" sz="1400" u="none" cap="none" strike="noStrike">
                <a:solidFill>
                  <a:schemeClr val="dk1"/>
                </a:solidFill>
                <a:latin typeface="Calibri"/>
                <a:ea typeface="Calibri"/>
                <a:cs typeface="Calibri"/>
                <a:sym typeface="Calibri"/>
              </a:rPr>
              <a:t> (Basic data, Sales General data &amp; WM packaging, WM Execution)</a:t>
            </a:r>
            <a:endParaRPr b="0" i="0" sz="1400" u="none" cap="none" strike="noStrike">
              <a:solidFill>
                <a:schemeClr val="dk1"/>
              </a:solidFill>
              <a:latin typeface="Calibri"/>
              <a:ea typeface="Calibri"/>
              <a:cs typeface="Calibri"/>
              <a:sym typeface="Calibri"/>
            </a:endParaRPr>
          </a:p>
          <a:p>
            <a:pPr indent="0" lvl="0" marL="0" marR="0" rtl="0" algn="l">
              <a:lnSpc>
                <a:spcPct val="107916"/>
              </a:lnSpc>
              <a:spcBef>
                <a:spcPts val="800"/>
              </a:spcBef>
              <a:spcAft>
                <a:spcPts val="800"/>
              </a:spcAft>
              <a:buClr>
                <a:srgbClr val="000000"/>
              </a:buClr>
              <a:buSzPts val="1500"/>
              <a:buFont typeface="Arial"/>
              <a:buNone/>
            </a:pPr>
            <a:r>
              <a:rPr b="1" i="0" lang="en" sz="1500" u="none" cap="none" strike="noStrike">
                <a:solidFill>
                  <a:schemeClr val="dk1"/>
                </a:solidFill>
                <a:latin typeface="Calibri"/>
                <a:ea typeface="Calibri"/>
                <a:cs typeface="Calibri"/>
                <a:sym typeface="Calibri"/>
              </a:rPr>
              <a:t>Assign Packing Group to Packaging Material type</a:t>
            </a:r>
            <a:endParaRPr b="0" i="0" sz="1600" u="none" cap="none" strike="noStrike">
              <a:solidFill>
                <a:srgbClr val="000000"/>
              </a:solidFill>
              <a:latin typeface="Arial"/>
              <a:ea typeface="Arial"/>
              <a:cs typeface="Arial"/>
              <a:sym typeface="Arial"/>
            </a:endParaRPr>
          </a:p>
        </p:txBody>
      </p:sp>
      <p:pic>
        <p:nvPicPr>
          <p:cNvPr id="1560" name="Google Shape;1560;p26"/>
          <p:cNvPicPr preferRelativeResize="0"/>
          <p:nvPr/>
        </p:nvPicPr>
        <p:blipFill rotWithShape="1">
          <a:blip r:embed="rId3">
            <a:alphaModFix/>
          </a:blip>
          <a:srcRect b="0" l="0" r="0" t="0"/>
          <a:stretch/>
        </p:blipFill>
        <p:spPr>
          <a:xfrm>
            <a:off x="306775" y="1334825"/>
            <a:ext cx="3980225" cy="3100851"/>
          </a:xfrm>
          <a:prstGeom prst="rect">
            <a:avLst/>
          </a:prstGeom>
          <a:noFill/>
          <a:ln>
            <a:noFill/>
          </a:ln>
        </p:spPr>
      </p:pic>
      <p:pic>
        <p:nvPicPr>
          <p:cNvPr id="1561" name="Google Shape;1561;p26"/>
          <p:cNvPicPr preferRelativeResize="0"/>
          <p:nvPr/>
        </p:nvPicPr>
        <p:blipFill rotWithShape="1">
          <a:blip r:embed="rId4">
            <a:alphaModFix/>
          </a:blip>
          <a:srcRect b="0" l="0" r="0" t="0"/>
          <a:stretch/>
        </p:blipFill>
        <p:spPr>
          <a:xfrm>
            <a:off x="4504750" y="1334825"/>
            <a:ext cx="3949600" cy="3100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6" name="Shape 1566"/>
        <p:cNvGrpSpPr/>
        <p:nvPr/>
      </p:nvGrpSpPr>
      <p:grpSpPr>
        <a:xfrm>
          <a:off x="0" y="0"/>
          <a:ext cx="0" cy="0"/>
          <a:chOff x="0" y="0"/>
          <a:chExt cx="0" cy="0"/>
        </a:xfrm>
      </p:grpSpPr>
      <p:cxnSp>
        <p:nvCxnSpPr>
          <p:cNvPr id="1567" name="Google Shape;1567;p27"/>
          <p:cNvCxnSpPr/>
          <p:nvPr/>
        </p:nvCxnSpPr>
        <p:spPr>
          <a:xfrm>
            <a:off x="925645" y="3327834"/>
            <a:ext cx="7292709" cy="0"/>
          </a:xfrm>
          <a:prstGeom prst="straightConnector1">
            <a:avLst/>
          </a:prstGeom>
          <a:noFill/>
          <a:ln cap="flat" cmpd="sng" w="9525">
            <a:solidFill>
              <a:schemeClr val="accent1"/>
            </a:solidFill>
            <a:prstDash val="solid"/>
            <a:round/>
            <a:headEnd len="sm" w="sm" type="none"/>
            <a:tailEnd len="sm" w="sm" type="none"/>
          </a:ln>
        </p:spPr>
      </p:cxnSp>
      <p:pic>
        <p:nvPicPr>
          <p:cNvPr descr="Photo double exposure image of business and finance" id="1568" name="Google Shape;1568;p27"/>
          <p:cNvPicPr preferRelativeResize="0"/>
          <p:nvPr/>
        </p:nvPicPr>
        <p:blipFill rotWithShape="1">
          <a:blip r:embed="rId3">
            <a:alphaModFix/>
          </a:blip>
          <a:srcRect b="0" l="0" r="0" t="0"/>
          <a:stretch/>
        </p:blipFill>
        <p:spPr>
          <a:xfrm>
            <a:off x="-16272" y="0"/>
            <a:ext cx="9144000" cy="5426460"/>
          </a:xfrm>
          <a:prstGeom prst="rect">
            <a:avLst/>
          </a:prstGeom>
          <a:noFill/>
          <a:ln>
            <a:noFill/>
          </a:ln>
        </p:spPr>
      </p:pic>
      <p:sp>
        <p:nvSpPr>
          <p:cNvPr id="1569" name="Google Shape;1569;p27"/>
          <p:cNvSpPr/>
          <p:nvPr/>
        </p:nvSpPr>
        <p:spPr>
          <a:xfrm>
            <a:off x="-16272" y="0"/>
            <a:ext cx="9140428" cy="5426460"/>
          </a:xfrm>
          <a:prstGeom prst="rect">
            <a:avLst/>
          </a:prstGeom>
          <a:solidFill>
            <a:srgbClr val="7030A0">
              <a:alpha val="44313"/>
            </a:srgbClr>
          </a:solidFill>
          <a:ln>
            <a:noFill/>
          </a:ln>
        </p:spPr>
        <p:txBody>
          <a:bodyPr anchorCtr="0" anchor="ctr"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sp>
        <p:nvSpPr>
          <p:cNvPr id="1570" name="Google Shape;1570;p27"/>
          <p:cNvSpPr/>
          <p:nvPr/>
        </p:nvSpPr>
        <p:spPr>
          <a:xfrm>
            <a:off x="2199723" y="882960"/>
            <a:ext cx="4744554" cy="692497"/>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4100"/>
              <a:buFont typeface="Arial"/>
              <a:buNone/>
            </a:pPr>
            <a:r>
              <a:rPr b="1" i="0" lang="en" sz="4100" u="none" cap="none" strike="noStrike">
                <a:solidFill>
                  <a:srgbClr val="FFFFFF"/>
                </a:solidFill>
                <a:latin typeface="Arial"/>
                <a:ea typeface="Arial"/>
                <a:cs typeface="Arial"/>
                <a:sym typeface="Arial"/>
              </a:rPr>
              <a:t>End of Session 05</a:t>
            </a:r>
            <a:endParaRPr b="1" i="0" sz="41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100"/>
              <a:buFont typeface="Arial"/>
              <a:buNone/>
            </a:pPr>
            <a:r>
              <a:t/>
            </a:r>
            <a:endParaRPr b="1" i="0" sz="4100" u="none" cap="none" strike="noStrike">
              <a:solidFill>
                <a:srgbClr val="FFFFFF"/>
              </a:solidFill>
              <a:latin typeface="Arial"/>
              <a:ea typeface="Arial"/>
              <a:cs typeface="Arial"/>
              <a:sym typeface="Arial"/>
            </a:endParaRPr>
          </a:p>
        </p:txBody>
      </p:sp>
      <p:pic>
        <p:nvPicPr>
          <p:cNvPr descr="A picture containing symbol, font, logo, graphics&#10;&#10;Description automatically generated" id="1571" name="Google Shape;1571;p27"/>
          <p:cNvPicPr preferRelativeResize="0"/>
          <p:nvPr/>
        </p:nvPicPr>
        <p:blipFill rotWithShape="1">
          <a:blip r:embed="rId4">
            <a:alphaModFix/>
          </a:blip>
          <a:srcRect b="0" l="0" r="0" t="0"/>
          <a:stretch/>
        </p:blipFill>
        <p:spPr>
          <a:xfrm>
            <a:off x="7867224" y="110021"/>
            <a:ext cx="1133475" cy="1119188"/>
          </a:xfrm>
          <a:prstGeom prst="rect">
            <a:avLst/>
          </a:prstGeom>
          <a:noFill/>
          <a:ln>
            <a:noFill/>
          </a:ln>
        </p:spPr>
      </p:pic>
      <p:sp>
        <p:nvSpPr>
          <p:cNvPr id="1572" name="Google Shape;1572;p27"/>
          <p:cNvSpPr txBox="1"/>
          <p:nvPr/>
        </p:nvSpPr>
        <p:spPr>
          <a:xfrm>
            <a:off x="82084" y="4733926"/>
            <a:ext cx="2895600" cy="273844"/>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www.anubhavtrainings.com</a:t>
            </a:r>
            <a:endParaRPr b="1" i="0" sz="12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6" name="Shape 1576"/>
        <p:cNvGrpSpPr/>
        <p:nvPr/>
      </p:nvGrpSpPr>
      <p:grpSpPr>
        <a:xfrm>
          <a:off x="0" y="0"/>
          <a:ext cx="0" cy="0"/>
          <a:chOff x="0" y="0"/>
          <a:chExt cx="0" cy="0"/>
        </a:xfrm>
      </p:grpSpPr>
      <p:pic>
        <p:nvPicPr>
          <p:cNvPr descr="Free Vector | Flat people with question marks background" id="1577" name="Google Shape;1577;p28"/>
          <p:cNvPicPr preferRelativeResize="0"/>
          <p:nvPr/>
        </p:nvPicPr>
        <p:blipFill rotWithShape="1">
          <a:blip r:embed="rId3">
            <a:alphaModFix/>
          </a:blip>
          <a:srcRect b="22246" l="0" r="0" t="2"/>
          <a:stretch/>
        </p:blipFill>
        <p:spPr>
          <a:xfrm>
            <a:off x="574515" y="872374"/>
            <a:ext cx="7832910" cy="3805610"/>
          </a:xfrm>
          <a:prstGeom prst="rect">
            <a:avLst/>
          </a:prstGeom>
          <a:noFill/>
          <a:ln>
            <a:noFill/>
          </a:ln>
        </p:spPr>
      </p:pic>
      <p:sp>
        <p:nvSpPr>
          <p:cNvPr id="1578" name="Google Shape;1578;p28"/>
          <p:cNvSpPr txBox="1"/>
          <p:nvPr/>
        </p:nvSpPr>
        <p:spPr>
          <a:xfrm>
            <a:off x="1546876" y="1167594"/>
            <a:ext cx="5700056" cy="4818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1" i="0" lang="en" sz="2700" u="none" cap="none" strike="noStrike">
                <a:solidFill>
                  <a:schemeClr val="dk1"/>
                </a:solidFill>
                <a:latin typeface="Quattrocento Sans"/>
                <a:ea typeface="Quattrocento Sans"/>
                <a:cs typeface="Quattrocento Sans"/>
                <a:sym typeface="Quattrocento Sans"/>
              </a:rPr>
              <a:t>FEEL FREE TO ASK QUESTIONS</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grpSp>
        <p:nvGrpSpPr>
          <p:cNvPr id="1363" name="Google Shape;1363;p3"/>
          <p:cNvGrpSpPr/>
          <p:nvPr/>
        </p:nvGrpSpPr>
        <p:grpSpPr>
          <a:xfrm>
            <a:off x="7825635" y="1191"/>
            <a:ext cx="1318365" cy="5143500"/>
            <a:chOff x="10431463" y="1588"/>
            <a:chExt cx="1757362" cy="6858000"/>
          </a:xfrm>
        </p:grpSpPr>
        <p:grpSp>
          <p:nvGrpSpPr>
            <p:cNvPr id="1364" name="Google Shape;1364;p3"/>
            <p:cNvGrpSpPr/>
            <p:nvPr/>
          </p:nvGrpSpPr>
          <p:grpSpPr>
            <a:xfrm>
              <a:off x="10544175" y="406400"/>
              <a:ext cx="1525588" cy="6270626"/>
              <a:chOff x="10544175" y="406400"/>
              <a:chExt cx="1525588" cy="6270626"/>
            </a:xfrm>
          </p:grpSpPr>
          <p:sp>
            <p:nvSpPr>
              <p:cNvPr id="1365" name="Google Shape;1365;p3"/>
              <p:cNvSpPr/>
              <p:nvPr/>
            </p:nvSpPr>
            <p:spPr>
              <a:xfrm>
                <a:off x="10544175" y="406400"/>
                <a:ext cx="1525588" cy="6270626"/>
              </a:xfrm>
              <a:custGeom>
                <a:rect b="b" l="l" r="r" t="t"/>
                <a:pathLst>
                  <a:path extrusionOk="0" h="6270626" w="1525588">
                    <a:moveTo>
                      <a:pt x="762794" y="0"/>
                    </a:moveTo>
                    <a:cubicBezTo>
                      <a:pt x="1184073" y="0"/>
                      <a:pt x="1525588" y="1403727"/>
                      <a:pt x="1525588" y="3135313"/>
                    </a:cubicBezTo>
                    <a:cubicBezTo>
                      <a:pt x="1525588" y="4866899"/>
                      <a:pt x="1184073" y="6270626"/>
                      <a:pt x="762794" y="6270626"/>
                    </a:cubicBezTo>
                    <a:cubicBezTo>
                      <a:pt x="341515" y="6270626"/>
                      <a:pt x="0" y="4866899"/>
                      <a:pt x="0" y="3135313"/>
                    </a:cubicBezTo>
                    <a:cubicBezTo>
                      <a:pt x="0" y="1403727"/>
                      <a:pt x="341515" y="0"/>
                      <a:pt x="762794" y="0"/>
                    </a:cubicBezTo>
                    <a:close/>
                    <a:moveTo>
                      <a:pt x="688975" y="777875"/>
                    </a:moveTo>
                    <a:cubicBezTo>
                      <a:pt x="370714" y="777875"/>
                      <a:pt x="112712" y="1835113"/>
                      <a:pt x="112712" y="3139282"/>
                    </a:cubicBezTo>
                    <a:cubicBezTo>
                      <a:pt x="112712" y="4443451"/>
                      <a:pt x="370714" y="5500689"/>
                      <a:pt x="688975" y="5500689"/>
                    </a:cubicBezTo>
                    <a:cubicBezTo>
                      <a:pt x="1007236" y="5500689"/>
                      <a:pt x="1265238" y="4443451"/>
                      <a:pt x="1265238" y="3139282"/>
                    </a:cubicBezTo>
                    <a:cubicBezTo>
                      <a:pt x="1265238" y="1835113"/>
                      <a:pt x="1007236" y="777875"/>
                      <a:pt x="688975" y="777875"/>
                    </a:cubicBezTo>
                    <a:close/>
                  </a:path>
                </a:pathLst>
              </a:custGeom>
              <a:gradFill>
                <a:gsLst>
                  <a:gs pos="0">
                    <a:schemeClr val="lt1"/>
                  </a:gs>
                  <a:gs pos="100000">
                    <a:srgbClr val="D8D8D8"/>
                  </a:gs>
                </a:gsLst>
                <a:lin ang="5400000" scaled="0"/>
              </a:gra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66" name="Google Shape;1366;p3"/>
              <p:cNvSpPr/>
              <p:nvPr/>
            </p:nvSpPr>
            <p:spPr>
              <a:xfrm>
                <a:off x="10798175" y="2003425"/>
                <a:ext cx="747712" cy="3071814"/>
              </a:xfrm>
              <a:custGeom>
                <a:rect b="b" l="l" r="r" t="t"/>
                <a:pathLst>
                  <a:path extrusionOk="0" h="3071814" w="747712">
                    <a:moveTo>
                      <a:pt x="373856" y="0"/>
                    </a:moveTo>
                    <a:cubicBezTo>
                      <a:pt x="580331" y="0"/>
                      <a:pt x="747712" y="687649"/>
                      <a:pt x="747712" y="1535907"/>
                    </a:cubicBezTo>
                    <a:cubicBezTo>
                      <a:pt x="747712" y="2384165"/>
                      <a:pt x="580331" y="3071814"/>
                      <a:pt x="373856" y="3071814"/>
                    </a:cubicBezTo>
                    <a:cubicBezTo>
                      <a:pt x="167381" y="3071814"/>
                      <a:pt x="0" y="2384165"/>
                      <a:pt x="0" y="1535907"/>
                    </a:cubicBezTo>
                    <a:cubicBezTo>
                      <a:pt x="0" y="687649"/>
                      <a:pt x="167381" y="0"/>
                      <a:pt x="373856" y="0"/>
                    </a:cubicBezTo>
                    <a:close/>
                    <a:moveTo>
                      <a:pt x="312737" y="766763"/>
                    </a:moveTo>
                    <a:cubicBezTo>
                      <a:pt x="207527" y="766763"/>
                      <a:pt x="122237" y="1116096"/>
                      <a:pt x="122237" y="1547020"/>
                    </a:cubicBezTo>
                    <a:cubicBezTo>
                      <a:pt x="122237" y="1977944"/>
                      <a:pt x="207527" y="2327277"/>
                      <a:pt x="312737" y="2327277"/>
                    </a:cubicBezTo>
                    <a:cubicBezTo>
                      <a:pt x="417947" y="2327277"/>
                      <a:pt x="503237" y="1977944"/>
                      <a:pt x="503237" y="1547020"/>
                    </a:cubicBezTo>
                    <a:cubicBezTo>
                      <a:pt x="503237" y="1116096"/>
                      <a:pt x="417947" y="766763"/>
                      <a:pt x="312737" y="766763"/>
                    </a:cubicBezTo>
                    <a:close/>
                  </a:path>
                </a:pathLst>
              </a:custGeom>
              <a:gradFill>
                <a:gsLst>
                  <a:gs pos="0">
                    <a:schemeClr val="lt1"/>
                  </a:gs>
                  <a:gs pos="100000">
                    <a:srgbClr val="D8D8D8"/>
                  </a:gs>
                </a:gsLst>
                <a:lin ang="5400000" scaled="0"/>
              </a:gra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1367" name="Google Shape;1367;p3"/>
            <p:cNvSpPr/>
            <p:nvPr/>
          </p:nvSpPr>
          <p:spPr>
            <a:xfrm>
              <a:off x="10431463" y="1588"/>
              <a:ext cx="1757362" cy="6858000"/>
            </a:xfrm>
            <a:custGeom>
              <a:rect b="b" l="l" r="r" t="t"/>
              <a:pathLst>
                <a:path extrusionOk="0" h="6858000" w="1757362">
                  <a:moveTo>
                    <a:pt x="437076" y="0"/>
                  </a:moveTo>
                  <a:cubicBezTo>
                    <a:pt x="437076" y="0"/>
                    <a:pt x="437076" y="0"/>
                    <a:pt x="1757362" y="0"/>
                  </a:cubicBezTo>
                  <a:lnTo>
                    <a:pt x="1757362" y="6858000"/>
                  </a:lnTo>
                  <a:cubicBezTo>
                    <a:pt x="1757362" y="6858000"/>
                    <a:pt x="1757362" y="6858000"/>
                    <a:pt x="348755" y="6858000"/>
                  </a:cubicBezTo>
                  <a:cubicBezTo>
                    <a:pt x="133614" y="6015433"/>
                    <a:pt x="0" y="4861139"/>
                    <a:pt x="0" y="3589382"/>
                  </a:cubicBezTo>
                  <a:cubicBezTo>
                    <a:pt x="0" y="2145949"/>
                    <a:pt x="169848" y="858379"/>
                    <a:pt x="437076" y="0"/>
                  </a:cubicBezTo>
                  <a:close/>
                  <a:moveTo>
                    <a:pt x="875506" y="404812"/>
                  </a:moveTo>
                  <a:cubicBezTo>
                    <a:pt x="454227" y="404812"/>
                    <a:pt x="112712" y="1808539"/>
                    <a:pt x="112712" y="3540125"/>
                  </a:cubicBezTo>
                  <a:cubicBezTo>
                    <a:pt x="112712" y="5271711"/>
                    <a:pt x="454227" y="6675438"/>
                    <a:pt x="875506" y="6675438"/>
                  </a:cubicBezTo>
                  <a:cubicBezTo>
                    <a:pt x="1296785" y="6675438"/>
                    <a:pt x="1638300" y="5271711"/>
                    <a:pt x="1638300" y="3540125"/>
                  </a:cubicBezTo>
                  <a:cubicBezTo>
                    <a:pt x="1638300" y="1808539"/>
                    <a:pt x="1296785" y="404812"/>
                    <a:pt x="875506" y="404812"/>
                  </a:cubicBezTo>
                  <a:close/>
                </a:path>
              </a:pathLst>
            </a:custGeom>
            <a:gradFill>
              <a:gsLst>
                <a:gs pos="0">
                  <a:schemeClr val="accent1"/>
                </a:gs>
                <a:gs pos="100000">
                  <a:srgbClr val="69240B"/>
                </a:gs>
              </a:gsLst>
              <a:lin ang="54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68" name="Google Shape;1368;p3"/>
            <p:cNvSpPr/>
            <p:nvPr/>
          </p:nvSpPr>
          <p:spPr>
            <a:xfrm>
              <a:off x="10656887" y="1184275"/>
              <a:ext cx="1152526" cy="4722814"/>
            </a:xfrm>
            <a:custGeom>
              <a:rect b="b" l="l" r="r" t="t"/>
              <a:pathLst>
                <a:path extrusionOk="0" h="4722814" w="1152526">
                  <a:moveTo>
                    <a:pt x="576263" y="0"/>
                  </a:moveTo>
                  <a:cubicBezTo>
                    <a:pt x="894524" y="0"/>
                    <a:pt x="1152526" y="1057238"/>
                    <a:pt x="1152526" y="2361407"/>
                  </a:cubicBezTo>
                  <a:cubicBezTo>
                    <a:pt x="1152526" y="3665576"/>
                    <a:pt x="894524" y="4722814"/>
                    <a:pt x="576263" y="4722814"/>
                  </a:cubicBezTo>
                  <a:cubicBezTo>
                    <a:pt x="258002" y="4722814"/>
                    <a:pt x="0" y="3665576"/>
                    <a:pt x="0" y="2361407"/>
                  </a:cubicBezTo>
                  <a:cubicBezTo>
                    <a:pt x="0" y="1057238"/>
                    <a:pt x="258002" y="0"/>
                    <a:pt x="576263" y="0"/>
                  </a:cubicBezTo>
                  <a:close/>
                  <a:moveTo>
                    <a:pt x="515144" y="819150"/>
                  </a:moveTo>
                  <a:cubicBezTo>
                    <a:pt x="308669" y="819150"/>
                    <a:pt x="141288" y="1506799"/>
                    <a:pt x="141288" y="2355057"/>
                  </a:cubicBezTo>
                  <a:cubicBezTo>
                    <a:pt x="141288" y="3203315"/>
                    <a:pt x="308669" y="3890964"/>
                    <a:pt x="515144" y="3890964"/>
                  </a:cubicBezTo>
                  <a:cubicBezTo>
                    <a:pt x="721619" y="3890964"/>
                    <a:pt x="889000" y="3203315"/>
                    <a:pt x="889000" y="2355057"/>
                  </a:cubicBezTo>
                  <a:cubicBezTo>
                    <a:pt x="889000" y="1506799"/>
                    <a:pt x="721619" y="819150"/>
                    <a:pt x="515144" y="819150"/>
                  </a:cubicBezTo>
                  <a:close/>
                </a:path>
              </a:pathLst>
            </a:custGeom>
            <a:gradFill>
              <a:gsLst>
                <a:gs pos="0">
                  <a:schemeClr val="accent1"/>
                </a:gs>
                <a:gs pos="100000">
                  <a:srgbClr val="69240B"/>
                </a:gs>
              </a:gsLst>
              <a:lin ang="54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69" name="Google Shape;1369;p3"/>
            <p:cNvSpPr/>
            <p:nvPr/>
          </p:nvSpPr>
          <p:spPr>
            <a:xfrm>
              <a:off x="10920412" y="2770188"/>
              <a:ext cx="381000" cy="1560514"/>
            </a:xfrm>
            <a:custGeom>
              <a:rect b="b" l="l" r="r" t="t"/>
              <a:pathLst>
                <a:path extrusionOk="0" h="1560514" w="381000">
                  <a:moveTo>
                    <a:pt x="190500" y="0"/>
                  </a:moveTo>
                  <a:cubicBezTo>
                    <a:pt x="295710" y="0"/>
                    <a:pt x="381000" y="349333"/>
                    <a:pt x="381000" y="780257"/>
                  </a:cubicBezTo>
                  <a:cubicBezTo>
                    <a:pt x="381000" y="1211181"/>
                    <a:pt x="295710" y="1560514"/>
                    <a:pt x="190500" y="1560514"/>
                  </a:cubicBezTo>
                  <a:cubicBezTo>
                    <a:pt x="85290" y="1560514"/>
                    <a:pt x="0" y="1211181"/>
                    <a:pt x="0" y="780257"/>
                  </a:cubicBezTo>
                  <a:cubicBezTo>
                    <a:pt x="0" y="349333"/>
                    <a:pt x="85290" y="0"/>
                    <a:pt x="190500" y="0"/>
                  </a:cubicBezTo>
                  <a:close/>
                </a:path>
              </a:pathLst>
            </a:custGeom>
            <a:gradFill>
              <a:gsLst>
                <a:gs pos="0">
                  <a:schemeClr val="accent1"/>
                </a:gs>
                <a:gs pos="100000">
                  <a:srgbClr val="69240B"/>
                </a:gs>
              </a:gsLst>
              <a:lin ang="54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370" name="Google Shape;1370;p3"/>
          <p:cNvGrpSpPr/>
          <p:nvPr/>
        </p:nvGrpSpPr>
        <p:grpSpPr>
          <a:xfrm>
            <a:off x="4355919" y="1568060"/>
            <a:ext cx="3979435" cy="2007381"/>
            <a:chOff x="4595620" y="2090746"/>
            <a:chExt cx="6515292" cy="2676508"/>
          </a:xfrm>
        </p:grpSpPr>
        <p:grpSp>
          <p:nvGrpSpPr>
            <p:cNvPr id="1371" name="Google Shape;1371;p3"/>
            <p:cNvGrpSpPr/>
            <p:nvPr/>
          </p:nvGrpSpPr>
          <p:grpSpPr>
            <a:xfrm>
              <a:off x="4595620" y="2090746"/>
              <a:ext cx="6515292" cy="2676508"/>
              <a:chOff x="4572950" y="2090746"/>
              <a:chExt cx="6515292" cy="2676508"/>
            </a:xfrm>
          </p:grpSpPr>
          <p:sp>
            <p:nvSpPr>
              <p:cNvPr id="1372" name="Google Shape;1372;p3"/>
              <p:cNvSpPr/>
              <p:nvPr/>
            </p:nvSpPr>
            <p:spPr>
              <a:xfrm>
                <a:off x="4933092" y="3379305"/>
                <a:ext cx="4146307" cy="335587"/>
              </a:xfrm>
              <a:custGeom>
                <a:rect b="b" l="l" r="r" t="t"/>
                <a:pathLst>
                  <a:path extrusionOk="0" h="121" w="1494">
                    <a:moveTo>
                      <a:pt x="1494" y="9"/>
                    </a:moveTo>
                    <a:cubicBezTo>
                      <a:pt x="1494" y="9"/>
                      <a:pt x="365" y="0"/>
                      <a:pt x="51" y="40"/>
                    </a:cubicBezTo>
                    <a:cubicBezTo>
                      <a:pt x="51" y="40"/>
                      <a:pt x="0" y="57"/>
                      <a:pt x="51" y="73"/>
                    </a:cubicBezTo>
                    <a:cubicBezTo>
                      <a:pt x="102" y="89"/>
                      <a:pt x="934" y="117"/>
                      <a:pt x="1494" y="121"/>
                    </a:cubicBezTo>
                    <a:lnTo>
                      <a:pt x="1494" y="9"/>
                    </a:lnTo>
                    <a:close/>
                  </a:path>
                </a:pathLst>
              </a:custGeom>
              <a:gradFill>
                <a:gsLst>
                  <a:gs pos="0">
                    <a:schemeClr val="accent1"/>
                  </a:gs>
                  <a:gs pos="24000">
                    <a:schemeClr val="accent1"/>
                  </a:gs>
                  <a:gs pos="87000">
                    <a:srgbClr val="69240B"/>
                  </a:gs>
                  <a:gs pos="100000">
                    <a:srgbClr val="69240B"/>
                  </a:gs>
                </a:gsLst>
                <a:lin ang="54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73" name="Google Shape;1373;p3"/>
              <p:cNvSpPr/>
              <p:nvPr/>
            </p:nvSpPr>
            <p:spPr>
              <a:xfrm>
                <a:off x="4684033" y="2780628"/>
                <a:ext cx="2231008" cy="728469"/>
              </a:xfrm>
              <a:custGeom>
                <a:rect b="b" l="l" r="r" t="t"/>
                <a:pathLst>
                  <a:path extrusionOk="0" h="262" w="804">
                    <a:moveTo>
                      <a:pt x="151" y="262"/>
                    </a:moveTo>
                    <a:cubicBezTo>
                      <a:pt x="151" y="262"/>
                      <a:pt x="0" y="168"/>
                      <a:pt x="46" y="84"/>
                    </a:cubicBezTo>
                    <a:cubicBezTo>
                      <a:pt x="91" y="0"/>
                      <a:pt x="691" y="29"/>
                      <a:pt x="804" y="239"/>
                    </a:cubicBezTo>
                    <a:lnTo>
                      <a:pt x="151" y="262"/>
                    </a:lnTo>
                    <a:close/>
                  </a:path>
                </a:pathLst>
              </a:custGeom>
              <a:gradFill>
                <a:gsLst>
                  <a:gs pos="0">
                    <a:srgbClr val="69240B"/>
                  </a:gs>
                  <a:gs pos="100000">
                    <a:srgbClr val="9E3611"/>
                  </a:gs>
                </a:gsLst>
                <a:lin ang="27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74" name="Google Shape;1374;p3"/>
              <p:cNvSpPr/>
              <p:nvPr/>
            </p:nvSpPr>
            <p:spPr>
              <a:xfrm>
                <a:off x="4647785" y="3581593"/>
                <a:ext cx="2439142" cy="1185661"/>
              </a:xfrm>
              <a:custGeom>
                <a:rect b="b" l="l" r="r" t="t"/>
                <a:pathLst>
                  <a:path extrusionOk="0" h="426" w="879">
                    <a:moveTo>
                      <a:pt x="833" y="26"/>
                    </a:moveTo>
                    <a:cubicBezTo>
                      <a:pt x="833" y="26"/>
                      <a:pt x="876" y="18"/>
                      <a:pt x="877" y="43"/>
                    </a:cubicBezTo>
                    <a:cubicBezTo>
                      <a:pt x="879" y="68"/>
                      <a:pt x="744" y="388"/>
                      <a:pt x="411" y="407"/>
                    </a:cubicBezTo>
                    <a:cubicBezTo>
                      <a:pt x="77" y="426"/>
                      <a:pt x="0" y="132"/>
                      <a:pt x="160" y="14"/>
                    </a:cubicBezTo>
                    <a:cubicBezTo>
                      <a:pt x="173" y="0"/>
                      <a:pt x="173" y="0"/>
                      <a:pt x="173" y="0"/>
                    </a:cubicBezTo>
                    <a:lnTo>
                      <a:pt x="833" y="26"/>
                    </a:lnTo>
                    <a:close/>
                  </a:path>
                </a:pathLst>
              </a:custGeom>
              <a:solidFill>
                <a:srgbClr val="69240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75" name="Google Shape;1375;p3"/>
              <p:cNvSpPr/>
              <p:nvPr/>
            </p:nvSpPr>
            <p:spPr>
              <a:xfrm>
                <a:off x="10136438" y="3306809"/>
                <a:ext cx="169548" cy="528520"/>
              </a:xfrm>
              <a:custGeom>
                <a:rect b="b" l="l" r="r" t="t"/>
                <a:pathLst>
                  <a:path extrusionOk="0" h="452" w="145">
                    <a:moveTo>
                      <a:pt x="0" y="452"/>
                    </a:moveTo>
                    <a:lnTo>
                      <a:pt x="145" y="285"/>
                    </a:lnTo>
                    <a:lnTo>
                      <a:pt x="145" y="166"/>
                    </a:lnTo>
                    <a:lnTo>
                      <a:pt x="0" y="0"/>
                    </a:lnTo>
                    <a:lnTo>
                      <a:pt x="0" y="452"/>
                    </a:lnTo>
                    <a:close/>
                  </a:path>
                </a:pathLst>
              </a:custGeom>
              <a:gradFill>
                <a:gsLst>
                  <a:gs pos="0">
                    <a:srgbClr val="7F7F7F"/>
                  </a:gs>
                  <a:gs pos="24000">
                    <a:srgbClr val="7F7F7F"/>
                  </a:gs>
                  <a:gs pos="66000">
                    <a:srgbClr val="262626"/>
                  </a:gs>
                  <a:gs pos="100000">
                    <a:srgbClr val="262626"/>
                  </a:gs>
                </a:gsLst>
                <a:lin ang="48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76" name="Google Shape;1376;p3"/>
              <p:cNvSpPr/>
              <p:nvPr/>
            </p:nvSpPr>
            <p:spPr>
              <a:xfrm>
                <a:off x="10305986" y="3504419"/>
                <a:ext cx="782256" cy="133299"/>
              </a:xfrm>
              <a:custGeom>
                <a:rect b="b" l="l" r="r" t="t"/>
                <a:pathLst>
                  <a:path extrusionOk="0" h="114" w="669">
                    <a:moveTo>
                      <a:pt x="0" y="114"/>
                    </a:moveTo>
                    <a:lnTo>
                      <a:pt x="669" y="81"/>
                    </a:lnTo>
                    <a:lnTo>
                      <a:pt x="669" y="33"/>
                    </a:lnTo>
                    <a:lnTo>
                      <a:pt x="0" y="0"/>
                    </a:lnTo>
                    <a:lnTo>
                      <a:pt x="0" y="114"/>
                    </a:lnTo>
                    <a:close/>
                  </a:path>
                </a:pathLst>
              </a:custGeom>
              <a:gradFill>
                <a:gsLst>
                  <a:gs pos="0">
                    <a:srgbClr val="595959"/>
                  </a:gs>
                  <a:gs pos="8000">
                    <a:srgbClr val="595959"/>
                  </a:gs>
                  <a:gs pos="61000">
                    <a:schemeClr val="lt1"/>
                  </a:gs>
                  <a:gs pos="100000">
                    <a:schemeClr val="lt1"/>
                  </a:gs>
                </a:gsLst>
                <a:lin ang="162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77" name="Google Shape;1377;p3"/>
              <p:cNvSpPr/>
              <p:nvPr/>
            </p:nvSpPr>
            <p:spPr>
              <a:xfrm>
                <a:off x="4710926" y="2090746"/>
                <a:ext cx="2434465" cy="1444075"/>
              </a:xfrm>
              <a:custGeom>
                <a:rect b="b" l="l" r="r" t="t"/>
                <a:pathLst>
                  <a:path extrusionOk="0" h="519" w="877">
                    <a:moveTo>
                      <a:pt x="172" y="519"/>
                    </a:moveTo>
                    <a:cubicBezTo>
                      <a:pt x="172" y="519"/>
                      <a:pt x="0" y="359"/>
                      <a:pt x="64" y="217"/>
                    </a:cubicBezTo>
                    <a:cubicBezTo>
                      <a:pt x="128" y="75"/>
                      <a:pt x="398" y="0"/>
                      <a:pt x="614" y="152"/>
                    </a:cubicBezTo>
                    <a:cubicBezTo>
                      <a:pt x="830" y="304"/>
                      <a:pt x="877" y="483"/>
                      <a:pt x="824" y="486"/>
                    </a:cubicBezTo>
                    <a:lnTo>
                      <a:pt x="172" y="519"/>
                    </a:lnTo>
                    <a:close/>
                  </a:path>
                </a:pathLst>
              </a:custGeom>
              <a:gradFill>
                <a:gsLst>
                  <a:gs pos="0">
                    <a:schemeClr val="accent1"/>
                  </a:gs>
                  <a:gs pos="100000">
                    <a:srgbClr val="9E3611"/>
                  </a:gs>
                </a:gsLst>
                <a:lin ang="27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78" name="Google Shape;1378;p3"/>
              <p:cNvSpPr/>
              <p:nvPr/>
            </p:nvSpPr>
            <p:spPr>
              <a:xfrm>
                <a:off x="4572950" y="3581593"/>
                <a:ext cx="2491760" cy="673512"/>
              </a:xfrm>
              <a:custGeom>
                <a:rect b="b" l="l" r="r" t="t"/>
                <a:pathLst>
                  <a:path extrusionOk="0" h="242" w="898">
                    <a:moveTo>
                      <a:pt x="188" y="0"/>
                    </a:moveTo>
                    <a:cubicBezTo>
                      <a:pt x="870" y="20"/>
                      <a:pt x="870" y="20"/>
                      <a:pt x="870" y="20"/>
                    </a:cubicBezTo>
                    <a:cubicBezTo>
                      <a:pt x="870" y="20"/>
                      <a:pt x="898" y="20"/>
                      <a:pt x="886" y="43"/>
                    </a:cubicBezTo>
                    <a:cubicBezTo>
                      <a:pt x="877" y="59"/>
                      <a:pt x="720" y="242"/>
                      <a:pt x="382" y="231"/>
                    </a:cubicBezTo>
                    <a:cubicBezTo>
                      <a:pt x="36" y="220"/>
                      <a:pt x="0" y="81"/>
                      <a:pt x="188" y="0"/>
                    </a:cubicBezTo>
                    <a:close/>
                  </a:path>
                </a:pathLst>
              </a:custGeom>
              <a:gradFill>
                <a:gsLst>
                  <a:gs pos="0">
                    <a:schemeClr val="accent1"/>
                  </a:gs>
                  <a:gs pos="76000">
                    <a:srgbClr val="9E3611"/>
                  </a:gs>
                  <a:gs pos="100000">
                    <a:srgbClr val="9E3611"/>
                  </a:gs>
                </a:gsLst>
                <a:lin ang="27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79" name="Google Shape;1379;p3"/>
              <p:cNvSpPr/>
              <p:nvPr/>
            </p:nvSpPr>
            <p:spPr>
              <a:xfrm>
                <a:off x="8687687" y="3306809"/>
                <a:ext cx="1504878" cy="528520"/>
              </a:xfrm>
              <a:custGeom>
                <a:rect b="b" l="l" r="r" t="t"/>
                <a:pathLst>
                  <a:path extrusionOk="0" h="190" w="542">
                    <a:moveTo>
                      <a:pt x="542" y="95"/>
                    </a:moveTo>
                    <a:cubicBezTo>
                      <a:pt x="542" y="47"/>
                      <a:pt x="533" y="7"/>
                      <a:pt x="522" y="0"/>
                    </a:cubicBezTo>
                    <a:cubicBezTo>
                      <a:pt x="0" y="34"/>
                      <a:pt x="0" y="34"/>
                      <a:pt x="0" y="34"/>
                    </a:cubicBezTo>
                    <a:cubicBezTo>
                      <a:pt x="0" y="34"/>
                      <a:pt x="0" y="34"/>
                      <a:pt x="0" y="34"/>
                    </a:cubicBezTo>
                    <a:cubicBezTo>
                      <a:pt x="9" y="41"/>
                      <a:pt x="16" y="64"/>
                      <a:pt x="16" y="91"/>
                    </a:cubicBezTo>
                    <a:cubicBezTo>
                      <a:pt x="16" y="118"/>
                      <a:pt x="10" y="140"/>
                      <a:pt x="1" y="148"/>
                    </a:cubicBezTo>
                    <a:cubicBezTo>
                      <a:pt x="522" y="190"/>
                      <a:pt x="522" y="190"/>
                      <a:pt x="522" y="190"/>
                    </a:cubicBezTo>
                    <a:cubicBezTo>
                      <a:pt x="533" y="182"/>
                      <a:pt x="542" y="142"/>
                      <a:pt x="542" y="95"/>
                    </a:cubicBezTo>
                    <a:close/>
                  </a:path>
                </a:pathLst>
              </a:custGeom>
              <a:gradFill>
                <a:gsLst>
                  <a:gs pos="0">
                    <a:srgbClr val="595959"/>
                  </a:gs>
                  <a:gs pos="8000">
                    <a:srgbClr val="595959"/>
                  </a:gs>
                  <a:gs pos="61000">
                    <a:schemeClr val="lt1"/>
                  </a:gs>
                  <a:gs pos="100000">
                    <a:schemeClr val="lt1"/>
                  </a:gs>
                </a:gsLst>
                <a:lin ang="16319999"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1380" name="Google Shape;1380;p3"/>
            <p:cNvSpPr/>
            <p:nvPr/>
          </p:nvSpPr>
          <p:spPr>
            <a:xfrm>
              <a:off x="8857812" y="3385765"/>
              <a:ext cx="45719" cy="348521"/>
            </a:xfrm>
            <a:custGeom>
              <a:rect b="b" l="l" r="r" t="t"/>
              <a:pathLst>
                <a:path extrusionOk="0" h="339868" w="63554">
                  <a:moveTo>
                    <a:pt x="0" y="0"/>
                  </a:moveTo>
                  <a:cubicBezTo>
                    <a:pt x="35100" y="0"/>
                    <a:pt x="63554" y="76082"/>
                    <a:pt x="63554" y="169934"/>
                  </a:cubicBezTo>
                  <a:cubicBezTo>
                    <a:pt x="63554" y="263786"/>
                    <a:pt x="35100" y="339868"/>
                    <a:pt x="0" y="339868"/>
                  </a:cubicBezTo>
                </a:path>
              </a:pathLst>
            </a:custGeom>
            <a:noFill/>
            <a:ln cap="rnd" cmpd="sng" w="12700">
              <a:solidFill>
                <a:srgbClr val="26262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81" name="Google Shape;1381;p3"/>
            <p:cNvSpPr/>
            <p:nvPr/>
          </p:nvSpPr>
          <p:spPr>
            <a:xfrm>
              <a:off x="9994047" y="3307856"/>
              <a:ext cx="62254" cy="519495"/>
            </a:xfrm>
            <a:custGeom>
              <a:rect b="b" l="l" r="r" t="t"/>
              <a:pathLst>
                <a:path extrusionOk="0" h="339868" w="63554">
                  <a:moveTo>
                    <a:pt x="0" y="0"/>
                  </a:moveTo>
                  <a:cubicBezTo>
                    <a:pt x="35100" y="0"/>
                    <a:pt x="63554" y="76082"/>
                    <a:pt x="63554" y="169934"/>
                  </a:cubicBezTo>
                  <a:cubicBezTo>
                    <a:pt x="63554" y="263786"/>
                    <a:pt x="35100" y="339868"/>
                    <a:pt x="0" y="339868"/>
                  </a:cubicBezTo>
                </a:path>
              </a:pathLst>
            </a:custGeom>
            <a:noFill/>
            <a:ln cap="rnd" cmpd="sng" w="12700">
              <a:solidFill>
                <a:srgbClr val="26262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sp>
        <p:nvSpPr>
          <p:cNvPr id="1382" name="Google Shape;1382;p3"/>
          <p:cNvSpPr/>
          <p:nvPr/>
        </p:nvSpPr>
        <p:spPr>
          <a:xfrm>
            <a:off x="7852384" y="0"/>
            <a:ext cx="1291616" cy="1855833"/>
          </a:xfrm>
          <a:custGeom>
            <a:rect b="b" l="l" r="r" t="t"/>
            <a:pathLst>
              <a:path extrusionOk="0" h="2474444" w="1721706">
                <a:moveTo>
                  <a:pt x="401420" y="0"/>
                </a:moveTo>
                <a:cubicBezTo>
                  <a:pt x="401420" y="0"/>
                  <a:pt x="401420" y="0"/>
                  <a:pt x="1721706" y="0"/>
                </a:cubicBezTo>
                <a:lnTo>
                  <a:pt x="1721706" y="1073177"/>
                </a:lnTo>
                <a:lnTo>
                  <a:pt x="1656650" y="1215037"/>
                </a:lnTo>
                <a:cubicBezTo>
                  <a:pt x="1595556" y="1334034"/>
                  <a:pt x="1522883" y="1449663"/>
                  <a:pt x="1439008" y="1560075"/>
                </a:cubicBezTo>
                <a:lnTo>
                  <a:pt x="1432488" y="1567922"/>
                </a:lnTo>
                <a:lnTo>
                  <a:pt x="1304841" y="1721548"/>
                </a:lnTo>
                <a:cubicBezTo>
                  <a:pt x="1209858" y="1826279"/>
                  <a:pt x="1103862" y="1924867"/>
                  <a:pt x="987231" y="2015461"/>
                </a:cubicBezTo>
                <a:cubicBezTo>
                  <a:pt x="753969" y="2196649"/>
                  <a:pt x="500249" y="2328709"/>
                  <a:pt x="241164" y="2412373"/>
                </a:cubicBezTo>
                <a:lnTo>
                  <a:pt x="125926" y="2444086"/>
                </a:lnTo>
                <a:lnTo>
                  <a:pt x="46081" y="2466059"/>
                </a:lnTo>
                <a:lnTo>
                  <a:pt x="0" y="2474444"/>
                </a:lnTo>
                <a:lnTo>
                  <a:pt x="32177" y="2045688"/>
                </a:lnTo>
                <a:cubicBezTo>
                  <a:pt x="105424" y="1240627"/>
                  <a:pt x="234403" y="536487"/>
                  <a:pt x="401420" y="0"/>
                </a:cubicBezTo>
                <a:close/>
              </a:path>
            </a:pathLst>
          </a:custGeom>
          <a:solidFill>
            <a:schemeClr val="lt1">
              <a:alpha val="14509"/>
            </a:scheme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83" name="Google Shape;1383;p3"/>
          <p:cNvSpPr/>
          <p:nvPr/>
        </p:nvSpPr>
        <p:spPr>
          <a:xfrm>
            <a:off x="140729" y="979196"/>
            <a:ext cx="4241514" cy="136191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300"/>
              <a:buFont typeface="Arial"/>
              <a:buNone/>
            </a:pPr>
            <a:r>
              <a:rPr b="1" i="0" lang="en" sz="3300" u="none" cap="none" strike="noStrike">
                <a:solidFill>
                  <a:srgbClr val="FFFFFF"/>
                </a:solidFill>
                <a:latin typeface="Cambria"/>
                <a:ea typeface="Cambria"/>
                <a:cs typeface="Cambria"/>
                <a:sym typeface="Cambria"/>
              </a:rPr>
              <a:t>SAP EWM TRAINING</a:t>
            </a:r>
            <a:br>
              <a:rPr b="0" i="0" lang="en" sz="3300" u="none" cap="none" strike="noStrike">
                <a:solidFill>
                  <a:srgbClr val="FFFFFF"/>
                </a:solidFill>
                <a:latin typeface="Quattrocento Sans"/>
                <a:ea typeface="Quattrocento Sans"/>
                <a:cs typeface="Quattrocento Sans"/>
                <a:sym typeface="Quattrocento Sans"/>
              </a:rPr>
            </a:br>
            <a:r>
              <a:rPr b="1" i="0" lang="en" sz="3300" u="none" cap="none" strike="noStrike">
                <a:solidFill>
                  <a:srgbClr val="FFFFFF"/>
                </a:solidFill>
                <a:latin typeface="Cambria"/>
                <a:ea typeface="Cambria"/>
                <a:cs typeface="Cambria"/>
                <a:sym typeface="Cambria"/>
              </a:rPr>
              <a:t>(Day 0</a:t>
            </a:r>
            <a:r>
              <a:rPr b="1" lang="en" sz="3300">
                <a:solidFill>
                  <a:srgbClr val="FFFFFF"/>
                </a:solidFill>
                <a:latin typeface="Cambria"/>
                <a:ea typeface="Cambria"/>
                <a:cs typeface="Cambria"/>
                <a:sym typeface="Cambria"/>
              </a:rPr>
              <a:t>5</a:t>
            </a:r>
            <a:r>
              <a:rPr b="1" i="0" lang="en" sz="3300" u="none" cap="none" strike="noStrike">
                <a:solidFill>
                  <a:srgbClr val="FFFFFF"/>
                </a:solidFill>
                <a:latin typeface="Cambria"/>
                <a:ea typeface="Cambria"/>
                <a:cs typeface="Cambria"/>
                <a:sym typeface="Cambria"/>
              </a:rPr>
              <a:t>)</a:t>
            </a:r>
            <a:br>
              <a:rPr b="0" i="0" lang="en" sz="3300" u="none" cap="none" strike="noStrike">
                <a:solidFill>
                  <a:srgbClr val="FFFFFF"/>
                </a:solidFill>
                <a:latin typeface="Quattrocento Sans"/>
                <a:ea typeface="Quattrocento Sans"/>
                <a:cs typeface="Quattrocento Sans"/>
                <a:sym typeface="Quattrocento Sans"/>
              </a:rPr>
            </a:br>
            <a:endParaRPr b="0" i="0" sz="1800" u="none" cap="none" strike="noStrike">
              <a:solidFill>
                <a:schemeClr val="dk1"/>
              </a:solidFill>
              <a:latin typeface="Quattrocento Sans"/>
              <a:ea typeface="Quattrocento Sans"/>
              <a:cs typeface="Quattrocento Sans"/>
              <a:sym typeface="Quattrocento Sans"/>
            </a:endParaRPr>
          </a:p>
        </p:txBody>
      </p:sp>
      <p:sp>
        <p:nvSpPr>
          <p:cNvPr id="1384" name="Google Shape;1384;p3"/>
          <p:cNvSpPr txBox="1"/>
          <p:nvPr/>
        </p:nvSpPr>
        <p:spPr>
          <a:xfrm>
            <a:off x="115631" y="2358647"/>
            <a:ext cx="5226394" cy="1329414"/>
          </a:xfrm>
          <a:prstGeom prst="rect">
            <a:avLst/>
          </a:prstGeom>
          <a:noFill/>
          <a:ln>
            <a:noFill/>
          </a:ln>
        </p:spPr>
        <p:txBody>
          <a:bodyPr anchorCtr="0" anchor="t" bIns="34275" lIns="68575" spcFirstLastPara="1" rIns="68575" wrap="square" tIns="34275">
            <a:normAutofit/>
          </a:bodyPr>
          <a:lstStyle/>
          <a:p>
            <a:pPr indent="0" lvl="0" marL="0" marR="0" rtl="0" algn="l">
              <a:lnSpc>
                <a:spcPct val="100000"/>
              </a:lnSpc>
              <a:spcBef>
                <a:spcPts val="0"/>
              </a:spcBef>
              <a:spcAft>
                <a:spcPts val="0"/>
              </a:spcAft>
              <a:buClr>
                <a:schemeClr val="accent1"/>
              </a:buClr>
              <a:buSzPts val="2700"/>
              <a:buFont typeface="Arial"/>
              <a:buNone/>
            </a:pPr>
            <a:r>
              <a:rPr b="1" i="0" lang="en" sz="2700" u="none" cap="none" strike="noStrike">
                <a:solidFill>
                  <a:schemeClr val="accent1"/>
                </a:solidFill>
                <a:latin typeface="Arial Black"/>
                <a:ea typeface="Arial Black"/>
                <a:cs typeface="Arial Black"/>
                <a:sym typeface="Arial Black"/>
              </a:rPr>
              <a:t>AnubhavTrainings.com</a:t>
            </a:r>
            <a:endParaRPr b="1" i="0" sz="2700" u="none" cap="none" strike="noStrike">
              <a:solidFill>
                <a:schemeClr val="accent1"/>
              </a:solidFill>
              <a:latin typeface="Arial Black"/>
              <a:ea typeface="Arial Black"/>
              <a:cs typeface="Arial Black"/>
              <a:sym typeface="Arial Black"/>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2" name="Shape 1582"/>
        <p:cNvGrpSpPr/>
        <p:nvPr/>
      </p:nvGrpSpPr>
      <p:grpSpPr>
        <a:xfrm>
          <a:off x="0" y="0"/>
          <a:ext cx="0" cy="0"/>
          <a:chOff x="0" y="0"/>
          <a:chExt cx="0" cy="0"/>
        </a:xfrm>
      </p:grpSpPr>
      <p:pic>
        <p:nvPicPr>
          <p:cNvPr descr="Ahpra on Twitter: &quot;Time is running out to share your thoughts on ..." id="1583" name="Google Shape;1583;p29"/>
          <p:cNvPicPr preferRelativeResize="0"/>
          <p:nvPr/>
        </p:nvPicPr>
        <p:blipFill rotWithShape="1">
          <a:blip r:embed="rId3">
            <a:alphaModFix/>
          </a:blip>
          <a:srcRect b="0" l="0" r="0" t="0"/>
          <a:stretch/>
        </p:blipFill>
        <p:spPr>
          <a:xfrm>
            <a:off x="627622" y="897564"/>
            <a:ext cx="7651859" cy="3488849"/>
          </a:xfrm>
          <a:prstGeom prst="rect">
            <a:avLst/>
          </a:prstGeom>
          <a:noFill/>
          <a:ln>
            <a:noFill/>
          </a:ln>
        </p:spPr>
      </p:pic>
      <p:sp>
        <p:nvSpPr>
          <p:cNvPr id="1584" name="Google Shape;1584;p29"/>
          <p:cNvSpPr txBox="1"/>
          <p:nvPr/>
        </p:nvSpPr>
        <p:spPr>
          <a:xfrm>
            <a:off x="627622" y="325039"/>
            <a:ext cx="7888754" cy="401618"/>
          </a:xfrm>
          <a:prstGeom prst="rect">
            <a:avLst/>
          </a:prstGeom>
          <a:noFill/>
          <a:ln>
            <a:noFill/>
          </a:ln>
        </p:spPr>
        <p:txBody>
          <a:bodyPr anchorCtr="0" anchor="ctr" bIns="34275" lIns="68575" spcFirstLastPara="1" rIns="68575" wrap="square" tIns="34275">
            <a:spAutoFit/>
          </a:bodyPr>
          <a:lstStyle/>
          <a:p>
            <a:pPr indent="0" lvl="0" marL="0" marR="0" rtl="0" algn="l">
              <a:lnSpc>
                <a:spcPct val="90000"/>
              </a:lnSpc>
              <a:spcBef>
                <a:spcPts val="0"/>
              </a:spcBef>
              <a:spcAft>
                <a:spcPts val="0"/>
              </a:spcAft>
              <a:buClr>
                <a:srgbClr val="323F4F"/>
              </a:buClr>
              <a:buSzPts val="1800"/>
              <a:buFont typeface="Arial"/>
              <a:buNone/>
            </a:pPr>
            <a:r>
              <a:rPr b="1" i="0" lang="en" sz="2400" u="none" cap="none" strike="noStrike">
                <a:solidFill>
                  <a:schemeClr val="lt1"/>
                </a:solidFill>
                <a:latin typeface="Cambria"/>
                <a:ea typeface="Cambria"/>
                <a:cs typeface="Cambria"/>
                <a:sym typeface="Cambria"/>
              </a:rPr>
              <a:t>Feedback</a:t>
            </a:r>
            <a:endParaRPr b="0" i="0" sz="2400" u="none" cap="none" strike="noStrike">
              <a:solidFill>
                <a:schemeClr val="lt1"/>
              </a:solidFill>
              <a:latin typeface="Cambria"/>
              <a:ea typeface="Cambria"/>
              <a:cs typeface="Cambria"/>
              <a:sym typeface="Cambr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8" name="Shape 1588"/>
        <p:cNvGrpSpPr/>
        <p:nvPr/>
      </p:nvGrpSpPr>
      <p:grpSpPr>
        <a:xfrm>
          <a:off x="0" y="0"/>
          <a:ext cx="0" cy="0"/>
          <a:chOff x="0" y="0"/>
          <a:chExt cx="0" cy="0"/>
        </a:xfrm>
      </p:grpSpPr>
      <p:sp>
        <p:nvSpPr>
          <p:cNvPr id="1589" name="Google Shape;1589;p30"/>
          <p:cNvSpPr/>
          <p:nvPr/>
        </p:nvSpPr>
        <p:spPr>
          <a:xfrm>
            <a:off x="1069791" y="574746"/>
            <a:ext cx="7199990" cy="4925529"/>
          </a:xfrm>
          <a:custGeom>
            <a:rect b="b" l="l" r="r" t="t"/>
            <a:pathLst>
              <a:path extrusionOk="0" h="2524" w="3690">
                <a:moveTo>
                  <a:pt x="3690" y="0"/>
                </a:moveTo>
                <a:cubicBezTo>
                  <a:pt x="3218" y="1204"/>
                  <a:pt x="2191" y="1108"/>
                  <a:pt x="1488" y="982"/>
                </a:cubicBezTo>
                <a:cubicBezTo>
                  <a:pt x="688" y="838"/>
                  <a:pt x="333" y="1039"/>
                  <a:pt x="172" y="1350"/>
                </a:cubicBezTo>
                <a:cubicBezTo>
                  <a:pt x="0" y="1682"/>
                  <a:pt x="188" y="1938"/>
                  <a:pt x="564" y="2178"/>
                </a:cubicBezTo>
                <a:cubicBezTo>
                  <a:pt x="719" y="2277"/>
                  <a:pt x="780" y="2404"/>
                  <a:pt x="795" y="2524"/>
                </a:cubicBezTo>
                <a:cubicBezTo>
                  <a:pt x="3690" y="2524"/>
                  <a:pt x="3690" y="2524"/>
                  <a:pt x="3690" y="2524"/>
                </a:cubicBezTo>
                <a:lnTo>
                  <a:pt x="3690" y="0"/>
                </a:lnTo>
                <a:close/>
              </a:path>
            </a:pathLst>
          </a:custGeom>
          <a:solidFill>
            <a:schemeClr val="dk1">
              <a:alpha val="54509"/>
            </a:scheme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90" name="Google Shape;1590;p30"/>
          <p:cNvSpPr/>
          <p:nvPr/>
        </p:nvSpPr>
        <p:spPr>
          <a:xfrm>
            <a:off x="640247" y="-7144"/>
            <a:ext cx="2190886" cy="5155649"/>
          </a:xfrm>
          <a:custGeom>
            <a:rect b="b" l="l" r="r" t="t"/>
            <a:pathLst>
              <a:path extrusionOk="0" h="2642" w="1123">
                <a:moveTo>
                  <a:pt x="0" y="2642"/>
                </a:moveTo>
                <a:cubicBezTo>
                  <a:pt x="856" y="2642"/>
                  <a:pt x="856" y="2642"/>
                  <a:pt x="856" y="2642"/>
                </a:cubicBezTo>
                <a:cubicBezTo>
                  <a:pt x="589" y="2537"/>
                  <a:pt x="394" y="2282"/>
                  <a:pt x="360" y="1964"/>
                </a:cubicBezTo>
                <a:cubicBezTo>
                  <a:pt x="308" y="1472"/>
                  <a:pt x="932" y="1172"/>
                  <a:pt x="1044" y="748"/>
                </a:cubicBezTo>
                <a:cubicBezTo>
                  <a:pt x="1123" y="449"/>
                  <a:pt x="1025" y="151"/>
                  <a:pt x="961" y="0"/>
                </a:cubicBezTo>
                <a:cubicBezTo>
                  <a:pt x="0" y="0"/>
                  <a:pt x="0" y="0"/>
                  <a:pt x="0" y="0"/>
                </a:cubicBezTo>
                <a:lnTo>
                  <a:pt x="0" y="2642"/>
                </a:lnTo>
                <a:close/>
              </a:path>
            </a:pathLst>
          </a:custGeom>
          <a:solidFill>
            <a:schemeClr val="dk1">
              <a:alpha val="26274"/>
            </a:scheme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91" name="Google Shape;1591;p30"/>
          <p:cNvSpPr/>
          <p:nvPr/>
        </p:nvSpPr>
        <p:spPr>
          <a:xfrm>
            <a:off x="3429820" y="134156"/>
            <a:ext cx="5223138" cy="2144466"/>
          </a:xfrm>
          <a:custGeom>
            <a:rect b="b" l="l" r="r" t="t"/>
            <a:pathLst>
              <a:path extrusionOk="0" h="811" w="2721">
                <a:moveTo>
                  <a:pt x="918" y="744"/>
                </a:moveTo>
                <a:cubicBezTo>
                  <a:pt x="1703" y="811"/>
                  <a:pt x="2448" y="238"/>
                  <a:pt x="2721" y="0"/>
                </a:cubicBezTo>
                <a:cubicBezTo>
                  <a:pt x="0" y="0"/>
                  <a:pt x="0" y="0"/>
                  <a:pt x="0" y="0"/>
                </a:cubicBezTo>
                <a:cubicBezTo>
                  <a:pt x="85" y="213"/>
                  <a:pt x="337" y="695"/>
                  <a:pt x="918" y="744"/>
                </a:cubicBezTo>
                <a:close/>
              </a:path>
            </a:pathLst>
          </a:custGeom>
          <a:solidFill>
            <a:schemeClr val="dk1">
              <a:alpha val="38431"/>
            </a:scheme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92" name="Google Shape;1592;p30"/>
          <p:cNvSpPr/>
          <p:nvPr/>
        </p:nvSpPr>
        <p:spPr>
          <a:xfrm>
            <a:off x="3180558" y="783970"/>
            <a:ext cx="2782883" cy="3461966"/>
          </a:xfrm>
          <a:prstGeom prst="rect">
            <a:avLst/>
          </a:prstGeom>
          <a:noFill/>
          <a:ln cap="flat" cmpd="sng" w="508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id="1593" name="Google Shape;1593;p30"/>
          <p:cNvGrpSpPr/>
          <p:nvPr/>
        </p:nvGrpSpPr>
        <p:grpSpPr>
          <a:xfrm>
            <a:off x="2000675" y="1148911"/>
            <a:ext cx="5142649" cy="2178634"/>
            <a:chOff x="2666872" y="2053355"/>
            <a:chExt cx="6855080" cy="2904846"/>
          </a:xfrm>
        </p:grpSpPr>
        <p:sp>
          <p:nvSpPr>
            <p:cNvPr id="1594" name="Google Shape;1594;p30"/>
            <p:cNvSpPr txBox="1"/>
            <p:nvPr/>
          </p:nvSpPr>
          <p:spPr>
            <a:xfrm>
              <a:off x="2666872" y="2053355"/>
              <a:ext cx="6855080" cy="1477476"/>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400"/>
                <a:buFont typeface="Arial"/>
                <a:buNone/>
              </a:pPr>
              <a:r>
                <a:rPr b="0" i="0" lang="en" sz="10400" u="none" cap="none" strike="noStrike">
                  <a:solidFill>
                    <a:schemeClr val="lt1"/>
                  </a:solidFill>
                  <a:latin typeface="Quattrocento Sans"/>
                  <a:ea typeface="Quattrocento Sans"/>
                  <a:cs typeface="Quattrocento Sans"/>
                  <a:sym typeface="Quattrocento Sans"/>
                </a:rPr>
                <a:t>THANK</a:t>
              </a:r>
              <a:endParaRPr b="0" i="0" sz="1100" u="none" cap="none" strike="noStrike">
                <a:solidFill>
                  <a:srgbClr val="000000"/>
                </a:solidFill>
                <a:latin typeface="Arial"/>
                <a:ea typeface="Arial"/>
                <a:cs typeface="Arial"/>
                <a:sym typeface="Arial"/>
              </a:endParaRPr>
            </a:p>
          </p:txBody>
        </p:sp>
        <p:sp>
          <p:nvSpPr>
            <p:cNvPr id="1595" name="Google Shape;1595;p30"/>
            <p:cNvSpPr txBox="1"/>
            <p:nvPr/>
          </p:nvSpPr>
          <p:spPr>
            <a:xfrm>
              <a:off x="2666872" y="3435445"/>
              <a:ext cx="6855080" cy="1522756"/>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400"/>
                <a:buFont typeface="Arial"/>
                <a:buNone/>
              </a:pPr>
              <a:r>
                <a:rPr b="0" i="0" lang="en" sz="10400" u="none" cap="none" strike="noStrike">
                  <a:solidFill>
                    <a:schemeClr val="lt1"/>
                  </a:solidFill>
                  <a:latin typeface="Quattrocento Sans"/>
                  <a:ea typeface="Quattrocento Sans"/>
                  <a:cs typeface="Quattrocento Sans"/>
                  <a:sym typeface="Quattrocento Sans"/>
                </a:rPr>
                <a:t>YOU</a:t>
              </a:r>
              <a:endParaRPr b="0" i="0" sz="1100" u="none" cap="none" strike="noStrike">
                <a:solidFill>
                  <a:srgbClr val="000000"/>
                </a:solidFill>
                <a:latin typeface="Arial"/>
                <a:ea typeface="Arial"/>
                <a:cs typeface="Arial"/>
                <a:sym typeface="Aria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9" name="Shape 1599"/>
        <p:cNvGrpSpPr/>
        <p:nvPr/>
      </p:nvGrpSpPr>
      <p:grpSpPr>
        <a:xfrm>
          <a:off x="0" y="0"/>
          <a:ext cx="0" cy="0"/>
          <a:chOff x="0" y="0"/>
          <a:chExt cx="0" cy="0"/>
        </a:xfrm>
      </p:grpSpPr>
      <p:sp>
        <p:nvSpPr>
          <p:cNvPr id="1600" name="Google Shape;1600;p31"/>
          <p:cNvSpPr txBox="1"/>
          <p:nvPr/>
        </p:nvSpPr>
        <p:spPr>
          <a:xfrm>
            <a:off x="952655" y="296035"/>
            <a:ext cx="6987217" cy="407194"/>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chemeClr val="lt1"/>
                </a:solidFill>
                <a:latin typeface="Corben"/>
                <a:ea typeface="Corben"/>
                <a:cs typeface="Corben"/>
                <a:sym typeface="Corben"/>
              </a:rPr>
              <a:t>More from AnubhavTrainings.com</a:t>
            </a:r>
            <a:endParaRPr b="0" i="0" sz="1100" u="none" cap="none" strike="noStrike">
              <a:solidFill>
                <a:srgbClr val="000000"/>
              </a:solidFill>
              <a:latin typeface="Arial"/>
              <a:ea typeface="Arial"/>
              <a:cs typeface="Arial"/>
              <a:sym typeface="Arial"/>
            </a:endParaRPr>
          </a:p>
        </p:txBody>
      </p:sp>
      <p:pic>
        <p:nvPicPr>
          <p:cNvPr id="1601" name="Google Shape;1601;p31">
            <a:hlinkClick r:id="rId3"/>
          </p:cNvPr>
          <p:cNvPicPr preferRelativeResize="0"/>
          <p:nvPr/>
        </p:nvPicPr>
        <p:blipFill rotWithShape="1">
          <a:blip r:embed="rId4">
            <a:alphaModFix/>
          </a:blip>
          <a:srcRect b="0" l="0" r="0" t="0"/>
          <a:stretch/>
        </p:blipFill>
        <p:spPr>
          <a:xfrm>
            <a:off x="4014854" y="860041"/>
            <a:ext cx="4338551" cy="2614900"/>
          </a:xfrm>
          <a:prstGeom prst="rect">
            <a:avLst/>
          </a:prstGeom>
          <a:noFill/>
          <a:ln>
            <a:noFill/>
          </a:ln>
        </p:spPr>
      </p:pic>
      <p:pic>
        <p:nvPicPr>
          <p:cNvPr id="1602" name="Google Shape;1602;p31">
            <a:hlinkClick r:id="rId5"/>
          </p:cNvPr>
          <p:cNvPicPr preferRelativeResize="0"/>
          <p:nvPr/>
        </p:nvPicPr>
        <p:blipFill rotWithShape="1">
          <a:blip r:embed="rId6">
            <a:alphaModFix/>
          </a:blip>
          <a:srcRect b="0" l="0" r="0" t="0"/>
          <a:stretch/>
        </p:blipFill>
        <p:spPr>
          <a:xfrm>
            <a:off x="154887" y="885860"/>
            <a:ext cx="4693932" cy="2547459"/>
          </a:xfrm>
          <a:prstGeom prst="rect">
            <a:avLst/>
          </a:prstGeom>
          <a:noFill/>
          <a:ln>
            <a:noFill/>
          </a:ln>
        </p:spPr>
      </p:pic>
      <p:pic>
        <p:nvPicPr>
          <p:cNvPr id="1603" name="Google Shape;1603;p31">
            <a:hlinkClick r:id="rId7"/>
          </p:cNvPr>
          <p:cNvPicPr preferRelativeResize="0"/>
          <p:nvPr/>
        </p:nvPicPr>
        <p:blipFill rotWithShape="1">
          <a:blip r:embed="rId8">
            <a:alphaModFix/>
          </a:blip>
          <a:srcRect b="0" l="0" r="0" t="0"/>
          <a:stretch/>
        </p:blipFill>
        <p:spPr>
          <a:xfrm>
            <a:off x="4014854" y="2262133"/>
            <a:ext cx="4338551" cy="2680713"/>
          </a:xfrm>
          <a:prstGeom prst="rect">
            <a:avLst/>
          </a:prstGeom>
          <a:noFill/>
          <a:ln>
            <a:noFill/>
          </a:ln>
        </p:spPr>
      </p:pic>
      <p:pic>
        <p:nvPicPr>
          <p:cNvPr id="1604" name="Google Shape;1604;p31">
            <a:hlinkClick r:id="rId9"/>
          </p:cNvPr>
          <p:cNvPicPr preferRelativeResize="0"/>
          <p:nvPr/>
        </p:nvPicPr>
        <p:blipFill rotWithShape="1">
          <a:blip r:embed="rId10">
            <a:alphaModFix/>
          </a:blip>
          <a:srcRect b="0" l="0" r="0" t="0"/>
          <a:stretch/>
        </p:blipFill>
        <p:spPr>
          <a:xfrm>
            <a:off x="100868" y="2397095"/>
            <a:ext cx="4746714" cy="26149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8" name="Shape 1608"/>
        <p:cNvGrpSpPr/>
        <p:nvPr/>
      </p:nvGrpSpPr>
      <p:grpSpPr>
        <a:xfrm>
          <a:off x="0" y="0"/>
          <a:ext cx="0" cy="0"/>
          <a:chOff x="0" y="0"/>
          <a:chExt cx="0" cy="0"/>
        </a:xfrm>
      </p:grpSpPr>
      <p:sp>
        <p:nvSpPr>
          <p:cNvPr id="1609" name="Google Shape;1609;p32"/>
          <p:cNvSpPr/>
          <p:nvPr/>
        </p:nvSpPr>
        <p:spPr>
          <a:xfrm flipH="1">
            <a:off x="2272708" y="1754585"/>
            <a:ext cx="6871288" cy="3388245"/>
          </a:xfrm>
          <a:prstGeom prst="rtTriangle">
            <a:avLst/>
          </a:prstGeom>
          <a:solidFill>
            <a:srgbClr val="18A7CD"/>
          </a:solidFill>
          <a:ln>
            <a:noFill/>
          </a:ln>
        </p:spPr>
        <p:txBody>
          <a:bodyPr anchorCtr="0" anchor="ctr"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pic>
        <p:nvPicPr>
          <p:cNvPr descr="A picture containing symbol, font, logo, graphics&#10;&#10;Description automatically generated" id="1610" name="Google Shape;1610;p32"/>
          <p:cNvPicPr preferRelativeResize="0"/>
          <p:nvPr>
            <p:ph idx="2" type="pic"/>
          </p:nvPr>
        </p:nvPicPr>
        <p:blipFill rotWithShape="1">
          <a:blip r:embed="rId3">
            <a:alphaModFix/>
          </a:blip>
          <a:srcRect b="29744" l="0" r="0" t="29744"/>
          <a:stretch/>
        </p:blipFill>
        <p:spPr>
          <a:xfrm>
            <a:off x="-1" y="670"/>
            <a:ext cx="9144000" cy="3657839"/>
          </a:xfrm>
          <a:prstGeom prst="rect">
            <a:avLst/>
          </a:prstGeom>
          <a:solidFill>
            <a:srgbClr val="F2F2F2"/>
          </a:solidFill>
          <a:ln>
            <a:noFill/>
          </a:ln>
        </p:spPr>
      </p:pic>
      <p:pic>
        <p:nvPicPr>
          <p:cNvPr id="1611" name="Google Shape;1611;p32"/>
          <p:cNvPicPr preferRelativeResize="0"/>
          <p:nvPr/>
        </p:nvPicPr>
        <p:blipFill rotWithShape="1">
          <a:blip r:embed="rId4">
            <a:alphaModFix/>
          </a:blip>
          <a:srcRect b="0" l="0" r="0" t="0"/>
          <a:stretch/>
        </p:blipFill>
        <p:spPr>
          <a:xfrm>
            <a:off x="1190" y="669"/>
            <a:ext cx="9141620" cy="3657500"/>
          </a:xfrm>
          <a:prstGeom prst="rect">
            <a:avLst/>
          </a:prstGeom>
          <a:noFill/>
          <a:ln>
            <a:noFill/>
          </a:ln>
        </p:spPr>
      </p:pic>
      <p:sp>
        <p:nvSpPr>
          <p:cNvPr id="1612" name="Google Shape;1612;p32"/>
          <p:cNvSpPr/>
          <p:nvPr/>
        </p:nvSpPr>
        <p:spPr>
          <a:xfrm>
            <a:off x="2382" y="-7046"/>
            <a:ext cx="9140428" cy="3665216"/>
          </a:xfrm>
          <a:prstGeom prst="rect">
            <a:avLst/>
          </a:prstGeom>
          <a:solidFill>
            <a:srgbClr val="7030A0">
              <a:alpha val="57254"/>
            </a:srgbClr>
          </a:solidFill>
          <a:ln>
            <a:noFill/>
          </a:ln>
        </p:spPr>
        <p:txBody>
          <a:bodyPr anchorCtr="0" anchor="ctr"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sp>
        <p:nvSpPr>
          <p:cNvPr id="1613" name="Google Shape;1613;p32"/>
          <p:cNvSpPr/>
          <p:nvPr/>
        </p:nvSpPr>
        <p:spPr>
          <a:xfrm>
            <a:off x="6135262" y="2194523"/>
            <a:ext cx="2422712" cy="207695"/>
          </a:xfrm>
          <a:prstGeom prst="rect">
            <a:avLst/>
          </a:prstGeom>
          <a:noFill/>
          <a:ln>
            <a:noFill/>
          </a:ln>
        </p:spPr>
        <p:txBody>
          <a:bodyPr anchorCtr="0" anchor="t"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2F2F2"/>
                </a:solidFill>
                <a:latin typeface="Arial"/>
                <a:ea typeface="Arial"/>
                <a:cs typeface="Arial"/>
                <a:sym typeface="Arial"/>
              </a:rPr>
              <a:t>We build the workforce of the future.</a:t>
            </a:r>
            <a:endParaRPr b="0" i="0" sz="900" u="none" cap="none" strike="noStrike">
              <a:solidFill>
                <a:srgbClr val="F2F2F2"/>
              </a:solidFill>
              <a:latin typeface="Arial"/>
              <a:ea typeface="Arial"/>
              <a:cs typeface="Arial"/>
              <a:sym typeface="Arial"/>
            </a:endParaRPr>
          </a:p>
        </p:txBody>
      </p:sp>
      <p:sp>
        <p:nvSpPr>
          <p:cNvPr id="1614" name="Google Shape;1614;p32"/>
          <p:cNvSpPr/>
          <p:nvPr/>
        </p:nvSpPr>
        <p:spPr>
          <a:xfrm>
            <a:off x="916496" y="2335392"/>
            <a:ext cx="1351437" cy="484622"/>
          </a:xfrm>
          <a:prstGeom prst="rect">
            <a:avLst/>
          </a:prstGeom>
          <a:noFill/>
          <a:ln>
            <a:noFill/>
          </a:ln>
        </p:spPr>
        <p:txBody>
          <a:bodyPr anchorCtr="0" anchor="t"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250+ </a:t>
            </a:r>
            <a:endParaRPr b="0" i="0" sz="18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Arial"/>
                <a:ea typeface="Arial"/>
                <a:cs typeface="Arial"/>
                <a:sym typeface="Arial"/>
              </a:rPr>
              <a:t>Corporate Clients</a:t>
            </a:r>
            <a:endParaRPr b="0" i="0" sz="1800" u="none" cap="none" strike="noStrike">
              <a:solidFill>
                <a:schemeClr val="dk1"/>
              </a:solidFill>
              <a:latin typeface="Quattrocento Sans"/>
              <a:ea typeface="Quattrocento Sans"/>
              <a:cs typeface="Quattrocento Sans"/>
              <a:sym typeface="Quattrocento Sans"/>
            </a:endParaRPr>
          </a:p>
        </p:txBody>
      </p:sp>
      <p:sp>
        <p:nvSpPr>
          <p:cNvPr id="1615" name="Google Shape;1615;p32"/>
          <p:cNvSpPr/>
          <p:nvPr/>
        </p:nvSpPr>
        <p:spPr>
          <a:xfrm>
            <a:off x="2119409" y="2335392"/>
            <a:ext cx="1351437" cy="484622"/>
          </a:xfrm>
          <a:prstGeom prst="rect">
            <a:avLst/>
          </a:prstGeom>
          <a:noFill/>
          <a:ln>
            <a:noFill/>
          </a:ln>
        </p:spPr>
        <p:txBody>
          <a:bodyPr anchorCtr="0" anchor="t"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30,000+</a:t>
            </a:r>
            <a:endParaRPr b="0" i="0" sz="18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Arial"/>
                <a:ea typeface="Arial"/>
                <a:cs typeface="Arial"/>
                <a:sym typeface="Arial"/>
              </a:rPr>
              <a:t>Learners Trained</a:t>
            </a:r>
            <a:endParaRPr b="0" i="0" sz="1800" u="none" cap="none" strike="noStrike">
              <a:solidFill>
                <a:schemeClr val="dk1"/>
              </a:solidFill>
              <a:latin typeface="Quattrocento Sans"/>
              <a:ea typeface="Quattrocento Sans"/>
              <a:cs typeface="Quattrocento Sans"/>
              <a:sym typeface="Quattrocento Sans"/>
            </a:endParaRPr>
          </a:p>
        </p:txBody>
      </p:sp>
      <p:sp>
        <p:nvSpPr>
          <p:cNvPr id="1616" name="Google Shape;1616;p32"/>
          <p:cNvSpPr/>
          <p:nvPr/>
        </p:nvSpPr>
        <p:spPr>
          <a:xfrm>
            <a:off x="3372450" y="2333623"/>
            <a:ext cx="1351437" cy="484622"/>
          </a:xfrm>
          <a:prstGeom prst="rect">
            <a:avLst/>
          </a:prstGeom>
          <a:noFill/>
          <a:ln>
            <a:noFill/>
          </a:ln>
        </p:spPr>
        <p:txBody>
          <a:bodyPr anchorCtr="0" anchor="t"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25000+ </a:t>
            </a:r>
            <a:endParaRPr b="0" i="0" sz="18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Arial"/>
                <a:ea typeface="Arial"/>
                <a:cs typeface="Arial"/>
                <a:sym typeface="Arial"/>
              </a:rPr>
              <a:t>Learners Placed</a:t>
            </a:r>
            <a:endParaRPr b="0" i="0" sz="1800" u="none" cap="none" strike="noStrike">
              <a:solidFill>
                <a:schemeClr val="dk1"/>
              </a:solidFill>
              <a:latin typeface="Quattrocento Sans"/>
              <a:ea typeface="Quattrocento Sans"/>
              <a:cs typeface="Quattrocento Sans"/>
              <a:sym typeface="Quattrocento Sans"/>
            </a:endParaRPr>
          </a:p>
        </p:txBody>
      </p:sp>
      <p:pic>
        <p:nvPicPr>
          <p:cNvPr id="1617" name="Google Shape;1617;p32"/>
          <p:cNvPicPr preferRelativeResize="0"/>
          <p:nvPr/>
        </p:nvPicPr>
        <p:blipFill rotWithShape="1">
          <a:blip r:embed="rId5">
            <a:alphaModFix/>
          </a:blip>
          <a:srcRect b="0" l="0" r="0" t="0"/>
          <a:stretch/>
        </p:blipFill>
        <p:spPr>
          <a:xfrm>
            <a:off x="1337694" y="1709881"/>
            <a:ext cx="480044" cy="480044"/>
          </a:xfrm>
          <a:prstGeom prst="rect">
            <a:avLst/>
          </a:prstGeom>
          <a:noFill/>
          <a:ln>
            <a:noFill/>
          </a:ln>
        </p:spPr>
      </p:pic>
      <p:pic>
        <p:nvPicPr>
          <p:cNvPr id="1618" name="Google Shape;1618;p32"/>
          <p:cNvPicPr preferRelativeResize="0"/>
          <p:nvPr/>
        </p:nvPicPr>
        <p:blipFill rotWithShape="1">
          <a:blip r:embed="rId6">
            <a:alphaModFix/>
          </a:blip>
          <a:srcRect b="0" l="0" r="0" t="0"/>
          <a:stretch/>
        </p:blipFill>
        <p:spPr>
          <a:xfrm>
            <a:off x="2554813" y="1704574"/>
            <a:ext cx="503946" cy="503946"/>
          </a:xfrm>
          <a:prstGeom prst="rect">
            <a:avLst/>
          </a:prstGeom>
          <a:noFill/>
          <a:ln>
            <a:noFill/>
          </a:ln>
        </p:spPr>
      </p:pic>
      <p:sp>
        <p:nvSpPr>
          <p:cNvPr id="1619" name="Google Shape;1619;p32"/>
          <p:cNvSpPr/>
          <p:nvPr/>
        </p:nvSpPr>
        <p:spPr>
          <a:xfrm>
            <a:off x="474514" y="519175"/>
            <a:ext cx="4929503" cy="853857"/>
          </a:xfrm>
          <a:prstGeom prst="rect">
            <a:avLst/>
          </a:prstGeom>
          <a:noFill/>
          <a:ln>
            <a:noFill/>
          </a:ln>
        </p:spPr>
        <p:txBody>
          <a:bodyPr anchorCtr="0" anchor="t"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FFFFFF"/>
                </a:solidFill>
                <a:latin typeface="Arial"/>
                <a:ea typeface="Arial"/>
                <a:cs typeface="Arial"/>
                <a:sym typeface="Arial"/>
              </a:rPr>
              <a:t>We’re committed to empower you to be</a:t>
            </a:r>
            <a:endParaRPr b="0" i="0" sz="18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FFFFFF"/>
                </a:solidFill>
                <a:latin typeface="Arial"/>
                <a:ea typeface="Arial"/>
                <a:cs typeface="Arial"/>
                <a:sym typeface="Arial"/>
              </a:rPr>
              <a:t> </a:t>
            </a:r>
            <a:r>
              <a:rPr b="1" i="0" lang="en" sz="2100" u="none" cap="none" strike="noStrike">
                <a:solidFill>
                  <a:srgbClr val="A6E9EE"/>
                </a:solidFill>
                <a:latin typeface="Arial"/>
                <a:ea typeface="Arial"/>
                <a:cs typeface="Arial"/>
                <a:sym typeface="Arial"/>
              </a:rPr>
              <a:t>#FutureReady </a:t>
            </a:r>
            <a:endParaRPr b="0" i="0" sz="18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FFFFFF"/>
                </a:solidFill>
                <a:latin typeface="Arial"/>
                <a:ea typeface="Arial"/>
                <a:cs typeface="Arial"/>
                <a:sym typeface="Arial"/>
              </a:rPr>
              <a:t>through powerful training solutions.</a:t>
            </a:r>
            <a:endParaRPr b="0" i="0" sz="1800" u="none" cap="none" strike="noStrike">
              <a:solidFill>
                <a:schemeClr val="dk1"/>
              </a:solidFill>
              <a:latin typeface="Quattrocento Sans"/>
              <a:ea typeface="Quattrocento Sans"/>
              <a:cs typeface="Quattrocento Sans"/>
              <a:sym typeface="Quattrocento Sans"/>
            </a:endParaRPr>
          </a:p>
        </p:txBody>
      </p:sp>
      <p:sp>
        <p:nvSpPr>
          <p:cNvPr id="1620" name="Google Shape;1620;p32"/>
          <p:cNvSpPr/>
          <p:nvPr/>
        </p:nvSpPr>
        <p:spPr>
          <a:xfrm>
            <a:off x="391755" y="3914461"/>
            <a:ext cx="2926180" cy="669240"/>
          </a:xfrm>
          <a:prstGeom prst="rect">
            <a:avLst/>
          </a:prstGeom>
          <a:noFill/>
          <a:ln>
            <a:noFill/>
          </a:ln>
        </p:spPr>
        <p:txBody>
          <a:bodyPr anchorCtr="0" anchor="t" bIns="34250" lIns="68550" spcFirstLastPara="1" rIns="68550" wrap="square" tIns="34250">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F97700"/>
                </a:solidFill>
                <a:latin typeface="Arial"/>
                <a:ea typeface="Arial"/>
                <a:cs typeface="Arial"/>
                <a:sym typeface="Arial"/>
              </a:rPr>
              <a:t>FREE WEBINARS </a:t>
            </a:r>
            <a:endParaRPr b="0" i="0" sz="18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200"/>
              <a:buFont typeface="Arial"/>
              <a:buNone/>
            </a:pPr>
            <a:r>
              <a:rPr b="0" i="1" lang="en" sz="1200" u="none" cap="none" strike="noStrike">
                <a:solidFill>
                  <a:srgbClr val="F97700"/>
                </a:solidFill>
                <a:latin typeface="Arial"/>
                <a:ea typeface="Arial"/>
                <a:cs typeface="Arial"/>
                <a:sym typeface="Arial"/>
              </a:rPr>
              <a:t>Sign up for free webinars with industry experts every fortnight!</a:t>
            </a:r>
            <a:endParaRPr b="0" i="0" sz="1800" u="none" cap="none" strike="noStrike">
              <a:solidFill>
                <a:schemeClr val="dk1"/>
              </a:solidFill>
              <a:latin typeface="Quattrocento Sans"/>
              <a:ea typeface="Quattrocento Sans"/>
              <a:cs typeface="Quattrocento Sans"/>
              <a:sym typeface="Quattrocento Sans"/>
            </a:endParaRPr>
          </a:p>
        </p:txBody>
      </p:sp>
      <p:pic>
        <p:nvPicPr>
          <p:cNvPr id="1621" name="Google Shape;1621;p32"/>
          <p:cNvPicPr preferRelativeResize="0"/>
          <p:nvPr/>
        </p:nvPicPr>
        <p:blipFill rotWithShape="1">
          <a:blip r:embed="rId7">
            <a:alphaModFix/>
          </a:blip>
          <a:srcRect b="0" l="0" r="0" t="0"/>
          <a:stretch/>
        </p:blipFill>
        <p:spPr>
          <a:xfrm>
            <a:off x="3714556" y="1646020"/>
            <a:ext cx="638899" cy="638899"/>
          </a:xfrm>
          <a:prstGeom prst="rect">
            <a:avLst/>
          </a:prstGeom>
          <a:noFill/>
          <a:ln>
            <a:noFill/>
          </a:ln>
        </p:spPr>
      </p:pic>
      <p:grpSp>
        <p:nvGrpSpPr>
          <p:cNvPr id="1622" name="Google Shape;1622;p32"/>
          <p:cNvGrpSpPr/>
          <p:nvPr/>
        </p:nvGrpSpPr>
        <p:grpSpPr>
          <a:xfrm>
            <a:off x="4889472" y="2526841"/>
            <a:ext cx="4209484" cy="2535645"/>
            <a:chOff x="4482563" y="4980191"/>
            <a:chExt cx="3128574" cy="1841396"/>
          </a:xfrm>
        </p:grpSpPr>
        <p:pic>
          <p:nvPicPr>
            <p:cNvPr id="1623" name="Google Shape;1623;p32"/>
            <p:cNvPicPr preferRelativeResize="0"/>
            <p:nvPr/>
          </p:nvPicPr>
          <p:blipFill rotWithShape="1">
            <a:blip r:embed="rId8">
              <a:alphaModFix/>
            </a:blip>
            <a:srcRect b="0" l="0" r="0" t="0"/>
            <a:stretch/>
          </p:blipFill>
          <p:spPr>
            <a:xfrm>
              <a:off x="4482563" y="4980191"/>
              <a:ext cx="3128574" cy="1841396"/>
            </a:xfrm>
            <a:prstGeom prst="rect">
              <a:avLst/>
            </a:prstGeom>
            <a:noFill/>
            <a:ln>
              <a:noFill/>
            </a:ln>
          </p:spPr>
        </p:pic>
        <p:pic>
          <p:nvPicPr>
            <p:cNvPr id="1624" name="Google Shape;1624;p32"/>
            <p:cNvPicPr preferRelativeResize="0"/>
            <p:nvPr/>
          </p:nvPicPr>
          <p:blipFill rotWithShape="1">
            <a:blip r:embed="rId9">
              <a:alphaModFix/>
            </a:blip>
            <a:srcRect b="0" l="0" r="0" t="0"/>
            <a:stretch/>
          </p:blipFill>
          <p:spPr>
            <a:xfrm>
              <a:off x="4906220" y="5127342"/>
              <a:ext cx="2275190" cy="1498325"/>
            </a:xfrm>
            <a:prstGeom prst="rect">
              <a:avLst/>
            </a:prstGeom>
            <a:noFill/>
            <a:ln>
              <a:noFill/>
            </a:ln>
          </p:spPr>
        </p:pic>
      </p:grpSp>
      <p:sp>
        <p:nvSpPr>
          <p:cNvPr id="1625" name="Google Shape;1625;p32"/>
          <p:cNvSpPr/>
          <p:nvPr/>
        </p:nvSpPr>
        <p:spPr>
          <a:xfrm>
            <a:off x="3370304" y="4181066"/>
            <a:ext cx="1647605" cy="410513"/>
          </a:xfrm>
          <a:prstGeom prst="rect">
            <a:avLst/>
          </a:prstGeom>
          <a:solidFill>
            <a:schemeClr val="dk2"/>
          </a:solidFill>
          <a:ln>
            <a:noFill/>
          </a:ln>
        </p:spPr>
        <p:txBody>
          <a:bodyPr anchorCtr="0" anchor="ctr"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sp>
        <p:nvSpPr>
          <p:cNvPr id="1626" name="Google Shape;1626;p32"/>
          <p:cNvSpPr/>
          <p:nvPr/>
        </p:nvSpPr>
        <p:spPr>
          <a:xfrm>
            <a:off x="3300660" y="4117749"/>
            <a:ext cx="1647605" cy="410513"/>
          </a:xfrm>
          <a:prstGeom prst="rect">
            <a:avLst/>
          </a:prstGeom>
          <a:solidFill>
            <a:srgbClr val="D5DBE5"/>
          </a:solidFill>
          <a:ln>
            <a:noFill/>
          </a:ln>
        </p:spPr>
        <p:txBody>
          <a:bodyPr anchorCtr="0" anchor="ctr"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sp>
        <p:nvSpPr>
          <p:cNvPr id="1627" name="Google Shape;1627;p32"/>
          <p:cNvSpPr/>
          <p:nvPr/>
        </p:nvSpPr>
        <p:spPr>
          <a:xfrm>
            <a:off x="3603165" y="4192724"/>
            <a:ext cx="1100301" cy="276927"/>
          </a:xfrm>
          <a:prstGeom prst="rect">
            <a:avLst/>
          </a:prstGeom>
          <a:noFill/>
          <a:ln>
            <a:noFill/>
          </a:ln>
        </p:spPr>
        <p:txBody>
          <a:bodyPr anchorCtr="0" anchor="t" bIns="34250" lIns="68550" spcFirstLastPara="1" rIns="68550" wrap="square" tIns="34250">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44546A"/>
                </a:solidFill>
                <a:latin typeface="Arial"/>
                <a:ea typeface="Arial"/>
                <a:cs typeface="Arial"/>
                <a:sym typeface="Arial"/>
              </a:rPr>
              <a:t>Enroll Now!</a:t>
            </a:r>
            <a:endParaRPr b="1" i="0" sz="1300" u="none" cap="none" strike="noStrike">
              <a:solidFill>
                <a:srgbClr val="000000"/>
              </a:solidFill>
              <a:latin typeface="Arial"/>
              <a:ea typeface="Arial"/>
              <a:cs typeface="Arial"/>
              <a:sym typeface="Arial"/>
            </a:endParaRPr>
          </a:p>
        </p:txBody>
      </p:sp>
      <p:pic>
        <p:nvPicPr>
          <p:cNvPr descr="A picture containing symbol, font, logo, graphics&#10;&#10;Description automatically generated" id="1628" name="Google Shape;1628;p32"/>
          <p:cNvPicPr preferRelativeResize="0"/>
          <p:nvPr/>
        </p:nvPicPr>
        <p:blipFill rotWithShape="1">
          <a:blip r:embed="rId3">
            <a:alphaModFix/>
          </a:blip>
          <a:srcRect b="0" l="0" r="0" t="0"/>
          <a:stretch/>
        </p:blipFill>
        <p:spPr>
          <a:xfrm>
            <a:off x="7813204" y="15574"/>
            <a:ext cx="1232521" cy="130992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2" name="Shape 1632"/>
        <p:cNvGrpSpPr/>
        <p:nvPr/>
      </p:nvGrpSpPr>
      <p:grpSpPr>
        <a:xfrm>
          <a:off x="0" y="0"/>
          <a:ext cx="0" cy="0"/>
          <a:chOff x="0" y="0"/>
          <a:chExt cx="0" cy="0"/>
        </a:xfrm>
      </p:grpSpPr>
      <p:sp>
        <p:nvSpPr>
          <p:cNvPr id="1633" name="Google Shape;1633;p33"/>
          <p:cNvSpPr/>
          <p:nvPr/>
        </p:nvSpPr>
        <p:spPr>
          <a:xfrm rot="-5400000">
            <a:off x="1455743" y="-430871"/>
            <a:ext cx="1262669" cy="3672535"/>
          </a:xfrm>
          <a:prstGeom prst="downArrow">
            <a:avLst>
              <a:gd fmla="val 50000" name="adj1"/>
              <a:gd fmla="val 50000" name="adj2"/>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34" name="Google Shape;1634;p33"/>
          <p:cNvSpPr/>
          <p:nvPr/>
        </p:nvSpPr>
        <p:spPr>
          <a:xfrm>
            <a:off x="4059054" y="996959"/>
            <a:ext cx="4159545" cy="1038697"/>
          </a:xfrm>
          <a:prstGeom prst="rect">
            <a:avLst/>
          </a:prstGeom>
          <a:noFill/>
          <a:ln>
            <a:noFill/>
          </a:ln>
        </p:spPr>
        <p:txBody>
          <a:bodyPr anchorCtr="0" anchor="t" bIns="34250" lIns="68550" spcFirstLastPara="1" rIns="68550" wrap="square" tIns="34250">
            <a:noAutofit/>
          </a:bodyPr>
          <a:lstStyle/>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chemeClr val="lt1"/>
                </a:solidFill>
                <a:latin typeface="Arial"/>
                <a:ea typeface="Arial"/>
                <a:cs typeface="Arial"/>
                <a:sym typeface="Arial"/>
              </a:rPr>
              <a:t>FREE WEBINARS </a:t>
            </a:r>
            <a:endParaRPr b="0" i="0" sz="2100" u="none" cap="none" strike="noStrike">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Arial"/>
                <a:ea typeface="Arial"/>
                <a:cs typeface="Arial"/>
                <a:sym typeface="Arial"/>
              </a:rPr>
              <a:t>Sign up for free webinars with industry experts every fortnight!</a:t>
            </a:r>
            <a:endParaRPr b="0" i="0" sz="2100" u="none" cap="none" strike="noStrike">
              <a:solidFill>
                <a:schemeClr val="lt1"/>
              </a:solidFill>
              <a:latin typeface="Quattrocento Sans"/>
              <a:ea typeface="Quattrocento Sans"/>
              <a:cs typeface="Quattrocento Sans"/>
              <a:sym typeface="Quattrocento Sans"/>
            </a:endParaRPr>
          </a:p>
        </p:txBody>
      </p:sp>
      <p:sp>
        <p:nvSpPr>
          <p:cNvPr id="1635" name="Google Shape;1635;p33"/>
          <p:cNvSpPr/>
          <p:nvPr/>
        </p:nvSpPr>
        <p:spPr>
          <a:xfrm>
            <a:off x="4140084" y="2571750"/>
            <a:ext cx="3997485" cy="715532"/>
          </a:xfrm>
          <a:prstGeom prst="rect">
            <a:avLst/>
          </a:prstGeom>
          <a:noFill/>
          <a:ln>
            <a:noFill/>
          </a:ln>
        </p:spPr>
        <p:txBody>
          <a:bodyPr anchorCtr="0" anchor="t" bIns="34250" lIns="68550" spcFirstLastPara="1" rIns="68550" wrap="square" tIns="34250">
            <a:noAutofit/>
          </a:bodyPr>
          <a:lstStyle/>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chemeClr val="lt1"/>
                </a:solidFill>
                <a:latin typeface="Arial"/>
                <a:ea typeface="Arial"/>
                <a:cs typeface="Arial"/>
                <a:sym typeface="Arial"/>
              </a:rPr>
              <a:t>Contact us today!</a:t>
            </a:r>
            <a:endParaRPr b="0" i="0" sz="2100" u="none" cap="none" strike="noStrike">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Arial"/>
                <a:ea typeface="Arial"/>
                <a:cs typeface="Arial"/>
                <a:sym typeface="Arial"/>
              </a:rPr>
              <a:t>www.anubhavtrainings.com</a:t>
            </a:r>
            <a:endParaRPr b="0" i="0" sz="2100" u="none" cap="none" strike="noStrike">
              <a:solidFill>
                <a:schemeClr val="lt1"/>
              </a:solidFill>
              <a:latin typeface="Quattrocento Sans"/>
              <a:ea typeface="Quattrocento Sans"/>
              <a:cs typeface="Quattrocento Sans"/>
              <a:sym typeface="Quattrocento Sans"/>
            </a:endParaRPr>
          </a:p>
        </p:txBody>
      </p:sp>
      <p:sp>
        <p:nvSpPr>
          <p:cNvPr id="1636" name="Google Shape;1636;p33"/>
          <p:cNvSpPr/>
          <p:nvPr/>
        </p:nvSpPr>
        <p:spPr>
          <a:xfrm rot="-5400000">
            <a:off x="1465607" y="1086521"/>
            <a:ext cx="1350150" cy="3672536"/>
          </a:xfrm>
          <a:prstGeom prst="downArrow">
            <a:avLst>
              <a:gd fmla="val 50000" name="adj1"/>
              <a:gd fmla="val 50000" name="adj2"/>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g238025b482c_0_0"/>
          <p:cNvSpPr txBox="1"/>
          <p:nvPr>
            <p:ph idx="1" type="body"/>
          </p:nvPr>
        </p:nvSpPr>
        <p:spPr>
          <a:xfrm>
            <a:off x="315400" y="807475"/>
            <a:ext cx="8010300" cy="3740700"/>
          </a:xfrm>
          <a:prstGeom prst="rect">
            <a:avLst/>
          </a:prstGeom>
        </p:spPr>
        <p:txBody>
          <a:bodyPr anchorCtr="0" anchor="t" bIns="45700" lIns="0" spcFirstLastPara="1" rIns="0" wrap="square" tIns="45700">
            <a:normAutofit/>
          </a:bodyPr>
          <a:lstStyle/>
          <a:p>
            <a:pPr indent="-298450" lvl="0" marL="340360" rtl="0" algn="l">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Delivery document types for Inbound, Item types for Inbound, </a:t>
            </a:r>
            <a:endParaRPr sz="1600">
              <a:solidFill>
                <a:schemeClr val="lt1"/>
              </a:solidFill>
              <a:latin typeface="Calibri"/>
              <a:ea typeface="Calibri"/>
              <a:cs typeface="Calibri"/>
              <a:sym typeface="Calibri"/>
            </a:endParaRPr>
          </a:p>
          <a:p>
            <a:pPr indent="-298450" lvl="0" marL="340360" rtl="0" algn="l">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Putaway strategies, Storage type Search, Stroage section search, Storage bin determination </a:t>
            </a:r>
            <a:endParaRPr sz="1600">
              <a:solidFill>
                <a:schemeClr val="lt1"/>
              </a:solidFill>
              <a:latin typeface="Calibri"/>
              <a:ea typeface="Calibri"/>
              <a:cs typeface="Calibri"/>
              <a:sym typeface="Calibri"/>
            </a:endParaRPr>
          </a:p>
          <a:p>
            <a:pPr indent="-298450" lvl="0" marL="340360" rtl="0" algn="l">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End to End Inbound process – testing execution </a:t>
            </a:r>
            <a:endParaRPr sz="1600">
              <a:solidFill>
                <a:schemeClr val="lt1"/>
              </a:solidFill>
              <a:latin typeface="Calibri"/>
              <a:ea typeface="Calibri"/>
              <a:cs typeface="Calibri"/>
              <a:sym typeface="Calibri"/>
            </a:endParaRPr>
          </a:p>
        </p:txBody>
      </p:sp>
      <p:sp>
        <p:nvSpPr>
          <p:cNvPr id="1390" name="Google Shape;1390;g238025b482c_0_0"/>
          <p:cNvSpPr txBox="1"/>
          <p:nvPr/>
        </p:nvSpPr>
        <p:spPr>
          <a:xfrm>
            <a:off x="382975" y="247800"/>
            <a:ext cx="4730100" cy="492600"/>
          </a:xfrm>
          <a:prstGeom prst="rect">
            <a:avLst/>
          </a:prstGeom>
          <a:noFill/>
          <a:ln>
            <a:noFill/>
          </a:ln>
        </p:spPr>
        <p:txBody>
          <a:bodyPr anchorCtr="0" anchor="t" bIns="91425" lIns="91425" spcFirstLastPara="1" rIns="91425" wrap="square" tIns="91425">
            <a:spAutoFit/>
          </a:bodyPr>
          <a:lstStyle/>
          <a:p>
            <a:pPr indent="0" lvl="0" marL="0" rtl="0" algn="l">
              <a:lnSpc>
                <a:spcPct val="107000"/>
              </a:lnSpc>
              <a:spcBef>
                <a:spcPts val="0"/>
              </a:spcBef>
              <a:spcAft>
                <a:spcPts val="0"/>
              </a:spcAft>
              <a:buNone/>
            </a:pPr>
            <a:r>
              <a:rPr lang="en" sz="2000">
                <a:solidFill>
                  <a:schemeClr val="lt1"/>
                </a:solidFill>
                <a:latin typeface="Cambria"/>
                <a:ea typeface="Cambria"/>
                <a:cs typeface="Cambria"/>
                <a:sym typeface="Cambria"/>
              </a:rPr>
              <a:t>Inbound Process / Putaway Process</a:t>
            </a:r>
            <a:endParaRPr sz="2000">
              <a:solidFill>
                <a:schemeClr val="lt1"/>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4" name="Shape 1394"/>
        <p:cNvGrpSpPr/>
        <p:nvPr/>
      </p:nvGrpSpPr>
      <p:grpSpPr>
        <a:xfrm>
          <a:off x="0" y="0"/>
          <a:ext cx="0" cy="0"/>
          <a:chOff x="0" y="0"/>
          <a:chExt cx="0" cy="0"/>
        </a:xfrm>
      </p:grpSpPr>
      <p:sp>
        <p:nvSpPr>
          <p:cNvPr id="1395" name="Google Shape;1395;p4"/>
          <p:cNvSpPr txBox="1"/>
          <p:nvPr/>
        </p:nvSpPr>
        <p:spPr>
          <a:xfrm>
            <a:off x="-1352475" y="209325"/>
            <a:ext cx="5391300" cy="477000"/>
          </a:xfrm>
          <a:prstGeom prst="rect">
            <a:avLst/>
          </a:prstGeom>
          <a:noFill/>
          <a:ln>
            <a:noFill/>
          </a:ln>
        </p:spPr>
        <p:txBody>
          <a:bodyPr anchorCtr="0" anchor="t" bIns="91425" lIns="91425" spcFirstLastPara="1" rIns="91425" wrap="square" tIns="91425">
            <a:spAutoFit/>
          </a:bodyPr>
          <a:lstStyle/>
          <a:p>
            <a:pPr indent="457200" lvl="0" marL="914400" marR="0" rtl="0" algn="ctr">
              <a:lnSpc>
                <a:spcPct val="107916"/>
              </a:lnSpc>
              <a:spcBef>
                <a:spcPts val="0"/>
              </a:spcBef>
              <a:spcAft>
                <a:spcPts val="800"/>
              </a:spcAft>
              <a:buClr>
                <a:schemeClr val="dk1"/>
              </a:buClr>
              <a:buSzPts val="1100"/>
              <a:buFont typeface="Arial"/>
              <a:buNone/>
            </a:pPr>
            <a:r>
              <a:rPr b="1" i="0" lang="en" sz="1900" u="sng" cap="none" strike="noStrike">
                <a:solidFill>
                  <a:srgbClr val="0070C0"/>
                </a:solidFill>
                <a:latin typeface="Calibri"/>
                <a:ea typeface="Calibri"/>
                <a:cs typeface="Calibri"/>
                <a:sym typeface="Calibri"/>
              </a:rPr>
              <a:t>EWM PACKAGING SPECIFICATION</a:t>
            </a:r>
            <a:endParaRPr b="1" i="0" sz="2100" u="sng" cap="none" strike="noStrike">
              <a:solidFill>
                <a:srgbClr val="0070C0"/>
              </a:solidFill>
              <a:latin typeface="Cambria"/>
              <a:ea typeface="Cambria"/>
              <a:cs typeface="Cambria"/>
              <a:sym typeface="Cambria"/>
            </a:endParaRPr>
          </a:p>
        </p:txBody>
      </p:sp>
      <p:sp>
        <p:nvSpPr>
          <p:cNvPr id="1396" name="Google Shape;1396;p4"/>
          <p:cNvSpPr txBox="1"/>
          <p:nvPr/>
        </p:nvSpPr>
        <p:spPr>
          <a:xfrm>
            <a:off x="329450" y="685550"/>
            <a:ext cx="3559200" cy="8634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chemeClr val="dk1"/>
              </a:buClr>
              <a:buSzPts val="1100"/>
              <a:buFont typeface="Arial"/>
              <a:buNone/>
            </a:pPr>
            <a:r>
              <a:rPr b="1" i="0" lang="en" sz="1800" u="none" cap="none" strike="noStrike">
                <a:solidFill>
                  <a:srgbClr val="0070C0"/>
                </a:solidFill>
                <a:latin typeface="Calibri"/>
                <a:ea typeface="Calibri"/>
                <a:cs typeface="Calibri"/>
                <a:sym typeface="Calibri"/>
              </a:rPr>
              <a:t>Contents</a:t>
            </a:r>
            <a:endParaRPr b="1" i="0" sz="1800" u="none" cap="none" strike="noStrike">
              <a:solidFill>
                <a:srgbClr val="0070C0"/>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800"/>
              <a:buFont typeface="Arial"/>
              <a:buNone/>
            </a:pPr>
            <a:r>
              <a:t/>
            </a:r>
            <a:endParaRPr b="1" i="0" sz="1800" u="none" cap="none" strike="noStrike">
              <a:solidFill>
                <a:schemeClr val="dk1"/>
              </a:solidFill>
              <a:latin typeface="Quattrocento Sans"/>
              <a:ea typeface="Quattrocento Sans"/>
              <a:cs typeface="Quattrocento Sans"/>
              <a:sym typeface="Quattrocento Sans"/>
            </a:endParaRPr>
          </a:p>
        </p:txBody>
      </p:sp>
      <p:sp>
        <p:nvSpPr>
          <p:cNvPr id="1397" name="Google Shape;1397;p4"/>
          <p:cNvSpPr txBox="1"/>
          <p:nvPr/>
        </p:nvSpPr>
        <p:spPr>
          <a:xfrm>
            <a:off x="329450" y="1088775"/>
            <a:ext cx="8102400" cy="8166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300"/>
              <a:buFont typeface="Arial"/>
              <a:buNone/>
            </a:pPr>
            <a:r>
              <a:rPr b="0" i="0" lang="en" sz="1300" u="none" cap="none" strike="noStrike">
                <a:solidFill>
                  <a:schemeClr val="dk1"/>
                </a:solidFill>
                <a:highlight>
                  <a:srgbClr val="FFFFFF"/>
                </a:highlight>
                <a:latin typeface="Calibri"/>
                <a:ea typeface="Calibri"/>
                <a:cs typeface="Calibri"/>
                <a:sym typeface="Calibri"/>
              </a:rPr>
              <a:t>A packaging specification is master data. The packaging specification defines all the necessary packing levels for a product for example to put away or transport the product. For a product, a packaging specification mainly describes in which quantities you can pack the product into which packaging materials.</a:t>
            </a:r>
            <a:endParaRPr b="0" i="0" sz="1300" u="none" cap="none" strike="noStrike">
              <a:solidFill>
                <a:srgbClr val="000000"/>
              </a:solidFill>
              <a:latin typeface="Calibri"/>
              <a:ea typeface="Calibri"/>
              <a:cs typeface="Calibri"/>
              <a:sym typeface="Calibri"/>
            </a:endParaRPr>
          </a:p>
        </p:txBody>
      </p:sp>
      <p:sp>
        <p:nvSpPr>
          <p:cNvPr id="1398" name="Google Shape;1398;p4"/>
          <p:cNvSpPr txBox="1"/>
          <p:nvPr/>
        </p:nvSpPr>
        <p:spPr>
          <a:xfrm>
            <a:off x="420000" y="1953975"/>
            <a:ext cx="4325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400"/>
              </a:spcBef>
              <a:spcAft>
                <a:spcPts val="1400"/>
              </a:spcAft>
              <a:buClr>
                <a:schemeClr val="dk1"/>
              </a:buClr>
              <a:buSzPts val="1100"/>
              <a:buFont typeface="Arial"/>
              <a:buNone/>
            </a:pPr>
            <a:r>
              <a:rPr b="1" i="0" lang="en" sz="1400" u="none" cap="none" strike="noStrike">
                <a:solidFill>
                  <a:schemeClr val="dk1"/>
                </a:solidFill>
                <a:highlight>
                  <a:srgbClr val="FFFF00"/>
                </a:highlight>
                <a:latin typeface="Calibri"/>
                <a:ea typeface="Calibri"/>
                <a:cs typeface="Calibri"/>
                <a:sym typeface="Calibri"/>
              </a:rPr>
              <a:t>Use</a:t>
            </a:r>
            <a:endParaRPr b="0" i="0" sz="1400" u="none" cap="none" strike="noStrike">
              <a:solidFill>
                <a:srgbClr val="000000"/>
              </a:solidFill>
              <a:latin typeface="Quattrocento Sans"/>
              <a:ea typeface="Quattrocento Sans"/>
              <a:cs typeface="Quattrocento Sans"/>
              <a:sym typeface="Quattrocento Sans"/>
            </a:endParaRPr>
          </a:p>
        </p:txBody>
      </p:sp>
      <p:sp>
        <p:nvSpPr>
          <p:cNvPr id="1399" name="Google Shape;1399;p4"/>
          <p:cNvSpPr txBox="1"/>
          <p:nvPr/>
        </p:nvSpPr>
        <p:spPr>
          <a:xfrm>
            <a:off x="382025" y="2260375"/>
            <a:ext cx="8102400" cy="205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400"/>
              </a:spcBef>
              <a:spcAft>
                <a:spcPts val="0"/>
              </a:spcAft>
              <a:buClr>
                <a:srgbClr val="000000"/>
              </a:buClr>
              <a:buSzPts val="1200"/>
              <a:buFont typeface="Arial"/>
              <a:buNone/>
            </a:pPr>
            <a:r>
              <a:rPr b="1" i="0" lang="en" sz="1200" u="none" cap="none" strike="noStrike">
                <a:solidFill>
                  <a:schemeClr val="dk1"/>
                </a:solidFill>
                <a:highlight>
                  <a:srgbClr val="FFFFFF"/>
                </a:highlight>
                <a:latin typeface="Calibri"/>
                <a:ea typeface="Calibri"/>
                <a:cs typeface="Calibri"/>
                <a:sym typeface="Calibri"/>
              </a:rPr>
              <a:t>For automatic HU creation</a:t>
            </a:r>
            <a:endParaRPr b="0" i="0" sz="1200" u="none" cap="none" strike="noStrike">
              <a:solidFill>
                <a:schemeClr val="dk1"/>
              </a:solidFill>
              <a:highlight>
                <a:srgbClr val="FFFFFF"/>
              </a:highlight>
              <a:latin typeface="Calibri"/>
              <a:ea typeface="Calibri"/>
              <a:cs typeface="Calibri"/>
              <a:sym typeface="Calibri"/>
            </a:endParaRPr>
          </a:p>
          <a:p>
            <a:pPr indent="0" lvl="0" marL="0" marR="0" rtl="0" algn="l">
              <a:lnSpc>
                <a:spcPct val="100000"/>
              </a:lnSpc>
              <a:spcBef>
                <a:spcPts val="1400"/>
              </a:spcBef>
              <a:spcAft>
                <a:spcPts val="0"/>
              </a:spcAft>
              <a:buClr>
                <a:srgbClr val="000000"/>
              </a:buClr>
              <a:buSzPts val="1300"/>
              <a:buFont typeface="Arial"/>
              <a:buNone/>
            </a:pPr>
            <a:r>
              <a:rPr b="0" i="0" lang="en" sz="1300" u="none" cap="none" strike="noStrike">
                <a:solidFill>
                  <a:schemeClr val="dk1"/>
                </a:solidFill>
                <a:highlight>
                  <a:srgbClr val="FFFFFF"/>
                </a:highlight>
                <a:latin typeface="Calibri"/>
                <a:ea typeface="Calibri"/>
                <a:cs typeface="Calibri"/>
                <a:sym typeface="Calibri"/>
              </a:rPr>
              <a:t>In printed form, a packaging specification is a set of instructions for the employee in the warehouse. More specifically, the work steps that you enter in a packaging specification are intended as information for the employee. For example, give the employee exact instructions as to where to place the label on a box, or how a product should be stacked onto a pallet. The system can determine packaging specifications during various processes. Processes that determine packaging specifications use only specific attributes from the packaging specification.</a:t>
            </a:r>
            <a:endParaRPr b="0" i="0" sz="1300" u="none" cap="none" strike="noStrike">
              <a:solidFill>
                <a:schemeClr val="dk1"/>
              </a:solidFill>
              <a:highlight>
                <a:srgbClr val="FFFFFF"/>
              </a:highlight>
              <a:latin typeface="Calibri"/>
              <a:ea typeface="Calibri"/>
              <a:cs typeface="Calibri"/>
              <a:sym typeface="Calibri"/>
            </a:endParaRPr>
          </a:p>
          <a:p>
            <a:pPr indent="0" lvl="0" marL="0" marR="0" rtl="0" algn="l">
              <a:lnSpc>
                <a:spcPct val="100000"/>
              </a:lnSpc>
              <a:spcBef>
                <a:spcPts val="800"/>
              </a:spcBef>
              <a:spcAft>
                <a:spcPts val="800"/>
              </a:spcAft>
              <a:buClr>
                <a:srgbClr val="000000"/>
              </a:buClr>
              <a:buSzPts val="1300"/>
              <a:buFont typeface="Arial"/>
              <a:buNone/>
            </a:pPr>
            <a:r>
              <a:rPr b="0" i="0" lang="en" sz="1300" u="none" cap="none" strike="noStrike">
                <a:solidFill>
                  <a:schemeClr val="dk1"/>
                </a:solidFill>
                <a:highlight>
                  <a:srgbClr val="FFFFFF"/>
                </a:highlight>
                <a:latin typeface="Calibri"/>
                <a:ea typeface="Calibri"/>
                <a:cs typeface="Calibri"/>
                <a:sym typeface="Calibri"/>
              </a:rPr>
              <a:t>Maintain structure of packaging specifications starts with header, contents, Level type, element type, level set, define work step, and define packing material type. In order to understand structure of pack spec see below figure.</a:t>
            </a:r>
            <a:endParaRPr b="0" i="0" sz="16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3" name="Shape 1403"/>
        <p:cNvGrpSpPr/>
        <p:nvPr/>
      </p:nvGrpSpPr>
      <p:grpSpPr>
        <a:xfrm>
          <a:off x="0" y="0"/>
          <a:ext cx="0" cy="0"/>
          <a:chOff x="0" y="0"/>
          <a:chExt cx="0" cy="0"/>
        </a:xfrm>
      </p:grpSpPr>
      <p:pic>
        <p:nvPicPr>
          <p:cNvPr id="1404" name="Google Shape;1404;p5"/>
          <p:cNvPicPr preferRelativeResize="0"/>
          <p:nvPr/>
        </p:nvPicPr>
        <p:blipFill rotWithShape="1">
          <a:blip r:embed="rId3">
            <a:alphaModFix/>
          </a:blip>
          <a:srcRect b="0" l="0" r="0" t="0"/>
          <a:stretch/>
        </p:blipFill>
        <p:spPr>
          <a:xfrm>
            <a:off x="340100" y="1071749"/>
            <a:ext cx="5943600" cy="3108675"/>
          </a:xfrm>
          <a:prstGeom prst="rect">
            <a:avLst/>
          </a:prstGeom>
          <a:noFill/>
          <a:ln>
            <a:noFill/>
          </a:ln>
        </p:spPr>
      </p:pic>
      <p:sp>
        <p:nvSpPr>
          <p:cNvPr id="1405" name="Google Shape;1405;p5"/>
          <p:cNvSpPr txBox="1"/>
          <p:nvPr/>
        </p:nvSpPr>
        <p:spPr>
          <a:xfrm>
            <a:off x="160925" y="375425"/>
            <a:ext cx="82515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800"/>
              </a:spcAft>
              <a:buClr>
                <a:srgbClr val="000000"/>
              </a:buClr>
              <a:buSzPts val="1300"/>
              <a:buFont typeface="Arial"/>
              <a:buNone/>
            </a:pPr>
            <a:r>
              <a:rPr b="0" i="0" lang="en" sz="1300" u="none" cap="none" strike="noStrike">
                <a:solidFill>
                  <a:schemeClr val="dk1"/>
                </a:solidFill>
                <a:highlight>
                  <a:srgbClr val="FFFFFF"/>
                </a:highlight>
                <a:latin typeface="Calibri"/>
                <a:ea typeface="Calibri"/>
                <a:cs typeface="Calibri"/>
                <a:sym typeface="Calibri"/>
              </a:rPr>
              <a:t>Maintain structure of packaging specifications starts with header, contents, Level type, element type, level set, define work step, and define packing material type. In order to understand structure of pack spec see below figure.</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9" name="Shape 1409"/>
        <p:cNvGrpSpPr/>
        <p:nvPr/>
      </p:nvGrpSpPr>
      <p:grpSpPr>
        <a:xfrm>
          <a:off x="0" y="0"/>
          <a:ext cx="0" cy="0"/>
          <a:chOff x="0" y="0"/>
          <a:chExt cx="0" cy="0"/>
        </a:xfrm>
      </p:grpSpPr>
      <p:sp>
        <p:nvSpPr>
          <p:cNvPr id="1410" name="Google Shape;1410;p6"/>
          <p:cNvSpPr txBox="1"/>
          <p:nvPr/>
        </p:nvSpPr>
        <p:spPr>
          <a:xfrm>
            <a:off x="307850" y="717800"/>
            <a:ext cx="6276900" cy="393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400"/>
              </a:spcBef>
              <a:spcAft>
                <a:spcPts val="0"/>
              </a:spcAft>
              <a:buClr>
                <a:srgbClr val="000000"/>
              </a:buClr>
              <a:buSzPts val="1250"/>
              <a:buFont typeface="Arial"/>
              <a:buNone/>
            </a:pPr>
            <a:r>
              <a:rPr b="0" i="0" lang="en" sz="1250" u="none" cap="none" strike="noStrike">
                <a:solidFill>
                  <a:schemeClr val="dk1"/>
                </a:solidFill>
                <a:latin typeface="Calibri"/>
                <a:ea typeface="Calibri"/>
                <a:cs typeface="Calibri"/>
                <a:sym typeface="Calibri"/>
              </a:rPr>
              <a:t>Header: Name: Pack Spec X</a:t>
            </a:r>
            <a:endParaRPr b="0" i="0" sz="1250" u="none" cap="none" strike="noStrike">
              <a:solidFill>
                <a:schemeClr val="dk1"/>
              </a:solidFill>
              <a:latin typeface="Calibri"/>
              <a:ea typeface="Calibri"/>
              <a:cs typeface="Calibri"/>
              <a:sym typeface="Calibri"/>
            </a:endParaRPr>
          </a:p>
          <a:p>
            <a:pPr indent="0" lvl="0" marL="0" marR="0" rtl="0" algn="l">
              <a:lnSpc>
                <a:spcPct val="100000"/>
              </a:lnSpc>
              <a:spcBef>
                <a:spcPts val="1400"/>
              </a:spcBef>
              <a:spcAft>
                <a:spcPts val="0"/>
              </a:spcAft>
              <a:buClr>
                <a:srgbClr val="000000"/>
              </a:buClr>
              <a:buSzPts val="1250"/>
              <a:buFont typeface="Arial"/>
              <a:buNone/>
            </a:pPr>
            <a:r>
              <a:rPr b="0" i="0" lang="en" sz="1250" u="none" cap="none" strike="noStrike">
                <a:solidFill>
                  <a:schemeClr val="dk1"/>
                </a:solidFill>
                <a:latin typeface="Calibri"/>
                <a:ea typeface="Calibri"/>
                <a:cs typeface="Calibri"/>
                <a:sym typeface="Calibri"/>
              </a:rPr>
              <a:t>Contents: product X, 1 each</a:t>
            </a:r>
            <a:endParaRPr b="0" i="0" sz="1250" u="none" cap="none" strike="noStrike">
              <a:solidFill>
                <a:schemeClr val="dk1"/>
              </a:solidFill>
              <a:latin typeface="Calibri"/>
              <a:ea typeface="Calibri"/>
              <a:cs typeface="Calibri"/>
              <a:sym typeface="Calibri"/>
            </a:endParaRPr>
          </a:p>
          <a:p>
            <a:pPr indent="0" lvl="0" marL="0" marR="0" rtl="0" algn="l">
              <a:lnSpc>
                <a:spcPct val="100000"/>
              </a:lnSpc>
              <a:spcBef>
                <a:spcPts val="1400"/>
              </a:spcBef>
              <a:spcAft>
                <a:spcPts val="0"/>
              </a:spcAft>
              <a:buClr>
                <a:srgbClr val="000000"/>
              </a:buClr>
              <a:buSzPts val="1250"/>
              <a:buFont typeface="Arial"/>
              <a:buNone/>
            </a:pPr>
            <a:r>
              <a:rPr b="0" i="0" lang="en" sz="1250" u="none" cap="none" strike="noStrike">
                <a:solidFill>
                  <a:schemeClr val="dk1"/>
                </a:solidFill>
                <a:latin typeface="Calibri"/>
                <a:ea typeface="Calibri"/>
                <a:cs typeface="Calibri"/>
                <a:sym typeface="Calibri"/>
              </a:rPr>
              <a:t>Level 1: Target quantity one, element group EG1</a:t>
            </a:r>
            <a:endParaRPr b="0" i="0" sz="1250" u="none" cap="none" strike="noStrike">
              <a:solidFill>
                <a:schemeClr val="dk1"/>
              </a:solidFill>
              <a:latin typeface="Calibri"/>
              <a:ea typeface="Calibri"/>
              <a:cs typeface="Calibri"/>
              <a:sym typeface="Calibri"/>
            </a:endParaRPr>
          </a:p>
          <a:p>
            <a:pPr indent="0" lvl="0" marL="0" marR="0" rtl="0" algn="l">
              <a:lnSpc>
                <a:spcPct val="100000"/>
              </a:lnSpc>
              <a:spcBef>
                <a:spcPts val="1400"/>
              </a:spcBef>
              <a:spcAft>
                <a:spcPts val="0"/>
              </a:spcAft>
              <a:buClr>
                <a:srgbClr val="000000"/>
              </a:buClr>
              <a:buSzPts val="1250"/>
              <a:buFont typeface="Arial"/>
              <a:buNone/>
            </a:pPr>
            <a:r>
              <a:rPr b="0" i="0" lang="en" sz="1250" u="none" cap="none" strike="noStrike">
                <a:solidFill>
                  <a:schemeClr val="dk1"/>
                </a:solidFill>
                <a:latin typeface="Calibri"/>
                <a:ea typeface="Calibri"/>
                <a:cs typeface="Calibri"/>
                <a:sym typeface="Calibri"/>
              </a:rPr>
              <a:t>Element group EG1:</a:t>
            </a:r>
            <a:endParaRPr b="0" i="0" sz="1250" u="none" cap="none" strike="noStrike">
              <a:solidFill>
                <a:schemeClr val="dk1"/>
              </a:solidFill>
              <a:latin typeface="Calibri"/>
              <a:ea typeface="Calibri"/>
              <a:cs typeface="Calibri"/>
              <a:sym typeface="Calibri"/>
            </a:endParaRPr>
          </a:p>
          <a:p>
            <a:pPr indent="-307975" lvl="0" marL="457200" marR="0" rtl="0" algn="l">
              <a:lnSpc>
                <a:spcPct val="100000"/>
              </a:lnSpc>
              <a:spcBef>
                <a:spcPts val="1400"/>
              </a:spcBef>
              <a:spcAft>
                <a:spcPts val="0"/>
              </a:spcAft>
              <a:buClr>
                <a:schemeClr val="dk1"/>
              </a:buClr>
              <a:buSzPts val="1250"/>
              <a:buFont typeface="Noto Sans Symbols"/>
              <a:buChar char="●"/>
            </a:pPr>
            <a:r>
              <a:rPr b="0" i="0" lang="en" sz="1250" u="none" cap="none" strike="noStrike">
                <a:solidFill>
                  <a:schemeClr val="dk1"/>
                </a:solidFill>
                <a:latin typeface="Calibri"/>
                <a:ea typeface="Calibri"/>
                <a:cs typeface="Calibri"/>
                <a:sym typeface="Calibri"/>
              </a:rPr>
              <a:t>Element E1: packaging material ‘Carton box’, work step ‘Place 1 Each upright in each box’</a:t>
            </a:r>
            <a:endParaRPr b="0" i="0" sz="1250" u="none" cap="none" strike="noStrike">
              <a:solidFill>
                <a:schemeClr val="dk1"/>
              </a:solidFill>
              <a:latin typeface="Calibri"/>
              <a:ea typeface="Calibri"/>
              <a:cs typeface="Calibri"/>
              <a:sym typeface="Calibri"/>
            </a:endParaRPr>
          </a:p>
          <a:p>
            <a:pPr indent="0" lvl="0" marL="0" marR="0" rtl="0" algn="l">
              <a:lnSpc>
                <a:spcPct val="100000"/>
              </a:lnSpc>
              <a:spcBef>
                <a:spcPts val="1400"/>
              </a:spcBef>
              <a:spcAft>
                <a:spcPts val="0"/>
              </a:spcAft>
              <a:buClr>
                <a:srgbClr val="000000"/>
              </a:buClr>
              <a:buSzPts val="1250"/>
              <a:buFont typeface="Arial"/>
              <a:buNone/>
            </a:pPr>
            <a:r>
              <a:rPr b="0" i="0" lang="en" sz="1250" u="none" cap="none" strike="noStrike">
                <a:solidFill>
                  <a:schemeClr val="dk1"/>
                </a:solidFill>
                <a:latin typeface="Calibri"/>
                <a:ea typeface="Calibri"/>
                <a:cs typeface="Calibri"/>
                <a:sym typeface="Calibri"/>
              </a:rPr>
              <a:t>Level 2: Target quantity 100, element group EG2</a:t>
            </a:r>
            <a:endParaRPr b="0" i="0" sz="1250" u="none" cap="none" strike="noStrike">
              <a:solidFill>
                <a:schemeClr val="dk1"/>
              </a:solidFill>
              <a:latin typeface="Calibri"/>
              <a:ea typeface="Calibri"/>
              <a:cs typeface="Calibri"/>
              <a:sym typeface="Calibri"/>
            </a:endParaRPr>
          </a:p>
          <a:p>
            <a:pPr indent="0" lvl="0" marL="0" marR="0" rtl="0" algn="l">
              <a:lnSpc>
                <a:spcPct val="100000"/>
              </a:lnSpc>
              <a:spcBef>
                <a:spcPts val="1400"/>
              </a:spcBef>
              <a:spcAft>
                <a:spcPts val="0"/>
              </a:spcAft>
              <a:buClr>
                <a:srgbClr val="000000"/>
              </a:buClr>
              <a:buSzPts val="1250"/>
              <a:buFont typeface="Arial"/>
              <a:buNone/>
            </a:pPr>
            <a:r>
              <a:rPr b="0" i="0" lang="en" sz="1250" u="none" cap="none" strike="noStrike">
                <a:solidFill>
                  <a:schemeClr val="dk1"/>
                </a:solidFill>
                <a:latin typeface="Calibri"/>
                <a:ea typeface="Calibri"/>
                <a:cs typeface="Calibri"/>
                <a:sym typeface="Calibri"/>
              </a:rPr>
              <a:t>Element group EG2:</a:t>
            </a:r>
            <a:endParaRPr b="0" i="0" sz="1250" u="none" cap="none" strike="noStrike">
              <a:solidFill>
                <a:schemeClr val="dk1"/>
              </a:solidFill>
              <a:latin typeface="Calibri"/>
              <a:ea typeface="Calibri"/>
              <a:cs typeface="Calibri"/>
              <a:sym typeface="Calibri"/>
            </a:endParaRPr>
          </a:p>
          <a:p>
            <a:pPr indent="-307975" lvl="0" marL="457200" marR="0" rtl="0" algn="l">
              <a:lnSpc>
                <a:spcPct val="100000"/>
              </a:lnSpc>
              <a:spcBef>
                <a:spcPts val="1400"/>
              </a:spcBef>
              <a:spcAft>
                <a:spcPts val="0"/>
              </a:spcAft>
              <a:buClr>
                <a:schemeClr val="dk1"/>
              </a:buClr>
              <a:buSzPts val="1250"/>
              <a:buFont typeface="Noto Sans Symbols"/>
              <a:buChar char="●"/>
            </a:pPr>
            <a:r>
              <a:rPr b="0" i="0" lang="en" sz="1250" u="none" cap="none" strike="noStrike">
                <a:solidFill>
                  <a:schemeClr val="dk1"/>
                </a:solidFill>
                <a:latin typeface="Calibri"/>
                <a:ea typeface="Calibri"/>
                <a:cs typeface="Calibri"/>
                <a:sym typeface="Calibri"/>
              </a:rPr>
              <a:t>Element E2: packaging material ‘Pallet’, work step ‘Place boxes layer by layer onto pallet’</a:t>
            </a:r>
            <a:endParaRPr b="0" i="0" sz="1250" u="none" cap="none" strike="noStrike">
              <a:solidFill>
                <a:schemeClr val="dk1"/>
              </a:solidFill>
              <a:latin typeface="Calibri"/>
              <a:ea typeface="Calibri"/>
              <a:cs typeface="Calibri"/>
              <a:sym typeface="Calibri"/>
            </a:endParaRPr>
          </a:p>
          <a:p>
            <a:pPr indent="0" lvl="0" marL="0" marR="0" rtl="0" algn="l">
              <a:lnSpc>
                <a:spcPct val="100000"/>
              </a:lnSpc>
              <a:spcBef>
                <a:spcPts val="1400"/>
              </a:spcBef>
              <a:spcAft>
                <a:spcPts val="1400"/>
              </a:spcAft>
              <a:buClr>
                <a:srgbClr val="000000"/>
              </a:buClr>
              <a:buSzPts val="1250"/>
              <a:buFont typeface="Arial"/>
              <a:buNone/>
            </a:pPr>
            <a:r>
              <a:rPr b="0" i="0" lang="en" sz="1250" u="none" cap="none" strike="noStrike">
                <a:solidFill>
                  <a:schemeClr val="dk1"/>
                </a:solidFill>
                <a:latin typeface="Calibri"/>
                <a:ea typeface="Calibri"/>
                <a:cs typeface="Calibri"/>
                <a:sym typeface="Calibri"/>
              </a:rPr>
              <a:t>Packaging specifications can be created, copied, activated and determined using condition technique</a:t>
            </a:r>
            <a:endParaRPr b="0" i="0" sz="1600" u="none" cap="none" strike="noStrike">
              <a:solidFill>
                <a:srgbClr val="000000"/>
              </a:solidFill>
              <a:latin typeface="Arial"/>
              <a:ea typeface="Arial"/>
              <a:cs typeface="Arial"/>
              <a:sym typeface="Arial"/>
            </a:endParaRPr>
          </a:p>
        </p:txBody>
      </p:sp>
      <p:sp>
        <p:nvSpPr>
          <p:cNvPr id="1411" name="Google Shape;1411;p6"/>
          <p:cNvSpPr txBox="1"/>
          <p:nvPr/>
        </p:nvSpPr>
        <p:spPr>
          <a:xfrm>
            <a:off x="235000" y="317600"/>
            <a:ext cx="54861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400"/>
              </a:spcBef>
              <a:spcAft>
                <a:spcPts val="1400"/>
              </a:spcAft>
              <a:buClr>
                <a:srgbClr val="000000"/>
              </a:buClr>
              <a:buSzPts val="1500"/>
              <a:buFont typeface="Arial"/>
              <a:buNone/>
            </a:pPr>
            <a:r>
              <a:rPr b="1" i="0" lang="en" sz="1500" u="none" cap="none" strike="noStrike">
                <a:solidFill>
                  <a:srgbClr val="0070C0"/>
                </a:solidFill>
                <a:latin typeface="Calibri"/>
                <a:ea typeface="Calibri"/>
                <a:cs typeface="Calibri"/>
                <a:sym typeface="Calibri"/>
              </a:rPr>
              <a:t>Example for a packaging specification and its structure</a:t>
            </a:r>
            <a:endParaRPr b="0" i="0" sz="1500" u="none" cap="none" strike="noStrike">
              <a:solidFill>
                <a:srgbClr val="0070C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7"/>
          <p:cNvSpPr txBox="1"/>
          <p:nvPr/>
        </p:nvSpPr>
        <p:spPr>
          <a:xfrm>
            <a:off x="329525" y="115675"/>
            <a:ext cx="3559200" cy="9273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chemeClr val="dk1"/>
              </a:buClr>
              <a:buSzPts val="1100"/>
              <a:buFont typeface="Arial"/>
              <a:buNone/>
            </a:pPr>
            <a:r>
              <a:rPr b="1" i="0" lang="en" sz="2000" u="sng" cap="none" strike="noStrike">
                <a:solidFill>
                  <a:schemeClr val="lt1"/>
                </a:solidFill>
                <a:latin typeface="Calibri"/>
                <a:ea typeface="Calibri"/>
                <a:cs typeface="Calibri"/>
                <a:sym typeface="Calibri"/>
              </a:rPr>
              <a:t>Contents</a:t>
            </a:r>
            <a:endParaRPr b="1" i="0" sz="2000" u="sng"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2000"/>
              <a:buFont typeface="Arial"/>
              <a:buNone/>
            </a:pPr>
            <a:r>
              <a:t/>
            </a:r>
            <a:endParaRPr b="1" i="0" sz="2000" u="sng" cap="none" strike="noStrike">
              <a:solidFill>
                <a:schemeClr val="lt1"/>
              </a:solidFill>
              <a:latin typeface="Quattrocento Sans"/>
              <a:ea typeface="Quattrocento Sans"/>
              <a:cs typeface="Quattrocento Sans"/>
              <a:sym typeface="Quattrocento Sans"/>
            </a:endParaRPr>
          </a:p>
        </p:txBody>
      </p:sp>
      <p:sp>
        <p:nvSpPr>
          <p:cNvPr id="1417" name="Google Shape;1417;p7"/>
          <p:cNvSpPr txBox="1"/>
          <p:nvPr/>
        </p:nvSpPr>
        <p:spPr>
          <a:xfrm>
            <a:off x="329525" y="673925"/>
            <a:ext cx="76815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400"/>
              </a:spcBef>
              <a:spcAft>
                <a:spcPts val="0"/>
              </a:spcAft>
              <a:buClr>
                <a:srgbClr val="000000"/>
              </a:buClr>
              <a:buSzPts val="1600"/>
              <a:buFont typeface="Arial"/>
              <a:buNone/>
            </a:pPr>
            <a:r>
              <a:rPr b="1" i="0" lang="en" sz="1600" u="none" cap="none" strike="noStrike">
                <a:solidFill>
                  <a:schemeClr val="lt1"/>
                </a:solidFill>
                <a:latin typeface="Calibri"/>
                <a:ea typeface="Calibri"/>
                <a:cs typeface="Calibri"/>
                <a:sym typeface="Calibri"/>
              </a:rPr>
              <a:t>Define Level Type </a:t>
            </a:r>
            <a:endParaRPr b="1" i="0" sz="1600" u="none" cap="none" strike="noStrike">
              <a:solidFill>
                <a:schemeClr val="lt1"/>
              </a:solidFill>
              <a:latin typeface="Calibri"/>
              <a:ea typeface="Calibri"/>
              <a:cs typeface="Calibri"/>
              <a:sym typeface="Calibri"/>
            </a:endParaRPr>
          </a:p>
          <a:p>
            <a:pPr indent="0" lvl="0" marL="0" marR="0" rtl="0" algn="l">
              <a:lnSpc>
                <a:spcPct val="100000"/>
              </a:lnSpc>
              <a:spcBef>
                <a:spcPts val="1400"/>
              </a:spcBef>
              <a:spcAft>
                <a:spcPts val="0"/>
              </a:spcAft>
              <a:buClr>
                <a:srgbClr val="000000"/>
              </a:buClr>
              <a:buSzPts val="1600"/>
              <a:buFont typeface="Arial"/>
              <a:buNone/>
            </a:pPr>
            <a:r>
              <a:rPr b="1" i="0" lang="en" sz="1600" u="none" cap="none" strike="noStrike">
                <a:solidFill>
                  <a:schemeClr val="lt1"/>
                </a:solidFill>
                <a:latin typeface="Calibri"/>
                <a:ea typeface="Calibri"/>
                <a:cs typeface="Calibri"/>
                <a:sym typeface="Calibri"/>
              </a:rPr>
              <a:t>Define Element Type</a:t>
            </a:r>
            <a:endParaRPr b="1" i="0" sz="1600" u="none" cap="none" strike="noStrike">
              <a:solidFill>
                <a:schemeClr val="lt1"/>
              </a:solidFill>
              <a:latin typeface="Calibri"/>
              <a:ea typeface="Calibri"/>
              <a:cs typeface="Calibri"/>
              <a:sym typeface="Calibri"/>
            </a:endParaRPr>
          </a:p>
          <a:p>
            <a:pPr indent="0" lvl="0" marL="0" marR="0" rtl="0" algn="l">
              <a:lnSpc>
                <a:spcPct val="100000"/>
              </a:lnSpc>
              <a:spcBef>
                <a:spcPts val="1400"/>
              </a:spcBef>
              <a:spcAft>
                <a:spcPts val="0"/>
              </a:spcAft>
              <a:buClr>
                <a:srgbClr val="000000"/>
              </a:buClr>
              <a:buSzPts val="1600"/>
              <a:buFont typeface="Arial"/>
              <a:buNone/>
            </a:pPr>
            <a:r>
              <a:rPr b="1" i="0" lang="en" sz="1600" u="none" cap="none" strike="noStrike">
                <a:solidFill>
                  <a:schemeClr val="lt1"/>
                </a:solidFill>
                <a:latin typeface="Calibri"/>
                <a:ea typeface="Calibri"/>
                <a:cs typeface="Calibri"/>
                <a:sym typeface="Calibri"/>
              </a:rPr>
              <a:t>Define Level Set</a:t>
            </a:r>
            <a:endParaRPr b="1" i="0" sz="1600" u="none" cap="none" strike="noStrike">
              <a:solidFill>
                <a:schemeClr val="lt1"/>
              </a:solidFill>
              <a:latin typeface="Calibri"/>
              <a:ea typeface="Calibri"/>
              <a:cs typeface="Calibri"/>
              <a:sym typeface="Calibri"/>
            </a:endParaRPr>
          </a:p>
          <a:p>
            <a:pPr indent="0" lvl="0" marL="0" marR="0" rtl="0" algn="l">
              <a:lnSpc>
                <a:spcPct val="100000"/>
              </a:lnSpc>
              <a:spcBef>
                <a:spcPts val="1400"/>
              </a:spcBef>
              <a:spcAft>
                <a:spcPts val="0"/>
              </a:spcAft>
              <a:buClr>
                <a:srgbClr val="000000"/>
              </a:buClr>
              <a:buSzPts val="1600"/>
              <a:buFont typeface="Arial"/>
              <a:buNone/>
            </a:pPr>
            <a:r>
              <a:rPr b="1" i="0" lang="en" sz="1600" u="none" cap="none" strike="noStrike">
                <a:solidFill>
                  <a:schemeClr val="lt1"/>
                </a:solidFill>
                <a:latin typeface="Calibri"/>
                <a:ea typeface="Calibri"/>
                <a:cs typeface="Calibri"/>
                <a:sym typeface="Calibri"/>
              </a:rPr>
              <a:t>Define Packaging Material Type</a:t>
            </a:r>
            <a:endParaRPr b="1" i="0" sz="1600" u="none" cap="none" strike="noStrike">
              <a:solidFill>
                <a:schemeClr val="lt1"/>
              </a:solidFill>
              <a:latin typeface="Calibri"/>
              <a:ea typeface="Calibri"/>
              <a:cs typeface="Calibri"/>
              <a:sym typeface="Calibri"/>
            </a:endParaRPr>
          </a:p>
          <a:p>
            <a:pPr indent="0" lvl="0" marL="0" marR="0" rtl="0" algn="l">
              <a:lnSpc>
                <a:spcPct val="100000"/>
              </a:lnSpc>
              <a:spcBef>
                <a:spcPts val="1400"/>
              </a:spcBef>
              <a:spcAft>
                <a:spcPts val="0"/>
              </a:spcAft>
              <a:buClr>
                <a:srgbClr val="000000"/>
              </a:buClr>
              <a:buSzPts val="1600"/>
              <a:buFont typeface="Arial"/>
              <a:buNone/>
            </a:pPr>
            <a:r>
              <a:rPr b="1" i="0" lang="en" sz="1600" u="none" cap="none" strike="noStrike">
                <a:solidFill>
                  <a:schemeClr val="lt1"/>
                </a:solidFill>
                <a:latin typeface="Calibri"/>
                <a:ea typeface="Calibri"/>
                <a:cs typeface="Calibri"/>
                <a:sym typeface="Calibri"/>
              </a:rPr>
              <a:t>Assign Packaging Material Type To Element Type</a:t>
            </a:r>
            <a:endParaRPr b="1" i="0" sz="1600" u="none" cap="none" strike="noStrike">
              <a:solidFill>
                <a:schemeClr val="lt1"/>
              </a:solidFill>
              <a:latin typeface="Calibri"/>
              <a:ea typeface="Calibri"/>
              <a:cs typeface="Calibri"/>
              <a:sym typeface="Calibri"/>
            </a:endParaRPr>
          </a:p>
          <a:p>
            <a:pPr indent="0" lvl="0" marL="0" marR="0" rtl="0" algn="l">
              <a:lnSpc>
                <a:spcPct val="100000"/>
              </a:lnSpc>
              <a:spcBef>
                <a:spcPts val="1400"/>
              </a:spcBef>
              <a:spcAft>
                <a:spcPts val="0"/>
              </a:spcAft>
              <a:buClr>
                <a:srgbClr val="000000"/>
              </a:buClr>
              <a:buSzPts val="1600"/>
              <a:buFont typeface="Arial"/>
              <a:buNone/>
            </a:pPr>
            <a:r>
              <a:rPr b="1" i="0" lang="en" sz="1600" u="none" cap="none" strike="noStrike">
                <a:solidFill>
                  <a:schemeClr val="lt1"/>
                </a:solidFill>
                <a:latin typeface="Calibri"/>
                <a:ea typeface="Calibri"/>
                <a:cs typeface="Calibri"/>
                <a:sym typeface="Calibri"/>
              </a:rPr>
              <a:t>Define Packaging Specification Group</a:t>
            </a:r>
            <a:endParaRPr b="1" i="0" sz="1600" u="none" cap="none" strike="noStrike">
              <a:solidFill>
                <a:schemeClr val="lt1"/>
              </a:solidFill>
              <a:latin typeface="Calibri"/>
              <a:ea typeface="Calibri"/>
              <a:cs typeface="Calibri"/>
              <a:sym typeface="Calibri"/>
            </a:endParaRPr>
          </a:p>
          <a:p>
            <a:pPr indent="0" lvl="0" marL="0" marR="0" rtl="0" algn="l">
              <a:lnSpc>
                <a:spcPct val="100000"/>
              </a:lnSpc>
              <a:spcBef>
                <a:spcPts val="1400"/>
              </a:spcBef>
              <a:spcAft>
                <a:spcPts val="0"/>
              </a:spcAft>
              <a:buClr>
                <a:srgbClr val="000000"/>
              </a:buClr>
              <a:buSzPts val="1600"/>
              <a:buFont typeface="Arial"/>
              <a:buNone/>
            </a:pPr>
            <a:r>
              <a:rPr b="1" i="0" lang="en" sz="1600" u="none" cap="none" strike="noStrike">
                <a:solidFill>
                  <a:schemeClr val="lt1"/>
                </a:solidFill>
                <a:latin typeface="Calibri"/>
                <a:ea typeface="Calibri"/>
                <a:cs typeface="Calibri"/>
                <a:sym typeface="Calibri"/>
              </a:rPr>
              <a:t>Maintain The Master Data By /Scwm/Packspec</a:t>
            </a:r>
            <a:endParaRPr b="1" i="0" sz="1600" u="none" cap="none" strike="noStrik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2" name="Shape 1422"/>
        <p:cNvGrpSpPr/>
        <p:nvPr/>
      </p:nvGrpSpPr>
      <p:grpSpPr>
        <a:xfrm>
          <a:off x="0" y="0"/>
          <a:ext cx="0" cy="0"/>
          <a:chOff x="0" y="0"/>
          <a:chExt cx="0" cy="0"/>
        </a:xfrm>
      </p:grpSpPr>
      <p:sp>
        <p:nvSpPr>
          <p:cNvPr id="1423" name="Google Shape;1423;p8"/>
          <p:cNvSpPr txBox="1"/>
          <p:nvPr>
            <p:ph idx="4294967295" type="title"/>
          </p:nvPr>
        </p:nvSpPr>
        <p:spPr>
          <a:xfrm>
            <a:off x="202250" y="245800"/>
            <a:ext cx="7579500" cy="476100"/>
          </a:xfrm>
          <a:prstGeom prst="rect">
            <a:avLst/>
          </a:prstGeom>
          <a:noFill/>
          <a:ln>
            <a:noFill/>
          </a:ln>
        </p:spPr>
        <p:txBody>
          <a:bodyPr anchorCtr="0" anchor="ctr" bIns="45700" lIns="0" spcFirstLastPara="1" rIns="0" wrap="square" tIns="45700">
            <a:noAutofit/>
          </a:bodyPr>
          <a:lstStyle/>
          <a:p>
            <a:pPr indent="0" lvl="0" marL="0" rtl="0" algn="l">
              <a:lnSpc>
                <a:spcPct val="100000"/>
              </a:lnSpc>
              <a:spcBef>
                <a:spcPts val="0"/>
              </a:spcBef>
              <a:spcAft>
                <a:spcPts val="0"/>
              </a:spcAft>
              <a:buClr>
                <a:schemeClr val="lt1"/>
              </a:buClr>
              <a:buSzPts val="2100"/>
              <a:buFont typeface="Cambria"/>
              <a:buNone/>
            </a:pPr>
            <a:r>
              <a:rPr b="1" lang="en" sz="2000">
                <a:solidFill>
                  <a:srgbClr val="0070C0"/>
                </a:solidFill>
                <a:latin typeface="Calibri"/>
                <a:ea typeface="Calibri"/>
                <a:cs typeface="Calibri"/>
                <a:sym typeface="Calibri"/>
              </a:rPr>
              <a:t>Define Level Type</a:t>
            </a:r>
            <a:endParaRPr b="1" sz="2000">
              <a:solidFill>
                <a:srgbClr val="0070C0"/>
              </a:solidFill>
              <a:latin typeface="Calibri"/>
              <a:ea typeface="Calibri"/>
              <a:cs typeface="Calibri"/>
              <a:sym typeface="Calibri"/>
            </a:endParaRPr>
          </a:p>
        </p:txBody>
      </p:sp>
      <p:grpSp>
        <p:nvGrpSpPr>
          <p:cNvPr id="1424" name="Google Shape;1424;p8"/>
          <p:cNvGrpSpPr/>
          <p:nvPr/>
        </p:nvGrpSpPr>
        <p:grpSpPr>
          <a:xfrm>
            <a:off x="5486028" y="2438904"/>
            <a:ext cx="3078835" cy="376006"/>
            <a:chOff x="2533260" y="2831679"/>
            <a:chExt cx="3283390" cy="383054"/>
          </a:xfrm>
        </p:grpSpPr>
        <p:sp>
          <p:nvSpPr>
            <p:cNvPr id="1425" name="Google Shape;1425;p8"/>
            <p:cNvSpPr txBox="1"/>
            <p:nvPr/>
          </p:nvSpPr>
          <p:spPr>
            <a:xfrm>
              <a:off x="3218950" y="2831679"/>
              <a:ext cx="2597700" cy="3681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100"/>
                <a:buFont typeface="Arial"/>
                <a:buNone/>
              </a:pPr>
              <a:r>
                <a:t/>
              </a:r>
              <a:endParaRPr b="0" i="0" sz="1100" u="none" cap="none" strike="noStrike">
                <a:solidFill>
                  <a:srgbClr val="262626"/>
                </a:solidFill>
                <a:latin typeface="Quattrocento Sans"/>
                <a:ea typeface="Quattrocento Sans"/>
                <a:cs typeface="Quattrocento Sans"/>
                <a:sym typeface="Quattrocento Sans"/>
              </a:endParaRPr>
            </a:p>
          </p:txBody>
        </p:sp>
        <p:sp>
          <p:nvSpPr>
            <p:cNvPr id="1426" name="Google Shape;1426;p8"/>
            <p:cNvSpPr txBox="1"/>
            <p:nvPr/>
          </p:nvSpPr>
          <p:spPr>
            <a:xfrm>
              <a:off x="2533260" y="2977133"/>
              <a:ext cx="2613900" cy="2376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Quattrocento Sans"/>
                <a:ea typeface="Quattrocento Sans"/>
                <a:cs typeface="Quattrocento Sans"/>
                <a:sym typeface="Quattrocento Sans"/>
              </a:endParaRPr>
            </a:p>
          </p:txBody>
        </p:sp>
      </p:grpSp>
      <p:sp>
        <p:nvSpPr>
          <p:cNvPr id="1427" name="Google Shape;1427;p8"/>
          <p:cNvSpPr txBox="1"/>
          <p:nvPr/>
        </p:nvSpPr>
        <p:spPr>
          <a:xfrm>
            <a:off x="6082758" y="3272541"/>
            <a:ext cx="2451300" cy="2331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28" name="Google Shape;1428;p8"/>
          <p:cNvSpPr txBox="1"/>
          <p:nvPr/>
        </p:nvSpPr>
        <p:spPr>
          <a:xfrm>
            <a:off x="3684537" y="2705621"/>
            <a:ext cx="1701000" cy="2331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29" name="Google Shape;1429;p8"/>
          <p:cNvSpPr txBox="1"/>
          <p:nvPr/>
        </p:nvSpPr>
        <p:spPr>
          <a:xfrm>
            <a:off x="3654491" y="3973567"/>
            <a:ext cx="1701000" cy="2331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E25C20"/>
              </a:solidFill>
              <a:latin typeface="Quattrocento Sans"/>
              <a:ea typeface="Quattrocento Sans"/>
              <a:cs typeface="Quattrocento Sans"/>
              <a:sym typeface="Quattrocento Sans"/>
            </a:endParaRPr>
          </a:p>
        </p:txBody>
      </p:sp>
      <p:sp>
        <p:nvSpPr>
          <p:cNvPr id="1430" name="Google Shape;1430;p8"/>
          <p:cNvSpPr txBox="1"/>
          <p:nvPr/>
        </p:nvSpPr>
        <p:spPr>
          <a:xfrm>
            <a:off x="6005642" y="2109463"/>
            <a:ext cx="2451300" cy="2331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accent1"/>
              </a:solidFill>
              <a:latin typeface="Quattrocento Sans"/>
              <a:ea typeface="Quattrocento Sans"/>
              <a:cs typeface="Quattrocento Sans"/>
              <a:sym typeface="Quattrocento Sans"/>
            </a:endParaRPr>
          </a:p>
        </p:txBody>
      </p:sp>
      <p:sp>
        <p:nvSpPr>
          <p:cNvPr id="1431" name="Google Shape;1431;p8"/>
          <p:cNvSpPr txBox="1"/>
          <p:nvPr/>
        </p:nvSpPr>
        <p:spPr>
          <a:xfrm>
            <a:off x="142200" y="650100"/>
            <a:ext cx="7579500" cy="8706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A packaging specification contains one or more levels. Each level contains a target quantity, which defines how many times you can pack the previous level into this level.</a:t>
            </a:r>
            <a:endParaRPr b="0" i="0" sz="1200" u="none" cap="none" strike="noStrike">
              <a:solidFill>
                <a:schemeClr val="dk1"/>
              </a:solidFill>
              <a:latin typeface="Arial"/>
              <a:ea typeface="Arial"/>
              <a:cs typeface="Arial"/>
              <a:sym typeface="Arial"/>
            </a:endParaRPr>
          </a:p>
          <a:p>
            <a:pPr indent="0" lvl="0" marL="0" marR="0" rtl="0" algn="l">
              <a:lnSpc>
                <a:spcPct val="107916"/>
              </a:lnSpc>
              <a:spcBef>
                <a:spcPts val="800"/>
              </a:spcBef>
              <a:spcAft>
                <a:spcPts val="800"/>
              </a:spcAft>
              <a:buClr>
                <a:schemeClr val="dk1"/>
              </a:buClr>
              <a:buSzPts val="1100"/>
              <a:buFont typeface="Arial"/>
              <a:buNone/>
            </a:pPr>
            <a:r>
              <a:rPr b="1" i="0" lang="en" sz="1200" u="none" cap="none" strike="noStrike">
                <a:solidFill>
                  <a:schemeClr val="dk1"/>
                </a:solidFill>
                <a:latin typeface="Calibri"/>
                <a:ea typeface="Calibri"/>
                <a:cs typeface="Calibri"/>
                <a:sym typeface="Calibri"/>
              </a:rPr>
              <a:t>EWM &gt; Master data &gt; Packaging Specification &gt; Maintain structure of Packaging specification</a:t>
            </a:r>
            <a:endParaRPr b="1" i="0" sz="1200" u="none" cap="none" strike="noStrike">
              <a:solidFill>
                <a:schemeClr val="dk1"/>
              </a:solidFill>
              <a:latin typeface="Calibri"/>
              <a:ea typeface="Calibri"/>
              <a:cs typeface="Calibri"/>
              <a:sym typeface="Calibri"/>
            </a:endParaRPr>
          </a:p>
        </p:txBody>
      </p:sp>
      <p:pic>
        <p:nvPicPr>
          <p:cNvPr id="1432" name="Google Shape;1432;p8"/>
          <p:cNvPicPr preferRelativeResize="0"/>
          <p:nvPr/>
        </p:nvPicPr>
        <p:blipFill rotWithShape="1">
          <a:blip r:embed="rId3">
            <a:alphaModFix/>
          </a:blip>
          <a:srcRect b="0" l="0" r="0" t="0"/>
          <a:stretch/>
        </p:blipFill>
        <p:spPr>
          <a:xfrm>
            <a:off x="250025" y="1712425"/>
            <a:ext cx="6890300" cy="2494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range Re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