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orben"/>
      <p:regular r:id="rId32"/>
      <p:bold r:id="rId33"/>
    </p:embeddedFont>
    <p:embeddedFont>
      <p:font typeface="Quattrocento Sans"/>
      <p:regular r:id="rId34"/>
      <p:bold r:id="rId35"/>
      <p:italic r:id="rId36"/>
      <p:boldItalic r:id="rId37"/>
    </p:embeddedFon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hr7lNeUgQj2zvYJidnRPXGsUF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n-bold.fntdata"/><Relationship Id="rId10" Type="http://schemas.openxmlformats.org/officeDocument/2006/relationships/slide" Target="slides/slide5.xml"/><Relationship Id="rId32" Type="http://schemas.openxmlformats.org/officeDocument/2006/relationships/font" Target="fonts/Corben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8" name="Google Shape;1298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2" name="Google Shape;1392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8" name="Google Shape;1398;p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3" name="Google Shape;1403;p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0" name="Google Shape;1410;p1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9" name="Google Shape;1429;p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5" name="Google Shape;1435;p1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3" name="Google Shape;1443;p1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9" name="Google Shape;1449;p1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06" name="Google Shape;13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7" name="Google Shape;14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8" name="Google Shape;145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8" name="Google Shape;1468;p2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4" name="Google Shape;1474;p2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0" name="Google Shape;1480;p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1" name="Google Shape;1491;p2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0" name="Google Shape;1500;p27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4" name="Google Shape;1524;p2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6" name="Google Shape;13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7f9f8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37f9f8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9" name="Google Shape;134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37fbc4a02f_1_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4" name="Google Shape;1364;g237fbc4a0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5" name="Google Shape;1365;g237fbc4a02f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1" name="Google Shape;1371;p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37fbc4a0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8" name="Google Shape;1378;g237fbc4a02f_1_2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5" name="Google Shape;1385;p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30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0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0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0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0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9" name="Google Shape;659;p3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0" name="Google Shape;660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1" name="Google Shape;661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40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4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4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4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41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4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2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2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2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2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2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2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2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2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2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2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2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2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2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2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4" name="Google Shape;784;p42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5" name="Google Shape;785;p42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6" name="Google Shape;786;p42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7" name="Google Shape;787;p42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8" name="Google Shape;788;p42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42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42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4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4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4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4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4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4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4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4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4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4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4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4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4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4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4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4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4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4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4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4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4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44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44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4" name="Google Shape;1084;p4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44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6" name="Google Shape;1086;p44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4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5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4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1" name="Google Shape;1091;p45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5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45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45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45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4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7" name="Google Shape;127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7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1" name="Google Shape;1281;p47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2" name="Google Shape;1282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3" name="Google Shape;1283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47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8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8" name="Google Shape;1288;p48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9" name="Google Shape;1289;p48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0" name="Google Shape;1290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1" name="Google Shape;1291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31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1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95" name="Google Shape;1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32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33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33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33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2" name="Google Shape;542;p35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35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3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4" name="Google Shape;654;p37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9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9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24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30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0.jpg"/><Relationship Id="rId9" Type="http://schemas.openxmlformats.org/officeDocument/2006/relationships/image" Target="../media/image29.jp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1" name="Google Shape;1301;p1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02" name="Google Shape;1302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4" name="Google Shape;13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25" y="1020375"/>
            <a:ext cx="7197899" cy="31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9"/>
          <p:cNvSpPr txBox="1"/>
          <p:nvPr/>
        </p:nvSpPr>
        <p:spPr>
          <a:xfrm>
            <a:off x="352400" y="307875"/>
            <a:ext cx="79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you double click on same “Action Definition”, next screen pops up which shows that at what activity this action will be performed.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" name="Google Shape;14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25" y="685525"/>
            <a:ext cx="7183174" cy="34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6" name="Google Shape;1406;p11"/>
          <p:cNvSpPr txBox="1"/>
          <p:nvPr/>
        </p:nvSpPr>
        <p:spPr>
          <a:xfrm>
            <a:off x="182400" y="268325"/>
            <a:ext cx="4848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Condition Configuration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7" name="Google Shape;14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00" y="823875"/>
            <a:ext cx="8001575" cy="3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50" y="730575"/>
            <a:ext cx="7791375" cy="3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3"/>
          <p:cNvSpPr txBox="1"/>
          <p:nvPr/>
        </p:nvSpPr>
        <p:spPr>
          <a:xfrm>
            <a:off x="225225" y="285375"/>
            <a:ext cx="40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Configure Action Scheduling</a:t>
            </a:r>
            <a:endParaRPr b="1" i="0" sz="17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3"/>
          <p:cNvSpPr txBox="1"/>
          <p:nvPr/>
        </p:nvSpPr>
        <p:spPr>
          <a:xfrm>
            <a:off x="-135175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3"/>
          <p:cNvSpPr txBox="1"/>
          <p:nvPr/>
        </p:nvSpPr>
        <p:spPr>
          <a:xfrm>
            <a:off x="285300" y="693938"/>
            <a:ext cx="797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&gt; SCM EWM &gt; Cross Process Settings &gt; Delivery- Warehouse Request &gt; Action &gt; Configure Action Scheduling &gt; Maintain Determination Procedure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00" y="1314450"/>
            <a:ext cx="7378376" cy="2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4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25" y="869000"/>
            <a:ext cx="7280750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5"/>
          <p:cNvSpPr txBox="1"/>
          <p:nvPr/>
        </p:nvSpPr>
        <p:spPr>
          <a:xfrm>
            <a:off x="172700" y="172725"/>
            <a:ext cx="82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IMG &gt; SCM EWM &gt; Cross Process Settings &gt; Delivery- Warehouse Request &gt; Action &gt; Configure Action Scheduling &gt; Assign Determination Procedure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2" name="Google Shape;14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25" y="1088825"/>
            <a:ext cx="7385850" cy="2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6"/>
          <p:cNvSpPr txBox="1"/>
          <p:nvPr/>
        </p:nvSpPr>
        <p:spPr>
          <a:xfrm>
            <a:off x="277825" y="307850"/>
            <a:ext cx="453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Condition Records</a:t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16"/>
          <p:cNvSpPr txBox="1"/>
          <p:nvPr/>
        </p:nvSpPr>
        <p:spPr>
          <a:xfrm>
            <a:off x="277825" y="708050"/>
            <a:ext cx="701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T-Code: /SCWM/DLVPPFC – Maintain Condition Records for PPF Schedule Conditions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25" y="1161875"/>
            <a:ext cx="3919075" cy="2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725" y="1161875"/>
            <a:ext cx="3979650" cy="2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7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6" name="Google Shape;14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75" y="793926"/>
            <a:ext cx="7243224" cy="2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8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18"/>
          <p:cNvSpPr txBox="1"/>
          <p:nvPr/>
        </p:nvSpPr>
        <p:spPr>
          <a:xfrm>
            <a:off x="224750" y="268325"/>
            <a:ext cx="67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Testing Scenario for Automatic WT Creation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8"/>
          <p:cNvSpPr txBox="1"/>
          <p:nvPr/>
        </p:nvSpPr>
        <p:spPr>
          <a:xfrm>
            <a:off x="257525" y="650600"/>
            <a:ext cx="755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clicked on goods receipt, ppf actions will get triggered!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4" name="Google Shape;14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25" y="1139325"/>
            <a:ext cx="6975650" cy="29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09" name="Google Shape;1309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0" name="Google Shape;1460;p22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461" name="Google Shape;14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22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3921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22"/>
          <p:cNvSpPr/>
          <p:nvPr/>
        </p:nvSpPr>
        <p:spPr>
          <a:xfrm>
            <a:off x="2094598" y="928010"/>
            <a:ext cx="4744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64" name="Google Shape;14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2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470" name="Google Shape;1470;p23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23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476" name="Google Shape;14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24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5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3" name="Google Shape;1483;p25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4" name="Google Shape;1484;p25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5" name="Google Shape;1485;p25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86" name="Google Shape;1486;p25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487" name="Google Shape;1487;p25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5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6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4" name="Google Shape;1494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7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03" name="Google Shape;1503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04" name="Google Shape;15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27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6862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27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7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8" name="Google Shape;1508;p27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9" name="Google Shape;1509;p27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0" name="Google Shape;151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27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3" name="Google Shape;1513;p27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4" name="Google Shape;151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5" name="Google Shape;1515;p27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16" name="Google Shape;1516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7" name="Google Shape;1517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8" name="Google Shape;1518;p27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7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7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21" name="Google Shape;15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8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7" name="Google Shape;1527;p28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8" name="Google Shape;1528;p28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9" name="Google Shape;1529;p28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3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19" name="Google Shape;1319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20" name="Google Shape;1320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22" name="Google Shape;1322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5" name="Google Shape;1325;p3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26" name="Google Shape;1326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27" name="Google Shape;1327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35" name="Google Shape;1335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7" name="Google Shape;1337;p3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3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06)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3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37f9f8ba26_0_0"/>
          <p:cNvSpPr txBox="1"/>
          <p:nvPr/>
        </p:nvSpPr>
        <p:spPr>
          <a:xfrm>
            <a:off x="164700" y="217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➔"/>
            </a:pPr>
            <a:r>
              <a:rPr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HU Management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5" name="Google Shape;1345;g237f9f8ba26_0_0"/>
          <p:cNvSpPr txBox="1"/>
          <p:nvPr/>
        </p:nvSpPr>
        <p:spPr>
          <a:xfrm>
            <a:off x="164700" y="816450"/>
            <a:ext cx="80418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3403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involves both side (ERP &amp; EWM) - Define Packaging Material types, Define allowed Pack material types, Material group for pack mat, HU types &amp; related configurations, Number ranges for HU no.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03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Inbound process with HU Managed – testing execution 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"/>
          <p:cNvSpPr txBox="1"/>
          <p:nvPr>
            <p:ph idx="4294967295" type="title"/>
          </p:nvPr>
        </p:nvSpPr>
        <p:spPr>
          <a:xfrm>
            <a:off x="299850" y="388450"/>
            <a:ext cx="751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Ppf Actions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2" name="Google Shape;1352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53" name="Google Shape;1353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4" name="Google Shape;1354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55" name="Google Shape;1355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8" name="Google Shape;1358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9" name="Google Shape;1359;p4"/>
          <p:cNvSpPr txBox="1"/>
          <p:nvPr/>
        </p:nvSpPr>
        <p:spPr>
          <a:xfrm>
            <a:off x="-239450" y="649500"/>
            <a:ext cx="8859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SAP EWM PPF (Post Processing Framework) is a tool for the generic execution of functions and processes. It provides SAP Extended Warehouse Management (SAP EWM) a uniform interface for triggering actions, such as printing pallet labels, delivery docket, pick ticket, or sending messages or faxes.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actions are generated if specific conditions occur for an application document. The SAP EWM PPF additionally provides triggering automatic subsequent documents and workflows. There is a status management and a processing log for every action.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4"/>
          <p:cNvSpPr txBox="1"/>
          <p:nvPr/>
        </p:nvSpPr>
        <p:spPr>
          <a:xfrm>
            <a:off x="230025" y="2520400"/>
            <a:ext cx="414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Configuration Steps</a:t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"/>
          <p:cNvSpPr txBox="1"/>
          <p:nvPr/>
        </p:nvSpPr>
        <p:spPr>
          <a:xfrm>
            <a:off x="230025" y="3085875"/>
            <a:ext cx="82269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Check Action Profile assigned to Document Type (in this case Doc type – INB). Action profile assigned to Doc Type is “/scwm/pdi_01”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&gt; SCM EWM &gt; Goods Receipt Process &gt; Inbound Delivery &gt; Define Document Types for Inbound Delivery Process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Google Shape;1367;g237fbc4a02f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00" y="437750"/>
            <a:ext cx="7385875" cy="30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g237fbc4a02f_1_5"/>
          <p:cNvSpPr txBox="1"/>
          <p:nvPr/>
        </p:nvSpPr>
        <p:spPr>
          <a:xfrm>
            <a:off x="497800" y="3643975"/>
            <a:ext cx="56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 – This is standard configuration should not be 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4" name="Google Shape;1374;p7"/>
          <p:cNvSpPr txBox="1"/>
          <p:nvPr/>
        </p:nvSpPr>
        <p:spPr>
          <a:xfrm>
            <a:off x="265192" y="408378"/>
            <a:ext cx="46710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PPF APPLICATIONS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(Tcode -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SPPFCADM)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5" name="Google Shape;13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5" y="827475"/>
            <a:ext cx="7310800" cy="32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37fbc4a02f_1_26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1" name="Google Shape;1381;g237fbc4a02f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75" y="624700"/>
            <a:ext cx="7806376" cy="30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g237fbc4a02f_1_26"/>
          <p:cNvSpPr txBox="1"/>
          <p:nvPr/>
        </p:nvSpPr>
        <p:spPr>
          <a:xfrm>
            <a:off x="475275" y="3719050"/>
            <a:ext cx="79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Click on Action Definition. There is one Action id defined as “/SCWM/PDI_01_WT_CREATE (Create Warehouse Task for Putaway)”. De-Select the inactive indicator.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8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8" name="Google Shape;13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50" y="436975"/>
            <a:ext cx="7198001" cy="35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8"/>
          <p:cNvSpPr txBox="1"/>
          <p:nvPr/>
        </p:nvSpPr>
        <p:spPr>
          <a:xfrm>
            <a:off x="430400" y="2435075"/>
            <a:ext cx="71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