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9" r:id="rId2"/>
  </p:sldMasterIdLst>
  <p:notesMasterIdLst>
    <p:notesMasterId r:id="rId22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" panose="02040503050406030204" pitchFamily="18" charset="0"/>
      <p:regular r:id="rId29"/>
      <p:bold r:id="rId30"/>
      <p:italic r:id="rId31"/>
      <p:boldItalic r:id="rId32"/>
    </p:embeddedFont>
    <p:embeddedFont>
      <p:font typeface="Corben" panose="020B0604020202020204" charset="0"/>
      <p:regular r:id="rId33"/>
      <p:bold r:id="rId34"/>
    </p:embeddedFont>
    <p:embeddedFont>
      <p:font typeface="Quattrocento Sans" panose="020B05020500000200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gvome4TQ/xxUM1zBBG+d2iAqP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2A832-7DF1-4BF3-859E-2BB0A264C402}" v="3" dt="2023-08-06T19:56:48.437"/>
    <p1510:client id="{E6A3FEF9-CE98-43FE-9374-858B291B19B0}" v="39" dt="2023-08-06T14:21:40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3" name="Google Shape;13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8" name="Google Shape;14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6" name="Google Shape;14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5" name="Google Shape;14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2" name="Google Shape;14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3" name="Google Shape;147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3" name="Google Shape;14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9" name="Google Shape;14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5" name="Google Shape;14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6" name="Google Shape;15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/>
          </a:p>
        </p:txBody>
      </p:sp>
      <p:sp>
        <p:nvSpPr>
          <p:cNvPr id="1515" name="Google Shape;15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9" name="Google Shape;15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0" name="Google Shape;13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https://unsplash.com/photos/uXB-7la5vqA</a:t>
            </a:r>
            <a:endParaRPr/>
          </a:p>
        </p:txBody>
      </p:sp>
      <p:sp>
        <p:nvSpPr>
          <p:cNvPr id="1351" name="Google Shape;135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7" name="Google Shape;13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8" name="Google Shape;138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1" name="Google Shape;14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9" name="Google Shape;14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7" name="Google Shape;14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6" name="Google Shape;14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4" name="Google Shape;1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1" name="Google Shape;14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4085819" y="519522"/>
            <a:ext cx="4209528" cy="20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4068218" y="2578106"/>
            <a:ext cx="4229910" cy="57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" name="Google Shape;18;p22"/>
          <p:cNvGrpSpPr/>
          <p:nvPr/>
        </p:nvGrpSpPr>
        <p:grpSpPr>
          <a:xfrm>
            <a:off x="88334" y="0"/>
            <a:ext cx="3088831" cy="5001210"/>
            <a:chOff x="117748" y="1"/>
            <a:chExt cx="3527025" cy="6668280"/>
          </a:xfrm>
        </p:grpSpPr>
        <p:sp>
          <p:nvSpPr>
            <p:cNvPr id="19" name="Google Shape;19;p22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22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27;p22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35;p22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36;p22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Google Shape;38;p22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" name="Google Shape;39;p22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" name="Google Shape;40;p22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" name="Google Shape;45;p22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" name="Google Shape;46;p22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" name="Google Shape;48;p22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49;p22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" name="Google Shape;50;p22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" name="Google Shape;51;p22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2;p22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" name="Google Shape;53;p22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22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22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22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22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59;p22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" name="Google Shape;60;p22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61;p22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" name="Google Shape;62;p22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22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" name="Google Shape;64;p22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22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22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22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22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22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22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22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22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22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22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22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22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22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22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22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22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22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22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22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22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22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4" name="Google Shape;304;p22"/>
          <p:cNvSpPr txBox="1">
            <a:spLocks noGrp="1"/>
          </p:cNvSpPr>
          <p:nvPr>
            <p:ph type="dt" idx="10"/>
          </p:nvPr>
        </p:nvSpPr>
        <p:spPr>
          <a:xfrm>
            <a:off x="6636350" y="423554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>
  <p:cSld name="2_Full Image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1"/>
          <p:cNvSpPr>
            <a:spLocks noGrp="1"/>
          </p:cNvSpPr>
          <p:nvPr>
            <p:ph type="pic" idx="2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2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4" name="Google Shape;664;p32"/>
          <p:cNvSpPr txBox="1">
            <a:spLocks noGrp="1"/>
          </p:cNvSpPr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32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Google Shape;66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1352550"/>
            <a:ext cx="40386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2" y="1341835"/>
            <a:ext cx="4038600" cy="30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le">
  <p:cSld name="Title Sile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33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33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4" name="Google Shape;674;p33"/>
          <p:cNvSpPr txBox="1">
            <a:spLocks noGrp="1"/>
          </p:cNvSpPr>
          <p:nvPr>
            <p:ph type="title"/>
          </p:nvPr>
        </p:nvSpPr>
        <p:spPr>
          <a:xfrm>
            <a:off x="457200" y="303498"/>
            <a:ext cx="8229600" cy="43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33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"/>
          <p:cNvSpPr/>
          <p:nvPr/>
        </p:nvSpPr>
        <p:spPr>
          <a:xfrm>
            <a:off x="7218983" y="702879"/>
            <a:ext cx="1925017" cy="44406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8" name="Google Shape;678;p34"/>
          <p:cNvSpPr/>
          <p:nvPr/>
        </p:nvSpPr>
        <p:spPr>
          <a:xfrm>
            <a:off x="7142564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9" name="Google Shape;679;p34"/>
          <p:cNvSpPr/>
          <p:nvPr/>
        </p:nvSpPr>
        <p:spPr>
          <a:xfrm>
            <a:off x="729439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0" name="Google Shape;680;p34"/>
          <p:cNvSpPr/>
          <p:nvPr/>
        </p:nvSpPr>
        <p:spPr>
          <a:xfrm>
            <a:off x="763715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1" name="Google Shape;681;p34"/>
          <p:cNvSpPr/>
          <p:nvPr/>
        </p:nvSpPr>
        <p:spPr>
          <a:xfrm>
            <a:off x="797991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2" name="Google Shape;682;p34"/>
          <p:cNvSpPr/>
          <p:nvPr/>
        </p:nvSpPr>
        <p:spPr>
          <a:xfrm>
            <a:off x="8322673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3" name="Google Shape;683;p34"/>
          <p:cNvSpPr/>
          <p:nvPr/>
        </p:nvSpPr>
        <p:spPr>
          <a:xfrm>
            <a:off x="8665433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4" name="Google Shape;684;p34"/>
          <p:cNvSpPr/>
          <p:nvPr/>
        </p:nvSpPr>
        <p:spPr>
          <a:xfrm>
            <a:off x="9008201" y="252400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5" name="Google Shape;685;p34"/>
          <p:cNvSpPr/>
          <p:nvPr/>
        </p:nvSpPr>
        <p:spPr>
          <a:xfrm>
            <a:off x="883281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6" name="Google Shape;686;p34"/>
          <p:cNvSpPr/>
          <p:nvPr/>
        </p:nvSpPr>
        <p:spPr>
          <a:xfrm>
            <a:off x="849005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34"/>
          <p:cNvSpPr/>
          <p:nvPr/>
        </p:nvSpPr>
        <p:spPr>
          <a:xfrm>
            <a:off x="8147290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34"/>
          <p:cNvSpPr/>
          <p:nvPr/>
        </p:nvSpPr>
        <p:spPr>
          <a:xfrm>
            <a:off x="780453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9" name="Google Shape;689;p34"/>
          <p:cNvSpPr/>
          <p:nvPr/>
        </p:nvSpPr>
        <p:spPr>
          <a:xfrm>
            <a:off x="7461769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0" name="Google Shape;690;p34"/>
          <p:cNvSpPr/>
          <p:nvPr/>
        </p:nvSpPr>
        <p:spPr>
          <a:xfrm>
            <a:off x="729439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763715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797991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3" name="Google Shape;693;p34"/>
          <p:cNvSpPr/>
          <p:nvPr/>
        </p:nvSpPr>
        <p:spPr>
          <a:xfrm>
            <a:off x="8322673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4" name="Google Shape;694;p34"/>
          <p:cNvSpPr/>
          <p:nvPr/>
        </p:nvSpPr>
        <p:spPr>
          <a:xfrm>
            <a:off x="8665433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5" name="Google Shape;695;p34"/>
          <p:cNvSpPr/>
          <p:nvPr/>
        </p:nvSpPr>
        <p:spPr>
          <a:xfrm>
            <a:off x="9008201" y="285867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34"/>
          <p:cNvSpPr/>
          <p:nvPr/>
        </p:nvSpPr>
        <p:spPr>
          <a:xfrm>
            <a:off x="883281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34"/>
          <p:cNvSpPr/>
          <p:nvPr/>
        </p:nvSpPr>
        <p:spPr>
          <a:xfrm>
            <a:off x="849005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34"/>
          <p:cNvSpPr/>
          <p:nvPr/>
        </p:nvSpPr>
        <p:spPr>
          <a:xfrm>
            <a:off x="8147290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9" name="Google Shape;699;p34"/>
          <p:cNvSpPr/>
          <p:nvPr/>
        </p:nvSpPr>
        <p:spPr>
          <a:xfrm>
            <a:off x="780453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0" name="Google Shape;700;p34"/>
          <p:cNvSpPr/>
          <p:nvPr/>
        </p:nvSpPr>
        <p:spPr>
          <a:xfrm>
            <a:off x="7461769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34"/>
          <p:cNvSpPr/>
          <p:nvPr/>
        </p:nvSpPr>
        <p:spPr>
          <a:xfrm>
            <a:off x="729439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2" name="Google Shape;702;p34"/>
          <p:cNvSpPr/>
          <p:nvPr/>
        </p:nvSpPr>
        <p:spPr>
          <a:xfrm>
            <a:off x="763715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3" name="Google Shape;703;p34"/>
          <p:cNvSpPr/>
          <p:nvPr/>
        </p:nvSpPr>
        <p:spPr>
          <a:xfrm>
            <a:off x="797991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34"/>
          <p:cNvSpPr/>
          <p:nvPr/>
        </p:nvSpPr>
        <p:spPr>
          <a:xfrm>
            <a:off x="8322673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5" name="Google Shape;705;p34"/>
          <p:cNvSpPr/>
          <p:nvPr/>
        </p:nvSpPr>
        <p:spPr>
          <a:xfrm>
            <a:off x="8665433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6" name="Google Shape;706;p34"/>
          <p:cNvSpPr/>
          <p:nvPr/>
        </p:nvSpPr>
        <p:spPr>
          <a:xfrm>
            <a:off x="9008201" y="319334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7" name="Google Shape;707;p34"/>
          <p:cNvSpPr/>
          <p:nvPr/>
        </p:nvSpPr>
        <p:spPr>
          <a:xfrm>
            <a:off x="883281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8" name="Google Shape;708;p34"/>
          <p:cNvSpPr/>
          <p:nvPr/>
        </p:nvSpPr>
        <p:spPr>
          <a:xfrm>
            <a:off x="849005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8147290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0" name="Google Shape;710;p34"/>
          <p:cNvSpPr/>
          <p:nvPr/>
        </p:nvSpPr>
        <p:spPr>
          <a:xfrm>
            <a:off x="780453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1" name="Google Shape;711;p34"/>
          <p:cNvSpPr/>
          <p:nvPr/>
        </p:nvSpPr>
        <p:spPr>
          <a:xfrm>
            <a:off x="7461769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2" name="Google Shape;712;p34"/>
          <p:cNvSpPr/>
          <p:nvPr/>
        </p:nvSpPr>
        <p:spPr>
          <a:xfrm>
            <a:off x="729439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3" name="Google Shape;713;p34"/>
          <p:cNvSpPr/>
          <p:nvPr/>
        </p:nvSpPr>
        <p:spPr>
          <a:xfrm>
            <a:off x="763715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34"/>
          <p:cNvSpPr/>
          <p:nvPr/>
        </p:nvSpPr>
        <p:spPr>
          <a:xfrm>
            <a:off x="797991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5" name="Google Shape;715;p34"/>
          <p:cNvSpPr/>
          <p:nvPr/>
        </p:nvSpPr>
        <p:spPr>
          <a:xfrm>
            <a:off x="8322673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6" name="Google Shape;716;p34"/>
          <p:cNvSpPr/>
          <p:nvPr/>
        </p:nvSpPr>
        <p:spPr>
          <a:xfrm>
            <a:off x="8665433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7" name="Google Shape;717;p34"/>
          <p:cNvSpPr/>
          <p:nvPr/>
        </p:nvSpPr>
        <p:spPr>
          <a:xfrm>
            <a:off x="9008201" y="3528018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883281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34"/>
          <p:cNvSpPr/>
          <p:nvPr/>
        </p:nvSpPr>
        <p:spPr>
          <a:xfrm>
            <a:off x="849005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34"/>
          <p:cNvSpPr/>
          <p:nvPr/>
        </p:nvSpPr>
        <p:spPr>
          <a:xfrm>
            <a:off x="8147290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34"/>
          <p:cNvSpPr/>
          <p:nvPr/>
        </p:nvSpPr>
        <p:spPr>
          <a:xfrm>
            <a:off x="780453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34"/>
          <p:cNvSpPr/>
          <p:nvPr/>
        </p:nvSpPr>
        <p:spPr>
          <a:xfrm>
            <a:off x="7461769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34"/>
          <p:cNvSpPr/>
          <p:nvPr/>
        </p:nvSpPr>
        <p:spPr>
          <a:xfrm>
            <a:off x="729439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34"/>
          <p:cNvSpPr/>
          <p:nvPr/>
        </p:nvSpPr>
        <p:spPr>
          <a:xfrm>
            <a:off x="763715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34"/>
          <p:cNvSpPr/>
          <p:nvPr/>
        </p:nvSpPr>
        <p:spPr>
          <a:xfrm>
            <a:off x="797991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8322673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34"/>
          <p:cNvSpPr/>
          <p:nvPr/>
        </p:nvSpPr>
        <p:spPr>
          <a:xfrm>
            <a:off x="8665433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34"/>
          <p:cNvSpPr/>
          <p:nvPr/>
        </p:nvSpPr>
        <p:spPr>
          <a:xfrm>
            <a:off x="9008201" y="3862688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34"/>
          <p:cNvSpPr/>
          <p:nvPr/>
        </p:nvSpPr>
        <p:spPr>
          <a:xfrm>
            <a:off x="883281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34"/>
          <p:cNvSpPr/>
          <p:nvPr/>
        </p:nvSpPr>
        <p:spPr>
          <a:xfrm>
            <a:off x="849005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34"/>
          <p:cNvSpPr/>
          <p:nvPr/>
        </p:nvSpPr>
        <p:spPr>
          <a:xfrm>
            <a:off x="8147290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34"/>
          <p:cNvSpPr/>
          <p:nvPr/>
        </p:nvSpPr>
        <p:spPr>
          <a:xfrm>
            <a:off x="780453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34"/>
          <p:cNvSpPr/>
          <p:nvPr/>
        </p:nvSpPr>
        <p:spPr>
          <a:xfrm>
            <a:off x="7461769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34"/>
          <p:cNvSpPr/>
          <p:nvPr/>
        </p:nvSpPr>
        <p:spPr>
          <a:xfrm>
            <a:off x="729439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34"/>
          <p:cNvSpPr/>
          <p:nvPr/>
        </p:nvSpPr>
        <p:spPr>
          <a:xfrm>
            <a:off x="763715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797991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8322673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8665433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34"/>
          <p:cNvSpPr/>
          <p:nvPr/>
        </p:nvSpPr>
        <p:spPr>
          <a:xfrm>
            <a:off x="9008201" y="4197424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34"/>
          <p:cNvSpPr/>
          <p:nvPr/>
        </p:nvSpPr>
        <p:spPr>
          <a:xfrm>
            <a:off x="883281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34"/>
          <p:cNvSpPr/>
          <p:nvPr/>
        </p:nvSpPr>
        <p:spPr>
          <a:xfrm>
            <a:off x="849005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34"/>
          <p:cNvSpPr/>
          <p:nvPr/>
        </p:nvSpPr>
        <p:spPr>
          <a:xfrm>
            <a:off x="8147290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34"/>
          <p:cNvSpPr/>
          <p:nvPr/>
        </p:nvSpPr>
        <p:spPr>
          <a:xfrm>
            <a:off x="780453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34"/>
          <p:cNvSpPr/>
          <p:nvPr/>
        </p:nvSpPr>
        <p:spPr>
          <a:xfrm>
            <a:off x="7461769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34"/>
          <p:cNvSpPr/>
          <p:nvPr/>
        </p:nvSpPr>
        <p:spPr>
          <a:xfrm>
            <a:off x="729439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34"/>
          <p:cNvSpPr/>
          <p:nvPr/>
        </p:nvSpPr>
        <p:spPr>
          <a:xfrm>
            <a:off x="763715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34"/>
          <p:cNvSpPr/>
          <p:nvPr/>
        </p:nvSpPr>
        <p:spPr>
          <a:xfrm>
            <a:off x="797991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34"/>
          <p:cNvSpPr/>
          <p:nvPr/>
        </p:nvSpPr>
        <p:spPr>
          <a:xfrm>
            <a:off x="8322673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34"/>
          <p:cNvSpPr/>
          <p:nvPr/>
        </p:nvSpPr>
        <p:spPr>
          <a:xfrm>
            <a:off x="8665433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34"/>
          <p:cNvSpPr/>
          <p:nvPr/>
        </p:nvSpPr>
        <p:spPr>
          <a:xfrm>
            <a:off x="9008201" y="4532093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34"/>
          <p:cNvSpPr/>
          <p:nvPr/>
        </p:nvSpPr>
        <p:spPr>
          <a:xfrm>
            <a:off x="883281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849005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34"/>
          <p:cNvSpPr/>
          <p:nvPr/>
        </p:nvSpPr>
        <p:spPr>
          <a:xfrm>
            <a:off x="8147290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34"/>
          <p:cNvSpPr/>
          <p:nvPr/>
        </p:nvSpPr>
        <p:spPr>
          <a:xfrm>
            <a:off x="780453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34"/>
          <p:cNvSpPr/>
          <p:nvPr/>
        </p:nvSpPr>
        <p:spPr>
          <a:xfrm>
            <a:off x="7461769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34"/>
          <p:cNvSpPr/>
          <p:nvPr/>
        </p:nvSpPr>
        <p:spPr>
          <a:xfrm>
            <a:off x="729439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34"/>
          <p:cNvSpPr/>
          <p:nvPr/>
        </p:nvSpPr>
        <p:spPr>
          <a:xfrm>
            <a:off x="763715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34"/>
          <p:cNvSpPr/>
          <p:nvPr/>
        </p:nvSpPr>
        <p:spPr>
          <a:xfrm>
            <a:off x="797991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34"/>
          <p:cNvSpPr/>
          <p:nvPr/>
        </p:nvSpPr>
        <p:spPr>
          <a:xfrm>
            <a:off x="8322673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34"/>
          <p:cNvSpPr/>
          <p:nvPr/>
        </p:nvSpPr>
        <p:spPr>
          <a:xfrm>
            <a:off x="8665433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34"/>
          <p:cNvSpPr/>
          <p:nvPr/>
        </p:nvSpPr>
        <p:spPr>
          <a:xfrm>
            <a:off x="9008200" y="4866774"/>
            <a:ext cx="62448" cy="75907"/>
          </a:xfrm>
          <a:custGeom>
            <a:avLst/>
            <a:gdLst/>
            <a:ahLst/>
            <a:cxnLst/>
            <a:rect l="l" t="t" r="r" b="b"/>
            <a:pathLst>
              <a:path w="184308" h="160591" extrusionOk="0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34"/>
          <p:cNvSpPr/>
          <p:nvPr/>
        </p:nvSpPr>
        <p:spPr>
          <a:xfrm>
            <a:off x="883281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34"/>
          <p:cNvSpPr/>
          <p:nvPr/>
        </p:nvSpPr>
        <p:spPr>
          <a:xfrm>
            <a:off x="849005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8147290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780453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7461769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729439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41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763715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41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797991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41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8322673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41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8665433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41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9008201" y="218933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41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883281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849005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8147290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780453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7461769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883281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849005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8147290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780453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7461769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34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34"/>
          <p:cNvSpPr txBox="1">
            <a:spLocks noGrp="1"/>
          </p:cNvSpPr>
          <p:nvPr>
            <p:ph type="body" idx="1"/>
          </p:nvPr>
        </p:nvSpPr>
        <p:spPr>
          <a:xfrm>
            <a:off x="463356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5" name="Google Shape;785;p34"/>
          <p:cNvSpPr txBox="1">
            <a:spLocks noGrp="1"/>
          </p:cNvSpPr>
          <p:nvPr>
            <p:ph type="body" idx="2"/>
          </p:nvPr>
        </p:nvSpPr>
        <p:spPr>
          <a:xfrm>
            <a:off x="466474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6" name="Google Shape;786;p34"/>
          <p:cNvSpPr txBox="1">
            <a:spLocks noGrp="1"/>
          </p:cNvSpPr>
          <p:nvPr>
            <p:ph type="body" idx="3"/>
          </p:nvPr>
        </p:nvSpPr>
        <p:spPr>
          <a:xfrm>
            <a:off x="2702905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7" name="Google Shape;787;p34"/>
          <p:cNvSpPr txBox="1">
            <a:spLocks noGrp="1"/>
          </p:cNvSpPr>
          <p:nvPr>
            <p:ph type="body" idx="4"/>
          </p:nvPr>
        </p:nvSpPr>
        <p:spPr>
          <a:xfrm>
            <a:off x="2702905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8" name="Google Shape;788;p34"/>
          <p:cNvSpPr txBox="1">
            <a:spLocks noGrp="1"/>
          </p:cNvSpPr>
          <p:nvPr>
            <p:ph type="body" idx="5"/>
          </p:nvPr>
        </p:nvSpPr>
        <p:spPr>
          <a:xfrm>
            <a:off x="4937003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9" name="Google Shape;789;p34"/>
          <p:cNvSpPr txBox="1">
            <a:spLocks noGrp="1"/>
          </p:cNvSpPr>
          <p:nvPr>
            <p:ph type="body" idx="6"/>
          </p:nvPr>
        </p:nvSpPr>
        <p:spPr>
          <a:xfrm>
            <a:off x="4937003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90" name="Google Shape;790;p34"/>
          <p:cNvSpPr txBox="1">
            <a:spLocks noGrp="1"/>
          </p:cNvSpPr>
          <p:nvPr>
            <p:ph type="sldNum" idx="12"/>
          </p:nvPr>
        </p:nvSpPr>
        <p:spPr>
          <a:xfrm>
            <a:off x="6526866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 Slide">
  <p:cSld name="1_Thank You Slide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ftr" idx="11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35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35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6"/>
          <p:cNvGrpSpPr/>
          <p:nvPr/>
        </p:nvGrpSpPr>
        <p:grpSpPr>
          <a:xfrm rot="-5400000">
            <a:off x="991557" y="1064761"/>
            <a:ext cx="3088027" cy="5002513"/>
            <a:chOff x="117748" y="1"/>
            <a:chExt cx="3527025" cy="6668280"/>
          </a:xfrm>
        </p:grpSpPr>
        <p:sp>
          <p:nvSpPr>
            <p:cNvPr id="797" name="Google Shape;797;p36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3" name="Google Shape;803;p36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3" name="Google Shape;813;p36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36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7" name="Google Shape;837;p36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36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36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36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36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36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36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36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36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36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36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36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36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36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36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36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36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36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36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36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36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36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36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36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36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36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36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36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36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36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36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36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36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36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36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36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36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36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36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36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36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36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36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36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36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36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36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36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36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36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36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36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36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36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36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36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36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36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36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36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36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82" name="Google Shape;1082;p36"/>
          <p:cNvSpPr/>
          <p:nvPr/>
        </p:nvSpPr>
        <p:spPr>
          <a:xfrm rot="-5400000">
            <a:off x="4314975" y="314475"/>
            <a:ext cx="3169350" cy="6488701"/>
          </a:xfrm>
          <a:custGeom>
            <a:avLst/>
            <a:gdLst/>
            <a:ahLst/>
            <a:cxnLst/>
            <a:rect l="l" t="t" r="r" b="b"/>
            <a:pathLst>
              <a:path w="4225800" h="8649348" extrusionOk="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3" name="Google Shape;1083;p36"/>
          <p:cNvSpPr txBox="1">
            <a:spLocks noGrp="1"/>
          </p:cNvSpPr>
          <p:nvPr>
            <p:ph type="ftr" idx="11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36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5" name="Google Shape;1085;p36"/>
          <p:cNvSpPr txBox="1">
            <a:spLocks noGrp="1"/>
          </p:cNvSpPr>
          <p:nvPr>
            <p:ph type="body" idx="1"/>
          </p:nvPr>
        </p:nvSpPr>
        <p:spPr>
          <a:xfrm>
            <a:off x="412064" y="400624"/>
            <a:ext cx="2106765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6" name="Google Shape;1086;p36"/>
          <p:cNvSpPr txBox="1">
            <a:spLocks noGrp="1"/>
          </p:cNvSpPr>
          <p:nvPr>
            <p:ph type="body" idx="2"/>
          </p:nvPr>
        </p:nvSpPr>
        <p:spPr>
          <a:xfrm>
            <a:off x="3016128" y="357188"/>
            <a:ext cx="3609044" cy="118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7" name="Google Shape;1087;p36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7"/>
          <p:cNvSpPr/>
          <p:nvPr/>
        </p:nvSpPr>
        <p:spPr>
          <a:xfrm>
            <a:off x="5922501" y="0"/>
            <a:ext cx="32214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" name="Google Shape;1090;p37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1" name="Google Shape;1091;p37"/>
          <p:cNvSpPr txBox="1">
            <a:spLocks noGrp="1"/>
          </p:cNvSpPr>
          <p:nvPr>
            <p:ph type="sldNum" idx="12"/>
          </p:nvPr>
        </p:nvSpPr>
        <p:spPr>
          <a:xfrm>
            <a:off x="5220240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37"/>
          <p:cNvSpPr>
            <a:spLocks noGrp="1"/>
          </p:cNvSpPr>
          <p:nvPr>
            <p:ph type="pic" idx="2"/>
          </p:nvPr>
        </p:nvSpPr>
        <p:spPr>
          <a:xfrm>
            <a:off x="3946056" y="681540"/>
            <a:ext cx="3682221" cy="356439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93" name="Google Shape;1093;p37"/>
          <p:cNvGrpSpPr/>
          <p:nvPr/>
        </p:nvGrpSpPr>
        <p:grpSpPr>
          <a:xfrm>
            <a:off x="6018655" y="2022005"/>
            <a:ext cx="3121333" cy="3088027"/>
            <a:chOff x="8022783" y="2696006"/>
            <a:chExt cx="4160694" cy="4117369"/>
          </a:xfrm>
        </p:grpSpPr>
        <p:sp>
          <p:nvSpPr>
            <p:cNvPr id="1094" name="Google Shape;1094;p37"/>
            <p:cNvSpPr/>
            <p:nvPr/>
          </p:nvSpPr>
          <p:spPr>
            <a:xfrm>
              <a:off x="9592691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10049586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10506480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10963375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11420270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11877175" y="336534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2100277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1643382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1186488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072959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0272699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981580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9592691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0049586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0506480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0963375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1420270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11877175" y="3811572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12100277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1643382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1186488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072959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0272699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981580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9592691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0049586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10506480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10963375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1420270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1877175" y="4257798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12100277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11643382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1186488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072959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0272699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981580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9592691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10049586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10506480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10963375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11420270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11877175" y="4704024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12100277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11643382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11186488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1072959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10272699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981580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9592691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10049586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10506480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10963375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11420270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11877175" y="5150250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2100277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11643382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11186488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1072959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10272699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981580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9592691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0049586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10506480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0963375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1420270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1877175" y="559656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2100277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1643382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1186488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072959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0272699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981580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9592691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10049586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0506480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0963375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1420270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1877175" y="6042791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2100277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1643382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1186488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072959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0272699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981580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9592691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10049586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10506480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10963375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11420270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11877174" y="6489032"/>
              <a:ext cx="83242" cy="101210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12100277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11643382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11186488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1072959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10272699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981580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9592691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10049586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10506480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10963375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11420270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11877175" y="2919119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12100277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11643382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11186488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1072959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10272699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981580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8256628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8713523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9170417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9393529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893663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8479740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802278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8256628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8713523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9170417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9393529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893663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8479740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802278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8256628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8713523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9170417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9393529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893663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8479740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802278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8256628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8713523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9170417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9393529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893663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8479740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802278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8256628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8713523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9170417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9393529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893663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8479740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802278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8256628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8713523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9170417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9393529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893663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8479740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802278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8256628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8713523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9170417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9393529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893663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8479740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802278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8256628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8713523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9170417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9393529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893663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8479740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802278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8256628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8713523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9170417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9393529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893663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8479740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802278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12100277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1643382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1186488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072959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10272699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981580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9393529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893663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8479740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802278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75" name="Google Shape;1275;p37"/>
          <p:cNvSpPr/>
          <p:nvPr/>
        </p:nvSpPr>
        <p:spPr>
          <a:xfrm>
            <a:off x="5835938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6" name="Google Shape;1276;p37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77" name="Google Shape;1277;p37" descr="A picture containing symbol, font, logo, graphic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9589" y="440650"/>
            <a:ext cx="622897" cy="6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9"/>
          <p:cNvSpPr txBox="1">
            <a:spLocks noGrp="1"/>
          </p:cNvSpPr>
          <p:nvPr>
            <p:ph type="body" idx="1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1" name="Google Shape;1281;p39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4" name="Google Shape;1284;p39"/>
          <p:cNvSpPr/>
          <p:nvPr/>
        </p:nvSpPr>
        <p:spPr>
          <a:xfrm>
            <a:off x="381000" y="318045"/>
            <a:ext cx="9433048" cy="7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Quattrocento Sans"/>
              <a:buNone/>
            </a:pPr>
            <a:r>
              <a:rPr lang="en" sz="1800" b="1" i="0" u="none" strike="noStrike" cap="non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sz="1800" b="0" i="0" u="none" strike="noStrike" cap="non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5" name="Google Shape;1285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418" y="883261"/>
            <a:ext cx="6650182" cy="33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">
  <p:cSld name="1_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0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8" name="Google Shape;1288;p40"/>
          <p:cNvSpPr txBox="1">
            <a:spLocks noGrp="1"/>
          </p:cNvSpPr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40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te">
  <p:cSld name="Qut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/>
          <p:nvPr/>
        </p:nvSpPr>
        <p:spPr>
          <a:xfrm rot="10800000" flipH="1">
            <a:off x="0" y="0"/>
            <a:ext cx="9144000" cy="2787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p23"/>
          <p:cNvGrpSpPr/>
          <p:nvPr/>
        </p:nvGrpSpPr>
        <p:grpSpPr>
          <a:xfrm>
            <a:off x="88334" y="0"/>
            <a:ext cx="2299334" cy="2702574"/>
            <a:chOff x="117748" y="0"/>
            <a:chExt cx="3064980" cy="3603431"/>
          </a:xfrm>
        </p:grpSpPr>
        <p:sp>
          <p:nvSpPr>
            <p:cNvPr id="309" name="Google Shape;309;p23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23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23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23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23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8" name="Google Shape;518;p23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23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3"/>
          <p:cNvSpPr>
            <a:spLocks noGrp="1"/>
          </p:cNvSpPr>
          <p:nvPr>
            <p:ph type="pic" idx="2"/>
          </p:nvPr>
        </p:nvSpPr>
        <p:spPr>
          <a:xfrm>
            <a:off x="952655" y="789551"/>
            <a:ext cx="2322863" cy="3564396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23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22" name="Google Shape;522;p23" descr="A picture containing symbol, font, logo, graphic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9489" y="139958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3"/>
          <p:cNvSpPr/>
          <p:nvPr/>
        </p:nvSpPr>
        <p:spPr>
          <a:xfrm>
            <a:off x="3291439" y="1613898"/>
            <a:ext cx="5860521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95" name="Google Shape;129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2" name="Google Shape;1302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03" name="Google Shape;130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6" name="Google Shape;130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9" name="Google Shape;130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0" name="Google Shape;131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14" name="Google Shape;1314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15" name="Google Shape;131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1" name="Google Shape;1321;p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22" name="Google Shape;132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5" name="Google Shape;132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9" name="Google Shape;1329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0" name="Google Shape;1330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1" name="Google Shape;1331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5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34" name="Google Shape;133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24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7" name="Google Shape;1337;p5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8" name="Google Shape;133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5"/>
          <p:cNvSpPr txBox="1">
            <a:spLocks noGrp="1"/>
          </p:cNvSpPr>
          <p:nvPr>
            <p:ph type="body" idx="1"/>
          </p:nvPr>
        </p:nvSpPr>
        <p:spPr>
          <a:xfrm>
            <a:off x="196374" y="897564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p25"/>
          <p:cNvSpPr txBox="1">
            <a:spLocks noGrp="1"/>
          </p:cNvSpPr>
          <p:nvPr>
            <p:ph type="dt" idx="10"/>
          </p:nvPr>
        </p:nvSpPr>
        <p:spPr>
          <a:xfrm>
            <a:off x="681458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5"/>
          <p:cNvSpPr txBox="1">
            <a:spLocks noGrp="1"/>
          </p:cNvSpPr>
          <p:nvPr>
            <p:ph type="ftr" idx="11"/>
          </p:nvPr>
        </p:nvSpPr>
        <p:spPr>
          <a:xfrm>
            <a:off x="317822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5"/>
          <p:cNvSpPr txBox="1">
            <a:spLocks noGrp="1"/>
          </p:cNvSpPr>
          <p:nvPr>
            <p:ph type="sldNum" idx="12"/>
          </p:nvPr>
        </p:nvSpPr>
        <p:spPr>
          <a:xfrm>
            <a:off x="660722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>
            <a:spLocks noGrp="1"/>
          </p:cNvSpPr>
          <p:nvPr>
            <p:ph type="title"/>
          </p:nvPr>
        </p:nvSpPr>
        <p:spPr>
          <a:xfrm>
            <a:off x="304414" y="249492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6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542" name="Google Shape;542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543" name="Google Shape;54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28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547" name="Google Shape;547;p28"/>
          <p:cNvGrpSpPr/>
          <p:nvPr/>
        </p:nvGrpSpPr>
        <p:grpSpPr>
          <a:xfrm rot="10800000">
            <a:off x="1222755" y="0"/>
            <a:ext cx="1776256" cy="3088027"/>
            <a:chOff x="9723323" y="2696006"/>
            <a:chExt cx="2367725" cy="4117369"/>
          </a:xfrm>
        </p:grpSpPr>
        <p:sp>
          <p:nvSpPr>
            <p:cNvPr id="548" name="Google Shape;548;p28"/>
            <p:cNvSpPr/>
            <p:nvPr/>
          </p:nvSpPr>
          <p:spPr>
            <a:xfrm>
              <a:off x="9723323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0180218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0637112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1094007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1550902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2007807" y="336534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774014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1317120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1086022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10403331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994643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9723323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0180218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0637112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1094007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1550902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2007807" y="3811572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1774014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11317120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86022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10403331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994643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9723323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0180218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37112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094007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1550902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2007807" y="4257798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1774014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1317120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086022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0403331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994643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9723323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0180218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0637112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11094007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11550902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2007807" y="4704024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11774014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11317120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1086022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403331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994643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9723323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0180218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0637112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1094007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11550902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12007807" y="5150250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11774014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11317120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086022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0403331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994643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9723323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0180218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0637112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1094007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1550902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12007807" y="559656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11774014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11317120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1086022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10403331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994643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3323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180218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0637112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1094007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1550902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2007807" y="6042791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1774014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11317120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1086022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10403331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994643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9723323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10180218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10637112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1094007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550902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007806" y="6489032"/>
              <a:ext cx="83242" cy="101210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1774014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1317120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086022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0403331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994643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9723323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10180218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10637112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1094007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11550902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2007807" y="2919119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774014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1317120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086022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0403331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994643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11774014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11317120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1086022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10403331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994643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52" name="Google Shape;652;p28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3" name="Google Shape;653;p28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port Standard Page">
  <p:cSld name="1_Report Standard Page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9"/>
          <p:cNvSpPr/>
          <p:nvPr/>
        </p:nvSpPr>
        <p:spPr>
          <a:xfrm rot="10800000" flipH="1">
            <a:off x="0" y="-255985"/>
            <a:ext cx="9144000" cy="121444"/>
          </a:xfrm>
          <a:custGeom>
            <a:avLst/>
            <a:gdLst/>
            <a:ahLst/>
            <a:cxnLst/>
            <a:rect l="l" t="t" r="r" b="b"/>
            <a:pathLst>
              <a:path w="8961755" h="120000" extrusionOk="0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6940062" y="49077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_">
  <p:cSld name="1_1_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0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9" name="Google Shape;659;p30"/>
          <p:cNvSpPr txBox="1">
            <a:spLocks noGrp="1"/>
          </p:cNvSpPr>
          <p:nvPr>
            <p:ph type="ftr" idx="11"/>
          </p:nvPr>
        </p:nvSpPr>
        <p:spPr>
          <a:xfrm>
            <a:off x="196374" y="46659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1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" name="Google Shape;11;p21" descr="A picture containing symbol, font, logo, graphics&#10;&#10;Description automatically generated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478475" y="238580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88334" y="4630341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8" name="Google Shape;129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9" name="Google Shape;129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hyperlink" Target="https://www.youtube.com/watch?v=vlKBQ3g0w_E&amp;list=PLcxqFaocb9WIQJ-kptyPuiMSVWZVd2ff_&amp;index=1" TargetMode="External"/><Relationship Id="rId7" Type="http://schemas.openxmlformats.org/officeDocument/2006/relationships/hyperlink" Target="https://www.youtube.com/watch?v=xQzhXhq1ZyI&amp;list=PLcxqFaocb9WLtnq-rpXbRy5hnKECxr95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jpg"/><Relationship Id="rId5" Type="http://schemas.openxmlformats.org/officeDocument/2006/relationships/hyperlink" Target="https://www.youtube.com/watch?v=aVPk_FE9O3s&amp;list=PLcxqFaocb9WJ8g8TZPsHQIEcSjKW9F0IE&amp;index=2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jpg"/><Relationship Id="rId9" Type="http://schemas.openxmlformats.org/officeDocument/2006/relationships/hyperlink" Target="https://www.youtube.com/watch?v=NV8UD9QnJ4A&amp;list=PLcxqFaocb9WLaza2kOjkUCDIQGbzNos6p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"/>
          <p:cNvSpPr txBox="1">
            <a:spLocks noGrp="1"/>
          </p:cNvSpPr>
          <p:nvPr>
            <p:ph type="subTitle" idx="1"/>
          </p:nvPr>
        </p:nvSpPr>
        <p:spPr>
          <a:xfrm>
            <a:off x="3356393" y="2456238"/>
            <a:ext cx="63000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" sz="3600" b="1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sz="3600" b="1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6" name="Google Shape;1346;p1"/>
          <p:cNvSpPr txBox="1">
            <a:spLocks noGrp="1"/>
          </p:cNvSpPr>
          <p:nvPr>
            <p:ph type="ctrTitle"/>
          </p:nvPr>
        </p:nvSpPr>
        <p:spPr>
          <a:xfrm>
            <a:off x="3424025" y="249492"/>
            <a:ext cx="6050248" cy="205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</a:pPr>
            <a:r>
              <a:rPr lang="en" sz="3300"/>
              <a:t>SAP EWM </a:t>
            </a:r>
            <a:br>
              <a:rPr lang="en" sz="3300"/>
            </a:br>
            <a:r>
              <a:rPr lang="en" sz="3300"/>
              <a:t>EXTENDED WAREHOUSE MANAGEMENT TRAINING</a:t>
            </a:r>
            <a:endParaRPr sz="3300"/>
          </a:p>
        </p:txBody>
      </p:sp>
      <p:sp>
        <p:nvSpPr>
          <p:cNvPr id="1347" name="Google Shape;1347;p1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1"/>
          <p:cNvSpPr txBox="1">
            <a:spLocks noGrp="1"/>
          </p:cNvSpPr>
          <p:nvPr>
            <p:ph type="title"/>
          </p:nvPr>
        </p:nvSpPr>
        <p:spPr>
          <a:xfrm>
            <a:off x="434449" y="25210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Quattrocento Sans"/>
              <a:buNone/>
            </a:pPr>
            <a:r>
              <a:rPr lang="en" sz="21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Maintain Master Data For Resource Management</a:t>
            </a:r>
            <a:endParaRPr sz="21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11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2" name="Google Shape;1452;p11"/>
          <p:cNvSpPr txBox="1"/>
          <p:nvPr/>
        </p:nvSpPr>
        <p:spPr>
          <a:xfrm>
            <a:off x="352400" y="785500"/>
            <a:ext cx="6427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3" name="Google Shape;145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448" y="785500"/>
            <a:ext cx="7141374" cy="36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2"/>
          <p:cNvSpPr txBox="1"/>
          <p:nvPr/>
        </p:nvSpPr>
        <p:spPr>
          <a:xfrm>
            <a:off x="240275" y="285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Resource Group</a:t>
            </a:r>
            <a:endParaRPr sz="16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9" name="Google Shape;14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575" y="716475"/>
            <a:ext cx="4953050" cy="14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12"/>
          <p:cNvSpPr txBox="1"/>
          <p:nvPr/>
        </p:nvSpPr>
        <p:spPr>
          <a:xfrm>
            <a:off x="240275" y="2203800"/>
            <a:ext cx="3877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Maintain Resource (/Scwm/Rsrc)</a:t>
            </a:r>
            <a:endParaRPr sz="15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1" name="Google Shape;146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575" y="2619300"/>
            <a:ext cx="4391057" cy="1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12"/>
          <p:cNvSpPr txBox="1"/>
          <p:nvPr/>
        </p:nvSpPr>
        <p:spPr>
          <a:xfrm>
            <a:off x="-172700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13"/>
          <p:cNvSpPr txBox="1"/>
          <p:nvPr/>
        </p:nvSpPr>
        <p:spPr>
          <a:xfrm>
            <a:off x="240275" y="285375"/>
            <a:ext cx="467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ASSIGN USER TO RESOURCE (/SCWM/USER)</a:t>
            </a:r>
            <a:endParaRPr sz="16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13"/>
          <p:cNvSpPr txBox="1"/>
          <p:nvPr/>
        </p:nvSpPr>
        <p:spPr>
          <a:xfrm>
            <a:off x="-172700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9" name="Google Shape;146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625" y="816325"/>
            <a:ext cx="6320125" cy="3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5" name="Google Shape;1475;p14"/>
          <p:cNvCxnSpPr/>
          <p:nvPr/>
        </p:nvCxnSpPr>
        <p:spPr>
          <a:xfrm>
            <a:off x="925645" y="3327834"/>
            <a:ext cx="72927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76" name="Google Shape;1476;p14" descr="Photo double exposure image of business and fina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72" y="0"/>
            <a:ext cx="9144000" cy="5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14"/>
          <p:cNvSpPr/>
          <p:nvPr/>
        </p:nvSpPr>
        <p:spPr>
          <a:xfrm>
            <a:off x="-16272" y="0"/>
            <a:ext cx="9140428" cy="5426460"/>
          </a:xfrm>
          <a:prstGeom prst="rect">
            <a:avLst/>
          </a:prstGeom>
          <a:solidFill>
            <a:srgbClr val="7030A0">
              <a:alpha val="44313"/>
            </a:srgbClr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14"/>
          <p:cNvSpPr/>
          <p:nvPr/>
        </p:nvSpPr>
        <p:spPr>
          <a:xfrm>
            <a:off x="2199723" y="882960"/>
            <a:ext cx="4744554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4100"/>
            </a:pPr>
            <a:r>
              <a:rPr lang="en" sz="41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</a:t>
            </a:r>
            <a:r>
              <a:rPr lang="en" sz="4100" b="1" dirty="0">
                <a:solidFill>
                  <a:srgbClr val="FFFFFF"/>
                </a:solidFill>
              </a:rPr>
              <a:t> 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9" name="Google Shape;1479;p14" descr="A picture containing symbol, font, logo, graphic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7224" y="110021"/>
            <a:ext cx="1133475" cy="1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14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" name="Google Shape;1485;p15" descr="Free Vector | Flat people with question marks background"/>
          <p:cNvPicPr preferRelativeResize="0"/>
          <p:nvPr/>
        </p:nvPicPr>
        <p:blipFill rotWithShape="1">
          <a:blip r:embed="rId3">
            <a:alphaModFix/>
          </a:blip>
          <a:srcRect t="2" b="22246"/>
          <a:stretch/>
        </p:blipFill>
        <p:spPr>
          <a:xfrm>
            <a:off x="574515" y="872374"/>
            <a:ext cx="7832910" cy="380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5"/>
          <p:cNvSpPr txBox="1"/>
          <p:nvPr/>
        </p:nvSpPr>
        <p:spPr>
          <a:xfrm>
            <a:off x="1546876" y="1167594"/>
            <a:ext cx="5700056" cy="4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" name="Google Shape;1491;p16" descr="Ahpra on Twitter: &quot;Time is running out to share your thoughts on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622" y="897564"/>
            <a:ext cx="7651859" cy="3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p16"/>
          <p:cNvSpPr txBox="1"/>
          <p:nvPr/>
        </p:nvSpPr>
        <p:spPr>
          <a:xfrm>
            <a:off x="627622" y="325039"/>
            <a:ext cx="7888754" cy="4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sz="24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7"/>
          <p:cNvSpPr/>
          <p:nvPr/>
        </p:nvSpPr>
        <p:spPr>
          <a:xfrm>
            <a:off x="1069791" y="574746"/>
            <a:ext cx="7199990" cy="4925529"/>
          </a:xfrm>
          <a:custGeom>
            <a:avLst/>
            <a:gdLst/>
            <a:ahLst/>
            <a:cxnLst/>
            <a:rect l="l" t="t" r="r" b="b"/>
            <a:pathLst>
              <a:path w="3690" h="2524" extrusionOk="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509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8" name="Google Shape;1498;p17"/>
          <p:cNvSpPr/>
          <p:nvPr/>
        </p:nvSpPr>
        <p:spPr>
          <a:xfrm>
            <a:off x="640247" y="-7144"/>
            <a:ext cx="2190886" cy="5155649"/>
          </a:xfrm>
          <a:custGeom>
            <a:avLst/>
            <a:gdLst/>
            <a:ahLst/>
            <a:cxnLst/>
            <a:rect l="l" t="t" r="r" b="b"/>
            <a:pathLst>
              <a:path w="1123" h="2642" extrusionOk="0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6274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9" name="Google Shape;1499;p17"/>
          <p:cNvSpPr/>
          <p:nvPr/>
        </p:nvSpPr>
        <p:spPr>
          <a:xfrm>
            <a:off x="3429820" y="134156"/>
            <a:ext cx="5223138" cy="2144466"/>
          </a:xfrm>
          <a:custGeom>
            <a:avLst/>
            <a:gdLst/>
            <a:ahLst/>
            <a:cxnLst/>
            <a:rect l="l" t="t" r="r" b="b"/>
            <a:pathLst>
              <a:path w="2721" h="811" extrusionOk="0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431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0" name="Google Shape;1500;p17"/>
          <p:cNvSpPr/>
          <p:nvPr/>
        </p:nvSpPr>
        <p:spPr>
          <a:xfrm>
            <a:off x="3180558" y="783970"/>
            <a:ext cx="2782883" cy="3461966"/>
          </a:xfrm>
          <a:prstGeom prst="rect">
            <a:avLst/>
          </a:prstGeom>
          <a:noFill/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01" name="Google Shape;1501;p17"/>
          <p:cNvGrpSpPr/>
          <p:nvPr/>
        </p:nvGrpSpPr>
        <p:grpSpPr>
          <a:xfrm>
            <a:off x="2000675" y="1148911"/>
            <a:ext cx="5142649" cy="2178634"/>
            <a:chOff x="2666872" y="2053355"/>
            <a:chExt cx="6855080" cy="2904846"/>
          </a:xfrm>
        </p:grpSpPr>
        <p:sp>
          <p:nvSpPr>
            <p:cNvPr id="1502" name="Google Shape;1502;p17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lang="en" sz="104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7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lang="en" sz="104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8"/>
          <p:cNvSpPr txBox="1"/>
          <p:nvPr/>
        </p:nvSpPr>
        <p:spPr>
          <a:xfrm>
            <a:off x="952655" y="296035"/>
            <a:ext cx="6987217" cy="40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9" name="Google Shape;1509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4854" y="860041"/>
            <a:ext cx="4338551" cy="2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0" name="Google Shape;1510;p1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887" y="885860"/>
            <a:ext cx="4693932" cy="25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" name="Google Shape;1511;p18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4854" y="2262133"/>
            <a:ext cx="4338551" cy="268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2" name="Google Shape;1512;p18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868" y="2397095"/>
            <a:ext cx="4746714" cy="26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9"/>
          <p:cNvSpPr/>
          <p:nvPr/>
        </p:nvSpPr>
        <p:spPr>
          <a:xfrm flipH="1">
            <a:off x="2272708" y="1754585"/>
            <a:ext cx="6871288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8" name="Google Shape;1518;p19" descr="A picture containing symbol, font, logo, graphics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744" b="29744"/>
          <a:stretch/>
        </p:blipFill>
        <p:spPr>
          <a:xfrm>
            <a:off x="-1" y="670"/>
            <a:ext cx="9144000" cy="36578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519" name="Google Shape;151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0" y="669"/>
            <a:ext cx="9141620" cy="3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19"/>
          <p:cNvSpPr/>
          <p:nvPr/>
        </p:nvSpPr>
        <p:spPr>
          <a:xfrm>
            <a:off x="2382" y="-7046"/>
            <a:ext cx="9140428" cy="3665216"/>
          </a:xfrm>
          <a:prstGeom prst="rect">
            <a:avLst/>
          </a:prstGeom>
          <a:solidFill>
            <a:srgbClr val="7030A0">
              <a:alpha val="57254"/>
            </a:srgbClr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19"/>
          <p:cNvSpPr/>
          <p:nvPr/>
        </p:nvSpPr>
        <p:spPr>
          <a:xfrm>
            <a:off x="6135262" y="2194523"/>
            <a:ext cx="2422712" cy="20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sz="9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19"/>
          <p:cNvSpPr/>
          <p:nvPr/>
        </p:nvSpPr>
        <p:spPr>
          <a:xfrm>
            <a:off x="916496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3" name="Google Shape;1523;p19"/>
          <p:cNvSpPr/>
          <p:nvPr/>
        </p:nvSpPr>
        <p:spPr>
          <a:xfrm>
            <a:off x="2119409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4" name="Google Shape;1524;p19"/>
          <p:cNvSpPr/>
          <p:nvPr/>
        </p:nvSpPr>
        <p:spPr>
          <a:xfrm>
            <a:off x="3372450" y="2333623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25" name="Google Shape;152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7694" y="1709881"/>
            <a:ext cx="480044" cy="4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4813" y="1704574"/>
            <a:ext cx="503946" cy="5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p19"/>
          <p:cNvSpPr/>
          <p:nvPr/>
        </p:nvSpPr>
        <p:spPr>
          <a:xfrm>
            <a:off x="474514" y="519175"/>
            <a:ext cx="4929503" cy="85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" sz="2100" b="1" i="0" u="none" strike="noStrike" cap="none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8" name="Google Shape;1528;p19"/>
          <p:cNvSpPr/>
          <p:nvPr/>
        </p:nvSpPr>
        <p:spPr>
          <a:xfrm>
            <a:off x="391755" y="3914461"/>
            <a:ext cx="2926180" cy="6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29" name="Google Shape;1529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14556" y="1646020"/>
            <a:ext cx="638899" cy="63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0" name="Google Shape;1530;p19"/>
          <p:cNvGrpSpPr/>
          <p:nvPr/>
        </p:nvGrpSpPr>
        <p:grpSpPr>
          <a:xfrm>
            <a:off x="4889472" y="2526841"/>
            <a:ext cx="4209484" cy="2535645"/>
            <a:chOff x="4482563" y="4980191"/>
            <a:chExt cx="3128574" cy="1841396"/>
          </a:xfrm>
        </p:grpSpPr>
        <p:pic>
          <p:nvPicPr>
            <p:cNvPr id="1531" name="Google Shape;1531;p1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2" name="Google Shape;1532;p1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3" name="Google Shape;1533;p19"/>
          <p:cNvSpPr/>
          <p:nvPr/>
        </p:nvSpPr>
        <p:spPr>
          <a:xfrm>
            <a:off x="3370304" y="4181066"/>
            <a:ext cx="1647605" cy="410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19"/>
          <p:cNvSpPr/>
          <p:nvPr/>
        </p:nvSpPr>
        <p:spPr>
          <a:xfrm>
            <a:off x="3300660" y="4117749"/>
            <a:ext cx="1647605" cy="41051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19"/>
          <p:cNvSpPr/>
          <p:nvPr/>
        </p:nvSpPr>
        <p:spPr>
          <a:xfrm>
            <a:off x="3603165" y="4192724"/>
            <a:ext cx="1100301" cy="276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6" name="Google Shape;1536;p19" descr="A picture containing symbol, font, logo,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204" y="15574"/>
            <a:ext cx="1232521" cy="1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0"/>
          <p:cNvSpPr/>
          <p:nvPr/>
        </p:nvSpPr>
        <p:spPr>
          <a:xfrm rot="-5400000">
            <a:off x="1455743" y="-430871"/>
            <a:ext cx="1262669" cy="36725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2" name="Google Shape;1542;p20"/>
          <p:cNvSpPr/>
          <p:nvPr/>
        </p:nvSpPr>
        <p:spPr>
          <a:xfrm>
            <a:off x="4059054" y="996959"/>
            <a:ext cx="4159545" cy="103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21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21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3" name="Google Shape;1543;p20"/>
          <p:cNvSpPr/>
          <p:nvPr/>
        </p:nvSpPr>
        <p:spPr>
          <a:xfrm>
            <a:off x="4140084" y="2571750"/>
            <a:ext cx="3997485" cy="71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sz="21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sz="21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4" name="Google Shape;1544;p20"/>
          <p:cNvSpPr/>
          <p:nvPr/>
        </p:nvSpPr>
        <p:spPr>
          <a:xfrm rot="-5400000">
            <a:off x="1465607" y="1086521"/>
            <a:ext cx="1350150" cy="36725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"/>
          <p:cNvSpPr txBox="1"/>
          <p:nvPr/>
        </p:nvSpPr>
        <p:spPr>
          <a:xfrm>
            <a:off x="3633953" y="1599642"/>
            <a:ext cx="5510047" cy="131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sz="41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1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54" name="Google Shape;1354;p2" descr="A person sitting in a chair&#10;&#10;Description automatically generated with medium confidenc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150" t="1176" r="8718" b="15934"/>
          <a:stretch/>
        </p:blipFill>
        <p:spPr>
          <a:xfrm>
            <a:off x="214987" y="87474"/>
            <a:ext cx="3104678" cy="476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2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56" name="Google Shape;1356;p2"/>
          <p:cNvSpPr txBox="1"/>
          <p:nvPr/>
        </p:nvSpPr>
        <p:spPr>
          <a:xfrm>
            <a:off x="3633952" y="2841780"/>
            <a:ext cx="3044830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7" name="Google Shape;1357;p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4"/>
          <p:cNvSpPr txBox="1">
            <a:spLocks noGrp="1"/>
          </p:cNvSpPr>
          <p:nvPr>
            <p:ph type="title" idx="4294967295"/>
          </p:nvPr>
        </p:nvSpPr>
        <p:spPr>
          <a:xfrm>
            <a:off x="461850" y="178199"/>
            <a:ext cx="7579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" sz="2000" b="1" dirty="0">
                <a:solidFill>
                  <a:schemeClr val="bg1"/>
                </a:solidFill>
                <a:latin typeface="Cambria"/>
                <a:ea typeface="Cambria"/>
              </a:rPr>
              <a:t>Resource Management &amp; Warehouse Monitor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1391" name="Google Shape;1391;p4"/>
          <p:cNvGrpSpPr/>
          <p:nvPr/>
        </p:nvGrpSpPr>
        <p:grpSpPr>
          <a:xfrm>
            <a:off x="5486139" y="2438816"/>
            <a:ext cx="3078897" cy="376019"/>
            <a:chOff x="2533260" y="2831679"/>
            <a:chExt cx="3283303" cy="383079"/>
          </a:xfrm>
        </p:grpSpPr>
        <p:sp>
          <p:nvSpPr>
            <p:cNvPr id="1392" name="Google Shape;1392;p4"/>
            <p:cNvSpPr txBox="1"/>
            <p:nvPr/>
          </p:nvSpPr>
          <p:spPr>
            <a:xfrm>
              <a:off x="3218950" y="2831679"/>
              <a:ext cx="2597613" cy="367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3" name="Google Shape;1393;p4"/>
            <p:cNvSpPr txBox="1"/>
            <p:nvPr/>
          </p:nvSpPr>
          <p:spPr>
            <a:xfrm>
              <a:off x="2533260" y="2977133"/>
              <a:ext cx="2614023" cy="237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94" name="Google Shape;1394;p4"/>
          <p:cNvSpPr txBox="1"/>
          <p:nvPr/>
        </p:nvSpPr>
        <p:spPr>
          <a:xfrm>
            <a:off x="6082758" y="3272541"/>
            <a:ext cx="2451284" cy="23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4"/>
          <p:cNvSpPr txBox="1"/>
          <p:nvPr/>
        </p:nvSpPr>
        <p:spPr>
          <a:xfrm>
            <a:off x="3684537" y="2705621"/>
            <a:ext cx="1700859" cy="23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4"/>
          <p:cNvSpPr txBox="1"/>
          <p:nvPr/>
        </p:nvSpPr>
        <p:spPr>
          <a:xfrm>
            <a:off x="3654491" y="3973567"/>
            <a:ext cx="17010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E25C2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7" name="Google Shape;1397;p4"/>
          <p:cNvSpPr txBox="1"/>
          <p:nvPr/>
        </p:nvSpPr>
        <p:spPr>
          <a:xfrm>
            <a:off x="6005642" y="2109463"/>
            <a:ext cx="2451284" cy="23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7F989-C522-8C6A-966C-1445DCA2CA45}"/>
              </a:ext>
            </a:extLst>
          </p:cNvPr>
          <p:cNvSpPr txBox="1"/>
          <p:nvPr/>
        </p:nvSpPr>
        <p:spPr>
          <a:xfrm>
            <a:off x="90555" y="752608"/>
            <a:ext cx="5512156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mbria"/>
              </a:rPr>
              <a:t>Define Resource types, Define Queue types &amp; Queue, Define Resource, Maintain User id to Resource</a:t>
            </a:r>
            <a:endParaRPr lang="en-US" sz="1600">
              <a:solidFill>
                <a:schemeClr val="bg1"/>
              </a:solidFill>
              <a:latin typeface="Calibri"/>
            </a:endParaRP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mbria"/>
              </a:rPr>
              <a:t>Test execution of different processes in RF </a:t>
            </a:r>
            <a:endParaRPr lang="en-US" sz="1600">
              <a:solidFill>
                <a:schemeClr val="bg1"/>
              </a:solidFill>
              <a:latin typeface="Calibri"/>
            </a:endParaRP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mbria"/>
              </a:rPr>
              <a:t>Warehouse Monitor Introduction</a:t>
            </a:r>
            <a:endParaRPr lang="en-US" sz="1600">
              <a:solidFill>
                <a:schemeClr val="bg1"/>
              </a:solidFill>
              <a:latin typeface="Calibri"/>
            </a:endParaRP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mbria"/>
              </a:rPr>
              <a:t>Various functionalities and Uses</a:t>
            </a:r>
            <a:endParaRPr lang="en-US" sz="1600">
              <a:solidFill>
                <a:schemeClr val="bg1"/>
              </a:solidFill>
              <a:latin typeface="Calibri"/>
            </a:endParaRPr>
          </a:p>
          <a:p>
            <a:pPr algn="l"/>
            <a:endParaRPr lang="en-US" dirty="0">
              <a:solidFill>
                <a:schemeClr val="bg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"/>
          <p:cNvSpPr txBox="1">
            <a:spLocks noGrp="1"/>
          </p:cNvSpPr>
          <p:nvPr>
            <p:ph type="body" idx="1"/>
          </p:nvPr>
        </p:nvSpPr>
        <p:spPr>
          <a:xfrm>
            <a:off x="457200" y="1105950"/>
            <a:ext cx="3904800" cy="3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DEFINE RESOURCE TYPE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  BIN ACCESS TYPE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 HU TYPE GROUPS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DEFINE QUEUE TYPE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DEFINE QUEUES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QUEUE DETERMINATION CRITERIA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QUEUE ACCESS SEQUENCE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5"/>
          <p:cNvSpPr txBox="1"/>
          <p:nvPr/>
        </p:nvSpPr>
        <p:spPr>
          <a:xfrm>
            <a:off x="1816625" y="50550"/>
            <a:ext cx="47529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EWM RESOURCE MANAGEMENT</a:t>
            </a:r>
            <a:endParaRPr sz="2400" b="1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5"/>
          <p:cNvSpPr txBox="1"/>
          <p:nvPr/>
        </p:nvSpPr>
        <p:spPr>
          <a:xfrm>
            <a:off x="3010175" y="513625"/>
            <a:ext cx="3559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1800" b="1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sng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6" name="Google Shape;1406;p5"/>
          <p:cNvSpPr txBox="1">
            <a:spLocks noGrp="1"/>
          </p:cNvSpPr>
          <p:nvPr>
            <p:ph type="body" idx="1"/>
          </p:nvPr>
        </p:nvSpPr>
        <p:spPr>
          <a:xfrm>
            <a:off x="3815825" y="1166025"/>
            <a:ext cx="4752900" cy="3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 MASTER DATA FOR RESOURCE MANAGEMENT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- RESOURCE GROUP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MAINTAIN RESOURCE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ASSIGN USER TO RESOURCE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6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2" name="Google Shape;1412;p6"/>
          <p:cNvSpPr txBox="1"/>
          <p:nvPr/>
        </p:nvSpPr>
        <p:spPr>
          <a:xfrm>
            <a:off x="265192" y="408378"/>
            <a:ext cx="4671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RESOURCE TYPE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6"/>
          <p:cNvSpPr txBox="1"/>
          <p:nvPr/>
        </p:nvSpPr>
        <p:spPr>
          <a:xfrm>
            <a:off x="235150" y="838300"/>
            <a:ext cx="827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resource type is a grouping of resources (RF device) with similar technical or physical qualifications.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Extended Warehouse Management &gt;  Cross-Process Settings &gt; Resource Management &gt; Define Resource Types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4" name="Google Shape;14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300" y="1591300"/>
            <a:ext cx="7115375" cy="28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0" name="Google Shape;1420;p7"/>
          <p:cNvSpPr txBox="1"/>
          <p:nvPr/>
        </p:nvSpPr>
        <p:spPr>
          <a:xfrm>
            <a:off x="149675" y="424800"/>
            <a:ext cx="5238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BIN ACCESS TYPE</a:t>
            </a:r>
            <a:endParaRPr sz="18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7"/>
          <p:cNvSpPr txBox="1"/>
          <p:nvPr/>
        </p:nvSpPr>
        <p:spPr>
          <a:xfrm>
            <a:off x="277400" y="740700"/>
            <a:ext cx="79218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 access type (Can be Fast or slow moving bin)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will required when resource type (RT01) only need to work for specific storage type   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(it can be mantained in /scwm/ls01) 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7"/>
          <p:cNvSpPr txBox="1"/>
          <p:nvPr/>
        </p:nvSpPr>
        <p:spPr>
          <a:xfrm>
            <a:off x="337475" y="1630475"/>
            <a:ext cx="51555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Hu Type Groups</a:t>
            </a:r>
            <a:endParaRPr sz="18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7"/>
          <p:cNvSpPr txBox="1"/>
          <p:nvPr/>
        </p:nvSpPr>
        <p:spPr>
          <a:xfrm>
            <a:off x="277400" y="2210100"/>
            <a:ext cx="8071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 Type groups (Pallet level or Wooden level HU)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will be required when HU levels are needs to be separated as per storage type.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8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9" name="Google Shape;1429;p8"/>
          <p:cNvSpPr txBox="1"/>
          <p:nvPr/>
        </p:nvSpPr>
        <p:spPr>
          <a:xfrm>
            <a:off x="362625" y="214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QUEUES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8"/>
          <p:cNvSpPr txBox="1"/>
          <p:nvPr/>
        </p:nvSpPr>
        <p:spPr>
          <a:xfrm>
            <a:off x="362625" y="570825"/>
            <a:ext cx="8222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queue is a logical file to which warehouse tasks (WTs) for processing are assigned. Queues define movements by which work in the warehouse is managed and assigned.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Extended Warehouse Management &gt; Cross-Process Settings &gt; Resource Management &gt; Define Queues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1" name="Google Shape;14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275" y="1701875"/>
            <a:ext cx="6529899" cy="2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9"/>
          <p:cNvSpPr txBox="1">
            <a:spLocks noGrp="1"/>
          </p:cNvSpPr>
          <p:nvPr>
            <p:ph type="body" idx="1"/>
          </p:nvPr>
        </p:nvSpPr>
        <p:spPr>
          <a:xfrm>
            <a:off x="317969" y="425419"/>
            <a:ext cx="8175600" cy="3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en" sz="19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QUEUE DETERMINATION CRITERIA</a:t>
            </a:r>
            <a:endParaRPr sz="19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this customizing activity, Queue will be assigned to Warehouse number with WH process type</a:t>
            </a:r>
            <a:endParaRPr sz="2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9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38" name="Google Shape;143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025" y="1248675"/>
            <a:ext cx="6289226" cy="28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0"/>
          <p:cNvSpPr txBox="1">
            <a:spLocks noGrp="1"/>
          </p:cNvSpPr>
          <p:nvPr>
            <p:ph type="body" idx="1"/>
          </p:nvPr>
        </p:nvSpPr>
        <p:spPr>
          <a:xfrm>
            <a:off x="317969" y="425419"/>
            <a:ext cx="8175600" cy="3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en" sz="19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QUEUE ACCESS SEQUENCE </a:t>
            </a:r>
            <a:endParaRPr sz="19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this customizing activity, Queue access sequence must be set at some level (as shown in below fig)</a:t>
            </a:r>
            <a:endParaRPr sz="22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10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45" name="Google Shape;14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525" y="1241150"/>
            <a:ext cx="6529500" cy="28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19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Simple Light</vt:lpstr>
      <vt:lpstr>SAP EWM  EXTENDED WAREHOUSE MANAGEMENT TRAINING</vt:lpstr>
      <vt:lpstr>PowerPoint Presentation</vt:lpstr>
      <vt:lpstr>Resource Management &amp; Warehouse Monitor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Maintain Master Data For Resource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EWM  EXTENDED WAREHOUSE MANAGEMENT TRAINING</dc:title>
  <cp:revision>17</cp:revision>
  <dcterms:modified xsi:type="dcterms:W3CDTF">2023-08-06T19:56:52Z</dcterms:modified>
</cp:coreProperties>
</file>