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9" r:id="rId2"/>
  </p:sldMasterIdLst>
  <p:notesMasterIdLst>
    <p:notesMasterId r:id="rId18"/>
  </p:notesMasterIdLst>
  <p:sldIdLst>
    <p:sldId id="256" r:id="rId3"/>
    <p:sldId id="257" r:id="rId4"/>
    <p:sldId id="259" r:id="rId5"/>
    <p:sldId id="260" r:id="rId6"/>
    <p:sldId id="290" r:id="rId7"/>
    <p:sldId id="292" r:id="rId8"/>
    <p:sldId id="291" r:id="rId9"/>
    <p:sldId id="293" r:id="rId10"/>
    <p:sldId id="283" r:id="rId11"/>
    <p:sldId id="284" r:id="rId12"/>
    <p:sldId id="285" r:id="rId13"/>
    <p:sldId id="286" r:id="rId14"/>
    <p:sldId id="287" r:id="rId15"/>
    <p:sldId id="288" r:id="rId16"/>
    <p:sldId id="289" r:id="rId17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" panose="02040503050406030204" pitchFamily="18" charset="0"/>
      <p:regular r:id="rId25"/>
      <p:bold r:id="rId26"/>
      <p:italic r:id="rId27"/>
      <p:boldItalic r:id="rId28"/>
    </p:embeddedFont>
    <p:embeddedFont>
      <p:font typeface="Corben" panose="020B0604020202020204" charset="0"/>
      <p:regular r:id="rId29"/>
      <p:bold r:id="rId30"/>
    </p:embeddedFont>
    <p:embeddedFont>
      <p:font typeface="Quattrocento Sans" panose="020B05020500000200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j8h3ylRbI48T2DftnLk7n6zL8R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456526-905B-43A1-9E05-34E42866B7B6}" v="14" dt="2023-08-06T05:55:00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48" Type="http://customschemas.google.com/relationships/presentationmetadata" Target="meta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3" name="Google Shape;13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5" name="Google Shape;157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1" name="Google Shape;158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7" name="Google Shape;158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8" name="Google Shape;159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/>
          </a:p>
        </p:txBody>
      </p:sp>
      <p:sp>
        <p:nvSpPr>
          <p:cNvPr id="1607" name="Google Shape;160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1" name="Google Shape;163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0" name="Google Shape;13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https://unsplash.com/photos/uXB-7la5vqA</a:t>
            </a:r>
            <a:endParaRPr/>
          </a:p>
        </p:txBody>
      </p:sp>
      <p:sp>
        <p:nvSpPr>
          <p:cNvPr id="1351" name="Google Shape;135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238025b48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238025b48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3" name="Google Shape;13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3" name="Google Shape;13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894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3" name="Google Shape;13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222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3" name="Google Shape;13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62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3" name="Google Shape;13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859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4" name="Google Shape;156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5" name="Google Shape;1565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5"/>
          <p:cNvSpPr txBox="1">
            <a:spLocks noGrp="1"/>
          </p:cNvSpPr>
          <p:nvPr>
            <p:ph type="ctrTitle"/>
          </p:nvPr>
        </p:nvSpPr>
        <p:spPr>
          <a:xfrm>
            <a:off x="4085819" y="519522"/>
            <a:ext cx="4209528" cy="205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subTitle" idx="1"/>
          </p:nvPr>
        </p:nvSpPr>
        <p:spPr>
          <a:xfrm>
            <a:off x="4068218" y="2578106"/>
            <a:ext cx="4229910" cy="57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5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8" name="Google Shape;18;p35"/>
          <p:cNvGrpSpPr/>
          <p:nvPr/>
        </p:nvGrpSpPr>
        <p:grpSpPr>
          <a:xfrm>
            <a:off x="88334" y="0"/>
            <a:ext cx="3088831" cy="5001210"/>
            <a:chOff x="117748" y="1"/>
            <a:chExt cx="3527025" cy="6668280"/>
          </a:xfrm>
        </p:grpSpPr>
        <p:sp>
          <p:nvSpPr>
            <p:cNvPr id="19" name="Google Shape;19;p35"/>
            <p:cNvSpPr/>
            <p:nvPr/>
          </p:nvSpPr>
          <p:spPr>
            <a:xfrm rot="5400000">
              <a:off x="2986479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" name="Google Shape;20;p35"/>
            <p:cNvSpPr/>
            <p:nvPr/>
          </p:nvSpPr>
          <p:spPr>
            <a:xfrm rot="5400000">
              <a:off x="2986479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" name="Google Shape;21;p35"/>
            <p:cNvSpPr/>
            <p:nvPr/>
          </p:nvSpPr>
          <p:spPr>
            <a:xfrm rot="5400000">
              <a:off x="2986479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" name="Google Shape;22;p35"/>
            <p:cNvSpPr/>
            <p:nvPr/>
          </p:nvSpPr>
          <p:spPr>
            <a:xfrm rot="5400000">
              <a:off x="2986479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" name="Google Shape;23;p35"/>
            <p:cNvSpPr/>
            <p:nvPr/>
          </p:nvSpPr>
          <p:spPr>
            <a:xfrm rot="5400000">
              <a:off x="2986479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24;p35"/>
            <p:cNvSpPr/>
            <p:nvPr/>
          </p:nvSpPr>
          <p:spPr>
            <a:xfrm rot="5400000">
              <a:off x="2986459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25;p35"/>
            <p:cNvSpPr/>
            <p:nvPr/>
          </p:nvSpPr>
          <p:spPr>
            <a:xfrm rot="5400000">
              <a:off x="2795355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" name="Google Shape;26;p35"/>
            <p:cNvSpPr/>
            <p:nvPr/>
          </p:nvSpPr>
          <p:spPr>
            <a:xfrm rot="5400000">
              <a:off x="2795355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" name="Google Shape;27;p35"/>
            <p:cNvSpPr/>
            <p:nvPr/>
          </p:nvSpPr>
          <p:spPr>
            <a:xfrm rot="5400000">
              <a:off x="2795355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" name="Google Shape;28;p35"/>
            <p:cNvSpPr/>
            <p:nvPr/>
          </p:nvSpPr>
          <p:spPr>
            <a:xfrm rot="5400000">
              <a:off x="2795355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" name="Google Shape;29;p35"/>
            <p:cNvSpPr/>
            <p:nvPr/>
          </p:nvSpPr>
          <p:spPr>
            <a:xfrm rot="5400000">
              <a:off x="2795355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" name="Google Shape;30;p35"/>
            <p:cNvSpPr/>
            <p:nvPr/>
          </p:nvSpPr>
          <p:spPr>
            <a:xfrm rot="5400000">
              <a:off x="2795355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" name="Google Shape;31;p35"/>
            <p:cNvSpPr/>
            <p:nvPr/>
          </p:nvSpPr>
          <p:spPr>
            <a:xfrm rot="5400000">
              <a:off x="2604232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" name="Google Shape;32;p35"/>
            <p:cNvSpPr/>
            <p:nvPr/>
          </p:nvSpPr>
          <p:spPr>
            <a:xfrm rot="5400000">
              <a:off x="2604232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" name="Google Shape;33;p35"/>
            <p:cNvSpPr/>
            <p:nvPr/>
          </p:nvSpPr>
          <p:spPr>
            <a:xfrm rot="5400000">
              <a:off x="2604232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" name="Google Shape;34;p35"/>
            <p:cNvSpPr/>
            <p:nvPr/>
          </p:nvSpPr>
          <p:spPr>
            <a:xfrm rot="5400000">
              <a:off x="2604232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Google Shape;35;p35"/>
            <p:cNvSpPr/>
            <p:nvPr/>
          </p:nvSpPr>
          <p:spPr>
            <a:xfrm rot="5400000">
              <a:off x="2604232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" name="Google Shape;36;p35"/>
            <p:cNvSpPr/>
            <p:nvPr/>
          </p:nvSpPr>
          <p:spPr>
            <a:xfrm rot="5400000">
              <a:off x="2604212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" name="Google Shape;37;p35"/>
            <p:cNvSpPr/>
            <p:nvPr/>
          </p:nvSpPr>
          <p:spPr>
            <a:xfrm rot="5400000">
              <a:off x="2413109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" name="Google Shape;38;p35"/>
            <p:cNvSpPr/>
            <p:nvPr/>
          </p:nvSpPr>
          <p:spPr>
            <a:xfrm rot="5400000">
              <a:off x="2413109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" name="Google Shape;39;p35"/>
            <p:cNvSpPr/>
            <p:nvPr/>
          </p:nvSpPr>
          <p:spPr>
            <a:xfrm rot="5400000">
              <a:off x="2413109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" name="Google Shape;40;p35"/>
            <p:cNvSpPr/>
            <p:nvPr/>
          </p:nvSpPr>
          <p:spPr>
            <a:xfrm rot="5400000">
              <a:off x="2413109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" name="Google Shape;41;p35"/>
            <p:cNvSpPr/>
            <p:nvPr/>
          </p:nvSpPr>
          <p:spPr>
            <a:xfrm rot="5400000">
              <a:off x="2413109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" name="Google Shape;42;p35"/>
            <p:cNvSpPr/>
            <p:nvPr/>
          </p:nvSpPr>
          <p:spPr>
            <a:xfrm rot="5400000">
              <a:off x="2413109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" name="Google Shape;43;p35"/>
            <p:cNvSpPr/>
            <p:nvPr/>
          </p:nvSpPr>
          <p:spPr>
            <a:xfrm rot="5400000">
              <a:off x="2221985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" name="Google Shape;44;p35"/>
            <p:cNvSpPr/>
            <p:nvPr/>
          </p:nvSpPr>
          <p:spPr>
            <a:xfrm rot="5400000">
              <a:off x="2221985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" name="Google Shape;45;p35"/>
            <p:cNvSpPr/>
            <p:nvPr/>
          </p:nvSpPr>
          <p:spPr>
            <a:xfrm rot="5400000">
              <a:off x="2221985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" name="Google Shape;46;p35"/>
            <p:cNvSpPr/>
            <p:nvPr/>
          </p:nvSpPr>
          <p:spPr>
            <a:xfrm rot="5400000">
              <a:off x="2221985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" name="Google Shape;47;p35"/>
            <p:cNvSpPr/>
            <p:nvPr/>
          </p:nvSpPr>
          <p:spPr>
            <a:xfrm rot="5400000">
              <a:off x="2221985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" name="Google Shape;48;p35"/>
            <p:cNvSpPr/>
            <p:nvPr/>
          </p:nvSpPr>
          <p:spPr>
            <a:xfrm rot="5400000">
              <a:off x="2221965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" name="Google Shape;49;p35"/>
            <p:cNvSpPr/>
            <p:nvPr/>
          </p:nvSpPr>
          <p:spPr>
            <a:xfrm rot="5400000">
              <a:off x="2030862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" name="Google Shape;50;p35"/>
            <p:cNvSpPr/>
            <p:nvPr/>
          </p:nvSpPr>
          <p:spPr>
            <a:xfrm rot="5400000">
              <a:off x="2030862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" name="Google Shape;51;p35"/>
            <p:cNvSpPr/>
            <p:nvPr/>
          </p:nvSpPr>
          <p:spPr>
            <a:xfrm rot="5400000">
              <a:off x="2030862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" name="Google Shape;52;p35"/>
            <p:cNvSpPr/>
            <p:nvPr/>
          </p:nvSpPr>
          <p:spPr>
            <a:xfrm rot="5400000">
              <a:off x="2030862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3" name="Google Shape;53;p35"/>
            <p:cNvSpPr/>
            <p:nvPr/>
          </p:nvSpPr>
          <p:spPr>
            <a:xfrm rot="5400000">
              <a:off x="2030862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" name="Google Shape;54;p35"/>
            <p:cNvSpPr/>
            <p:nvPr/>
          </p:nvSpPr>
          <p:spPr>
            <a:xfrm rot="5400000">
              <a:off x="2030862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" name="Google Shape;55;p35"/>
            <p:cNvSpPr/>
            <p:nvPr/>
          </p:nvSpPr>
          <p:spPr>
            <a:xfrm rot="5400000">
              <a:off x="1839738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" name="Google Shape;56;p35"/>
            <p:cNvSpPr/>
            <p:nvPr/>
          </p:nvSpPr>
          <p:spPr>
            <a:xfrm rot="5400000">
              <a:off x="1839738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" name="Google Shape;57;p35"/>
            <p:cNvSpPr/>
            <p:nvPr/>
          </p:nvSpPr>
          <p:spPr>
            <a:xfrm rot="5400000">
              <a:off x="1839738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" name="Google Shape;58;p35"/>
            <p:cNvSpPr/>
            <p:nvPr/>
          </p:nvSpPr>
          <p:spPr>
            <a:xfrm rot="5400000">
              <a:off x="1839738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" name="Google Shape;59;p35"/>
            <p:cNvSpPr/>
            <p:nvPr/>
          </p:nvSpPr>
          <p:spPr>
            <a:xfrm rot="5400000">
              <a:off x="1839738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" name="Google Shape;60;p35"/>
            <p:cNvSpPr/>
            <p:nvPr/>
          </p:nvSpPr>
          <p:spPr>
            <a:xfrm rot="5400000">
              <a:off x="1839718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" name="Google Shape;61;p35"/>
            <p:cNvSpPr/>
            <p:nvPr/>
          </p:nvSpPr>
          <p:spPr>
            <a:xfrm rot="5400000">
              <a:off x="1648615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" name="Google Shape;62;p35"/>
            <p:cNvSpPr/>
            <p:nvPr/>
          </p:nvSpPr>
          <p:spPr>
            <a:xfrm rot="5400000">
              <a:off x="1648615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" name="Google Shape;63;p35"/>
            <p:cNvSpPr/>
            <p:nvPr/>
          </p:nvSpPr>
          <p:spPr>
            <a:xfrm rot="5400000">
              <a:off x="1648615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" name="Google Shape;64;p35"/>
            <p:cNvSpPr/>
            <p:nvPr/>
          </p:nvSpPr>
          <p:spPr>
            <a:xfrm rot="5400000">
              <a:off x="1648615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5" name="Google Shape;65;p35"/>
            <p:cNvSpPr/>
            <p:nvPr/>
          </p:nvSpPr>
          <p:spPr>
            <a:xfrm rot="5400000">
              <a:off x="1648615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" name="Google Shape;66;p35"/>
            <p:cNvSpPr/>
            <p:nvPr/>
          </p:nvSpPr>
          <p:spPr>
            <a:xfrm rot="5400000">
              <a:off x="1648615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" name="Google Shape;67;p35"/>
            <p:cNvSpPr/>
            <p:nvPr/>
          </p:nvSpPr>
          <p:spPr>
            <a:xfrm rot="5400000">
              <a:off x="1457492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" name="Google Shape;68;p35"/>
            <p:cNvSpPr/>
            <p:nvPr/>
          </p:nvSpPr>
          <p:spPr>
            <a:xfrm rot="5400000">
              <a:off x="1457492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" name="Google Shape;69;p35"/>
            <p:cNvSpPr/>
            <p:nvPr/>
          </p:nvSpPr>
          <p:spPr>
            <a:xfrm rot="5400000">
              <a:off x="1457492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0" name="Google Shape;70;p35"/>
            <p:cNvSpPr/>
            <p:nvPr/>
          </p:nvSpPr>
          <p:spPr>
            <a:xfrm rot="5400000">
              <a:off x="1457492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1" name="Google Shape;71;p35"/>
            <p:cNvSpPr/>
            <p:nvPr/>
          </p:nvSpPr>
          <p:spPr>
            <a:xfrm rot="5400000">
              <a:off x="1457492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" name="Google Shape;72;p35"/>
            <p:cNvSpPr/>
            <p:nvPr/>
          </p:nvSpPr>
          <p:spPr>
            <a:xfrm rot="5400000">
              <a:off x="1457472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3" name="Google Shape;73;p35"/>
            <p:cNvSpPr/>
            <p:nvPr/>
          </p:nvSpPr>
          <p:spPr>
            <a:xfrm rot="5400000">
              <a:off x="1266329" y="6583331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4" name="Google Shape;74;p35"/>
            <p:cNvSpPr/>
            <p:nvPr/>
          </p:nvSpPr>
          <p:spPr>
            <a:xfrm rot="5400000">
              <a:off x="1266329" y="6126436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" name="Google Shape;75;p35"/>
            <p:cNvSpPr/>
            <p:nvPr/>
          </p:nvSpPr>
          <p:spPr>
            <a:xfrm rot="5400000">
              <a:off x="1266329" y="5669542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6" name="Google Shape;76;p35"/>
            <p:cNvSpPr/>
            <p:nvPr/>
          </p:nvSpPr>
          <p:spPr>
            <a:xfrm rot="5400000">
              <a:off x="1266329" y="521264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" name="Google Shape;77;p35"/>
            <p:cNvSpPr/>
            <p:nvPr/>
          </p:nvSpPr>
          <p:spPr>
            <a:xfrm rot="5400000">
              <a:off x="1266329" y="475575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8" name="Google Shape;78;p35"/>
            <p:cNvSpPr/>
            <p:nvPr/>
          </p:nvSpPr>
          <p:spPr>
            <a:xfrm rot="5400000">
              <a:off x="1266329" y="429885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" name="Google Shape;79;p35"/>
            <p:cNvSpPr/>
            <p:nvPr/>
          </p:nvSpPr>
          <p:spPr>
            <a:xfrm rot="5400000">
              <a:off x="1075169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" name="Google Shape;80;p35"/>
            <p:cNvSpPr/>
            <p:nvPr/>
          </p:nvSpPr>
          <p:spPr>
            <a:xfrm rot="5400000">
              <a:off x="1075169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" name="Google Shape;81;p35"/>
            <p:cNvSpPr/>
            <p:nvPr/>
          </p:nvSpPr>
          <p:spPr>
            <a:xfrm rot="5400000">
              <a:off x="1075169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" name="Google Shape;82;p35"/>
            <p:cNvSpPr/>
            <p:nvPr/>
          </p:nvSpPr>
          <p:spPr>
            <a:xfrm rot="5400000">
              <a:off x="1075169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" name="Google Shape;83;p35"/>
            <p:cNvSpPr/>
            <p:nvPr/>
          </p:nvSpPr>
          <p:spPr>
            <a:xfrm rot="5400000">
              <a:off x="1075169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" name="Google Shape;84;p35"/>
            <p:cNvSpPr/>
            <p:nvPr/>
          </p:nvSpPr>
          <p:spPr>
            <a:xfrm rot="5400000">
              <a:off x="1075149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" name="Google Shape;85;p35"/>
            <p:cNvSpPr/>
            <p:nvPr/>
          </p:nvSpPr>
          <p:spPr>
            <a:xfrm rot="5400000">
              <a:off x="884046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" name="Google Shape;86;p35"/>
            <p:cNvSpPr/>
            <p:nvPr/>
          </p:nvSpPr>
          <p:spPr>
            <a:xfrm rot="5400000">
              <a:off x="884046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" name="Google Shape;87;p35"/>
            <p:cNvSpPr/>
            <p:nvPr/>
          </p:nvSpPr>
          <p:spPr>
            <a:xfrm rot="5400000">
              <a:off x="884046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" name="Google Shape;88;p35"/>
            <p:cNvSpPr/>
            <p:nvPr/>
          </p:nvSpPr>
          <p:spPr>
            <a:xfrm rot="5400000">
              <a:off x="884046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" name="Google Shape;89;p35"/>
            <p:cNvSpPr/>
            <p:nvPr/>
          </p:nvSpPr>
          <p:spPr>
            <a:xfrm rot="5400000">
              <a:off x="884046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" name="Google Shape;90;p35"/>
            <p:cNvSpPr/>
            <p:nvPr/>
          </p:nvSpPr>
          <p:spPr>
            <a:xfrm rot="5400000">
              <a:off x="884046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" name="Google Shape;91;p35"/>
            <p:cNvSpPr/>
            <p:nvPr/>
          </p:nvSpPr>
          <p:spPr>
            <a:xfrm rot="5400000">
              <a:off x="692922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" name="Google Shape;92;p35"/>
            <p:cNvSpPr/>
            <p:nvPr/>
          </p:nvSpPr>
          <p:spPr>
            <a:xfrm rot="5400000">
              <a:off x="692922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" name="Google Shape;93;p35"/>
            <p:cNvSpPr/>
            <p:nvPr/>
          </p:nvSpPr>
          <p:spPr>
            <a:xfrm rot="5400000">
              <a:off x="692922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" name="Google Shape;94;p35"/>
            <p:cNvSpPr/>
            <p:nvPr/>
          </p:nvSpPr>
          <p:spPr>
            <a:xfrm rot="5400000">
              <a:off x="692922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" name="Google Shape;95;p35"/>
            <p:cNvSpPr/>
            <p:nvPr/>
          </p:nvSpPr>
          <p:spPr>
            <a:xfrm rot="5400000">
              <a:off x="692922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" name="Google Shape;96;p35"/>
            <p:cNvSpPr/>
            <p:nvPr/>
          </p:nvSpPr>
          <p:spPr>
            <a:xfrm rot="5400000">
              <a:off x="692902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" name="Google Shape;97;p35"/>
            <p:cNvSpPr/>
            <p:nvPr/>
          </p:nvSpPr>
          <p:spPr>
            <a:xfrm rot="5400000">
              <a:off x="501799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" name="Google Shape;98;p35"/>
            <p:cNvSpPr/>
            <p:nvPr/>
          </p:nvSpPr>
          <p:spPr>
            <a:xfrm rot="5400000">
              <a:off x="501799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" name="Google Shape;99;p35"/>
            <p:cNvSpPr/>
            <p:nvPr/>
          </p:nvSpPr>
          <p:spPr>
            <a:xfrm rot="5400000">
              <a:off x="501799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" name="Google Shape;100;p35"/>
            <p:cNvSpPr/>
            <p:nvPr/>
          </p:nvSpPr>
          <p:spPr>
            <a:xfrm rot="5400000">
              <a:off x="501799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" name="Google Shape;101;p35"/>
            <p:cNvSpPr/>
            <p:nvPr/>
          </p:nvSpPr>
          <p:spPr>
            <a:xfrm rot="5400000">
              <a:off x="501799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" name="Google Shape;102;p35"/>
            <p:cNvSpPr/>
            <p:nvPr/>
          </p:nvSpPr>
          <p:spPr>
            <a:xfrm rot="5400000">
              <a:off x="501799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" name="Google Shape;103;p35"/>
            <p:cNvSpPr/>
            <p:nvPr/>
          </p:nvSpPr>
          <p:spPr>
            <a:xfrm rot="5400000">
              <a:off x="310637" y="4075745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" name="Google Shape;104;p35"/>
            <p:cNvSpPr/>
            <p:nvPr/>
          </p:nvSpPr>
          <p:spPr>
            <a:xfrm rot="5400000">
              <a:off x="310637" y="4532640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" name="Google Shape;105;p35"/>
            <p:cNvSpPr/>
            <p:nvPr/>
          </p:nvSpPr>
          <p:spPr>
            <a:xfrm rot="5400000">
              <a:off x="310637" y="4989534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" name="Google Shape;106;p35"/>
            <p:cNvSpPr/>
            <p:nvPr/>
          </p:nvSpPr>
          <p:spPr>
            <a:xfrm rot="5400000">
              <a:off x="310637" y="544642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" name="Google Shape;107;p35"/>
            <p:cNvSpPr/>
            <p:nvPr/>
          </p:nvSpPr>
          <p:spPr>
            <a:xfrm rot="5400000">
              <a:off x="310637" y="5903324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" name="Google Shape;108;p35"/>
            <p:cNvSpPr/>
            <p:nvPr/>
          </p:nvSpPr>
          <p:spPr>
            <a:xfrm rot="5400000">
              <a:off x="310616" y="6360249"/>
              <a:ext cx="83242" cy="86699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" name="Google Shape;109;p35"/>
            <p:cNvSpPr/>
            <p:nvPr/>
          </p:nvSpPr>
          <p:spPr>
            <a:xfrm rot="5400000">
              <a:off x="119471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" name="Google Shape;110;p35"/>
            <p:cNvSpPr/>
            <p:nvPr/>
          </p:nvSpPr>
          <p:spPr>
            <a:xfrm rot="5400000">
              <a:off x="119471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" name="Google Shape;111;p35"/>
            <p:cNvSpPr/>
            <p:nvPr/>
          </p:nvSpPr>
          <p:spPr>
            <a:xfrm rot="5400000">
              <a:off x="119471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" name="Google Shape;112;p35"/>
            <p:cNvSpPr/>
            <p:nvPr/>
          </p:nvSpPr>
          <p:spPr>
            <a:xfrm rot="5400000">
              <a:off x="119471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" name="Google Shape;113;p35"/>
            <p:cNvSpPr/>
            <p:nvPr/>
          </p:nvSpPr>
          <p:spPr>
            <a:xfrm rot="5400000">
              <a:off x="119471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" name="Google Shape;114;p35"/>
            <p:cNvSpPr/>
            <p:nvPr/>
          </p:nvSpPr>
          <p:spPr>
            <a:xfrm rot="5400000">
              <a:off x="119471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" name="Google Shape;115;p35"/>
            <p:cNvSpPr/>
            <p:nvPr/>
          </p:nvSpPr>
          <p:spPr>
            <a:xfrm rot="5400000">
              <a:off x="3368726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" name="Google Shape;116;p35"/>
            <p:cNvSpPr/>
            <p:nvPr/>
          </p:nvSpPr>
          <p:spPr>
            <a:xfrm rot="5400000">
              <a:off x="3368726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" name="Google Shape;117;p35"/>
            <p:cNvSpPr/>
            <p:nvPr/>
          </p:nvSpPr>
          <p:spPr>
            <a:xfrm rot="5400000">
              <a:off x="3368726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" name="Google Shape;118;p35"/>
            <p:cNvSpPr/>
            <p:nvPr/>
          </p:nvSpPr>
          <p:spPr>
            <a:xfrm rot="5400000">
              <a:off x="3368726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" name="Google Shape;119;p35"/>
            <p:cNvSpPr/>
            <p:nvPr/>
          </p:nvSpPr>
          <p:spPr>
            <a:xfrm rot="5400000">
              <a:off x="3368726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" name="Google Shape;120;p35"/>
            <p:cNvSpPr/>
            <p:nvPr/>
          </p:nvSpPr>
          <p:spPr>
            <a:xfrm rot="5400000">
              <a:off x="3368706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" name="Google Shape;121;p35"/>
            <p:cNvSpPr/>
            <p:nvPr/>
          </p:nvSpPr>
          <p:spPr>
            <a:xfrm rot="5400000">
              <a:off x="3177602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" name="Google Shape;122;p35"/>
            <p:cNvSpPr/>
            <p:nvPr/>
          </p:nvSpPr>
          <p:spPr>
            <a:xfrm rot="5400000">
              <a:off x="3177602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" name="Google Shape;123;p35"/>
            <p:cNvSpPr/>
            <p:nvPr/>
          </p:nvSpPr>
          <p:spPr>
            <a:xfrm rot="5400000">
              <a:off x="3177602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" name="Google Shape;124;p35"/>
            <p:cNvSpPr/>
            <p:nvPr/>
          </p:nvSpPr>
          <p:spPr>
            <a:xfrm rot="5400000">
              <a:off x="3177602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" name="Google Shape;125;p35"/>
            <p:cNvSpPr/>
            <p:nvPr/>
          </p:nvSpPr>
          <p:spPr>
            <a:xfrm rot="5400000">
              <a:off x="3177602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" name="Google Shape;126;p35"/>
            <p:cNvSpPr/>
            <p:nvPr/>
          </p:nvSpPr>
          <p:spPr>
            <a:xfrm rot="5400000">
              <a:off x="3177602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" name="Google Shape;127;p35"/>
            <p:cNvSpPr/>
            <p:nvPr/>
          </p:nvSpPr>
          <p:spPr>
            <a:xfrm rot="5400000">
              <a:off x="2986479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" name="Google Shape;128;p35"/>
            <p:cNvSpPr/>
            <p:nvPr/>
          </p:nvSpPr>
          <p:spPr>
            <a:xfrm rot="5400000">
              <a:off x="2986479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" name="Google Shape;129;p35"/>
            <p:cNvSpPr/>
            <p:nvPr/>
          </p:nvSpPr>
          <p:spPr>
            <a:xfrm rot="5400000">
              <a:off x="2986479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" name="Google Shape;130;p35"/>
            <p:cNvSpPr/>
            <p:nvPr/>
          </p:nvSpPr>
          <p:spPr>
            <a:xfrm rot="5400000">
              <a:off x="2986479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" name="Google Shape;131;p35"/>
            <p:cNvSpPr/>
            <p:nvPr/>
          </p:nvSpPr>
          <p:spPr>
            <a:xfrm rot="5400000">
              <a:off x="2986479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" name="Google Shape;132;p35"/>
            <p:cNvSpPr/>
            <p:nvPr/>
          </p:nvSpPr>
          <p:spPr>
            <a:xfrm rot="5400000">
              <a:off x="2986459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" name="Google Shape;133;p35"/>
            <p:cNvSpPr/>
            <p:nvPr/>
          </p:nvSpPr>
          <p:spPr>
            <a:xfrm rot="5400000">
              <a:off x="2986479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" name="Google Shape;134;p35"/>
            <p:cNvSpPr/>
            <p:nvPr/>
          </p:nvSpPr>
          <p:spPr>
            <a:xfrm rot="5400000">
              <a:off x="2986479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" name="Google Shape;135;p35"/>
            <p:cNvSpPr/>
            <p:nvPr/>
          </p:nvSpPr>
          <p:spPr>
            <a:xfrm rot="5400000">
              <a:off x="2986479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" name="Google Shape;136;p35"/>
            <p:cNvSpPr/>
            <p:nvPr/>
          </p:nvSpPr>
          <p:spPr>
            <a:xfrm rot="5400000">
              <a:off x="2795355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" name="Google Shape;137;p35"/>
            <p:cNvSpPr/>
            <p:nvPr/>
          </p:nvSpPr>
          <p:spPr>
            <a:xfrm rot="5400000">
              <a:off x="2795355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" name="Google Shape;138;p35"/>
            <p:cNvSpPr/>
            <p:nvPr/>
          </p:nvSpPr>
          <p:spPr>
            <a:xfrm rot="5400000">
              <a:off x="2795355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" name="Google Shape;139;p35"/>
            <p:cNvSpPr/>
            <p:nvPr/>
          </p:nvSpPr>
          <p:spPr>
            <a:xfrm rot="5400000">
              <a:off x="2795355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" name="Google Shape;140;p35"/>
            <p:cNvSpPr/>
            <p:nvPr/>
          </p:nvSpPr>
          <p:spPr>
            <a:xfrm rot="5400000">
              <a:off x="2795355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" name="Google Shape;141;p35"/>
            <p:cNvSpPr/>
            <p:nvPr/>
          </p:nvSpPr>
          <p:spPr>
            <a:xfrm rot="5400000">
              <a:off x="2795355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" name="Google Shape;142;p35"/>
            <p:cNvSpPr/>
            <p:nvPr/>
          </p:nvSpPr>
          <p:spPr>
            <a:xfrm rot="5400000">
              <a:off x="2795355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" name="Google Shape;143;p35"/>
            <p:cNvSpPr/>
            <p:nvPr/>
          </p:nvSpPr>
          <p:spPr>
            <a:xfrm rot="5400000">
              <a:off x="2795355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" name="Google Shape;144;p35"/>
            <p:cNvSpPr/>
            <p:nvPr/>
          </p:nvSpPr>
          <p:spPr>
            <a:xfrm rot="5400000">
              <a:off x="2795355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" name="Google Shape;145;p35"/>
            <p:cNvSpPr/>
            <p:nvPr/>
          </p:nvSpPr>
          <p:spPr>
            <a:xfrm rot="5400000">
              <a:off x="2604232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" name="Google Shape;146;p35"/>
            <p:cNvSpPr/>
            <p:nvPr/>
          </p:nvSpPr>
          <p:spPr>
            <a:xfrm rot="5400000">
              <a:off x="2604232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" name="Google Shape;147;p35"/>
            <p:cNvSpPr/>
            <p:nvPr/>
          </p:nvSpPr>
          <p:spPr>
            <a:xfrm rot="5400000">
              <a:off x="2604232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" name="Google Shape;148;p35"/>
            <p:cNvSpPr/>
            <p:nvPr/>
          </p:nvSpPr>
          <p:spPr>
            <a:xfrm rot="5400000">
              <a:off x="2604232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" name="Google Shape;149;p35"/>
            <p:cNvSpPr/>
            <p:nvPr/>
          </p:nvSpPr>
          <p:spPr>
            <a:xfrm rot="5400000">
              <a:off x="2604232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" name="Google Shape;150;p35"/>
            <p:cNvSpPr/>
            <p:nvPr/>
          </p:nvSpPr>
          <p:spPr>
            <a:xfrm rot="5400000">
              <a:off x="2604212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" name="Google Shape;151;p35"/>
            <p:cNvSpPr/>
            <p:nvPr/>
          </p:nvSpPr>
          <p:spPr>
            <a:xfrm rot="5400000">
              <a:off x="2604232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" name="Google Shape;152;p35"/>
            <p:cNvSpPr/>
            <p:nvPr/>
          </p:nvSpPr>
          <p:spPr>
            <a:xfrm rot="5400000">
              <a:off x="2604232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" name="Google Shape;153;p35"/>
            <p:cNvSpPr/>
            <p:nvPr/>
          </p:nvSpPr>
          <p:spPr>
            <a:xfrm rot="5400000">
              <a:off x="2604232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" name="Google Shape;154;p35"/>
            <p:cNvSpPr/>
            <p:nvPr/>
          </p:nvSpPr>
          <p:spPr>
            <a:xfrm rot="5400000">
              <a:off x="2413109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" name="Google Shape;155;p35"/>
            <p:cNvSpPr/>
            <p:nvPr/>
          </p:nvSpPr>
          <p:spPr>
            <a:xfrm rot="5400000">
              <a:off x="2413109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" name="Google Shape;156;p35"/>
            <p:cNvSpPr/>
            <p:nvPr/>
          </p:nvSpPr>
          <p:spPr>
            <a:xfrm rot="5400000">
              <a:off x="2413109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" name="Google Shape;157;p35"/>
            <p:cNvSpPr/>
            <p:nvPr/>
          </p:nvSpPr>
          <p:spPr>
            <a:xfrm rot="5400000">
              <a:off x="2413109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" name="Google Shape;158;p35"/>
            <p:cNvSpPr/>
            <p:nvPr/>
          </p:nvSpPr>
          <p:spPr>
            <a:xfrm rot="5400000">
              <a:off x="2413109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" name="Google Shape;159;p35"/>
            <p:cNvSpPr/>
            <p:nvPr/>
          </p:nvSpPr>
          <p:spPr>
            <a:xfrm rot="5400000">
              <a:off x="2413109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" name="Google Shape;160;p35"/>
            <p:cNvSpPr/>
            <p:nvPr/>
          </p:nvSpPr>
          <p:spPr>
            <a:xfrm rot="5400000">
              <a:off x="2413109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" name="Google Shape;161;p35"/>
            <p:cNvSpPr/>
            <p:nvPr/>
          </p:nvSpPr>
          <p:spPr>
            <a:xfrm rot="5400000">
              <a:off x="2413109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2" name="Google Shape;162;p35"/>
            <p:cNvSpPr/>
            <p:nvPr/>
          </p:nvSpPr>
          <p:spPr>
            <a:xfrm rot="5400000">
              <a:off x="2413109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" name="Google Shape;163;p35"/>
            <p:cNvSpPr/>
            <p:nvPr/>
          </p:nvSpPr>
          <p:spPr>
            <a:xfrm rot="5400000">
              <a:off x="2221985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" name="Google Shape;164;p35"/>
            <p:cNvSpPr/>
            <p:nvPr/>
          </p:nvSpPr>
          <p:spPr>
            <a:xfrm rot="5400000">
              <a:off x="2221985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" name="Google Shape;165;p35"/>
            <p:cNvSpPr/>
            <p:nvPr/>
          </p:nvSpPr>
          <p:spPr>
            <a:xfrm rot="5400000">
              <a:off x="2221985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" name="Google Shape;166;p35"/>
            <p:cNvSpPr/>
            <p:nvPr/>
          </p:nvSpPr>
          <p:spPr>
            <a:xfrm rot="5400000">
              <a:off x="2221985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7" name="Google Shape;167;p35"/>
            <p:cNvSpPr/>
            <p:nvPr/>
          </p:nvSpPr>
          <p:spPr>
            <a:xfrm rot="5400000">
              <a:off x="2221985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8" name="Google Shape;168;p35"/>
            <p:cNvSpPr/>
            <p:nvPr/>
          </p:nvSpPr>
          <p:spPr>
            <a:xfrm rot="5400000">
              <a:off x="2221965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9" name="Google Shape;169;p35"/>
            <p:cNvSpPr/>
            <p:nvPr/>
          </p:nvSpPr>
          <p:spPr>
            <a:xfrm rot="5400000">
              <a:off x="2221985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0" name="Google Shape;170;p35"/>
            <p:cNvSpPr/>
            <p:nvPr/>
          </p:nvSpPr>
          <p:spPr>
            <a:xfrm rot="5400000">
              <a:off x="2221985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1" name="Google Shape;171;p35"/>
            <p:cNvSpPr/>
            <p:nvPr/>
          </p:nvSpPr>
          <p:spPr>
            <a:xfrm rot="5400000">
              <a:off x="2221985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2" name="Google Shape;172;p35"/>
            <p:cNvSpPr/>
            <p:nvPr/>
          </p:nvSpPr>
          <p:spPr>
            <a:xfrm rot="5400000">
              <a:off x="2030862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3" name="Google Shape;173;p35"/>
            <p:cNvSpPr/>
            <p:nvPr/>
          </p:nvSpPr>
          <p:spPr>
            <a:xfrm rot="5400000">
              <a:off x="2030862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4" name="Google Shape;174;p35"/>
            <p:cNvSpPr/>
            <p:nvPr/>
          </p:nvSpPr>
          <p:spPr>
            <a:xfrm rot="5400000">
              <a:off x="2030862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5" name="Google Shape;175;p35"/>
            <p:cNvSpPr/>
            <p:nvPr/>
          </p:nvSpPr>
          <p:spPr>
            <a:xfrm rot="5400000">
              <a:off x="2030862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6" name="Google Shape;176;p35"/>
            <p:cNvSpPr/>
            <p:nvPr/>
          </p:nvSpPr>
          <p:spPr>
            <a:xfrm rot="5400000">
              <a:off x="2030862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7" name="Google Shape;177;p35"/>
            <p:cNvSpPr/>
            <p:nvPr/>
          </p:nvSpPr>
          <p:spPr>
            <a:xfrm rot="5400000">
              <a:off x="2030862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8" name="Google Shape;178;p35"/>
            <p:cNvSpPr/>
            <p:nvPr/>
          </p:nvSpPr>
          <p:spPr>
            <a:xfrm rot="5400000">
              <a:off x="2030862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9" name="Google Shape;179;p35"/>
            <p:cNvSpPr/>
            <p:nvPr/>
          </p:nvSpPr>
          <p:spPr>
            <a:xfrm rot="5400000">
              <a:off x="2030862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0" name="Google Shape;180;p35"/>
            <p:cNvSpPr/>
            <p:nvPr/>
          </p:nvSpPr>
          <p:spPr>
            <a:xfrm rot="5400000">
              <a:off x="2030862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1" name="Google Shape;181;p35"/>
            <p:cNvSpPr/>
            <p:nvPr/>
          </p:nvSpPr>
          <p:spPr>
            <a:xfrm rot="5400000">
              <a:off x="1839738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2" name="Google Shape;182;p35"/>
            <p:cNvSpPr/>
            <p:nvPr/>
          </p:nvSpPr>
          <p:spPr>
            <a:xfrm rot="5400000">
              <a:off x="1839738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3" name="Google Shape;183;p35"/>
            <p:cNvSpPr/>
            <p:nvPr/>
          </p:nvSpPr>
          <p:spPr>
            <a:xfrm rot="5400000">
              <a:off x="1839738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4" name="Google Shape;184;p35"/>
            <p:cNvSpPr/>
            <p:nvPr/>
          </p:nvSpPr>
          <p:spPr>
            <a:xfrm rot="5400000">
              <a:off x="1839738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5" name="Google Shape;185;p35"/>
            <p:cNvSpPr/>
            <p:nvPr/>
          </p:nvSpPr>
          <p:spPr>
            <a:xfrm rot="5400000">
              <a:off x="1839738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6" name="Google Shape;186;p35"/>
            <p:cNvSpPr/>
            <p:nvPr/>
          </p:nvSpPr>
          <p:spPr>
            <a:xfrm rot="5400000">
              <a:off x="1839718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7" name="Google Shape;187;p35"/>
            <p:cNvSpPr/>
            <p:nvPr/>
          </p:nvSpPr>
          <p:spPr>
            <a:xfrm rot="5400000">
              <a:off x="1839738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8" name="Google Shape;188;p35"/>
            <p:cNvSpPr/>
            <p:nvPr/>
          </p:nvSpPr>
          <p:spPr>
            <a:xfrm rot="5400000">
              <a:off x="1839738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9" name="Google Shape;189;p35"/>
            <p:cNvSpPr/>
            <p:nvPr/>
          </p:nvSpPr>
          <p:spPr>
            <a:xfrm rot="5400000">
              <a:off x="1839738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0" name="Google Shape;190;p35"/>
            <p:cNvSpPr/>
            <p:nvPr/>
          </p:nvSpPr>
          <p:spPr>
            <a:xfrm rot="5400000">
              <a:off x="1648615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1" name="Google Shape;191;p35"/>
            <p:cNvSpPr/>
            <p:nvPr/>
          </p:nvSpPr>
          <p:spPr>
            <a:xfrm rot="5400000">
              <a:off x="1648615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2" name="Google Shape;192;p35"/>
            <p:cNvSpPr/>
            <p:nvPr/>
          </p:nvSpPr>
          <p:spPr>
            <a:xfrm rot="5400000">
              <a:off x="1648615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3" name="Google Shape;193;p35"/>
            <p:cNvSpPr/>
            <p:nvPr/>
          </p:nvSpPr>
          <p:spPr>
            <a:xfrm rot="5400000">
              <a:off x="1648615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4" name="Google Shape;194;p35"/>
            <p:cNvSpPr/>
            <p:nvPr/>
          </p:nvSpPr>
          <p:spPr>
            <a:xfrm rot="5400000">
              <a:off x="1648615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5" name="Google Shape;195;p35"/>
            <p:cNvSpPr/>
            <p:nvPr/>
          </p:nvSpPr>
          <p:spPr>
            <a:xfrm rot="5400000">
              <a:off x="1648615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6" name="Google Shape;196;p35"/>
            <p:cNvSpPr/>
            <p:nvPr/>
          </p:nvSpPr>
          <p:spPr>
            <a:xfrm rot="5400000">
              <a:off x="1648615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7" name="Google Shape;197;p35"/>
            <p:cNvSpPr/>
            <p:nvPr/>
          </p:nvSpPr>
          <p:spPr>
            <a:xfrm rot="5400000">
              <a:off x="1648615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8" name="Google Shape;198;p35"/>
            <p:cNvSpPr/>
            <p:nvPr/>
          </p:nvSpPr>
          <p:spPr>
            <a:xfrm rot="5400000">
              <a:off x="1648615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9" name="Google Shape;199;p35"/>
            <p:cNvSpPr/>
            <p:nvPr/>
          </p:nvSpPr>
          <p:spPr>
            <a:xfrm rot="5400000">
              <a:off x="1457492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0" name="Google Shape;200;p35"/>
            <p:cNvSpPr/>
            <p:nvPr/>
          </p:nvSpPr>
          <p:spPr>
            <a:xfrm rot="5400000">
              <a:off x="1457492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1" name="Google Shape;201;p35"/>
            <p:cNvSpPr/>
            <p:nvPr/>
          </p:nvSpPr>
          <p:spPr>
            <a:xfrm rot="5400000">
              <a:off x="1457492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2" name="Google Shape;202;p35"/>
            <p:cNvSpPr/>
            <p:nvPr/>
          </p:nvSpPr>
          <p:spPr>
            <a:xfrm rot="5400000">
              <a:off x="1457492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3" name="Google Shape;203;p35"/>
            <p:cNvSpPr/>
            <p:nvPr/>
          </p:nvSpPr>
          <p:spPr>
            <a:xfrm rot="5400000">
              <a:off x="1457492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4" name="Google Shape;204;p35"/>
            <p:cNvSpPr/>
            <p:nvPr/>
          </p:nvSpPr>
          <p:spPr>
            <a:xfrm rot="5400000">
              <a:off x="1457472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5" name="Google Shape;205;p35"/>
            <p:cNvSpPr/>
            <p:nvPr/>
          </p:nvSpPr>
          <p:spPr>
            <a:xfrm rot="5400000">
              <a:off x="1457492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6" name="Google Shape;206;p35"/>
            <p:cNvSpPr/>
            <p:nvPr/>
          </p:nvSpPr>
          <p:spPr>
            <a:xfrm rot="5400000">
              <a:off x="1457492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7" name="Google Shape;207;p35"/>
            <p:cNvSpPr/>
            <p:nvPr/>
          </p:nvSpPr>
          <p:spPr>
            <a:xfrm rot="5400000">
              <a:off x="1457492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8" name="Google Shape;208;p35"/>
            <p:cNvSpPr/>
            <p:nvPr/>
          </p:nvSpPr>
          <p:spPr>
            <a:xfrm rot="5400000">
              <a:off x="1266329" y="387658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9" name="Google Shape;209;p35"/>
            <p:cNvSpPr/>
            <p:nvPr/>
          </p:nvSpPr>
          <p:spPr>
            <a:xfrm rot="5400000">
              <a:off x="1266329" y="341968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0" name="Google Shape;210;p35"/>
            <p:cNvSpPr/>
            <p:nvPr/>
          </p:nvSpPr>
          <p:spPr>
            <a:xfrm rot="5400000">
              <a:off x="1266329" y="2962794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1" name="Google Shape;211;p35"/>
            <p:cNvSpPr/>
            <p:nvPr/>
          </p:nvSpPr>
          <p:spPr>
            <a:xfrm rot="5400000">
              <a:off x="1266329" y="250583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2" name="Google Shape;212;p35"/>
            <p:cNvSpPr/>
            <p:nvPr/>
          </p:nvSpPr>
          <p:spPr>
            <a:xfrm rot="5400000">
              <a:off x="1266329" y="2048942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3" name="Google Shape;213;p35"/>
            <p:cNvSpPr/>
            <p:nvPr/>
          </p:nvSpPr>
          <p:spPr>
            <a:xfrm rot="5400000">
              <a:off x="1266329" y="1592048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4" name="Google Shape;214;p35"/>
            <p:cNvSpPr/>
            <p:nvPr/>
          </p:nvSpPr>
          <p:spPr>
            <a:xfrm rot="5400000">
              <a:off x="1266329" y="113515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5" name="Google Shape;215;p35"/>
            <p:cNvSpPr/>
            <p:nvPr/>
          </p:nvSpPr>
          <p:spPr>
            <a:xfrm rot="5400000">
              <a:off x="1266329" y="67825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6" name="Google Shape;216;p35"/>
            <p:cNvSpPr/>
            <p:nvPr/>
          </p:nvSpPr>
          <p:spPr>
            <a:xfrm rot="5400000">
              <a:off x="1266329" y="22136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7" name="Google Shape;217;p35"/>
            <p:cNvSpPr/>
            <p:nvPr/>
          </p:nvSpPr>
          <p:spPr>
            <a:xfrm rot="5400000">
              <a:off x="1075169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8" name="Google Shape;218;p35"/>
            <p:cNvSpPr/>
            <p:nvPr/>
          </p:nvSpPr>
          <p:spPr>
            <a:xfrm rot="5400000">
              <a:off x="1075169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9" name="Google Shape;219;p35"/>
            <p:cNvSpPr/>
            <p:nvPr/>
          </p:nvSpPr>
          <p:spPr>
            <a:xfrm rot="5400000">
              <a:off x="1075169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0" name="Google Shape;220;p35"/>
            <p:cNvSpPr/>
            <p:nvPr/>
          </p:nvSpPr>
          <p:spPr>
            <a:xfrm rot="5400000">
              <a:off x="1075169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1" name="Google Shape;221;p35"/>
            <p:cNvSpPr/>
            <p:nvPr/>
          </p:nvSpPr>
          <p:spPr>
            <a:xfrm rot="5400000">
              <a:off x="1075169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2" name="Google Shape;222;p35"/>
            <p:cNvSpPr/>
            <p:nvPr/>
          </p:nvSpPr>
          <p:spPr>
            <a:xfrm rot="5400000">
              <a:off x="1075149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3" name="Google Shape;223;p35"/>
            <p:cNvSpPr/>
            <p:nvPr/>
          </p:nvSpPr>
          <p:spPr>
            <a:xfrm rot="5400000">
              <a:off x="1075169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4" name="Google Shape;224;p35"/>
            <p:cNvSpPr/>
            <p:nvPr/>
          </p:nvSpPr>
          <p:spPr>
            <a:xfrm rot="5400000">
              <a:off x="1075169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5" name="Google Shape;225;p35"/>
            <p:cNvSpPr/>
            <p:nvPr/>
          </p:nvSpPr>
          <p:spPr>
            <a:xfrm rot="5400000">
              <a:off x="1075169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6" name="Google Shape;226;p35"/>
            <p:cNvSpPr/>
            <p:nvPr/>
          </p:nvSpPr>
          <p:spPr>
            <a:xfrm rot="5400000">
              <a:off x="884046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7" name="Google Shape;227;p35"/>
            <p:cNvSpPr/>
            <p:nvPr/>
          </p:nvSpPr>
          <p:spPr>
            <a:xfrm rot="5400000">
              <a:off x="884046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8" name="Google Shape;228;p35"/>
            <p:cNvSpPr/>
            <p:nvPr/>
          </p:nvSpPr>
          <p:spPr>
            <a:xfrm rot="5400000">
              <a:off x="884046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9" name="Google Shape;229;p35"/>
            <p:cNvSpPr/>
            <p:nvPr/>
          </p:nvSpPr>
          <p:spPr>
            <a:xfrm rot="5400000">
              <a:off x="884046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0" name="Google Shape;230;p35"/>
            <p:cNvSpPr/>
            <p:nvPr/>
          </p:nvSpPr>
          <p:spPr>
            <a:xfrm rot="5400000">
              <a:off x="884046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1" name="Google Shape;231;p35"/>
            <p:cNvSpPr/>
            <p:nvPr/>
          </p:nvSpPr>
          <p:spPr>
            <a:xfrm rot="5400000">
              <a:off x="884046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2" name="Google Shape;232;p35"/>
            <p:cNvSpPr/>
            <p:nvPr/>
          </p:nvSpPr>
          <p:spPr>
            <a:xfrm rot="5400000">
              <a:off x="884046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3" name="Google Shape;233;p35"/>
            <p:cNvSpPr/>
            <p:nvPr/>
          </p:nvSpPr>
          <p:spPr>
            <a:xfrm rot="5400000">
              <a:off x="884046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4" name="Google Shape;234;p35"/>
            <p:cNvSpPr/>
            <p:nvPr/>
          </p:nvSpPr>
          <p:spPr>
            <a:xfrm rot="5400000">
              <a:off x="884046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5" name="Google Shape;235;p35"/>
            <p:cNvSpPr/>
            <p:nvPr/>
          </p:nvSpPr>
          <p:spPr>
            <a:xfrm rot="5400000">
              <a:off x="692922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6" name="Google Shape;236;p35"/>
            <p:cNvSpPr/>
            <p:nvPr/>
          </p:nvSpPr>
          <p:spPr>
            <a:xfrm rot="5400000">
              <a:off x="692922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7" name="Google Shape;237;p35"/>
            <p:cNvSpPr/>
            <p:nvPr/>
          </p:nvSpPr>
          <p:spPr>
            <a:xfrm rot="5400000">
              <a:off x="692922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8" name="Google Shape;238;p35"/>
            <p:cNvSpPr/>
            <p:nvPr/>
          </p:nvSpPr>
          <p:spPr>
            <a:xfrm rot="5400000">
              <a:off x="692922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9" name="Google Shape;239;p35"/>
            <p:cNvSpPr/>
            <p:nvPr/>
          </p:nvSpPr>
          <p:spPr>
            <a:xfrm rot="5400000">
              <a:off x="692922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0" name="Google Shape;240;p35"/>
            <p:cNvSpPr/>
            <p:nvPr/>
          </p:nvSpPr>
          <p:spPr>
            <a:xfrm rot="5400000">
              <a:off x="692902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1" name="Google Shape;241;p35"/>
            <p:cNvSpPr/>
            <p:nvPr/>
          </p:nvSpPr>
          <p:spPr>
            <a:xfrm rot="5400000">
              <a:off x="692922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2" name="Google Shape;242;p35"/>
            <p:cNvSpPr/>
            <p:nvPr/>
          </p:nvSpPr>
          <p:spPr>
            <a:xfrm rot="5400000">
              <a:off x="692922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3" name="Google Shape;243;p35"/>
            <p:cNvSpPr/>
            <p:nvPr/>
          </p:nvSpPr>
          <p:spPr>
            <a:xfrm rot="5400000">
              <a:off x="692922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4" name="Google Shape;244;p35"/>
            <p:cNvSpPr/>
            <p:nvPr/>
          </p:nvSpPr>
          <p:spPr>
            <a:xfrm rot="5400000">
              <a:off x="501799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5" name="Google Shape;245;p35"/>
            <p:cNvSpPr/>
            <p:nvPr/>
          </p:nvSpPr>
          <p:spPr>
            <a:xfrm rot="5400000">
              <a:off x="501799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6" name="Google Shape;246;p35"/>
            <p:cNvSpPr/>
            <p:nvPr/>
          </p:nvSpPr>
          <p:spPr>
            <a:xfrm rot="5400000">
              <a:off x="501799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7" name="Google Shape;247;p35"/>
            <p:cNvSpPr/>
            <p:nvPr/>
          </p:nvSpPr>
          <p:spPr>
            <a:xfrm rot="5400000">
              <a:off x="501799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8" name="Google Shape;248;p35"/>
            <p:cNvSpPr/>
            <p:nvPr/>
          </p:nvSpPr>
          <p:spPr>
            <a:xfrm rot="5400000">
              <a:off x="501799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9" name="Google Shape;249;p35"/>
            <p:cNvSpPr/>
            <p:nvPr/>
          </p:nvSpPr>
          <p:spPr>
            <a:xfrm rot="5400000">
              <a:off x="501799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0" name="Google Shape;250;p35"/>
            <p:cNvSpPr/>
            <p:nvPr/>
          </p:nvSpPr>
          <p:spPr>
            <a:xfrm rot="5400000">
              <a:off x="501799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1" name="Google Shape;251;p35"/>
            <p:cNvSpPr/>
            <p:nvPr/>
          </p:nvSpPr>
          <p:spPr>
            <a:xfrm rot="5400000">
              <a:off x="501799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2" name="Google Shape;252;p35"/>
            <p:cNvSpPr/>
            <p:nvPr/>
          </p:nvSpPr>
          <p:spPr>
            <a:xfrm rot="5400000">
              <a:off x="501799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3" name="Google Shape;253;p35"/>
            <p:cNvSpPr/>
            <p:nvPr/>
          </p:nvSpPr>
          <p:spPr>
            <a:xfrm rot="5400000">
              <a:off x="310637" y="-174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4" name="Google Shape;254;p35"/>
            <p:cNvSpPr/>
            <p:nvPr/>
          </p:nvSpPr>
          <p:spPr>
            <a:xfrm rot="5400000">
              <a:off x="310637" y="455146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5" name="Google Shape;255;p35"/>
            <p:cNvSpPr/>
            <p:nvPr/>
          </p:nvSpPr>
          <p:spPr>
            <a:xfrm rot="5400000">
              <a:off x="310637" y="912040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6" name="Google Shape;256;p35"/>
            <p:cNvSpPr/>
            <p:nvPr/>
          </p:nvSpPr>
          <p:spPr>
            <a:xfrm rot="5400000">
              <a:off x="310637" y="1368935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7" name="Google Shape;257;p35"/>
            <p:cNvSpPr/>
            <p:nvPr/>
          </p:nvSpPr>
          <p:spPr>
            <a:xfrm rot="5400000">
              <a:off x="310637" y="1825830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8" name="Google Shape;258;p35"/>
            <p:cNvSpPr/>
            <p:nvPr/>
          </p:nvSpPr>
          <p:spPr>
            <a:xfrm rot="5400000">
              <a:off x="310616" y="2282755"/>
              <a:ext cx="83242" cy="86699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9" name="Google Shape;259;p35"/>
            <p:cNvSpPr/>
            <p:nvPr/>
          </p:nvSpPr>
          <p:spPr>
            <a:xfrm rot="5400000">
              <a:off x="310637" y="2739682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0" name="Google Shape;260;p35"/>
            <p:cNvSpPr/>
            <p:nvPr/>
          </p:nvSpPr>
          <p:spPr>
            <a:xfrm rot="5400000">
              <a:off x="310637" y="319657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1" name="Google Shape;261;p35"/>
            <p:cNvSpPr/>
            <p:nvPr/>
          </p:nvSpPr>
          <p:spPr>
            <a:xfrm rot="5400000">
              <a:off x="310637" y="3653471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2" name="Google Shape;262;p35"/>
            <p:cNvSpPr/>
            <p:nvPr/>
          </p:nvSpPr>
          <p:spPr>
            <a:xfrm rot="5400000">
              <a:off x="119471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3" name="Google Shape;263;p35"/>
            <p:cNvSpPr/>
            <p:nvPr/>
          </p:nvSpPr>
          <p:spPr>
            <a:xfrm rot="5400000">
              <a:off x="119471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4" name="Google Shape;264;p35"/>
            <p:cNvSpPr/>
            <p:nvPr/>
          </p:nvSpPr>
          <p:spPr>
            <a:xfrm rot="5400000">
              <a:off x="119471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5" name="Google Shape;265;p35"/>
            <p:cNvSpPr/>
            <p:nvPr/>
          </p:nvSpPr>
          <p:spPr>
            <a:xfrm rot="5400000">
              <a:off x="119471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6" name="Google Shape;266;p35"/>
            <p:cNvSpPr/>
            <p:nvPr/>
          </p:nvSpPr>
          <p:spPr>
            <a:xfrm rot="5400000">
              <a:off x="119471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7" name="Google Shape;267;p35"/>
            <p:cNvSpPr/>
            <p:nvPr/>
          </p:nvSpPr>
          <p:spPr>
            <a:xfrm rot="5400000">
              <a:off x="119471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8" name="Google Shape;268;p35"/>
            <p:cNvSpPr/>
            <p:nvPr/>
          </p:nvSpPr>
          <p:spPr>
            <a:xfrm rot="5400000">
              <a:off x="119471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9" name="Google Shape;269;p35"/>
            <p:cNvSpPr/>
            <p:nvPr/>
          </p:nvSpPr>
          <p:spPr>
            <a:xfrm rot="5400000">
              <a:off x="119471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0" name="Google Shape;270;p35"/>
            <p:cNvSpPr/>
            <p:nvPr/>
          </p:nvSpPr>
          <p:spPr>
            <a:xfrm rot="5400000">
              <a:off x="119471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1" name="Google Shape;271;p35"/>
            <p:cNvSpPr/>
            <p:nvPr/>
          </p:nvSpPr>
          <p:spPr>
            <a:xfrm rot="5400000">
              <a:off x="3368726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2" name="Google Shape;272;p35"/>
            <p:cNvSpPr/>
            <p:nvPr/>
          </p:nvSpPr>
          <p:spPr>
            <a:xfrm rot="5400000">
              <a:off x="3368726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3" name="Google Shape;273;p35"/>
            <p:cNvSpPr/>
            <p:nvPr/>
          </p:nvSpPr>
          <p:spPr>
            <a:xfrm rot="5400000">
              <a:off x="3368726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4" name="Google Shape;274;p35"/>
            <p:cNvSpPr/>
            <p:nvPr/>
          </p:nvSpPr>
          <p:spPr>
            <a:xfrm rot="5400000">
              <a:off x="3368726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5" name="Google Shape;275;p35"/>
            <p:cNvSpPr/>
            <p:nvPr/>
          </p:nvSpPr>
          <p:spPr>
            <a:xfrm rot="5400000">
              <a:off x="3368726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6" name="Google Shape;276;p35"/>
            <p:cNvSpPr/>
            <p:nvPr/>
          </p:nvSpPr>
          <p:spPr>
            <a:xfrm rot="5400000">
              <a:off x="3368706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7" name="Google Shape;277;p35"/>
            <p:cNvSpPr/>
            <p:nvPr/>
          </p:nvSpPr>
          <p:spPr>
            <a:xfrm rot="5400000">
              <a:off x="3368726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8" name="Google Shape;278;p35"/>
            <p:cNvSpPr/>
            <p:nvPr/>
          </p:nvSpPr>
          <p:spPr>
            <a:xfrm rot="5400000">
              <a:off x="3368726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9" name="Google Shape;279;p35"/>
            <p:cNvSpPr/>
            <p:nvPr/>
          </p:nvSpPr>
          <p:spPr>
            <a:xfrm rot="5400000">
              <a:off x="3368726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0" name="Google Shape;280;p35"/>
            <p:cNvSpPr/>
            <p:nvPr/>
          </p:nvSpPr>
          <p:spPr>
            <a:xfrm rot="5400000">
              <a:off x="3177602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1" name="Google Shape;281;p35"/>
            <p:cNvSpPr/>
            <p:nvPr/>
          </p:nvSpPr>
          <p:spPr>
            <a:xfrm rot="5400000">
              <a:off x="3177602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2" name="Google Shape;282;p35"/>
            <p:cNvSpPr/>
            <p:nvPr/>
          </p:nvSpPr>
          <p:spPr>
            <a:xfrm rot="5400000">
              <a:off x="3177602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3" name="Google Shape;283;p35"/>
            <p:cNvSpPr/>
            <p:nvPr/>
          </p:nvSpPr>
          <p:spPr>
            <a:xfrm rot="5400000">
              <a:off x="3177602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4" name="Google Shape;284;p35"/>
            <p:cNvSpPr/>
            <p:nvPr/>
          </p:nvSpPr>
          <p:spPr>
            <a:xfrm rot="5400000">
              <a:off x="3177602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5" name="Google Shape;285;p35"/>
            <p:cNvSpPr/>
            <p:nvPr/>
          </p:nvSpPr>
          <p:spPr>
            <a:xfrm rot="5400000">
              <a:off x="3177602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6" name="Google Shape;286;p35"/>
            <p:cNvSpPr/>
            <p:nvPr/>
          </p:nvSpPr>
          <p:spPr>
            <a:xfrm rot="5400000">
              <a:off x="3177602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7" name="Google Shape;287;p35"/>
            <p:cNvSpPr/>
            <p:nvPr/>
          </p:nvSpPr>
          <p:spPr>
            <a:xfrm rot="5400000">
              <a:off x="3177602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8" name="Google Shape;288;p35"/>
            <p:cNvSpPr/>
            <p:nvPr/>
          </p:nvSpPr>
          <p:spPr>
            <a:xfrm rot="5400000">
              <a:off x="3177602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9" name="Google Shape;289;p35"/>
            <p:cNvSpPr/>
            <p:nvPr/>
          </p:nvSpPr>
          <p:spPr>
            <a:xfrm rot="5400000">
              <a:off x="3559849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0" name="Google Shape;290;p35"/>
            <p:cNvSpPr/>
            <p:nvPr/>
          </p:nvSpPr>
          <p:spPr>
            <a:xfrm rot="5400000">
              <a:off x="3559849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1" name="Google Shape;291;p35"/>
            <p:cNvSpPr/>
            <p:nvPr/>
          </p:nvSpPr>
          <p:spPr>
            <a:xfrm rot="5400000">
              <a:off x="3559849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2" name="Google Shape;292;p35"/>
            <p:cNvSpPr/>
            <p:nvPr/>
          </p:nvSpPr>
          <p:spPr>
            <a:xfrm rot="5400000">
              <a:off x="3559849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3" name="Google Shape;293;p35"/>
            <p:cNvSpPr/>
            <p:nvPr/>
          </p:nvSpPr>
          <p:spPr>
            <a:xfrm rot="5400000">
              <a:off x="3559849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4" name="Google Shape;294;p35"/>
            <p:cNvSpPr/>
            <p:nvPr/>
          </p:nvSpPr>
          <p:spPr>
            <a:xfrm rot="5400000">
              <a:off x="3559849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5" name="Google Shape;295;p35"/>
            <p:cNvSpPr/>
            <p:nvPr/>
          </p:nvSpPr>
          <p:spPr>
            <a:xfrm rot="5400000">
              <a:off x="3559849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6" name="Google Shape;296;p35"/>
            <p:cNvSpPr/>
            <p:nvPr/>
          </p:nvSpPr>
          <p:spPr>
            <a:xfrm rot="5400000">
              <a:off x="3559849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7" name="Google Shape;297;p35"/>
            <p:cNvSpPr/>
            <p:nvPr/>
          </p:nvSpPr>
          <p:spPr>
            <a:xfrm rot="5400000">
              <a:off x="3559849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8" name="Google Shape;298;p35"/>
            <p:cNvSpPr/>
            <p:nvPr/>
          </p:nvSpPr>
          <p:spPr>
            <a:xfrm rot="5400000">
              <a:off x="3559849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9" name="Google Shape;299;p35"/>
            <p:cNvSpPr/>
            <p:nvPr/>
          </p:nvSpPr>
          <p:spPr>
            <a:xfrm rot="5400000">
              <a:off x="3559849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0" name="Google Shape;300;p35"/>
            <p:cNvSpPr/>
            <p:nvPr/>
          </p:nvSpPr>
          <p:spPr>
            <a:xfrm rot="5400000">
              <a:off x="3559849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1" name="Google Shape;301;p35"/>
            <p:cNvSpPr/>
            <p:nvPr/>
          </p:nvSpPr>
          <p:spPr>
            <a:xfrm rot="5400000">
              <a:off x="3559849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2" name="Google Shape;302;p35"/>
            <p:cNvSpPr/>
            <p:nvPr/>
          </p:nvSpPr>
          <p:spPr>
            <a:xfrm rot="5400000">
              <a:off x="3559849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3" name="Google Shape;303;p35"/>
            <p:cNvSpPr/>
            <p:nvPr/>
          </p:nvSpPr>
          <p:spPr>
            <a:xfrm rot="5400000">
              <a:off x="3559849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04" name="Google Shape;304;p35"/>
          <p:cNvSpPr txBox="1">
            <a:spLocks noGrp="1"/>
          </p:cNvSpPr>
          <p:nvPr>
            <p:ph type="dt" idx="10"/>
          </p:nvPr>
        </p:nvSpPr>
        <p:spPr>
          <a:xfrm>
            <a:off x="6636350" y="423554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">
  <p:cSld name="Custom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5"/>
          <p:cNvSpPr txBox="1">
            <a:spLocks noGrp="1"/>
          </p:cNvSpPr>
          <p:nvPr>
            <p:ph type="body" idx="1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64" name="Google Shape;664;p45"/>
          <p:cNvSpPr txBox="1">
            <a:spLocks noGrp="1"/>
          </p:cNvSpPr>
          <p:nvPr>
            <p:ph type="title"/>
          </p:nvPr>
        </p:nvSpPr>
        <p:spPr>
          <a:xfrm>
            <a:off x="464128" y="990706"/>
            <a:ext cx="8229600" cy="7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45"/>
          <p:cNvSpPr txBox="1">
            <a:spLocks noGrp="1"/>
          </p:cNvSpPr>
          <p:nvPr>
            <p:ph type="dt" idx="10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4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4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8" name="Google Shape;668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1352550"/>
            <a:ext cx="4038601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2" y="1341835"/>
            <a:ext cx="4038600" cy="3058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ile">
  <p:cSld name="Title Sile"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6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2" name="Google Shape;672;p46"/>
          <p:cNvSpPr txBox="1">
            <a:spLocks noGrp="1"/>
          </p:cNvSpPr>
          <p:nvPr>
            <p:ph type="ftr" idx="11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46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4" name="Google Shape;674;p46"/>
          <p:cNvSpPr txBox="1">
            <a:spLocks noGrp="1"/>
          </p:cNvSpPr>
          <p:nvPr>
            <p:ph type="title"/>
          </p:nvPr>
        </p:nvSpPr>
        <p:spPr>
          <a:xfrm>
            <a:off x="457200" y="303498"/>
            <a:ext cx="8229600" cy="435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700"/>
              <a:buFont typeface="Quattrocento Sans"/>
              <a:buNone/>
              <a:defRPr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46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hree Column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7"/>
          <p:cNvSpPr/>
          <p:nvPr/>
        </p:nvSpPr>
        <p:spPr>
          <a:xfrm>
            <a:off x="7218983" y="702879"/>
            <a:ext cx="1925017" cy="44406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8" name="Google Shape;678;p47"/>
          <p:cNvSpPr/>
          <p:nvPr/>
        </p:nvSpPr>
        <p:spPr>
          <a:xfrm>
            <a:off x="7142564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9" name="Google Shape;679;p47"/>
          <p:cNvSpPr/>
          <p:nvPr/>
        </p:nvSpPr>
        <p:spPr>
          <a:xfrm>
            <a:off x="7294392" y="252400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0" name="Google Shape;680;p47"/>
          <p:cNvSpPr/>
          <p:nvPr/>
        </p:nvSpPr>
        <p:spPr>
          <a:xfrm>
            <a:off x="7637152" y="252400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1" name="Google Shape;681;p47"/>
          <p:cNvSpPr/>
          <p:nvPr/>
        </p:nvSpPr>
        <p:spPr>
          <a:xfrm>
            <a:off x="7979912" y="252400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2" name="Google Shape;682;p47"/>
          <p:cNvSpPr/>
          <p:nvPr/>
        </p:nvSpPr>
        <p:spPr>
          <a:xfrm>
            <a:off x="8322673" y="252400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3" name="Google Shape;683;p47"/>
          <p:cNvSpPr/>
          <p:nvPr/>
        </p:nvSpPr>
        <p:spPr>
          <a:xfrm>
            <a:off x="8665433" y="252400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4" name="Google Shape;684;p47"/>
          <p:cNvSpPr/>
          <p:nvPr/>
        </p:nvSpPr>
        <p:spPr>
          <a:xfrm>
            <a:off x="9008201" y="2524009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5" name="Google Shape;685;p47"/>
          <p:cNvSpPr/>
          <p:nvPr/>
        </p:nvSpPr>
        <p:spPr>
          <a:xfrm>
            <a:off x="8832811" y="269134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6" name="Google Shape;686;p47"/>
          <p:cNvSpPr/>
          <p:nvPr/>
        </p:nvSpPr>
        <p:spPr>
          <a:xfrm>
            <a:off x="8490051" y="269134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7" name="Google Shape;687;p47"/>
          <p:cNvSpPr/>
          <p:nvPr/>
        </p:nvSpPr>
        <p:spPr>
          <a:xfrm>
            <a:off x="8147290" y="269134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8" name="Google Shape;688;p47"/>
          <p:cNvSpPr/>
          <p:nvPr/>
        </p:nvSpPr>
        <p:spPr>
          <a:xfrm>
            <a:off x="7804531" y="269134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9" name="Google Shape;689;p47"/>
          <p:cNvSpPr/>
          <p:nvPr/>
        </p:nvSpPr>
        <p:spPr>
          <a:xfrm>
            <a:off x="7461769" y="269134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0" name="Google Shape;690;p47"/>
          <p:cNvSpPr/>
          <p:nvPr/>
        </p:nvSpPr>
        <p:spPr>
          <a:xfrm>
            <a:off x="7294392" y="285867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1" name="Google Shape;691;p47"/>
          <p:cNvSpPr/>
          <p:nvPr/>
        </p:nvSpPr>
        <p:spPr>
          <a:xfrm>
            <a:off x="7637152" y="285867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2" name="Google Shape;692;p47"/>
          <p:cNvSpPr/>
          <p:nvPr/>
        </p:nvSpPr>
        <p:spPr>
          <a:xfrm>
            <a:off x="7979912" y="285867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3" name="Google Shape;693;p47"/>
          <p:cNvSpPr/>
          <p:nvPr/>
        </p:nvSpPr>
        <p:spPr>
          <a:xfrm>
            <a:off x="8322673" y="285867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4" name="Google Shape;694;p47"/>
          <p:cNvSpPr/>
          <p:nvPr/>
        </p:nvSpPr>
        <p:spPr>
          <a:xfrm>
            <a:off x="8665433" y="285867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5" name="Google Shape;695;p47"/>
          <p:cNvSpPr/>
          <p:nvPr/>
        </p:nvSpPr>
        <p:spPr>
          <a:xfrm>
            <a:off x="9008201" y="2858679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6" name="Google Shape;696;p47"/>
          <p:cNvSpPr/>
          <p:nvPr/>
        </p:nvSpPr>
        <p:spPr>
          <a:xfrm>
            <a:off x="8832811" y="302601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7" name="Google Shape;697;p47"/>
          <p:cNvSpPr/>
          <p:nvPr/>
        </p:nvSpPr>
        <p:spPr>
          <a:xfrm>
            <a:off x="8490051" y="302601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8" name="Google Shape;698;p47"/>
          <p:cNvSpPr/>
          <p:nvPr/>
        </p:nvSpPr>
        <p:spPr>
          <a:xfrm>
            <a:off x="8147290" y="302601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9" name="Google Shape;699;p47"/>
          <p:cNvSpPr/>
          <p:nvPr/>
        </p:nvSpPr>
        <p:spPr>
          <a:xfrm>
            <a:off x="7804531" y="302601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0" name="Google Shape;700;p47"/>
          <p:cNvSpPr/>
          <p:nvPr/>
        </p:nvSpPr>
        <p:spPr>
          <a:xfrm>
            <a:off x="7461769" y="302601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1" name="Google Shape;701;p47"/>
          <p:cNvSpPr/>
          <p:nvPr/>
        </p:nvSpPr>
        <p:spPr>
          <a:xfrm>
            <a:off x="7294392" y="319334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2" name="Google Shape;702;p47"/>
          <p:cNvSpPr/>
          <p:nvPr/>
        </p:nvSpPr>
        <p:spPr>
          <a:xfrm>
            <a:off x="7637152" y="319334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3" name="Google Shape;703;p47"/>
          <p:cNvSpPr/>
          <p:nvPr/>
        </p:nvSpPr>
        <p:spPr>
          <a:xfrm>
            <a:off x="7979912" y="319334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4" name="Google Shape;704;p47"/>
          <p:cNvSpPr/>
          <p:nvPr/>
        </p:nvSpPr>
        <p:spPr>
          <a:xfrm>
            <a:off x="8322673" y="319334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5" name="Google Shape;705;p47"/>
          <p:cNvSpPr/>
          <p:nvPr/>
        </p:nvSpPr>
        <p:spPr>
          <a:xfrm>
            <a:off x="8665433" y="319334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6" name="Google Shape;706;p47"/>
          <p:cNvSpPr/>
          <p:nvPr/>
        </p:nvSpPr>
        <p:spPr>
          <a:xfrm>
            <a:off x="9008201" y="3193349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7" name="Google Shape;707;p47"/>
          <p:cNvSpPr/>
          <p:nvPr/>
        </p:nvSpPr>
        <p:spPr>
          <a:xfrm>
            <a:off x="8832811" y="336068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8" name="Google Shape;708;p47"/>
          <p:cNvSpPr/>
          <p:nvPr/>
        </p:nvSpPr>
        <p:spPr>
          <a:xfrm>
            <a:off x="8490051" y="336068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9" name="Google Shape;709;p47"/>
          <p:cNvSpPr/>
          <p:nvPr/>
        </p:nvSpPr>
        <p:spPr>
          <a:xfrm>
            <a:off x="8147290" y="336068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0" name="Google Shape;710;p47"/>
          <p:cNvSpPr/>
          <p:nvPr/>
        </p:nvSpPr>
        <p:spPr>
          <a:xfrm>
            <a:off x="7804531" y="336068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1" name="Google Shape;711;p47"/>
          <p:cNvSpPr/>
          <p:nvPr/>
        </p:nvSpPr>
        <p:spPr>
          <a:xfrm>
            <a:off x="7461769" y="336068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2" name="Google Shape;712;p47"/>
          <p:cNvSpPr/>
          <p:nvPr/>
        </p:nvSpPr>
        <p:spPr>
          <a:xfrm>
            <a:off x="7294392" y="352801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3" name="Google Shape;713;p47"/>
          <p:cNvSpPr/>
          <p:nvPr/>
        </p:nvSpPr>
        <p:spPr>
          <a:xfrm>
            <a:off x="7637152" y="352801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4" name="Google Shape;714;p47"/>
          <p:cNvSpPr/>
          <p:nvPr/>
        </p:nvSpPr>
        <p:spPr>
          <a:xfrm>
            <a:off x="7979912" y="352801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5" name="Google Shape;715;p47"/>
          <p:cNvSpPr/>
          <p:nvPr/>
        </p:nvSpPr>
        <p:spPr>
          <a:xfrm>
            <a:off x="8322673" y="352801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6" name="Google Shape;716;p47"/>
          <p:cNvSpPr/>
          <p:nvPr/>
        </p:nvSpPr>
        <p:spPr>
          <a:xfrm>
            <a:off x="8665433" y="352801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7" name="Google Shape;717;p47"/>
          <p:cNvSpPr/>
          <p:nvPr/>
        </p:nvSpPr>
        <p:spPr>
          <a:xfrm>
            <a:off x="9008201" y="3528018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317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8" name="Google Shape;718;p47"/>
          <p:cNvSpPr/>
          <p:nvPr/>
        </p:nvSpPr>
        <p:spPr>
          <a:xfrm>
            <a:off x="8832811" y="369535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9" name="Google Shape;719;p47"/>
          <p:cNvSpPr/>
          <p:nvPr/>
        </p:nvSpPr>
        <p:spPr>
          <a:xfrm>
            <a:off x="8490051" y="369535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0" name="Google Shape;720;p47"/>
          <p:cNvSpPr/>
          <p:nvPr/>
        </p:nvSpPr>
        <p:spPr>
          <a:xfrm>
            <a:off x="8147290" y="369535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1" name="Google Shape;721;p47"/>
          <p:cNvSpPr/>
          <p:nvPr/>
        </p:nvSpPr>
        <p:spPr>
          <a:xfrm>
            <a:off x="7804531" y="369535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2" name="Google Shape;722;p47"/>
          <p:cNvSpPr/>
          <p:nvPr/>
        </p:nvSpPr>
        <p:spPr>
          <a:xfrm>
            <a:off x="7461769" y="369535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3" name="Google Shape;723;p47"/>
          <p:cNvSpPr/>
          <p:nvPr/>
        </p:nvSpPr>
        <p:spPr>
          <a:xfrm>
            <a:off x="7294392" y="386268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4" name="Google Shape;724;p47"/>
          <p:cNvSpPr/>
          <p:nvPr/>
        </p:nvSpPr>
        <p:spPr>
          <a:xfrm>
            <a:off x="7637152" y="386268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5" name="Google Shape;725;p47"/>
          <p:cNvSpPr/>
          <p:nvPr/>
        </p:nvSpPr>
        <p:spPr>
          <a:xfrm>
            <a:off x="7979912" y="386268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6" name="Google Shape;726;p47"/>
          <p:cNvSpPr/>
          <p:nvPr/>
        </p:nvSpPr>
        <p:spPr>
          <a:xfrm>
            <a:off x="8322673" y="386268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7" name="Google Shape;727;p47"/>
          <p:cNvSpPr/>
          <p:nvPr/>
        </p:nvSpPr>
        <p:spPr>
          <a:xfrm>
            <a:off x="8665433" y="386268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8" name="Google Shape;728;p47"/>
          <p:cNvSpPr/>
          <p:nvPr/>
        </p:nvSpPr>
        <p:spPr>
          <a:xfrm>
            <a:off x="9008201" y="3862688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9" name="Google Shape;729;p47"/>
          <p:cNvSpPr/>
          <p:nvPr/>
        </p:nvSpPr>
        <p:spPr>
          <a:xfrm>
            <a:off x="8832811" y="403003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0" name="Google Shape;730;p47"/>
          <p:cNvSpPr/>
          <p:nvPr/>
        </p:nvSpPr>
        <p:spPr>
          <a:xfrm>
            <a:off x="8490051" y="403003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1" name="Google Shape;731;p47"/>
          <p:cNvSpPr/>
          <p:nvPr/>
        </p:nvSpPr>
        <p:spPr>
          <a:xfrm>
            <a:off x="8147290" y="403003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0" y="0"/>
                </a:moveTo>
                <a:lnTo>
                  <a:pt x="184214" y="160591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2" name="Google Shape;732;p47"/>
          <p:cNvSpPr/>
          <p:nvPr/>
        </p:nvSpPr>
        <p:spPr>
          <a:xfrm>
            <a:off x="7804531" y="403003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3" name="Google Shape;733;p47"/>
          <p:cNvSpPr/>
          <p:nvPr/>
        </p:nvSpPr>
        <p:spPr>
          <a:xfrm>
            <a:off x="7461769" y="403003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0" y="0"/>
                </a:moveTo>
                <a:lnTo>
                  <a:pt x="184213" y="160591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4" name="Google Shape;734;p47"/>
          <p:cNvSpPr/>
          <p:nvPr/>
        </p:nvSpPr>
        <p:spPr>
          <a:xfrm>
            <a:off x="7294392" y="419742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5" name="Google Shape;735;p47"/>
          <p:cNvSpPr/>
          <p:nvPr/>
        </p:nvSpPr>
        <p:spPr>
          <a:xfrm>
            <a:off x="7637152" y="419742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6" name="Google Shape;736;p47"/>
          <p:cNvSpPr/>
          <p:nvPr/>
        </p:nvSpPr>
        <p:spPr>
          <a:xfrm>
            <a:off x="7979912" y="419742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7" name="Google Shape;737;p47"/>
          <p:cNvSpPr/>
          <p:nvPr/>
        </p:nvSpPr>
        <p:spPr>
          <a:xfrm>
            <a:off x="8322673" y="419742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8" name="Google Shape;738;p47"/>
          <p:cNvSpPr/>
          <p:nvPr/>
        </p:nvSpPr>
        <p:spPr>
          <a:xfrm>
            <a:off x="8665433" y="419742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9" name="Google Shape;739;p47"/>
          <p:cNvSpPr/>
          <p:nvPr/>
        </p:nvSpPr>
        <p:spPr>
          <a:xfrm>
            <a:off x="9008201" y="4197424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444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0" name="Google Shape;740;p47"/>
          <p:cNvSpPr/>
          <p:nvPr/>
        </p:nvSpPr>
        <p:spPr>
          <a:xfrm>
            <a:off x="8832811" y="436475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1" name="Google Shape;741;p47"/>
          <p:cNvSpPr/>
          <p:nvPr/>
        </p:nvSpPr>
        <p:spPr>
          <a:xfrm>
            <a:off x="8490051" y="436475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2" name="Google Shape;742;p47"/>
          <p:cNvSpPr/>
          <p:nvPr/>
        </p:nvSpPr>
        <p:spPr>
          <a:xfrm>
            <a:off x="8147290" y="436475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3" name="Google Shape;743;p47"/>
          <p:cNvSpPr/>
          <p:nvPr/>
        </p:nvSpPr>
        <p:spPr>
          <a:xfrm>
            <a:off x="7804531" y="436475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4" name="Google Shape;744;p47"/>
          <p:cNvSpPr/>
          <p:nvPr/>
        </p:nvSpPr>
        <p:spPr>
          <a:xfrm>
            <a:off x="7461769" y="436475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5" name="Google Shape;745;p47"/>
          <p:cNvSpPr/>
          <p:nvPr/>
        </p:nvSpPr>
        <p:spPr>
          <a:xfrm>
            <a:off x="7294392" y="453209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6" name="Google Shape;746;p47"/>
          <p:cNvSpPr/>
          <p:nvPr/>
        </p:nvSpPr>
        <p:spPr>
          <a:xfrm>
            <a:off x="7637152" y="453209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7" name="Google Shape;747;p47"/>
          <p:cNvSpPr/>
          <p:nvPr/>
        </p:nvSpPr>
        <p:spPr>
          <a:xfrm>
            <a:off x="7979912" y="453209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8" name="Google Shape;748;p47"/>
          <p:cNvSpPr/>
          <p:nvPr/>
        </p:nvSpPr>
        <p:spPr>
          <a:xfrm>
            <a:off x="8322673" y="453209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9" name="Google Shape;749;p47"/>
          <p:cNvSpPr/>
          <p:nvPr/>
        </p:nvSpPr>
        <p:spPr>
          <a:xfrm>
            <a:off x="8665433" y="4532093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0" name="Google Shape;750;p47"/>
          <p:cNvSpPr/>
          <p:nvPr/>
        </p:nvSpPr>
        <p:spPr>
          <a:xfrm>
            <a:off x="9008201" y="4532093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1" name="Google Shape;751;p47"/>
          <p:cNvSpPr/>
          <p:nvPr/>
        </p:nvSpPr>
        <p:spPr>
          <a:xfrm>
            <a:off x="8832811" y="469942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2" name="Google Shape;752;p47"/>
          <p:cNvSpPr/>
          <p:nvPr/>
        </p:nvSpPr>
        <p:spPr>
          <a:xfrm>
            <a:off x="8490051" y="469942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3" name="Google Shape;753;p47"/>
          <p:cNvSpPr/>
          <p:nvPr/>
        </p:nvSpPr>
        <p:spPr>
          <a:xfrm>
            <a:off x="8147290" y="469942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4" name="Google Shape;754;p47"/>
          <p:cNvSpPr/>
          <p:nvPr/>
        </p:nvSpPr>
        <p:spPr>
          <a:xfrm>
            <a:off x="7804531" y="469942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5" name="Google Shape;755;p47"/>
          <p:cNvSpPr/>
          <p:nvPr/>
        </p:nvSpPr>
        <p:spPr>
          <a:xfrm>
            <a:off x="7461769" y="4699428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6" name="Google Shape;756;p47"/>
          <p:cNvSpPr/>
          <p:nvPr/>
        </p:nvSpPr>
        <p:spPr>
          <a:xfrm>
            <a:off x="7294392" y="486677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7" name="Google Shape;757;p47"/>
          <p:cNvSpPr/>
          <p:nvPr/>
        </p:nvSpPr>
        <p:spPr>
          <a:xfrm>
            <a:off x="7637152" y="486677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8" name="Google Shape;758;p47"/>
          <p:cNvSpPr/>
          <p:nvPr/>
        </p:nvSpPr>
        <p:spPr>
          <a:xfrm>
            <a:off x="7979912" y="486677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184214" y="0"/>
                </a:moveTo>
                <a:lnTo>
                  <a:pt x="0" y="160592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9" name="Google Shape;759;p47"/>
          <p:cNvSpPr/>
          <p:nvPr/>
        </p:nvSpPr>
        <p:spPr>
          <a:xfrm>
            <a:off x="8322673" y="486677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184213" y="0"/>
                </a:moveTo>
                <a:lnTo>
                  <a:pt x="0" y="160592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0" name="Google Shape;760;p47"/>
          <p:cNvSpPr/>
          <p:nvPr/>
        </p:nvSpPr>
        <p:spPr>
          <a:xfrm>
            <a:off x="8665433" y="4866774"/>
            <a:ext cx="62416" cy="75907"/>
          </a:xfrm>
          <a:custGeom>
            <a:avLst/>
            <a:gdLst/>
            <a:ahLst/>
            <a:cxnLst/>
            <a:rect l="l" t="t" r="r" b="b"/>
            <a:pathLst>
              <a:path w="184213" h="160591" extrusionOk="0">
                <a:moveTo>
                  <a:pt x="184213" y="0"/>
                </a:moveTo>
                <a:lnTo>
                  <a:pt x="0" y="160592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1" name="Google Shape;761;p47"/>
          <p:cNvSpPr/>
          <p:nvPr/>
        </p:nvSpPr>
        <p:spPr>
          <a:xfrm>
            <a:off x="9008200" y="4866774"/>
            <a:ext cx="62448" cy="75907"/>
          </a:xfrm>
          <a:custGeom>
            <a:avLst/>
            <a:gdLst/>
            <a:ahLst/>
            <a:cxnLst/>
            <a:rect l="l" t="t" r="r" b="b"/>
            <a:pathLst>
              <a:path w="184308" h="160591" extrusionOk="0">
                <a:moveTo>
                  <a:pt x="184309" y="0"/>
                </a:moveTo>
                <a:lnTo>
                  <a:pt x="0" y="160592"/>
                </a:lnTo>
              </a:path>
            </a:pathLst>
          </a:custGeom>
          <a:noFill/>
          <a:ln w="5715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2" name="Google Shape;762;p47"/>
          <p:cNvSpPr/>
          <p:nvPr/>
        </p:nvSpPr>
        <p:spPr>
          <a:xfrm>
            <a:off x="8832811" y="503416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635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3" name="Google Shape;763;p47"/>
          <p:cNvSpPr/>
          <p:nvPr/>
        </p:nvSpPr>
        <p:spPr>
          <a:xfrm>
            <a:off x="8490051" y="503416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635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4" name="Google Shape;764;p47"/>
          <p:cNvSpPr/>
          <p:nvPr/>
        </p:nvSpPr>
        <p:spPr>
          <a:xfrm>
            <a:off x="8147290" y="503416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635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5" name="Google Shape;765;p47"/>
          <p:cNvSpPr/>
          <p:nvPr/>
        </p:nvSpPr>
        <p:spPr>
          <a:xfrm>
            <a:off x="7804531" y="503416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635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6" name="Google Shape;766;p47"/>
          <p:cNvSpPr/>
          <p:nvPr/>
        </p:nvSpPr>
        <p:spPr>
          <a:xfrm>
            <a:off x="7461769" y="503416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635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7" name="Google Shape;767;p47"/>
          <p:cNvSpPr/>
          <p:nvPr/>
        </p:nvSpPr>
        <p:spPr>
          <a:xfrm>
            <a:off x="7294392" y="218933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1425" cap="rnd" cmpd="sng">
            <a:solidFill>
              <a:schemeClr val="accent1">
                <a:alpha val="89411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8" name="Google Shape;768;p47"/>
          <p:cNvSpPr/>
          <p:nvPr/>
        </p:nvSpPr>
        <p:spPr>
          <a:xfrm>
            <a:off x="7637152" y="218933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1425" cap="rnd" cmpd="sng">
            <a:solidFill>
              <a:schemeClr val="accent1">
                <a:alpha val="89411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9" name="Google Shape;769;p47"/>
          <p:cNvSpPr/>
          <p:nvPr/>
        </p:nvSpPr>
        <p:spPr>
          <a:xfrm>
            <a:off x="7979912" y="218933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4" y="0"/>
                </a:moveTo>
                <a:lnTo>
                  <a:pt x="0" y="160496"/>
                </a:lnTo>
              </a:path>
            </a:pathLst>
          </a:custGeom>
          <a:noFill/>
          <a:ln w="11425" cap="rnd" cmpd="sng">
            <a:solidFill>
              <a:schemeClr val="accent1">
                <a:alpha val="89411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0" name="Google Shape;770;p47"/>
          <p:cNvSpPr/>
          <p:nvPr/>
        </p:nvSpPr>
        <p:spPr>
          <a:xfrm>
            <a:off x="8322673" y="218933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11425" cap="rnd" cmpd="sng">
            <a:solidFill>
              <a:schemeClr val="accent1">
                <a:alpha val="89411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1" name="Google Shape;771;p47"/>
          <p:cNvSpPr/>
          <p:nvPr/>
        </p:nvSpPr>
        <p:spPr>
          <a:xfrm>
            <a:off x="8665433" y="2189339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184213" y="0"/>
                </a:moveTo>
                <a:lnTo>
                  <a:pt x="0" y="160496"/>
                </a:lnTo>
              </a:path>
            </a:pathLst>
          </a:custGeom>
          <a:noFill/>
          <a:ln w="11425" cap="rnd" cmpd="sng">
            <a:solidFill>
              <a:schemeClr val="accent1">
                <a:alpha val="89411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2" name="Google Shape;772;p47"/>
          <p:cNvSpPr/>
          <p:nvPr/>
        </p:nvSpPr>
        <p:spPr>
          <a:xfrm>
            <a:off x="9008201" y="2189339"/>
            <a:ext cx="62446" cy="75863"/>
          </a:xfrm>
          <a:custGeom>
            <a:avLst/>
            <a:gdLst/>
            <a:ahLst/>
            <a:cxnLst/>
            <a:rect l="l" t="t" r="r" b="b"/>
            <a:pathLst>
              <a:path w="184308" h="160496" extrusionOk="0">
                <a:moveTo>
                  <a:pt x="184309" y="0"/>
                </a:moveTo>
                <a:lnTo>
                  <a:pt x="0" y="160496"/>
                </a:lnTo>
              </a:path>
            </a:pathLst>
          </a:custGeom>
          <a:noFill/>
          <a:ln w="11425" cap="rnd" cmpd="sng">
            <a:solidFill>
              <a:schemeClr val="accent1">
                <a:alpha val="89411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3" name="Google Shape;773;p47"/>
          <p:cNvSpPr/>
          <p:nvPr/>
        </p:nvSpPr>
        <p:spPr>
          <a:xfrm>
            <a:off x="8832811" y="235667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4" name="Google Shape;774;p47"/>
          <p:cNvSpPr/>
          <p:nvPr/>
        </p:nvSpPr>
        <p:spPr>
          <a:xfrm>
            <a:off x="8490051" y="235667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5" name="Google Shape;775;p47"/>
          <p:cNvSpPr/>
          <p:nvPr/>
        </p:nvSpPr>
        <p:spPr>
          <a:xfrm>
            <a:off x="8147290" y="235667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6" name="Google Shape;776;p47"/>
          <p:cNvSpPr/>
          <p:nvPr/>
        </p:nvSpPr>
        <p:spPr>
          <a:xfrm>
            <a:off x="7804531" y="235667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7" name="Google Shape;777;p47"/>
          <p:cNvSpPr/>
          <p:nvPr/>
        </p:nvSpPr>
        <p:spPr>
          <a:xfrm>
            <a:off x="7461769" y="2356674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8" name="Google Shape;778;p47"/>
          <p:cNvSpPr/>
          <p:nvPr/>
        </p:nvSpPr>
        <p:spPr>
          <a:xfrm>
            <a:off x="8832811" y="2022005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0775" cap="rnd" cmpd="sng">
            <a:solidFill>
              <a:schemeClr val="accent1">
                <a:alpha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9" name="Google Shape;779;p47"/>
          <p:cNvSpPr/>
          <p:nvPr/>
        </p:nvSpPr>
        <p:spPr>
          <a:xfrm>
            <a:off x="8490051" y="2022005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0775" cap="rnd" cmpd="sng">
            <a:solidFill>
              <a:schemeClr val="accent1">
                <a:alpha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0" name="Google Shape;780;p47"/>
          <p:cNvSpPr/>
          <p:nvPr/>
        </p:nvSpPr>
        <p:spPr>
          <a:xfrm>
            <a:off x="8147290" y="2022005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4" y="160496"/>
                </a:lnTo>
              </a:path>
            </a:pathLst>
          </a:custGeom>
          <a:noFill/>
          <a:ln w="10775" cap="rnd" cmpd="sng">
            <a:solidFill>
              <a:schemeClr val="accent1">
                <a:alpha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1" name="Google Shape;781;p47"/>
          <p:cNvSpPr/>
          <p:nvPr/>
        </p:nvSpPr>
        <p:spPr>
          <a:xfrm>
            <a:off x="7804531" y="2022005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0775" cap="rnd" cmpd="sng">
            <a:solidFill>
              <a:schemeClr val="accent1">
                <a:alpha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2" name="Google Shape;782;p47"/>
          <p:cNvSpPr/>
          <p:nvPr/>
        </p:nvSpPr>
        <p:spPr>
          <a:xfrm>
            <a:off x="7461769" y="2022005"/>
            <a:ext cx="62416" cy="75863"/>
          </a:xfrm>
          <a:custGeom>
            <a:avLst/>
            <a:gdLst/>
            <a:ahLst/>
            <a:cxnLst/>
            <a:rect l="l" t="t" r="r" b="b"/>
            <a:pathLst>
              <a:path w="184213" h="160496" extrusionOk="0">
                <a:moveTo>
                  <a:pt x="0" y="0"/>
                </a:moveTo>
                <a:lnTo>
                  <a:pt x="184213" y="160496"/>
                </a:lnTo>
              </a:path>
            </a:pathLst>
          </a:custGeom>
          <a:noFill/>
          <a:ln w="10775" cap="rnd" cmpd="sng">
            <a:solidFill>
              <a:schemeClr val="accent1">
                <a:alpha val="80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3" name="Google Shape;783;p47"/>
          <p:cNvSpPr txBox="1">
            <a:spLocks noGrp="1"/>
          </p:cNvSpPr>
          <p:nvPr>
            <p:ph type="ftr" idx="11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47"/>
          <p:cNvSpPr txBox="1">
            <a:spLocks noGrp="1"/>
          </p:cNvSpPr>
          <p:nvPr>
            <p:ph type="body" idx="1"/>
          </p:nvPr>
        </p:nvSpPr>
        <p:spPr>
          <a:xfrm>
            <a:off x="463356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5" name="Google Shape;785;p47"/>
          <p:cNvSpPr txBox="1">
            <a:spLocks noGrp="1"/>
          </p:cNvSpPr>
          <p:nvPr>
            <p:ph type="body" idx="2"/>
          </p:nvPr>
        </p:nvSpPr>
        <p:spPr>
          <a:xfrm>
            <a:off x="466474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86" name="Google Shape;786;p47"/>
          <p:cNvSpPr txBox="1">
            <a:spLocks noGrp="1"/>
          </p:cNvSpPr>
          <p:nvPr>
            <p:ph type="body" idx="3"/>
          </p:nvPr>
        </p:nvSpPr>
        <p:spPr>
          <a:xfrm>
            <a:off x="2702905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7" name="Google Shape;787;p47"/>
          <p:cNvSpPr txBox="1">
            <a:spLocks noGrp="1"/>
          </p:cNvSpPr>
          <p:nvPr>
            <p:ph type="body" idx="4"/>
          </p:nvPr>
        </p:nvSpPr>
        <p:spPr>
          <a:xfrm>
            <a:off x="2702905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88" name="Google Shape;788;p47"/>
          <p:cNvSpPr txBox="1">
            <a:spLocks noGrp="1"/>
          </p:cNvSpPr>
          <p:nvPr>
            <p:ph type="body" idx="5"/>
          </p:nvPr>
        </p:nvSpPr>
        <p:spPr>
          <a:xfrm>
            <a:off x="4937003" y="411510"/>
            <a:ext cx="1958158" cy="8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9" name="Google Shape;789;p47"/>
          <p:cNvSpPr txBox="1">
            <a:spLocks noGrp="1"/>
          </p:cNvSpPr>
          <p:nvPr>
            <p:ph type="body" idx="6"/>
          </p:nvPr>
        </p:nvSpPr>
        <p:spPr>
          <a:xfrm>
            <a:off x="4937003" y="1415094"/>
            <a:ext cx="1958158" cy="2884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None/>
              <a:defRPr sz="9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90" name="Google Shape;790;p47"/>
          <p:cNvSpPr txBox="1">
            <a:spLocks noGrp="1"/>
          </p:cNvSpPr>
          <p:nvPr>
            <p:ph type="sldNum" idx="12"/>
          </p:nvPr>
        </p:nvSpPr>
        <p:spPr>
          <a:xfrm>
            <a:off x="6526866" y="4623978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hank You Slide">
  <p:cSld name="1_Thank You Slide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48"/>
          <p:cNvSpPr txBox="1">
            <a:spLocks noGrp="1"/>
          </p:cNvSpPr>
          <p:nvPr>
            <p:ph type="ftr" idx="11"/>
          </p:nvPr>
        </p:nvSpPr>
        <p:spPr>
          <a:xfrm rot="-5400000">
            <a:off x="7334759" y="2434793"/>
            <a:ext cx="2894846" cy="27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48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4" name="Google Shape;794;p48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49"/>
          <p:cNvGrpSpPr/>
          <p:nvPr/>
        </p:nvGrpSpPr>
        <p:grpSpPr>
          <a:xfrm rot="-5400000">
            <a:off x="991557" y="1064761"/>
            <a:ext cx="3088027" cy="5002513"/>
            <a:chOff x="117748" y="1"/>
            <a:chExt cx="3527025" cy="6668280"/>
          </a:xfrm>
        </p:grpSpPr>
        <p:sp>
          <p:nvSpPr>
            <p:cNvPr id="797" name="Google Shape;797;p49"/>
            <p:cNvSpPr/>
            <p:nvPr/>
          </p:nvSpPr>
          <p:spPr>
            <a:xfrm rot="5400000">
              <a:off x="2986479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8" name="Google Shape;798;p49"/>
            <p:cNvSpPr/>
            <p:nvPr/>
          </p:nvSpPr>
          <p:spPr>
            <a:xfrm rot="5400000">
              <a:off x="2986479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9" name="Google Shape;799;p49"/>
            <p:cNvSpPr/>
            <p:nvPr/>
          </p:nvSpPr>
          <p:spPr>
            <a:xfrm rot="5400000">
              <a:off x="2986479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0" name="Google Shape;800;p49"/>
            <p:cNvSpPr/>
            <p:nvPr/>
          </p:nvSpPr>
          <p:spPr>
            <a:xfrm rot="5400000">
              <a:off x="2986479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1" name="Google Shape;801;p49"/>
            <p:cNvSpPr/>
            <p:nvPr/>
          </p:nvSpPr>
          <p:spPr>
            <a:xfrm rot="5400000">
              <a:off x="2986479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2" name="Google Shape;802;p49"/>
            <p:cNvSpPr/>
            <p:nvPr/>
          </p:nvSpPr>
          <p:spPr>
            <a:xfrm rot="5400000">
              <a:off x="2986459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3" name="Google Shape;803;p49"/>
            <p:cNvSpPr/>
            <p:nvPr/>
          </p:nvSpPr>
          <p:spPr>
            <a:xfrm rot="5400000">
              <a:off x="2795355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4" name="Google Shape;804;p49"/>
            <p:cNvSpPr/>
            <p:nvPr/>
          </p:nvSpPr>
          <p:spPr>
            <a:xfrm rot="5400000">
              <a:off x="2795355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5" name="Google Shape;805;p49"/>
            <p:cNvSpPr/>
            <p:nvPr/>
          </p:nvSpPr>
          <p:spPr>
            <a:xfrm rot="5400000">
              <a:off x="2795355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6" name="Google Shape;806;p49"/>
            <p:cNvSpPr/>
            <p:nvPr/>
          </p:nvSpPr>
          <p:spPr>
            <a:xfrm rot="5400000">
              <a:off x="2795355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7" name="Google Shape;807;p49"/>
            <p:cNvSpPr/>
            <p:nvPr/>
          </p:nvSpPr>
          <p:spPr>
            <a:xfrm rot="5400000">
              <a:off x="2795355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8" name="Google Shape;808;p49"/>
            <p:cNvSpPr/>
            <p:nvPr/>
          </p:nvSpPr>
          <p:spPr>
            <a:xfrm rot="5400000">
              <a:off x="2795355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9" name="Google Shape;809;p49"/>
            <p:cNvSpPr/>
            <p:nvPr/>
          </p:nvSpPr>
          <p:spPr>
            <a:xfrm rot="5400000">
              <a:off x="2604232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0" name="Google Shape;810;p49"/>
            <p:cNvSpPr/>
            <p:nvPr/>
          </p:nvSpPr>
          <p:spPr>
            <a:xfrm rot="5400000">
              <a:off x="2604232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1" name="Google Shape;811;p49"/>
            <p:cNvSpPr/>
            <p:nvPr/>
          </p:nvSpPr>
          <p:spPr>
            <a:xfrm rot="5400000">
              <a:off x="2604232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2" name="Google Shape;812;p49"/>
            <p:cNvSpPr/>
            <p:nvPr/>
          </p:nvSpPr>
          <p:spPr>
            <a:xfrm rot="5400000">
              <a:off x="2604232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3" name="Google Shape;813;p49"/>
            <p:cNvSpPr/>
            <p:nvPr/>
          </p:nvSpPr>
          <p:spPr>
            <a:xfrm rot="5400000">
              <a:off x="2604232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4" name="Google Shape;814;p49"/>
            <p:cNvSpPr/>
            <p:nvPr/>
          </p:nvSpPr>
          <p:spPr>
            <a:xfrm rot="5400000">
              <a:off x="2604212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5" name="Google Shape;815;p49"/>
            <p:cNvSpPr/>
            <p:nvPr/>
          </p:nvSpPr>
          <p:spPr>
            <a:xfrm rot="5400000">
              <a:off x="2413109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6" name="Google Shape;816;p49"/>
            <p:cNvSpPr/>
            <p:nvPr/>
          </p:nvSpPr>
          <p:spPr>
            <a:xfrm rot="5400000">
              <a:off x="2413109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7" name="Google Shape;817;p49"/>
            <p:cNvSpPr/>
            <p:nvPr/>
          </p:nvSpPr>
          <p:spPr>
            <a:xfrm rot="5400000">
              <a:off x="2413109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8" name="Google Shape;818;p49"/>
            <p:cNvSpPr/>
            <p:nvPr/>
          </p:nvSpPr>
          <p:spPr>
            <a:xfrm rot="5400000">
              <a:off x="2413109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9" name="Google Shape;819;p49"/>
            <p:cNvSpPr/>
            <p:nvPr/>
          </p:nvSpPr>
          <p:spPr>
            <a:xfrm rot="5400000">
              <a:off x="2413109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0" name="Google Shape;820;p49"/>
            <p:cNvSpPr/>
            <p:nvPr/>
          </p:nvSpPr>
          <p:spPr>
            <a:xfrm rot="5400000">
              <a:off x="2413109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1" name="Google Shape;821;p49"/>
            <p:cNvSpPr/>
            <p:nvPr/>
          </p:nvSpPr>
          <p:spPr>
            <a:xfrm rot="5400000">
              <a:off x="2221985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2" name="Google Shape;822;p49"/>
            <p:cNvSpPr/>
            <p:nvPr/>
          </p:nvSpPr>
          <p:spPr>
            <a:xfrm rot="5400000">
              <a:off x="2221985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3" name="Google Shape;823;p49"/>
            <p:cNvSpPr/>
            <p:nvPr/>
          </p:nvSpPr>
          <p:spPr>
            <a:xfrm rot="5400000">
              <a:off x="2221985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4" name="Google Shape;824;p49"/>
            <p:cNvSpPr/>
            <p:nvPr/>
          </p:nvSpPr>
          <p:spPr>
            <a:xfrm rot="5400000">
              <a:off x="2221985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5" name="Google Shape;825;p49"/>
            <p:cNvSpPr/>
            <p:nvPr/>
          </p:nvSpPr>
          <p:spPr>
            <a:xfrm rot="5400000">
              <a:off x="2221985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6" name="Google Shape;826;p49"/>
            <p:cNvSpPr/>
            <p:nvPr/>
          </p:nvSpPr>
          <p:spPr>
            <a:xfrm rot="5400000">
              <a:off x="2221965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7" name="Google Shape;827;p49"/>
            <p:cNvSpPr/>
            <p:nvPr/>
          </p:nvSpPr>
          <p:spPr>
            <a:xfrm rot="5400000">
              <a:off x="2030862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8" name="Google Shape;828;p49"/>
            <p:cNvSpPr/>
            <p:nvPr/>
          </p:nvSpPr>
          <p:spPr>
            <a:xfrm rot="5400000">
              <a:off x="2030862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9" name="Google Shape;829;p49"/>
            <p:cNvSpPr/>
            <p:nvPr/>
          </p:nvSpPr>
          <p:spPr>
            <a:xfrm rot="5400000">
              <a:off x="2030862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0" name="Google Shape;830;p49"/>
            <p:cNvSpPr/>
            <p:nvPr/>
          </p:nvSpPr>
          <p:spPr>
            <a:xfrm rot="5400000">
              <a:off x="2030862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1" name="Google Shape;831;p49"/>
            <p:cNvSpPr/>
            <p:nvPr/>
          </p:nvSpPr>
          <p:spPr>
            <a:xfrm rot="5400000">
              <a:off x="2030862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2" name="Google Shape;832;p49"/>
            <p:cNvSpPr/>
            <p:nvPr/>
          </p:nvSpPr>
          <p:spPr>
            <a:xfrm rot="5400000">
              <a:off x="2030862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3" name="Google Shape;833;p49"/>
            <p:cNvSpPr/>
            <p:nvPr/>
          </p:nvSpPr>
          <p:spPr>
            <a:xfrm rot="5400000">
              <a:off x="1839738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4" name="Google Shape;834;p49"/>
            <p:cNvSpPr/>
            <p:nvPr/>
          </p:nvSpPr>
          <p:spPr>
            <a:xfrm rot="5400000">
              <a:off x="1839738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5" name="Google Shape;835;p49"/>
            <p:cNvSpPr/>
            <p:nvPr/>
          </p:nvSpPr>
          <p:spPr>
            <a:xfrm rot="5400000">
              <a:off x="1839738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6" name="Google Shape;836;p49"/>
            <p:cNvSpPr/>
            <p:nvPr/>
          </p:nvSpPr>
          <p:spPr>
            <a:xfrm rot="5400000">
              <a:off x="1839738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7" name="Google Shape;837;p49"/>
            <p:cNvSpPr/>
            <p:nvPr/>
          </p:nvSpPr>
          <p:spPr>
            <a:xfrm rot="5400000">
              <a:off x="1839738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8" name="Google Shape;838;p49"/>
            <p:cNvSpPr/>
            <p:nvPr/>
          </p:nvSpPr>
          <p:spPr>
            <a:xfrm rot="5400000">
              <a:off x="1839718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9" name="Google Shape;839;p49"/>
            <p:cNvSpPr/>
            <p:nvPr/>
          </p:nvSpPr>
          <p:spPr>
            <a:xfrm rot="5400000">
              <a:off x="1648615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0" name="Google Shape;840;p49"/>
            <p:cNvSpPr/>
            <p:nvPr/>
          </p:nvSpPr>
          <p:spPr>
            <a:xfrm rot="5400000">
              <a:off x="1648615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1" name="Google Shape;841;p49"/>
            <p:cNvSpPr/>
            <p:nvPr/>
          </p:nvSpPr>
          <p:spPr>
            <a:xfrm rot="5400000">
              <a:off x="1648615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2" name="Google Shape;842;p49"/>
            <p:cNvSpPr/>
            <p:nvPr/>
          </p:nvSpPr>
          <p:spPr>
            <a:xfrm rot="5400000">
              <a:off x="1648615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3" name="Google Shape;843;p49"/>
            <p:cNvSpPr/>
            <p:nvPr/>
          </p:nvSpPr>
          <p:spPr>
            <a:xfrm rot="5400000">
              <a:off x="1648615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4" name="Google Shape;844;p49"/>
            <p:cNvSpPr/>
            <p:nvPr/>
          </p:nvSpPr>
          <p:spPr>
            <a:xfrm rot="5400000">
              <a:off x="1648615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5" name="Google Shape;845;p49"/>
            <p:cNvSpPr/>
            <p:nvPr/>
          </p:nvSpPr>
          <p:spPr>
            <a:xfrm rot="5400000">
              <a:off x="1457492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6" name="Google Shape;846;p49"/>
            <p:cNvSpPr/>
            <p:nvPr/>
          </p:nvSpPr>
          <p:spPr>
            <a:xfrm rot="5400000">
              <a:off x="1457492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7" name="Google Shape;847;p49"/>
            <p:cNvSpPr/>
            <p:nvPr/>
          </p:nvSpPr>
          <p:spPr>
            <a:xfrm rot="5400000">
              <a:off x="1457492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8" name="Google Shape;848;p49"/>
            <p:cNvSpPr/>
            <p:nvPr/>
          </p:nvSpPr>
          <p:spPr>
            <a:xfrm rot="5400000">
              <a:off x="1457492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9" name="Google Shape;849;p49"/>
            <p:cNvSpPr/>
            <p:nvPr/>
          </p:nvSpPr>
          <p:spPr>
            <a:xfrm rot="5400000">
              <a:off x="1457492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0" name="Google Shape;850;p49"/>
            <p:cNvSpPr/>
            <p:nvPr/>
          </p:nvSpPr>
          <p:spPr>
            <a:xfrm rot="5400000">
              <a:off x="1457472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1" name="Google Shape;851;p49"/>
            <p:cNvSpPr/>
            <p:nvPr/>
          </p:nvSpPr>
          <p:spPr>
            <a:xfrm rot="5400000">
              <a:off x="1266329" y="6583331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2" name="Google Shape;852;p49"/>
            <p:cNvSpPr/>
            <p:nvPr/>
          </p:nvSpPr>
          <p:spPr>
            <a:xfrm rot="5400000">
              <a:off x="1266329" y="6126436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3" name="Google Shape;853;p49"/>
            <p:cNvSpPr/>
            <p:nvPr/>
          </p:nvSpPr>
          <p:spPr>
            <a:xfrm rot="5400000">
              <a:off x="1266329" y="5669542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4" name="Google Shape;854;p49"/>
            <p:cNvSpPr/>
            <p:nvPr/>
          </p:nvSpPr>
          <p:spPr>
            <a:xfrm rot="5400000">
              <a:off x="1266329" y="521264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5" name="Google Shape;855;p49"/>
            <p:cNvSpPr/>
            <p:nvPr/>
          </p:nvSpPr>
          <p:spPr>
            <a:xfrm rot="5400000">
              <a:off x="1266329" y="475575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6" name="Google Shape;856;p49"/>
            <p:cNvSpPr/>
            <p:nvPr/>
          </p:nvSpPr>
          <p:spPr>
            <a:xfrm rot="5400000">
              <a:off x="1266329" y="429885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7" name="Google Shape;857;p49"/>
            <p:cNvSpPr/>
            <p:nvPr/>
          </p:nvSpPr>
          <p:spPr>
            <a:xfrm rot="5400000">
              <a:off x="1075169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8" name="Google Shape;858;p49"/>
            <p:cNvSpPr/>
            <p:nvPr/>
          </p:nvSpPr>
          <p:spPr>
            <a:xfrm rot="5400000">
              <a:off x="1075169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9" name="Google Shape;859;p49"/>
            <p:cNvSpPr/>
            <p:nvPr/>
          </p:nvSpPr>
          <p:spPr>
            <a:xfrm rot="5400000">
              <a:off x="1075169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0" name="Google Shape;860;p49"/>
            <p:cNvSpPr/>
            <p:nvPr/>
          </p:nvSpPr>
          <p:spPr>
            <a:xfrm rot="5400000">
              <a:off x="1075169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1" name="Google Shape;861;p49"/>
            <p:cNvSpPr/>
            <p:nvPr/>
          </p:nvSpPr>
          <p:spPr>
            <a:xfrm rot="5400000">
              <a:off x="1075169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2" name="Google Shape;862;p49"/>
            <p:cNvSpPr/>
            <p:nvPr/>
          </p:nvSpPr>
          <p:spPr>
            <a:xfrm rot="5400000">
              <a:off x="1075149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3" name="Google Shape;863;p49"/>
            <p:cNvSpPr/>
            <p:nvPr/>
          </p:nvSpPr>
          <p:spPr>
            <a:xfrm rot="5400000">
              <a:off x="884046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4" name="Google Shape;864;p49"/>
            <p:cNvSpPr/>
            <p:nvPr/>
          </p:nvSpPr>
          <p:spPr>
            <a:xfrm rot="5400000">
              <a:off x="884046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5" name="Google Shape;865;p49"/>
            <p:cNvSpPr/>
            <p:nvPr/>
          </p:nvSpPr>
          <p:spPr>
            <a:xfrm rot="5400000">
              <a:off x="884046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6" name="Google Shape;866;p49"/>
            <p:cNvSpPr/>
            <p:nvPr/>
          </p:nvSpPr>
          <p:spPr>
            <a:xfrm rot="5400000">
              <a:off x="884046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7" name="Google Shape;867;p49"/>
            <p:cNvSpPr/>
            <p:nvPr/>
          </p:nvSpPr>
          <p:spPr>
            <a:xfrm rot="5400000">
              <a:off x="884046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8" name="Google Shape;868;p49"/>
            <p:cNvSpPr/>
            <p:nvPr/>
          </p:nvSpPr>
          <p:spPr>
            <a:xfrm rot="5400000">
              <a:off x="884046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9" name="Google Shape;869;p49"/>
            <p:cNvSpPr/>
            <p:nvPr/>
          </p:nvSpPr>
          <p:spPr>
            <a:xfrm rot="5400000">
              <a:off x="692922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0" name="Google Shape;870;p49"/>
            <p:cNvSpPr/>
            <p:nvPr/>
          </p:nvSpPr>
          <p:spPr>
            <a:xfrm rot="5400000">
              <a:off x="692922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1" name="Google Shape;871;p49"/>
            <p:cNvSpPr/>
            <p:nvPr/>
          </p:nvSpPr>
          <p:spPr>
            <a:xfrm rot="5400000">
              <a:off x="692922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2" name="Google Shape;872;p49"/>
            <p:cNvSpPr/>
            <p:nvPr/>
          </p:nvSpPr>
          <p:spPr>
            <a:xfrm rot="5400000">
              <a:off x="692922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3" name="Google Shape;873;p49"/>
            <p:cNvSpPr/>
            <p:nvPr/>
          </p:nvSpPr>
          <p:spPr>
            <a:xfrm rot="5400000">
              <a:off x="692922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4" name="Google Shape;874;p49"/>
            <p:cNvSpPr/>
            <p:nvPr/>
          </p:nvSpPr>
          <p:spPr>
            <a:xfrm rot="5400000">
              <a:off x="692902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5" name="Google Shape;875;p49"/>
            <p:cNvSpPr/>
            <p:nvPr/>
          </p:nvSpPr>
          <p:spPr>
            <a:xfrm rot="5400000">
              <a:off x="501799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6" name="Google Shape;876;p49"/>
            <p:cNvSpPr/>
            <p:nvPr/>
          </p:nvSpPr>
          <p:spPr>
            <a:xfrm rot="5400000">
              <a:off x="501799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7" name="Google Shape;877;p49"/>
            <p:cNvSpPr/>
            <p:nvPr/>
          </p:nvSpPr>
          <p:spPr>
            <a:xfrm rot="5400000">
              <a:off x="501799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8" name="Google Shape;878;p49"/>
            <p:cNvSpPr/>
            <p:nvPr/>
          </p:nvSpPr>
          <p:spPr>
            <a:xfrm rot="5400000">
              <a:off x="501799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9" name="Google Shape;879;p49"/>
            <p:cNvSpPr/>
            <p:nvPr/>
          </p:nvSpPr>
          <p:spPr>
            <a:xfrm rot="5400000">
              <a:off x="501799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0" name="Google Shape;880;p49"/>
            <p:cNvSpPr/>
            <p:nvPr/>
          </p:nvSpPr>
          <p:spPr>
            <a:xfrm rot="5400000">
              <a:off x="501799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1" name="Google Shape;881;p49"/>
            <p:cNvSpPr/>
            <p:nvPr/>
          </p:nvSpPr>
          <p:spPr>
            <a:xfrm rot="5400000">
              <a:off x="310637" y="4075745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2" name="Google Shape;882;p49"/>
            <p:cNvSpPr/>
            <p:nvPr/>
          </p:nvSpPr>
          <p:spPr>
            <a:xfrm rot="5400000">
              <a:off x="310637" y="4532640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3" name="Google Shape;883;p49"/>
            <p:cNvSpPr/>
            <p:nvPr/>
          </p:nvSpPr>
          <p:spPr>
            <a:xfrm rot="5400000">
              <a:off x="310637" y="4989534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4" name="Google Shape;884;p49"/>
            <p:cNvSpPr/>
            <p:nvPr/>
          </p:nvSpPr>
          <p:spPr>
            <a:xfrm rot="5400000">
              <a:off x="310637" y="544642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5" name="Google Shape;885;p49"/>
            <p:cNvSpPr/>
            <p:nvPr/>
          </p:nvSpPr>
          <p:spPr>
            <a:xfrm rot="5400000">
              <a:off x="310637" y="5903324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6" name="Google Shape;886;p49"/>
            <p:cNvSpPr/>
            <p:nvPr/>
          </p:nvSpPr>
          <p:spPr>
            <a:xfrm rot="5400000">
              <a:off x="310616" y="6360249"/>
              <a:ext cx="83242" cy="86699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7" name="Google Shape;887;p49"/>
            <p:cNvSpPr/>
            <p:nvPr/>
          </p:nvSpPr>
          <p:spPr>
            <a:xfrm rot="5400000">
              <a:off x="119471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8" name="Google Shape;888;p49"/>
            <p:cNvSpPr/>
            <p:nvPr/>
          </p:nvSpPr>
          <p:spPr>
            <a:xfrm rot="5400000">
              <a:off x="119471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9" name="Google Shape;889;p49"/>
            <p:cNvSpPr/>
            <p:nvPr/>
          </p:nvSpPr>
          <p:spPr>
            <a:xfrm rot="5400000">
              <a:off x="119471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0" name="Google Shape;890;p49"/>
            <p:cNvSpPr/>
            <p:nvPr/>
          </p:nvSpPr>
          <p:spPr>
            <a:xfrm rot="5400000">
              <a:off x="119471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1" name="Google Shape;891;p49"/>
            <p:cNvSpPr/>
            <p:nvPr/>
          </p:nvSpPr>
          <p:spPr>
            <a:xfrm rot="5400000">
              <a:off x="119471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2" name="Google Shape;892;p49"/>
            <p:cNvSpPr/>
            <p:nvPr/>
          </p:nvSpPr>
          <p:spPr>
            <a:xfrm rot="5400000">
              <a:off x="119471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3" name="Google Shape;893;p49"/>
            <p:cNvSpPr/>
            <p:nvPr/>
          </p:nvSpPr>
          <p:spPr>
            <a:xfrm rot="5400000">
              <a:off x="3368726" y="407577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4" name="Google Shape;894;p49"/>
            <p:cNvSpPr/>
            <p:nvPr/>
          </p:nvSpPr>
          <p:spPr>
            <a:xfrm rot="5400000">
              <a:off x="3368726" y="45326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5" name="Google Shape;895;p49"/>
            <p:cNvSpPr/>
            <p:nvPr/>
          </p:nvSpPr>
          <p:spPr>
            <a:xfrm rot="5400000">
              <a:off x="3368726" y="498956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6" name="Google Shape;896;p49"/>
            <p:cNvSpPr/>
            <p:nvPr/>
          </p:nvSpPr>
          <p:spPr>
            <a:xfrm rot="5400000">
              <a:off x="3368726" y="544645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7" name="Google Shape;897;p49"/>
            <p:cNvSpPr/>
            <p:nvPr/>
          </p:nvSpPr>
          <p:spPr>
            <a:xfrm rot="5400000">
              <a:off x="3368726" y="590335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8" name="Google Shape;898;p49"/>
            <p:cNvSpPr/>
            <p:nvPr/>
          </p:nvSpPr>
          <p:spPr>
            <a:xfrm rot="5400000">
              <a:off x="3368706" y="6360275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9" name="Google Shape;899;p49"/>
            <p:cNvSpPr/>
            <p:nvPr/>
          </p:nvSpPr>
          <p:spPr>
            <a:xfrm rot="5400000">
              <a:off x="3177602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0" name="Google Shape;900;p49"/>
            <p:cNvSpPr/>
            <p:nvPr/>
          </p:nvSpPr>
          <p:spPr>
            <a:xfrm rot="5400000">
              <a:off x="3177602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1" name="Google Shape;901;p49"/>
            <p:cNvSpPr/>
            <p:nvPr/>
          </p:nvSpPr>
          <p:spPr>
            <a:xfrm rot="5400000">
              <a:off x="3177602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2" name="Google Shape;902;p49"/>
            <p:cNvSpPr/>
            <p:nvPr/>
          </p:nvSpPr>
          <p:spPr>
            <a:xfrm rot="5400000">
              <a:off x="3177602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3" name="Google Shape;903;p49"/>
            <p:cNvSpPr/>
            <p:nvPr/>
          </p:nvSpPr>
          <p:spPr>
            <a:xfrm rot="5400000">
              <a:off x="3177602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4" name="Google Shape;904;p49"/>
            <p:cNvSpPr/>
            <p:nvPr/>
          </p:nvSpPr>
          <p:spPr>
            <a:xfrm rot="5400000">
              <a:off x="3177602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5" name="Google Shape;905;p49"/>
            <p:cNvSpPr/>
            <p:nvPr/>
          </p:nvSpPr>
          <p:spPr>
            <a:xfrm rot="5400000">
              <a:off x="2986479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6" name="Google Shape;906;p49"/>
            <p:cNvSpPr/>
            <p:nvPr/>
          </p:nvSpPr>
          <p:spPr>
            <a:xfrm rot="5400000">
              <a:off x="2986479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7" name="Google Shape;907;p49"/>
            <p:cNvSpPr/>
            <p:nvPr/>
          </p:nvSpPr>
          <p:spPr>
            <a:xfrm rot="5400000">
              <a:off x="2986479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8" name="Google Shape;908;p49"/>
            <p:cNvSpPr/>
            <p:nvPr/>
          </p:nvSpPr>
          <p:spPr>
            <a:xfrm rot="5400000">
              <a:off x="2986479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9" name="Google Shape;909;p49"/>
            <p:cNvSpPr/>
            <p:nvPr/>
          </p:nvSpPr>
          <p:spPr>
            <a:xfrm rot="5400000">
              <a:off x="2986479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0" name="Google Shape;910;p49"/>
            <p:cNvSpPr/>
            <p:nvPr/>
          </p:nvSpPr>
          <p:spPr>
            <a:xfrm rot="5400000">
              <a:off x="2986459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1" name="Google Shape;911;p49"/>
            <p:cNvSpPr/>
            <p:nvPr/>
          </p:nvSpPr>
          <p:spPr>
            <a:xfrm rot="5400000">
              <a:off x="2986479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2" name="Google Shape;912;p49"/>
            <p:cNvSpPr/>
            <p:nvPr/>
          </p:nvSpPr>
          <p:spPr>
            <a:xfrm rot="5400000">
              <a:off x="2986479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3" name="Google Shape;913;p49"/>
            <p:cNvSpPr/>
            <p:nvPr/>
          </p:nvSpPr>
          <p:spPr>
            <a:xfrm rot="5400000">
              <a:off x="2986479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4" name="Google Shape;914;p49"/>
            <p:cNvSpPr/>
            <p:nvPr/>
          </p:nvSpPr>
          <p:spPr>
            <a:xfrm rot="5400000">
              <a:off x="2795355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5" name="Google Shape;915;p49"/>
            <p:cNvSpPr/>
            <p:nvPr/>
          </p:nvSpPr>
          <p:spPr>
            <a:xfrm rot="5400000">
              <a:off x="2795355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6" name="Google Shape;916;p49"/>
            <p:cNvSpPr/>
            <p:nvPr/>
          </p:nvSpPr>
          <p:spPr>
            <a:xfrm rot="5400000">
              <a:off x="2795355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7" name="Google Shape;917;p49"/>
            <p:cNvSpPr/>
            <p:nvPr/>
          </p:nvSpPr>
          <p:spPr>
            <a:xfrm rot="5400000">
              <a:off x="2795355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8" name="Google Shape;918;p49"/>
            <p:cNvSpPr/>
            <p:nvPr/>
          </p:nvSpPr>
          <p:spPr>
            <a:xfrm rot="5400000">
              <a:off x="2795355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9" name="Google Shape;919;p49"/>
            <p:cNvSpPr/>
            <p:nvPr/>
          </p:nvSpPr>
          <p:spPr>
            <a:xfrm rot="5400000">
              <a:off x="2795355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0" name="Google Shape;920;p49"/>
            <p:cNvSpPr/>
            <p:nvPr/>
          </p:nvSpPr>
          <p:spPr>
            <a:xfrm rot="5400000">
              <a:off x="2795355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1" name="Google Shape;921;p49"/>
            <p:cNvSpPr/>
            <p:nvPr/>
          </p:nvSpPr>
          <p:spPr>
            <a:xfrm rot="5400000">
              <a:off x="2795355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2" name="Google Shape;922;p49"/>
            <p:cNvSpPr/>
            <p:nvPr/>
          </p:nvSpPr>
          <p:spPr>
            <a:xfrm rot="5400000">
              <a:off x="2795355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3" name="Google Shape;923;p49"/>
            <p:cNvSpPr/>
            <p:nvPr/>
          </p:nvSpPr>
          <p:spPr>
            <a:xfrm rot="5400000">
              <a:off x="2604232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4" name="Google Shape;924;p49"/>
            <p:cNvSpPr/>
            <p:nvPr/>
          </p:nvSpPr>
          <p:spPr>
            <a:xfrm rot="5400000">
              <a:off x="2604232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5" name="Google Shape;925;p49"/>
            <p:cNvSpPr/>
            <p:nvPr/>
          </p:nvSpPr>
          <p:spPr>
            <a:xfrm rot="5400000">
              <a:off x="2604232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6" name="Google Shape;926;p49"/>
            <p:cNvSpPr/>
            <p:nvPr/>
          </p:nvSpPr>
          <p:spPr>
            <a:xfrm rot="5400000">
              <a:off x="2604232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7" name="Google Shape;927;p49"/>
            <p:cNvSpPr/>
            <p:nvPr/>
          </p:nvSpPr>
          <p:spPr>
            <a:xfrm rot="5400000">
              <a:off x="2604232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8" name="Google Shape;928;p49"/>
            <p:cNvSpPr/>
            <p:nvPr/>
          </p:nvSpPr>
          <p:spPr>
            <a:xfrm rot="5400000">
              <a:off x="2604212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9" name="Google Shape;929;p49"/>
            <p:cNvSpPr/>
            <p:nvPr/>
          </p:nvSpPr>
          <p:spPr>
            <a:xfrm rot="5400000">
              <a:off x="2604232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0" name="Google Shape;930;p49"/>
            <p:cNvSpPr/>
            <p:nvPr/>
          </p:nvSpPr>
          <p:spPr>
            <a:xfrm rot="5400000">
              <a:off x="2604232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1" name="Google Shape;931;p49"/>
            <p:cNvSpPr/>
            <p:nvPr/>
          </p:nvSpPr>
          <p:spPr>
            <a:xfrm rot="5400000">
              <a:off x="2604232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2" name="Google Shape;932;p49"/>
            <p:cNvSpPr/>
            <p:nvPr/>
          </p:nvSpPr>
          <p:spPr>
            <a:xfrm rot="5400000">
              <a:off x="2413109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3" name="Google Shape;933;p49"/>
            <p:cNvSpPr/>
            <p:nvPr/>
          </p:nvSpPr>
          <p:spPr>
            <a:xfrm rot="5400000">
              <a:off x="2413109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4" name="Google Shape;934;p49"/>
            <p:cNvSpPr/>
            <p:nvPr/>
          </p:nvSpPr>
          <p:spPr>
            <a:xfrm rot="5400000">
              <a:off x="2413109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5" name="Google Shape;935;p49"/>
            <p:cNvSpPr/>
            <p:nvPr/>
          </p:nvSpPr>
          <p:spPr>
            <a:xfrm rot="5400000">
              <a:off x="2413109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6" name="Google Shape;936;p49"/>
            <p:cNvSpPr/>
            <p:nvPr/>
          </p:nvSpPr>
          <p:spPr>
            <a:xfrm rot="5400000">
              <a:off x="2413109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7" name="Google Shape;937;p49"/>
            <p:cNvSpPr/>
            <p:nvPr/>
          </p:nvSpPr>
          <p:spPr>
            <a:xfrm rot="5400000">
              <a:off x="2413109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8" name="Google Shape;938;p49"/>
            <p:cNvSpPr/>
            <p:nvPr/>
          </p:nvSpPr>
          <p:spPr>
            <a:xfrm rot="5400000">
              <a:off x="2413109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9" name="Google Shape;939;p49"/>
            <p:cNvSpPr/>
            <p:nvPr/>
          </p:nvSpPr>
          <p:spPr>
            <a:xfrm rot="5400000">
              <a:off x="2413109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0" name="Google Shape;940;p49"/>
            <p:cNvSpPr/>
            <p:nvPr/>
          </p:nvSpPr>
          <p:spPr>
            <a:xfrm rot="5400000">
              <a:off x="2413109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1" name="Google Shape;941;p49"/>
            <p:cNvSpPr/>
            <p:nvPr/>
          </p:nvSpPr>
          <p:spPr>
            <a:xfrm rot="5400000">
              <a:off x="2221985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2" name="Google Shape;942;p49"/>
            <p:cNvSpPr/>
            <p:nvPr/>
          </p:nvSpPr>
          <p:spPr>
            <a:xfrm rot="5400000">
              <a:off x="2221985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3" name="Google Shape;943;p49"/>
            <p:cNvSpPr/>
            <p:nvPr/>
          </p:nvSpPr>
          <p:spPr>
            <a:xfrm rot="5400000">
              <a:off x="2221985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4" name="Google Shape;944;p49"/>
            <p:cNvSpPr/>
            <p:nvPr/>
          </p:nvSpPr>
          <p:spPr>
            <a:xfrm rot="5400000">
              <a:off x="2221985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5" name="Google Shape;945;p49"/>
            <p:cNvSpPr/>
            <p:nvPr/>
          </p:nvSpPr>
          <p:spPr>
            <a:xfrm rot="5400000">
              <a:off x="2221985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6" name="Google Shape;946;p49"/>
            <p:cNvSpPr/>
            <p:nvPr/>
          </p:nvSpPr>
          <p:spPr>
            <a:xfrm rot="5400000">
              <a:off x="2221965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7" name="Google Shape;947;p49"/>
            <p:cNvSpPr/>
            <p:nvPr/>
          </p:nvSpPr>
          <p:spPr>
            <a:xfrm rot="5400000">
              <a:off x="2221985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8" name="Google Shape;948;p49"/>
            <p:cNvSpPr/>
            <p:nvPr/>
          </p:nvSpPr>
          <p:spPr>
            <a:xfrm rot="5400000">
              <a:off x="2221985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9" name="Google Shape;949;p49"/>
            <p:cNvSpPr/>
            <p:nvPr/>
          </p:nvSpPr>
          <p:spPr>
            <a:xfrm rot="5400000">
              <a:off x="2221985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0" name="Google Shape;950;p49"/>
            <p:cNvSpPr/>
            <p:nvPr/>
          </p:nvSpPr>
          <p:spPr>
            <a:xfrm rot="5400000">
              <a:off x="2030862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1" name="Google Shape;951;p49"/>
            <p:cNvSpPr/>
            <p:nvPr/>
          </p:nvSpPr>
          <p:spPr>
            <a:xfrm rot="5400000">
              <a:off x="2030862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2" name="Google Shape;952;p49"/>
            <p:cNvSpPr/>
            <p:nvPr/>
          </p:nvSpPr>
          <p:spPr>
            <a:xfrm rot="5400000">
              <a:off x="2030862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3" name="Google Shape;953;p49"/>
            <p:cNvSpPr/>
            <p:nvPr/>
          </p:nvSpPr>
          <p:spPr>
            <a:xfrm rot="5400000">
              <a:off x="2030862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4" name="Google Shape;954;p49"/>
            <p:cNvSpPr/>
            <p:nvPr/>
          </p:nvSpPr>
          <p:spPr>
            <a:xfrm rot="5400000">
              <a:off x="2030862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5" name="Google Shape;955;p49"/>
            <p:cNvSpPr/>
            <p:nvPr/>
          </p:nvSpPr>
          <p:spPr>
            <a:xfrm rot="5400000">
              <a:off x="2030862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6" name="Google Shape;956;p49"/>
            <p:cNvSpPr/>
            <p:nvPr/>
          </p:nvSpPr>
          <p:spPr>
            <a:xfrm rot="5400000">
              <a:off x="2030862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7" name="Google Shape;957;p49"/>
            <p:cNvSpPr/>
            <p:nvPr/>
          </p:nvSpPr>
          <p:spPr>
            <a:xfrm rot="5400000">
              <a:off x="2030862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8" name="Google Shape;958;p49"/>
            <p:cNvSpPr/>
            <p:nvPr/>
          </p:nvSpPr>
          <p:spPr>
            <a:xfrm rot="5400000">
              <a:off x="2030862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9" name="Google Shape;959;p49"/>
            <p:cNvSpPr/>
            <p:nvPr/>
          </p:nvSpPr>
          <p:spPr>
            <a:xfrm rot="5400000">
              <a:off x="1839738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0" name="Google Shape;960;p49"/>
            <p:cNvSpPr/>
            <p:nvPr/>
          </p:nvSpPr>
          <p:spPr>
            <a:xfrm rot="5400000">
              <a:off x="1839738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1" name="Google Shape;961;p49"/>
            <p:cNvSpPr/>
            <p:nvPr/>
          </p:nvSpPr>
          <p:spPr>
            <a:xfrm rot="5400000">
              <a:off x="1839738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2" name="Google Shape;962;p49"/>
            <p:cNvSpPr/>
            <p:nvPr/>
          </p:nvSpPr>
          <p:spPr>
            <a:xfrm rot="5400000">
              <a:off x="1839738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3" name="Google Shape;963;p49"/>
            <p:cNvSpPr/>
            <p:nvPr/>
          </p:nvSpPr>
          <p:spPr>
            <a:xfrm rot="5400000">
              <a:off x="1839738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4" name="Google Shape;964;p49"/>
            <p:cNvSpPr/>
            <p:nvPr/>
          </p:nvSpPr>
          <p:spPr>
            <a:xfrm rot="5400000">
              <a:off x="1839718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5" name="Google Shape;965;p49"/>
            <p:cNvSpPr/>
            <p:nvPr/>
          </p:nvSpPr>
          <p:spPr>
            <a:xfrm rot="5400000">
              <a:off x="1839738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6" name="Google Shape;966;p49"/>
            <p:cNvSpPr/>
            <p:nvPr/>
          </p:nvSpPr>
          <p:spPr>
            <a:xfrm rot="5400000">
              <a:off x="1839738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7" name="Google Shape;967;p49"/>
            <p:cNvSpPr/>
            <p:nvPr/>
          </p:nvSpPr>
          <p:spPr>
            <a:xfrm rot="5400000">
              <a:off x="1839738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8" name="Google Shape;968;p49"/>
            <p:cNvSpPr/>
            <p:nvPr/>
          </p:nvSpPr>
          <p:spPr>
            <a:xfrm rot="5400000">
              <a:off x="1648615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9" name="Google Shape;969;p49"/>
            <p:cNvSpPr/>
            <p:nvPr/>
          </p:nvSpPr>
          <p:spPr>
            <a:xfrm rot="5400000">
              <a:off x="1648615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0" name="Google Shape;970;p49"/>
            <p:cNvSpPr/>
            <p:nvPr/>
          </p:nvSpPr>
          <p:spPr>
            <a:xfrm rot="5400000">
              <a:off x="1648615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1" name="Google Shape;971;p49"/>
            <p:cNvSpPr/>
            <p:nvPr/>
          </p:nvSpPr>
          <p:spPr>
            <a:xfrm rot="5400000">
              <a:off x="1648615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2" name="Google Shape;972;p49"/>
            <p:cNvSpPr/>
            <p:nvPr/>
          </p:nvSpPr>
          <p:spPr>
            <a:xfrm rot="5400000">
              <a:off x="1648615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3" name="Google Shape;973;p49"/>
            <p:cNvSpPr/>
            <p:nvPr/>
          </p:nvSpPr>
          <p:spPr>
            <a:xfrm rot="5400000">
              <a:off x="1648615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4" name="Google Shape;974;p49"/>
            <p:cNvSpPr/>
            <p:nvPr/>
          </p:nvSpPr>
          <p:spPr>
            <a:xfrm rot="5400000">
              <a:off x="1648615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5" name="Google Shape;975;p49"/>
            <p:cNvSpPr/>
            <p:nvPr/>
          </p:nvSpPr>
          <p:spPr>
            <a:xfrm rot="5400000">
              <a:off x="1648615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6" name="Google Shape;976;p49"/>
            <p:cNvSpPr/>
            <p:nvPr/>
          </p:nvSpPr>
          <p:spPr>
            <a:xfrm rot="5400000">
              <a:off x="1648615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7" name="Google Shape;977;p49"/>
            <p:cNvSpPr/>
            <p:nvPr/>
          </p:nvSpPr>
          <p:spPr>
            <a:xfrm rot="5400000">
              <a:off x="1457492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8" name="Google Shape;978;p49"/>
            <p:cNvSpPr/>
            <p:nvPr/>
          </p:nvSpPr>
          <p:spPr>
            <a:xfrm rot="5400000">
              <a:off x="1457492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9" name="Google Shape;979;p49"/>
            <p:cNvSpPr/>
            <p:nvPr/>
          </p:nvSpPr>
          <p:spPr>
            <a:xfrm rot="5400000">
              <a:off x="1457492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0" name="Google Shape;980;p49"/>
            <p:cNvSpPr/>
            <p:nvPr/>
          </p:nvSpPr>
          <p:spPr>
            <a:xfrm rot="5400000">
              <a:off x="1457492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1" name="Google Shape;981;p49"/>
            <p:cNvSpPr/>
            <p:nvPr/>
          </p:nvSpPr>
          <p:spPr>
            <a:xfrm rot="5400000">
              <a:off x="1457492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2" name="Google Shape;982;p49"/>
            <p:cNvSpPr/>
            <p:nvPr/>
          </p:nvSpPr>
          <p:spPr>
            <a:xfrm rot="5400000">
              <a:off x="1457472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3" name="Google Shape;983;p49"/>
            <p:cNvSpPr/>
            <p:nvPr/>
          </p:nvSpPr>
          <p:spPr>
            <a:xfrm rot="5400000">
              <a:off x="1457492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4" name="Google Shape;984;p49"/>
            <p:cNvSpPr/>
            <p:nvPr/>
          </p:nvSpPr>
          <p:spPr>
            <a:xfrm rot="5400000">
              <a:off x="1457492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5" name="Google Shape;985;p49"/>
            <p:cNvSpPr/>
            <p:nvPr/>
          </p:nvSpPr>
          <p:spPr>
            <a:xfrm rot="5400000">
              <a:off x="1457492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6" name="Google Shape;986;p49"/>
            <p:cNvSpPr/>
            <p:nvPr/>
          </p:nvSpPr>
          <p:spPr>
            <a:xfrm rot="5400000">
              <a:off x="1266329" y="387658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7" name="Google Shape;987;p49"/>
            <p:cNvSpPr/>
            <p:nvPr/>
          </p:nvSpPr>
          <p:spPr>
            <a:xfrm rot="5400000">
              <a:off x="1266329" y="341968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8" name="Google Shape;988;p49"/>
            <p:cNvSpPr/>
            <p:nvPr/>
          </p:nvSpPr>
          <p:spPr>
            <a:xfrm rot="5400000">
              <a:off x="1266329" y="2962794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9" name="Google Shape;989;p49"/>
            <p:cNvSpPr/>
            <p:nvPr/>
          </p:nvSpPr>
          <p:spPr>
            <a:xfrm rot="5400000">
              <a:off x="1266329" y="250583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0" name="Google Shape;990;p49"/>
            <p:cNvSpPr/>
            <p:nvPr/>
          </p:nvSpPr>
          <p:spPr>
            <a:xfrm rot="5400000">
              <a:off x="1266329" y="2048942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1" name="Google Shape;991;p49"/>
            <p:cNvSpPr/>
            <p:nvPr/>
          </p:nvSpPr>
          <p:spPr>
            <a:xfrm rot="5400000">
              <a:off x="1266329" y="1592048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2" name="Google Shape;992;p49"/>
            <p:cNvSpPr/>
            <p:nvPr/>
          </p:nvSpPr>
          <p:spPr>
            <a:xfrm rot="5400000">
              <a:off x="1266329" y="113515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3" name="Google Shape;993;p49"/>
            <p:cNvSpPr/>
            <p:nvPr/>
          </p:nvSpPr>
          <p:spPr>
            <a:xfrm rot="5400000">
              <a:off x="1266329" y="67825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4" name="Google Shape;994;p49"/>
            <p:cNvSpPr/>
            <p:nvPr/>
          </p:nvSpPr>
          <p:spPr>
            <a:xfrm rot="5400000">
              <a:off x="1266329" y="221363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5" name="Google Shape;995;p49"/>
            <p:cNvSpPr/>
            <p:nvPr/>
          </p:nvSpPr>
          <p:spPr>
            <a:xfrm rot="5400000">
              <a:off x="1075169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6" name="Google Shape;996;p49"/>
            <p:cNvSpPr/>
            <p:nvPr/>
          </p:nvSpPr>
          <p:spPr>
            <a:xfrm rot="5400000">
              <a:off x="1075169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7" name="Google Shape;997;p49"/>
            <p:cNvSpPr/>
            <p:nvPr/>
          </p:nvSpPr>
          <p:spPr>
            <a:xfrm rot="5400000">
              <a:off x="1075169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8" name="Google Shape;998;p49"/>
            <p:cNvSpPr/>
            <p:nvPr/>
          </p:nvSpPr>
          <p:spPr>
            <a:xfrm rot="5400000">
              <a:off x="1075169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99" name="Google Shape;999;p49"/>
            <p:cNvSpPr/>
            <p:nvPr/>
          </p:nvSpPr>
          <p:spPr>
            <a:xfrm rot="5400000">
              <a:off x="1075169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0" name="Google Shape;1000;p49"/>
            <p:cNvSpPr/>
            <p:nvPr/>
          </p:nvSpPr>
          <p:spPr>
            <a:xfrm rot="5400000">
              <a:off x="1075149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1" name="Google Shape;1001;p49"/>
            <p:cNvSpPr/>
            <p:nvPr/>
          </p:nvSpPr>
          <p:spPr>
            <a:xfrm rot="5400000">
              <a:off x="1075169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2" name="Google Shape;1002;p49"/>
            <p:cNvSpPr/>
            <p:nvPr/>
          </p:nvSpPr>
          <p:spPr>
            <a:xfrm rot="5400000">
              <a:off x="1075169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3" name="Google Shape;1003;p49"/>
            <p:cNvSpPr/>
            <p:nvPr/>
          </p:nvSpPr>
          <p:spPr>
            <a:xfrm rot="5400000">
              <a:off x="1075169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4" name="Google Shape;1004;p49"/>
            <p:cNvSpPr/>
            <p:nvPr/>
          </p:nvSpPr>
          <p:spPr>
            <a:xfrm rot="5400000">
              <a:off x="884046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5" name="Google Shape;1005;p49"/>
            <p:cNvSpPr/>
            <p:nvPr/>
          </p:nvSpPr>
          <p:spPr>
            <a:xfrm rot="5400000">
              <a:off x="884046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6" name="Google Shape;1006;p49"/>
            <p:cNvSpPr/>
            <p:nvPr/>
          </p:nvSpPr>
          <p:spPr>
            <a:xfrm rot="5400000">
              <a:off x="884046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7" name="Google Shape;1007;p49"/>
            <p:cNvSpPr/>
            <p:nvPr/>
          </p:nvSpPr>
          <p:spPr>
            <a:xfrm rot="5400000">
              <a:off x="884046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8" name="Google Shape;1008;p49"/>
            <p:cNvSpPr/>
            <p:nvPr/>
          </p:nvSpPr>
          <p:spPr>
            <a:xfrm rot="5400000">
              <a:off x="884046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9" name="Google Shape;1009;p49"/>
            <p:cNvSpPr/>
            <p:nvPr/>
          </p:nvSpPr>
          <p:spPr>
            <a:xfrm rot="5400000">
              <a:off x="884046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0" name="Google Shape;1010;p49"/>
            <p:cNvSpPr/>
            <p:nvPr/>
          </p:nvSpPr>
          <p:spPr>
            <a:xfrm rot="5400000">
              <a:off x="884046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1" name="Google Shape;1011;p49"/>
            <p:cNvSpPr/>
            <p:nvPr/>
          </p:nvSpPr>
          <p:spPr>
            <a:xfrm rot="5400000">
              <a:off x="884046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2" name="Google Shape;1012;p49"/>
            <p:cNvSpPr/>
            <p:nvPr/>
          </p:nvSpPr>
          <p:spPr>
            <a:xfrm rot="5400000">
              <a:off x="884046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3" name="Google Shape;1013;p49"/>
            <p:cNvSpPr/>
            <p:nvPr/>
          </p:nvSpPr>
          <p:spPr>
            <a:xfrm rot="5400000">
              <a:off x="692922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4" name="Google Shape;1014;p49"/>
            <p:cNvSpPr/>
            <p:nvPr/>
          </p:nvSpPr>
          <p:spPr>
            <a:xfrm rot="5400000">
              <a:off x="692922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5" name="Google Shape;1015;p49"/>
            <p:cNvSpPr/>
            <p:nvPr/>
          </p:nvSpPr>
          <p:spPr>
            <a:xfrm rot="5400000">
              <a:off x="692922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6" name="Google Shape;1016;p49"/>
            <p:cNvSpPr/>
            <p:nvPr/>
          </p:nvSpPr>
          <p:spPr>
            <a:xfrm rot="5400000">
              <a:off x="692922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7" name="Google Shape;1017;p49"/>
            <p:cNvSpPr/>
            <p:nvPr/>
          </p:nvSpPr>
          <p:spPr>
            <a:xfrm rot="5400000">
              <a:off x="692922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8" name="Google Shape;1018;p49"/>
            <p:cNvSpPr/>
            <p:nvPr/>
          </p:nvSpPr>
          <p:spPr>
            <a:xfrm rot="5400000">
              <a:off x="692902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9" name="Google Shape;1019;p49"/>
            <p:cNvSpPr/>
            <p:nvPr/>
          </p:nvSpPr>
          <p:spPr>
            <a:xfrm rot="5400000">
              <a:off x="692922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0" name="Google Shape;1020;p49"/>
            <p:cNvSpPr/>
            <p:nvPr/>
          </p:nvSpPr>
          <p:spPr>
            <a:xfrm rot="5400000">
              <a:off x="692922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1" name="Google Shape;1021;p49"/>
            <p:cNvSpPr/>
            <p:nvPr/>
          </p:nvSpPr>
          <p:spPr>
            <a:xfrm rot="5400000">
              <a:off x="692922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2" name="Google Shape;1022;p49"/>
            <p:cNvSpPr/>
            <p:nvPr/>
          </p:nvSpPr>
          <p:spPr>
            <a:xfrm rot="5400000">
              <a:off x="501799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3" name="Google Shape;1023;p49"/>
            <p:cNvSpPr/>
            <p:nvPr/>
          </p:nvSpPr>
          <p:spPr>
            <a:xfrm rot="5400000">
              <a:off x="501799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4" name="Google Shape;1024;p49"/>
            <p:cNvSpPr/>
            <p:nvPr/>
          </p:nvSpPr>
          <p:spPr>
            <a:xfrm rot="5400000">
              <a:off x="501799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5" name="Google Shape;1025;p49"/>
            <p:cNvSpPr/>
            <p:nvPr/>
          </p:nvSpPr>
          <p:spPr>
            <a:xfrm rot="5400000">
              <a:off x="501799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6" name="Google Shape;1026;p49"/>
            <p:cNvSpPr/>
            <p:nvPr/>
          </p:nvSpPr>
          <p:spPr>
            <a:xfrm rot="5400000">
              <a:off x="501799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7" name="Google Shape;1027;p49"/>
            <p:cNvSpPr/>
            <p:nvPr/>
          </p:nvSpPr>
          <p:spPr>
            <a:xfrm rot="5400000">
              <a:off x="501799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8" name="Google Shape;1028;p49"/>
            <p:cNvSpPr/>
            <p:nvPr/>
          </p:nvSpPr>
          <p:spPr>
            <a:xfrm rot="5400000">
              <a:off x="501799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9" name="Google Shape;1029;p49"/>
            <p:cNvSpPr/>
            <p:nvPr/>
          </p:nvSpPr>
          <p:spPr>
            <a:xfrm rot="5400000">
              <a:off x="501799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0" name="Google Shape;1030;p49"/>
            <p:cNvSpPr/>
            <p:nvPr/>
          </p:nvSpPr>
          <p:spPr>
            <a:xfrm rot="5400000">
              <a:off x="501799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1" name="Google Shape;1031;p49"/>
            <p:cNvSpPr/>
            <p:nvPr/>
          </p:nvSpPr>
          <p:spPr>
            <a:xfrm rot="5400000">
              <a:off x="310637" y="-1749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2" name="Google Shape;1032;p49"/>
            <p:cNvSpPr/>
            <p:nvPr/>
          </p:nvSpPr>
          <p:spPr>
            <a:xfrm rot="5400000">
              <a:off x="310637" y="455146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3" name="Google Shape;1033;p49"/>
            <p:cNvSpPr/>
            <p:nvPr/>
          </p:nvSpPr>
          <p:spPr>
            <a:xfrm rot="5400000">
              <a:off x="310637" y="912040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4" name="Google Shape;1034;p49"/>
            <p:cNvSpPr/>
            <p:nvPr/>
          </p:nvSpPr>
          <p:spPr>
            <a:xfrm rot="5400000">
              <a:off x="310637" y="1368935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5" name="Google Shape;1035;p49"/>
            <p:cNvSpPr/>
            <p:nvPr/>
          </p:nvSpPr>
          <p:spPr>
            <a:xfrm rot="5400000">
              <a:off x="310637" y="1825830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6" name="Google Shape;1036;p49"/>
            <p:cNvSpPr/>
            <p:nvPr/>
          </p:nvSpPr>
          <p:spPr>
            <a:xfrm rot="5400000">
              <a:off x="310616" y="2282755"/>
              <a:ext cx="83242" cy="86699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7" name="Google Shape;1037;p49"/>
            <p:cNvSpPr/>
            <p:nvPr/>
          </p:nvSpPr>
          <p:spPr>
            <a:xfrm rot="5400000">
              <a:off x="310637" y="2739682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8" name="Google Shape;1038;p49"/>
            <p:cNvSpPr/>
            <p:nvPr/>
          </p:nvSpPr>
          <p:spPr>
            <a:xfrm rot="5400000">
              <a:off x="310637" y="3196577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9" name="Google Shape;1039;p49"/>
            <p:cNvSpPr/>
            <p:nvPr/>
          </p:nvSpPr>
          <p:spPr>
            <a:xfrm rot="5400000">
              <a:off x="310637" y="3653471"/>
              <a:ext cx="83200" cy="86699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0" name="Google Shape;1040;p49"/>
            <p:cNvSpPr/>
            <p:nvPr/>
          </p:nvSpPr>
          <p:spPr>
            <a:xfrm rot="5400000">
              <a:off x="119471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1" name="Google Shape;1041;p49"/>
            <p:cNvSpPr/>
            <p:nvPr/>
          </p:nvSpPr>
          <p:spPr>
            <a:xfrm rot="5400000">
              <a:off x="119471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2" name="Google Shape;1042;p49"/>
            <p:cNvSpPr/>
            <p:nvPr/>
          </p:nvSpPr>
          <p:spPr>
            <a:xfrm rot="5400000">
              <a:off x="119471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3" name="Google Shape;1043;p49"/>
            <p:cNvSpPr/>
            <p:nvPr/>
          </p:nvSpPr>
          <p:spPr>
            <a:xfrm rot="5400000">
              <a:off x="119471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4" name="Google Shape;1044;p49"/>
            <p:cNvSpPr/>
            <p:nvPr/>
          </p:nvSpPr>
          <p:spPr>
            <a:xfrm rot="5400000">
              <a:off x="119471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5" name="Google Shape;1045;p49"/>
            <p:cNvSpPr/>
            <p:nvPr/>
          </p:nvSpPr>
          <p:spPr>
            <a:xfrm rot="5400000">
              <a:off x="119471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6" name="Google Shape;1046;p49"/>
            <p:cNvSpPr/>
            <p:nvPr/>
          </p:nvSpPr>
          <p:spPr>
            <a:xfrm rot="5400000">
              <a:off x="119471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7" name="Google Shape;1047;p49"/>
            <p:cNvSpPr/>
            <p:nvPr/>
          </p:nvSpPr>
          <p:spPr>
            <a:xfrm rot="5400000">
              <a:off x="119471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8" name="Google Shape;1048;p49"/>
            <p:cNvSpPr/>
            <p:nvPr/>
          </p:nvSpPr>
          <p:spPr>
            <a:xfrm rot="5400000">
              <a:off x="119471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9" name="Google Shape;1049;p49"/>
            <p:cNvSpPr/>
            <p:nvPr/>
          </p:nvSpPr>
          <p:spPr>
            <a:xfrm rot="5400000">
              <a:off x="3368726" y="-172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0" name="Google Shape;1050;p49"/>
            <p:cNvSpPr/>
            <p:nvPr/>
          </p:nvSpPr>
          <p:spPr>
            <a:xfrm rot="5400000">
              <a:off x="3368726" y="45517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1" name="Google Shape;1051;p49"/>
            <p:cNvSpPr/>
            <p:nvPr/>
          </p:nvSpPr>
          <p:spPr>
            <a:xfrm rot="5400000">
              <a:off x="3368726" y="91206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2" name="Google Shape;1052;p49"/>
            <p:cNvSpPr/>
            <p:nvPr/>
          </p:nvSpPr>
          <p:spPr>
            <a:xfrm rot="5400000">
              <a:off x="3368726" y="1368961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3" name="Google Shape;1053;p49"/>
            <p:cNvSpPr/>
            <p:nvPr/>
          </p:nvSpPr>
          <p:spPr>
            <a:xfrm rot="5400000">
              <a:off x="3368726" y="1825856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4" name="Google Shape;1054;p49"/>
            <p:cNvSpPr/>
            <p:nvPr/>
          </p:nvSpPr>
          <p:spPr>
            <a:xfrm rot="5400000">
              <a:off x="3368706" y="2282781"/>
              <a:ext cx="83240" cy="86647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5" name="Google Shape;1055;p49"/>
            <p:cNvSpPr/>
            <p:nvPr/>
          </p:nvSpPr>
          <p:spPr>
            <a:xfrm rot="5400000">
              <a:off x="3368726" y="273970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6" name="Google Shape;1056;p49"/>
            <p:cNvSpPr/>
            <p:nvPr/>
          </p:nvSpPr>
          <p:spPr>
            <a:xfrm rot="5400000">
              <a:off x="3368726" y="319660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7" name="Google Shape;1057;p49"/>
            <p:cNvSpPr/>
            <p:nvPr/>
          </p:nvSpPr>
          <p:spPr>
            <a:xfrm rot="5400000">
              <a:off x="3368726" y="365349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8" name="Google Shape;1058;p49"/>
            <p:cNvSpPr/>
            <p:nvPr/>
          </p:nvSpPr>
          <p:spPr>
            <a:xfrm rot="5400000">
              <a:off x="3177602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9" name="Google Shape;1059;p49"/>
            <p:cNvSpPr/>
            <p:nvPr/>
          </p:nvSpPr>
          <p:spPr>
            <a:xfrm rot="5400000">
              <a:off x="3177602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0" name="Google Shape;1060;p49"/>
            <p:cNvSpPr/>
            <p:nvPr/>
          </p:nvSpPr>
          <p:spPr>
            <a:xfrm rot="5400000">
              <a:off x="3177602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1" name="Google Shape;1061;p49"/>
            <p:cNvSpPr/>
            <p:nvPr/>
          </p:nvSpPr>
          <p:spPr>
            <a:xfrm rot="5400000">
              <a:off x="3177602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2" name="Google Shape;1062;p49"/>
            <p:cNvSpPr/>
            <p:nvPr/>
          </p:nvSpPr>
          <p:spPr>
            <a:xfrm rot="5400000">
              <a:off x="3177602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3" name="Google Shape;1063;p49"/>
            <p:cNvSpPr/>
            <p:nvPr/>
          </p:nvSpPr>
          <p:spPr>
            <a:xfrm rot="5400000">
              <a:off x="3177602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4" name="Google Shape;1064;p49"/>
            <p:cNvSpPr/>
            <p:nvPr/>
          </p:nvSpPr>
          <p:spPr>
            <a:xfrm rot="5400000">
              <a:off x="3177602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5" name="Google Shape;1065;p49"/>
            <p:cNvSpPr/>
            <p:nvPr/>
          </p:nvSpPr>
          <p:spPr>
            <a:xfrm rot="5400000">
              <a:off x="3177602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6" name="Google Shape;1066;p49"/>
            <p:cNvSpPr/>
            <p:nvPr/>
          </p:nvSpPr>
          <p:spPr>
            <a:xfrm rot="5400000">
              <a:off x="3177602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7" name="Google Shape;1067;p49"/>
            <p:cNvSpPr/>
            <p:nvPr/>
          </p:nvSpPr>
          <p:spPr>
            <a:xfrm rot="5400000">
              <a:off x="3559849" y="6583357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8" name="Google Shape;1068;p49"/>
            <p:cNvSpPr/>
            <p:nvPr/>
          </p:nvSpPr>
          <p:spPr>
            <a:xfrm rot="5400000">
              <a:off x="3559849" y="6126462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9" name="Google Shape;1069;p49"/>
            <p:cNvSpPr/>
            <p:nvPr/>
          </p:nvSpPr>
          <p:spPr>
            <a:xfrm rot="5400000">
              <a:off x="3559849" y="56695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0" name="Google Shape;1070;p49"/>
            <p:cNvSpPr/>
            <p:nvPr/>
          </p:nvSpPr>
          <p:spPr>
            <a:xfrm rot="5400000">
              <a:off x="3559849" y="521267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1" name="Google Shape;1071;p49"/>
            <p:cNvSpPr/>
            <p:nvPr/>
          </p:nvSpPr>
          <p:spPr>
            <a:xfrm rot="5400000">
              <a:off x="3559849" y="47557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2" name="Google Shape;1072;p49"/>
            <p:cNvSpPr/>
            <p:nvPr/>
          </p:nvSpPr>
          <p:spPr>
            <a:xfrm rot="5400000">
              <a:off x="3559849" y="429888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3" name="Google Shape;1073;p49"/>
            <p:cNvSpPr/>
            <p:nvPr/>
          </p:nvSpPr>
          <p:spPr>
            <a:xfrm rot="5400000">
              <a:off x="3559849" y="387660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4" name="Google Shape;1074;p49"/>
            <p:cNvSpPr/>
            <p:nvPr/>
          </p:nvSpPr>
          <p:spPr>
            <a:xfrm rot="5400000">
              <a:off x="3559849" y="341971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5" name="Google Shape;1075;p49"/>
            <p:cNvSpPr/>
            <p:nvPr/>
          </p:nvSpPr>
          <p:spPr>
            <a:xfrm rot="5400000">
              <a:off x="3559849" y="2962820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6" name="Google Shape;1076;p49"/>
            <p:cNvSpPr/>
            <p:nvPr/>
          </p:nvSpPr>
          <p:spPr>
            <a:xfrm rot="5400000">
              <a:off x="3559849" y="2505863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7" name="Google Shape;1077;p49"/>
            <p:cNvSpPr/>
            <p:nvPr/>
          </p:nvSpPr>
          <p:spPr>
            <a:xfrm rot="5400000">
              <a:off x="3559849" y="2048968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8" name="Google Shape;1078;p49"/>
            <p:cNvSpPr/>
            <p:nvPr/>
          </p:nvSpPr>
          <p:spPr>
            <a:xfrm rot="5400000">
              <a:off x="3559849" y="1592074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9" name="Google Shape;1079;p49"/>
            <p:cNvSpPr/>
            <p:nvPr/>
          </p:nvSpPr>
          <p:spPr>
            <a:xfrm rot="5400000">
              <a:off x="3559849" y="113517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0" name="Google Shape;1080;p49"/>
            <p:cNvSpPr/>
            <p:nvPr/>
          </p:nvSpPr>
          <p:spPr>
            <a:xfrm rot="5400000">
              <a:off x="3559849" y="678285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1" name="Google Shape;1081;p49"/>
            <p:cNvSpPr/>
            <p:nvPr/>
          </p:nvSpPr>
          <p:spPr>
            <a:xfrm rot="5400000">
              <a:off x="3559849" y="221389"/>
              <a:ext cx="83200" cy="86647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82" name="Google Shape;1082;p49"/>
          <p:cNvSpPr/>
          <p:nvPr/>
        </p:nvSpPr>
        <p:spPr>
          <a:xfrm rot="-5400000">
            <a:off x="4314975" y="314475"/>
            <a:ext cx="3169350" cy="6488701"/>
          </a:xfrm>
          <a:custGeom>
            <a:avLst/>
            <a:gdLst/>
            <a:ahLst/>
            <a:cxnLst/>
            <a:rect l="l" t="t" r="r" b="b"/>
            <a:pathLst>
              <a:path w="4225800" h="8649348" extrusionOk="0">
                <a:moveTo>
                  <a:pt x="4225800" y="996131"/>
                </a:moveTo>
                <a:lnTo>
                  <a:pt x="4225799" y="8649348"/>
                </a:lnTo>
                <a:lnTo>
                  <a:pt x="0" y="8649348"/>
                </a:lnTo>
                <a:lnTo>
                  <a:pt x="1" y="0"/>
                </a:lnTo>
                <a:lnTo>
                  <a:pt x="3229669" y="0"/>
                </a:lnTo>
                <a:cubicBezTo>
                  <a:pt x="3779817" y="0"/>
                  <a:pt x="4225800" y="445983"/>
                  <a:pt x="4225800" y="9961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3" name="Google Shape;1083;p49"/>
          <p:cNvSpPr txBox="1">
            <a:spLocks noGrp="1"/>
          </p:cNvSpPr>
          <p:nvPr>
            <p:ph type="ftr" idx="11"/>
          </p:nvPr>
        </p:nvSpPr>
        <p:spPr>
          <a:xfrm rot="-5400000">
            <a:off x="7334759" y="2434793"/>
            <a:ext cx="2894846" cy="27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4" name="Google Shape;1084;p49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5" name="Google Shape;1085;p49"/>
          <p:cNvSpPr txBox="1">
            <a:spLocks noGrp="1"/>
          </p:cNvSpPr>
          <p:nvPr>
            <p:ph type="body" idx="1"/>
          </p:nvPr>
        </p:nvSpPr>
        <p:spPr>
          <a:xfrm>
            <a:off x="412064" y="400624"/>
            <a:ext cx="2106765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86" name="Google Shape;1086;p49"/>
          <p:cNvSpPr txBox="1">
            <a:spLocks noGrp="1"/>
          </p:cNvSpPr>
          <p:nvPr>
            <p:ph type="body" idx="2"/>
          </p:nvPr>
        </p:nvSpPr>
        <p:spPr>
          <a:xfrm>
            <a:off x="3016128" y="357188"/>
            <a:ext cx="3609044" cy="118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None/>
              <a:defRPr sz="14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87" name="Google Shape;1087;p49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Us">
  <p:cSld name="About Us"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0"/>
          <p:cNvSpPr/>
          <p:nvPr/>
        </p:nvSpPr>
        <p:spPr>
          <a:xfrm>
            <a:off x="5922501" y="0"/>
            <a:ext cx="3221499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0" name="Google Shape;1090;p50"/>
          <p:cNvSpPr txBox="1">
            <a:spLocks noGrp="1"/>
          </p:cNvSpPr>
          <p:nvPr>
            <p:ph type="ftr" idx="11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1" name="Google Shape;1091;p50"/>
          <p:cNvSpPr txBox="1">
            <a:spLocks noGrp="1"/>
          </p:cNvSpPr>
          <p:nvPr>
            <p:ph type="sldNum" idx="12"/>
          </p:nvPr>
        </p:nvSpPr>
        <p:spPr>
          <a:xfrm>
            <a:off x="5220240" y="4623978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2" name="Google Shape;1092;p50"/>
          <p:cNvSpPr>
            <a:spLocks noGrp="1"/>
          </p:cNvSpPr>
          <p:nvPr>
            <p:ph type="pic" idx="2"/>
          </p:nvPr>
        </p:nvSpPr>
        <p:spPr>
          <a:xfrm>
            <a:off x="3946056" y="681540"/>
            <a:ext cx="3682221" cy="3564396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093" name="Google Shape;1093;p50"/>
          <p:cNvGrpSpPr/>
          <p:nvPr/>
        </p:nvGrpSpPr>
        <p:grpSpPr>
          <a:xfrm>
            <a:off x="6018655" y="2022005"/>
            <a:ext cx="3121333" cy="3088027"/>
            <a:chOff x="8022783" y="2696006"/>
            <a:chExt cx="4160694" cy="4117369"/>
          </a:xfrm>
        </p:grpSpPr>
        <p:sp>
          <p:nvSpPr>
            <p:cNvPr id="1094" name="Google Shape;1094;p50"/>
            <p:cNvSpPr/>
            <p:nvPr/>
          </p:nvSpPr>
          <p:spPr>
            <a:xfrm>
              <a:off x="9592691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5" name="Google Shape;1095;p50"/>
            <p:cNvSpPr/>
            <p:nvPr/>
          </p:nvSpPr>
          <p:spPr>
            <a:xfrm>
              <a:off x="10049586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10506480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7" name="Google Shape;1097;p50"/>
            <p:cNvSpPr/>
            <p:nvPr/>
          </p:nvSpPr>
          <p:spPr>
            <a:xfrm>
              <a:off x="10963375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8" name="Google Shape;1098;p50"/>
            <p:cNvSpPr/>
            <p:nvPr/>
          </p:nvSpPr>
          <p:spPr>
            <a:xfrm>
              <a:off x="11420270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11877175" y="3365345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12100277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11643382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2" name="Google Shape;1102;p50"/>
            <p:cNvSpPr/>
            <p:nvPr/>
          </p:nvSpPr>
          <p:spPr>
            <a:xfrm>
              <a:off x="11186488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3" name="Google Shape;1103;p50"/>
            <p:cNvSpPr/>
            <p:nvPr/>
          </p:nvSpPr>
          <p:spPr>
            <a:xfrm>
              <a:off x="10729593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10272699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9815803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9592691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7" name="Google Shape;1107;p50"/>
            <p:cNvSpPr/>
            <p:nvPr/>
          </p:nvSpPr>
          <p:spPr>
            <a:xfrm>
              <a:off x="10049586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8" name="Google Shape;1108;p50"/>
            <p:cNvSpPr/>
            <p:nvPr/>
          </p:nvSpPr>
          <p:spPr>
            <a:xfrm>
              <a:off x="10506480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9" name="Google Shape;1109;p50"/>
            <p:cNvSpPr/>
            <p:nvPr/>
          </p:nvSpPr>
          <p:spPr>
            <a:xfrm>
              <a:off x="10963375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0" name="Google Shape;1110;p50"/>
            <p:cNvSpPr/>
            <p:nvPr/>
          </p:nvSpPr>
          <p:spPr>
            <a:xfrm>
              <a:off x="11420270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11877175" y="3811572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2" name="Google Shape;1112;p50"/>
            <p:cNvSpPr/>
            <p:nvPr/>
          </p:nvSpPr>
          <p:spPr>
            <a:xfrm>
              <a:off x="12100277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3" name="Google Shape;1113;p50"/>
            <p:cNvSpPr/>
            <p:nvPr/>
          </p:nvSpPr>
          <p:spPr>
            <a:xfrm>
              <a:off x="11643382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4" name="Google Shape;1114;p50"/>
            <p:cNvSpPr/>
            <p:nvPr/>
          </p:nvSpPr>
          <p:spPr>
            <a:xfrm>
              <a:off x="11186488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5" name="Google Shape;1115;p50"/>
            <p:cNvSpPr/>
            <p:nvPr/>
          </p:nvSpPr>
          <p:spPr>
            <a:xfrm>
              <a:off x="10729593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6" name="Google Shape;1116;p50"/>
            <p:cNvSpPr/>
            <p:nvPr/>
          </p:nvSpPr>
          <p:spPr>
            <a:xfrm>
              <a:off x="10272699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7" name="Google Shape;1117;p50"/>
            <p:cNvSpPr/>
            <p:nvPr/>
          </p:nvSpPr>
          <p:spPr>
            <a:xfrm>
              <a:off x="9815803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8" name="Google Shape;1118;p50"/>
            <p:cNvSpPr/>
            <p:nvPr/>
          </p:nvSpPr>
          <p:spPr>
            <a:xfrm>
              <a:off x="9592691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9" name="Google Shape;1119;p50"/>
            <p:cNvSpPr/>
            <p:nvPr/>
          </p:nvSpPr>
          <p:spPr>
            <a:xfrm>
              <a:off x="10049586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0" name="Google Shape;1120;p50"/>
            <p:cNvSpPr/>
            <p:nvPr/>
          </p:nvSpPr>
          <p:spPr>
            <a:xfrm>
              <a:off x="10506480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10963375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11420270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3" name="Google Shape;1123;p50"/>
            <p:cNvSpPr/>
            <p:nvPr/>
          </p:nvSpPr>
          <p:spPr>
            <a:xfrm>
              <a:off x="11877175" y="4257798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4" name="Google Shape;1124;p50"/>
            <p:cNvSpPr/>
            <p:nvPr/>
          </p:nvSpPr>
          <p:spPr>
            <a:xfrm>
              <a:off x="12100277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5" name="Google Shape;1125;p50"/>
            <p:cNvSpPr/>
            <p:nvPr/>
          </p:nvSpPr>
          <p:spPr>
            <a:xfrm>
              <a:off x="11643382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6" name="Google Shape;1126;p50"/>
            <p:cNvSpPr/>
            <p:nvPr/>
          </p:nvSpPr>
          <p:spPr>
            <a:xfrm>
              <a:off x="11186488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7" name="Google Shape;1127;p50"/>
            <p:cNvSpPr/>
            <p:nvPr/>
          </p:nvSpPr>
          <p:spPr>
            <a:xfrm>
              <a:off x="10729593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8" name="Google Shape;1128;p50"/>
            <p:cNvSpPr/>
            <p:nvPr/>
          </p:nvSpPr>
          <p:spPr>
            <a:xfrm>
              <a:off x="10272699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29" name="Google Shape;1129;p50"/>
            <p:cNvSpPr/>
            <p:nvPr/>
          </p:nvSpPr>
          <p:spPr>
            <a:xfrm>
              <a:off x="9815803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0" name="Google Shape;1130;p50"/>
            <p:cNvSpPr/>
            <p:nvPr/>
          </p:nvSpPr>
          <p:spPr>
            <a:xfrm>
              <a:off x="9592691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1" name="Google Shape;1131;p50"/>
            <p:cNvSpPr/>
            <p:nvPr/>
          </p:nvSpPr>
          <p:spPr>
            <a:xfrm>
              <a:off x="10049586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2" name="Google Shape;1132;p50"/>
            <p:cNvSpPr/>
            <p:nvPr/>
          </p:nvSpPr>
          <p:spPr>
            <a:xfrm>
              <a:off x="10506480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3" name="Google Shape;1133;p50"/>
            <p:cNvSpPr/>
            <p:nvPr/>
          </p:nvSpPr>
          <p:spPr>
            <a:xfrm>
              <a:off x="10963375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4" name="Google Shape;1134;p50"/>
            <p:cNvSpPr/>
            <p:nvPr/>
          </p:nvSpPr>
          <p:spPr>
            <a:xfrm>
              <a:off x="11420270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11877175" y="4704024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12100277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11643382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11186488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10729593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10272699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1" name="Google Shape;1141;p50"/>
            <p:cNvSpPr/>
            <p:nvPr/>
          </p:nvSpPr>
          <p:spPr>
            <a:xfrm>
              <a:off x="9815803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9592691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10049586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4" name="Google Shape;1144;p50"/>
            <p:cNvSpPr/>
            <p:nvPr/>
          </p:nvSpPr>
          <p:spPr>
            <a:xfrm>
              <a:off x="10506480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5" name="Google Shape;1145;p50"/>
            <p:cNvSpPr/>
            <p:nvPr/>
          </p:nvSpPr>
          <p:spPr>
            <a:xfrm>
              <a:off x="10963375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6" name="Google Shape;1146;p50"/>
            <p:cNvSpPr/>
            <p:nvPr/>
          </p:nvSpPr>
          <p:spPr>
            <a:xfrm>
              <a:off x="11420270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11877175" y="5150250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12100277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9" name="Google Shape;1149;p50"/>
            <p:cNvSpPr/>
            <p:nvPr/>
          </p:nvSpPr>
          <p:spPr>
            <a:xfrm>
              <a:off x="11643382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0" name="Google Shape;1150;p50"/>
            <p:cNvSpPr/>
            <p:nvPr/>
          </p:nvSpPr>
          <p:spPr>
            <a:xfrm>
              <a:off x="11186488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1" name="Google Shape;1151;p50"/>
            <p:cNvSpPr/>
            <p:nvPr/>
          </p:nvSpPr>
          <p:spPr>
            <a:xfrm>
              <a:off x="10729593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10272699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9815803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9592691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10049586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10506480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10963375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11420270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11877175" y="5596565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12100277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11643382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11186488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10729593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4" name="Google Shape;1164;p50"/>
            <p:cNvSpPr/>
            <p:nvPr/>
          </p:nvSpPr>
          <p:spPr>
            <a:xfrm>
              <a:off x="10272699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5" name="Google Shape;1165;p50"/>
            <p:cNvSpPr/>
            <p:nvPr/>
          </p:nvSpPr>
          <p:spPr>
            <a:xfrm>
              <a:off x="9815803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9592691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10049586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8" name="Google Shape;1168;p50"/>
            <p:cNvSpPr/>
            <p:nvPr/>
          </p:nvSpPr>
          <p:spPr>
            <a:xfrm>
              <a:off x="10506480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10963375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11420270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11877175" y="6042791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12100277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11643382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11186488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5" name="Google Shape;1175;p50"/>
            <p:cNvSpPr/>
            <p:nvPr/>
          </p:nvSpPr>
          <p:spPr>
            <a:xfrm>
              <a:off x="10729593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10272699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7" name="Google Shape;1177;p50"/>
            <p:cNvSpPr/>
            <p:nvPr/>
          </p:nvSpPr>
          <p:spPr>
            <a:xfrm>
              <a:off x="9815803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9592691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10049586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10506480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1" name="Google Shape;1181;p50"/>
            <p:cNvSpPr/>
            <p:nvPr/>
          </p:nvSpPr>
          <p:spPr>
            <a:xfrm>
              <a:off x="10963375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2" name="Google Shape;1182;p50"/>
            <p:cNvSpPr/>
            <p:nvPr/>
          </p:nvSpPr>
          <p:spPr>
            <a:xfrm>
              <a:off x="11420270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11877174" y="6489032"/>
              <a:ext cx="83242" cy="101210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12100277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5" name="Google Shape;1185;p50"/>
            <p:cNvSpPr/>
            <p:nvPr/>
          </p:nvSpPr>
          <p:spPr>
            <a:xfrm>
              <a:off x="11643382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11186488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10729593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10272699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9815803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9592691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10049586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10506480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10963375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11420270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11877175" y="2919119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12100277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11643382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8" name="Google Shape;1198;p50"/>
            <p:cNvSpPr/>
            <p:nvPr/>
          </p:nvSpPr>
          <p:spPr>
            <a:xfrm>
              <a:off x="11186488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10729593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10272699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9815803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8256628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8713523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9170417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9393529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8936635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8479740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8022783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8256628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8713523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9170417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9393529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8936635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8479740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8022783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8256628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8713523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9170417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9393529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0" name="Google Shape;1220;p50"/>
            <p:cNvSpPr/>
            <p:nvPr/>
          </p:nvSpPr>
          <p:spPr>
            <a:xfrm>
              <a:off x="8936635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8479740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8022783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8256628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8713523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9170417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9393529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8936635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8479740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8022783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8256628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8713523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9170417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9393529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8936635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8479740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8022783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8256628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8713523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9170417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9393529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8936635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8479740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8022783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8256628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8713523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9170417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9393529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8936635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8479740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8022783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8256628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8713523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9170417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9393529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8936635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8479740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8022783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8256628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8713523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9170417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9393529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2" name="Google Shape;1262;p50"/>
            <p:cNvSpPr/>
            <p:nvPr/>
          </p:nvSpPr>
          <p:spPr>
            <a:xfrm>
              <a:off x="8936635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3" name="Google Shape;1263;p50"/>
            <p:cNvSpPr/>
            <p:nvPr/>
          </p:nvSpPr>
          <p:spPr>
            <a:xfrm>
              <a:off x="8479740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8022783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12100277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11643382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11186488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10729593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10272699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9815803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9393529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8936635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8479740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8022783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275" name="Google Shape;1275;p50"/>
          <p:cNvSpPr/>
          <p:nvPr/>
        </p:nvSpPr>
        <p:spPr>
          <a:xfrm>
            <a:off x="5835938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6" name="Google Shape;1276;p50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77" name="Google Shape;1277;p50" descr="A picture containing symbol, font, logo, graphics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49589" y="440650"/>
            <a:ext cx="622897" cy="615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52"/>
          <p:cNvSpPr txBox="1">
            <a:spLocks noGrp="1"/>
          </p:cNvSpPr>
          <p:nvPr>
            <p:ph type="body" idx="1"/>
          </p:nvPr>
        </p:nvSpPr>
        <p:spPr>
          <a:xfrm rot="5400000">
            <a:off x="2701598" y="-1390579"/>
            <a:ext cx="3740804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1" name="Google Shape;1281;p52"/>
          <p:cNvSpPr txBox="1">
            <a:spLocks noGrp="1"/>
          </p:cNvSpPr>
          <p:nvPr>
            <p:ph type="dt" idx="10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5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3" name="Google Shape;1283;p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4" name="Google Shape;1284;p52"/>
          <p:cNvSpPr/>
          <p:nvPr/>
        </p:nvSpPr>
        <p:spPr>
          <a:xfrm>
            <a:off x="381000" y="318045"/>
            <a:ext cx="9433048" cy="7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Quattrocento Sans"/>
              <a:buNone/>
            </a:pPr>
            <a:r>
              <a:rPr lang="en" sz="1800" b="1" i="0" u="none" strike="noStrike" cap="none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ASSIGN WAREHOUSE PLANT ST LOCATION</a:t>
            </a:r>
            <a:endParaRPr sz="1800" b="0" i="0" u="none" strike="noStrike" cap="none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85" name="Google Shape;1285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6418" y="883261"/>
            <a:ext cx="6650182" cy="3337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">
  <p:cSld name="1_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53"/>
          <p:cNvSpPr txBox="1">
            <a:spLocks noGrp="1"/>
          </p:cNvSpPr>
          <p:nvPr>
            <p:ph type="body" idx="1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8" name="Google Shape;1288;p53"/>
          <p:cNvSpPr txBox="1">
            <a:spLocks noGrp="1"/>
          </p:cNvSpPr>
          <p:nvPr>
            <p:ph type="title"/>
          </p:nvPr>
        </p:nvSpPr>
        <p:spPr>
          <a:xfrm>
            <a:off x="464128" y="990706"/>
            <a:ext cx="8229600" cy="7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9" name="Google Shape;1289;p53"/>
          <p:cNvSpPr txBox="1">
            <a:spLocks noGrp="1"/>
          </p:cNvSpPr>
          <p:nvPr>
            <p:ph type="dt" idx="10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0" name="Google Shape;1290;p5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1" name="Google Shape;1291;p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4" name="Google Shape;1294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4000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–"/>
              <a:defRPr/>
            </a:lvl4pPr>
            <a:lvl5pPr marL="2286000" lvl="4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295" name="Google Shape;1295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te">
  <p:cSld name="Qut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/>
          <p:nvPr/>
        </p:nvSpPr>
        <p:spPr>
          <a:xfrm rot="10800000" flipH="1">
            <a:off x="0" y="0"/>
            <a:ext cx="9144000" cy="27877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08" name="Google Shape;308;p36"/>
          <p:cNvGrpSpPr/>
          <p:nvPr/>
        </p:nvGrpSpPr>
        <p:grpSpPr>
          <a:xfrm>
            <a:off x="88334" y="0"/>
            <a:ext cx="2299334" cy="2702574"/>
            <a:chOff x="117748" y="0"/>
            <a:chExt cx="3064980" cy="3603431"/>
          </a:xfrm>
        </p:grpSpPr>
        <p:sp>
          <p:nvSpPr>
            <p:cNvPr id="309" name="Google Shape;309;p36"/>
            <p:cNvSpPr/>
            <p:nvPr/>
          </p:nvSpPr>
          <p:spPr>
            <a:xfrm rot="5400000">
              <a:off x="2615855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0" name="Google Shape;310;p36"/>
            <p:cNvSpPr/>
            <p:nvPr/>
          </p:nvSpPr>
          <p:spPr>
            <a:xfrm rot="5400000">
              <a:off x="2615855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1" name="Google Shape;311;p36"/>
            <p:cNvSpPr/>
            <p:nvPr/>
          </p:nvSpPr>
          <p:spPr>
            <a:xfrm rot="5400000">
              <a:off x="2449769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2" name="Google Shape;312;p36"/>
            <p:cNvSpPr/>
            <p:nvPr/>
          </p:nvSpPr>
          <p:spPr>
            <a:xfrm rot="5400000">
              <a:off x="2449769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3" name="Google Shape;313;p36"/>
            <p:cNvSpPr/>
            <p:nvPr/>
          </p:nvSpPr>
          <p:spPr>
            <a:xfrm rot="5400000">
              <a:off x="2283683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4" name="Google Shape;314;p36"/>
            <p:cNvSpPr/>
            <p:nvPr/>
          </p:nvSpPr>
          <p:spPr>
            <a:xfrm rot="5400000">
              <a:off x="2283683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5" name="Google Shape;315;p36"/>
            <p:cNvSpPr/>
            <p:nvPr/>
          </p:nvSpPr>
          <p:spPr>
            <a:xfrm rot="5400000">
              <a:off x="2117598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6" name="Google Shape;316;p36"/>
            <p:cNvSpPr/>
            <p:nvPr/>
          </p:nvSpPr>
          <p:spPr>
            <a:xfrm rot="5400000">
              <a:off x="2117598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7" name="Google Shape;317;p36"/>
            <p:cNvSpPr/>
            <p:nvPr/>
          </p:nvSpPr>
          <p:spPr>
            <a:xfrm rot="5400000">
              <a:off x="1951511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8" name="Google Shape;318;p36"/>
            <p:cNvSpPr/>
            <p:nvPr/>
          </p:nvSpPr>
          <p:spPr>
            <a:xfrm rot="5400000">
              <a:off x="1951511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9" name="Google Shape;319;p36"/>
            <p:cNvSpPr/>
            <p:nvPr/>
          </p:nvSpPr>
          <p:spPr>
            <a:xfrm rot="5400000">
              <a:off x="1785426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0" name="Google Shape;320;p36"/>
            <p:cNvSpPr/>
            <p:nvPr/>
          </p:nvSpPr>
          <p:spPr>
            <a:xfrm rot="5400000">
              <a:off x="1785426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1" name="Google Shape;321;p36"/>
            <p:cNvSpPr/>
            <p:nvPr/>
          </p:nvSpPr>
          <p:spPr>
            <a:xfrm rot="5400000">
              <a:off x="1619339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2" name="Google Shape;322;p36"/>
            <p:cNvSpPr/>
            <p:nvPr/>
          </p:nvSpPr>
          <p:spPr>
            <a:xfrm rot="5400000">
              <a:off x="1619339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3" name="Google Shape;323;p36"/>
            <p:cNvSpPr/>
            <p:nvPr/>
          </p:nvSpPr>
          <p:spPr>
            <a:xfrm rot="5400000">
              <a:off x="1453253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4" name="Google Shape;324;p36"/>
            <p:cNvSpPr/>
            <p:nvPr/>
          </p:nvSpPr>
          <p:spPr>
            <a:xfrm rot="5400000">
              <a:off x="1453253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5" name="Google Shape;325;p36"/>
            <p:cNvSpPr/>
            <p:nvPr/>
          </p:nvSpPr>
          <p:spPr>
            <a:xfrm rot="5400000">
              <a:off x="1287168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6" name="Google Shape;326;p36"/>
            <p:cNvSpPr/>
            <p:nvPr/>
          </p:nvSpPr>
          <p:spPr>
            <a:xfrm rot="5400000">
              <a:off x="1287168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7" name="Google Shape;327;p36"/>
            <p:cNvSpPr/>
            <p:nvPr/>
          </p:nvSpPr>
          <p:spPr>
            <a:xfrm rot="5400000">
              <a:off x="1121047" y="3534794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8" name="Google Shape;328;p36"/>
            <p:cNvSpPr/>
            <p:nvPr/>
          </p:nvSpPr>
          <p:spPr>
            <a:xfrm rot="5400000">
              <a:off x="1121047" y="3194679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9" name="Google Shape;329;p36"/>
            <p:cNvSpPr/>
            <p:nvPr/>
          </p:nvSpPr>
          <p:spPr>
            <a:xfrm rot="5400000">
              <a:off x="954930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0" name="Google Shape;330;p36"/>
            <p:cNvSpPr/>
            <p:nvPr/>
          </p:nvSpPr>
          <p:spPr>
            <a:xfrm rot="5400000">
              <a:off x="954930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1" name="Google Shape;331;p36"/>
            <p:cNvSpPr/>
            <p:nvPr/>
          </p:nvSpPr>
          <p:spPr>
            <a:xfrm rot="5400000">
              <a:off x="788844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2" name="Google Shape;332;p36"/>
            <p:cNvSpPr/>
            <p:nvPr/>
          </p:nvSpPr>
          <p:spPr>
            <a:xfrm rot="5400000">
              <a:off x="788844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3" name="Google Shape;333;p36"/>
            <p:cNvSpPr/>
            <p:nvPr/>
          </p:nvSpPr>
          <p:spPr>
            <a:xfrm rot="5400000">
              <a:off x="622758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4" name="Google Shape;334;p36"/>
            <p:cNvSpPr/>
            <p:nvPr/>
          </p:nvSpPr>
          <p:spPr>
            <a:xfrm rot="5400000">
              <a:off x="622758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5" name="Google Shape;335;p36"/>
            <p:cNvSpPr/>
            <p:nvPr/>
          </p:nvSpPr>
          <p:spPr>
            <a:xfrm rot="5400000">
              <a:off x="456672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6" name="Google Shape;336;p36"/>
            <p:cNvSpPr/>
            <p:nvPr/>
          </p:nvSpPr>
          <p:spPr>
            <a:xfrm rot="5400000">
              <a:off x="456672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7" name="Google Shape;337;p36"/>
            <p:cNvSpPr/>
            <p:nvPr/>
          </p:nvSpPr>
          <p:spPr>
            <a:xfrm rot="5400000">
              <a:off x="290552" y="3028594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8" name="Google Shape;338;p36"/>
            <p:cNvSpPr/>
            <p:nvPr/>
          </p:nvSpPr>
          <p:spPr>
            <a:xfrm rot="5400000">
              <a:off x="290552" y="3368708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9" name="Google Shape;339;p36"/>
            <p:cNvSpPr/>
            <p:nvPr/>
          </p:nvSpPr>
          <p:spPr>
            <a:xfrm rot="5400000">
              <a:off x="124429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0" name="Google Shape;340;p36"/>
            <p:cNvSpPr/>
            <p:nvPr/>
          </p:nvSpPr>
          <p:spPr>
            <a:xfrm rot="5400000">
              <a:off x="124429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5400000">
              <a:off x="2948028" y="30286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2" name="Google Shape;342;p36"/>
            <p:cNvSpPr/>
            <p:nvPr/>
          </p:nvSpPr>
          <p:spPr>
            <a:xfrm rot="5400000">
              <a:off x="2948028" y="3368731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3" name="Google Shape;343;p36"/>
            <p:cNvSpPr/>
            <p:nvPr/>
          </p:nvSpPr>
          <p:spPr>
            <a:xfrm rot="5400000">
              <a:off x="2781941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5400000">
              <a:off x="2781941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5" name="Google Shape;345;p36"/>
            <p:cNvSpPr/>
            <p:nvPr/>
          </p:nvSpPr>
          <p:spPr>
            <a:xfrm rot="5400000">
              <a:off x="2615855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 rot="5400000">
              <a:off x="2615855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 rot="5400000">
              <a:off x="2615855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 rot="5400000">
              <a:off x="2615855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 rot="5400000">
              <a:off x="2615855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0" name="Google Shape;350;p36"/>
            <p:cNvSpPr/>
            <p:nvPr/>
          </p:nvSpPr>
          <p:spPr>
            <a:xfrm rot="5400000">
              <a:off x="2615841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1" name="Google Shape;351;p36"/>
            <p:cNvSpPr/>
            <p:nvPr/>
          </p:nvSpPr>
          <p:spPr>
            <a:xfrm rot="5400000">
              <a:off x="2615855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2" name="Google Shape;352;p36"/>
            <p:cNvSpPr/>
            <p:nvPr/>
          </p:nvSpPr>
          <p:spPr>
            <a:xfrm rot="5400000">
              <a:off x="2615855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3" name="Google Shape;353;p36"/>
            <p:cNvSpPr/>
            <p:nvPr/>
          </p:nvSpPr>
          <p:spPr>
            <a:xfrm rot="5400000">
              <a:off x="2615855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4" name="Google Shape;354;p36"/>
            <p:cNvSpPr/>
            <p:nvPr/>
          </p:nvSpPr>
          <p:spPr>
            <a:xfrm rot="5400000">
              <a:off x="2449769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5" name="Google Shape;355;p36"/>
            <p:cNvSpPr/>
            <p:nvPr/>
          </p:nvSpPr>
          <p:spPr>
            <a:xfrm rot="5400000">
              <a:off x="2449769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6" name="Google Shape;356;p36"/>
            <p:cNvSpPr/>
            <p:nvPr/>
          </p:nvSpPr>
          <p:spPr>
            <a:xfrm rot="5400000">
              <a:off x="2449769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7" name="Google Shape;357;p36"/>
            <p:cNvSpPr/>
            <p:nvPr/>
          </p:nvSpPr>
          <p:spPr>
            <a:xfrm rot="5400000">
              <a:off x="2449769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8" name="Google Shape;358;p36"/>
            <p:cNvSpPr/>
            <p:nvPr/>
          </p:nvSpPr>
          <p:spPr>
            <a:xfrm rot="5400000">
              <a:off x="2449769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9" name="Google Shape;359;p36"/>
            <p:cNvSpPr/>
            <p:nvPr/>
          </p:nvSpPr>
          <p:spPr>
            <a:xfrm rot="5400000">
              <a:off x="2449769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0" name="Google Shape;360;p36"/>
            <p:cNvSpPr/>
            <p:nvPr/>
          </p:nvSpPr>
          <p:spPr>
            <a:xfrm rot="5400000">
              <a:off x="2449769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1" name="Google Shape;361;p36"/>
            <p:cNvSpPr/>
            <p:nvPr/>
          </p:nvSpPr>
          <p:spPr>
            <a:xfrm rot="5400000">
              <a:off x="2449769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2" name="Google Shape;362;p36"/>
            <p:cNvSpPr/>
            <p:nvPr/>
          </p:nvSpPr>
          <p:spPr>
            <a:xfrm rot="5400000">
              <a:off x="2449769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3" name="Google Shape;363;p36"/>
            <p:cNvSpPr/>
            <p:nvPr/>
          </p:nvSpPr>
          <p:spPr>
            <a:xfrm rot="5400000">
              <a:off x="2283683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4" name="Google Shape;364;p36"/>
            <p:cNvSpPr/>
            <p:nvPr/>
          </p:nvSpPr>
          <p:spPr>
            <a:xfrm rot="5400000">
              <a:off x="2283683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5" name="Google Shape;365;p36"/>
            <p:cNvSpPr/>
            <p:nvPr/>
          </p:nvSpPr>
          <p:spPr>
            <a:xfrm rot="5400000">
              <a:off x="2283683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6" name="Google Shape;366;p36"/>
            <p:cNvSpPr/>
            <p:nvPr/>
          </p:nvSpPr>
          <p:spPr>
            <a:xfrm rot="5400000">
              <a:off x="2283683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7" name="Google Shape;367;p36"/>
            <p:cNvSpPr/>
            <p:nvPr/>
          </p:nvSpPr>
          <p:spPr>
            <a:xfrm rot="5400000">
              <a:off x="2283683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8" name="Google Shape;368;p36"/>
            <p:cNvSpPr/>
            <p:nvPr/>
          </p:nvSpPr>
          <p:spPr>
            <a:xfrm rot="5400000">
              <a:off x="2283668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9" name="Google Shape;369;p36"/>
            <p:cNvSpPr/>
            <p:nvPr/>
          </p:nvSpPr>
          <p:spPr>
            <a:xfrm rot="5400000">
              <a:off x="2283683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0" name="Google Shape;370;p36"/>
            <p:cNvSpPr/>
            <p:nvPr/>
          </p:nvSpPr>
          <p:spPr>
            <a:xfrm rot="5400000">
              <a:off x="2283683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1" name="Google Shape;371;p36"/>
            <p:cNvSpPr/>
            <p:nvPr/>
          </p:nvSpPr>
          <p:spPr>
            <a:xfrm rot="5400000">
              <a:off x="2283683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2" name="Google Shape;372;p36"/>
            <p:cNvSpPr/>
            <p:nvPr/>
          </p:nvSpPr>
          <p:spPr>
            <a:xfrm rot="5400000">
              <a:off x="2117598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3" name="Google Shape;373;p36"/>
            <p:cNvSpPr/>
            <p:nvPr/>
          </p:nvSpPr>
          <p:spPr>
            <a:xfrm rot="5400000">
              <a:off x="2117598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4" name="Google Shape;374;p36"/>
            <p:cNvSpPr/>
            <p:nvPr/>
          </p:nvSpPr>
          <p:spPr>
            <a:xfrm rot="5400000">
              <a:off x="2117598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5" name="Google Shape;375;p36"/>
            <p:cNvSpPr/>
            <p:nvPr/>
          </p:nvSpPr>
          <p:spPr>
            <a:xfrm rot="5400000">
              <a:off x="2117598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6" name="Google Shape;376;p36"/>
            <p:cNvSpPr/>
            <p:nvPr/>
          </p:nvSpPr>
          <p:spPr>
            <a:xfrm rot="5400000">
              <a:off x="2117598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7" name="Google Shape;377;p36"/>
            <p:cNvSpPr/>
            <p:nvPr/>
          </p:nvSpPr>
          <p:spPr>
            <a:xfrm rot="5400000">
              <a:off x="2117598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8" name="Google Shape;378;p36"/>
            <p:cNvSpPr/>
            <p:nvPr/>
          </p:nvSpPr>
          <p:spPr>
            <a:xfrm rot="5400000">
              <a:off x="2117598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9" name="Google Shape;379;p36"/>
            <p:cNvSpPr/>
            <p:nvPr/>
          </p:nvSpPr>
          <p:spPr>
            <a:xfrm rot="5400000">
              <a:off x="2117598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0" name="Google Shape;380;p36"/>
            <p:cNvSpPr/>
            <p:nvPr/>
          </p:nvSpPr>
          <p:spPr>
            <a:xfrm rot="5400000">
              <a:off x="2117598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1" name="Google Shape;381;p36"/>
            <p:cNvSpPr/>
            <p:nvPr/>
          </p:nvSpPr>
          <p:spPr>
            <a:xfrm rot="5400000">
              <a:off x="1951511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2" name="Google Shape;382;p36"/>
            <p:cNvSpPr/>
            <p:nvPr/>
          </p:nvSpPr>
          <p:spPr>
            <a:xfrm rot="5400000">
              <a:off x="1951511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3" name="Google Shape;383;p36"/>
            <p:cNvSpPr/>
            <p:nvPr/>
          </p:nvSpPr>
          <p:spPr>
            <a:xfrm rot="5400000">
              <a:off x="1951511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4" name="Google Shape;384;p36"/>
            <p:cNvSpPr/>
            <p:nvPr/>
          </p:nvSpPr>
          <p:spPr>
            <a:xfrm rot="5400000">
              <a:off x="1951511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5" name="Google Shape;385;p36"/>
            <p:cNvSpPr/>
            <p:nvPr/>
          </p:nvSpPr>
          <p:spPr>
            <a:xfrm rot="5400000">
              <a:off x="1951511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6" name="Google Shape;386;p36"/>
            <p:cNvSpPr/>
            <p:nvPr/>
          </p:nvSpPr>
          <p:spPr>
            <a:xfrm rot="5400000">
              <a:off x="1951496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7" name="Google Shape;387;p36"/>
            <p:cNvSpPr/>
            <p:nvPr/>
          </p:nvSpPr>
          <p:spPr>
            <a:xfrm rot="5400000">
              <a:off x="1951511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8" name="Google Shape;388;p36"/>
            <p:cNvSpPr/>
            <p:nvPr/>
          </p:nvSpPr>
          <p:spPr>
            <a:xfrm rot="5400000">
              <a:off x="1951511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89" name="Google Shape;389;p36"/>
            <p:cNvSpPr/>
            <p:nvPr/>
          </p:nvSpPr>
          <p:spPr>
            <a:xfrm rot="5400000">
              <a:off x="1951511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0" name="Google Shape;390;p36"/>
            <p:cNvSpPr/>
            <p:nvPr/>
          </p:nvSpPr>
          <p:spPr>
            <a:xfrm rot="5400000">
              <a:off x="1785426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1" name="Google Shape;391;p36"/>
            <p:cNvSpPr/>
            <p:nvPr/>
          </p:nvSpPr>
          <p:spPr>
            <a:xfrm rot="5400000">
              <a:off x="1785426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2" name="Google Shape;392;p36"/>
            <p:cNvSpPr/>
            <p:nvPr/>
          </p:nvSpPr>
          <p:spPr>
            <a:xfrm rot="5400000">
              <a:off x="1785426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3" name="Google Shape;393;p36"/>
            <p:cNvSpPr/>
            <p:nvPr/>
          </p:nvSpPr>
          <p:spPr>
            <a:xfrm rot="5400000">
              <a:off x="1785426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4" name="Google Shape;394;p36"/>
            <p:cNvSpPr/>
            <p:nvPr/>
          </p:nvSpPr>
          <p:spPr>
            <a:xfrm rot="5400000">
              <a:off x="1785426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5" name="Google Shape;395;p36"/>
            <p:cNvSpPr/>
            <p:nvPr/>
          </p:nvSpPr>
          <p:spPr>
            <a:xfrm rot="5400000">
              <a:off x="1785426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6" name="Google Shape;396;p36"/>
            <p:cNvSpPr/>
            <p:nvPr/>
          </p:nvSpPr>
          <p:spPr>
            <a:xfrm rot="5400000">
              <a:off x="1785426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7" name="Google Shape;397;p36"/>
            <p:cNvSpPr/>
            <p:nvPr/>
          </p:nvSpPr>
          <p:spPr>
            <a:xfrm rot="5400000">
              <a:off x="1785426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8" name="Google Shape;398;p36"/>
            <p:cNvSpPr/>
            <p:nvPr/>
          </p:nvSpPr>
          <p:spPr>
            <a:xfrm rot="5400000">
              <a:off x="1785426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99" name="Google Shape;399;p36"/>
            <p:cNvSpPr/>
            <p:nvPr/>
          </p:nvSpPr>
          <p:spPr>
            <a:xfrm rot="5400000">
              <a:off x="1619339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0" name="Google Shape;400;p36"/>
            <p:cNvSpPr/>
            <p:nvPr/>
          </p:nvSpPr>
          <p:spPr>
            <a:xfrm rot="5400000">
              <a:off x="1619339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1" name="Google Shape;401;p36"/>
            <p:cNvSpPr/>
            <p:nvPr/>
          </p:nvSpPr>
          <p:spPr>
            <a:xfrm rot="5400000">
              <a:off x="1619339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2" name="Google Shape;402;p36"/>
            <p:cNvSpPr/>
            <p:nvPr/>
          </p:nvSpPr>
          <p:spPr>
            <a:xfrm rot="5400000">
              <a:off x="1619339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3" name="Google Shape;403;p36"/>
            <p:cNvSpPr/>
            <p:nvPr/>
          </p:nvSpPr>
          <p:spPr>
            <a:xfrm rot="5400000">
              <a:off x="1619339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4" name="Google Shape;404;p36"/>
            <p:cNvSpPr/>
            <p:nvPr/>
          </p:nvSpPr>
          <p:spPr>
            <a:xfrm rot="5400000">
              <a:off x="1619324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5" name="Google Shape;405;p36"/>
            <p:cNvSpPr/>
            <p:nvPr/>
          </p:nvSpPr>
          <p:spPr>
            <a:xfrm rot="5400000">
              <a:off x="1619339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6" name="Google Shape;406;p36"/>
            <p:cNvSpPr/>
            <p:nvPr/>
          </p:nvSpPr>
          <p:spPr>
            <a:xfrm rot="5400000">
              <a:off x="1619339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7" name="Google Shape;407;p36"/>
            <p:cNvSpPr/>
            <p:nvPr/>
          </p:nvSpPr>
          <p:spPr>
            <a:xfrm rot="5400000">
              <a:off x="1619339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8" name="Google Shape;408;p36"/>
            <p:cNvSpPr/>
            <p:nvPr/>
          </p:nvSpPr>
          <p:spPr>
            <a:xfrm rot="5400000">
              <a:off x="1453253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9" name="Google Shape;409;p36"/>
            <p:cNvSpPr/>
            <p:nvPr/>
          </p:nvSpPr>
          <p:spPr>
            <a:xfrm rot="5400000">
              <a:off x="1453253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0" name="Google Shape;410;p36"/>
            <p:cNvSpPr/>
            <p:nvPr/>
          </p:nvSpPr>
          <p:spPr>
            <a:xfrm rot="5400000">
              <a:off x="1453253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1" name="Google Shape;411;p36"/>
            <p:cNvSpPr/>
            <p:nvPr/>
          </p:nvSpPr>
          <p:spPr>
            <a:xfrm rot="5400000">
              <a:off x="1453253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2" name="Google Shape;412;p36"/>
            <p:cNvSpPr/>
            <p:nvPr/>
          </p:nvSpPr>
          <p:spPr>
            <a:xfrm rot="5400000">
              <a:off x="1453253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3" name="Google Shape;413;p36"/>
            <p:cNvSpPr/>
            <p:nvPr/>
          </p:nvSpPr>
          <p:spPr>
            <a:xfrm rot="5400000">
              <a:off x="1453253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4" name="Google Shape;414;p36"/>
            <p:cNvSpPr/>
            <p:nvPr/>
          </p:nvSpPr>
          <p:spPr>
            <a:xfrm rot="5400000">
              <a:off x="1453253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5" name="Google Shape;415;p36"/>
            <p:cNvSpPr/>
            <p:nvPr/>
          </p:nvSpPr>
          <p:spPr>
            <a:xfrm rot="5400000">
              <a:off x="1453253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6" name="Google Shape;416;p36"/>
            <p:cNvSpPr/>
            <p:nvPr/>
          </p:nvSpPr>
          <p:spPr>
            <a:xfrm rot="5400000">
              <a:off x="1453253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7" name="Google Shape;417;p36"/>
            <p:cNvSpPr/>
            <p:nvPr/>
          </p:nvSpPr>
          <p:spPr>
            <a:xfrm rot="5400000">
              <a:off x="1287168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8" name="Google Shape;418;p36"/>
            <p:cNvSpPr/>
            <p:nvPr/>
          </p:nvSpPr>
          <p:spPr>
            <a:xfrm rot="5400000">
              <a:off x="1287168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9" name="Google Shape;419;p36"/>
            <p:cNvSpPr/>
            <p:nvPr/>
          </p:nvSpPr>
          <p:spPr>
            <a:xfrm rot="5400000">
              <a:off x="1287168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0" name="Google Shape;420;p36"/>
            <p:cNvSpPr/>
            <p:nvPr/>
          </p:nvSpPr>
          <p:spPr>
            <a:xfrm rot="5400000">
              <a:off x="1287168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1" name="Google Shape;421;p36"/>
            <p:cNvSpPr/>
            <p:nvPr/>
          </p:nvSpPr>
          <p:spPr>
            <a:xfrm rot="5400000">
              <a:off x="1287168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2" name="Google Shape;422;p36"/>
            <p:cNvSpPr/>
            <p:nvPr/>
          </p:nvSpPr>
          <p:spPr>
            <a:xfrm rot="5400000">
              <a:off x="1287153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3" name="Google Shape;423;p36"/>
            <p:cNvSpPr/>
            <p:nvPr/>
          </p:nvSpPr>
          <p:spPr>
            <a:xfrm rot="5400000">
              <a:off x="1287168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4" name="Google Shape;424;p36"/>
            <p:cNvSpPr/>
            <p:nvPr/>
          </p:nvSpPr>
          <p:spPr>
            <a:xfrm rot="5400000">
              <a:off x="1287168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5" name="Google Shape;425;p36"/>
            <p:cNvSpPr/>
            <p:nvPr/>
          </p:nvSpPr>
          <p:spPr>
            <a:xfrm rot="5400000">
              <a:off x="1287168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6" name="Google Shape;426;p36"/>
            <p:cNvSpPr/>
            <p:nvPr/>
          </p:nvSpPr>
          <p:spPr>
            <a:xfrm rot="5400000">
              <a:off x="1121047" y="2880338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7" name="Google Shape;427;p36"/>
            <p:cNvSpPr/>
            <p:nvPr/>
          </p:nvSpPr>
          <p:spPr>
            <a:xfrm rot="5400000">
              <a:off x="1121047" y="2540224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8" name="Google Shape;428;p36"/>
            <p:cNvSpPr/>
            <p:nvPr/>
          </p:nvSpPr>
          <p:spPr>
            <a:xfrm rot="5400000">
              <a:off x="1121047" y="2200111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9" name="Google Shape;429;p36"/>
            <p:cNvSpPr/>
            <p:nvPr/>
          </p:nvSpPr>
          <p:spPr>
            <a:xfrm rot="5400000">
              <a:off x="1121047" y="1859951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0" name="Google Shape;430;p36"/>
            <p:cNvSpPr/>
            <p:nvPr/>
          </p:nvSpPr>
          <p:spPr>
            <a:xfrm rot="5400000">
              <a:off x="1121047" y="1519837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1" name="Google Shape;431;p36"/>
            <p:cNvSpPr/>
            <p:nvPr/>
          </p:nvSpPr>
          <p:spPr>
            <a:xfrm rot="5400000">
              <a:off x="1121047" y="1179724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2" name="Google Shape;432;p36"/>
            <p:cNvSpPr/>
            <p:nvPr/>
          </p:nvSpPr>
          <p:spPr>
            <a:xfrm rot="5400000">
              <a:off x="1121047" y="839610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3" name="Google Shape;433;p36"/>
            <p:cNvSpPr/>
            <p:nvPr/>
          </p:nvSpPr>
          <p:spPr>
            <a:xfrm rot="5400000">
              <a:off x="1121047" y="499497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4" name="Google Shape;434;p36"/>
            <p:cNvSpPr/>
            <p:nvPr/>
          </p:nvSpPr>
          <p:spPr>
            <a:xfrm rot="5400000">
              <a:off x="1121047" y="159382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5" name="Google Shape;435;p36"/>
            <p:cNvSpPr/>
            <p:nvPr/>
          </p:nvSpPr>
          <p:spPr>
            <a:xfrm rot="5400000">
              <a:off x="954930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6" name="Google Shape;436;p36"/>
            <p:cNvSpPr/>
            <p:nvPr/>
          </p:nvSpPr>
          <p:spPr>
            <a:xfrm rot="5400000">
              <a:off x="954930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7" name="Google Shape;437;p36"/>
            <p:cNvSpPr/>
            <p:nvPr/>
          </p:nvSpPr>
          <p:spPr>
            <a:xfrm rot="5400000">
              <a:off x="954930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8" name="Google Shape;438;p36"/>
            <p:cNvSpPr/>
            <p:nvPr/>
          </p:nvSpPr>
          <p:spPr>
            <a:xfrm rot="5400000">
              <a:off x="954930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9" name="Google Shape;439;p36"/>
            <p:cNvSpPr/>
            <p:nvPr/>
          </p:nvSpPr>
          <p:spPr>
            <a:xfrm rot="5400000">
              <a:off x="954930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0" name="Google Shape;440;p36"/>
            <p:cNvSpPr/>
            <p:nvPr/>
          </p:nvSpPr>
          <p:spPr>
            <a:xfrm rot="5400000">
              <a:off x="954915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1" name="Google Shape;441;p36"/>
            <p:cNvSpPr/>
            <p:nvPr/>
          </p:nvSpPr>
          <p:spPr>
            <a:xfrm rot="5400000">
              <a:off x="954930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2" name="Google Shape;442;p36"/>
            <p:cNvSpPr/>
            <p:nvPr/>
          </p:nvSpPr>
          <p:spPr>
            <a:xfrm rot="5400000">
              <a:off x="954930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3" name="Google Shape;443;p36"/>
            <p:cNvSpPr/>
            <p:nvPr/>
          </p:nvSpPr>
          <p:spPr>
            <a:xfrm rot="5400000">
              <a:off x="954930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4" name="Google Shape;444;p36"/>
            <p:cNvSpPr/>
            <p:nvPr/>
          </p:nvSpPr>
          <p:spPr>
            <a:xfrm rot="5400000">
              <a:off x="788844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5" name="Google Shape;445;p36"/>
            <p:cNvSpPr/>
            <p:nvPr/>
          </p:nvSpPr>
          <p:spPr>
            <a:xfrm rot="5400000">
              <a:off x="788844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6" name="Google Shape;446;p36"/>
            <p:cNvSpPr/>
            <p:nvPr/>
          </p:nvSpPr>
          <p:spPr>
            <a:xfrm rot="5400000">
              <a:off x="788844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7" name="Google Shape;447;p36"/>
            <p:cNvSpPr/>
            <p:nvPr/>
          </p:nvSpPr>
          <p:spPr>
            <a:xfrm rot="5400000">
              <a:off x="788844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8" name="Google Shape;448;p36"/>
            <p:cNvSpPr/>
            <p:nvPr/>
          </p:nvSpPr>
          <p:spPr>
            <a:xfrm rot="5400000">
              <a:off x="788844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9" name="Google Shape;449;p36"/>
            <p:cNvSpPr/>
            <p:nvPr/>
          </p:nvSpPr>
          <p:spPr>
            <a:xfrm rot="5400000">
              <a:off x="788844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0" name="Google Shape;450;p36"/>
            <p:cNvSpPr/>
            <p:nvPr/>
          </p:nvSpPr>
          <p:spPr>
            <a:xfrm rot="5400000">
              <a:off x="788844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1" name="Google Shape;451;p36"/>
            <p:cNvSpPr/>
            <p:nvPr/>
          </p:nvSpPr>
          <p:spPr>
            <a:xfrm rot="5400000">
              <a:off x="788844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2" name="Google Shape;452;p36"/>
            <p:cNvSpPr/>
            <p:nvPr/>
          </p:nvSpPr>
          <p:spPr>
            <a:xfrm rot="5400000">
              <a:off x="788844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3" name="Google Shape;453;p36"/>
            <p:cNvSpPr/>
            <p:nvPr/>
          </p:nvSpPr>
          <p:spPr>
            <a:xfrm rot="5400000">
              <a:off x="622758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4" name="Google Shape;454;p36"/>
            <p:cNvSpPr/>
            <p:nvPr/>
          </p:nvSpPr>
          <p:spPr>
            <a:xfrm rot="5400000">
              <a:off x="622758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5" name="Google Shape;455;p36"/>
            <p:cNvSpPr/>
            <p:nvPr/>
          </p:nvSpPr>
          <p:spPr>
            <a:xfrm rot="5400000">
              <a:off x="622758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6" name="Google Shape;456;p36"/>
            <p:cNvSpPr/>
            <p:nvPr/>
          </p:nvSpPr>
          <p:spPr>
            <a:xfrm rot="5400000">
              <a:off x="622758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7" name="Google Shape;457;p36"/>
            <p:cNvSpPr/>
            <p:nvPr/>
          </p:nvSpPr>
          <p:spPr>
            <a:xfrm rot="5400000">
              <a:off x="622758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8" name="Google Shape;458;p36"/>
            <p:cNvSpPr/>
            <p:nvPr/>
          </p:nvSpPr>
          <p:spPr>
            <a:xfrm rot="5400000">
              <a:off x="622743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9" name="Google Shape;459;p36"/>
            <p:cNvSpPr/>
            <p:nvPr/>
          </p:nvSpPr>
          <p:spPr>
            <a:xfrm rot="5400000">
              <a:off x="622758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0" name="Google Shape;460;p36"/>
            <p:cNvSpPr/>
            <p:nvPr/>
          </p:nvSpPr>
          <p:spPr>
            <a:xfrm rot="5400000">
              <a:off x="622758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1" name="Google Shape;461;p36"/>
            <p:cNvSpPr/>
            <p:nvPr/>
          </p:nvSpPr>
          <p:spPr>
            <a:xfrm rot="5400000">
              <a:off x="622758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2" name="Google Shape;462;p36"/>
            <p:cNvSpPr/>
            <p:nvPr/>
          </p:nvSpPr>
          <p:spPr>
            <a:xfrm rot="5400000">
              <a:off x="456672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3" name="Google Shape;463;p36"/>
            <p:cNvSpPr/>
            <p:nvPr/>
          </p:nvSpPr>
          <p:spPr>
            <a:xfrm rot="5400000">
              <a:off x="456672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4" name="Google Shape;464;p36"/>
            <p:cNvSpPr/>
            <p:nvPr/>
          </p:nvSpPr>
          <p:spPr>
            <a:xfrm rot="5400000">
              <a:off x="456672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5" name="Google Shape;465;p36"/>
            <p:cNvSpPr/>
            <p:nvPr/>
          </p:nvSpPr>
          <p:spPr>
            <a:xfrm rot="5400000">
              <a:off x="456672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6" name="Google Shape;466;p36"/>
            <p:cNvSpPr/>
            <p:nvPr/>
          </p:nvSpPr>
          <p:spPr>
            <a:xfrm rot="5400000">
              <a:off x="456672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7" name="Google Shape;467;p36"/>
            <p:cNvSpPr/>
            <p:nvPr/>
          </p:nvSpPr>
          <p:spPr>
            <a:xfrm rot="5400000">
              <a:off x="456672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8" name="Google Shape;468;p36"/>
            <p:cNvSpPr/>
            <p:nvPr/>
          </p:nvSpPr>
          <p:spPr>
            <a:xfrm rot="5400000">
              <a:off x="456672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9" name="Google Shape;469;p36"/>
            <p:cNvSpPr/>
            <p:nvPr/>
          </p:nvSpPr>
          <p:spPr>
            <a:xfrm rot="5400000">
              <a:off x="456672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0" name="Google Shape;470;p36"/>
            <p:cNvSpPr/>
            <p:nvPr/>
          </p:nvSpPr>
          <p:spPr>
            <a:xfrm rot="5400000">
              <a:off x="456672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1" name="Google Shape;471;p36"/>
            <p:cNvSpPr/>
            <p:nvPr/>
          </p:nvSpPr>
          <p:spPr>
            <a:xfrm rot="5400000">
              <a:off x="290552" y="-6703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2" name="Google Shape;472;p36"/>
            <p:cNvSpPr/>
            <p:nvPr/>
          </p:nvSpPr>
          <p:spPr>
            <a:xfrm rot="5400000">
              <a:off x="290552" y="333411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3" name="Google Shape;473;p36"/>
            <p:cNvSpPr/>
            <p:nvPr/>
          </p:nvSpPr>
          <p:spPr>
            <a:xfrm rot="5400000">
              <a:off x="290552" y="673524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4" name="Google Shape;474;p36"/>
            <p:cNvSpPr/>
            <p:nvPr/>
          </p:nvSpPr>
          <p:spPr>
            <a:xfrm rot="5400000">
              <a:off x="290552" y="1013638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5" name="Google Shape;475;p36"/>
            <p:cNvSpPr/>
            <p:nvPr/>
          </p:nvSpPr>
          <p:spPr>
            <a:xfrm rot="5400000">
              <a:off x="290552" y="1353752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6" name="Google Shape;476;p36"/>
            <p:cNvSpPr/>
            <p:nvPr/>
          </p:nvSpPr>
          <p:spPr>
            <a:xfrm rot="5400000">
              <a:off x="290537" y="1693888"/>
              <a:ext cx="61966" cy="75341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7" name="Google Shape;477;p36"/>
            <p:cNvSpPr/>
            <p:nvPr/>
          </p:nvSpPr>
          <p:spPr>
            <a:xfrm rot="5400000">
              <a:off x="290552" y="2034025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8" name="Google Shape;478;p36"/>
            <p:cNvSpPr/>
            <p:nvPr/>
          </p:nvSpPr>
          <p:spPr>
            <a:xfrm rot="5400000">
              <a:off x="290552" y="2374139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9" name="Google Shape;479;p36"/>
            <p:cNvSpPr/>
            <p:nvPr/>
          </p:nvSpPr>
          <p:spPr>
            <a:xfrm rot="5400000">
              <a:off x="290552" y="2714252"/>
              <a:ext cx="61934" cy="75341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0" name="Google Shape;480;p36"/>
            <p:cNvSpPr/>
            <p:nvPr/>
          </p:nvSpPr>
          <p:spPr>
            <a:xfrm rot="5400000">
              <a:off x="124429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1" name="Google Shape;481;p36"/>
            <p:cNvSpPr/>
            <p:nvPr/>
          </p:nvSpPr>
          <p:spPr>
            <a:xfrm rot="5400000">
              <a:off x="124429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2" name="Google Shape;482;p36"/>
            <p:cNvSpPr/>
            <p:nvPr/>
          </p:nvSpPr>
          <p:spPr>
            <a:xfrm rot="5400000">
              <a:off x="124429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3" name="Google Shape;483;p36"/>
            <p:cNvSpPr/>
            <p:nvPr/>
          </p:nvSpPr>
          <p:spPr>
            <a:xfrm rot="5400000">
              <a:off x="124429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4" name="Google Shape;484;p36"/>
            <p:cNvSpPr/>
            <p:nvPr/>
          </p:nvSpPr>
          <p:spPr>
            <a:xfrm rot="5400000">
              <a:off x="124429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5" name="Google Shape;485;p36"/>
            <p:cNvSpPr/>
            <p:nvPr/>
          </p:nvSpPr>
          <p:spPr>
            <a:xfrm rot="5400000">
              <a:off x="124429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6" name="Google Shape;486;p36"/>
            <p:cNvSpPr/>
            <p:nvPr/>
          </p:nvSpPr>
          <p:spPr>
            <a:xfrm rot="5400000">
              <a:off x="124429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7" name="Google Shape;487;p36"/>
            <p:cNvSpPr/>
            <p:nvPr/>
          </p:nvSpPr>
          <p:spPr>
            <a:xfrm rot="5400000">
              <a:off x="124429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8" name="Google Shape;488;p36"/>
            <p:cNvSpPr/>
            <p:nvPr/>
          </p:nvSpPr>
          <p:spPr>
            <a:xfrm rot="5400000">
              <a:off x="124429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89" name="Google Shape;489;p36"/>
            <p:cNvSpPr/>
            <p:nvPr/>
          </p:nvSpPr>
          <p:spPr>
            <a:xfrm rot="5400000">
              <a:off x="2948028" y="-668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0" name="Google Shape;490;p36"/>
            <p:cNvSpPr/>
            <p:nvPr/>
          </p:nvSpPr>
          <p:spPr>
            <a:xfrm rot="5400000">
              <a:off x="2948028" y="33343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1" name="Google Shape;491;p36"/>
            <p:cNvSpPr/>
            <p:nvPr/>
          </p:nvSpPr>
          <p:spPr>
            <a:xfrm rot="5400000">
              <a:off x="2948028" y="6735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2" name="Google Shape;492;p36"/>
            <p:cNvSpPr/>
            <p:nvPr/>
          </p:nvSpPr>
          <p:spPr>
            <a:xfrm rot="5400000">
              <a:off x="2948028" y="10136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3" name="Google Shape;493;p36"/>
            <p:cNvSpPr/>
            <p:nvPr/>
          </p:nvSpPr>
          <p:spPr>
            <a:xfrm rot="5400000">
              <a:off x="2948028" y="1353774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4" name="Google Shape;494;p36"/>
            <p:cNvSpPr/>
            <p:nvPr/>
          </p:nvSpPr>
          <p:spPr>
            <a:xfrm rot="5400000">
              <a:off x="2948013" y="1693910"/>
              <a:ext cx="61964" cy="75296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5" name="Google Shape;495;p36"/>
            <p:cNvSpPr/>
            <p:nvPr/>
          </p:nvSpPr>
          <p:spPr>
            <a:xfrm rot="5400000">
              <a:off x="2948028" y="2034048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6" name="Google Shape;496;p36"/>
            <p:cNvSpPr/>
            <p:nvPr/>
          </p:nvSpPr>
          <p:spPr>
            <a:xfrm rot="5400000">
              <a:off x="2948028" y="237416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7" name="Google Shape;497;p36"/>
            <p:cNvSpPr/>
            <p:nvPr/>
          </p:nvSpPr>
          <p:spPr>
            <a:xfrm rot="5400000">
              <a:off x="2948028" y="271427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8" name="Google Shape;498;p36"/>
            <p:cNvSpPr/>
            <p:nvPr/>
          </p:nvSpPr>
          <p:spPr>
            <a:xfrm rot="5400000">
              <a:off x="2781941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99" name="Google Shape;499;p36"/>
            <p:cNvSpPr/>
            <p:nvPr/>
          </p:nvSpPr>
          <p:spPr>
            <a:xfrm rot="5400000">
              <a:off x="2781941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0" name="Google Shape;500;p36"/>
            <p:cNvSpPr/>
            <p:nvPr/>
          </p:nvSpPr>
          <p:spPr>
            <a:xfrm rot="5400000">
              <a:off x="2781941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1" name="Google Shape;501;p36"/>
            <p:cNvSpPr/>
            <p:nvPr/>
          </p:nvSpPr>
          <p:spPr>
            <a:xfrm rot="5400000">
              <a:off x="2781941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2" name="Google Shape;502;p36"/>
            <p:cNvSpPr/>
            <p:nvPr/>
          </p:nvSpPr>
          <p:spPr>
            <a:xfrm rot="5400000">
              <a:off x="2781941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3" name="Google Shape;503;p36"/>
            <p:cNvSpPr/>
            <p:nvPr/>
          </p:nvSpPr>
          <p:spPr>
            <a:xfrm rot="5400000">
              <a:off x="2781941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4" name="Google Shape;504;p36"/>
            <p:cNvSpPr/>
            <p:nvPr/>
          </p:nvSpPr>
          <p:spPr>
            <a:xfrm rot="5400000">
              <a:off x="2781941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5" name="Google Shape;505;p36"/>
            <p:cNvSpPr/>
            <p:nvPr/>
          </p:nvSpPr>
          <p:spPr>
            <a:xfrm rot="5400000">
              <a:off x="2781941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6" name="Google Shape;506;p36"/>
            <p:cNvSpPr/>
            <p:nvPr/>
          </p:nvSpPr>
          <p:spPr>
            <a:xfrm rot="5400000">
              <a:off x="2781941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7" name="Google Shape;507;p36"/>
            <p:cNvSpPr/>
            <p:nvPr/>
          </p:nvSpPr>
          <p:spPr>
            <a:xfrm rot="5400000">
              <a:off x="3114113" y="353481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8" name="Google Shape;508;p36"/>
            <p:cNvSpPr/>
            <p:nvPr/>
          </p:nvSpPr>
          <p:spPr>
            <a:xfrm rot="5400000">
              <a:off x="3114113" y="3194702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09" name="Google Shape;509;p36"/>
            <p:cNvSpPr/>
            <p:nvPr/>
          </p:nvSpPr>
          <p:spPr>
            <a:xfrm rot="5400000">
              <a:off x="3114113" y="2880360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0" name="Google Shape;510;p36"/>
            <p:cNvSpPr/>
            <p:nvPr/>
          </p:nvSpPr>
          <p:spPr>
            <a:xfrm rot="5400000">
              <a:off x="3114113" y="2540247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1" name="Google Shape;511;p36"/>
            <p:cNvSpPr/>
            <p:nvPr/>
          </p:nvSpPr>
          <p:spPr>
            <a:xfrm rot="5400000">
              <a:off x="3114113" y="22001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2" name="Google Shape;512;p36"/>
            <p:cNvSpPr/>
            <p:nvPr/>
          </p:nvSpPr>
          <p:spPr>
            <a:xfrm rot="5400000">
              <a:off x="3114113" y="185997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3" name="Google Shape;513;p36"/>
            <p:cNvSpPr/>
            <p:nvPr/>
          </p:nvSpPr>
          <p:spPr>
            <a:xfrm rot="5400000">
              <a:off x="3114113" y="151985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4" name="Google Shape;514;p36"/>
            <p:cNvSpPr/>
            <p:nvPr/>
          </p:nvSpPr>
          <p:spPr>
            <a:xfrm rot="5400000">
              <a:off x="3114113" y="1179746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5" name="Google Shape;515;p36"/>
            <p:cNvSpPr/>
            <p:nvPr/>
          </p:nvSpPr>
          <p:spPr>
            <a:xfrm rot="5400000">
              <a:off x="3114113" y="839633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6" name="Google Shape;516;p36"/>
            <p:cNvSpPr/>
            <p:nvPr/>
          </p:nvSpPr>
          <p:spPr>
            <a:xfrm rot="5400000">
              <a:off x="3114113" y="499519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17" name="Google Shape;517;p36"/>
            <p:cNvSpPr/>
            <p:nvPr/>
          </p:nvSpPr>
          <p:spPr>
            <a:xfrm rot="5400000">
              <a:off x="3114113" y="159405"/>
              <a:ext cx="61934" cy="75296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18" name="Google Shape;518;p36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ftr" idx="11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36"/>
          <p:cNvSpPr>
            <a:spLocks noGrp="1"/>
          </p:cNvSpPr>
          <p:nvPr>
            <p:ph type="pic" idx="2"/>
          </p:nvPr>
        </p:nvSpPr>
        <p:spPr>
          <a:xfrm>
            <a:off x="952655" y="789551"/>
            <a:ext cx="2322863" cy="3564396"/>
          </a:xfrm>
          <a:prstGeom prst="rect">
            <a:avLst/>
          </a:prstGeom>
          <a:noFill/>
          <a:ln>
            <a:noFill/>
          </a:ln>
        </p:spPr>
      </p:sp>
      <p:sp>
        <p:nvSpPr>
          <p:cNvPr id="521" name="Google Shape;521;p36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22" name="Google Shape;522;p36" descr="A picture containing symbol, font, logo, graphics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29489" y="139958"/>
            <a:ext cx="622897" cy="615239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6"/>
          <p:cNvSpPr/>
          <p:nvPr/>
        </p:nvSpPr>
        <p:spPr>
          <a:xfrm>
            <a:off x="3291439" y="1613898"/>
            <a:ext cx="5860521" cy="6858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5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2" name="Google Shape;1302;p5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03" name="Google Shape;1303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5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6" name="Google Shape;1306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9" name="Google Shape;1309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10" name="Google Shape;1310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3" name="Google Shape;1313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14" name="Google Shape;1314;p5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15" name="Google Shape;1315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8" name="Google Shape;1318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6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1" name="Google Shape;1321;p6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22" name="Google Shape;1322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6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25" name="Google Shape;1325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6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6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29" name="Google Shape;1329;p6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0" name="Google Shape;1330;p6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1" name="Google Shape;1331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6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334" name="Google Shape;1334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6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37" name="Google Shape;1337;p6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8" name="Google Shape;1338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7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37"/>
          <p:cNvSpPr txBox="1">
            <a:spLocks noGrp="1"/>
          </p:cNvSpPr>
          <p:nvPr>
            <p:ph type="ftr" idx="11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37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8" name="Google Shape;528;p37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8"/>
          <p:cNvSpPr txBox="1">
            <a:spLocks noGrp="1"/>
          </p:cNvSpPr>
          <p:nvPr>
            <p:ph type="body" idx="1"/>
          </p:nvPr>
        </p:nvSpPr>
        <p:spPr>
          <a:xfrm>
            <a:off x="196374" y="897564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1" name="Google Shape;531;p38"/>
          <p:cNvSpPr txBox="1">
            <a:spLocks noGrp="1"/>
          </p:cNvSpPr>
          <p:nvPr>
            <p:ph type="dt" idx="10"/>
          </p:nvPr>
        </p:nvSpPr>
        <p:spPr>
          <a:xfrm>
            <a:off x="681458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38"/>
          <p:cNvSpPr txBox="1">
            <a:spLocks noGrp="1"/>
          </p:cNvSpPr>
          <p:nvPr>
            <p:ph type="ftr" idx="11"/>
          </p:nvPr>
        </p:nvSpPr>
        <p:spPr>
          <a:xfrm>
            <a:off x="317822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38"/>
          <p:cNvSpPr txBox="1">
            <a:spLocks noGrp="1"/>
          </p:cNvSpPr>
          <p:nvPr>
            <p:ph type="sldNum" idx="12"/>
          </p:nvPr>
        </p:nvSpPr>
        <p:spPr>
          <a:xfrm>
            <a:off x="660722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0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1" name="Google Shape;541;p40"/>
          <p:cNvSpPr txBox="1">
            <a:spLocks noGrp="1"/>
          </p:cNvSpPr>
          <p:nvPr>
            <p:ph type="ftr" idx="11"/>
          </p:nvPr>
        </p:nvSpPr>
        <p:spPr>
          <a:xfrm>
            <a:off x="466474" y="4667807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542" name="Google Shape;542;p40"/>
          <p:cNvGrpSpPr/>
          <p:nvPr/>
        </p:nvGrpSpPr>
        <p:grpSpPr>
          <a:xfrm rot="10800000">
            <a:off x="1222755" y="0"/>
            <a:ext cx="1776256" cy="3088027"/>
            <a:chOff x="9723323" y="2696006"/>
            <a:chExt cx="2367725" cy="4117369"/>
          </a:xfrm>
        </p:grpSpPr>
        <p:sp>
          <p:nvSpPr>
            <p:cNvPr id="543" name="Google Shape;543;p40"/>
            <p:cNvSpPr/>
            <p:nvPr/>
          </p:nvSpPr>
          <p:spPr>
            <a:xfrm>
              <a:off x="9723323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10180218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10637112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11094007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11550902" y="336534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12007807" y="3365345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11774014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11317120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10860225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10403331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9946435" y="358845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9723323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10180218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10637112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11094007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11550902" y="381157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12007807" y="3811572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11774014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11317120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10860225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10403331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9946435" y="403468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9723323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10180218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10637112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11094007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11550902" y="425779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12007807" y="4257798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254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11774014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11317120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0860225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0403331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9946435" y="448091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9723323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10180218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10637112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1094007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1550902" y="470402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12007807" y="4704024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17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11774014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11317120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10860225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10403331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9946435" y="4927137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9723323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10180218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10637112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11094007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11550902" y="5150250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12007807" y="5150250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11774014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11317120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10860225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4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10403331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9946435" y="5373379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0" y="0"/>
                  </a:moveTo>
                  <a:lnTo>
                    <a:pt x="184213" y="160591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9723323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10180218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10637112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11094007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11550902" y="559656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12007807" y="5596565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444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11774014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11317120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10860225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10403331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9946435" y="5819678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9723323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10180218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10637112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11094007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11550902" y="6042791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12007807" y="6042791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508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11774014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11317120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10860225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10403331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9946435" y="6265904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9723323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10180218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10637112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4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11094007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11550902" y="6489032"/>
              <a:ext cx="83200" cy="101210"/>
            </a:xfrm>
            <a:custGeom>
              <a:avLst/>
              <a:gdLst/>
              <a:ahLst/>
              <a:cxnLst/>
              <a:rect l="l" t="t" r="r" b="b"/>
              <a:pathLst>
                <a:path w="184213" h="160591" extrusionOk="0">
                  <a:moveTo>
                    <a:pt x="184213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12007806" y="6489032"/>
              <a:ext cx="83242" cy="101210"/>
            </a:xfrm>
            <a:custGeom>
              <a:avLst/>
              <a:gdLst/>
              <a:ahLst/>
              <a:cxnLst/>
              <a:rect l="l" t="t" r="r" b="b"/>
              <a:pathLst>
                <a:path w="184308" h="160591" extrusionOk="0">
                  <a:moveTo>
                    <a:pt x="184309" y="0"/>
                  </a:moveTo>
                  <a:lnTo>
                    <a:pt x="0" y="160592"/>
                  </a:lnTo>
                </a:path>
              </a:pathLst>
            </a:custGeom>
            <a:noFill/>
            <a:ln w="5715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11774014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11317120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10860225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10403331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9946435" y="6712225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635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9723323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10180218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10637112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4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11094007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11550902" y="2919119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184213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12007807" y="2919119"/>
              <a:ext cx="83240" cy="101150"/>
            </a:xfrm>
            <a:custGeom>
              <a:avLst/>
              <a:gdLst/>
              <a:ahLst/>
              <a:cxnLst/>
              <a:rect l="l" t="t" r="r" b="b"/>
              <a:pathLst>
                <a:path w="184308" h="160496" extrusionOk="0">
                  <a:moveTo>
                    <a:pt x="184309" y="0"/>
                  </a:moveTo>
                  <a:lnTo>
                    <a:pt x="0" y="160496"/>
                  </a:lnTo>
                </a:path>
              </a:pathLst>
            </a:custGeom>
            <a:noFill/>
            <a:ln w="11425" cap="rnd" cmpd="sng">
              <a:solidFill>
                <a:schemeClr val="accent1">
                  <a:alpha val="89411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11774014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11317120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10860225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10403331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9946435" y="3142232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11774014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11317120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10860225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4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10403331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9946435" y="2696006"/>
              <a:ext cx="83200" cy="101150"/>
            </a:xfrm>
            <a:custGeom>
              <a:avLst/>
              <a:gdLst/>
              <a:ahLst/>
              <a:cxnLst/>
              <a:rect l="l" t="t" r="r" b="b"/>
              <a:pathLst>
                <a:path w="184213" h="160496" extrusionOk="0">
                  <a:moveTo>
                    <a:pt x="0" y="0"/>
                  </a:moveTo>
                  <a:lnTo>
                    <a:pt x="184213" y="160496"/>
                  </a:lnTo>
                </a:path>
              </a:pathLst>
            </a:custGeom>
            <a:noFill/>
            <a:ln w="10775" cap="rnd" cmpd="sng">
              <a:solidFill>
                <a:schemeClr val="accent1">
                  <a:alpha val="80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647" name="Google Shape;647;p40"/>
          <p:cNvSpPr/>
          <p:nvPr/>
        </p:nvSpPr>
        <p:spPr>
          <a:xfrm>
            <a:off x="9061061" y="4542761"/>
            <a:ext cx="82939" cy="5190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8" name="Google Shape;648;p40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Report Standard Page">
  <p:cSld name="1_Report Standard Page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1"/>
          <p:cNvSpPr/>
          <p:nvPr/>
        </p:nvSpPr>
        <p:spPr>
          <a:xfrm rot="10800000" flipH="1">
            <a:off x="0" y="-255985"/>
            <a:ext cx="9144000" cy="121444"/>
          </a:xfrm>
          <a:custGeom>
            <a:avLst/>
            <a:gdLst/>
            <a:ahLst/>
            <a:cxnLst/>
            <a:rect l="l" t="t" r="r" b="b"/>
            <a:pathLst>
              <a:path w="8961755" h="120000" extrusionOk="0">
                <a:moveTo>
                  <a:pt x="0" y="0"/>
                </a:moveTo>
                <a:lnTo>
                  <a:pt x="8961437" y="0"/>
                </a:lnTo>
              </a:path>
            </a:pathLst>
          </a:cu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51" name="Google Shape;651;p41"/>
          <p:cNvSpPr txBox="1"/>
          <p:nvPr/>
        </p:nvSpPr>
        <p:spPr>
          <a:xfrm>
            <a:off x="6940062" y="490775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1_">
  <p:cSld name="1_1_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2"/>
          <p:cNvSpPr txBox="1">
            <a:spLocks noGrp="1"/>
          </p:cNvSpPr>
          <p:nvPr>
            <p:ph type="body" idx="1"/>
          </p:nvPr>
        </p:nvSpPr>
        <p:spPr>
          <a:xfrm>
            <a:off x="-1628042" y="208360"/>
            <a:ext cx="84406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4" name="Google Shape;654;p42"/>
          <p:cNvSpPr txBox="1">
            <a:spLocks noGrp="1"/>
          </p:cNvSpPr>
          <p:nvPr>
            <p:ph type="ftr" idx="11"/>
          </p:nvPr>
        </p:nvSpPr>
        <p:spPr>
          <a:xfrm>
            <a:off x="196374" y="46659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ull Image">
  <p:cSld name="2_Full Image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3"/>
          <p:cNvSpPr>
            <a:spLocks noGrp="1"/>
          </p:cNvSpPr>
          <p:nvPr>
            <p:ph type="pic" idx="2"/>
          </p:nvPr>
        </p:nvSpPr>
        <p:spPr>
          <a:xfrm>
            <a:off x="0" y="-1"/>
            <a:ext cx="9144000" cy="257175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 txBox="1">
            <a:spLocks noGrp="1"/>
          </p:cNvSpPr>
          <p:nvPr>
            <p:ph type="title"/>
          </p:nvPr>
        </p:nvSpPr>
        <p:spPr>
          <a:xfrm>
            <a:off x="304414" y="249492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attrocento Sans"/>
              <a:buNone/>
              <a:defRPr sz="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44"/>
          <p:cNvSpPr txBox="1">
            <a:spLocks noGrp="1"/>
          </p:cNvSpPr>
          <p:nvPr>
            <p:ph type="dt" idx="10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4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4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" name="Google Shape;8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9" name="Google Shape;9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34"/>
          <p:cNvSpPr/>
          <p:nvPr/>
        </p:nvSpPr>
        <p:spPr>
          <a:xfrm>
            <a:off x="-3704" y="0"/>
            <a:ext cx="9147704" cy="195486"/>
          </a:xfrm>
          <a:prstGeom prst="rect">
            <a:avLst/>
          </a:prstGeom>
          <a:solidFill>
            <a:srgbClr val="002060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" name="Google Shape;11;p34" descr="A picture containing symbol, font, logo, graphics&#10;&#10;Description automatically generated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8478475" y="238580"/>
            <a:ext cx="622897" cy="61523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4"/>
          <p:cNvSpPr txBox="1">
            <a:spLocks noGrp="1"/>
          </p:cNvSpPr>
          <p:nvPr>
            <p:ph type="dt" idx="10"/>
          </p:nvPr>
        </p:nvSpPr>
        <p:spPr>
          <a:xfrm>
            <a:off x="6760567" y="427017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34"/>
          <p:cNvSpPr txBox="1"/>
          <p:nvPr/>
        </p:nvSpPr>
        <p:spPr>
          <a:xfrm>
            <a:off x="88334" y="4630341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8" name="Google Shape;1298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9" name="Google Shape;1299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hyperlink" Target="https://www.youtube.com/watch?v=vlKBQ3g0w_E&amp;list=PLcxqFaocb9WIQJ-kptyPuiMSVWZVd2ff_&amp;index=1" TargetMode="External"/><Relationship Id="rId7" Type="http://schemas.openxmlformats.org/officeDocument/2006/relationships/hyperlink" Target="https://www.youtube.com/watch?v=xQzhXhq1ZyI&amp;list=PLcxqFaocb9WLtnq-rpXbRy5hnKECxr95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g"/><Relationship Id="rId5" Type="http://schemas.openxmlformats.org/officeDocument/2006/relationships/hyperlink" Target="https://www.youtube.com/watch?v=aVPk_FE9O3s&amp;list=PLcxqFaocb9WJ8g8TZPsHQIEcSjKW9F0IE&amp;index=2" TargetMode="External"/><Relationship Id="rId10" Type="http://schemas.openxmlformats.org/officeDocument/2006/relationships/image" Target="../media/image22.png"/><Relationship Id="rId4" Type="http://schemas.openxmlformats.org/officeDocument/2006/relationships/image" Target="../media/image19.jpg"/><Relationship Id="rId9" Type="http://schemas.openxmlformats.org/officeDocument/2006/relationships/hyperlink" Target="https://www.youtube.com/watch?v=NV8UD9QnJ4A&amp;list=PLcxqFaocb9WLaza2kOjkUCDIQGbzNos6p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Relationship Id="rId9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1"/>
          <p:cNvSpPr txBox="1">
            <a:spLocks noGrp="1"/>
          </p:cNvSpPr>
          <p:nvPr>
            <p:ph type="subTitle" idx="1"/>
          </p:nvPr>
        </p:nvSpPr>
        <p:spPr>
          <a:xfrm>
            <a:off x="3356393" y="2456238"/>
            <a:ext cx="6300000" cy="14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</a:pPr>
            <a:r>
              <a:rPr lang="en" sz="3600" b="1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AnubhavTrainings.com</a:t>
            </a:r>
            <a:endParaRPr sz="3600" b="1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46" name="Google Shape;1346;p1"/>
          <p:cNvSpPr txBox="1">
            <a:spLocks noGrp="1"/>
          </p:cNvSpPr>
          <p:nvPr>
            <p:ph type="ctrTitle"/>
          </p:nvPr>
        </p:nvSpPr>
        <p:spPr>
          <a:xfrm>
            <a:off x="3424025" y="249492"/>
            <a:ext cx="6050248" cy="205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Quattrocento Sans"/>
              <a:buNone/>
            </a:pPr>
            <a:r>
              <a:rPr lang="en" sz="3300"/>
              <a:t>SAP EWM </a:t>
            </a:r>
            <a:br>
              <a:rPr lang="en" sz="3300"/>
            </a:br>
            <a:r>
              <a:rPr lang="en" sz="3300"/>
              <a:t>EXTENDED WAREHOUSE MANAGEMENT TRAINING</a:t>
            </a:r>
            <a:endParaRPr sz="3300"/>
          </a:p>
        </p:txBody>
      </p:sp>
      <p:sp>
        <p:nvSpPr>
          <p:cNvPr id="1347" name="Google Shape;1347;p1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 i="0" u="none" strike="noStrike" cap="none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7" name="Google Shape;1577;p28" descr="Free Vector | Flat people with question marks background"/>
          <p:cNvPicPr preferRelativeResize="0"/>
          <p:nvPr/>
        </p:nvPicPr>
        <p:blipFill rotWithShape="1">
          <a:blip r:embed="rId3">
            <a:alphaModFix/>
          </a:blip>
          <a:srcRect t="2" b="22246"/>
          <a:stretch/>
        </p:blipFill>
        <p:spPr>
          <a:xfrm>
            <a:off x="574515" y="872374"/>
            <a:ext cx="7832910" cy="3805610"/>
          </a:xfrm>
          <a:prstGeom prst="rect">
            <a:avLst/>
          </a:prstGeom>
          <a:noFill/>
          <a:ln>
            <a:noFill/>
          </a:ln>
        </p:spPr>
      </p:pic>
      <p:sp>
        <p:nvSpPr>
          <p:cNvPr id="1578" name="Google Shape;1578;p28"/>
          <p:cNvSpPr txBox="1"/>
          <p:nvPr/>
        </p:nvSpPr>
        <p:spPr>
          <a:xfrm>
            <a:off x="1546876" y="1167594"/>
            <a:ext cx="5700056" cy="481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FEEL FREE TO ASK QUESTIONS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3" name="Google Shape;1583;p29" descr="Ahpra on Twitter: &quot;Time is running out to share your thoughts on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622" y="897564"/>
            <a:ext cx="7651859" cy="348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84" name="Google Shape;1584;p29"/>
          <p:cNvSpPr txBox="1"/>
          <p:nvPr/>
        </p:nvSpPr>
        <p:spPr>
          <a:xfrm>
            <a:off x="627622" y="325039"/>
            <a:ext cx="7888754" cy="40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8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Feedback</a:t>
            </a:r>
            <a:endParaRPr sz="24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30"/>
          <p:cNvSpPr/>
          <p:nvPr/>
        </p:nvSpPr>
        <p:spPr>
          <a:xfrm>
            <a:off x="1069791" y="574746"/>
            <a:ext cx="7199990" cy="4925529"/>
          </a:xfrm>
          <a:custGeom>
            <a:avLst/>
            <a:gdLst/>
            <a:ahLst/>
            <a:cxnLst/>
            <a:rect l="l" t="t" r="r" b="b"/>
            <a:pathLst>
              <a:path w="3690" h="2524" extrusionOk="0">
                <a:moveTo>
                  <a:pt x="3690" y="0"/>
                </a:moveTo>
                <a:cubicBezTo>
                  <a:pt x="3218" y="1204"/>
                  <a:pt x="2191" y="1108"/>
                  <a:pt x="1488" y="982"/>
                </a:cubicBezTo>
                <a:cubicBezTo>
                  <a:pt x="688" y="838"/>
                  <a:pt x="333" y="1039"/>
                  <a:pt x="172" y="1350"/>
                </a:cubicBezTo>
                <a:cubicBezTo>
                  <a:pt x="0" y="1682"/>
                  <a:pt x="188" y="1938"/>
                  <a:pt x="564" y="2178"/>
                </a:cubicBezTo>
                <a:cubicBezTo>
                  <a:pt x="719" y="2277"/>
                  <a:pt x="780" y="2404"/>
                  <a:pt x="795" y="2524"/>
                </a:cubicBezTo>
                <a:cubicBezTo>
                  <a:pt x="3690" y="2524"/>
                  <a:pt x="3690" y="2524"/>
                  <a:pt x="3690" y="2524"/>
                </a:cubicBezTo>
                <a:lnTo>
                  <a:pt x="3690" y="0"/>
                </a:lnTo>
                <a:close/>
              </a:path>
            </a:pathLst>
          </a:custGeom>
          <a:solidFill>
            <a:schemeClr val="dk1">
              <a:alpha val="54509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90" name="Google Shape;1590;p30"/>
          <p:cNvSpPr/>
          <p:nvPr/>
        </p:nvSpPr>
        <p:spPr>
          <a:xfrm>
            <a:off x="640247" y="-7144"/>
            <a:ext cx="2190886" cy="5155649"/>
          </a:xfrm>
          <a:custGeom>
            <a:avLst/>
            <a:gdLst/>
            <a:ahLst/>
            <a:cxnLst/>
            <a:rect l="l" t="t" r="r" b="b"/>
            <a:pathLst>
              <a:path w="1123" h="2642" extrusionOk="0">
                <a:moveTo>
                  <a:pt x="0" y="2642"/>
                </a:moveTo>
                <a:cubicBezTo>
                  <a:pt x="856" y="2642"/>
                  <a:pt x="856" y="2642"/>
                  <a:pt x="856" y="2642"/>
                </a:cubicBezTo>
                <a:cubicBezTo>
                  <a:pt x="589" y="2537"/>
                  <a:pt x="394" y="2282"/>
                  <a:pt x="360" y="1964"/>
                </a:cubicBezTo>
                <a:cubicBezTo>
                  <a:pt x="308" y="1472"/>
                  <a:pt x="932" y="1172"/>
                  <a:pt x="1044" y="748"/>
                </a:cubicBezTo>
                <a:cubicBezTo>
                  <a:pt x="1123" y="449"/>
                  <a:pt x="1025" y="151"/>
                  <a:pt x="961" y="0"/>
                </a:cubicBezTo>
                <a:cubicBezTo>
                  <a:pt x="0" y="0"/>
                  <a:pt x="0" y="0"/>
                  <a:pt x="0" y="0"/>
                </a:cubicBezTo>
                <a:lnTo>
                  <a:pt x="0" y="2642"/>
                </a:lnTo>
                <a:close/>
              </a:path>
            </a:pathLst>
          </a:custGeom>
          <a:solidFill>
            <a:schemeClr val="dk1">
              <a:alpha val="26274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91" name="Google Shape;1591;p30"/>
          <p:cNvSpPr/>
          <p:nvPr/>
        </p:nvSpPr>
        <p:spPr>
          <a:xfrm>
            <a:off x="3429820" y="134156"/>
            <a:ext cx="5223138" cy="2144466"/>
          </a:xfrm>
          <a:custGeom>
            <a:avLst/>
            <a:gdLst/>
            <a:ahLst/>
            <a:cxnLst/>
            <a:rect l="l" t="t" r="r" b="b"/>
            <a:pathLst>
              <a:path w="2721" h="811" extrusionOk="0">
                <a:moveTo>
                  <a:pt x="918" y="744"/>
                </a:moveTo>
                <a:cubicBezTo>
                  <a:pt x="1703" y="811"/>
                  <a:pt x="2448" y="238"/>
                  <a:pt x="2721" y="0"/>
                </a:cubicBezTo>
                <a:cubicBezTo>
                  <a:pt x="0" y="0"/>
                  <a:pt x="0" y="0"/>
                  <a:pt x="0" y="0"/>
                </a:cubicBezTo>
                <a:cubicBezTo>
                  <a:pt x="85" y="213"/>
                  <a:pt x="337" y="695"/>
                  <a:pt x="918" y="744"/>
                </a:cubicBezTo>
                <a:close/>
              </a:path>
            </a:pathLst>
          </a:custGeom>
          <a:solidFill>
            <a:schemeClr val="dk1">
              <a:alpha val="38431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92" name="Google Shape;1592;p30"/>
          <p:cNvSpPr/>
          <p:nvPr/>
        </p:nvSpPr>
        <p:spPr>
          <a:xfrm>
            <a:off x="3180558" y="783970"/>
            <a:ext cx="2782883" cy="3461966"/>
          </a:xfrm>
          <a:prstGeom prst="rect">
            <a:avLst/>
          </a:prstGeom>
          <a:noFill/>
          <a:ln w="508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593" name="Google Shape;1593;p30"/>
          <p:cNvGrpSpPr/>
          <p:nvPr/>
        </p:nvGrpSpPr>
        <p:grpSpPr>
          <a:xfrm>
            <a:off x="2000675" y="1148911"/>
            <a:ext cx="5142649" cy="2178634"/>
            <a:chOff x="2666872" y="2053355"/>
            <a:chExt cx="6855080" cy="2904846"/>
          </a:xfrm>
        </p:grpSpPr>
        <p:sp>
          <p:nvSpPr>
            <p:cNvPr id="1594" name="Google Shape;1594;p30"/>
            <p:cNvSpPr txBox="1"/>
            <p:nvPr/>
          </p:nvSpPr>
          <p:spPr>
            <a:xfrm>
              <a:off x="2666872" y="2053355"/>
              <a:ext cx="6855080" cy="14774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400"/>
                <a:buFont typeface="Arial"/>
                <a:buNone/>
              </a:pPr>
              <a:r>
                <a:rPr lang="en" sz="104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THANK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30"/>
            <p:cNvSpPr txBox="1"/>
            <p:nvPr/>
          </p:nvSpPr>
          <p:spPr>
            <a:xfrm>
              <a:off x="2666872" y="3435445"/>
              <a:ext cx="6855080" cy="15227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400"/>
                <a:buFont typeface="Arial"/>
                <a:buNone/>
              </a:pPr>
              <a:r>
                <a:rPr lang="en" sz="104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YOU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31"/>
          <p:cNvSpPr txBox="1"/>
          <p:nvPr/>
        </p:nvSpPr>
        <p:spPr>
          <a:xfrm>
            <a:off x="952655" y="296035"/>
            <a:ext cx="6987217" cy="40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 b="0" i="0" u="none" strike="noStrike" cap="none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More from AnubhavTrainings.com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1" name="Google Shape;1601;p3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14854" y="860041"/>
            <a:ext cx="4338551" cy="26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2" name="Google Shape;1602;p3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4887" y="885860"/>
            <a:ext cx="4693932" cy="2547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3" name="Google Shape;1603;p31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014854" y="2262133"/>
            <a:ext cx="4338551" cy="268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4" name="Google Shape;1604;p31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868" y="2397095"/>
            <a:ext cx="4746714" cy="261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32"/>
          <p:cNvSpPr/>
          <p:nvPr/>
        </p:nvSpPr>
        <p:spPr>
          <a:xfrm flipH="1">
            <a:off x="2272708" y="1754585"/>
            <a:ext cx="6871288" cy="3388245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txBody>
          <a:bodyPr spcFirstLastPara="1" wrap="square" lIns="68550" tIns="34250" rIns="68550" bIns="34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0" name="Google Shape;1610;p32" descr="A picture containing symbol, font, logo, graphics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9744" b="29744"/>
          <a:stretch/>
        </p:blipFill>
        <p:spPr>
          <a:xfrm>
            <a:off x="-1" y="670"/>
            <a:ext cx="9144000" cy="36578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1611" name="Google Shape;161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0" y="669"/>
            <a:ext cx="9141620" cy="36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2" name="Google Shape;1612;p32"/>
          <p:cNvSpPr/>
          <p:nvPr/>
        </p:nvSpPr>
        <p:spPr>
          <a:xfrm>
            <a:off x="2382" y="-7046"/>
            <a:ext cx="9140428" cy="3665216"/>
          </a:xfrm>
          <a:prstGeom prst="rect">
            <a:avLst/>
          </a:prstGeom>
          <a:solidFill>
            <a:srgbClr val="7030A0">
              <a:alpha val="57254"/>
            </a:srgbClr>
          </a:solidFill>
          <a:ln>
            <a:noFill/>
          </a:ln>
        </p:spPr>
        <p:txBody>
          <a:bodyPr spcFirstLastPara="1" wrap="square" lIns="68550" tIns="34250" rIns="68550" bIns="34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3" name="Google Shape;1613;p32"/>
          <p:cNvSpPr/>
          <p:nvPr/>
        </p:nvSpPr>
        <p:spPr>
          <a:xfrm>
            <a:off x="6135262" y="2194523"/>
            <a:ext cx="2422712" cy="20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We build the workforce of the future.</a:t>
            </a:r>
            <a:endParaRPr sz="900" b="0" i="0" u="none" strike="noStrike" cap="non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Google Shape;1614;p32"/>
          <p:cNvSpPr/>
          <p:nvPr/>
        </p:nvSpPr>
        <p:spPr>
          <a:xfrm>
            <a:off x="916496" y="2335392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250+ 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Corporate Clients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15" name="Google Shape;1615;p32"/>
          <p:cNvSpPr/>
          <p:nvPr/>
        </p:nvSpPr>
        <p:spPr>
          <a:xfrm>
            <a:off x="2119409" y="2335392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30,000+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Learners Trained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16" name="Google Shape;1616;p32"/>
          <p:cNvSpPr/>
          <p:nvPr/>
        </p:nvSpPr>
        <p:spPr>
          <a:xfrm>
            <a:off x="3372450" y="2333623"/>
            <a:ext cx="1351437" cy="48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25000+ 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Learners Placed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17" name="Google Shape;1617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7694" y="1709881"/>
            <a:ext cx="480044" cy="480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8" name="Google Shape;1618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54813" y="1704574"/>
            <a:ext cx="503946" cy="503946"/>
          </a:xfrm>
          <a:prstGeom prst="rect">
            <a:avLst/>
          </a:prstGeom>
          <a:noFill/>
          <a:ln>
            <a:noFill/>
          </a:ln>
        </p:spPr>
      </p:pic>
      <p:sp>
        <p:nvSpPr>
          <p:cNvPr id="1619" name="Google Shape;1619;p32"/>
          <p:cNvSpPr/>
          <p:nvPr/>
        </p:nvSpPr>
        <p:spPr>
          <a:xfrm>
            <a:off x="474514" y="519175"/>
            <a:ext cx="4929503" cy="85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We’re committed to empower you to be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" sz="2100" b="1" i="0" u="none" strike="noStrike" cap="none">
                <a:solidFill>
                  <a:srgbClr val="A6E9EE"/>
                </a:solidFill>
                <a:latin typeface="Arial"/>
                <a:ea typeface="Arial"/>
                <a:cs typeface="Arial"/>
                <a:sym typeface="Arial"/>
              </a:rPr>
              <a:t>#FutureReady 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through powerful training solutions.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0" name="Google Shape;1620;p32"/>
          <p:cNvSpPr/>
          <p:nvPr/>
        </p:nvSpPr>
        <p:spPr>
          <a:xfrm>
            <a:off x="391755" y="3914461"/>
            <a:ext cx="2926180" cy="6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97700"/>
                </a:solidFill>
                <a:latin typeface="Arial"/>
                <a:ea typeface="Arial"/>
                <a:cs typeface="Arial"/>
                <a:sym typeface="Arial"/>
              </a:rPr>
              <a:t>FREE WEBINARS 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>
                <a:solidFill>
                  <a:srgbClr val="F97700"/>
                </a:solidFill>
                <a:latin typeface="Arial"/>
                <a:ea typeface="Arial"/>
                <a:cs typeface="Arial"/>
                <a:sym typeface="Arial"/>
              </a:rPr>
              <a:t>Sign up for free webinars with industry experts every fortnight!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21" name="Google Shape;1621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14556" y="1646020"/>
            <a:ext cx="638899" cy="638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2" name="Google Shape;1622;p32"/>
          <p:cNvGrpSpPr/>
          <p:nvPr/>
        </p:nvGrpSpPr>
        <p:grpSpPr>
          <a:xfrm>
            <a:off x="4889472" y="2526841"/>
            <a:ext cx="4209484" cy="2535645"/>
            <a:chOff x="4482563" y="4980191"/>
            <a:chExt cx="3128574" cy="1841396"/>
          </a:xfrm>
        </p:grpSpPr>
        <p:pic>
          <p:nvPicPr>
            <p:cNvPr id="1623" name="Google Shape;1623;p3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4" name="Google Shape;1624;p3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25" name="Google Shape;1625;p32"/>
          <p:cNvSpPr/>
          <p:nvPr/>
        </p:nvSpPr>
        <p:spPr>
          <a:xfrm>
            <a:off x="3370304" y="4181066"/>
            <a:ext cx="1647605" cy="4105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50" rIns="68550" bIns="34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Google Shape;1626;p32"/>
          <p:cNvSpPr/>
          <p:nvPr/>
        </p:nvSpPr>
        <p:spPr>
          <a:xfrm>
            <a:off x="3300660" y="4117749"/>
            <a:ext cx="1647605" cy="410513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68550" tIns="34250" rIns="68550" bIns="34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Google Shape;1627;p32"/>
          <p:cNvSpPr/>
          <p:nvPr/>
        </p:nvSpPr>
        <p:spPr>
          <a:xfrm>
            <a:off x="3603165" y="4192724"/>
            <a:ext cx="1100301" cy="276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Enroll Now!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8" name="Google Shape;1628;p32" descr="A picture containing symbol, font, logo, graph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204" y="15574"/>
            <a:ext cx="1232521" cy="130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33"/>
          <p:cNvSpPr/>
          <p:nvPr/>
        </p:nvSpPr>
        <p:spPr>
          <a:xfrm rot="-5400000">
            <a:off x="1455743" y="-430871"/>
            <a:ext cx="1262669" cy="367253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34" name="Google Shape;1634;p33"/>
          <p:cNvSpPr/>
          <p:nvPr/>
        </p:nvSpPr>
        <p:spPr>
          <a:xfrm>
            <a:off x="4059054" y="996959"/>
            <a:ext cx="4159545" cy="1038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WEBINARS </a:t>
            </a:r>
            <a:endParaRPr sz="21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Sign up for free webinars with industry experts every fortnight!</a:t>
            </a:r>
            <a:endParaRPr sz="21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35" name="Google Shape;1635;p33"/>
          <p:cNvSpPr/>
          <p:nvPr/>
        </p:nvSpPr>
        <p:spPr>
          <a:xfrm>
            <a:off x="4140084" y="2571750"/>
            <a:ext cx="3997485" cy="71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50" rIns="68550" bIns="342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Contact us today!</a:t>
            </a:r>
            <a:endParaRPr sz="21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www.anubhavtrainings.com</a:t>
            </a:r>
            <a:endParaRPr sz="21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36" name="Google Shape;1636;p33"/>
          <p:cNvSpPr/>
          <p:nvPr/>
        </p:nvSpPr>
        <p:spPr>
          <a:xfrm rot="-5400000">
            <a:off x="1465607" y="1086521"/>
            <a:ext cx="1350150" cy="367253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2"/>
          <p:cNvSpPr txBox="1"/>
          <p:nvPr/>
        </p:nvSpPr>
        <p:spPr>
          <a:xfrm>
            <a:off x="3633953" y="1599642"/>
            <a:ext cx="5510047" cy="131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41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SAP EWM TRAINING</a:t>
            </a:r>
            <a:endParaRPr sz="4100" b="1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endParaRPr sz="4100" b="1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54" name="Google Shape;1354;p2" descr="A person sitting in a chair&#10;&#10;Description automatically generated with medium confidenc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0150" t="1176" r="8718" b="15934"/>
          <a:stretch/>
        </p:blipFill>
        <p:spPr>
          <a:xfrm>
            <a:off x="214987" y="87474"/>
            <a:ext cx="3104678" cy="4764078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Google Shape;1355;p2"/>
          <p:cNvSpPr txBox="1">
            <a:spLocks noGrp="1"/>
          </p:cNvSpPr>
          <p:nvPr>
            <p:ph type="sldNum" idx="12"/>
          </p:nvPr>
        </p:nvSpPr>
        <p:spPr>
          <a:xfrm>
            <a:off x="8353404" y="4630341"/>
            <a:ext cx="565735" cy="31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56" name="Google Shape;1356;p2"/>
          <p:cNvSpPr txBox="1"/>
          <p:nvPr/>
        </p:nvSpPr>
        <p:spPr>
          <a:xfrm>
            <a:off x="3633952" y="2841780"/>
            <a:ext cx="3044830" cy="173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BY:-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FFFF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Mr. Bijoy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rgbClr val="FFFF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7" name="Google Shape;1357;p2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238025b482c_0_0"/>
          <p:cNvSpPr txBox="1">
            <a:spLocks noGrp="1"/>
          </p:cNvSpPr>
          <p:nvPr>
            <p:ph type="body" idx="1"/>
          </p:nvPr>
        </p:nvSpPr>
        <p:spPr>
          <a:xfrm>
            <a:off x="179668" y="701400"/>
            <a:ext cx="8010300" cy="37407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4036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•"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Mass upload of Bin master</a:t>
            </a:r>
          </a:p>
          <a:p>
            <a:pPr marL="34036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•"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Packspec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036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•"/>
            </a:pP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 sorting </a:t>
            </a:r>
          </a:p>
          <a:p>
            <a:pPr marL="34036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•"/>
            </a:pPr>
            <a:endParaRPr lang="en-IN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0" name="Google Shape;1390;g238025b482c_0_0"/>
          <p:cNvSpPr txBox="1"/>
          <p:nvPr/>
        </p:nvSpPr>
        <p:spPr>
          <a:xfrm>
            <a:off x="382975" y="247800"/>
            <a:ext cx="4730100" cy="57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Mass upload </a:t>
            </a:r>
            <a:endParaRPr sz="24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4"/>
          <p:cNvSpPr txBox="1"/>
          <p:nvPr/>
        </p:nvSpPr>
        <p:spPr>
          <a:xfrm>
            <a:off x="-1571623" y="259332"/>
            <a:ext cx="4986336" cy="58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marR="0" lvl="0" indent="45720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 i="0" u="sng" strike="noStrike" cap="none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Mass upload process:</a:t>
            </a:r>
          </a:p>
        </p:txBody>
      </p:sp>
      <p:sp>
        <p:nvSpPr>
          <p:cNvPr id="1396" name="Google Shape;1396;p4"/>
          <p:cNvSpPr txBox="1"/>
          <p:nvPr/>
        </p:nvSpPr>
        <p:spPr>
          <a:xfrm>
            <a:off x="107993" y="678407"/>
            <a:ext cx="5707020" cy="131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 upload for the Storage bin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Prepare the Excel file and save it as </a:t>
            </a:r>
            <a:r>
              <a:rPr lang="en-US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.CSV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type.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C0A757-B1CC-81A1-B8B3-3E6D5A188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" y="1528762"/>
            <a:ext cx="944380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2DDC4CC-507B-0F33-F964-56491AD808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502074"/>
              </p:ext>
            </p:extLst>
          </p:nvPr>
        </p:nvGraphicFramePr>
        <p:xfrm>
          <a:off x="357188" y="1548581"/>
          <a:ext cx="1000125" cy="60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965436" imgH="625535" progId="Excel.Sheet.12">
                  <p:embed/>
                </p:oleObj>
              </mc:Choice>
              <mc:Fallback>
                <p:oleObj name="Worksheet" showAsIcon="1" r:id="rId3" imgW="965436" imgH="625535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548581"/>
                        <a:ext cx="1000125" cy="6056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725C32-F480-CC57-C974-61D1C27873E8}"/>
              </a:ext>
            </a:extLst>
          </p:cNvPr>
          <p:cNvSpPr txBox="1"/>
          <p:nvPr/>
        </p:nvSpPr>
        <p:spPr>
          <a:xfrm>
            <a:off x="450289" y="2193956"/>
            <a:ext cx="536472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 the file using T-code: 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/SCWM/SBUP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3FF793-CEBF-B76A-9151-BC940B602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497" y="2544075"/>
            <a:ext cx="5731510" cy="2049780"/>
          </a:xfrm>
          <a:prstGeom prst="rect">
            <a:avLst/>
          </a:prstGeom>
        </p:spPr>
      </p:pic>
      <p:sp>
        <p:nvSpPr>
          <p:cNvPr id="8" name="Google Shape;1347;p1">
            <a:extLst>
              <a:ext uri="{FF2B5EF4-FFF2-40B4-BE49-F238E27FC236}">
                <a16:creationId xmlns:a16="http://schemas.microsoft.com/office/drawing/2014/main" id="{D75DE72A-1618-D9D6-07B6-8A31DCFD724B}"/>
              </a:ext>
            </a:extLst>
          </p:cNvPr>
          <p:cNvSpPr txBox="1"/>
          <p:nvPr/>
        </p:nvSpPr>
        <p:spPr>
          <a:xfrm>
            <a:off x="-232241" y="472678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 i="0" u="none" strike="noStrike" cap="none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7;p1">
            <a:extLst>
              <a:ext uri="{FF2B5EF4-FFF2-40B4-BE49-F238E27FC236}">
                <a16:creationId xmlns:a16="http://schemas.microsoft.com/office/drawing/2014/main" id="{40575F80-E3AD-E1B5-D845-6447FB069863}"/>
              </a:ext>
            </a:extLst>
          </p:cNvPr>
          <p:cNvSpPr txBox="1"/>
          <p:nvPr/>
        </p:nvSpPr>
        <p:spPr>
          <a:xfrm>
            <a:off x="-232241" y="472678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 i="0" u="none" strike="noStrike" cap="none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5CAD1A-3DD9-2FEC-41D9-A2093C86B706}"/>
              </a:ext>
            </a:extLst>
          </p:cNvPr>
          <p:cNvSpPr txBox="1"/>
          <p:nvPr/>
        </p:nvSpPr>
        <p:spPr>
          <a:xfrm>
            <a:off x="189309" y="265873"/>
            <a:ext cx="469701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US" sz="18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 upload for bin sorting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506A3D-0B73-CB76-F80C-660ED75ACE8D}"/>
              </a:ext>
            </a:extLst>
          </p:cNvPr>
          <p:cNvSpPr txBox="1"/>
          <p:nvPr/>
        </p:nvSpPr>
        <p:spPr>
          <a:xfrm>
            <a:off x="239315" y="684961"/>
            <a:ext cx="4697016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Prepare the excel file and save it as </a:t>
            </a:r>
            <a:r>
              <a:rPr lang="en-US" sz="14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.CSV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type.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35A689F-4D54-8737-929C-B839F2628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75009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100BC9EE-D610-93B1-63B8-C7E601F42A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313699"/>
              </p:ext>
            </p:extLst>
          </p:nvPr>
        </p:nvGraphicFramePr>
        <p:xfrm>
          <a:off x="314325" y="1091783"/>
          <a:ext cx="968375" cy="608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965436" imgH="625535" progId="Excel.Sheet.12">
                  <p:embed/>
                </p:oleObj>
              </mc:Choice>
              <mc:Fallback>
                <p:oleObj name="Worksheet" showAsIcon="1" r:id="rId3" imgW="965436" imgH="625535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" y="1091783"/>
                        <a:ext cx="968375" cy="6088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A5759AC-676F-94FD-411B-2808AEC9ECB8}"/>
              </a:ext>
            </a:extLst>
          </p:cNvPr>
          <p:cNvSpPr txBox="1"/>
          <p:nvPr/>
        </p:nvSpPr>
        <p:spPr>
          <a:xfrm>
            <a:off x="239315" y="1773810"/>
            <a:ext cx="4697016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 the file using T-code: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/SCWM/SRTUP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06753E-59A7-0E05-ACE0-252563A61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4" y="2154972"/>
            <a:ext cx="7279481" cy="21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1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7;p1">
            <a:extLst>
              <a:ext uri="{FF2B5EF4-FFF2-40B4-BE49-F238E27FC236}">
                <a16:creationId xmlns:a16="http://schemas.microsoft.com/office/drawing/2014/main" id="{40575F80-E3AD-E1B5-D845-6447FB069863}"/>
              </a:ext>
            </a:extLst>
          </p:cNvPr>
          <p:cNvSpPr txBox="1"/>
          <p:nvPr/>
        </p:nvSpPr>
        <p:spPr>
          <a:xfrm>
            <a:off x="-232241" y="472678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 i="0" u="none" strike="noStrike" cap="none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5CAD1A-3DD9-2FEC-41D9-A2093C86B706}"/>
              </a:ext>
            </a:extLst>
          </p:cNvPr>
          <p:cNvSpPr txBox="1"/>
          <p:nvPr/>
        </p:nvSpPr>
        <p:spPr>
          <a:xfrm>
            <a:off x="176808" y="372312"/>
            <a:ext cx="469701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3.Mass upload for product extension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80078-EF15-F817-03D3-DFB7993866F0}"/>
              </a:ext>
            </a:extLst>
          </p:cNvPr>
          <p:cNvSpPr txBox="1"/>
          <p:nvPr/>
        </p:nvSpPr>
        <p:spPr>
          <a:xfrm>
            <a:off x="241101" y="750931"/>
            <a:ext cx="4697016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Prepare the excel file and save it as </a:t>
            </a:r>
            <a:r>
              <a:rPr lang="en-US" sz="14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.CSV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type.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2850FB0-0868-8D54-E6F1-28F329DE0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" y="10921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F3ED443-04BE-82C7-02F9-023A7835D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410788"/>
              </p:ext>
            </p:extLst>
          </p:nvPr>
        </p:nvGraphicFramePr>
        <p:xfrm>
          <a:off x="3893344" y="628650"/>
          <a:ext cx="980480" cy="627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965436" imgH="625535" progId="Excel.Sheet.12">
                  <p:embed/>
                </p:oleObj>
              </mc:Choice>
              <mc:Fallback>
                <p:oleObj name="Worksheet" showAsIcon="1" r:id="rId3" imgW="965436" imgH="625535" progId="Excel.Shee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344" y="628650"/>
                        <a:ext cx="980480" cy="6275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D3B029A-5781-465D-98D2-C7DF09ECBA69}"/>
              </a:ext>
            </a:extLst>
          </p:cNvPr>
          <p:cNvSpPr txBox="1"/>
          <p:nvPr/>
        </p:nvSpPr>
        <p:spPr>
          <a:xfrm>
            <a:off x="241101" y="1196124"/>
            <a:ext cx="4697016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 the file using T-code: 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/SCWM/MIG_PRODUCT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17B91C-B0C1-FDB0-4861-8DBF80983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93" y="1565924"/>
            <a:ext cx="6417469" cy="27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6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7;p1">
            <a:extLst>
              <a:ext uri="{FF2B5EF4-FFF2-40B4-BE49-F238E27FC236}">
                <a16:creationId xmlns:a16="http://schemas.microsoft.com/office/drawing/2014/main" id="{40575F80-E3AD-E1B5-D845-6447FB069863}"/>
              </a:ext>
            </a:extLst>
          </p:cNvPr>
          <p:cNvSpPr txBox="1"/>
          <p:nvPr/>
        </p:nvSpPr>
        <p:spPr>
          <a:xfrm>
            <a:off x="-232241" y="472678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 i="0" u="none" strike="noStrike" cap="none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5CAD1A-3DD9-2FEC-41D9-A2093C86B706}"/>
              </a:ext>
            </a:extLst>
          </p:cNvPr>
          <p:cNvSpPr txBox="1"/>
          <p:nvPr/>
        </p:nvSpPr>
        <p:spPr>
          <a:xfrm>
            <a:off x="125015" y="359948"/>
            <a:ext cx="469701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sz="18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 upload packaging specification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3127E56-D8EA-36AE-7EE7-FB6B1EA12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" y="730126"/>
            <a:ext cx="32880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Prepare the excel file and save it as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.CSV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type.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805CA00-A063-1378-56B3-9D3A9E7AA9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804368"/>
              </p:ext>
            </p:extLst>
          </p:nvPr>
        </p:nvGraphicFramePr>
        <p:xfrm>
          <a:off x="3220043" y="699133"/>
          <a:ext cx="960027" cy="615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965436" imgH="625535" progId="Excel.Sheet.12">
                  <p:embed/>
                </p:oleObj>
              </mc:Choice>
              <mc:Fallback>
                <p:oleObj name="Worksheet" showAsIcon="1" r:id="rId3" imgW="965436" imgH="625535" progId="Excel.Shee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043" y="699133"/>
                        <a:ext cx="960027" cy="6159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A81D78F-B102-CAB3-0708-606C5FED4868}"/>
              </a:ext>
            </a:extLst>
          </p:cNvPr>
          <p:cNvSpPr txBox="1"/>
          <p:nvPr/>
        </p:nvSpPr>
        <p:spPr>
          <a:xfrm>
            <a:off x="250031" y="1129919"/>
            <a:ext cx="4814886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 the file using T-code: 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/SCWM/IPU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642F62-CDC5-8007-1558-B30D9ED76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787" y="1522305"/>
            <a:ext cx="7130575" cy="25996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8C4A5E-23F2-086D-2AA6-DA03CE0EE3BB}"/>
              </a:ext>
            </a:extLst>
          </p:cNvPr>
          <p:cNvSpPr txBox="1"/>
          <p:nvPr/>
        </p:nvSpPr>
        <p:spPr>
          <a:xfrm>
            <a:off x="250031" y="4182141"/>
            <a:ext cx="6545461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you upload the </a:t>
            </a:r>
            <a:r>
              <a:rPr lang="en-IN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packspec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activate it using T-code: /SCWM/PACKSPEC</a:t>
            </a:r>
          </a:p>
        </p:txBody>
      </p:sp>
    </p:spTree>
    <p:extLst>
      <p:ext uri="{BB962C8B-B14F-4D97-AF65-F5344CB8AC3E}">
        <p14:creationId xmlns:p14="http://schemas.microsoft.com/office/powerpoint/2010/main" val="83026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7;p1">
            <a:extLst>
              <a:ext uri="{FF2B5EF4-FFF2-40B4-BE49-F238E27FC236}">
                <a16:creationId xmlns:a16="http://schemas.microsoft.com/office/drawing/2014/main" id="{40575F80-E3AD-E1B5-D845-6447FB069863}"/>
              </a:ext>
            </a:extLst>
          </p:cNvPr>
          <p:cNvSpPr txBox="1"/>
          <p:nvPr/>
        </p:nvSpPr>
        <p:spPr>
          <a:xfrm>
            <a:off x="-232241" y="472678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chemeClr val="tx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 i="0" u="none" strike="noStrike" cap="none" dirty="0">
              <a:solidFill>
                <a:schemeClr val="tx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5CAD1A-3DD9-2FEC-41D9-A2093C86B706}"/>
              </a:ext>
            </a:extLst>
          </p:cNvPr>
          <p:cNvSpPr txBox="1"/>
          <p:nvPr/>
        </p:nvSpPr>
        <p:spPr>
          <a:xfrm>
            <a:off x="100013" y="338518"/>
            <a:ext cx="469701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5.Mass upload for Initial stock upload</a:t>
            </a:r>
            <a:endParaRPr lang="en-US" sz="18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DF3E5B-0249-6576-DBBB-6910A571B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029" y="647313"/>
            <a:ext cx="32880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Prepare the excel file and save it as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.CSV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type.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2E8B142-3E08-7C58-BDDD-C10AD71341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18250"/>
              </p:ext>
            </p:extLst>
          </p:nvPr>
        </p:nvGraphicFramePr>
        <p:xfrm>
          <a:off x="3389710" y="611574"/>
          <a:ext cx="9683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965436" imgH="625535" progId="Excel.Sheet.12">
                  <p:embed/>
                </p:oleObj>
              </mc:Choice>
              <mc:Fallback>
                <p:oleObj name="Worksheet" showAsIcon="1" r:id="rId3" imgW="965436" imgH="625535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710" y="611574"/>
                        <a:ext cx="968375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CDEA63-7EED-D32C-3D01-E23A0EC9F175}"/>
              </a:ext>
            </a:extLst>
          </p:cNvPr>
          <p:cNvSpPr txBox="1"/>
          <p:nvPr/>
        </p:nvSpPr>
        <p:spPr>
          <a:xfrm>
            <a:off x="175023" y="1013119"/>
            <a:ext cx="4804172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 the file using T-code: </a:t>
            </a: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/SCWM/ISU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A1C23B-149F-2DF8-362D-838F8CF5E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495" y="1383156"/>
            <a:ext cx="7387750" cy="23958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B8D212-E76D-65E7-1AC3-A75DED5224CB}"/>
              </a:ext>
            </a:extLst>
          </p:cNvPr>
          <p:cNvSpPr txBox="1"/>
          <p:nvPr/>
        </p:nvSpPr>
        <p:spPr>
          <a:xfrm>
            <a:off x="225029" y="3727233"/>
            <a:ext cx="7897416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you upload your stock, it is important to check the stock overview in both the system (S/4 &amp; EWM)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28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7" name="Google Shape;1567;p27"/>
          <p:cNvCxnSpPr/>
          <p:nvPr/>
        </p:nvCxnSpPr>
        <p:spPr>
          <a:xfrm>
            <a:off x="925645" y="3327834"/>
            <a:ext cx="729270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68" name="Google Shape;1568;p27" descr="Photo double exposure image of business and fina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272" y="0"/>
            <a:ext cx="9144000" cy="5426460"/>
          </a:xfrm>
          <a:prstGeom prst="rect">
            <a:avLst/>
          </a:prstGeom>
          <a:noFill/>
          <a:ln>
            <a:noFill/>
          </a:ln>
        </p:spPr>
      </p:pic>
      <p:sp>
        <p:nvSpPr>
          <p:cNvPr id="1569" name="Google Shape;1569;p27"/>
          <p:cNvSpPr/>
          <p:nvPr/>
        </p:nvSpPr>
        <p:spPr>
          <a:xfrm>
            <a:off x="-16272" y="0"/>
            <a:ext cx="9140428" cy="5426460"/>
          </a:xfrm>
          <a:prstGeom prst="rect">
            <a:avLst/>
          </a:prstGeom>
          <a:solidFill>
            <a:srgbClr val="7030A0">
              <a:alpha val="44313"/>
            </a:srgbClr>
          </a:solidFill>
          <a:ln>
            <a:noFill/>
          </a:ln>
        </p:spPr>
        <p:txBody>
          <a:bodyPr spcFirstLastPara="1" wrap="square" lIns="68550" tIns="34250" rIns="68550" bIns="342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27"/>
          <p:cNvSpPr/>
          <p:nvPr/>
        </p:nvSpPr>
        <p:spPr>
          <a:xfrm>
            <a:off x="2199723" y="882960"/>
            <a:ext cx="4744554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41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End of Session </a:t>
            </a:r>
            <a:endParaRPr sz="41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endParaRPr sz="41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1" name="Google Shape;1571;p27" descr="A picture containing symbol, font, logo, graphic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67224" y="110021"/>
            <a:ext cx="1133475" cy="1119188"/>
          </a:xfrm>
          <a:prstGeom prst="rect">
            <a:avLst/>
          </a:prstGeom>
          <a:noFill/>
          <a:ln>
            <a:noFill/>
          </a:ln>
        </p:spPr>
      </p:pic>
      <p:sp>
        <p:nvSpPr>
          <p:cNvPr id="1572" name="Google Shape;1572;p27"/>
          <p:cNvSpPr txBox="1"/>
          <p:nvPr/>
        </p:nvSpPr>
        <p:spPr>
          <a:xfrm>
            <a:off x="82084" y="473392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www.anubhavtrainings.com</a:t>
            </a:r>
            <a:endParaRPr sz="1200" b="1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 Red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On-screen Show (16:9)</PresentationFormat>
  <Paragraphs>62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Corben</vt:lpstr>
      <vt:lpstr>Calibri</vt:lpstr>
      <vt:lpstr>Quattrocento Sans</vt:lpstr>
      <vt:lpstr>Arial Black</vt:lpstr>
      <vt:lpstr>Cambria</vt:lpstr>
      <vt:lpstr>Office Theme</vt:lpstr>
      <vt:lpstr>Simple Light</vt:lpstr>
      <vt:lpstr>Microsoft Excel Worksheet</vt:lpstr>
      <vt:lpstr>SAP EWM  EXTENDED WAREHOUSE MANAGEMENT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EWM  EXTENDED WAREHOUSE MANAGEMENT TRAINING</dc:title>
  <dc:creator>khushbu kumari</dc:creator>
  <cp:lastModifiedBy>khushbu kumari</cp:lastModifiedBy>
  <cp:revision>12</cp:revision>
  <dcterms:modified xsi:type="dcterms:W3CDTF">2023-08-11T14:05:41Z</dcterms:modified>
</cp:coreProperties>
</file>