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Corben"/>
      <p:regular r:id="rId36"/>
      <p:bold r:id="rId37"/>
    </p:embeddedFont>
    <p:embeddedFont>
      <p:font typeface="Quattrocento Sans"/>
      <p:regular r:id="rId38"/>
      <p:bold r:id="rId39"/>
      <p:italic r:id="rId40"/>
      <p:boldItalic r:id="rId41"/>
    </p:embeddedFont>
    <p:embeddedFont>
      <p:font typeface="Arial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gnqmWCcGZv0R3fVctKknxEv15I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2" Type="http://schemas.openxmlformats.org/officeDocument/2006/relationships/font" Target="fonts/ArialBlack-regular.fnt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rben-bold.fntdata"/><Relationship Id="rId14" Type="http://schemas.openxmlformats.org/officeDocument/2006/relationships/slide" Target="slides/slide9.xml"/><Relationship Id="rId36" Type="http://schemas.openxmlformats.org/officeDocument/2006/relationships/font" Target="fonts/Corben-regular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8" name="Google Shape;1298;p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4" name="Google Shape;1394;p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0" name="Google Shape;1400;p1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6" name="Google Shape;1406;p1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37febebe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3" name="Google Shape;1413;g237febebef0_1_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0" name="Google Shape;1420;p1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6" name="Google Shape;14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3" name="Google Shape;1433;p1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37febebef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0" name="Google Shape;1440;g237febebef0_1_2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37febebef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6" name="Google Shape;1446;g237febebef0_1_2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237febebef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2" name="Google Shape;1452;g237febebef0_1_3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5" name="Google Shape;13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06" name="Google Shape;13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9" name="Google Shape;1459;p1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37febebef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6" name="Google Shape;1466;g237febebef0_1_44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37febebef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2" name="Google Shape;1472;g237febebef0_1_5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37febebef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8" name="Google Shape;1478;g237febebef0_1_6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3" name="Google Shape;14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4" name="Google Shape;148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4" name="Google Shape;1494;p2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0" name="Google Shape;1500;p2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6" name="Google Shape;1506;p2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7" name="Google Shape;1517;p2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6" name="Google Shape;1526;p27:notes"/>
          <p:cNvSpPr/>
          <p:nvPr>
            <p:ph idx="2" type="sldImg"/>
          </p:nvPr>
        </p:nvSpPr>
        <p:spPr>
          <a:xfrm>
            <a:off x="685085" y="1143000"/>
            <a:ext cx="5487829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6" name="Google Shape;13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0" name="Google Shape;1550;p2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380280c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380280c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9" name="Google Shape;134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37fbc4a02f_1_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3" name="Google Shape;1363;g237fbc4a0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4" name="Google Shape;1364;g237fbc4a02f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2" name="Google Shape;1372;p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37fbc4a02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0" name="Google Shape;1380;g237fbc4a02f_1_2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7" name="Google Shape;1387;p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" type="subTitle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30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30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30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30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30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30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30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30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30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30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30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30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30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30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30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30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30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30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30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30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30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30"/>
          <p:cNvSpPr txBox="1"/>
          <p:nvPr>
            <p:ph idx="10" type="dt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/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9" name="Google Shape;659;p3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0" name="Google Shape;660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1" name="Google Shape;661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4" name="Google Shape;664;p40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5" name="Google Shape;665;p40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6" name="Google Shape;666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7" name="Google Shape;66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41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3" name="Google Shape;673;p4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41"/>
          <p:cNvSpPr txBox="1"/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5" name="Google Shape;675;p4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729439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763715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797991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832267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866543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9008201" y="252400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883281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849005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8147290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780453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7461769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729439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763715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797991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832267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866543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9008201" y="285867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883281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42"/>
          <p:cNvSpPr/>
          <p:nvPr/>
        </p:nvSpPr>
        <p:spPr>
          <a:xfrm>
            <a:off x="849005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2"/>
          <p:cNvSpPr/>
          <p:nvPr/>
        </p:nvSpPr>
        <p:spPr>
          <a:xfrm>
            <a:off x="8147290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42"/>
          <p:cNvSpPr/>
          <p:nvPr/>
        </p:nvSpPr>
        <p:spPr>
          <a:xfrm>
            <a:off x="780453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42"/>
          <p:cNvSpPr/>
          <p:nvPr/>
        </p:nvSpPr>
        <p:spPr>
          <a:xfrm>
            <a:off x="7461769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729439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42"/>
          <p:cNvSpPr/>
          <p:nvPr/>
        </p:nvSpPr>
        <p:spPr>
          <a:xfrm>
            <a:off x="763715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797991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832267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866543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42"/>
          <p:cNvSpPr/>
          <p:nvPr/>
        </p:nvSpPr>
        <p:spPr>
          <a:xfrm>
            <a:off x="9008201" y="319334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42"/>
          <p:cNvSpPr/>
          <p:nvPr/>
        </p:nvSpPr>
        <p:spPr>
          <a:xfrm>
            <a:off x="883281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42"/>
          <p:cNvSpPr/>
          <p:nvPr/>
        </p:nvSpPr>
        <p:spPr>
          <a:xfrm>
            <a:off x="849005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42"/>
          <p:cNvSpPr/>
          <p:nvPr/>
        </p:nvSpPr>
        <p:spPr>
          <a:xfrm>
            <a:off x="8147290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42"/>
          <p:cNvSpPr/>
          <p:nvPr/>
        </p:nvSpPr>
        <p:spPr>
          <a:xfrm>
            <a:off x="780453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42"/>
          <p:cNvSpPr/>
          <p:nvPr/>
        </p:nvSpPr>
        <p:spPr>
          <a:xfrm>
            <a:off x="7461769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42"/>
          <p:cNvSpPr/>
          <p:nvPr/>
        </p:nvSpPr>
        <p:spPr>
          <a:xfrm>
            <a:off x="729439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42"/>
          <p:cNvSpPr/>
          <p:nvPr/>
        </p:nvSpPr>
        <p:spPr>
          <a:xfrm>
            <a:off x="763715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42"/>
          <p:cNvSpPr/>
          <p:nvPr/>
        </p:nvSpPr>
        <p:spPr>
          <a:xfrm>
            <a:off x="797991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832267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866543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9008201" y="352801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83281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849005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8147290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780453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7461769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729439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763715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42"/>
          <p:cNvSpPr/>
          <p:nvPr/>
        </p:nvSpPr>
        <p:spPr>
          <a:xfrm>
            <a:off x="797991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832267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42"/>
          <p:cNvSpPr/>
          <p:nvPr/>
        </p:nvSpPr>
        <p:spPr>
          <a:xfrm>
            <a:off x="866543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9008201" y="386268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883281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42"/>
          <p:cNvSpPr/>
          <p:nvPr/>
        </p:nvSpPr>
        <p:spPr>
          <a:xfrm>
            <a:off x="849005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8147290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42"/>
          <p:cNvSpPr/>
          <p:nvPr/>
        </p:nvSpPr>
        <p:spPr>
          <a:xfrm>
            <a:off x="780453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7461769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729439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763715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797991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832267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866543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42"/>
          <p:cNvSpPr/>
          <p:nvPr/>
        </p:nvSpPr>
        <p:spPr>
          <a:xfrm>
            <a:off x="9008201" y="4197424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42"/>
          <p:cNvSpPr/>
          <p:nvPr/>
        </p:nvSpPr>
        <p:spPr>
          <a:xfrm>
            <a:off x="883281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42"/>
          <p:cNvSpPr/>
          <p:nvPr/>
        </p:nvSpPr>
        <p:spPr>
          <a:xfrm>
            <a:off x="849005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8147290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42"/>
          <p:cNvSpPr/>
          <p:nvPr/>
        </p:nvSpPr>
        <p:spPr>
          <a:xfrm>
            <a:off x="780453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7461769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729439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763715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42"/>
          <p:cNvSpPr/>
          <p:nvPr/>
        </p:nvSpPr>
        <p:spPr>
          <a:xfrm>
            <a:off x="797991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832267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866543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9008201" y="4532093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883281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849005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2"/>
          <p:cNvSpPr/>
          <p:nvPr/>
        </p:nvSpPr>
        <p:spPr>
          <a:xfrm>
            <a:off x="8147290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780453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2"/>
          <p:cNvSpPr/>
          <p:nvPr/>
        </p:nvSpPr>
        <p:spPr>
          <a:xfrm>
            <a:off x="7461769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2"/>
          <p:cNvSpPr/>
          <p:nvPr/>
        </p:nvSpPr>
        <p:spPr>
          <a:xfrm>
            <a:off x="729439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2"/>
          <p:cNvSpPr/>
          <p:nvPr/>
        </p:nvSpPr>
        <p:spPr>
          <a:xfrm>
            <a:off x="763715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2"/>
          <p:cNvSpPr/>
          <p:nvPr/>
        </p:nvSpPr>
        <p:spPr>
          <a:xfrm>
            <a:off x="797991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2"/>
          <p:cNvSpPr/>
          <p:nvPr/>
        </p:nvSpPr>
        <p:spPr>
          <a:xfrm>
            <a:off x="832267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2"/>
          <p:cNvSpPr/>
          <p:nvPr/>
        </p:nvSpPr>
        <p:spPr>
          <a:xfrm>
            <a:off x="866543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9008200" y="4866774"/>
            <a:ext cx="62448" cy="75907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42"/>
          <p:cNvSpPr/>
          <p:nvPr/>
        </p:nvSpPr>
        <p:spPr>
          <a:xfrm>
            <a:off x="883281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42"/>
          <p:cNvSpPr/>
          <p:nvPr/>
        </p:nvSpPr>
        <p:spPr>
          <a:xfrm>
            <a:off x="849005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42"/>
          <p:cNvSpPr/>
          <p:nvPr/>
        </p:nvSpPr>
        <p:spPr>
          <a:xfrm>
            <a:off x="8147290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42"/>
          <p:cNvSpPr/>
          <p:nvPr/>
        </p:nvSpPr>
        <p:spPr>
          <a:xfrm>
            <a:off x="780453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7461769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729439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42"/>
          <p:cNvSpPr/>
          <p:nvPr/>
        </p:nvSpPr>
        <p:spPr>
          <a:xfrm>
            <a:off x="763715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42"/>
          <p:cNvSpPr/>
          <p:nvPr/>
        </p:nvSpPr>
        <p:spPr>
          <a:xfrm>
            <a:off x="797991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42"/>
          <p:cNvSpPr/>
          <p:nvPr/>
        </p:nvSpPr>
        <p:spPr>
          <a:xfrm>
            <a:off x="832267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866543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9008201" y="218933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883281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849005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8147290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42"/>
          <p:cNvSpPr/>
          <p:nvPr/>
        </p:nvSpPr>
        <p:spPr>
          <a:xfrm>
            <a:off x="780453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42"/>
          <p:cNvSpPr/>
          <p:nvPr/>
        </p:nvSpPr>
        <p:spPr>
          <a:xfrm>
            <a:off x="7461769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883281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849005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8147290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780453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461769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42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4" name="Google Shape;784;p42"/>
          <p:cNvSpPr txBox="1"/>
          <p:nvPr>
            <p:ph idx="1" type="body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5" name="Google Shape;785;p42"/>
          <p:cNvSpPr txBox="1"/>
          <p:nvPr>
            <p:ph idx="2" type="body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6" name="Google Shape;786;p42"/>
          <p:cNvSpPr txBox="1"/>
          <p:nvPr>
            <p:ph idx="3" type="body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7" name="Google Shape;787;p42"/>
          <p:cNvSpPr txBox="1"/>
          <p:nvPr>
            <p:ph idx="4" type="body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8" name="Google Shape;788;p42"/>
          <p:cNvSpPr txBox="1"/>
          <p:nvPr>
            <p:ph idx="5" type="body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9" name="Google Shape;789;p42"/>
          <p:cNvSpPr txBox="1"/>
          <p:nvPr>
            <p:ph idx="6" type="body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0" name="Google Shape;790;p42"/>
          <p:cNvSpPr txBox="1"/>
          <p:nvPr>
            <p:ph idx="12" type="sldNum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3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4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4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4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44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44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44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44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44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44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44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44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44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44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44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44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44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44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44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44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44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44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44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44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44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44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44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44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44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44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44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44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44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44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44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44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44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44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44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44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44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44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44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44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44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44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44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44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44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44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44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44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44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44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44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44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44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44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44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44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44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44"/>
          <p:cNvSpPr/>
          <p:nvPr/>
        </p:nvSpPr>
        <p:spPr>
          <a:xfrm rot="-5400000">
            <a:off x="4314975" y="314475"/>
            <a:ext cx="3169350" cy="6488701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44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4" name="Google Shape;1084;p44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44"/>
          <p:cNvSpPr txBox="1"/>
          <p:nvPr>
            <p:ph idx="1" type="body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6" name="Google Shape;1086;p44"/>
          <p:cNvSpPr txBox="1"/>
          <p:nvPr>
            <p:ph idx="2" type="body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7" name="Google Shape;1087;p4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5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4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1" name="Google Shape;1091;p45"/>
          <p:cNvSpPr txBox="1"/>
          <p:nvPr>
            <p:ph idx="12" type="sldNum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45"/>
          <p:cNvSpPr/>
          <p:nvPr>
            <p:ph idx="2" type="pic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45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45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45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4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277" name="Google Shape;127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7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1" name="Google Shape;1281;p47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2" name="Google Shape;1282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3" name="Google Shape;1283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47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b="0" i="0" sz="18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8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8" name="Google Shape;1288;p48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9" name="Google Shape;1289;p48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0" name="Google Shape;1290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1" name="Google Shape;1291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 flipH="1" rot="10800000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31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31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31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31"/>
          <p:cNvSpPr/>
          <p:nvPr>
            <p:ph idx="2" type="pic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22" name="Google Shape;52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1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4" name="Google Shape;129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95" name="Google Shape;129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32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32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idx="1" type="body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1" name="Google Shape;531;p33"/>
          <p:cNvSpPr txBox="1"/>
          <p:nvPr>
            <p:ph idx="10" type="dt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2" name="Google Shape;532;p33"/>
          <p:cNvSpPr txBox="1"/>
          <p:nvPr>
            <p:ph idx="11" type="ftr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33"/>
          <p:cNvSpPr txBox="1"/>
          <p:nvPr>
            <p:ph idx="12" type="sldNum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7" name="Google Shape;537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8" name="Google Shape;5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3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42" name="Google Shape;542;p35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3" name="Google Shape;543;p35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47" name="Google Shape;647;p35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/>
          <p:nvPr/>
        </p:nvSpPr>
        <p:spPr>
          <a:xfrm flipH="1" rot="10800000">
            <a:off x="0" y="-255985"/>
            <a:ext cx="9144000" cy="121444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4" name="Google Shape;654;p37"/>
          <p:cNvSpPr txBox="1"/>
          <p:nvPr>
            <p:ph idx="11" type="ftr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8"/>
          <p:cNvSpPr/>
          <p:nvPr>
            <p:ph idx="2" type="pic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9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1" name="Google Shape;1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9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14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18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7.jpg"/><Relationship Id="rId9" Type="http://schemas.openxmlformats.org/officeDocument/2006/relationships/image" Target="../media/image34.jp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"/>
          <p:cNvSpPr txBox="1"/>
          <p:nvPr>
            <p:ph idx="1" type="subTitle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b="1" lang="en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1" name="Google Shape;1301;p1"/>
          <p:cNvSpPr txBox="1"/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02" name="Google Shape;1302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"/>
          <p:cNvSpPr txBox="1"/>
          <p:nvPr/>
        </p:nvSpPr>
        <p:spPr>
          <a:xfrm>
            <a:off x="352400" y="307875"/>
            <a:ext cx="7959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 storage type for work center (Storage role = E)</a:t>
            </a:r>
            <a:endParaRPr b="1" i="0" sz="1800" u="none" cap="none" strike="noStrike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7" name="Google Shape;13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25" y="900125"/>
            <a:ext cx="71456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0"/>
          <p:cNvSpPr txBox="1"/>
          <p:nvPr/>
        </p:nvSpPr>
        <p:spPr>
          <a:xfrm>
            <a:off x="202725" y="-150175"/>
            <a:ext cx="3000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storage section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3" name="Google Shape;14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00" y="713236"/>
            <a:ext cx="6747625" cy="28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9" name="Google Shape;1409;p11"/>
          <p:cNvSpPr txBox="1"/>
          <p:nvPr/>
        </p:nvSpPr>
        <p:spPr>
          <a:xfrm>
            <a:off x="355100" y="343400"/>
            <a:ext cx="4848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 bin for your work center (Master data)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0" name="Google Shape;14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00" y="916175"/>
            <a:ext cx="7258225" cy="29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37febebef0_1_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6" name="Google Shape;1416;g237febebef0_1_2"/>
          <p:cNvSpPr txBox="1"/>
          <p:nvPr/>
        </p:nvSpPr>
        <p:spPr>
          <a:xfrm>
            <a:off x="484800" y="670550"/>
            <a:ext cx="7819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 center in a Warehouse is assigned to a storage type and a physical unit to perform packing, deconsolidation or weighing activities. Storage type assigned to a work center has a role of the work center, pick point or pick point and identification. You can also configure more than one work center in a storage type.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 Center can be used for the following processes −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28625" marR="0" rtl="0" algn="l">
              <a:lnSpc>
                <a:spcPct val="107916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28625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Deconsolidation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28625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28625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check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g237febebef0_1_2"/>
          <p:cNvSpPr txBox="1"/>
          <p:nvPr/>
        </p:nvSpPr>
        <p:spPr>
          <a:xfrm>
            <a:off x="445225" y="215525"/>
            <a:ext cx="432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work center</a:t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2" name="Google Shape;14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50" y="833150"/>
            <a:ext cx="7040475" cy="32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12"/>
          <p:cNvSpPr txBox="1"/>
          <p:nvPr/>
        </p:nvSpPr>
        <p:spPr>
          <a:xfrm>
            <a:off x="445250" y="360400"/>
            <a:ext cx="51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EWM &gt; Master data &gt; Work Center &gt; Define Work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3"/>
          <p:cNvSpPr txBox="1"/>
          <p:nvPr/>
        </p:nvSpPr>
        <p:spPr>
          <a:xfrm>
            <a:off x="157650" y="0"/>
            <a:ext cx="849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your storage bin to your work center - /SCWM/TWORKST (Master data)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13"/>
          <p:cNvSpPr txBox="1"/>
          <p:nvPr/>
        </p:nvSpPr>
        <p:spPr>
          <a:xfrm>
            <a:off x="-135175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0" name="Google Shape;14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500" y="877925"/>
            <a:ext cx="7325801" cy="3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6"/>
          <p:cNvSpPr txBox="1"/>
          <p:nvPr/>
        </p:nvSpPr>
        <p:spPr>
          <a:xfrm>
            <a:off x="277825" y="307850"/>
            <a:ext cx="45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Test Scenario –</a:t>
            </a:r>
            <a:endParaRPr b="1" i="0" sz="21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16"/>
          <p:cNvSpPr txBox="1"/>
          <p:nvPr/>
        </p:nvSpPr>
        <p:spPr>
          <a:xfrm>
            <a:off x="277825" y="708050"/>
            <a:ext cx="7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a Warehouse task for moving stock to PACK St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7" name="Google Shape;14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75" y="1222825"/>
            <a:ext cx="6499875" cy="299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37febebef0_1_20"/>
          <p:cNvSpPr txBox="1"/>
          <p:nvPr/>
        </p:nvSpPr>
        <p:spPr>
          <a:xfrm>
            <a:off x="262800" y="475275"/>
            <a:ext cx="701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Go to tcode /scwm/pack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3" name="Google Shape;1443;g237febebef0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50" y="975325"/>
            <a:ext cx="6717625" cy="30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37febebef0_1_28"/>
          <p:cNvSpPr txBox="1"/>
          <p:nvPr/>
        </p:nvSpPr>
        <p:spPr>
          <a:xfrm>
            <a:off x="315350" y="392675"/>
            <a:ext cx="701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Create HUs for Repacking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Google Shape;1449;g237febebef0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00" y="855200"/>
            <a:ext cx="6717625" cy="30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37febebef0_1_33"/>
          <p:cNvSpPr txBox="1"/>
          <p:nvPr/>
        </p:nvSpPr>
        <p:spPr>
          <a:xfrm>
            <a:off x="277825" y="385175"/>
            <a:ext cx="701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Repack the Product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Google Shape;1455;g237febebef0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25" y="907725"/>
            <a:ext cx="3849275" cy="26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g237febebef0_1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800" y="937775"/>
            <a:ext cx="3797200" cy="26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09" name="Google Shape;1309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1" name="Google Shape;1311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8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2" name="Google Shape;1462;p18"/>
          <p:cNvSpPr txBox="1"/>
          <p:nvPr/>
        </p:nvSpPr>
        <p:spPr>
          <a:xfrm>
            <a:off x="280050" y="387800"/>
            <a:ext cx="755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Click on HU Number (System will show details in following tabs which has been configured in Work center layout)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3" name="Google Shape;14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5" y="971713"/>
            <a:ext cx="7288275" cy="32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37febebef0_1_4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69" name="Google Shape;1469;g237febebef0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50" y="512825"/>
            <a:ext cx="7085150" cy="34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37febebef0_1_52"/>
          <p:cNvSpPr txBox="1"/>
          <p:nvPr/>
        </p:nvSpPr>
        <p:spPr>
          <a:xfrm>
            <a:off x="277825" y="307850"/>
            <a:ext cx="76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Move this stock from St type PACK to destination storage type-bin</a:t>
            </a:r>
            <a:endParaRPr b="1" i="0" sz="21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5" name="Google Shape;1475;g237febebef0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5" y="801800"/>
            <a:ext cx="7168126" cy="3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" name="Google Shape;1480;g237febebef0_1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75" y="475275"/>
            <a:ext cx="7017951" cy="31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6" name="Google Shape;1486;p22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487" name="Google Shape;14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22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3921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22"/>
          <p:cNvSpPr/>
          <p:nvPr/>
        </p:nvSpPr>
        <p:spPr>
          <a:xfrm>
            <a:off x="2109623" y="800360"/>
            <a:ext cx="4744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490" name="Google Shape;14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2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496" name="Google Shape;1496;p23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23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502" name="Google Shape;15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24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25"/>
          <p:cNvSpPr/>
          <p:nvPr/>
        </p:nvSpPr>
        <p:spPr>
          <a:xfrm>
            <a:off x="1069791" y="574746"/>
            <a:ext cx="7199990" cy="4925529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9" name="Google Shape;1509;p25"/>
          <p:cNvSpPr/>
          <p:nvPr/>
        </p:nvSpPr>
        <p:spPr>
          <a:xfrm>
            <a:off x="640247" y="-7144"/>
            <a:ext cx="2190886" cy="515564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5882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0" name="Google Shape;1510;p25"/>
          <p:cNvSpPr/>
          <p:nvPr/>
        </p:nvSpPr>
        <p:spPr>
          <a:xfrm>
            <a:off x="3429820" y="134156"/>
            <a:ext cx="5223138" cy="2144466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03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1" name="Google Shape;1511;p25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12" name="Google Shape;1512;p25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13" name="Google Shape;1513;p25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5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26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0" name="Google Shape;1520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2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2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2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7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29" name="Google Shape;1529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30" name="Google Shape;153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27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6862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27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27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4" name="Google Shape;1534;p27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5" name="Google Shape;1535;p27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36" name="Google Shape;153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27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" sz="2100" u="none" cap="none" strike="noStrik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9" name="Google Shape;1539;p27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40" name="Google Shape;154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1" name="Google Shape;1541;p27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42" name="Google Shape;1542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3" name="Google Shape;1543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4" name="Google Shape;1544;p27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27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27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47" name="Google Shape;15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3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19" name="Google Shape;1319;p3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20" name="Google Shape;1320;p3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1" name="Google Shape;1321;p3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22" name="Google Shape;1322;p3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3" name="Google Shape;1323;p3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3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5" name="Google Shape;1325;p3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26" name="Google Shape;1326;p3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27" name="Google Shape;1327;p3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0" name="Google Shape;1330;p3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1" name="Google Shape;1331;p3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2" name="Google Shape;1332;p3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3" name="Google Shape;1333;p3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4" name="Google Shape;1334;p3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35" name="Google Shape;1335;p3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6" name="Google Shape;1336;p3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37" name="Google Shape;1337;p3"/>
          <p:cNvSpPr/>
          <p:nvPr/>
        </p:nvSpPr>
        <p:spPr>
          <a:xfrm>
            <a:off x="7852384" y="0"/>
            <a:ext cx="1291616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3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</a:t>
            </a:r>
            <a:r>
              <a:rPr b="1" lang="en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3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i="0" sz="27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8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3" name="Google Shape;1553;p28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4" name="Google Shape;1554;p28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5" name="Google Shape;1555;p28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380280c0af_0_0"/>
          <p:cNvSpPr txBox="1"/>
          <p:nvPr/>
        </p:nvSpPr>
        <p:spPr>
          <a:xfrm>
            <a:off x="382950" y="105125"/>
            <a:ext cx="58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Resource Management &amp; Warehouse Monitor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g2380280c0af_0_0"/>
          <p:cNvSpPr txBox="1"/>
          <p:nvPr/>
        </p:nvSpPr>
        <p:spPr>
          <a:xfrm>
            <a:off x="202750" y="640525"/>
            <a:ext cx="80565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3403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Resource types, Define Queue types &amp; Queue, Define Resource, Maintain User id to Resource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03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execution of different processes in RF 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03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 Monitor Introduction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03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Various functionalities and Uses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"/>
          <p:cNvSpPr txBox="1"/>
          <p:nvPr>
            <p:ph idx="4294967295" type="title"/>
          </p:nvPr>
        </p:nvSpPr>
        <p:spPr>
          <a:xfrm>
            <a:off x="299850" y="388450"/>
            <a:ext cx="751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Ewm Internal Transfers And Work Center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2" name="Google Shape;1352;p4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53" name="Google Shape;1353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4" name="Google Shape;1354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55" name="Google Shape;1355;p4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4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4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8" name="Google Shape;1358;p4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9" name="Google Shape;1359;p4"/>
          <p:cNvSpPr txBox="1"/>
          <p:nvPr/>
        </p:nvSpPr>
        <p:spPr>
          <a:xfrm>
            <a:off x="230025" y="629250"/>
            <a:ext cx="88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Hoc Movement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4"/>
          <p:cNvSpPr txBox="1"/>
          <p:nvPr/>
        </p:nvSpPr>
        <p:spPr>
          <a:xfrm>
            <a:off x="230025" y="864538"/>
            <a:ext cx="83418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sng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b="1" i="0" sz="1500" u="sng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hoc movements are unplanned goods movements that you create manually within a warehouse. This means that the decision to make an ad hoc movement is not controlled by the system. Instead, it is triggered manually. Ad hoc movements do not have a preceding document. An ad hoc movement may be necessary for the following reasons: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▪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wrong product is located in the storage bin.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▪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take the product to another storage bin due to damage, for example for a quality inspection.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▪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take a product to the appropriate storage bin for scrapping.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▪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empty an aisle or storage bin for safety reasons.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▪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perform unplanned rearrangement movements.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▪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clear away stock lying around in the warehouse.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37fbc4a02f_1_5"/>
          <p:cNvSpPr txBox="1"/>
          <p:nvPr/>
        </p:nvSpPr>
        <p:spPr>
          <a:xfrm>
            <a:off x="255300" y="2402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Internal Stock Transfer – </a:t>
            </a:r>
            <a:endParaRPr b="0" i="0" sz="19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g237fbc4a02f_1_5"/>
          <p:cNvSpPr txBox="1"/>
          <p:nvPr/>
        </p:nvSpPr>
        <p:spPr>
          <a:xfrm>
            <a:off x="330375" y="621175"/>
            <a:ext cx="780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Warehouse task for Product: /SCWM/ADPROD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Warehouse task for HU : /SCWM/ADHU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Posting Change - /SCWM/POST (Warehouse Process type – 4010)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g237fbc4a02f_1_5"/>
          <p:cNvSpPr txBox="1"/>
          <p:nvPr/>
        </p:nvSpPr>
        <p:spPr>
          <a:xfrm>
            <a:off x="255300" y="1074050"/>
            <a:ext cx="7671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Warehouse Process type 9999 (for Internal transfer)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9" name="Google Shape;1369;g237fbc4a02f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50" y="1948775"/>
            <a:ext cx="7055524" cy="2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7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5" name="Google Shape;1375;p7"/>
          <p:cNvSpPr txBox="1"/>
          <p:nvPr/>
        </p:nvSpPr>
        <p:spPr>
          <a:xfrm>
            <a:off x="265192" y="408378"/>
            <a:ext cx="4671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Work Center Configurations</a:t>
            </a:r>
            <a:endParaRPr b="1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7"/>
          <p:cNvSpPr txBox="1"/>
          <p:nvPr/>
        </p:nvSpPr>
        <p:spPr>
          <a:xfrm>
            <a:off x="0" y="748875"/>
            <a:ext cx="6892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o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 work center layout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o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 storage type for work center (storage role = e)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o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 storage section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o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bin for your work center (master data)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o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 work center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Calibri"/>
              <a:buChar char="o"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Assign your storage bin to your work center - /scwm/tworkst (master data)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7"/>
          <p:cNvSpPr txBox="1"/>
          <p:nvPr/>
        </p:nvSpPr>
        <p:spPr>
          <a:xfrm>
            <a:off x="438150" y="3036375"/>
            <a:ext cx="4325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 code: /SCWM/PACK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37fbc4a02f_1_26"/>
          <p:cNvSpPr txBox="1"/>
          <p:nvPr/>
        </p:nvSpPr>
        <p:spPr>
          <a:xfrm>
            <a:off x="187675" y="746450"/>
            <a:ext cx="81441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EWM &gt; Master data &gt; Work Center &gt; Specify Work Center Layout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the various layouts in order to adapt the interface to the required work processes for a work center. Specify which functions are available, and which tab pages should be displayed.</a:t>
            </a:r>
            <a:endParaRPr b="0" i="0" sz="1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In the work center, the tab page for displaying open warehouse tasks is not required. You can use a layout to hide this tab page.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3" name="Google Shape;1383;g237fbc4a02f_1_26"/>
          <p:cNvSpPr txBox="1"/>
          <p:nvPr/>
        </p:nvSpPr>
        <p:spPr>
          <a:xfrm>
            <a:off x="187675" y="271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Work Center Layout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4" name="Google Shape;1384;g237fbc4a02f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50" y="2073425"/>
            <a:ext cx="7731301" cy="19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8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0" name="Google Shape;1390;p8"/>
          <p:cNvSpPr txBox="1"/>
          <p:nvPr/>
        </p:nvSpPr>
        <p:spPr>
          <a:xfrm>
            <a:off x="430400" y="2435075"/>
            <a:ext cx="71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1" name="Google Shape;13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875" y="730550"/>
            <a:ext cx="72699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