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56B9-DB2E-96B2-C0BB-74C054DB04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36A692-FD47-A373-0010-AB963FC938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84F70E-0A07-B913-8FD9-A45A6200BCD9}"/>
              </a:ext>
            </a:extLst>
          </p:cNvPr>
          <p:cNvSpPr>
            <a:spLocks noGrp="1"/>
          </p:cNvSpPr>
          <p:nvPr>
            <p:ph type="dt" sz="half" idx="10"/>
          </p:nvPr>
        </p:nvSpPr>
        <p:spPr/>
        <p:txBody>
          <a:bodyPr/>
          <a:lstStyle/>
          <a:p>
            <a:fld id="{EC6ADC67-5661-489D-AE50-20F696E29B83}" type="datetimeFigureOut">
              <a:rPr lang="en-IN" smtClean="0"/>
              <a:t>01-08-2023</a:t>
            </a:fld>
            <a:endParaRPr lang="en-IN"/>
          </a:p>
        </p:txBody>
      </p:sp>
      <p:sp>
        <p:nvSpPr>
          <p:cNvPr id="5" name="Footer Placeholder 4">
            <a:extLst>
              <a:ext uri="{FF2B5EF4-FFF2-40B4-BE49-F238E27FC236}">
                <a16:creationId xmlns:a16="http://schemas.microsoft.com/office/drawing/2014/main" id="{F50F4C03-9D88-BA75-2346-063FF74DFC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1925B-E844-F9A1-55FB-6C1D1E90E4C9}"/>
              </a:ext>
            </a:extLst>
          </p:cNvPr>
          <p:cNvSpPr>
            <a:spLocks noGrp="1"/>
          </p:cNvSpPr>
          <p:nvPr>
            <p:ph type="sldNum" sz="quarter" idx="12"/>
          </p:nvPr>
        </p:nvSpPr>
        <p:spPr/>
        <p:txBody>
          <a:bodyPr/>
          <a:lstStyle/>
          <a:p>
            <a:fld id="{030A5976-3C67-43AB-90F0-EC1DD94AA154}" type="slidenum">
              <a:rPr lang="en-IN" smtClean="0"/>
              <a:t>‹#›</a:t>
            </a:fld>
            <a:endParaRPr lang="en-IN"/>
          </a:p>
        </p:txBody>
      </p:sp>
    </p:spTree>
    <p:extLst>
      <p:ext uri="{BB962C8B-B14F-4D97-AF65-F5344CB8AC3E}">
        <p14:creationId xmlns:p14="http://schemas.microsoft.com/office/powerpoint/2010/main" val="538704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7329-BA2C-AB26-6533-9B6B75A8CB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0C0E30-AA31-0DB1-1440-8E5C1B2FCD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1124EE-DE8D-CB81-3069-638906B093C7}"/>
              </a:ext>
            </a:extLst>
          </p:cNvPr>
          <p:cNvSpPr>
            <a:spLocks noGrp="1"/>
          </p:cNvSpPr>
          <p:nvPr>
            <p:ph type="dt" sz="half" idx="10"/>
          </p:nvPr>
        </p:nvSpPr>
        <p:spPr/>
        <p:txBody>
          <a:bodyPr/>
          <a:lstStyle/>
          <a:p>
            <a:fld id="{EC6ADC67-5661-489D-AE50-20F696E29B83}" type="datetimeFigureOut">
              <a:rPr lang="en-IN" smtClean="0"/>
              <a:t>01-08-2023</a:t>
            </a:fld>
            <a:endParaRPr lang="en-IN"/>
          </a:p>
        </p:txBody>
      </p:sp>
      <p:sp>
        <p:nvSpPr>
          <p:cNvPr id="5" name="Footer Placeholder 4">
            <a:extLst>
              <a:ext uri="{FF2B5EF4-FFF2-40B4-BE49-F238E27FC236}">
                <a16:creationId xmlns:a16="http://schemas.microsoft.com/office/drawing/2014/main" id="{2AA1B692-2CBF-75A7-72F6-7F4264FE63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499341-3792-EAD6-9850-C1F1D822BEA7}"/>
              </a:ext>
            </a:extLst>
          </p:cNvPr>
          <p:cNvSpPr>
            <a:spLocks noGrp="1"/>
          </p:cNvSpPr>
          <p:nvPr>
            <p:ph type="sldNum" sz="quarter" idx="12"/>
          </p:nvPr>
        </p:nvSpPr>
        <p:spPr/>
        <p:txBody>
          <a:bodyPr/>
          <a:lstStyle/>
          <a:p>
            <a:fld id="{030A5976-3C67-43AB-90F0-EC1DD94AA154}" type="slidenum">
              <a:rPr lang="en-IN" smtClean="0"/>
              <a:t>‹#›</a:t>
            </a:fld>
            <a:endParaRPr lang="en-IN"/>
          </a:p>
        </p:txBody>
      </p:sp>
    </p:spTree>
    <p:extLst>
      <p:ext uri="{BB962C8B-B14F-4D97-AF65-F5344CB8AC3E}">
        <p14:creationId xmlns:p14="http://schemas.microsoft.com/office/powerpoint/2010/main" val="255652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12B91-D421-F794-0C2A-F1B61E97D6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0FE0AB-0A45-3269-952D-AF11A65528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01E822-5212-1AFB-0CB5-E9CA01672AA9}"/>
              </a:ext>
            </a:extLst>
          </p:cNvPr>
          <p:cNvSpPr>
            <a:spLocks noGrp="1"/>
          </p:cNvSpPr>
          <p:nvPr>
            <p:ph type="dt" sz="half" idx="10"/>
          </p:nvPr>
        </p:nvSpPr>
        <p:spPr/>
        <p:txBody>
          <a:bodyPr/>
          <a:lstStyle/>
          <a:p>
            <a:fld id="{EC6ADC67-5661-489D-AE50-20F696E29B83}" type="datetimeFigureOut">
              <a:rPr lang="en-IN" smtClean="0"/>
              <a:t>01-08-2023</a:t>
            </a:fld>
            <a:endParaRPr lang="en-IN"/>
          </a:p>
        </p:txBody>
      </p:sp>
      <p:sp>
        <p:nvSpPr>
          <p:cNvPr id="5" name="Footer Placeholder 4">
            <a:extLst>
              <a:ext uri="{FF2B5EF4-FFF2-40B4-BE49-F238E27FC236}">
                <a16:creationId xmlns:a16="http://schemas.microsoft.com/office/drawing/2014/main" id="{7C2A2A53-2FDE-F6B9-1434-72CDECE13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457C8-0D29-2F94-2CCA-7A1AB56A5396}"/>
              </a:ext>
            </a:extLst>
          </p:cNvPr>
          <p:cNvSpPr>
            <a:spLocks noGrp="1"/>
          </p:cNvSpPr>
          <p:nvPr>
            <p:ph type="sldNum" sz="quarter" idx="12"/>
          </p:nvPr>
        </p:nvSpPr>
        <p:spPr/>
        <p:txBody>
          <a:bodyPr/>
          <a:lstStyle/>
          <a:p>
            <a:fld id="{030A5976-3C67-43AB-90F0-EC1DD94AA154}" type="slidenum">
              <a:rPr lang="en-IN" smtClean="0"/>
              <a:t>‹#›</a:t>
            </a:fld>
            <a:endParaRPr lang="en-IN"/>
          </a:p>
        </p:txBody>
      </p:sp>
    </p:spTree>
    <p:extLst>
      <p:ext uri="{BB962C8B-B14F-4D97-AF65-F5344CB8AC3E}">
        <p14:creationId xmlns:p14="http://schemas.microsoft.com/office/powerpoint/2010/main" val="339856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92DA-4F71-FCA6-48A1-FDCEF2C6F6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616413-0DD7-C219-BA11-120D4B537A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D8955D-A5E5-1BAB-4EAC-C1B0D380DDA1}"/>
              </a:ext>
            </a:extLst>
          </p:cNvPr>
          <p:cNvSpPr>
            <a:spLocks noGrp="1"/>
          </p:cNvSpPr>
          <p:nvPr>
            <p:ph type="dt" sz="half" idx="10"/>
          </p:nvPr>
        </p:nvSpPr>
        <p:spPr/>
        <p:txBody>
          <a:bodyPr/>
          <a:lstStyle/>
          <a:p>
            <a:fld id="{EC6ADC67-5661-489D-AE50-20F696E29B83}" type="datetimeFigureOut">
              <a:rPr lang="en-IN" smtClean="0"/>
              <a:t>01-08-2023</a:t>
            </a:fld>
            <a:endParaRPr lang="en-IN"/>
          </a:p>
        </p:txBody>
      </p:sp>
      <p:sp>
        <p:nvSpPr>
          <p:cNvPr id="5" name="Footer Placeholder 4">
            <a:extLst>
              <a:ext uri="{FF2B5EF4-FFF2-40B4-BE49-F238E27FC236}">
                <a16:creationId xmlns:a16="http://schemas.microsoft.com/office/drawing/2014/main" id="{54A4AC2B-12E1-30B7-6575-B930EA60FC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6B69EC-212B-E145-1DF2-C13789AEF87A}"/>
              </a:ext>
            </a:extLst>
          </p:cNvPr>
          <p:cNvSpPr>
            <a:spLocks noGrp="1"/>
          </p:cNvSpPr>
          <p:nvPr>
            <p:ph type="sldNum" sz="quarter" idx="12"/>
          </p:nvPr>
        </p:nvSpPr>
        <p:spPr/>
        <p:txBody>
          <a:bodyPr/>
          <a:lstStyle/>
          <a:p>
            <a:fld id="{030A5976-3C67-43AB-90F0-EC1DD94AA154}" type="slidenum">
              <a:rPr lang="en-IN" smtClean="0"/>
              <a:t>‹#›</a:t>
            </a:fld>
            <a:endParaRPr lang="en-IN"/>
          </a:p>
        </p:txBody>
      </p:sp>
    </p:spTree>
    <p:extLst>
      <p:ext uri="{BB962C8B-B14F-4D97-AF65-F5344CB8AC3E}">
        <p14:creationId xmlns:p14="http://schemas.microsoft.com/office/powerpoint/2010/main" val="1456546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03D12-EC2A-9A78-4E8D-78A84117CD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D45146-B418-3AD7-5D3C-EAA43C9DD8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3841A1-E893-67D4-63CF-01D8F9C0199C}"/>
              </a:ext>
            </a:extLst>
          </p:cNvPr>
          <p:cNvSpPr>
            <a:spLocks noGrp="1"/>
          </p:cNvSpPr>
          <p:nvPr>
            <p:ph type="dt" sz="half" idx="10"/>
          </p:nvPr>
        </p:nvSpPr>
        <p:spPr/>
        <p:txBody>
          <a:bodyPr/>
          <a:lstStyle/>
          <a:p>
            <a:fld id="{EC6ADC67-5661-489D-AE50-20F696E29B83}" type="datetimeFigureOut">
              <a:rPr lang="en-IN" smtClean="0"/>
              <a:t>01-08-2023</a:t>
            </a:fld>
            <a:endParaRPr lang="en-IN"/>
          </a:p>
        </p:txBody>
      </p:sp>
      <p:sp>
        <p:nvSpPr>
          <p:cNvPr id="5" name="Footer Placeholder 4">
            <a:extLst>
              <a:ext uri="{FF2B5EF4-FFF2-40B4-BE49-F238E27FC236}">
                <a16:creationId xmlns:a16="http://schemas.microsoft.com/office/drawing/2014/main" id="{066F578F-C359-96C3-E5D6-D41F9CB25E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13E08F-9314-A6E6-8D44-F0782D229679}"/>
              </a:ext>
            </a:extLst>
          </p:cNvPr>
          <p:cNvSpPr>
            <a:spLocks noGrp="1"/>
          </p:cNvSpPr>
          <p:nvPr>
            <p:ph type="sldNum" sz="quarter" idx="12"/>
          </p:nvPr>
        </p:nvSpPr>
        <p:spPr/>
        <p:txBody>
          <a:bodyPr/>
          <a:lstStyle/>
          <a:p>
            <a:fld id="{030A5976-3C67-43AB-90F0-EC1DD94AA154}" type="slidenum">
              <a:rPr lang="en-IN" smtClean="0"/>
              <a:t>‹#›</a:t>
            </a:fld>
            <a:endParaRPr lang="en-IN"/>
          </a:p>
        </p:txBody>
      </p:sp>
    </p:spTree>
    <p:extLst>
      <p:ext uri="{BB962C8B-B14F-4D97-AF65-F5344CB8AC3E}">
        <p14:creationId xmlns:p14="http://schemas.microsoft.com/office/powerpoint/2010/main" val="104330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CD214-F686-05A0-F99D-A40E0DAD38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EE8D35-F016-84B7-B7EB-5BE7C1E3D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869A03D-29A9-121D-E9AF-20B1294937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CB54A7-7B15-879F-FC02-6CBEDFE4976D}"/>
              </a:ext>
            </a:extLst>
          </p:cNvPr>
          <p:cNvSpPr>
            <a:spLocks noGrp="1"/>
          </p:cNvSpPr>
          <p:nvPr>
            <p:ph type="dt" sz="half" idx="10"/>
          </p:nvPr>
        </p:nvSpPr>
        <p:spPr/>
        <p:txBody>
          <a:bodyPr/>
          <a:lstStyle/>
          <a:p>
            <a:fld id="{EC6ADC67-5661-489D-AE50-20F696E29B83}" type="datetimeFigureOut">
              <a:rPr lang="en-IN" smtClean="0"/>
              <a:t>01-08-2023</a:t>
            </a:fld>
            <a:endParaRPr lang="en-IN"/>
          </a:p>
        </p:txBody>
      </p:sp>
      <p:sp>
        <p:nvSpPr>
          <p:cNvPr id="6" name="Footer Placeholder 5">
            <a:extLst>
              <a:ext uri="{FF2B5EF4-FFF2-40B4-BE49-F238E27FC236}">
                <a16:creationId xmlns:a16="http://schemas.microsoft.com/office/drawing/2014/main" id="{3F0856A6-E789-9960-881E-400369243F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D91C90-2C59-B4B0-C848-15C52DF688F9}"/>
              </a:ext>
            </a:extLst>
          </p:cNvPr>
          <p:cNvSpPr>
            <a:spLocks noGrp="1"/>
          </p:cNvSpPr>
          <p:nvPr>
            <p:ph type="sldNum" sz="quarter" idx="12"/>
          </p:nvPr>
        </p:nvSpPr>
        <p:spPr/>
        <p:txBody>
          <a:bodyPr/>
          <a:lstStyle/>
          <a:p>
            <a:fld id="{030A5976-3C67-43AB-90F0-EC1DD94AA154}" type="slidenum">
              <a:rPr lang="en-IN" smtClean="0"/>
              <a:t>‹#›</a:t>
            </a:fld>
            <a:endParaRPr lang="en-IN"/>
          </a:p>
        </p:txBody>
      </p:sp>
    </p:spTree>
    <p:extLst>
      <p:ext uri="{BB962C8B-B14F-4D97-AF65-F5344CB8AC3E}">
        <p14:creationId xmlns:p14="http://schemas.microsoft.com/office/powerpoint/2010/main" val="172308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A725C-663C-9651-7AA4-1C59F8E7D0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506B58-CB95-42FA-3A27-6651E5CC36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CBDBA5-C7AD-AD96-414B-A3B61A7F8D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B212B7-E50A-32AE-7A0E-054D89EA28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7ECEB3-79B2-713E-A68C-9AACF2A9A2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7A3555-B2DF-0FEC-D056-333F87236BCD}"/>
              </a:ext>
            </a:extLst>
          </p:cNvPr>
          <p:cNvSpPr>
            <a:spLocks noGrp="1"/>
          </p:cNvSpPr>
          <p:nvPr>
            <p:ph type="dt" sz="half" idx="10"/>
          </p:nvPr>
        </p:nvSpPr>
        <p:spPr/>
        <p:txBody>
          <a:bodyPr/>
          <a:lstStyle/>
          <a:p>
            <a:fld id="{EC6ADC67-5661-489D-AE50-20F696E29B83}" type="datetimeFigureOut">
              <a:rPr lang="en-IN" smtClean="0"/>
              <a:t>01-08-2023</a:t>
            </a:fld>
            <a:endParaRPr lang="en-IN"/>
          </a:p>
        </p:txBody>
      </p:sp>
      <p:sp>
        <p:nvSpPr>
          <p:cNvPr id="8" name="Footer Placeholder 7">
            <a:extLst>
              <a:ext uri="{FF2B5EF4-FFF2-40B4-BE49-F238E27FC236}">
                <a16:creationId xmlns:a16="http://schemas.microsoft.com/office/drawing/2014/main" id="{F9E3AE44-B6AC-A3FD-EB26-6468D8C4C7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3BD19F-5718-A810-4727-D192168574D1}"/>
              </a:ext>
            </a:extLst>
          </p:cNvPr>
          <p:cNvSpPr>
            <a:spLocks noGrp="1"/>
          </p:cNvSpPr>
          <p:nvPr>
            <p:ph type="sldNum" sz="quarter" idx="12"/>
          </p:nvPr>
        </p:nvSpPr>
        <p:spPr/>
        <p:txBody>
          <a:bodyPr/>
          <a:lstStyle/>
          <a:p>
            <a:fld id="{030A5976-3C67-43AB-90F0-EC1DD94AA154}" type="slidenum">
              <a:rPr lang="en-IN" smtClean="0"/>
              <a:t>‹#›</a:t>
            </a:fld>
            <a:endParaRPr lang="en-IN"/>
          </a:p>
        </p:txBody>
      </p:sp>
    </p:spTree>
    <p:extLst>
      <p:ext uri="{BB962C8B-B14F-4D97-AF65-F5344CB8AC3E}">
        <p14:creationId xmlns:p14="http://schemas.microsoft.com/office/powerpoint/2010/main" val="325071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1CB70-3607-7976-21C7-B1CEC64D4E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69CF04-9189-0312-6CDB-F41BAF6864F6}"/>
              </a:ext>
            </a:extLst>
          </p:cNvPr>
          <p:cNvSpPr>
            <a:spLocks noGrp="1"/>
          </p:cNvSpPr>
          <p:nvPr>
            <p:ph type="dt" sz="half" idx="10"/>
          </p:nvPr>
        </p:nvSpPr>
        <p:spPr/>
        <p:txBody>
          <a:bodyPr/>
          <a:lstStyle/>
          <a:p>
            <a:fld id="{EC6ADC67-5661-489D-AE50-20F696E29B83}" type="datetimeFigureOut">
              <a:rPr lang="en-IN" smtClean="0"/>
              <a:t>01-08-2023</a:t>
            </a:fld>
            <a:endParaRPr lang="en-IN"/>
          </a:p>
        </p:txBody>
      </p:sp>
      <p:sp>
        <p:nvSpPr>
          <p:cNvPr id="4" name="Footer Placeholder 3">
            <a:extLst>
              <a:ext uri="{FF2B5EF4-FFF2-40B4-BE49-F238E27FC236}">
                <a16:creationId xmlns:a16="http://schemas.microsoft.com/office/drawing/2014/main" id="{6859EDE5-37A6-8694-6F21-D720BD7C16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CC33D6-3D49-B738-C25C-E78C616E13CC}"/>
              </a:ext>
            </a:extLst>
          </p:cNvPr>
          <p:cNvSpPr>
            <a:spLocks noGrp="1"/>
          </p:cNvSpPr>
          <p:nvPr>
            <p:ph type="sldNum" sz="quarter" idx="12"/>
          </p:nvPr>
        </p:nvSpPr>
        <p:spPr/>
        <p:txBody>
          <a:bodyPr/>
          <a:lstStyle/>
          <a:p>
            <a:fld id="{030A5976-3C67-43AB-90F0-EC1DD94AA154}" type="slidenum">
              <a:rPr lang="en-IN" smtClean="0"/>
              <a:t>‹#›</a:t>
            </a:fld>
            <a:endParaRPr lang="en-IN"/>
          </a:p>
        </p:txBody>
      </p:sp>
    </p:spTree>
    <p:extLst>
      <p:ext uri="{BB962C8B-B14F-4D97-AF65-F5344CB8AC3E}">
        <p14:creationId xmlns:p14="http://schemas.microsoft.com/office/powerpoint/2010/main" val="87263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D52C8-9E36-DB79-AA58-977F574977C8}"/>
              </a:ext>
            </a:extLst>
          </p:cNvPr>
          <p:cNvSpPr>
            <a:spLocks noGrp="1"/>
          </p:cNvSpPr>
          <p:nvPr>
            <p:ph type="dt" sz="half" idx="10"/>
          </p:nvPr>
        </p:nvSpPr>
        <p:spPr/>
        <p:txBody>
          <a:bodyPr/>
          <a:lstStyle/>
          <a:p>
            <a:fld id="{EC6ADC67-5661-489D-AE50-20F696E29B83}" type="datetimeFigureOut">
              <a:rPr lang="en-IN" smtClean="0"/>
              <a:t>01-08-2023</a:t>
            </a:fld>
            <a:endParaRPr lang="en-IN"/>
          </a:p>
        </p:txBody>
      </p:sp>
      <p:sp>
        <p:nvSpPr>
          <p:cNvPr id="3" name="Footer Placeholder 2">
            <a:extLst>
              <a:ext uri="{FF2B5EF4-FFF2-40B4-BE49-F238E27FC236}">
                <a16:creationId xmlns:a16="http://schemas.microsoft.com/office/drawing/2014/main" id="{FBAA0D7C-EE77-2503-DBA3-71DEE031F2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90594D-3840-EA93-DCBD-2C620109CCFD}"/>
              </a:ext>
            </a:extLst>
          </p:cNvPr>
          <p:cNvSpPr>
            <a:spLocks noGrp="1"/>
          </p:cNvSpPr>
          <p:nvPr>
            <p:ph type="sldNum" sz="quarter" idx="12"/>
          </p:nvPr>
        </p:nvSpPr>
        <p:spPr/>
        <p:txBody>
          <a:bodyPr/>
          <a:lstStyle/>
          <a:p>
            <a:fld id="{030A5976-3C67-43AB-90F0-EC1DD94AA154}" type="slidenum">
              <a:rPr lang="en-IN" smtClean="0"/>
              <a:t>‹#›</a:t>
            </a:fld>
            <a:endParaRPr lang="en-IN"/>
          </a:p>
        </p:txBody>
      </p:sp>
    </p:spTree>
    <p:extLst>
      <p:ext uri="{BB962C8B-B14F-4D97-AF65-F5344CB8AC3E}">
        <p14:creationId xmlns:p14="http://schemas.microsoft.com/office/powerpoint/2010/main" val="296192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8BC5-FC45-6E33-8C0D-6DA86D46FF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56A80A-0A4E-2880-4848-6DC39F8AF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89586B-EC54-9D28-D955-13C51C058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9AB49-EF04-7087-21D2-9AEFDD82C60C}"/>
              </a:ext>
            </a:extLst>
          </p:cNvPr>
          <p:cNvSpPr>
            <a:spLocks noGrp="1"/>
          </p:cNvSpPr>
          <p:nvPr>
            <p:ph type="dt" sz="half" idx="10"/>
          </p:nvPr>
        </p:nvSpPr>
        <p:spPr/>
        <p:txBody>
          <a:bodyPr/>
          <a:lstStyle/>
          <a:p>
            <a:fld id="{EC6ADC67-5661-489D-AE50-20F696E29B83}" type="datetimeFigureOut">
              <a:rPr lang="en-IN" smtClean="0"/>
              <a:t>01-08-2023</a:t>
            </a:fld>
            <a:endParaRPr lang="en-IN"/>
          </a:p>
        </p:txBody>
      </p:sp>
      <p:sp>
        <p:nvSpPr>
          <p:cNvPr id="6" name="Footer Placeholder 5">
            <a:extLst>
              <a:ext uri="{FF2B5EF4-FFF2-40B4-BE49-F238E27FC236}">
                <a16:creationId xmlns:a16="http://schemas.microsoft.com/office/drawing/2014/main" id="{4A316E04-D01F-57CC-5A6F-0524CF89D8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E5218E-CB52-6297-55D2-ED4B1806ABE5}"/>
              </a:ext>
            </a:extLst>
          </p:cNvPr>
          <p:cNvSpPr>
            <a:spLocks noGrp="1"/>
          </p:cNvSpPr>
          <p:nvPr>
            <p:ph type="sldNum" sz="quarter" idx="12"/>
          </p:nvPr>
        </p:nvSpPr>
        <p:spPr/>
        <p:txBody>
          <a:bodyPr/>
          <a:lstStyle/>
          <a:p>
            <a:fld id="{030A5976-3C67-43AB-90F0-EC1DD94AA154}" type="slidenum">
              <a:rPr lang="en-IN" smtClean="0"/>
              <a:t>‹#›</a:t>
            </a:fld>
            <a:endParaRPr lang="en-IN"/>
          </a:p>
        </p:txBody>
      </p:sp>
    </p:spTree>
    <p:extLst>
      <p:ext uri="{BB962C8B-B14F-4D97-AF65-F5344CB8AC3E}">
        <p14:creationId xmlns:p14="http://schemas.microsoft.com/office/powerpoint/2010/main" val="42050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36F0B-88A2-48A0-8EF2-061A688076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BBFFAE-0369-7532-06B7-C25E36B0C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10EDD3-4949-E05C-81A5-C9AB3AE83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D2646-565E-D590-2300-C23474DF7111}"/>
              </a:ext>
            </a:extLst>
          </p:cNvPr>
          <p:cNvSpPr>
            <a:spLocks noGrp="1"/>
          </p:cNvSpPr>
          <p:nvPr>
            <p:ph type="dt" sz="half" idx="10"/>
          </p:nvPr>
        </p:nvSpPr>
        <p:spPr/>
        <p:txBody>
          <a:bodyPr/>
          <a:lstStyle/>
          <a:p>
            <a:fld id="{EC6ADC67-5661-489D-AE50-20F696E29B83}" type="datetimeFigureOut">
              <a:rPr lang="en-IN" smtClean="0"/>
              <a:t>01-08-2023</a:t>
            </a:fld>
            <a:endParaRPr lang="en-IN"/>
          </a:p>
        </p:txBody>
      </p:sp>
      <p:sp>
        <p:nvSpPr>
          <p:cNvPr id="6" name="Footer Placeholder 5">
            <a:extLst>
              <a:ext uri="{FF2B5EF4-FFF2-40B4-BE49-F238E27FC236}">
                <a16:creationId xmlns:a16="http://schemas.microsoft.com/office/drawing/2014/main" id="{80746EAC-3A96-5E32-8B3A-0FA50E0B79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37D701-C3BD-5D84-29D2-ACFC724E45FB}"/>
              </a:ext>
            </a:extLst>
          </p:cNvPr>
          <p:cNvSpPr>
            <a:spLocks noGrp="1"/>
          </p:cNvSpPr>
          <p:nvPr>
            <p:ph type="sldNum" sz="quarter" idx="12"/>
          </p:nvPr>
        </p:nvSpPr>
        <p:spPr/>
        <p:txBody>
          <a:bodyPr/>
          <a:lstStyle/>
          <a:p>
            <a:fld id="{030A5976-3C67-43AB-90F0-EC1DD94AA154}" type="slidenum">
              <a:rPr lang="en-IN" smtClean="0"/>
              <a:t>‹#›</a:t>
            </a:fld>
            <a:endParaRPr lang="en-IN"/>
          </a:p>
        </p:txBody>
      </p:sp>
    </p:spTree>
    <p:extLst>
      <p:ext uri="{BB962C8B-B14F-4D97-AF65-F5344CB8AC3E}">
        <p14:creationId xmlns:p14="http://schemas.microsoft.com/office/powerpoint/2010/main" val="1473407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C6C7A6-A449-4F2A-3071-A9CE6CFAD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527741-45AC-B1FB-D379-2F8072057F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082531-8B9B-8654-2D1C-D73698352F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ADC67-5661-489D-AE50-20F696E29B83}" type="datetimeFigureOut">
              <a:rPr lang="en-IN" smtClean="0"/>
              <a:t>01-08-2023</a:t>
            </a:fld>
            <a:endParaRPr lang="en-IN"/>
          </a:p>
        </p:txBody>
      </p:sp>
      <p:sp>
        <p:nvSpPr>
          <p:cNvPr id="5" name="Footer Placeholder 4">
            <a:extLst>
              <a:ext uri="{FF2B5EF4-FFF2-40B4-BE49-F238E27FC236}">
                <a16:creationId xmlns:a16="http://schemas.microsoft.com/office/drawing/2014/main" id="{6ABD7535-3DFF-D26F-3DEC-569DE412EF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68ED72-6FE6-2F05-5592-62E7A4C45F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A5976-3C67-43AB-90F0-EC1DD94AA154}" type="slidenum">
              <a:rPr lang="en-IN" smtClean="0"/>
              <a:t>‹#›</a:t>
            </a:fld>
            <a:endParaRPr lang="en-IN"/>
          </a:p>
        </p:txBody>
      </p:sp>
    </p:spTree>
    <p:extLst>
      <p:ext uri="{BB962C8B-B14F-4D97-AF65-F5344CB8AC3E}">
        <p14:creationId xmlns:p14="http://schemas.microsoft.com/office/powerpoint/2010/main" val="3215142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BE4C31-8BF5-3CDC-FB35-B63038CE13C6}"/>
              </a:ext>
            </a:extLst>
          </p:cNvPr>
          <p:cNvPicPr>
            <a:picLocks noChangeAspect="1"/>
          </p:cNvPicPr>
          <p:nvPr/>
        </p:nvPicPr>
        <p:blipFill>
          <a:blip r:embed="rId2"/>
          <a:stretch>
            <a:fillRect/>
          </a:stretch>
        </p:blipFill>
        <p:spPr>
          <a:xfrm>
            <a:off x="0" y="-1"/>
            <a:ext cx="12192000" cy="6858000"/>
          </a:xfrm>
          <a:prstGeom prst="rect">
            <a:avLst/>
          </a:prstGeom>
        </p:spPr>
      </p:pic>
      <p:sp>
        <p:nvSpPr>
          <p:cNvPr id="5" name="TextBox 4">
            <a:extLst>
              <a:ext uri="{FF2B5EF4-FFF2-40B4-BE49-F238E27FC236}">
                <a16:creationId xmlns:a16="http://schemas.microsoft.com/office/drawing/2014/main" id="{7BCDA24C-2BF0-05C3-5A5F-2B8F106BB4A4}"/>
              </a:ext>
            </a:extLst>
          </p:cNvPr>
          <p:cNvSpPr txBox="1"/>
          <p:nvPr/>
        </p:nvSpPr>
        <p:spPr>
          <a:xfrm>
            <a:off x="55196" y="367588"/>
            <a:ext cx="10005513" cy="1516121"/>
          </a:xfrm>
          <a:prstGeom prst="rect">
            <a:avLst/>
          </a:prstGeom>
          <a:noFill/>
        </p:spPr>
        <p:txBody>
          <a:bodyPr wrap="square" rtlCol="0">
            <a:spAutoFit/>
          </a:bodyPr>
          <a:lstStyle/>
          <a:p>
            <a:r>
              <a:rPr lang="en-US" sz="3600" kern="1200" baseline="0">
                <a:solidFill>
                  <a:schemeClr val="bg1"/>
                </a:solidFill>
                <a:effectLst/>
                <a:latin typeface="Cooper Black" panose="0208090404030B020404" pitchFamily="18" charset="0"/>
                <a:ea typeface="Calibri" panose="020F0502020204030204" pitchFamily="34" charset="0"/>
                <a:cs typeface="Times New Roman" panose="02020603050405020304" pitchFamily="18" charset="0"/>
              </a:rPr>
              <a:t>Day 10: Configuring Data Validation</a:t>
            </a:r>
          </a:p>
          <a:p>
            <a:endParaRPr lang="en-US" sz="3600" kern="1200" baseline="0">
              <a:solidFill>
                <a:schemeClr val="bg1"/>
              </a:solidFill>
              <a:effectLst/>
              <a:latin typeface="Cooper Black" panose="0208090404030B020404" pitchFamily="18" charset="0"/>
              <a:ea typeface="Calibri" panose="020F0502020204030204" pitchFamily="34" charset="0"/>
              <a:cs typeface="Times New Roman" panose="02020603050405020304" pitchFamily="18" charset="0"/>
            </a:endParaRPr>
          </a:p>
          <a:p>
            <a:endParaRPr lang="en-IN"/>
          </a:p>
        </p:txBody>
      </p:sp>
      <p:pic>
        <p:nvPicPr>
          <p:cNvPr id="6" name="Picture 5">
            <a:extLst>
              <a:ext uri="{FF2B5EF4-FFF2-40B4-BE49-F238E27FC236}">
                <a16:creationId xmlns:a16="http://schemas.microsoft.com/office/drawing/2014/main" id="{02CF1A4D-9F64-8017-C576-558EB2C8BE31}"/>
              </a:ext>
            </a:extLst>
          </p:cNvPr>
          <p:cNvPicPr>
            <a:picLocks noChangeAspect="1"/>
          </p:cNvPicPr>
          <p:nvPr/>
        </p:nvPicPr>
        <p:blipFill>
          <a:blip r:embed="rId3"/>
          <a:stretch>
            <a:fillRect/>
          </a:stretch>
        </p:blipFill>
        <p:spPr>
          <a:xfrm>
            <a:off x="10060709" y="-44822"/>
            <a:ext cx="1917039" cy="1577788"/>
          </a:xfrm>
          <a:prstGeom prst="rect">
            <a:avLst/>
          </a:prstGeom>
        </p:spPr>
      </p:pic>
      <p:sp>
        <p:nvSpPr>
          <p:cNvPr id="7" name="TextBox 6">
            <a:extLst>
              <a:ext uri="{FF2B5EF4-FFF2-40B4-BE49-F238E27FC236}">
                <a16:creationId xmlns:a16="http://schemas.microsoft.com/office/drawing/2014/main" id="{6287B043-28F0-DA41-11DD-46AC13C00AA5}"/>
              </a:ext>
            </a:extLst>
          </p:cNvPr>
          <p:cNvSpPr txBox="1"/>
          <p:nvPr/>
        </p:nvSpPr>
        <p:spPr>
          <a:xfrm>
            <a:off x="7763435" y="2581835"/>
            <a:ext cx="3711389" cy="1846659"/>
          </a:xfrm>
          <a:prstGeom prst="rect">
            <a:avLst/>
          </a:prstGeom>
          <a:noFill/>
        </p:spPr>
        <p:txBody>
          <a:bodyPr wrap="square" rtlCol="0">
            <a:spAutoFit/>
          </a:bodyPr>
          <a:lstStyle/>
          <a:p>
            <a:r>
              <a:rPr lang="en-US" sz="3200" kern="1200" baseline="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Configure validation rules and methods</a:t>
            </a:r>
          </a:p>
          <a:p>
            <a:endParaRPr lang="en-US" sz="3200" kern="1200" baseline="0">
              <a:solidFill>
                <a:schemeClr val="bg1"/>
              </a:solidFill>
              <a:effectLst/>
              <a:latin typeface="Cambria" panose="02040503050406030204" pitchFamily="18"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397200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DD96CF-F8D3-5C14-2EEC-061205B14966}"/>
              </a:ext>
            </a:extLst>
          </p:cNvPr>
          <p:cNvSpPr txBox="1"/>
          <p:nvPr/>
        </p:nvSpPr>
        <p:spPr>
          <a:xfrm>
            <a:off x="367553" y="376518"/>
            <a:ext cx="6723529" cy="584775"/>
          </a:xfrm>
          <a:prstGeom prst="rect">
            <a:avLst/>
          </a:prstGeom>
          <a:noFill/>
        </p:spPr>
        <p:txBody>
          <a:bodyPr wrap="square" rtlCol="0">
            <a:spAutoFit/>
          </a:bodyPr>
          <a:lstStyle/>
          <a:p>
            <a:r>
              <a:rPr lang="en-US" sz="3200">
                <a:latin typeface="Cooper Black" panose="0208090404030B020404" pitchFamily="18" charset="0"/>
              </a:rPr>
              <a:t>Data Monitor Activities</a:t>
            </a:r>
            <a:endParaRPr lang="en-IN" sz="3200">
              <a:latin typeface="Cooper Black" panose="0208090404030B020404" pitchFamily="18" charset="0"/>
            </a:endParaRPr>
          </a:p>
        </p:txBody>
      </p:sp>
      <p:sp>
        <p:nvSpPr>
          <p:cNvPr id="4" name="TextBox 3">
            <a:extLst>
              <a:ext uri="{FF2B5EF4-FFF2-40B4-BE49-F238E27FC236}">
                <a16:creationId xmlns:a16="http://schemas.microsoft.com/office/drawing/2014/main" id="{9342CE43-10BF-C862-CF86-50D1DE5B12BD}"/>
              </a:ext>
            </a:extLst>
          </p:cNvPr>
          <p:cNvSpPr txBox="1"/>
          <p:nvPr/>
        </p:nvSpPr>
        <p:spPr>
          <a:xfrm>
            <a:off x="439271" y="1362635"/>
            <a:ext cx="10506635" cy="4524315"/>
          </a:xfrm>
          <a:prstGeom prst="rect">
            <a:avLst/>
          </a:prstGeom>
          <a:noFill/>
        </p:spPr>
        <p:txBody>
          <a:bodyPr wrap="square" rtlCol="0">
            <a:spAutoFit/>
          </a:bodyPr>
          <a:lstStyle/>
          <a:p>
            <a:r>
              <a:rPr lang="en-IN" b="1"/>
              <a:t>Balance Carryforward</a:t>
            </a:r>
            <a:r>
              <a:rPr lang="en-IN"/>
              <a:t>: Run balance carryforward to pull the balance of relevant financial statement (FS) items from the previous fiscal year to the current fiscal year. The system enters these balances as opening balances in your balance sheet. Current year retained earnings are carried forward into prior year retained earnings.  </a:t>
            </a:r>
          </a:p>
          <a:p>
            <a:endParaRPr lang="en-IN"/>
          </a:p>
          <a:p>
            <a:r>
              <a:rPr lang="en-IN" b="1"/>
              <a:t>Release Universal Journals</a:t>
            </a:r>
            <a:r>
              <a:rPr lang="en-IN"/>
              <a:t>: Release the reported financial data from the universal journal for consolidation Purposes. </a:t>
            </a:r>
          </a:p>
          <a:p>
            <a:endParaRPr lang="en-IN" b="1"/>
          </a:p>
          <a:p>
            <a:r>
              <a:rPr lang="en-IN" b="1"/>
              <a:t>Data Collection: </a:t>
            </a:r>
            <a:r>
              <a:rPr lang="en-IN"/>
              <a:t>Run data collection to flexibly reported and upload the reported financial data that is stored somewhere other than the universal journal, to post group journal entries to correct reported financial data. If you run data collection for a cons unit, you will also see links to book manual adjustments. </a:t>
            </a:r>
          </a:p>
          <a:p>
            <a:endParaRPr lang="en-IN"/>
          </a:p>
          <a:p>
            <a:r>
              <a:rPr lang="en-IN" b="1"/>
              <a:t>Validation of Unerivarsal Journal: </a:t>
            </a:r>
            <a:r>
              <a:rPr lang="en-IN"/>
              <a:t>Run validation of universal journals to check if errors exist in the universal journal in the form of missing or incorrect sub-assignments for financial statement </a:t>
            </a:r>
          </a:p>
          <a:p>
            <a:r>
              <a:rPr lang="en-IN"/>
              <a:t>9FS) items.</a:t>
            </a:r>
          </a:p>
          <a:p>
            <a:endParaRPr lang="en-IN"/>
          </a:p>
          <a:p>
            <a:endParaRPr lang="en-IN"/>
          </a:p>
        </p:txBody>
      </p:sp>
      <p:pic>
        <p:nvPicPr>
          <p:cNvPr id="5" name="Picture 4">
            <a:extLst>
              <a:ext uri="{FF2B5EF4-FFF2-40B4-BE49-F238E27FC236}">
                <a16:creationId xmlns:a16="http://schemas.microsoft.com/office/drawing/2014/main" id="{454011B0-667B-11F3-68F9-AAD1F1E46076}"/>
              </a:ext>
            </a:extLst>
          </p:cNvPr>
          <p:cNvPicPr>
            <a:picLocks noChangeAspect="1"/>
          </p:cNvPicPr>
          <p:nvPr/>
        </p:nvPicPr>
        <p:blipFill>
          <a:blip r:embed="rId2"/>
          <a:stretch>
            <a:fillRect/>
          </a:stretch>
        </p:blipFill>
        <p:spPr>
          <a:xfrm>
            <a:off x="10322125" y="1"/>
            <a:ext cx="1655623" cy="1362634"/>
          </a:xfrm>
          <a:prstGeom prst="rect">
            <a:avLst/>
          </a:prstGeom>
        </p:spPr>
      </p:pic>
    </p:spTree>
    <p:extLst>
      <p:ext uri="{BB962C8B-B14F-4D97-AF65-F5344CB8AC3E}">
        <p14:creationId xmlns:p14="http://schemas.microsoft.com/office/powerpoint/2010/main" val="1910246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9D76AB-536F-3CA9-2E80-512EACEBEA33}"/>
              </a:ext>
            </a:extLst>
          </p:cNvPr>
          <p:cNvSpPr txBox="1"/>
          <p:nvPr/>
        </p:nvSpPr>
        <p:spPr>
          <a:xfrm>
            <a:off x="385482" y="933759"/>
            <a:ext cx="10192870" cy="5355312"/>
          </a:xfrm>
          <a:prstGeom prst="rect">
            <a:avLst/>
          </a:prstGeom>
          <a:noFill/>
        </p:spPr>
        <p:txBody>
          <a:bodyPr wrap="square" rtlCol="0">
            <a:spAutoFit/>
          </a:bodyPr>
          <a:lstStyle/>
          <a:p>
            <a:r>
              <a:rPr lang="en-IN" b="1"/>
              <a:t>Calculate Net Income: </a:t>
            </a:r>
            <a:r>
              <a:rPr lang="en-IN"/>
              <a:t>Calculate and post net income to the selected financial statement (FS) items in the balance sheet and profit/ loss(P&amp;L). The annual net income FS item is derived.</a:t>
            </a:r>
          </a:p>
          <a:p>
            <a:endParaRPr lang="en-IN"/>
          </a:p>
          <a:p>
            <a:r>
              <a:rPr lang="en-IN" b="1"/>
              <a:t>Reported Data Validation: </a:t>
            </a:r>
            <a:r>
              <a:rPr lang="en-IN"/>
              <a:t>Run reported data validation to validate the reported financial data in the local currency according to the validation method you assigned to your consolidation entries to the reported data collected in the system.</a:t>
            </a:r>
          </a:p>
          <a:p>
            <a:endParaRPr lang="en-IN" b="1"/>
          </a:p>
          <a:p>
            <a:r>
              <a:rPr lang="en-IN" b="1"/>
              <a:t>Manual Posting: </a:t>
            </a:r>
            <a:r>
              <a:rPr lang="en-IN"/>
              <a:t>Run manual posting if you need to post group journal entries manually to adjust data. For example, you may need to post correcting or standardizing entries to reported data collected in the system.</a:t>
            </a:r>
          </a:p>
          <a:p>
            <a:endParaRPr lang="en-IN" b="1"/>
          </a:p>
          <a:p>
            <a:r>
              <a:rPr lang="en-IN" b="1"/>
              <a:t>Currency Translation: </a:t>
            </a:r>
            <a:r>
              <a:rPr lang="en-IN"/>
              <a:t>Run currency translation to translate the currency of the financial statement from local currency (LC) into the group consolidation. You can keep the group currency from S4 and Re-translate the balance sheet at closing. </a:t>
            </a:r>
          </a:p>
          <a:p>
            <a:endParaRPr lang="en-IN"/>
          </a:p>
          <a:p>
            <a:r>
              <a:rPr lang="en-IN" b="1"/>
              <a:t>Standardized Data Validation: </a:t>
            </a:r>
            <a:r>
              <a:rPr lang="en-IN"/>
              <a:t>Run standard data validation to validate the financial data in the group currency according to the validation method you assigned to your consolidation unit.</a:t>
            </a:r>
          </a:p>
          <a:p>
            <a:endParaRPr lang="en-IN"/>
          </a:p>
          <a:p>
            <a:endParaRPr lang="en-IN"/>
          </a:p>
          <a:p>
            <a:endParaRPr lang="en-IN"/>
          </a:p>
        </p:txBody>
      </p:sp>
      <p:pic>
        <p:nvPicPr>
          <p:cNvPr id="4" name="Picture 3">
            <a:extLst>
              <a:ext uri="{FF2B5EF4-FFF2-40B4-BE49-F238E27FC236}">
                <a16:creationId xmlns:a16="http://schemas.microsoft.com/office/drawing/2014/main" id="{57B757C9-E5C5-8450-2BBD-95F59521A727}"/>
              </a:ext>
            </a:extLst>
          </p:cNvPr>
          <p:cNvPicPr>
            <a:picLocks noChangeAspect="1"/>
          </p:cNvPicPr>
          <p:nvPr/>
        </p:nvPicPr>
        <p:blipFill>
          <a:blip r:embed="rId2"/>
          <a:stretch>
            <a:fillRect/>
          </a:stretch>
        </p:blipFill>
        <p:spPr>
          <a:xfrm>
            <a:off x="10332298" y="0"/>
            <a:ext cx="1859702" cy="1529089"/>
          </a:xfrm>
          <a:prstGeom prst="rect">
            <a:avLst/>
          </a:prstGeom>
        </p:spPr>
      </p:pic>
    </p:spTree>
    <p:extLst>
      <p:ext uri="{BB962C8B-B14F-4D97-AF65-F5344CB8AC3E}">
        <p14:creationId xmlns:p14="http://schemas.microsoft.com/office/powerpoint/2010/main" val="1548975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363</Words>
  <Application>Microsoft Office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Cambria</vt:lpstr>
      <vt:lpstr>Cooper Black</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Vibha Awasthi</dc:creator>
  <cp:lastModifiedBy>Vibha Awasthi</cp:lastModifiedBy>
  <cp:revision>2</cp:revision>
  <dcterms:created xsi:type="dcterms:W3CDTF">2023-07-31T11:33:46Z</dcterms:created>
  <dcterms:modified xsi:type="dcterms:W3CDTF">2023-08-01T18:12:32Z</dcterms:modified>
</cp:coreProperties>
</file>