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B4BC-11E7-C149-1BED-209BFA90D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9C2A0-F1AD-3411-25C7-37E69482B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5B76-AC9B-830A-6DDB-6C8F6E5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08AA-CD82-C9C4-E115-C92619ED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13CD8-2A4F-6C1C-A765-E1B249D7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8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576B-6DF7-B1D2-D8F5-B7FF944F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39553-E6E8-2D2F-CA4E-F2425E4C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E819-DC18-E271-80CB-F50AA81C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D627-4B93-C71A-4AD9-DD82921A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ABB18-8863-5964-12DB-562EB429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55387-B5E8-B031-358C-E60D36529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05C93-F19F-D1DD-1B1C-A2D8BCFA6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2CD6-5DA2-506B-17C8-E0A6CC09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FEF0-31CB-D54C-BAAF-44EB6CBE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B222-5DB7-F28A-6E3B-C3276A31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AA0D-227D-FD85-3C20-F3C6CF06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52BC-0982-8B72-D4AC-3D2B60A4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4041-D759-605B-90F8-E1941ECE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7437-AC7F-52E7-DA57-FAC08C9C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517C-CAEC-97BB-EB85-9F70AFB0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7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6605-7829-93DA-12F9-B8EBA1E3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33D8-A84F-F4E5-787D-337F9A83F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785B-1C49-94AE-BE8A-F7707279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F12C-DF5B-CDB3-2222-FF72D593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018F-0E93-C12A-2815-730C9C8A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FFAA-B649-BE38-41A6-746BDCF6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A3BC-A8EE-8106-1234-BDBFB1C5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6B13-2005-3D94-A916-57DE73F83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47C9C-40DD-57FC-7F6F-F57AF996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8C18B-8652-B9FE-3D1C-A64C13B1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E88B3-0E9B-6211-61C2-1B7976AF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3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0B9F-3B5E-1A8D-C348-F76D72B9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EBFA8-96DC-9DB0-6A57-DE665418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D0CED-E565-9C4B-9FB3-F07C641B5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42D2F-0C40-EE47-E984-BD680CABE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666DC-448C-E24A-6854-CDDA37D26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020EE-7F88-1094-083A-21C3790D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F652-F6B4-DA62-5E74-A561F90B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8A181-B79B-4E9D-2F37-890C04C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E856-CF53-1698-EC39-F96A684E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D91F3-027F-6383-63B2-F289BC3E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61767-D6A0-A821-ECDB-AF0F2EF6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00666-4402-D44C-F663-94AEDC10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8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7AD1B-C972-8D61-CC46-F23B55A3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2F088-B909-0424-3865-528F9A16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6C60-213A-BD9C-C721-583A1AFB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7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440C-1862-AAC1-BD4F-CE1213A2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E2C3-3DF4-CBF2-83A1-BB6D1518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7995D-FBCE-50A3-C84C-7F08D7A91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1E7EC-6E4E-B057-7F7A-F46A899D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12672-46B1-335C-1CC1-571D2DEE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4B8F2-FA31-7466-AB0C-3F032B58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2F8-0115-990C-BC72-2EAAD3F0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461C0-BD90-F053-58A0-73A706C7E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118E-68FE-BA79-9359-39FEA8EC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7A61A-F45F-DB08-DF61-558218B7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DF10E-3908-21E0-4A11-07E9103A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9538C-D7AE-835C-6062-43645EB0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278F6-FD8B-CCCD-BD80-8C800D10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94EF5-699C-AFC2-A6EE-AE642351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8776-7F52-6915-AA6C-A6FACAEA1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D671-BB9F-41C0-9450-152F5972D2F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D95F1-3660-D00A-5404-606C75D0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12E8-428C-06DE-1FFE-45C0AFB4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27C4-09E1-44D1-8E5D-C173D9D58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5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0B5B9-92C9-9376-8936-BA6369C5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25709-9CBE-5424-2553-F891F9D2E9D7}"/>
              </a:ext>
            </a:extLst>
          </p:cNvPr>
          <p:cNvSpPr txBox="1"/>
          <p:nvPr/>
        </p:nvSpPr>
        <p:spPr>
          <a:xfrm>
            <a:off x="233082" y="233082"/>
            <a:ext cx="9717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Day: 11 Describing Document Types and Posting Levels</a:t>
            </a:r>
          </a:p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60A40-C5AE-AB62-0B30-E435E6875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-26893"/>
            <a:ext cx="1917039" cy="1577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0907B7-09A8-6BE5-E154-13051DBB5947}"/>
              </a:ext>
            </a:extLst>
          </p:cNvPr>
          <p:cNvSpPr txBox="1"/>
          <p:nvPr/>
        </p:nvSpPr>
        <p:spPr>
          <a:xfrm>
            <a:off x="7153836" y="2357788"/>
            <a:ext cx="45639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types, posting levels, and Posting in Group Journal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8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502E76-356E-DA5A-66F0-D866B128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09" y="-26893"/>
            <a:ext cx="1917039" cy="1577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368A9-8CC0-B649-D12F-28A05721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2" y="1326776"/>
            <a:ext cx="9729017" cy="4270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628C6-DC80-0773-5D6F-8E93E00408B0}"/>
              </a:ext>
            </a:extLst>
          </p:cNvPr>
          <p:cNvSpPr txBox="1"/>
          <p:nvPr/>
        </p:nvSpPr>
        <p:spPr>
          <a:xfrm>
            <a:off x="331693" y="296673"/>
            <a:ext cx="5665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ooper Black" panose="0208090404030B020404" pitchFamily="18" charset="0"/>
              </a:rPr>
              <a:t>Posting level Key Points</a:t>
            </a:r>
          </a:p>
        </p:txBody>
      </p:sp>
    </p:spTree>
    <p:extLst>
      <p:ext uri="{BB962C8B-B14F-4D97-AF65-F5344CB8AC3E}">
        <p14:creationId xmlns:p14="http://schemas.microsoft.com/office/powerpoint/2010/main" val="204496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E16290-A754-EC22-4210-B54658BA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09" y="-26893"/>
            <a:ext cx="1917039" cy="1577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C8261-7F8C-A899-6AED-23CB9A95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" y="950258"/>
            <a:ext cx="9717741" cy="5692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FF1770-0C41-7EE0-95A5-40CE42A5AE0B}"/>
              </a:ext>
            </a:extLst>
          </p:cNvPr>
          <p:cNvSpPr txBox="1"/>
          <p:nvPr/>
        </p:nvSpPr>
        <p:spPr>
          <a:xfrm>
            <a:off x="430306" y="215326"/>
            <a:ext cx="5665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ooper Black" panose="0208090404030B020404" pitchFamily="18" charset="0"/>
              </a:rPr>
              <a:t>Posting level Key Points</a:t>
            </a:r>
          </a:p>
        </p:txBody>
      </p:sp>
    </p:spTree>
    <p:extLst>
      <p:ext uri="{BB962C8B-B14F-4D97-AF65-F5344CB8AC3E}">
        <p14:creationId xmlns:p14="http://schemas.microsoft.com/office/powerpoint/2010/main" val="81741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230392-A621-BFA5-BBD6-917BF7F8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09" y="-26893"/>
            <a:ext cx="1917039" cy="1577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802A0-4520-6629-B856-B40DF344B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06" y="995082"/>
            <a:ext cx="9717741" cy="5862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7E7A8-CC02-4709-96FA-E26742ABE5A3}"/>
              </a:ext>
            </a:extLst>
          </p:cNvPr>
          <p:cNvSpPr txBox="1"/>
          <p:nvPr/>
        </p:nvSpPr>
        <p:spPr>
          <a:xfrm>
            <a:off x="430306" y="215326"/>
            <a:ext cx="5665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ooper Black" panose="0208090404030B020404" pitchFamily="18" charset="0"/>
              </a:rPr>
              <a:t>Posting level Key Points</a:t>
            </a:r>
          </a:p>
        </p:txBody>
      </p:sp>
    </p:spTree>
    <p:extLst>
      <p:ext uri="{BB962C8B-B14F-4D97-AF65-F5344CB8AC3E}">
        <p14:creationId xmlns:p14="http://schemas.microsoft.com/office/powerpoint/2010/main" val="3328656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2</cp:revision>
  <dcterms:created xsi:type="dcterms:W3CDTF">2023-08-01T17:50:28Z</dcterms:created>
  <dcterms:modified xsi:type="dcterms:W3CDTF">2023-08-01T18:06:21Z</dcterms:modified>
</cp:coreProperties>
</file>