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B6CB-F44B-1BB4-D20D-B2EF4514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512CB-69B9-F7A0-B995-F21DE37A9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41A0-A735-1F36-099F-E053C04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D55A8-7677-2281-B727-13C60EF0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CA22-8DF1-5833-EB7E-F39EBD8C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9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4A06-F9AD-F4CD-0CB5-AD8F1372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4ADB-0838-7638-7D50-B73A42E1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9FDD-3BE9-CC2D-8CF6-BBA12485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1C25-ECD8-3C74-77D8-6F28597B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0DBC-214F-59DC-5815-02F4B685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9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5AD7E-9B04-E67D-3594-23DC9939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8CFE6-CE77-0681-D986-4F4E217A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7CA8-1036-09AE-2856-5ADF001C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E430-E838-EC14-0142-FB08893C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FE8B-0421-045F-4B7D-628CC1DC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69D9-799E-EC81-4686-F785B069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5FAA-5866-3D20-1441-8558D014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344B-B84B-CB33-8533-F54569CF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835-D0D8-33E4-6C39-DF94E194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0380-7DA1-15C7-3AF4-FAB42305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4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11E-EFEF-5230-BEDF-03CD985B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1E44-B27D-3533-A302-FD9B264B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6807-5C73-8848-4F6F-16739FFC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B914-D20A-FF22-6285-FAA5610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5811-0CBA-018B-712E-717D739D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1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21E1-2CBE-A571-2D68-C2CF5CA7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73C6-2F34-67E8-148F-C7BCEA157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8C769-0623-C28F-72DF-DD67DF47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D919-F2A1-325F-D298-F53084F3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1AEC-756A-2EBF-9DAE-71E736C8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0E52E-92E6-C4FA-407B-3D2613A6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CA7A-7C5B-A8D2-117F-90B23CE7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2EE7-A1F9-2C59-C282-E4834C25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3B437-0656-2E90-01F5-990F2B166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20648-7692-6B1B-D3B4-C70E7CAA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10564-6A37-D4EA-CDB2-200C9CBF1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11B18-76E7-F049-7793-5EA860A9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93931-AAE5-2831-DCA0-376C3CA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31B21-2A02-BE75-BD37-322E4992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1323-2D7C-F60A-DDA7-45333E01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D621-6652-102B-B795-CC982558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42DBA-0F8B-6A2D-6006-8F729BAC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806BB-E0A7-7FB3-87FF-D1196A70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6B48D-C906-93C3-088F-BAEAD600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6E3B5-3A87-02E8-7ECE-A0531242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B3AF-1C44-C37C-684C-B2FEEFE0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1784-EB28-33DB-BF92-91C9B412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0605-FC51-3E99-4788-B0C71A34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1E02E-6B01-E24C-2437-105F6DE3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D76B-4730-48AC-44AA-FE252C47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E46C-3FC5-EEC7-7276-BE89AD7D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41BA-36A4-1C2A-845F-67EDA1C9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BDFC-CF63-FD41-E29D-54B45F35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6B82A-FC71-21A6-8091-41FB6B07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690AE-114D-9865-16B8-8668B2F5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BE184-6F76-B647-A68A-DE052395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DAD74-7D94-D292-D359-A5A45C7F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93E8C-75D1-6641-1BD3-D1D324A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2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8BE6F-565D-8FBE-26D9-9A2D996E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5E07-719F-5DC2-6883-1011E1E9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44F6-5B36-206E-06ED-C451361CD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F0C6-4EBA-4F48-987E-74463675D2B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B13A-9CA8-B4A7-5985-A4E221421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EC80-5CA8-35A5-D45C-219D75F6F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D96C-658A-474E-9012-37105F56B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20BB32-E1E9-4EAA-6EE2-0BED4054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822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1362A-8C53-B1FA-7110-07D598DB3F56}"/>
              </a:ext>
            </a:extLst>
          </p:cNvPr>
          <p:cNvSpPr txBox="1"/>
          <p:nvPr/>
        </p:nvSpPr>
        <p:spPr>
          <a:xfrm>
            <a:off x="152400" y="242047"/>
            <a:ext cx="103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Day: 12 Working with Group Journal Entries, Selected Items, Validation, and Substitution 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2C5D4-477E-B3D1-5396-AACD047F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-53787"/>
            <a:ext cx="1917039" cy="157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704B6-2435-C8F4-B6F0-7474EF20C540}"/>
              </a:ext>
            </a:extLst>
          </p:cNvPr>
          <p:cNvSpPr txBox="1"/>
          <p:nvPr/>
        </p:nvSpPr>
        <p:spPr>
          <a:xfrm>
            <a:off x="6956612" y="2505670"/>
            <a:ext cx="52353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Group Journal Entries, Selected Items, Validation, and Substitution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2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DB03E-A87D-20C4-D761-19CA44D47BF6}"/>
              </a:ext>
            </a:extLst>
          </p:cNvPr>
          <p:cNvSpPr txBox="1"/>
          <p:nvPr/>
        </p:nvSpPr>
        <p:spPr>
          <a:xfrm>
            <a:off x="179998" y="183504"/>
            <a:ext cx="107845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Group Journal Entries, Selected Items, Validation, and Substitution </a:t>
            </a:r>
          </a:p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5C0B2-9C7F-4D1B-EA84-8CFF4987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4" y="-57997"/>
            <a:ext cx="1938823" cy="1595717"/>
          </a:xfrm>
          <a:prstGeom prst="rect">
            <a:avLst/>
          </a:prstGeom>
        </p:spPr>
      </p:pic>
      <p:pic>
        <p:nvPicPr>
          <p:cNvPr id="1026" name="Picture 2" descr="Photo business people discussing in a meeting room">
            <a:extLst>
              <a:ext uri="{FF2B5EF4-FFF2-40B4-BE49-F238E27FC236}">
                <a16:creationId xmlns:a16="http://schemas.microsoft.com/office/drawing/2014/main" id="{2748DD7E-EEA0-9CEA-12BD-F2C4EF7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038"/>
            <a:ext cx="12192000" cy="54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BBBCD-BA81-CE4D-73D8-DB62C7F562FE}"/>
              </a:ext>
            </a:extLst>
          </p:cNvPr>
          <p:cNvSpPr txBox="1"/>
          <p:nvPr/>
        </p:nvSpPr>
        <p:spPr>
          <a:xfrm flipH="1">
            <a:off x="8902329" y="3585882"/>
            <a:ext cx="223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266059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2</cp:revision>
  <dcterms:created xsi:type="dcterms:W3CDTF">2023-08-01T18:06:55Z</dcterms:created>
  <dcterms:modified xsi:type="dcterms:W3CDTF">2023-08-01T18:33:53Z</dcterms:modified>
</cp:coreProperties>
</file>