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5E31-D654-30BA-90EA-9B7BFB88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A528-49BA-6D3D-0ED1-765CEFD98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CB50-DFBC-FAC8-248E-5FB0064B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0615-A762-744D-DBDA-4C20B964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9F6D-6415-E1E1-4FD8-CE837C53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8E65-8D43-BCF3-F1F1-48D4DF6B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68986-4AD2-66A0-27E8-3A038506E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1DCE-92FF-2686-FE0D-CD1BF9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8513-ED6E-2A52-734E-8404FDB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753A-4A87-4B8D-3791-5F28AFA4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B892-8401-0512-2285-205D15B98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97939-0CF1-8998-97F9-4B6363122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4EF2-EACB-335F-8824-353E8737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4ECF-862F-446A-E42E-0B57531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2AC1-CB87-2E1C-31A2-65AADD8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FDDF-F80D-E3AE-E795-360A0E7E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B82F-61A4-CDA7-FB51-EA86E7CC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0B936-AD2C-969A-9A6A-644EF573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27CD-0F9E-9EC7-F059-33B78CA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C02-93A1-225B-E864-8A7DEFB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0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B190-E6F9-275B-4FED-225426C9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E3A8B-54B3-7200-AA27-443A2920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7FC5-29DC-97CF-1B8A-E971B929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BB13-4AFF-F8B2-1119-75E3D5E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81C4-0E98-8FC1-FBFE-F7E4FB1E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8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2DC9-04D0-2701-B17B-8C95741D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5CC3-00D6-587F-9072-98322142D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8CAE-0F7A-FAEE-F3FD-9CD28E85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1ED91-AF65-8B06-0BCA-A57CB71A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94B7-F3D9-ADB0-DC15-DBF9B93A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92F8F-27AC-1A87-708B-7D032BDE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409B-A528-B503-AE6D-30AF0E23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4FC7-CA75-203A-FF1E-4FAEE752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414D-E468-29D6-5437-8AAEF94F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9CF67-3188-456D-B51B-F084E418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20957-B2E1-B7D5-F5F7-3A7166BD1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062B0-EDF4-5384-2C66-BD02E7CC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61B64-2D04-281E-C893-BB6EBDEE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B1275-2D28-C8E7-CDFD-860BA9A4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2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A920-3F74-8251-6639-50CDD78A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BDF8-6B55-32D9-4F3F-856B2ED1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76454-638E-3ED2-EB02-CC339E5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1AAF-65E8-A7F5-F0F5-28911532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5C3A4-219D-F72A-7543-278CE90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53177-7EB3-79AD-7B31-4545C2B6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668CA-2879-FC00-7F95-09C58FAE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6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50D7-4D5F-50D4-26AB-BEDE3AE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0AF0-3339-FC67-16D8-F3CF4F5E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F904B-2EAD-6422-73E9-BAF47594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4AA37-CF62-6FDE-95BA-2B5001D9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E37A-003B-47CF-B5CE-F4A51750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7A41-D079-58BE-B663-867062EB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719-76A0-E55E-9ED6-6E25CB3C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C146-D78B-5968-C290-5BDFBC40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1C8A2-B7D4-F6D2-59D0-C42EDBB5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23EB-72CD-1B9F-799E-53C74F1A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56BF-ED33-7F20-ECB2-C2B0A63B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37721-D783-51B6-EAD8-4C871091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0D71B-6934-187B-39EC-8E744AB6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5F88E-AD4E-9988-6E95-7A2DAB35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1193-7E99-5A4D-79C3-BAD22D6A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2625-22DA-48F6-8817-453EA142DEE3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7834-F22A-375C-DA35-06C6B2D1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A777-A123-7E86-0450-49985E1B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A32B-1860-4E0A-A858-3A0F7D2B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7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20BB32-E1E9-4EAA-6EE2-0BED4054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1362A-8C53-B1FA-7110-07D598DB3F56}"/>
              </a:ext>
            </a:extLst>
          </p:cNvPr>
          <p:cNvSpPr txBox="1"/>
          <p:nvPr/>
        </p:nvSpPr>
        <p:spPr>
          <a:xfrm>
            <a:off x="152400" y="242047"/>
            <a:ext cx="10363200" cy="210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Day: 13 Reclassifying Data and Designing Non-Historic Currency Translation</a:t>
            </a:r>
          </a:p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2C5D4-477E-B3D1-5396-AACD047F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-53787"/>
            <a:ext cx="1917039" cy="157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704B6-2435-C8F4-B6F0-7474EF20C540}"/>
              </a:ext>
            </a:extLst>
          </p:cNvPr>
          <p:cNvSpPr txBox="1"/>
          <p:nvPr/>
        </p:nvSpPr>
        <p:spPr>
          <a:xfrm>
            <a:off x="6866965" y="2281553"/>
            <a:ext cx="5387788" cy="244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reclassification</a:t>
            </a: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and Configure Non-Historic Currency Translation</a:t>
            </a:r>
          </a:p>
          <a:p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2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BCB08-F6F8-7F40-3911-B20C7F514582}"/>
              </a:ext>
            </a:extLst>
          </p:cNvPr>
          <p:cNvSpPr txBox="1"/>
          <p:nvPr/>
        </p:nvSpPr>
        <p:spPr>
          <a:xfrm>
            <a:off x="286871" y="224118"/>
            <a:ext cx="9699812" cy="244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reclassification</a:t>
            </a: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and Configure Non-Historic Currency Translation</a:t>
            </a:r>
          </a:p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54BD0-2877-D4BB-2748-90B65B3B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09" y="-53787"/>
            <a:ext cx="1917039" cy="1577788"/>
          </a:xfrm>
          <a:prstGeom prst="rect">
            <a:avLst/>
          </a:prstGeom>
        </p:spPr>
      </p:pic>
      <p:pic>
        <p:nvPicPr>
          <p:cNvPr id="1026" name="Picture 2" descr="Free photo top view business man checking finance manners">
            <a:extLst>
              <a:ext uri="{FF2B5EF4-FFF2-40B4-BE49-F238E27FC236}">
                <a16:creationId xmlns:a16="http://schemas.microsoft.com/office/drawing/2014/main" id="{A45B7316-61FF-7C87-AF6F-36538DD7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67753"/>
            <a:ext cx="12191999" cy="48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264752-8E26-7DB4-B9CD-606875FBCCDD}"/>
              </a:ext>
            </a:extLst>
          </p:cNvPr>
          <p:cNvSpPr txBox="1"/>
          <p:nvPr/>
        </p:nvSpPr>
        <p:spPr>
          <a:xfrm>
            <a:off x="6382870" y="3483405"/>
            <a:ext cx="202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/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223744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2</cp:revision>
  <dcterms:created xsi:type="dcterms:W3CDTF">2023-08-01T18:16:55Z</dcterms:created>
  <dcterms:modified xsi:type="dcterms:W3CDTF">2023-08-01T18:36:37Z</dcterms:modified>
</cp:coreProperties>
</file>