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F3CA5-3AE2-5EA9-9A73-FEFE43E99D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D116B0-0969-5A19-1500-C8652A9B13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0D26CE-135A-5E5E-E2FD-9AC8681EA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345F6-0785-4E6B-91E5-3B5E6317DF82}" type="datetimeFigureOut">
              <a:rPr lang="en-IN" smtClean="0"/>
              <a:t>02-08-2023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BE047B-EA0B-62AD-17BC-3AE7BC666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B84F91-6E54-24E1-BCF0-2BA5E0BDA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02827-EBFF-4F78-BA21-868232CBDD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767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C3B12-0B09-D3BA-5ADF-78B2E1713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56C7A7-93FA-219C-3AC2-DA0A9BE1EE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13FA30-5610-0E3C-2931-CEE906776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345F6-0785-4E6B-91E5-3B5E6317DF82}" type="datetimeFigureOut">
              <a:rPr lang="en-IN" smtClean="0"/>
              <a:t>02-08-2023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076EAA-757E-B1C6-4E19-6593EE7AB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F01A3E-17DE-A64C-560A-AE2484CF3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02827-EBFF-4F78-BA21-868232CBDD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9192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5F04D3-8496-4261-DF15-6A2B7C15C0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51EB2C-4B81-B8DB-1374-A09843EAD9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ACED93-3F47-F0BC-4566-5BB24BA63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345F6-0785-4E6B-91E5-3B5E6317DF82}" type="datetimeFigureOut">
              <a:rPr lang="en-IN" smtClean="0"/>
              <a:t>02-08-2023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6B2B82-E828-7529-3795-DF1DB9C1A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8652C8-E1C8-8E89-DC2A-8D151BB0A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02827-EBFF-4F78-BA21-868232CBDD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1366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9F1B7-9190-6E5B-CD40-0B97E962A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85F9F2-2ADA-8E81-AA6B-322A0174B8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E72C8E-453F-1597-4467-B901254A0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345F6-0785-4E6B-91E5-3B5E6317DF82}" type="datetimeFigureOut">
              <a:rPr lang="en-IN" smtClean="0"/>
              <a:t>02-08-2023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C3E85B-A96A-33EE-FF2E-449CEDAFB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F8C724-6C43-5DE8-F17D-E27B67B4B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02827-EBFF-4F78-BA21-868232CBDD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7456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B737B-B573-F4C6-958D-4AAA7B269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21D6B7-687E-D658-E791-EDF909EF76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5A97DE-7250-B86C-5B0E-CE2681C03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345F6-0785-4E6B-91E5-3B5E6317DF82}" type="datetimeFigureOut">
              <a:rPr lang="en-IN" smtClean="0"/>
              <a:t>02-08-2023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5AAD62-63F0-781D-2C0E-C89D9BDBA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2ED149-7127-454E-EFDA-791FD35C2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02827-EBFF-4F78-BA21-868232CBDD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5421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7315B-7452-FC4A-38EA-77FE7063E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B15688-C5E2-957B-DB78-9325011667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C6E581-5A2B-D7D1-D218-C0030FB5C3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BBC4FA-7133-7904-0283-367254441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345F6-0785-4E6B-91E5-3B5E6317DF82}" type="datetimeFigureOut">
              <a:rPr lang="en-IN" smtClean="0"/>
              <a:t>02-08-2023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39FF63-8B39-B361-1CA9-239813543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CA5E5A-2A5C-8E4D-E572-4044A79BA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02827-EBFF-4F78-BA21-868232CBDD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9670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91529-42DA-D24A-78AF-A6A0A7247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32452F-1A50-6261-51F6-BD84E9320B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C94D31-848B-EEC0-F299-DB1C45244F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2F9EF9-1377-BB46-2663-844F24F05A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82B565-AE4B-4A68-2C26-2EF93B2FFB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FF47B1-88A2-6C91-F64C-5A710839C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345F6-0785-4E6B-91E5-3B5E6317DF82}" type="datetimeFigureOut">
              <a:rPr lang="en-IN" smtClean="0"/>
              <a:t>02-08-2023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2FA2E9-9AF6-613A-EF32-90BC8AC48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EB7F2C-35F4-EB53-7FA1-554B29CC3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02827-EBFF-4F78-BA21-868232CBDD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8019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30FE2-F493-377F-D0D1-92FAE6321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8EA27C-6745-4165-7BC9-1F3D03F16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345F6-0785-4E6B-91E5-3B5E6317DF82}" type="datetimeFigureOut">
              <a:rPr lang="en-IN" smtClean="0"/>
              <a:t>02-08-2023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B428C8-3B1A-CCF8-0010-2C102801B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19E93D-EAA4-6CCD-29DB-6A6ADC9E4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02827-EBFF-4F78-BA21-868232CBDD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4976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BE5F73-9E55-CD77-DA8E-A725AC208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345F6-0785-4E6B-91E5-3B5E6317DF82}" type="datetimeFigureOut">
              <a:rPr lang="en-IN" smtClean="0"/>
              <a:t>02-08-2023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230C4A-D730-76AD-789F-D451816DF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E63B38-1B1E-2731-06E5-5CABDA0FA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02827-EBFF-4F78-BA21-868232CBDD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0011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5CF52-098F-DB61-396D-51675D53A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7E6224-140B-B96B-1206-5FB778998D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185379-1C9D-F43C-2BB2-50DA643963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881898-AF04-223B-CDB2-69D532DDD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345F6-0785-4E6B-91E5-3B5E6317DF82}" type="datetimeFigureOut">
              <a:rPr lang="en-IN" smtClean="0"/>
              <a:t>02-08-2023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5FBB0C-43DE-875F-15DF-30272CAA2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5FD422-C4E2-E209-0398-8116871D6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02827-EBFF-4F78-BA21-868232CBDD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5068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001B3-7376-CFE1-FCA6-91A22B597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B7976C-2BC5-5CF3-B8E0-D30EA1673D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8BD909-3536-E3C1-8CE8-31A837EDA1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42E5A1-976F-40B5-4572-B614578A1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345F6-0785-4E6B-91E5-3B5E6317DF82}" type="datetimeFigureOut">
              <a:rPr lang="en-IN" smtClean="0"/>
              <a:t>02-08-2023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6F56E4-31FD-6FD7-D214-B7C6B07A3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7D2380-EADA-8056-F6BD-F4508E337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02827-EBFF-4F78-BA21-868232CBDD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6243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AF63C3-8737-ED9D-823F-5BFBDB032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55D7A9-E64E-6F60-8C41-474D854ADD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FDB64D-6457-4A87-1F17-AF3730DF0A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A345F6-0785-4E6B-91E5-3B5E6317DF82}" type="datetimeFigureOut">
              <a:rPr lang="en-IN" smtClean="0"/>
              <a:t>02-08-2023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2F953-2B9A-36D9-680F-25E09605BF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9ECC6A-5D4A-4496-C19D-F6D4AC04D5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502827-EBFF-4F78-BA21-868232CBDD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6817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F332D34-C563-2E52-CFBD-0030BE3BC8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92BC5CA-E12A-DAAA-8059-6D8FBC80E276}"/>
              </a:ext>
            </a:extLst>
          </p:cNvPr>
          <p:cNvSpPr txBox="1"/>
          <p:nvPr/>
        </p:nvSpPr>
        <p:spPr>
          <a:xfrm>
            <a:off x="224118" y="161365"/>
            <a:ext cx="10022541" cy="1495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>
                <a:solidFill>
                  <a:schemeClr val="bg1"/>
                </a:solidFill>
                <a:latin typeface="Cooper Black" panose="0208090404030B020404" pitchFamily="18" charset="0"/>
              </a:rPr>
              <a:t>Day: 14 </a:t>
            </a:r>
            <a:r>
              <a:rPr lang="en-US" sz="3600" kern="1200" baseline="0">
                <a:solidFill>
                  <a:schemeClr val="bg1"/>
                </a:solidFill>
                <a:effectLst/>
                <a:latin typeface="Cooper Black" panose="0208090404030B0204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Designing Historic &amp; Income Currency Translation</a:t>
            </a:r>
          </a:p>
          <a:p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5FB1406-C3C9-1270-7E19-943A0D385F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4997" y="0"/>
            <a:ext cx="1920406" cy="157900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EE459B1-AB2B-34DD-C656-A5C389F7AEDA}"/>
              </a:ext>
            </a:extLst>
          </p:cNvPr>
          <p:cNvSpPr txBox="1"/>
          <p:nvPr/>
        </p:nvSpPr>
        <p:spPr>
          <a:xfrm>
            <a:off x="6939661" y="2410651"/>
            <a:ext cx="5145742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kern="1200" baseline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Configure Historic &amp; Income Related Currency Translation </a:t>
            </a:r>
          </a:p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7836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9E15469-4369-BB2D-E5F1-F5A5415853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5497" y="0"/>
            <a:ext cx="1926503" cy="157900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120CEDE-FFDD-9342-4CE0-3862EE69FE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9553" y="677750"/>
            <a:ext cx="8231757" cy="5314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602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9E15469-4369-BB2D-E5F1-F5A5415853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5497" y="0"/>
            <a:ext cx="1926503" cy="157900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FC2C62A-447E-F6C8-E730-8268E6C7EC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179" y="1453803"/>
            <a:ext cx="9611945" cy="492010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4171199-D0FA-E033-8957-07D3757F343B}"/>
              </a:ext>
            </a:extLst>
          </p:cNvPr>
          <p:cNvSpPr txBox="1"/>
          <p:nvPr/>
        </p:nvSpPr>
        <p:spPr>
          <a:xfrm>
            <a:off x="250275" y="293494"/>
            <a:ext cx="98970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>
                <a:latin typeface="Cooper Black" panose="0208090404030B020404" pitchFamily="18" charset="0"/>
              </a:rPr>
              <a:t>Currency Translation for Non Historic items: </a:t>
            </a:r>
          </a:p>
        </p:txBody>
      </p:sp>
    </p:spTree>
    <p:extLst>
      <p:ext uri="{BB962C8B-B14F-4D97-AF65-F5344CB8AC3E}">
        <p14:creationId xmlns:p14="http://schemas.microsoft.com/office/powerpoint/2010/main" val="3748115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9E15469-4369-BB2D-E5F1-F5A5415853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5497" y="0"/>
            <a:ext cx="1926503" cy="15790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AAE3538-0819-1501-4F8B-5E13D5B2D2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846" y="1900518"/>
            <a:ext cx="9932930" cy="415065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CA44130-EB79-9CB2-4211-9D5084F5CF48}"/>
              </a:ext>
            </a:extLst>
          </p:cNvPr>
          <p:cNvSpPr txBox="1"/>
          <p:nvPr/>
        </p:nvSpPr>
        <p:spPr>
          <a:xfrm>
            <a:off x="206188" y="268215"/>
            <a:ext cx="9753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>
                <a:latin typeface="Cooper Black" panose="0208090404030B020404" pitchFamily="18" charset="0"/>
              </a:rPr>
              <a:t>Currency Translation For Historic and Income Related Income</a:t>
            </a:r>
          </a:p>
        </p:txBody>
      </p:sp>
    </p:spTree>
    <p:extLst>
      <p:ext uri="{BB962C8B-B14F-4D97-AF65-F5344CB8AC3E}">
        <p14:creationId xmlns:p14="http://schemas.microsoft.com/office/powerpoint/2010/main" val="4096370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31</Words>
  <Application>Microsoft Office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Cambria</vt:lpstr>
      <vt:lpstr>Cooper Black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Vibha Awasthi</dc:creator>
  <cp:lastModifiedBy>Vibha Awasthi</cp:lastModifiedBy>
  <cp:revision>2</cp:revision>
  <dcterms:created xsi:type="dcterms:W3CDTF">2023-08-02T12:06:13Z</dcterms:created>
  <dcterms:modified xsi:type="dcterms:W3CDTF">2023-08-02T12:49:42Z</dcterms:modified>
</cp:coreProperties>
</file>