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B53D5-A565-C1F1-CBD4-91F564116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C5E161-E6F7-DF17-4837-0549365090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9D38C-C71D-BB34-86AA-DA3B7A988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16E83-A128-4048-BD21-A32DFEC049F8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21B5F-63B7-5809-FC3D-DA1DE68C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1D15B8-9A2D-47D6-6A5D-15999D67E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25A0A-F79C-4658-A600-82F20840AA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091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913C1-93D2-045C-079F-1CC0D5F9E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7D7062-B455-DC01-2686-37F4B88FDE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BE3B2-D420-19CC-748B-0C343032C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16E83-A128-4048-BD21-A32DFEC049F8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33A57F-4C2F-B19D-1E73-F6305720D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E3BC5-E397-1803-09F8-A7F1A63E2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25A0A-F79C-4658-A600-82F20840AA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2409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94588E-E1B5-F986-FE32-A6696FFFFB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20C630-9DB1-BDA1-EF9D-05E98713D0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C76FA-2557-1EA9-C248-FC3C1B5B5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16E83-A128-4048-BD21-A32DFEC049F8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139CB7-AA28-A678-E319-5902B73DD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820D7-9D3A-34CF-0DFE-1B53AFFC9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25A0A-F79C-4658-A600-82F20840AA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1236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BFECF-8A7E-7FDE-0F53-7A7E7C07E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7A2F2-074C-D902-DE01-5E3E0DA3F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292BA3-CCBF-2828-D3F7-42CA009B5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16E83-A128-4048-BD21-A32DFEC049F8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B318E-5CD3-528D-56F4-EA22C7DF6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855FB-1B97-4B43-C538-FCD222146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25A0A-F79C-4658-A600-82F20840AA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8150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86B8C-64A2-FD91-315C-27CB323DA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84721F-7062-C7BE-C541-6F6438BE80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E8F22A-DD2D-2D54-4777-1B2BC707F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16E83-A128-4048-BD21-A32DFEC049F8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718D9-96C9-5C36-F81A-E3662864A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119794-8351-C7EE-FB13-755ECC4DA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25A0A-F79C-4658-A600-82F20840AA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2732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B2F60-B8D8-5B9F-088F-7863319C0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C23B1-2401-4200-8F83-8989ABED0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235366-7DE2-6E2F-825F-DEDB1C9576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408A76-1267-D263-8DF7-556D2D86E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16E83-A128-4048-BD21-A32DFEC049F8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4E554A-7960-57DC-00DF-D94C8119A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91BDB-5F96-7F52-09E8-C4CC2CF69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25A0A-F79C-4658-A600-82F20840AA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7400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7F892-1B3C-C8D0-125B-8107F4B53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CC62CD-16C7-B676-5353-CD1403511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284470-E89E-74B8-EEF4-FC3225E97E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4C3E78-29E0-D106-0ACD-0D3C156B5F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3673D4-3CEB-3827-46D2-14F008C867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C87772-6ED0-B45A-25F0-CC8E289C8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16E83-A128-4048-BD21-A32DFEC049F8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2B79C1-C9BB-BA99-1A80-EB7FC9716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4048DE-35F3-FD76-C961-8256273B3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25A0A-F79C-4658-A600-82F20840AA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9121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C9FF9-BA6E-3500-2B5D-295CABB78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B00BA6-845F-D7EF-A894-F762EDD51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16E83-A128-4048-BD21-A32DFEC049F8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E351C5-229B-7AD6-B159-4F76C9C98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EB17A7-E030-E195-A568-9A04AA099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25A0A-F79C-4658-A600-82F20840AA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4997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59F57A-8D8C-B702-57C2-4E7230EFC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16E83-A128-4048-BD21-A32DFEC049F8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F70FFB-E6A2-D89B-E6B0-BBB81DE78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975C56-A556-E95C-56E7-1F2B6598F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25A0A-F79C-4658-A600-82F20840AA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0561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8EF97-1E86-5F7D-55F8-E41E88056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F6F36-4CC2-99F9-4427-A90EA37C8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DCCFA2-57EF-542A-F006-D117C8DB57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EAC7CE-093A-493A-5E26-14E3B7F44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16E83-A128-4048-BD21-A32DFEC049F8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6198AF-DB7C-80F4-14B2-544DD1841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ED2777-8A23-6800-2E7D-F9A3F02CF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25A0A-F79C-4658-A600-82F20840AA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8641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ECFFD-01C9-1590-7F80-6270FA804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362FD5-B160-90C3-E225-3AB78C62BB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0657A1-07BC-1BFF-9F3E-F0D8225B2E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9C64C5-E167-5CFE-04E0-90CD41113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16E83-A128-4048-BD21-A32DFEC049F8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7A8AE0-F33B-19EE-614D-90E565D16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5C4F76-A0D9-5EA3-7B11-140AD3DAD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25A0A-F79C-4658-A600-82F20840AA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779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CFE72A-8261-34C2-4A1C-EB8A0F065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7C5238-F34C-CAB6-B16E-41C08D66C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DCB76-05D4-0948-0655-42CD3F18ED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16E83-A128-4048-BD21-A32DFEC049F8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E3976D-0A0F-96B3-A29C-DEEBAE66C2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CF6D57-8740-1695-1DE6-964375308C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A25A0A-F79C-4658-A600-82F20840AA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9793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EBE4C31-8BF5-3CDC-FB35-B63038CE1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BCDA24C-2BF0-05C3-5A5F-2B8F106BB4A4}"/>
              </a:ext>
            </a:extLst>
          </p:cNvPr>
          <p:cNvSpPr txBox="1"/>
          <p:nvPr/>
        </p:nvSpPr>
        <p:spPr>
          <a:xfrm>
            <a:off x="55196" y="367588"/>
            <a:ext cx="100055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kern="1200" baseline="0">
                <a:solidFill>
                  <a:schemeClr val="bg1"/>
                </a:solidFill>
                <a:effectLst/>
                <a:latin typeface="Cooper Black" panose="0208090404030B0204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Day 9: Uploading Reported Financial Data</a:t>
            </a:r>
          </a:p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CF1A4D-9F64-8017-C576-558EB2C8BE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0709" y="1"/>
            <a:ext cx="1917039" cy="15777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287B043-28F0-DA41-11DD-46AC13C00AA5}"/>
              </a:ext>
            </a:extLst>
          </p:cNvPr>
          <p:cNvSpPr txBox="1"/>
          <p:nvPr/>
        </p:nvSpPr>
        <p:spPr>
          <a:xfrm>
            <a:off x="7763435" y="2581835"/>
            <a:ext cx="328108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kern="1200" baseline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Upload reported financial data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2004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F9D19C1-4E5B-0761-BF03-D0BFDEB5E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0709" y="1"/>
            <a:ext cx="1917039" cy="15777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EA6559C-E8B4-71A7-169E-920C813A5EF0}"/>
              </a:ext>
            </a:extLst>
          </p:cNvPr>
          <p:cNvSpPr txBox="1"/>
          <p:nvPr/>
        </p:nvSpPr>
        <p:spPr>
          <a:xfrm>
            <a:off x="421342" y="358008"/>
            <a:ext cx="706418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kern="1200" baseline="0">
                <a:effectLst/>
                <a:latin typeface="Cooper Black" panose="0208090404030B0204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Upload Reported Financial Data</a:t>
            </a:r>
          </a:p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85DB8E-4D63-BFEB-1CF6-1CE2B0A363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169" y="1336323"/>
            <a:ext cx="9620250" cy="4823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346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15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</vt:lpstr>
      <vt:lpstr>Cooper Black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Vibha Awasthi</dc:creator>
  <cp:lastModifiedBy>Vibha Awasthi</cp:lastModifiedBy>
  <cp:revision>3</cp:revision>
  <dcterms:created xsi:type="dcterms:W3CDTF">2023-07-30T18:59:46Z</dcterms:created>
  <dcterms:modified xsi:type="dcterms:W3CDTF">2023-08-01T17:47:06Z</dcterms:modified>
</cp:coreProperties>
</file>