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1EF2-3748-ED1D-71DC-706892160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146E-BCE1-C40B-38DC-D9E56FBCA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56C1-5CD9-F2E1-A91B-4A94A452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D2B7-1FB6-E0C0-3DE9-D7FF8B9A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C820-1DA8-B955-6B0D-ACB245D0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84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A4B8-78F6-81E7-AE3C-DD5DADE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D8AD1-5FC0-94B7-5390-702501865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CD8C8-A595-1D55-3015-F4FD292F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ACE3-E966-F5C4-9E65-88D34B26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89FD-F1D7-F7CF-5C14-02C86C24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6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E1046-B0DA-A9EA-2D25-9DA4A15AC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977AB-2EB0-5679-2979-B31CC146C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8A07-6163-E076-49A8-950705F0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1247-EBE9-6B98-86FC-4AA80083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553BD-9F0C-71EF-A5DC-3CB9E9A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6FAC-420B-298D-D0FD-483E3FA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C93C-E520-9BAA-6F62-46692A8F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FAA5-7B4D-03AC-848D-A79B17EE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FBFB2-D0E8-0DCB-8E30-A73B4E74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32B9-F062-90CD-CDC7-4AFCC158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2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C6C8-ECC7-D450-7EA4-F8F196AA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87A55-A92E-6C1C-B1BD-80E75C9C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25D56-FBB7-FF9B-E187-BDD44DE1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8CE8-9376-1874-CAF4-6568CC3F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103C-9E81-5E9B-5F82-C38D86AC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3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10D9-0654-9814-6A88-E2117775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BB3C-3885-7083-6BBC-FAF10B2FA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44A4-2263-2CC6-A4C1-DF5069D4B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956F7-3A40-966D-7806-308684C3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EBAFD-DA87-39F9-8916-8B3EBBE4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84F73-BC3F-13FE-6C16-E5F20196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6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40BF-4DA6-1EB2-1AB5-E73F6CED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B49A5-7E3A-538C-7D2E-CAC3F436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C9EDC-84B1-B1AD-22A1-9B18D0EA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FA094-3F50-BD52-67C9-E1F4C3155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B1C87-3B3D-18F3-4A3A-9D716ED75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A8859-F087-DD16-1974-16CCFC4B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DC9E7-8C9C-114F-435F-6A4740EC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701BC-78EE-78B0-ACC3-9BFD516D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7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C5C0-B304-7E61-EA68-391CBC4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844FA-37EA-B7DE-5088-FEA1935C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1410D-2896-14A5-18DD-C7EDFFB9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2095-D0FD-2A52-A419-EB6B3512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7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AB2CA-C4E4-26DE-D611-1D276BD7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36B04-365C-304F-2321-D38ACDD9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47B19-58E2-EFF5-1DEF-65A2C911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6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AE68-A75F-7D96-1DD9-E7E488C0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5AB3-255F-0543-A3BF-14E951E8E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A211C-A143-7B78-DF21-E6C97CA95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85C93-3B8F-90FA-0BB2-9E13C427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F588A-77A0-F0BE-9389-E7BF3446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1C92-EAC3-5E3D-773C-D585CF5F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1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ACAD-6D7F-852B-EDF8-B4E75683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26398-4E6E-E5E0-1223-D8745FD22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C5F97-66A7-A0A2-1D7A-1AF52DFF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B9750-3343-33B3-5436-AA985AB4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D4667-0118-63F9-773B-145CD78F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406B2-C2FE-DAB6-387E-E2B202BB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1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343C7-D51C-D947-DF4C-9804A710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FA740-D420-A689-07F9-28695EF8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ED04-EAEA-A927-E83A-2AA93FB70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5304-1327-4108-BA83-E92AEE2BEB2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096F-1809-6D49-0FB9-B1DAD2499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432F-9B90-BDC4-707B-1627B8DE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10BB-F774-4002-BB9D-6F0A6C79E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080AB-4874-4DF0-65D6-123A796C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149BD-3925-48EC-8932-7E928DD7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779" y="0"/>
            <a:ext cx="1926503" cy="1579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3BD7BC-6E51-72BE-FDC9-F750337FD2E3}"/>
              </a:ext>
            </a:extLst>
          </p:cNvPr>
          <p:cNvSpPr txBox="1"/>
          <p:nvPr/>
        </p:nvSpPr>
        <p:spPr>
          <a:xfrm>
            <a:off x="71718" y="188258"/>
            <a:ext cx="10228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Day:19 Configuring Balance Carry forward</a:t>
            </a:r>
          </a:p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B040D-3BF3-A35A-BC91-D5C578EE99E9}"/>
              </a:ext>
            </a:extLst>
          </p:cNvPr>
          <p:cNvSpPr txBox="1"/>
          <p:nvPr/>
        </p:nvSpPr>
        <p:spPr>
          <a:xfrm>
            <a:off x="7279342" y="2321859"/>
            <a:ext cx="5378823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Balance Carry forward</a:t>
            </a:r>
          </a:p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 Carry forward Configuration</a:t>
            </a:r>
          </a:p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 Consolidation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6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66C3C3-8421-1E97-5389-8E98206ADD42}"/>
              </a:ext>
            </a:extLst>
          </p:cNvPr>
          <p:cNvSpPr txBox="1"/>
          <p:nvPr/>
        </p:nvSpPr>
        <p:spPr>
          <a:xfrm>
            <a:off x="448235" y="268941"/>
            <a:ext cx="7853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 Balance Carry forward</a:t>
            </a:r>
          </a:p>
          <a:p>
            <a:endParaRPr lang="en-IN"/>
          </a:p>
        </p:txBody>
      </p:sp>
      <p:pic>
        <p:nvPicPr>
          <p:cNvPr id="1026" name="Picture 2" descr="Free vector business ethics scale in balance">
            <a:extLst>
              <a:ext uri="{FF2B5EF4-FFF2-40B4-BE49-F238E27FC236}">
                <a16:creationId xmlns:a16="http://schemas.microsoft.com/office/drawing/2014/main" id="{22BCE92E-EAB7-813B-2CC1-E36B2D0A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715"/>
            <a:ext cx="12192000" cy="57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5E82B-E58E-1636-73D9-B70F7E8CD65D}"/>
              </a:ext>
            </a:extLst>
          </p:cNvPr>
          <p:cNvSpPr txBox="1"/>
          <p:nvPr/>
        </p:nvSpPr>
        <p:spPr>
          <a:xfrm>
            <a:off x="5360894" y="1828800"/>
            <a:ext cx="301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95DD4-6746-B0C0-AF18-E419F978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176" y="-71383"/>
            <a:ext cx="1568824" cy="128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1</cp:revision>
  <dcterms:created xsi:type="dcterms:W3CDTF">2023-08-03T16:08:31Z</dcterms:created>
  <dcterms:modified xsi:type="dcterms:W3CDTF">2023-08-03T16:08:39Z</dcterms:modified>
</cp:coreProperties>
</file>