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6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49CA-B397-7C70-A083-CBE6238AD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E85E-E6BC-70F1-8DB7-2DE6E360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075A-16B6-1A92-E867-C00A8348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53CE-A766-B85D-7C6B-20B0E2D9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16E7-3AA4-2FC6-03FF-3FB31920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423E-F41F-5BE4-0098-102F9B48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535F5-8851-8EDA-FAD1-2DA867DF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19F2-6FE6-BDAA-C666-C259919E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1781-FCE3-379C-D3A0-A02CB28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55AE-27A8-74BE-464B-95A22D0D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0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6CFE6-88DF-E3AC-1E53-C09625EB0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3761-2491-1842-424D-A7C2325B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A649-E95D-EA8B-639C-306C577E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11B0-2EB1-E7B2-B8DF-8E6E23A7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E6F5-48FD-9D80-2125-975AC353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8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3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9C55-10E3-D1D5-2BBA-CD1E560A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3B3F-537D-82D4-C434-B7956562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E41F-BF68-D4A1-6577-3CED37B1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B382-5E8B-FC39-C850-580B823B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0BAE-406D-89A3-E642-9D191B0F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36EB-EF66-36E1-A873-11FDE3C6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17BDF-EAC4-1A06-33F5-C6FAE190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EF8D-2927-B8A7-0C9A-DD784533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86BA-7AA5-B98B-CAF7-F40FC6A2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E99CE-95DD-7B83-A803-D7F65584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0B67-15A8-07D7-906D-D99682F7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8F7F-7A95-AB20-0BCB-633ABEDC5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632B-9507-D65E-64A7-8C2F1EC6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FDE37-4ABC-ABD2-94C3-F66C4514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33860-599F-3799-AC53-29602DFA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3882-ABE3-A740-FB9D-58C2D74C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5226-0151-5F5F-1A02-CE2BE70C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8698-A757-45AF-52EA-99692CA0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BAEC8-E740-816C-E306-BC8DFB5CE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4061F-078C-C67D-A363-E68103262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79AD-5A4F-7B70-A505-9A87C4EFC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83F53-8A0B-3E38-3BB3-F9A6DCB1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97B7B-F63C-F65F-7067-EE2FC1F1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08CF6-C136-47D6-729E-20435BF9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E4DC-C1C0-D7BC-857B-11B17B1A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DAF0C-8AB7-5C7A-2D55-18C00EBA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29561-CF31-35D3-3034-B667E2F0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4B502-EE5A-C1FD-BB26-CC14E842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61634-4554-884B-E413-47D39BB1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0E9EB-33E1-CA1B-BDF8-7ADB8DEC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555F8-FE8C-901E-5BFF-35E5D02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9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DEF6-A088-0CE1-DC1B-1940DFE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DD75-EDDB-3DD4-3D3B-E1900364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2A87-526C-3E61-40F3-24DE624B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8DA6-00F1-C748-2A24-7BBD71D1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2C4E-4377-5AB1-5618-1672E82D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B1F3-4EAD-511F-32C0-02928268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1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9711-E23E-9192-CD43-6C189A02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E1798-DC2E-7EB8-A316-1629FDF85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7946-B9D5-E2D4-F77B-56A6CCE1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348EC-8E69-3E80-8C8B-FA90DD11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67CB-7627-800C-F357-D08F484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ABD1-44A8-2D21-B989-BDE8C6B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1A066-FEEF-6D6E-D8F7-B6335307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5A42-6853-C3FB-8641-5E3DA1BE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5133-398A-B5AC-BE9C-22AFD25FC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E725-056C-4D4F-8E01-CFB173966241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550-3822-E5B1-C46B-9AEAB93A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310A-6744-884F-3A65-5E825B121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5D71-E05F-4776-8C21-EE88413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2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080AB-4874-4DF0-65D6-123A796C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149BD-3925-48EC-8932-7E928DD7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779" y="0"/>
            <a:ext cx="1926503" cy="157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7E8C4-C3BF-6B04-2D6B-F981D1CE74ED}"/>
              </a:ext>
            </a:extLst>
          </p:cNvPr>
          <p:cNvSpPr txBox="1"/>
          <p:nvPr/>
        </p:nvSpPr>
        <p:spPr>
          <a:xfrm>
            <a:off x="0" y="233083"/>
            <a:ext cx="10049435" cy="1554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3600">
                <a:solidFill>
                  <a:schemeClr val="bg1"/>
                </a:solidFill>
                <a:latin typeface="Cooper Black" panose="0208090404030B020404" pitchFamily="18" charset="0"/>
              </a:rPr>
              <a:t>Day: 20 </a:t>
            </a:r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Report Logic and Reporting Rules, Planning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886D7-FB0E-6B6B-2B89-148018111791}"/>
              </a:ext>
            </a:extLst>
          </p:cNvPr>
          <p:cNvSpPr txBox="1"/>
          <p:nvPr/>
        </p:nvSpPr>
        <p:spPr>
          <a:xfrm>
            <a:off x="7091082" y="2111790"/>
            <a:ext cx="5271247" cy="353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Report Logic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Reporting Rules to Analyze Financial Data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Activity-Based Consolidation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58ECA-E7DB-9897-A8E5-7A786BD0FAF1}"/>
              </a:ext>
            </a:extLst>
          </p:cNvPr>
          <p:cNvSpPr txBox="1"/>
          <p:nvPr/>
        </p:nvSpPr>
        <p:spPr>
          <a:xfrm>
            <a:off x="-71718" y="204725"/>
            <a:ext cx="1076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Report Logic and Reporting Rules, Planning</a:t>
            </a:r>
            <a:endParaRPr lang="en-IN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FD53A-BBCC-78AA-1B0A-70EE750B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-1"/>
            <a:ext cx="1926503" cy="1579001"/>
          </a:xfrm>
          <a:prstGeom prst="rect">
            <a:avLst/>
          </a:prstGeom>
        </p:spPr>
      </p:pic>
      <p:pic>
        <p:nvPicPr>
          <p:cNvPr id="1026" name="Picture 2" descr="Free photo result economy success report solution statistics">
            <a:extLst>
              <a:ext uri="{FF2B5EF4-FFF2-40B4-BE49-F238E27FC236}">
                <a16:creationId xmlns:a16="http://schemas.microsoft.com/office/drawing/2014/main" id="{E8D62BE3-9300-29C5-3204-DDA56528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8142"/>
            <a:ext cx="12192000" cy="536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4747E-246B-FE4B-06D1-A52C0E2B947E}"/>
              </a:ext>
            </a:extLst>
          </p:cNvPr>
          <p:cNvSpPr txBox="1"/>
          <p:nvPr/>
        </p:nvSpPr>
        <p:spPr>
          <a:xfrm>
            <a:off x="4105836" y="3748463"/>
            <a:ext cx="281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17830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vector thank you placard concept illustration">
            <a:extLst>
              <a:ext uri="{FF2B5EF4-FFF2-40B4-BE49-F238E27FC236}">
                <a16:creationId xmlns:a16="http://schemas.microsoft.com/office/drawing/2014/main" id="{2F9B17FE-7BE0-6121-E0FE-E9C40787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9" y="425338"/>
            <a:ext cx="8848165" cy="55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F640F-E3F6-B98F-1CD5-FFB8C09A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42" y="61260"/>
            <a:ext cx="1926503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91" y="99266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1</cp:revision>
  <dcterms:created xsi:type="dcterms:W3CDTF">2023-08-03T16:01:14Z</dcterms:created>
  <dcterms:modified xsi:type="dcterms:W3CDTF">2023-08-03T16:18:44Z</dcterms:modified>
</cp:coreProperties>
</file>