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9359-D673-99DB-D185-B1FD91C5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021C0-2598-D8E4-8F7B-6723C3B6F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67F6-F76B-BBB1-A742-6D695119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23B-3BAE-7371-1777-A3E58404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E2BAA-AA60-AA40-7D92-1C960FCC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03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5290-1887-6786-9E73-A33A07A3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A6FEC-6A4F-CB1F-9767-2524B5BB5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5C78-D5CC-AC7A-93F1-542E8CAE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ECDF-E462-D1ED-968E-0F491046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7F995-C972-2865-9BAA-166578ED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0D2A5-D9DC-0A7A-023E-8C607EF6C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59458-D862-08D8-182A-0EE028398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1ADF-EB02-4E15-51AB-E662FCAE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6CD4-CD1A-FF31-B239-FB689A64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3120-496C-D03D-A3D7-F403FA27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2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A6FE-85B6-0F88-F4BB-CE91A1FC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7225-8AED-F276-7237-6FEAE9CD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5FFC-23B0-3B20-1215-E05DABCD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6FC6-10E1-9365-5B01-2AB79168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E3FEB-F5A1-4353-293D-0A414159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4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18A2-14FD-89B9-4CCF-5D9DD9E8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7E021-2EC4-76B7-9915-956EC83B7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FDBFD-8E3D-E632-FA88-F87C6789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227B5-5BFB-30C6-FDEE-41CA24BA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1D3DE-16AF-146B-D721-0B62C6A5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6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11DD-9490-DC21-B8B3-75DB3E9A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DF858-3128-EAD5-3AFA-0BD56296B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E1EA8-29A0-A37D-D5D0-6B064AA83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A4C88-D0D7-E2F5-BC3C-38910CA9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A6233-79CF-381B-1E18-29B0D387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F390-CA0A-78E7-B43A-5C90EAE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58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055D-B756-66AE-9CC4-E8699495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54EA7-E719-B8E2-2958-CDE910054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88EE3-4F8D-F270-6836-963257ACC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62CD0-EEDD-6615-2FA8-62EC7C6B0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EF3E6-C317-F90B-A940-80A0B3108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9EDD2-4B59-83A8-65DF-380CCE03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24C13-C35C-B4FC-8487-F70AD9A9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BD7C2-76A8-1596-22AB-010E6844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34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5991-A74F-1043-F03C-5DEEB0DA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37389-28FA-B731-F9ED-DFB248D6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8D774-7AE6-62FB-D203-ADA2E5D2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2570F-A10D-A819-683B-C18FE142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29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B436B-D703-5BAD-E790-79144BAA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6D313-42D2-E6FC-54DC-8A522CCF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3DAA9-F1E7-D916-A151-16E1FBC7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11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3E40-3B53-66ED-AE41-63BFC86E7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3213-0FE6-9618-AD2E-78547F15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0DE90-28EF-E3CA-831A-B18D7B38B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FF420-46CD-4D10-7BC3-DDEC61CA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088CA-2442-F208-3C08-56E34348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41751-0A80-7169-E13A-DCB3947E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60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DBE9-9FF6-A5C7-4C3B-7C641B16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A820F-4D55-41CF-1FD3-06E5BF444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579BF-2642-DCC0-D813-A58F8D1D7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B415F-98C6-04D0-9029-1FC88642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B4F9-9DAB-0210-1534-5CE480C9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D17DC-7EBA-611E-8454-1765A0A1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3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E725C-35F6-FD00-4BED-41D72F15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916B1-9824-E361-B604-26F85A23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5505-7333-DB70-4257-824F782B8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64F28-69FC-4617-B98E-5935905F9EA5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B754-9244-DC57-6D51-04A6A4E45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D72B2-6035-1977-037F-1E29EAB00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C319-A655-4775-8BC0-32AA10CD7F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B02186-FDB7-EC57-3E84-CDA83745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86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51CD41-A9A3-35B9-9EB1-974F0B65B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709" y="1"/>
            <a:ext cx="1917039" cy="15777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38307F-1358-135F-30BF-1E85DA28C06D}"/>
              </a:ext>
            </a:extLst>
          </p:cNvPr>
          <p:cNvSpPr txBox="1"/>
          <p:nvPr/>
        </p:nvSpPr>
        <p:spPr>
          <a:xfrm>
            <a:off x="7144870" y="2784141"/>
            <a:ext cx="4742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Consolidation Groups and Units</a:t>
            </a:r>
          </a:p>
          <a:p>
            <a:endParaRPr lang="en-IN" sz="36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453B5-4171-32AE-5158-AF299B160F18}"/>
              </a:ext>
            </a:extLst>
          </p:cNvPr>
          <p:cNvSpPr txBox="1"/>
          <p:nvPr/>
        </p:nvSpPr>
        <p:spPr>
          <a:xfrm>
            <a:off x="564776" y="362072"/>
            <a:ext cx="96101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 3: Managing Consolidation Groups and Units</a:t>
            </a:r>
          </a:p>
          <a:p>
            <a:endParaRPr lang="en-US" sz="4000" kern="1200">
              <a:solidFill>
                <a:schemeClr val="bg1"/>
              </a:solidFill>
              <a:effectLst/>
              <a:latin typeface="Cooper Black" panose="0208090404030B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4000"/>
          </a:p>
        </p:txBody>
      </p:sp>
    </p:spTree>
    <p:extLst>
      <p:ext uri="{BB962C8B-B14F-4D97-AF65-F5344CB8AC3E}">
        <p14:creationId xmlns:p14="http://schemas.microsoft.com/office/powerpoint/2010/main" val="15007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F5BA13-6AED-B5D0-5F69-EDCDA24DD6CC}"/>
              </a:ext>
            </a:extLst>
          </p:cNvPr>
          <p:cNvSpPr txBox="1"/>
          <p:nvPr/>
        </p:nvSpPr>
        <p:spPr>
          <a:xfrm>
            <a:off x="147917" y="188380"/>
            <a:ext cx="967291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Managing Consolidation Groups and Units</a:t>
            </a:r>
          </a:p>
          <a:p>
            <a:endParaRPr lang="en-US" sz="3200" kern="1200">
              <a:effectLst/>
              <a:latin typeface="Cooper Black" panose="0208090404030B0204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1026" name="Picture 2" descr="Free photo businessmen hands on white table with documents and drafts">
            <a:extLst>
              <a:ext uri="{FF2B5EF4-FFF2-40B4-BE49-F238E27FC236}">
                <a16:creationId xmlns:a16="http://schemas.microsoft.com/office/drawing/2014/main" id="{E7558ABF-BF5D-9680-B4DF-3A1BD894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7835"/>
            <a:ext cx="12192000" cy="580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A5820E-A765-AB0F-3DA8-C6663BBBDF59}"/>
              </a:ext>
            </a:extLst>
          </p:cNvPr>
          <p:cNvSpPr txBox="1"/>
          <p:nvPr/>
        </p:nvSpPr>
        <p:spPr>
          <a:xfrm>
            <a:off x="4984376" y="3429000"/>
            <a:ext cx="253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Practical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CBF31-4534-7ED3-195B-24BA6C82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694" y="-67127"/>
            <a:ext cx="1192306" cy="119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88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5</cp:revision>
  <dcterms:created xsi:type="dcterms:W3CDTF">2023-07-29T08:44:22Z</dcterms:created>
  <dcterms:modified xsi:type="dcterms:W3CDTF">2023-08-01T18:25:58Z</dcterms:modified>
</cp:coreProperties>
</file>