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8BF9-0700-3BF1-0DDB-C8C3AB458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49F8C-0C4D-3173-3964-86811476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564B-0F4B-3AEC-DF43-8718719D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9FC2-AFC8-EA4E-A725-A9FF0586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EF80-6598-6047-71FB-749A35B1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229C-D5CA-8E62-173B-8C9441B2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BDD2-A725-93E2-4C89-79BB6EC6F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86DE-FC56-9AC3-70C5-76196B61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27C8-6358-38CE-69C2-F3E7A1F3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EE41-0889-0675-518A-F1794652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7A4C-C81E-1BB2-4BA3-57073ADC3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F9A6-44FA-AA89-292F-F5C0E899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935E-F02C-2DD2-736F-ADD445E4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9C24-0BAE-95A9-5080-88DDC205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FA53-1726-AAA9-CB2D-78F21674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8694-588C-934E-ADC8-3E548D38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394C-3F32-BCFD-B6A6-30B811DB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BF77-88B8-702E-417B-0F804669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F7C8-7843-7FE4-EF12-0544F110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BDF7-666B-C68E-A5D9-29DA520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7A1D-2FC1-C8B9-1DDC-028B25C6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5AF1-E2C3-8190-B839-416A380C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1DCB-E5BC-CABB-4799-66B85405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6BC5-7FEF-79F9-3CE9-5B6F0514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A221-54A8-22B6-D12C-B4644BE5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2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7F27-E6AE-A588-B7BF-0CAC7A7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1221-18A7-3CF5-D4B8-B69733918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993D5-9085-600B-C494-FB5F31821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BF6BA-3DCD-C023-A5B2-7FF1DCB8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E9CA0-22EB-F0C4-3FD6-EF032BF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AA6C-FE72-B18F-8645-5966994D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5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6FCA-35A0-2199-C732-AE3FDA01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8BD0-333F-2034-91F0-04125C27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98A8F-779E-3D89-E060-080F8884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FCEBE-E98A-D3ED-50A2-3196A58CE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90A5-2334-6C1C-181E-891890ABF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DCD65-3D3A-3ECC-568D-8180FC2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90AA-E7F1-C20D-56C9-048344E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F3E33-E7E6-291D-07D5-450BF3BA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034-DFC8-174C-C0C1-B9ABB6FC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A35E-7CC8-6B9F-0EF0-C33148D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D9613-AD80-AFBE-B5B1-98FD5ED7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F606F-52BB-78DB-9F8B-C74395F8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E4F8B-9AAB-C912-3078-9CD9D63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FAF1B-113C-E19A-BA9D-F9F8D692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D222C-D5FC-9404-55C2-24A99CB0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5F9-9EC4-44BE-F427-2919D81E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29FF-BFBA-F0F7-4C04-73395179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1D77-8836-19EA-8588-7B72174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5D05-5A48-8C17-7AEA-4C6BD10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DC36-AB12-E084-D457-9953522A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A549-992E-989D-F146-E502CE8E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2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A668-6CC0-FF86-320C-73375B14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BC52-D4F7-90DF-76A6-88AE9EA89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EB89-3273-CACA-AE16-7668E497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DF05-7094-092E-1C9A-B16B54F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36FB-AAB8-B0C3-E56C-346D3C1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E135-6136-418D-B013-50FDDB8F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7008-FA3D-3BE1-C28B-665796B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E0C2-2CD8-B5F0-8F42-A4BF2980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FE-95EE-597E-D512-DFDF9B5A8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F715-4031-44F2-ADD8-2C6DFA11AF8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FF66-34C8-DB98-7998-ECA408A37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7084-350B-61CD-E356-E80762D1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07C9-892E-4D4B-9345-68D32F0FF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4D7C55-02CA-DFCC-17B2-1E07D85A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89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FA2FA-DF6A-3B96-62DC-072E585BBDAF}"/>
              </a:ext>
            </a:extLst>
          </p:cNvPr>
          <p:cNvSpPr txBox="1"/>
          <p:nvPr/>
        </p:nvSpPr>
        <p:spPr>
          <a:xfrm>
            <a:off x="286869" y="259977"/>
            <a:ext cx="883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4: Model Hierarchies for Group Reporting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A059D-3688-FD51-3F1D-81ED82B5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44FA6-3685-B2A6-7D3C-05B12B2D60E3}"/>
              </a:ext>
            </a:extLst>
          </p:cNvPr>
          <p:cNvSpPr txBox="1"/>
          <p:nvPr/>
        </p:nvSpPr>
        <p:spPr>
          <a:xfrm>
            <a:off x="7306236" y="2680447"/>
            <a:ext cx="424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Hierarchies for Group Reporting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32ACE3-63D4-EE55-C63C-A45767E72A44}"/>
              </a:ext>
            </a:extLst>
          </p:cNvPr>
          <p:cNvSpPr txBox="1"/>
          <p:nvPr/>
        </p:nvSpPr>
        <p:spPr>
          <a:xfrm>
            <a:off x="142680" y="187971"/>
            <a:ext cx="892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Hierarchies for Group Reporting</a:t>
            </a:r>
          </a:p>
        </p:txBody>
      </p:sp>
      <p:pic>
        <p:nvPicPr>
          <p:cNvPr id="1026" name="Picture 2" descr="Free photo business woman working in a office desktop">
            <a:extLst>
              <a:ext uri="{FF2B5EF4-FFF2-40B4-BE49-F238E27FC236}">
                <a16:creationId xmlns:a16="http://schemas.microsoft.com/office/drawing/2014/main" id="{1CBE7801-25C8-B602-CB4C-E6935F36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93"/>
            <a:ext cx="12192000" cy="58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4F8E4-6CA1-8B84-40B2-596469CC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18" y="-577"/>
            <a:ext cx="1004802" cy="10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1F3E7-D4A8-A6A0-F5FB-EA86A0314E03}"/>
              </a:ext>
            </a:extLst>
          </p:cNvPr>
          <p:cNvSpPr txBox="1"/>
          <p:nvPr/>
        </p:nvSpPr>
        <p:spPr>
          <a:xfrm>
            <a:off x="8964705" y="3577169"/>
            <a:ext cx="272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45880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7</cp:revision>
  <dcterms:created xsi:type="dcterms:W3CDTF">2023-07-29T11:38:16Z</dcterms:created>
  <dcterms:modified xsi:type="dcterms:W3CDTF">2023-08-01T18:29:49Z</dcterms:modified>
</cp:coreProperties>
</file>