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0AE-808B-1517-6E89-65B6A7A1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DA0F9-04D5-0A5F-FE0C-C3ACEF7F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F553-BF5E-63C2-D537-FB47131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844B-81E0-F58C-3B63-6F1B3CE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4B36-2E33-F222-0EE2-CDA9624E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2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0C23-B895-3870-4728-09F263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E312-40DF-BB5F-75DE-C253F0E5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586E-E735-A337-D1A0-9B322914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C668-FDF2-8ABE-A372-7D0DD349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2C0C-A678-923A-8F82-FF8C9F9A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244DB-971A-FB03-5E38-94034DB0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EC8A5-BD28-94EE-C699-BC26AC93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161F-0351-3314-C769-65AE401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D1FD-9329-CAC3-4629-3544305E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BF01-C11C-9855-55BE-C13942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DC22-AE95-B2FC-DA67-D800051C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78BF-3B46-7155-CF9E-4048D0A0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17FF-BBB6-859C-5F6F-5884D68A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2D8E-E4CA-D270-8C2C-5EFBFC17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FDE8-B540-C5B6-9040-E7FB5040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C400-83AF-A8E0-C0D8-B2C7452B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C6A0-FDFB-3D3B-99EA-A1634F8C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89E3-B5BF-CB49-DF85-4EDAB66D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8A79-0B59-CE1C-9FB9-FECCEAC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299B-4869-7FFB-956E-8D49AC59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C1D-CF07-7706-9A56-E56CF138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FFE7-7C7E-01D2-7A63-004E2481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4B38-9D17-8C63-D10D-ED3E5E6F8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A2623-D002-6788-E477-4160A61E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CC24F-7B30-6C73-CCEB-7A579EC9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3E002-4080-BB5A-7C73-48765C12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1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D591-9FE9-8B17-ADAB-377E5FD2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6640-A4BB-2AF5-4E7D-F924448D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91996-E483-13F1-A5DC-C2F90BBC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2F2A4-11F8-6B7F-9C0B-5B2920279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47701-0812-5B5A-B754-2CACB8D68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815BC-6E86-BDF1-7CE9-7B8FFBBC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43AB2-465C-6B5A-98C9-DFEEDAC8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121BC-BEA3-C77E-7BC3-BDB98D3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6314-D047-7A13-251C-93575112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32D7-9E59-E9C0-0948-9E523961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DC237-EA2A-1588-3676-7CCFEFC5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B553-92DE-D765-A2E1-2C180B0D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0050B-0EE1-29A5-FA92-934DC520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FFE5-97DE-8268-2E39-C9DAA8BB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78C5-5145-D6A0-5248-11A2E2DB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5067-C735-2B3A-2EB4-64375CDC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AB20-3F64-F044-6CC8-F29F9E87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C5A32-9D9E-FC16-BD1A-4621CFF3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E20FE-BFA8-D1AA-9951-0A47187D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E2D5-2DFF-16C9-2235-F4D452DD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C238-CCAB-43FD-20A8-34B13D60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006-E78E-B9EB-DD7D-68837956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7CC79-F8B3-363B-9FA2-4453B936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EC9D4-657A-52F8-46D4-232EC893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DCE94-F988-940F-FF5B-3E011A6D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B234-9303-BBF2-5578-9E7694F1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DB2F-2C5C-39B5-D209-5D35F37F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2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5111F-9315-9411-0282-67C28D62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5CAE-1F7C-4010-2C5A-EF988FED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2856-BCB8-2435-F83D-C55FF3338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4D5E-E3F2-43FF-9F9C-418FE5C3124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55EA-AC04-4504-0A86-81CABF18B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F135-3862-C74B-54D2-F42AA8E06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7113-63D6-42B8-875B-92C9A412C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6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9E64D-3B24-9020-569A-C8BB2C7A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AC2FA-4EA1-0D80-8D15-EB8F7F0F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4F36C-C845-626A-0007-31FBD3EF3280}"/>
              </a:ext>
            </a:extLst>
          </p:cNvPr>
          <p:cNvSpPr txBox="1"/>
          <p:nvPr/>
        </p:nvSpPr>
        <p:spPr>
          <a:xfrm>
            <a:off x="0" y="327230"/>
            <a:ext cx="1064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5: Configuring Additional Master Data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502ED-BA5D-B8F4-65A5-85CA7AE572AD}"/>
              </a:ext>
            </a:extLst>
          </p:cNvPr>
          <p:cNvSpPr txBox="1"/>
          <p:nvPr/>
        </p:nvSpPr>
        <p:spPr>
          <a:xfrm>
            <a:off x="7342094" y="2734235"/>
            <a:ext cx="493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Additional Master Data, FS items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A0A03-A5E1-14B1-B39B-ED5E7E67C3A2}"/>
              </a:ext>
            </a:extLst>
          </p:cNvPr>
          <p:cNvSpPr txBox="1"/>
          <p:nvPr/>
        </p:nvSpPr>
        <p:spPr>
          <a:xfrm>
            <a:off x="484093" y="367553"/>
            <a:ext cx="938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Consolidation Chart of Accounts</a:t>
            </a:r>
            <a:endParaRPr lang="en-IN" sz="320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60069-FB1C-517F-7D40-8E060F366C65}"/>
              </a:ext>
            </a:extLst>
          </p:cNvPr>
          <p:cNvSpPr txBox="1"/>
          <p:nvPr/>
        </p:nvSpPr>
        <p:spPr>
          <a:xfrm>
            <a:off x="690282" y="1380565"/>
            <a:ext cx="705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Y1 SAP Delivered Chart of accounts</a:t>
            </a:r>
            <a:endParaRPr lang="en-IN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BF80-93C6-5375-5D03-FC3F6DDB8875}"/>
              </a:ext>
            </a:extLst>
          </p:cNvPr>
          <p:cNvSpPr txBox="1"/>
          <p:nvPr/>
        </p:nvSpPr>
        <p:spPr>
          <a:xfrm>
            <a:off x="690282" y="2393577"/>
            <a:ext cx="110445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The COA determines the output length of the FS items (like accounts)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The maximum length is 10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The COA contains FS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Customers can create their own COA or Modify FS items in Y1.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4B738-0930-0EF7-39A7-7B8FB4BD328B}"/>
              </a:ext>
            </a:extLst>
          </p:cNvPr>
          <p:cNvSpPr txBox="1"/>
          <p:nvPr/>
        </p:nvSpPr>
        <p:spPr>
          <a:xfrm>
            <a:off x="109537" y="385483"/>
            <a:ext cx="1072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Consolidation Unit and Consolidation Group</a:t>
            </a:r>
            <a:endParaRPr lang="en-IN" sz="320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36834-481B-A2D6-E662-56CCF7592922}"/>
              </a:ext>
            </a:extLst>
          </p:cNvPr>
          <p:cNvSpPr txBox="1"/>
          <p:nvPr/>
        </p:nvSpPr>
        <p:spPr>
          <a:xfrm>
            <a:off x="1201270" y="1520785"/>
            <a:ext cx="818477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Europe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SS55- SAP Company Code – Parent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FR55- Non SAP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SW55- Non SAP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US55 – Non SAP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CA55- Non SAP</a:t>
            </a:r>
          </a:p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C9ADC-B32C-E65E-29B1-0241251F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0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92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4</cp:revision>
  <dcterms:created xsi:type="dcterms:W3CDTF">2023-07-30T08:30:22Z</dcterms:created>
  <dcterms:modified xsi:type="dcterms:W3CDTF">2023-07-31T04:45:07Z</dcterms:modified>
</cp:coreProperties>
</file>