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1092-B865-1396-B613-203541597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5AEA8-55E2-EB2D-E368-7D741F0A4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61472-BFDA-78BA-8775-8B63CB7A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9C43-31D3-41FA-ADB9-D7527BFF2E8F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FCEA9-F9F9-D5A3-B16E-E5517D52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4584F-15F4-231A-CBFA-EFFA0F42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8911-2D65-4E9E-93C7-1673A4611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31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0AE7-D898-CA6E-2EA8-CB27BF02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F007C-EF9B-27D9-02B6-B9ED04349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B96C2-C4EF-9A54-220A-D2EE196C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9C43-31D3-41FA-ADB9-D7527BFF2E8F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E0534-7ED8-DA78-9DEC-D00358B2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A3DC0-7B33-1A16-0206-DD670097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8911-2D65-4E9E-93C7-1673A4611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12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CD119-A739-3EA9-535B-1B7C5A563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0C0AF-9BA4-886D-A381-3A64422F0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5895F-67EB-6F0F-20B3-08CFA81F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9C43-31D3-41FA-ADB9-D7527BFF2E8F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0B7CD-8270-C9E4-224A-B5400E2E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E3ADC-977C-F961-5CAD-97D2B00D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8911-2D65-4E9E-93C7-1673A4611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28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2552-2166-989E-AB51-4C5F4A0F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9AA20-91EB-C497-26A3-C99523601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54064-FDFA-9C1B-270C-0EB7EBF5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9C43-31D3-41FA-ADB9-D7527BFF2E8F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76844-CD68-F076-085F-E05E7303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F6075-2E33-14BE-5F52-148299D1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8911-2D65-4E9E-93C7-1673A4611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04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A180-579D-5AAF-E6DC-A880CF5E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98124-05A7-418B-0D27-CC37DA2FA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B01CC-D3EB-16B3-C590-77419E6C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9C43-31D3-41FA-ADB9-D7527BFF2E8F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FC50F-409B-E3B0-BE6C-90B2DDE9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9B3D3-F687-72F4-6433-A6CBA728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8911-2D65-4E9E-93C7-1673A4611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20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F584-706B-03AF-84B3-8D68CD97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6E890-F808-A4AB-1DF5-BA108521F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95428-E87A-C998-BD33-0256FE126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8F3C3-0556-871E-6F08-12EB88D8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9C43-31D3-41FA-ADB9-D7527BFF2E8F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3F8B0-CF29-5883-9B59-375E1EDC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F4EDB-37C6-22C3-8246-055139F3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8911-2D65-4E9E-93C7-1673A4611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63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0401-7653-8C20-5B29-23A081DA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8EFF4-3DB0-A31D-034D-46A6FE158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45897-0AA5-F0EF-5024-3D4562E59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EA373-B772-6881-05B6-0D95A9BFB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46DBE-2170-91E0-2779-7D00D654B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489317-35C6-D267-B68C-17375FC1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9C43-31D3-41FA-ADB9-D7527BFF2E8F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13035-65C4-8AB5-41A0-ACC82740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67001-6DE5-1B56-616B-2512FFE9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8911-2D65-4E9E-93C7-1673A4611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9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53A0-8C44-671C-EA39-2D5BB817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24812-406A-1090-1790-3A5A7D05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9C43-31D3-41FA-ADB9-D7527BFF2E8F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1D8C1-3FEC-8210-E576-EEC02B2F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86B51-7575-F600-66C2-E10FB1BF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8911-2D65-4E9E-93C7-1673A4611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98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81C30-78BF-115C-99BC-6AB39FC5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9C43-31D3-41FA-ADB9-D7527BFF2E8F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E5598-6C03-7BC2-6255-8F2924D5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8FEBC-C0F2-388E-7589-B2FD3374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8911-2D65-4E9E-93C7-1673A4611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79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4A0C-BFCF-16E8-F61F-C78571AB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AB24-96AF-157F-2579-192FEFFBA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EA619-3727-45C5-BC88-DEA72E7A0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B07AE-E64E-5876-236F-4ABD0332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9C43-31D3-41FA-ADB9-D7527BFF2E8F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ECD30-C7C0-3A10-2B9B-5954AF34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A1ACF-D041-49FE-C1B7-42EC31FB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8911-2D65-4E9E-93C7-1673A4611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33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28C4-7CC1-7374-2FB4-708DF802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BC608-73E6-4FCE-4276-1849C145E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FA063-521F-6631-B677-EB6DA70AD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747A1-3772-B9E4-E28A-BE8B64C9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29C43-31D3-41FA-ADB9-D7527BFF2E8F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99C6B-4622-D124-9E7D-DC99DB28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0C9ED-0897-E9AE-8A58-F50E8691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8911-2D65-4E9E-93C7-1673A4611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82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35E796-79F2-0E1F-6C22-578CFDF10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4CC20-3C83-ACEE-0E49-C8650C5AD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41362-67C0-1ED4-C132-9ACFDF286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9C43-31D3-41FA-ADB9-D7527BFF2E8F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7102D-53AE-E898-B74A-21D15DFAF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28074-F61B-D7B5-968C-58C754E4D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28911-2D65-4E9E-93C7-1673A4611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30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22468D-A4E9-0691-8123-8F046DBC0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BD6F7A-3FBF-27A4-A893-9F70EBD6B4EA}"/>
              </a:ext>
            </a:extLst>
          </p:cNvPr>
          <p:cNvSpPr txBox="1"/>
          <p:nvPr/>
        </p:nvSpPr>
        <p:spPr>
          <a:xfrm>
            <a:off x="134471" y="301242"/>
            <a:ext cx="10372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baseline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 7: Managing Account Master Data</a:t>
            </a:r>
          </a:p>
          <a:p>
            <a:endParaRPr lang="en-US" sz="3600" kern="1200" baseline="0">
              <a:solidFill>
                <a:schemeClr val="bg1"/>
              </a:solidFill>
              <a:effectLst/>
              <a:latin typeface="Cooper Black" panose="0208090404030B0204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4BD957-AE32-25A3-8510-43E01D080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709" y="1"/>
            <a:ext cx="1917039" cy="15777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DFB472-8C4C-3E67-2D7F-C8C02512F52E}"/>
              </a:ext>
            </a:extLst>
          </p:cNvPr>
          <p:cNvSpPr txBox="1"/>
          <p:nvPr/>
        </p:nvSpPr>
        <p:spPr>
          <a:xfrm>
            <a:off x="7288304" y="2492188"/>
            <a:ext cx="458096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baseline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Maintain FS items and GL account mapping </a:t>
            </a:r>
          </a:p>
          <a:p>
            <a:endParaRPr lang="en-US" sz="3200" kern="1200" baseline="0">
              <a:solidFill>
                <a:schemeClr val="bg1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17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65D7D5-C982-D7D0-3B1D-D9561CE88541}"/>
              </a:ext>
            </a:extLst>
          </p:cNvPr>
          <p:cNvSpPr txBox="1"/>
          <p:nvPr/>
        </p:nvSpPr>
        <p:spPr>
          <a:xfrm>
            <a:off x="761999" y="374738"/>
            <a:ext cx="7279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oper Black" panose="0208090404030B020404" pitchFamily="18" charset="0"/>
              </a:rPr>
              <a:t>Mapping FS items to GL accounts</a:t>
            </a:r>
            <a:endParaRPr lang="en-IN" sz="3200"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F62EE0-18F0-21DC-C43A-BF32CB544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38" y="1487021"/>
            <a:ext cx="8953500" cy="3543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53F87F-0FDD-D5C9-16CA-1F7E8C9D0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6220" y="0"/>
            <a:ext cx="1609483" cy="16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5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53F87F-0FDD-D5C9-16CA-1F7E8C9D0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220" y="0"/>
            <a:ext cx="1609483" cy="1609483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622988E-404D-CE1D-A2D9-7FEED7EBF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51" y="653655"/>
            <a:ext cx="10123777" cy="523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9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53F87F-0FDD-D5C9-16CA-1F7E8C9D0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220" y="0"/>
            <a:ext cx="1609483" cy="16094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76A95F-CA09-B6A4-BD73-C45E094B5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08" y="804741"/>
            <a:ext cx="97345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7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Vibha Awasthi</dc:creator>
  <cp:lastModifiedBy>Vibha Awasthi</cp:lastModifiedBy>
  <cp:revision>2</cp:revision>
  <dcterms:created xsi:type="dcterms:W3CDTF">2023-07-30T18:49:00Z</dcterms:created>
  <dcterms:modified xsi:type="dcterms:W3CDTF">2023-07-31T04:47:12Z</dcterms:modified>
</cp:coreProperties>
</file>