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30C-8C14-1D79-E8CA-F3F458EE6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D2D5-704D-23C6-7B1C-3E9D7BDD6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F2FC-BBC3-0863-1144-F646635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9B74-70C9-32B1-D733-36A0EEED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9051-B770-513A-423D-E40BE595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6ABF-23A2-97A8-E53B-F385713D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31DBA-0DCE-DC42-87E1-09B71B363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7251-ED14-856D-1C79-1D2F432A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E8E2-C3AC-011D-B876-C33CB72B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6A2A-48E8-1D1F-5B8B-A4CD796B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9A66F-7B53-9B19-96B3-0B79B2DC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74708-B8AE-EADE-9186-AA07DD1B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4F41-2F47-8346-41B7-7A6586FC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D696-44BB-47F9-17C5-C3AEA13A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C920-F045-9527-E7D0-A9452282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9227-6498-2465-46DA-A86C459F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A84A-796D-2646-00E1-2F4F2CC4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09A8-005E-3063-6315-FF9F37C0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DE03D-3FD3-9FB8-9FE0-06D6DEE3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EFCF-ECBB-94E9-31F8-B487BCCD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61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8666-A231-7E30-CAC0-6F3D830C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A4EC3-0F51-5ED0-9410-376A301E7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6EC48-573D-75F6-037F-4EF20E96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1897-F180-683A-61D9-5F8E05C9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D600F-25F9-78E3-4AC1-44EAE334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5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FBDB-C59C-47C2-9FA0-1F0089BF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E019-8B73-6B67-F768-2421D365D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CA4C1-2142-A01F-62BA-9452B3D0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64DA9-249C-5859-F08B-11CEAE21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9E26-0754-BAA9-C9FB-C9E719F3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1F42-5BF9-ACC7-0905-61A5E8C5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6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8DA-2696-CD01-4A53-F5F10F72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6EB24-C3C1-D189-1583-B7D9BBA55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04760-8D91-9CC0-0505-4489F9B86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D0A9B-D0F1-E2A7-24E2-FE94B2FD1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BAA35-1335-17FF-AA1B-446027368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875D1-3290-3CEB-B3D3-CF0D3086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DAA18-2411-810C-350F-AD482B6B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2DEC0-F082-987B-AFC2-257737C1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5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0F7A-2821-5B11-56F6-E66564A6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96D3-3111-48BC-C3B6-B6C17053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E3B6-037E-172E-39D5-E21EAC06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AD604-58AC-DA82-3C27-56CE9278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8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64941-73FC-D1FF-C263-34A699BA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4499C-EE69-5AA1-7969-D312084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B9FA9-A372-51B9-4BC6-65EF675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9020-5491-C279-486F-2D6D16DF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012F-415B-E19B-A873-A3A7B539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8F-7C44-AC29-ED94-442B957EA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32F78-0C21-2FFF-38B1-335DD9FF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58B5-85BF-5473-B2B2-5222C3B0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10A1A-0E2C-3393-E287-39A27B71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1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BD9D-D647-F674-7494-F317828F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98396-6993-07A3-B4FB-B98BDA5B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C0535-73C2-0714-875D-6A0B859FF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2CD9-4148-458D-9D47-268F55C2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4D6D6-F63C-79C9-0775-C465F603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719A9-0AB6-6D2C-F625-A6D3E8F2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6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8B83B-80AB-F13F-4EEF-F69D7E7C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C1A2C-45AB-1319-7F0C-03AFBE29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0819D-07FE-EF6F-211B-6ED27B84C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6B20-C883-401C-BA0C-5BDC5BD8EDB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06ED-C5F0-73FC-8CBA-5ECF4FA68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A2483-0654-466A-819E-4B2BC609E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3A95-2A39-445E-A1E8-079E4D8A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2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8F15-B34F-48F9-787F-317E5E737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38566-B887-0F96-58F4-62A8DCF65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F27DF-6BC2-2978-4894-1D5C0FB1D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EE437-9ACF-B5FA-B024-CD38B0CBC722}"/>
              </a:ext>
            </a:extLst>
          </p:cNvPr>
          <p:cNvSpPr txBox="1"/>
          <p:nvPr/>
        </p:nvSpPr>
        <p:spPr>
          <a:xfrm>
            <a:off x="125506" y="236292"/>
            <a:ext cx="1068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 8: Consolidating Financial Data and Releasing Data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71187-1C7C-C594-CB56-C9A47F2E9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1"/>
            <a:ext cx="1917039" cy="157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DC1E2A-488F-5504-06BF-AF4F6280CBC3}"/>
              </a:ext>
            </a:extLst>
          </p:cNvPr>
          <p:cNvSpPr txBox="1"/>
          <p:nvPr/>
        </p:nvSpPr>
        <p:spPr>
          <a:xfrm>
            <a:off x="6974541" y="2498321"/>
            <a:ext cx="5226423" cy="171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Consolidation</a:t>
            </a:r>
          </a:p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Release SAP S/4HANA data</a:t>
            </a:r>
          </a:p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1800" kern="1200" baseline="0">
              <a:solidFill>
                <a:srgbClr val="0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0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D7B03D-11B4-8B81-F0CB-E60336184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243" y="1248012"/>
            <a:ext cx="8141745" cy="5287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3B868-8792-8C5A-C99D-A01E808E44D8}"/>
              </a:ext>
            </a:extLst>
          </p:cNvPr>
          <p:cNvSpPr txBox="1"/>
          <p:nvPr/>
        </p:nvSpPr>
        <p:spPr>
          <a:xfrm>
            <a:off x="394447" y="322729"/>
            <a:ext cx="6992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Release SAP S/4HANA data</a:t>
            </a:r>
            <a:endParaRPr lang="en-IN" sz="3200">
              <a:latin typeface="Cooper Black" panose="0208090404030B0204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EBA09-818F-3576-7CB4-1D1D41508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-26893"/>
            <a:ext cx="1917039" cy="15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1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696415"/>
            <a:ext cx="8578103" cy="55615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90DDBC-5433-5B6E-D3B0-CFB4C1354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961" y="0"/>
            <a:ext cx="1917039" cy="15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0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3</cp:revision>
  <dcterms:created xsi:type="dcterms:W3CDTF">2023-07-30T18:58:52Z</dcterms:created>
  <dcterms:modified xsi:type="dcterms:W3CDTF">2023-08-01T17:45:01Z</dcterms:modified>
</cp:coreProperties>
</file>