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  <p:sldMasterId id="2147483785" r:id="rId2"/>
    <p:sldMasterId id="2147483812" r:id="rId3"/>
    <p:sldMasterId id="2147483828" r:id="rId4"/>
    <p:sldMasterId id="2147483867" r:id="rId5"/>
  </p:sldMasterIdLst>
  <p:notesMasterIdLst>
    <p:notesMasterId r:id="rId40"/>
  </p:notesMasterIdLst>
  <p:handoutMasterIdLst>
    <p:handoutMasterId r:id="rId41"/>
  </p:handoutMasterIdLst>
  <p:sldIdLst>
    <p:sldId id="4631" r:id="rId6"/>
    <p:sldId id="4122" r:id="rId7"/>
    <p:sldId id="4034" r:id="rId8"/>
    <p:sldId id="4047" r:id="rId9"/>
    <p:sldId id="4889" r:id="rId10"/>
    <p:sldId id="323" r:id="rId11"/>
    <p:sldId id="4890" r:id="rId12"/>
    <p:sldId id="324" r:id="rId13"/>
    <p:sldId id="4896" r:id="rId14"/>
    <p:sldId id="4882" r:id="rId15"/>
    <p:sldId id="411" r:id="rId16"/>
    <p:sldId id="4883" r:id="rId17"/>
    <p:sldId id="412" r:id="rId18"/>
    <p:sldId id="312" r:id="rId19"/>
    <p:sldId id="313" r:id="rId20"/>
    <p:sldId id="4884" r:id="rId21"/>
    <p:sldId id="315" r:id="rId22"/>
    <p:sldId id="406" r:id="rId23"/>
    <p:sldId id="407" r:id="rId24"/>
    <p:sldId id="413" r:id="rId25"/>
    <p:sldId id="4885" r:id="rId26"/>
    <p:sldId id="4891" r:id="rId27"/>
    <p:sldId id="4886" r:id="rId28"/>
    <p:sldId id="319" r:id="rId29"/>
    <p:sldId id="4893" r:id="rId30"/>
    <p:sldId id="4892" r:id="rId31"/>
    <p:sldId id="320" r:id="rId32"/>
    <p:sldId id="4894" r:id="rId33"/>
    <p:sldId id="4887" r:id="rId34"/>
    <p:sldId id="322" r:id="rId35"/>
    <p:sldId id="4895" r:id="rId36"/>
    <p:sldId id="466" r:id="rId37"/>
    <p:sldId id="4534" r:id="rId38"/>
    <p:sldId id="463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Microsoft Office User" initials="MOU" lastIdx="3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18A7CD"/>
    <a:srgbClr val="FA8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3699"/>
  </p:normalViewPr>
  <p:slideViewPr>
    <p:cSldViewPr snapToGrid="0" snapToObjects="1">
      <p:cViewPr varScale="1">
        <p:scale>
          <a:sx n="86" d="100"/>
          <a:sy n="86" d="100"/>
        </p:scale>
        <p:origin x="4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BBCDCC-8B1A-5347-BFD9-45979776FD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F7970-F7A1-1745-A72A-135688AAD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64B99-89A5-0741-917D-F1E7FD46FE7A}" type="datetimeFigureOut">
              <a:rPr lang="en-US" smtClean="0">
                <a:latin typeface="Arial" panose="020B0604020202020204" pitchFamily="34" charset="0"/>
              </a:rPr>
              <a:t>3/14/2022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B0BEE-A415-EE40-8618-E3A0D9A433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8FF6-DE6B-5545-A7C6-D3EDE8EE84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AA7A5-76D1-9345-B141-98B5494953C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2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4:46:34.4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768 378 0,'25'-25'16,"-25"0"-1,-25 1-15,1 24 31,24-25-31,-25 25 0,0 25 16,1-1 0,-26 1-16,1 0 15,0-1-15,-297 272 47,322-99-16,196-98-15,395-99 15</inkml:trace>
  <inkml:trace contextRef="#ctx0" brushRef="#br0" timeOffset="267">1360 476 0,'0'-25'16,"-25"25"46,25 198-46,25 196 15</inkml:trace>
  <inkml:trace contextRef="#ctx0" brushRef="#br0" timeOffset="550">1261 427 0,'-49'-99'15,"49"50"-15,-25-25 16,25 25-16,25-1 16,49 1-16,-25 24 15,1 1-15,24 24 0,148 24 31,-173 26-31,25-1 0,-49 0 16,-1 1-16,-24 48 16,-24-24-16,-75 49 15,25-98 1,25 0-16,-1-25 0,-98 0 47</inkml:trace>
  <inkml:trace contextRef="#ctx0" brushRef="#br0" timeOffset="878">1853 747 0,'395'-74'78,"-371"99"-78,26 123 16,-50-99 0,-25-24-16,0 0 0,-73 49 31,73-74-31,-49-25 15,74 0-15,0-73 16,25 48-16,172-147 31,-24 123-15</inkml:trace>
  <inkml:trace contextRef="#ctx0" brushRef="#br0" timeOffset="1307">2815 673 0,'-25'-49'32,"1"24"-32,-1 25 15,-24 0-15,49 25 16,-25 0-16,0-1 15,25 1-15,-24 24 0,24 1 16,0-26-16,0 26 16,0-1-16,24-24 0,1 24 15,0-24-15,24-1 0,0-24 16,1 0-16,-1 0 16,-24-24-16,24-1 0,0 0 15,1-123 1,-75 74-1,-296 25 95</inkml:trace>
  <inkml:trace contextRef="#ctx0" brushRef="#br0" timeOffset="1763">3555 649 0,'0'-25'15,"0"0"-15,-25 25 16,25-24-16,-25-1 16,1-24-16,-50 24 31,49 25-31,-49 74 15,50-25 1,24 50 0,0-50-16,98 50 31,124-50 78,-222 75-93,-25 270 15,-24-369-15,-74 0-1,74-50-15,-1-24 0,1 24 16,24-49-16,-24 25 0,49-25 16,0 24-16,0-24 15,0 25-15,123-50 16,-73 75 0,73-1-16</inkml:trace>
  <inkml:trace contextRef="#ctx0" brushRef="#br0" timeOffset="1975">4122 723 0,'25'0'78</inkml:trace>
  <inkml:trace contextRef="#ctx0" brushRef="#br0" timeOffset="2569">4 1241 0,'-74'74'62,"246"-50"-46,-73-24-16,49 0 0,25 0 15,24 0-15,49 0 16,50 0-16,25 0 0,0 0 16,24 0-16,-25-24 0,-24 24 15,0 0-15,-74 0 16,-49 0-16,-25 0 0,-74 0 16,-25 0-16,-74-25 15,-24 25-15,0 0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5:01:59.9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15716 6632 0,'0'0'16,"71"-17"15,-36 17-31,53-18 16,36 0 0,34 18-1,178-35 1,-195 17-1,-88 18-15,35 0 16,-35-17 0,-36 17-1,1-18 17</inkml:trace>
  <inkml:trace contextRef="#ctx0" brushRef="#br0" timeOffset="2155.081">15928 6597 0,'-18'0'16,"18"18"30,0-1-46,0 1 32,0-1-17,0 1 1,0 0 0,0-1-16,0 1 31,0 0-31,0-1 15,36 54 17,-19-53-17,1-1 1,-1 1 0,1 17-1,17-17 1,18-1-1,-17-17 17,-19 18-32,1-18 31,-1 0-15,1 0 15,0 0-31,-18 18 15,17-18 1,1 0 15,-18 17 79,0 1-79,0 0-15,0-1-1,0 1 16,0-1-31,-18 1 47,18 0-47,0-1 16,0 1 0,18 0-1,-18-1 48,0 1-16,0 0-1,-18-18 95,1 0-110,-19 17 1,19 1-32,-1-18 15,1 17-15,-1-17 31,-17 36-15,17-19 0,0 1-1,1 0 1,17-1-16,-18 1 16,0 17-1,1 1 16,17-19-31,-18 18 16,18 1 0,0-19-1,-17 19 1,17-19 0,0 19 15,0-1-16,0-18 1,0 1 0,0 0 15,0-1 0,17-17 0,-17-17-31</inkml:trace>
  <inkml:trace contextRef="#ctx0" brushRef="#br0" timeOffset="2769.159">15663 7796 0,'0'18'31,"18"-18"-15,0 0 0,17 0-16,71-18 15,-18 18 1,-18-17-16,54 17 16,158-18 15,-141 0-16,177 1 17,-159 17-17,-89 0 1,1 0-16,-18 0 16,-18 0-1,-18 0 1,1 0-1,0 0 1,-36 0 62,-17-18-62</inkml:trace>
  <inkml:trace contextRef="#ctx0" brushRef="#br0" timeOffset="4709.17">16951 7673 0,'0'-18'110,"0"1"-95,0-1 1,-18 18 0,18-35-1,0 17 1,0 0 0,-17 1-16,17-71 31,0 52 0,-18 1-15,18 17-16,-18 1 15,-17-1 1,17-17 0,1 0 15,-36 17-16,53 0-15,-18 1 16,-35-1 15,18 0-15,17 18 0,1 0-1,-18 0-15,17 0 31,0 0-15,1 0 0,-1 0 15,18 18 110,-18-18-110,18 18-16,0-36 95,0-35-79,0 35-15,0-17-1,0 0 1,0 17 0,0 1-1,18 17 188,0 0-187,-1 0 0,54-36 15,-36 36-16,0-35-15,-17 35 16,0-18 0,17-17-1,-35 18 1,18-19 0,-18 19-1,17-1 1,-17-35 15,18 35-15,-18 1-1,-18-1 1,1 18 0,17-18 15,0 1-16,-18-1 1,18 1 0,0-1-1,-18 18 17,18-18-17,0 1 79</inkml:trace>
  <inkml:trace contextRef="#ctx0" brushRef="#br0" timeOffset="8272.373">16245 10001 0,'0'-17'31,"18"17"-15,-18 17 15,0 1-15,0 0-1,0-1-15,18 71 32,-1 53-1,-17-70-31,0 0 16,0-1-1,0-52 1,0-1-16</inkml:trace>
  <inkml:trace contextRef="#ctx0" brushRef="#br0" timeOffset="9240.292">16175 10777 0,'0'0'15,"17"0"-15,1-17 32,-18-1-32,-18 18 62,1 0-46,-36 0-1,-18 0 1,54 18 0,-36-18-16,0 53 31,35-36-15,36 19-1,17-19 1,71 1-1,-18-1 1,0 19 15,-70-19-15,-18 19 0,-18-36-16,-52 35 15,-18-17 1,17-1-1,18-52 17,36 35-32,-36-18 47</inkml:trace>
  <inkml:trace contextRef="#ctx0" brushRef="#br0" timeOffset="9722.492">16510 10724 0,'0'0'0,"0"-17"31,0-1-15,-18 18 15,18 18-15,0-1 0,-17 19-16,17 34 31,35 71-16,-17-70 1,-1-18-16,-17-18 16,18-17 15</inkml:trace>
  <inkml:trace contextRef="#ctx0" brushRef="#br0" timeOffset="10201.461">16792 10883 0,'0'-17'0,"-17"17"62,17 17-62,-18 1 16,18 70 15,0-17-31,18-54 16,-1 1-1,36-1 1,0-34 0,-35-1-1,-18-52 1,-18-19 0,-17 37-1,-89 104 48,142-16-48,0-36-15</inkml:trace>
  <inkml:trace contextRef="#ctx0" brushRef="#br0" timeOffset="10804.317">17110 10866 0,'-18'-18'31,"36"36"-31,-36-18 16,18 17-1,0 1-15,0 35 16,18 0 0,-18-36-1,17 19 1,19-1 0,-1-35-1,0-35 1,-17-18-1,-1 0 17,-17 35-32,0 0 15,0 36 17,18 35-17,17 0 1,18 0-1,-35-53 1,17 17-16,18-17 31,18-52-15,-54-54 0,-34 53-1,-19 0 1,-52 18-1,18 17 1,34 18-16</inkml:trace>
  <inkml:trace contextRef="#ctx0" brushRef="#br1" timeOffset="33779.912">6085 10672 0,'0'-18'0,"0"0"15,0 1 1,0-1 0,0 0-16,-17 18 46,17 18-46,0 53 16,0 87 0,0 1-1,0-88 1,53 281 0,-36-158-1,19 124 1,-1 105-1,-17-246 1,17 34 0,0-34 15,-35-142-15,18 0-16,-18-70 31,0 17-16</inkml:trace>
  <inkml:trace contextRef="#ctx0" brushRef="#br1" timeOffset="34346.495">5327 12788 0,'0'0'0,"-53"0"32,71 0-1,52 18 0,-35-18-31,142 0 16,-71 0-16,0 0 15,387-35 1,195-18 0,88 0-1,-229 35 1,653-17 15,-865 35-15,-35 17-1,-212-17 1,-53 0 0,-52 0-1,-19 18 1,1-18-16</inkml:trace>
  <inkml:trace contextRef="#ctx0" brushRef="#br1" timeOffset="36386.058">6544 13053 0,'-18'0'15,"18"-18"32,18 18-31,-18-18 0,18 18-16,52-52 46,-17 52-30,-18 17 0,-35 36-1,-35 18 1,0-18 0,-36 0-1,18-1 1,53-34-1,18-18 17,17 0-17,89-53 1,-71 53 0,-18-17-1</inkml:trace>
  <inkml:trace contextRef="#ctx0" brushRef="#br1" timeOffset="36800.411">6914 13070 0,'0'-17'0,"-17"17"32,-1 0-17,18 17 1,-17 1-16,17 0 16,-18 17-1,18 18 1,53-18 15,35-70-15,-35-18-1,-53 35 1,-18-17 0,-17 17-1,0 18 1,-36 18 15,54 0-31</inkml:trace>
  <inkml:trace contextRef="#ctx0" brushRef="#br1" timeOffset="37224.534">7197 13035 0,'0'0'0,"-18"0"47,18 18-47,-18-1 31,18 19-15,18 17 0,0-53-1,52 17 1,-35-17 0,1-17-1,-36-19 1,-36 1-1,-16 17 1,-19 18 15,53 0-15</inkml:trace>
  <inkml:trace contextRef="#ctx0" brushRef="#br1" timeOffset="37633.626">7373 13017 0,'0'-17'15,"0"34"-15,18-69 16,17 34 0,-17 18-16,-1 0 15,19 18 1,16 34 15,-34-16-31,-18-1 16,-18 18 15,-34 70 0,104-123-15,1-17 0,36-1-1,-1-17 1</inkml:trace>
  <inkml:trace contextRef="#ctx0" brushRef="#br1" timeOffset="46618.584">9560 12965 0,'0'0'0,"-17"-18"31,17 0-15,0 1 15,0-1-15,17 18-1,1-18 1,35 1-1,-36 17 1,19 0 0,-1 17-16,0 36 31,-88 35-15,0-35-1,1-17 1,16-1-1,36-17 1,36-18 0,-1-18-1,71 0 1,-18 18 0,-53-17-1</inkml:trace>
  <inkml:trace contextRef="#ctx0" brushRef="#br1" timeOffset="47006.404">9948 12894 0,'0'0'0,"0"-18"16,-17 18-1,17 18 1,-18 17 0,0 18-1,36 0 1,17-18 0,1-17-1,34-36 1,-17 1-1,-18-19 1,-52-16 0,-36 52-1,-35-18 1,17 36 15</inkml:trace>
  <inkml:trace contextRef="#ctx0" brushRef="#br1" timeOffset="47377.65">10248 12894 0,'0'-18'0,"0"36"15,18-53 1,35 17 0,35 18 15,-18 35-15,-52-17-16,-18 0 15,-35 17 1,0 0-1,-18 18 1,17-35 0,54-1-1,123-17 17,18-35-17,-71 0-15</inkml:trace>
  <inkml:trace contextRef="#ctx0" brushRef="#br1" timeOffset="47734.46">10742 12806 0,'18'-18'47,"-36"36"-47,53-36 0,-17 18 15,0 0-15,35 18 16,-36 17 0,-17-17-1,0-1-15,-35 19 16,-53 52 15,176-71 0,0-34-15,36-1-16,-72 1 16</inkml:trace>
  <inkml:trace contextRef="#ctx0" brushRef="#br1" timeOffset="50229.15">10107 12612 0,'0'17'31,"18"-17"16,-18 18-47,17-18 16,1 0-16,0 0 15,-1 0 1,36 0-16,35-18 31,18 1-15,0-18-1,-18 17 1,89-17 15,-54 17-15,-88 18 0,1 0-1,-19 0-15,1 0 16,0 0-1</inkml:trace>
  <inkml:trace contextRef="#ctx0" brushRef="#br1" timeOffset="56971.792">6544 10760 0,'0'-18'16,"18"18"0,-1-18-1,1 18 1,17 0 15,0 0-15,-17 0-1,0 0 1,-18 36 0,-36-19-1,1 19 1,-18-19 0,36-17-1,-1 0 1,0-17-1,18-36 17,18 35-32,17 18 15,-17 0 1,17 0 0,0 18-1,-35-1 16,-17 1-15,-36 0 15,35-18-15,1 0 0,34-18 15,1 0-16,17 18 1,-17 0 0,-1 0-1,-17 18 1,0 0-16,-17-1 31,-1 1-15,1-18-1,-1 0 1,0 0 0,1-18-1,34 1 1,1 17-16</inkml:trace>
  <inkml:trace contextRef="#ctx0" brushRef="#br1" timeOffset="58841.079">6703 10848 0,'0'-18'15,"17"18"17,1 18-1,0-18-15,-18 18-16,35-1 15,18 36 1,0 0-1,0-18 1,17 18 15,-17-18-15,-18 1 0,-17-36-1,17 17-15,1 19 16,-1-36-1,0-18 17,-17 0-17,35-17 1,17 0 15,-17 52-15,-35-17-16,35 18 15,-18 0 1,18 17 0,-18 0-1,1-17 1,-19 0 0,18-18-1,-17 0 1,17 0 15,36-18-15,-18 0-1,0 18 1,17-17 0,-17 34-1,-17 19 1,-1-19-1,-18 36 1,54 0 0,-36-18-1,89 18 17,-71-70-17,52-19 16,-52 1-31,18 0 32,-18 17-17,-35 1 1,17-1 0,0 71 15,18-18 0,35 53-15,-53-70-16,1 17 15,17-17 1,-18-1 0,-17-17-1,-1-35 1,1 18 15,70-19-15,-17 54 15,-36 0-15,35 17-1,-34-18 1,17 1-1,0 17 1,-1 1 0,-16-19-1,-19-17 1,1 0 15,17 0-15,-17 0-1,0 0 1,17 36 0,0-19-1,0 18 1,36 1 0,17-1-1,-70-17 1,-1-18-1,-34 17 1,-54 19 15,36-19-15</inkml:trace>
  <inkml:trace contextRef="#ctx0" brushRef="#br1" timeOffset="59219.275">9860 11942 0,'0'0'0,"-18"17"31,36-17 1,0 0-17,17 0 1,36 18-1,17 17 17,-53-17-32,53 17 15,-17-17 1,-36-18 0,-17-18 15,-1-17-16,-17-1 1,18 1 15</inkml:trace>
  <inkml:trace contextRef="#ctx0" brushRef="#br1" timeOffset="59579.463">10336 11924 0,'-17'-18'15,"-1"1"-15,53 52 16,-88-88-16,36 18 15,-1 17 1,18 0 0,0 36 156,18 0-157,-1-1 1,-17 1-16,36 70 31,-19-53-31,1 1 31,-36-36-31</inkml:trace>
  <inkml:trace contextRef="#ctx0" brushRef="#br1" timeOffset="60856.781">9207 13600 0,'-17'0'0,"34"0"0,-52 0 0,70 0 32,107-18-17,16 18 1,160-35-1,-106 35 1,34-18 0,-157 18-1,-54-18 1,-53 18-16</inkml:trace>
  <inkml:trace contextRef="#ctx0" brushRef="#br1" timeOffset="61090.494">10125 13423 0,'0'-17'31,"0"-1"-15,17 18-16,36 0 15,35 35 1,18 18-1,-70 0 1,-19-35-16,-34 87 31,-1-87-31,-17 17 16</inkml:trace>
  <inkml:trace contextRef="#ctx0" brushRef="#br1" timeOffset="61491.807">10813 13335 0,'0'0'0,"-18"-35"15,18 17 1,18 18 0,17 18-1,-17-18 1,17 35 0,-18 18-16,-17 35 15,-17 0 1,17-17 15,35-36-15,0-17-1,106-71 17</inkml:trace>
  <inkml:trace contextRef="#ctx0" brushRef="#br1" timeOffset="61608.852">10901 13511 0,'0'0'0,"-35"0"0,17 0 16,88-17 15,-17-1-15</inkml:trace>
  <inkml:trace contextRef="#ctx0" brushRef="#br1" timeOffset="62925.927">5574 11254 0,'0'17'32,"-18"1"-32,18 0 0,0 34 15,0-16-15,0 105 32,0 18-17,0-36 1,0-35-16,0-17 15,18-54 17</inkml:trace>
  <inkml:trace contextRef="#ctx0" brushRef="#br1" timeOffset="63273.606">5380 11342 0,'0'0'16,"-35"-35"-16,17 35 31,18 17-15,0 1-16,-18 17 15,-17 0 1,17-17 15,18-36-15,53-70-1,71-18 17,-54 89-17,-52 17-15,35 0 16,-18 35-16</inkml:trace>
  <inkml:trace contextRef="#ctx0" brushRef="#br1" timeOffset="63714.974">4163 11624 0,'0'0'32,"0"-35"-32,-36 17 15,19 18-15,-18 18 16,-18 35 0,53-18-1,0-17-15,0 17 16,0 18-1,53 17 1,17-34 0,36-54-1</inkml:trace>
  <inkml:trace contextRef="#ctx0" brushRef="#br1" timeOffset="64080.215">4392 11642 0,'0'0'0,"18"0"16,-18-18 0,-18 18 15,18 18-31,-18-1 15,1 19 1,17 16 0,17-34-1,36 0 1,0-18 0,-35-18-1,-18-17 1,-88-18 31,35 53-32,35 0-15</inkml:trace>
  <inkml:trace contextRef="#ctx0" brushRef="#br1" timeOffset="64402.6">4604 11606 0,'0'0'0,"-18"-17"15,0 17 17,1-18-17,17 36 16,0-1-31,17 1 16,1-18-16,70 35 31,-70-35-31,35 18 16,-53 17 15,-88-17-15,17-1-1</inkml:trace>
  <inkml:trace contextRef="#ctx0" brushRef="#br1" timeOffset="64659.579">4692 11430 0,'0'0'31,"18"-18"-31,34 54 31,-52-19-31,36 19 16,-1-1-16,0 0 16,-17 36-1,17-36 1,-35-17-1</inkml:trace>
  <inkml:trace contextRef="#ctx0" brushRef="#br1" timeOffset="64776.277">4815 11589 0,'-17'-53'15,"70"35"1,-89 89-16,89-159 15,-17 88-15</inkml:trace>
  <inkml:trace contextRef="#ctx0" brushRef="#br1" timeOffset="91068.832">20320 9790 0,'18'17'47,"-1"1"-47,-17-1 15,18-17-15,-18 18 0,0 0 31,0 17-15,18-17 0,-18 17-1,17-35 32,-17-18-31,18-52-1,-18 17 1,0 18-16,0-71 16,0 18-1,0 35 1,53 35 15,0 18-15,35 18-1,-18 35 1,-70 17 15,-53-35-15,1 1 0,16-36-16,1 17 15,0-17 1,70 18 15,53 0-15,-35-1-16,18 1 15,-36 35 1,-70 0 15,-71-18-15,-18-35-1,71 0 1,18-18 0,35-17-16</inkml:trace>
  <inkml:trace contextRef="#ctx0" brushRef="#br1" timeOffset="91558.149">21078 9807 0,'0'-70'16,"-17"52"-1,34 106-15,-52-194 0,18 106 16,-36 0-1,-18 18 1,36 17 0,17 1-1,18 16 1,53 19 15,-18-53-15,36-36-1,-53 0 1,-1 1-16,1-36 16,-18 18-1,0 52 17,0 1-17,-18 17 1,18 36-1,18-36 1</inkml:trace>
  <inkml:trace contextRef="#ctx0" brushRef="#br1" timeOffset="92312.005">21272 9825 0,'0'0'0,"18"-18"15,-18 1 1,0-1 0,-35 18-1,0 0 1,-18 53 15,53 0-15,0 0-1,17-18 1,19-17 0,34-1-1,1-52 1,-36 0 0,-17 17-16,-18-35 15,0-53 1,-18 0 15,0 36-15,18 88 15,18 17-31,-18 18 16,0-18-1,0 53 1,18 0-1,-18-52 1,0-54 15,17-35-15,19-17 15,-1 34 0,-53 54-15,1 0-16,-19-1 16,19 1-1,-1-18 1,36 17 0,17 19 15,-17-19-31,-1 19 15,54 17 17</inkml:trace>
  <inkml:trace contextRef="#ctx0" brushRef="#br1" timeOffset="92809.395">21678 9772 0,'0'-18'15,"0"36"-15,0-53 16,-17 35-1,17 17 17,0 19-17,0-1 1,0 0 0,0-17-16,35 35 15,18-18 16,-36-35-15,1-18-16,0-17 16,-18-36-1,0 1 1,-36 17 15,36 35-15,0 36 15</inkml:trace>
  <inkml:trace contextRef="#ctx0" brushRef="#br1" timeOffset="93360.737">21890 9596 0,'0'0'0,"17"-36"31,1 54-15,-18 0-16,35 70 31,-17 70-15,-18-34-1,0-89 1,0 36 0,0-18-1,0-18 1,18-35 0,17-18-1,18-35 1,-35-105 15,-89 17 0,53 123-31,1 0 16,17 1 0,35 34 15,36 1-16,-19 17 1,-34-17-16,0-1 16,-54 19 15,-34-19-31,-71-17 16</inkml:trace>
  <inkml:trace contextRef="#ctx0" brushRef="#br1" timeOffset="100999.289">12400 10513 0,'0'0'0,"18"0"0,-18-18 15,-18 18 1,0 0-16,18 18 15,-17 17 17,34 106-1,19 18-15,-36-106-1</inkml:trace>
  <inkml:trace contextRef="#ctx0" brushRef="#br1" timeOffset="101322.374">12312 10636 0,'0'0'0,"-71"-211"16,54 158-1,-1 17-15,18-69 16,18 34-1,35 36 1,17-1-16,71 36 16,0 71 15,-70 52-15,-89 1-1,-17-54 1,-88 72 15,87-107-15</inkml:trace>
  <inkml:trace contextRef="#ctx0" brushRef="#br1" timeOffset="101710.512">12894 10619 0,'-35'35'47,"70"-70"-47,-88 88 0,53-36 15,-18 1-15,18 35 16,0 17 0,71-17 15,-53-53-31,52-17 16,-17-36 15,-71-36-16,-17 37 1,0 34-16,-18-17 31,18 35-15</inkml:trace>
  <inkml:trace contextRef="#ctx0" brushRef="#br1" timeOffset="102311.204">13247 10601 0,'0'0'16,"0"-18"-1,0 36 16,0 35 1,17 0-17,1 0 1,0-18 0,-1-17-1,1-18 1,0-18-1,-1-35 1,1-17 0,-18 17-1,18 35 1,-18 36 0,88 123 30,-53-106-30,0-17 0,-17-18-16,17-53 31,-35-35-15,0 52-1,0 1 1,-35 17-1,35 36 1</inkml:trace>
  <inkml:trace contextRef="#ctx0" brushRef="#br1" timeOffset="102690.888">13758 10636 0,'0'0'0,"18"0"63,0 18-48,17-18-15,-17 0 16,-1 0-16,1-18 15,-1 1 1,-34-1 0,-1 0-1,-35 1 1,-17 34 0,34 54 15,36-18-16,36-18 1,34-17 0,-34-1-16</inkml:trace>
  <inkml:trace contextRef="#ctx0" brushRef="#br1" timeOffset="103040.589">13935 10530 0,'-18'0'15,"36"0"-15,-18 18 16,17 0 0,1-1-16,17 19 15,-17-19 1,0 19-16,-1 16 31,-17-34-31,-35-18 31,17-35-15,1-18 0,34 0-1,36-18 1,-35 54-1,-1 17 1</inkml:trace>
  <inkml:trace contextRef="#ctx0" brushRef="#br1" timeOffset="103755.866">14340 10460 0,'0'0'0,"-17"0"0,17 17 32,0 1-17,17 35 1,1-18-1,0-17-15,-1 35 16,1-18 0,0-17 15,-54-53-15,1-36-1,0 18 1,17 18-1,-17-124 1,17 106 0,36-17-1,52 52 1,-17 18 0,36 53-1,-37 17 1,-69 19 15,-36-54-31,-18 18 31,36-36-31,53-17 32,70-17-17,35 17 1,-34 17-1,-54 19 17,-35-19-32,-53 72 31,-18-72-15,1 1-1,17-36-15,35 18 16</inkml:trace>
  <inkml:trace contextRef="#ctx0" brushRef="#br1" timeOffset="104244.313">14958 10460 0,'17'-18'0,"-34"36"0,34-53 16,-17 17-1,-17 18-15,-1 0 16,-52 18 0,17 17-1,35 35 1,36-17 15,17-17-15,0-36-1,0 0 1,1-36 0,-19 1-16,1-18 15,-18 18 1,0 17 15,0 36-15,18 35-1,-1 0 1,19 35 0</inkml:trace>
  <inkml:trace contextRef="#ctx0" brushRef="#br1" timeOffset="104525.831">15275 10477 0,'0'0'16,"-17"-35"-1,-1 35 1,18-17-1,-18-1 1,1 53 0,-19-17-1,36 35 1,0 0 0,53 0-1,36-36 1,-37-34-1</inkml:trace>
  <inkml:trace contextRef="#ctx0" brushRef="#br1" timeOffset="104990.99">15399 10319 0,'-36'-71'15,"72"142"-15,-89-142 0,53 54 0,17 34 16,1 18-1,0 54 1,17 16 15,-17-34-15,-18-36 0,17-35 15,1-35-16,0-36 1,-1 54-16,-17-18 16,0 17-1,-17 53 17,17-17-17,-18-18-15,18 35 16,18-17 15,-1 17-15,1 0-1,-1 1 1,19-19 0,-19-17-16</inkml:trace>
  <inkml:trace contextRef="#ctx0" brushRef="#br1" timeOffset="106243.316">12700 11112 0,'-18'0'16,"36"0"-1,53 0 1,-19-17 0,1 17-16,900-106 47,-212 18-32,-583 70 1,125-17-1,-89 0 1,-71 17 0,-88 0-1,-70 18 1,-35 0 0,52 18-1</inkml:trace>
  <inkml:trace contextRef="#ctx0" brushRef="#br1" timeOffset="137890.297">13652 11942 0,'0'0'15,"18"-18"17,0 18-17,-18-18 17,-36 18-17,19 0 1,-36 18-1,-18 0-15,1 17 16,35-18 0,17 36-1,53-17 17,36 17-17,105 35 16,-176-35 1,-88 0-17,53-36-15,-54 1 16,-34-1 0,52-34-1,71-18 1</inkml:trace>
  <inkml:trace contextRef="#ctx0" brushRef="#br1" timeOffset="138518.533">13811 12083 0,'0'0'0,"0"-53"31,-17 53-31,17-18 16,0 36-1,-18-1 1,18 72 0,0-72-1,35 177 16,-17-141-15,0-35 0,-1-18-16,18-18 31,-17-17-15,17-71-1,1 0 1,-19 53-1,1 106 17,17 18-17,-17-18 1,-1-18-16,1-17 16,0-1-1,17-34 1,0-72-1,-17-16 1,-18 16 15,0 72-15,-18 17 0,1 106 15</inkml:trace>
  <inkml:trace contextRef="#ctx0" brushRef="#br1" timeOffset="138990.764">14587 12171 0,'-35'-18'31,"70"36"-31,-88-36 0,71 18 16,17 0 15,-17 0-31,105 0 16,-52-17-1,0-1 1,-36 0 0,-141-35 15,53 36-15,0-1-1,53 0-15,-17 36 31,34 35-15,-17 35 0,0 18-1,0-35 1,0-36 0,0 18-1</inkml:trace>
  <inkml:trace contextRef="#ctx0" brushRef="#br1" timeOffset="139274.379">15222 11994 0,'-17'-17'0,"34"34"0,-34-52 0,-1 0 15,18 17 1,18 71 15,-1 35-15,19 53 0,-36-70-1,17 0 1,-17-19-16</inkml:trace>
  <inkml:trace contextRef="#ctx0" brushRef="#br1" timeOffset="139636.686">15240 12241 0,'0'0'0,"18"-35"31,-18 17-15,53 1-1,-1 17-15,1-18 16,36 1 0,-19-19 15,-52 1-15,-36-36-1,0 19 1,1 16 15,34 124-15,-17-52-16,18 52 15,-18-18 1,0 36 0,18-35-1,-18-54 1</inkml:trace>
  <inkml:trace contextRef="#ctx0" brushRef="#br1" timeOffset="140229.67">15875 11942 0,'0'0'0,"0"-18"0,-18 0 31,18 36-15,0 17-1,18 53 1,0 18 15,-1-18-15,19-35-1,-19-70 17,-17-1-32,18-53 15,-1 1 1,1-18 0,0 70-1,-1 53 1,1 71 15,70 0-15,-35-88-1,-18-54 1,1 1 0,-19-71-1,-17-35 16,0 106-31,0 17 16,0 36 31,-17-18-31</inkml:trace>
  <inkml:trace contextRef="#ctx0" brushRef="#br1" timeOffset="140454.638">16704 11994 0,'0'0'0,"0"-17"0,0-18 31,53-1-16,0 36 1,-36 0 0,1 0-16,17 18 0,1 0 15</inkml:trace>
  <inkml:trace contextRef="#ctx0" brushRef="#br1" timeOffset="140621.889">16792 12118 0,'-35'18'0,"70"-36"0,-70 53 0,53-35 47,17 0-31,18 0-16,0-17 16,-36 17-16,19-18 0</inkml:trace>
  <inkml:trace contextRef="#ctx0" brushRef="#br1" timeOffset="141354.204">17709 11783 0,'-17'-36'16,"17"19"0,-18-1-1,18 71 1,-17 53-1,-1-71 1,0 53-16,1-35 16,-1 71-1,0-54 1,18-52 0</inkml:trace>
  <inkml:trace contextRef="#ctx0" brushRef="#br1" timeOffset="141608.829">17657 11818 0,'0'-106'15,"0"212"-15,0-229 0,0 105 16,0 0 0,35 1-1,35 87 1,-17-17-1,35 71 1,-35 34 15,-35-122-31,-18 34 16</inkml:trace>
  <inkml:trace contextRef="#ctx0" brushRef="#br1" timeOffset="141782.502">17604 11994 0,'0'0'0,"-36"-52"31,36 34-31,18 18 16,70-18-1,18 18 1,35-17-1</inkml:trace>
  <inkml:trace contextRef="#ctx0" brushRef="#br1" timeOffset="142254.444">18097 11695 0,'0'0'0,"0"-53"15,0 35 1,0 53 15,0 53-15,0-35-1,36 159 1,-36-159-16,17 70 16,1-34-1,0 16 1,-1-69-1,-34-54 1,-1-35 0,0-70-1,1-177 32,52 247-31,18 53-1,0 18 1,-35-1-16,-1 19 16,1 16-1,-36 1 1,-35-17 0,-88-72-1</inkml:trace>
  <inkml:trace contextRef="#ctx0" brushRef="#br1" timeOffset="142753.725">18380 11712 0,'0'0'16,"0"-17"-16,17-1 0,-17 0 15,18 1 1,-18 34-1,35 36 1,1 71 15,-19-71-31,1 105 16,-18-69 0,0-1-1,0-35 1,0-36-1,-18-52 1,18-18 0,-35-70-1,17 17 1,71 35 15,18 71-15,17 36-1,-70-36 1,-1 35-16,-34 18 16,-54-18 15,0-17-15,1-36-1,52-17-15</inkml:trace>
  <inkml:trace contextRef="#ctx0" brushRef="#br1" timeOffset="142991.148">18803 11730 0,'0'-35'16,"0"17"-1,0 0 16,0 36-31,18 0 16,-1 17-16,54 141 47,-53-88-31,-1-52-16</inkml:trace>
  <inkml:trace contextRef="#ctx0" brushRef="#br1" timeOffset="143203.978">18962 11853 0,'0'0'0,"0"-17"0,17-1 16,19 36 15,-19-1-15,1 54-1,0-36 1,-18 18 0,0-18-16</inkml:trace>
  <inkml:trace contextRef="#ctx0" brushRef="#br1" timeOffset="143358.671">19121 11677 0,'0'0'31,"-18"0"-31,18 18 16</inkml:trace>
  <inkml:trace contextRef="#ctx0" brushRef="#br1" timeOffset="143963.521">19456 11853 0,'0'-17'78,"-53"-19"-31,0 19-32,18 52-15,17-35 16,0 18-16,1 17 16,-1 36-1,18-1 1,53 1-1,0-71 1,0-18 0,-18-35 15,-17-53-15,-18 53-1,17 36 1,1 52-1,0 36 1,-1-1 0,-17-52-1,18 35 1</inkml:trace>
  <inkml:trace contextRef="#ctx0" brushRef="#br1" timeOffset="144262.212">19808 11836 0,'18'0'15,"-18"-18"1,-18 0 0,1 18-1,-1 0 1,-17-17-16,-36 52 47,54 53-32,17-17 1,17-54 0,36 36-1,53-35 1</inkml:trace>
  <inkml:trace contextRef="#ctx0" brushRef="#br1" timeOffset="144688.48">20038 11836 0,'0'0'0,"-36"17"31,19 1-16,34 0 1,1-18 0,0 0-1,17 17 1,0-17 0,-17 0-16,17 0 15,1-17 1,-19-54 15,-70 36-15,-35-1-1,70 36-15,-52 36 16,17 34 0,53 1-1,53 17 1,70-17-1,36-54 1,-71-52 0</inkml:trace>
  <inkml:trace contextRef="#ctx0" brushRef="#br1" timeOffset="173207.253">13899 12947 0,'0'-18'15,"18"18"110,17 0-109,89 0 0,-71 0-16,300 0 31,-230 0-31,0 0 15,1 0-15,229 0 16,-53 0 0,-159 0-1,0 0 1,-71 0 0,-52 18 15,-36-18-16,1 0 1,-1-18 0,0 18-1,1 0 17,-1 0-17,18 18 32,0 0-31,0 17 15,0 0-15,0 0-1,0-17-15,0 17 31,0-17 1,-17-18-17,-1-18 1,0 18 0,-70 0 15,17 0-16,-17 0 1,0 0 0,-18 0-16,18 0 15,-71-17 1,18 17 0,-18 0 15,71-18-16,-35 18 1,-1 0 0,-34 0 15,69 0-15,72 0-1,-1 0-15,-17 0 16,17 0-1,-17 0 17,17 0-32,1 0 62,-1-18-15,18 1-31,0-1-1,0 0 1,18 18-16,-18-17 16,0-18-1,17 35 32,1 0-31,0 0-1,-1 17-15</inkml:trace>
  <inkml:trace contextRef="#ctx0" brushRef="#br1" timeOffset="174498.82">14005 13388 0,'0'0'0,"0"-18"16,18 18 15,0-17-15,52 17-1,1-18-15,17 18 16,106 0 0,-35 0-1,211 18 1,-176-18-1,-35 17 1,105-17 15,-193 0-15,-36 0 15,-35 18-15,18 0 31,0-1-32,-1 1 1,-17-1 0,18 19-1,-18-1 1,0-17 15,0-1-31,0 1 31,-18-18-15,1-18 15,-19 18-15,19 0-16,-1 0 15,-141-17 17,18-1-17,18 18-15,52 0 16,-141-18 0,54 18-1,-36 0 1,35 0-1,53 0 1,18 0 0,35 0 15,-35 18-15,52-18 15,19 0-16,17-18 32,0 1-15,53-36-1,-36 0-16,1 0 17,-18 18-32,-18 35 15,1 17 1,17 19 15,0-19-31</inkml:trace>
  <inkml:trace contextRef="#ctx0" brushRef="#br1" timeOffset="175249.744">16916 12912 0,'0'0'0,"0"-36"31,0 19-31,17 17 16,-17 35 15,18 0-31,0 89 16,-1-1 0,-17 18-1,-17 89 1,17-54-1,0-88 1,17 18 0,1-71-1,-18-35 17,18-35-17</inkml:trace>
  <inkml:trace contextRef="#ctx0" brushRef="#br1" timeOffset="177311.744">17039 13935 0,'0'0'15,"18"0"63,-18-18-46,17 18-17,1-18 17,-18 1-32,18-1 15,-18 1-15,0-1 16,17-35-1,-17-18 1,18 1 0,-18 35-1,0-54 1,18-52 31,-18 88-32,0 36 1,0-1-16,0 0 16,0-34-1,0 34 1,0-35 0,-18 18-1,18 17 1,0 0 15,0 1-15,0-1-1,0 0-15,0-17 16,0 18 15,0-1-15,0 0 15,0 1 141,-18 17-125,1 0-16,-1 0-15</inkml:trace>
  <inkml:trace contextRef="#ctx0" brushRef="#br1" timeOffset="177719.319">16827 12929 0,'0'-17'15,"18"17"17,0-18-32,-1 18 15,19 0-15,122-18 32,107 18-17,88 0 1,-247-17-16,105 17 15,1-18 1,-124 0 0,-105 1-1,-72-1 1</inkml:trace>
  <inkml:trace contextRef="#ctx0" brushRef="#br1" timeOffset="178880.336">17480 12912 0,'-18'17'32,"18"1"-17,0 35 17,0 0-17,0 53 1,0-36-1,0 18 1,0-35 0,0-35-16,-17 35 15,17 0 1,-18-18 15,18 0-15,-17-17 15,17 0-15,17-18 15,-17-18-15,18 18-1,17 0 1,0 0-1,1 0 1,-19 0-16,54-18 31,-53 18-15,-1 0-16,-34-17 47,-1 17-32,0-18 1,1 0 15,17 1-31,0-1 16,17-17 0,-17-18-1,18-18 1,-18 18-1,18-70 17,-1 70-1,-17 35-31,0 1 16,0-1-16,-17-17 31,-1 17-16,18 1 1,0-1 15,0 36 32</inkml:trace>
  <inkml:trace contextRef="#ctx0" brushRef="#br1" timeOffset="179712.743">17903 12929 0,'0'18'47,"18"0"-16,-18 34-15,0-34 0,0 17-1,0-17-15,0 17 31,18-35 16,-18-17-31,17 17-16,54 0 47,-18 0-16,-18 0-31,-17 0 16,-1 0-1,1 0-15,-18-18 78,0 0-46,0 1-32,0-19 31,-18 1-31,18 18 16,0-1-16,0 0 15,0-17 1,0 17-1,-17 36 48</inkml:trace>
  <inkml:trace contextRef="#ctx0" brushRef="#br1" timeOffset="-208681.41">27517 6809 0,'0'0'0,"0"-53"16,0 35-1,0 0 1,0 1 31,-18 17-32,0 0 1,-70 0 0,-18 0-1,-35 35 17,88 18-17,53-35 1,36 17-16,69 18 15,1-18 1,35 18 15,-35 0-15,-88-18-16,-36 0 16,-229-17 30,106-36-30,124 1 0</inkml:trace>
  <inkml:trace contextRef="#ctx0" brushRef="#br1" timeOffset="-208169.452">27834 6756 0,'0'0'16,"0"17"0,0 1-1,18 17 1,-18 18-1,0-35-15,0 35 16,-18 17 0,1-17-1,-1-35 1,18-53 15,18 17-15,-18-70-1,17 17 1,-17 36-16,18-53 16,35 70 15,-18 53-15,0 1-16,18 105 31,-35-88-16,17 105 17</inkml:trace>
  <inkml:trace contextRef="#ctx0" brushRef="#br1" timeOffset="-207988.861">27887 6985 0,'0'0'0,"-18"0"16,1 0-16,17-18 16,35 18 15,0 0-31,-17 0 0,88 0 31,-71 0-31</inkml:trace>
  <inkml:trace contextRef="#ctx0" brushRef="#br1" timeOffset="-207658.382">28557 6791 0,'0'-18'31,"0"36"-31,-17-36 0,17 1 0,-18 17 16,0 0-16,-34 17 15,-19 19 1,0 34 0,36 1 15,17 17-16,71-18 1,71-17 0,-54-53-1,-52 0 1</inkml:trace>
  <inkml:trace contextRef="#ctx0" brushRef="#br1" timeOffset="-206608.198">28981 6544 0,'0'0'0,"-18"-18"0,0 18 15,-52-17 1,-71-19 0,-124-16 15,-17-1-16,-159 0 1,229 53 0,124 0-16,-141 0 15,141 35 1,-36 0 15,106 1-15,-34-1-1,34 35 1,0 36 15,18 0-15,0 0-16,0 0 16,0 0-1,-35 52 1,17 1-1,1-18 1,34-70 0,36-54-1,124-17 17,123-17-17,-1 34 1,-193-17-1,159 36 1,123 17 0,0-1-1,-88 1 1,-159-35 0,-53-18-1,-106-53 16,-17 18-15,0 0 0,0-18-16,-18-36 15,17-52 1,36 35 15,36-88-15,17-52-1,-53 140 1,-71-88 0,-52 88 15,-19 35-15,90 54-16,-90 17 15,19 53 1</inkml:trace>
  <inkml:trace contextRef="#ctx0" brushRef="#br1" timeOffset="-205925.491">27817 7708 0,'-18'18'15,"0"-1"1,1-17-16,17 18 15,0 0-15,0-1 16,0 72 0,0 52-1,0-18 1,0 89 15,0 141-15,0-177 15,0-70-31,0-18 16,0-70-16</inkml:trace>
  <inkml:trace contextRef="#ctx0" brushRef="#br1" timeOffset="-205334.531">27217 9754 0,'0'0'16,"0"-17"-16,17-36 15,-17 17 17,0 54-17,0 17-15,0-17 0,0 17 16,-17 89 0,17 17-1,17-53 1,1-35-1</inkml:trace>
  <inkml:trace contextRef="#ctx0" brushRef="#br1" timeOffset="-204975.318">27199 9931 0,'-35'-53'16,"53"53"-1,-1 53-15,-17-124 0,18 71 16,70-18 0,-17 18-1,17-17 1,-53-36 0,-35 18-1,-18-71 16,18 106 1,0 53-32,0 35 31,18 0-31,0 18 31,-1-18-15,1-53-16</inkml:trace>
  <inkml:trace contextRef="#ctx0" brushRef="#br1" timeOffset="-204721.305">27781 9631 0,'0'0'15,"-17"17"17,17 1-32,0 0 0,17 52 15,-17-34 1,36 193 15,-19-159-15</inkml:trace>
  <inkml:trace contextRef="#ctx0" brushRef="#br1" timeOffset="-204384.322">27658 9719 0,'0'0'16,"-36"-53"-1,36 18 1,53 0 0,0 17-1,-17 18-15,-1 0 16,-17 18-16,52 17 16,18 35-1,-52 1 1,-36 17-1,-36 0 1,-17-52 0,-70 17-1,52-53 17,54 0-32</inkml:trace>
  <inkml:trace contextRef="#ctx0" brushRef="#br1" timeOffset="-203651.506">28328 9648 0,'0'-17'31,"-18"34"-15,18 1 0,-17 53-16,17-54 15,17 54 1,1-1 0,0-17-1,-1-35 1,-17-36 15,0-35 0,-17-35-15,-1 0 0,18 17-1,18 19 1,17 34-1,18 18 1,17 35 0,1 0-1,-36 18 1,-35-35 0,-35 35 30,0-18-30,35-17 0,35-1-1,-17 1-15,52 35 16,-35-18 15,-35-17-31,18 17 16,-71 1-1,-70-36 1,-107-53 15,142 17-15</inkml:trace>
  <inkml:trace contextRef="#ctx0" brushRef="#br1" timeOffset="-202409.237">29104 9260 0,'-88'-35'32,"70"17"-32,-17 18 15,0-17-15,-106-18 16,-71 17 0,36 0-1,-142-17 1,-35 35-1,-158 0 17,299 18-17,89 17 17,52-17-32,36-18 15,17 17 1,36 1 15,-1-18-15,19 17-1,-19 1 1,1-18-16,17 53 16,-17 88 15,-36 18-16,18-106-15,-35 88 16,17 35 0,1-17-1,17-35 17,0-36-17,0-53 1,0-17-1,35-18 1,106-18 15,106 0-15,35 18 0,-52 18-1,34 17 1,160 18-1,-36-18 1,-71 1 15,-70-36-15,-212 0 0,18-36-1,-70 19 16,-19-1-15,19 1 0,-1-1-1,-17-35 1,17-18 0,18-34 15,18-54-31,-1-35 31,1 53-31,-53-89 47,-36 142-31,18 53-1,0 0-15,36 35 16,-54-53-1,36 35 1,0-17 0,-18 0-1,-18-1 1</inkml:trace>
  <inkml:trace contextRef="#ctx0" brushRef="#br1" timeOffset="-196773.591">26088 10142 0,'-18'0'15,"18"18"1,18-18 15,0 0-15,87-18 15,36 1-15,-35 17-1,0-18 1,-53 18 0,-18-18-1,-52 18 1,-1 0-16</inkml:trace>
  <inkml:trace contextRef="#ctx0" brushRef="#br1" timeOffset="-196404.149">26547 9895 0,'0'0'0,"-18"-17"15,0 17 16,36 0 16,0 0-47,-1 17 16,71 36 0,18 0 15,-71-17-16,-35-19-15,-17 1 16,-36 35 0,0-18-1,-70 36 1</inkml:trace>
  <inkml:trace contextRef="#ctx0" brushRef="#br1" timeOffset="-171631.503">5750 15469 0,'18'0'15,"0"0"1,-18-17 62,-18-1-47,0 18-15,-70-18 0,35 36-1,18 0-15,17-18 16,1 17-16,-19 19 15,54 16 1,70 1 0,36 0-1,-36-17 1,0 34 0,-176 124 30,-71-123-30,106-71 0,18 0-16,17-18 15,-35-17 1,36-18 0</inkml:trace>
  <inkml:trace contextRef="#ctx0" brushRef="#br1" timeOffset="-171098.703">6174 15505 0,'0'0'0,"-18"0"0,18-18 16,-35 18 0,17 0-16,0 35 15,1 18 17,34 53-17,19-18 1,-19-35-16,1-18 15,-18 1 1,0-54 15,-18-53-15,18 1-16,-17-36 16,-1-35-1,53 17 16,54 124-15,-37 53 0,19 53-1,-36-53 1,18 71 0,0-1-1,-35-70 1,-1-35-16</inkml:trace>
  <inkml:trace contextRef="#ctx0" brushRef="#br1" timeOffset="-170913.313">6227 15646 0,'0'0'0,"-18"0"0,0 0 16,36 0-1,0-18 1,34 0 0,-16 18-16,105-53 15,-106 53-15</inkml:trace>
  <inkml:trace contextRef="#ctx0" brushRef="#br1" timeOffset="-170444.245">6632 15434 0,'0'-18'15,"0"36"32,18-18-47,-1 18 0,36 87 47,-17-34-31,-19 0-1,-17-36 1,0-53 0,-17 18-16,-1-53 15,-17-35 1,-36-88 15,71 88-31,0-1 31,53 72-31,18 34 32,17 36-17,-53-17-15,-17 34 31,-71-35-15,-35 1 0</inkml:trace>
  <inkml:trace contextRef="#ctx0" brushRef="#br1" timeOffset="-170056.251">7461 15222 0,'0'0'16,"-17"-17"-16,-19-19 15,-52-16 1,35 34 0,18 18-16,-18 35 15,0 0 1,18 71 0,35-35-1,70 17 1,71-35-1,1-35 1,-54-36 0</inkml:trace>
  <inkml:trace contextRef="#ctx0" brushRef="#br1" timeOffset="-169913.335">7320 15381 0,'-18'0'15,"1"0"1,-1 0-16,71 0 0,-88 0 16,88-18-1,17 1-15</inkml:trace>
  <inkml:trace contextRef="#ctx0" brushRef="#br1" timeOffset="-169338.226">7691 15205 0,'0'-18'0,"-36"0"16,72 54-16,-89-89 15,35 35 1,36 36 0,-1-1-16,1 19 15,88 122 16,-71-87-15,-17-36 15,-36-35-15,0 0-16,1-35 16,-54-53-1,18-36 1,36 54-1,34-1 1,107 54 15,-54 52-15,-52-17 0,17 34-1,-35-16-15,-53-19 16,18 1 15,0-18-15,35 0-1,35 18 1,71 35 15,0 17-15,-53-35-1</inkml:trace>
  <inkml:trace contextRef="#ctx0" brushRef="#br1" timeOffset="-168808.508">8096 15064 0,'0'0'0,"-17"-18"0,-19 0 16,19 1 15,17 52-15,0-17-16,17 17 16,19 18-1,17 35 1,-1-35-1,-34-35 1,0-18 0,-36-18-1,-52-141 32,-19-35-31,36 18-1,53 140 1,142 107 15,-107-36-31,0 1 16,18 16 0,-18-34-16,-17 17 15,-18 18 1,-124-35 15,107-18-15</inkml:trace>
  <inkml:trace contextRef="#ctx0" brushRef="#br1" timeOffset="-168282.479">5468 16563 0,'35'-18'16,"-17"18"0,17-17-16,89-36 15,211-35 1,176-54 0,-70 37-1,547-125 1,-512 107-1,106-1 1,-193 18 15</inkml:trace>
  <inkml:trace contextRef="#ctx0" brushRef="#br1" timeOffset="-164836.387">617 14305 0,'18'18'31,"-18"-1"-15,0 1 0,0 0-1,18 70 1,52 159-1,1-71 1,-36 1 0,-35-36-1,0-71 1,-18-17 0,18-18-1,-17-35 16,17-17-31,17-1 16,36-17 0,88-18-1,89 0 17,-107 18-17,124 17 1,-70 1-1,-36-1 1,70 18 0,-140 0-1,-54 0 1,-34 0 15,-1-18-31,-17-52 31,-18-54-15,18-35 15,17 36-31,0-71 16,1 18 15,34 52-15,1 71-1,-18 18 1,-18 0 0,-17 17 15,18 18-15,-1-18-1,-35 18 1,-35 18-1,-36 0 1,-105 35 0,176-36-16,-194 54 31,88-18-15,18 17-1,88-52 16,36-18-31,17 17 16,-18-17 31,0 0-31,1 0-1,34 0 1</inkml:trace>
  <inkml:trace contextRef="#ctx0" brushRef="#br1" timeOffset="-164445.006">1111 14552 0,'0'18'31,"36"35"-15,-36-18-16,17 0 16,1 18-1,17 35 1,-35-17 15,18-54-31</inkml:trace>
  <inkml:trace contextRef="#ctx0" brushRef="#br1" timeOffset="-164260.104">1111 14482 0,'0'0'0,"0"-18"0,-17 0 0,34 18 32,36-17-1,53 17-15</inkml:trace>
  <inkml:trace contextRef="#ctx0" brushRef="#br1" timeOffset="-164078.453">1235 14640 0,'0'18'16,"17"-18"15,19 0-31,17-18 31,-36 18-31,1-17 0,-1 17 0</inkml:trace>
  <inkml:trace contextRef="#ctx0" brushRef="#br1" timeOffset="-163827.579">1499 14429 0,'0'-18'0,"0"36"16,0-18 15,18 53-15,0-1 0,17 37-1,-18-36 1,1-36-16,-18 36 15,18-53-15</inkml:trace>
  <inkml:trace contextRef="#ctx0" brushRef="#br1" timeOffset="-162677.117">2699 13882 0,'0'0'0,"-18"-35"31,18 52 1,0 18-32,18-17 15,-1 53 1,36 176 0,-35-89-1,35 72 1,-36-54-1,1-105 1,17-1 15,-35-88 1,18 18-32,0 0 15,70-52 1,-35 34-1,106-35 1,70 0 0,53 0-1,-88 18 1,194-36 15,-282 54-15,-71 17-16,-17 0 15,-36-18 1,-17 0 0,-18-34-1,18 16 1,17 1-16,-35-36 16,-70-158 15,-1-71 0,89 194-15,0 1-1,35 69 1,0 19 0,17-1-1,-34 18 16,-36 0-15,-71 35 0,-87 36 15,-54-1-15,1 1-1,122-36 1,37-17-1,87-18 1,18 18 0,18-18-16</inkml:trace>
  <inkml:trace contextRef="#ctx0" brushRef="#br1" timeOffset="-161994.06">3351 14076 0,'-17'0'63,"-1"17"-47,-17 1-1,17 0-15,-17-1 16,0 19-1,35-1 1,17-17 0,71-18-1,18 17 1,-18-17 0,-17 35 15,-106-17-16,-18 17 1,18-17-16,-71 0 16,18-1 15,52-17-15,1 0-1</inkml:trace>
  <inkml:trace contextRef="#ctx0" brushRef="#br1" timeOffset="-160348.121">1393 15787 0,'0'0'15,"-35"-18"-15,18 18 16,17 18 0,17-1-16,1 36 31,-1-35-31,19 70 16,17 71-1,-18 17 1,-17-17-1,-1-35 1,-17-72 0,0-34-1,18-18 1,35-18 0,70-17-1,1-18 1,123 0-1,17 0 1,89 1 15,-230 52 1,-105 0-17,-36 0 1,1-18-1,-36-17 1,35-18 0,1 17-16,-1-34 15,-35-107 1,0-69 15,18 69-15,17 71-1,18 89-15,-17-19 16,-1 36 62,0 0-62,1 18-16,-107 0 31,-140 70-15,17-18-1,159-52-15,17 0 16,-158 35 0,176-36-1</inkml:trace>
  <inkml:trace contextRef="#ctx0" brushRef="#br1" timeOffset="-159693.058">1764 16016 0,'35'106'31,"0"-36"-15,18 19-1,-35-54 1,-18-17-16,18-18 16,-36-18-1,-17-53 17,-1-34-17,19-1 1,-1 70-1,18-34-15,0 52 16,53 36 15,35 52-15,-35-34 0,-35 17-1,-1-18-15,1-17 16,-18-36 15,-18-35-15,18-18-1,0 54-15,71-107 47,0 124-31,-36 53-1,18 18-15,-36-36 16,54 71 0</inkml:trace>
  <inkml:trace contextRef="#ctx0" brushRef="#br1" timeOffset="-157941.249">3157 15381 0,'0'0'0,"0"-18"0,0 36 31,36 70-16,17 53 17,-1 36-17,1-71 1,-35-53-16,70 123 16,-53-123-1,1 0 1,-36-36-1,17-17 1,-17-17 0,0-1 15,36-35-15,17 36-1,17-1 1,71-17-1,89-18 1,69 0 0,19 0-1,-124 35 1,-18-17 0,-87 17 15,-125 1-16,1-1 1,17 0 0,-35 1-16,1-36 15,16-18 1,1-52 15,-18-18-15,-18-18-1,19-17 17,34 70-17,18 88 1,18 0 0,-1 1-1,1 17 1,-18-18-1,-18 18 17,1 0-17,-1 0-15,-88 0 32,-53 35-17,-211 54 16,194-54-15,-71 18 0,105-35-1,19-1 1,70 1 0,35-18-1,1 0 16,-18 0-15,17 17 0,-17 1-1,17-18 1,36 0 62,-1 0-47,-17 18 16,-17-1-31,-1 19 15,18-1-31,0 0 31,18 0-15,-18-17-16,35 0 16,-17-1-1,17 1 1,-18 0 15,-34-1-15</inkml:trace>
  <inkml:trace contextRef="#ctx0" brushRef="#br1" timeOffset="-157283.194">3651 15399 0,'0'-18'16,"-17"0"0,34 36 30,19 88-30,34 35 15,-35-70-31,-17-36 16</inkml:trace>
  <inkml:trace contextRef="#ctx0" brushRef="#br1" timeOffset="-156906.666">3757 15540 0,'0'0'0,"-18"-18"31,36 1-15,0 17-1,-1-18-15,36 0 16,18 1-1,-36-19 1,-35 19 0,-35-19 15,0 1-15,17 18 15,71 87-16,-18-17 1,-17-18-16,17 36 16,0-1-1,-17-17-15</inkml:trace>
  <inkml:trace contextRef="#ctx0" brushRef="#br1" timeOffset="-156356.666">4180 15399 0,'0'0'0,"0"17"16,0 1-1,18 0 1,-18-1-16,18 36 15,17 35 1,-17-52 0,-1 17 15,-17-89-15,-35-34-1,0-1-15,-18-35 16,35 18-1,18 18 1,35 34 0,1 36-1,34 36 17,-70 122 14,-53-105-30,71-53 15,88 18-15,-36 17 0,-17 0-16,18 36 15,-36 17 1</inkml:trace>
  <inkml:trace contextRef="#ctx0" brushRef="#br1" timeOffset="-153809.346">3898 14764 0,'0'-18'16,"18"0"-1,-18 1 17,17 17-1,-17 17-31,0 1 16,18 0-1,-18-1-15,35 72 16,1-1-1,-1-35 1</inkml:trace>
  <inkml:trace contextRef="#ctx0" brushRef="#br1" timeOffset="-153237.821">2628 15804 0,'0'0'16,"18"0"15,-1 0-15,1 0-16,70-35 31,18 0-31,-35 0 16,-18 17-1,-18 0 1</inkml:trace>
  <inkml:trace contextRef="#ctx0" brushRef="#br1" timeOffset="-152641.916">1729 15046 0,'0'0'0,"-18"0"0,18-18 16,-18 18-1,18 18 17,0 0-17,18 87 1,17 19-1,-17-89 1,0 0-16,34 71 16,-34-53-1,17-18 1</inkml:trace>
  <inkml:trace contextRef="#ctx0" brushRef="#br1" timeOffset="-152141.744">2099 14711 0,'18'0'16,"-36"0"-16,53 0 15,-17-18 1,70 1 0,36-19 15,-19 19-16,-16-19-15,-19 19 16,1 17 0,-36-18-1</inkml:trace>
  <inkml:trace contextRef="#ctx0" brushRef="#br1" timeOffset="-144170.25">12188 14958 0,'0'-18'0,"-17"18"46,-1 0-14,1 0-17,-1 0-15,-53 18 16,-17-18 15,53 0-31,-106 0 31,105 0-15,19 0 0,34 0 15,1 0-15,-18 17-1,35 1 1,-17 17-1,0-17 1,17 53 0,-17-19-1,-1-16-15,-17 34 16,0 18 15,-17-17-15,-1-36-1,18-17 1,0-36 31,18 18-31,70 0-1,18 0 1,-36 0-1,1 0 1,-36 0-16,18 0 16,-35-17-1</inkml:trace>
  <inkml:trace contextRef="#ctx0" brushRef="#br1" timeOffset="-143890.342">11942 15275 0,'0'0'0,"-36"-17"32,36-1-32,18 18 31,0 0-31,17-18 15,-18 18-15,36 0 16,71 0 15,-89 0-15</inkml:trace>
  <inkml:trace contextRef="#ctx0" brushRef="#br1" timeOffset="-143362.578">12735 15046 0,'0'0'0,"18"-53"32,-18 35-32,0 1 0,18-1 31,-54 0-16,-34 54 1,-36 17 0,-18 53 15,89-71-31,35 18 16,18 35-1,70-18 1,35-34-1,1-36 1,-1 0 0,-52-18-1,-36 18 17,-52 0-17</inkml:trace>
  <inkml:trace contextRef="#ctx0" brushRef="#br1" timeOffset="-142869.747">13705 14975 0,'18'-17'15,"-18"-1"-15,-18-17 32,1 35-32,-36-18 15,-35 36 16,-1 17-15,54-17-16,0 17 16,17 0-16,1 1 15,17 69 17,0-69-32,70 17 15,-17-36 1,71 1-1,17-36 1,-53 1 0,-35-1 15,-88 18-15,-1 0-16</inkml:trace>
  <inkml:trace contextRef="#ctx0" brushRef="#br1" timeOffset="-141326.162">11130 14711 0,'-18'-53'16,"36"106"-16,-36-88 31,36 105-16,-18-35-15,18 71 16,-1-53-16,1 71 16,17 87-1,1 54 17,-36-142-17,-53 71 1,35-141-1,0-17 1,18-19 0,0-34-1,36-19 1,17 19 0,52-19-1,160 1 16,35 0-15,-53 17 0,35 1-16,0-1 15,177 0 1,-18 18 15,-35 0-15,-177-17-1,106 17 1,-176 0 15,-142-18-15,-17 0 0,-35 1-16,35-1 15,-35-17 1,35-1-1,-18-16 1,18-1 0,0-53-1,-17-106 17,-19-52-17,36 140 1,0 18-1,0 36 1,0 17 0,0 35-1,18 18 1,-36 0 31,1 0-32,-54 0 1,-17 0 0,-36 0-16,-158 18 15,-282 17 17,70 0-17,317-17 1,-299 0-1,53-1 1,-36 1 15,371-18-31,-159 0 16,194 0-16,-53 0 16,1 0-1,52 0 1,17 0-1,36 18 17,-17-1 46,34-17-47,-17 18-31</inkml:trace>
  <inkml:trace contextRef="#ctx0" brushRef="#br1" timeOffset="-140207.038">10830 16387 0,'0'-36'15,"0"54"32,0 0-47,0-1 16,0 1-16,18-1 15,-18 19-15,18 34 16,-1 18 0,-17-35-1,18 36 16</inkml:trace>
  <inkml:trace contextRef="#ctx0" brushRef="#br1" timeOffset="-139602.992">11307 16439 0,'0'-17'15,"0"34"-15,-18-52 16,18 18-1,-18-1 1,1 0-16,-1 1 16,-35-1-1,-18 36 1,36 35 15,35 70 0,35-88-15,-17 1 0,17-36-16,-17 0 15,0 0-15,17-18 16,0-17 0,-35-18-1,0 17 1,0 1-1,18 106 32,-18 17-31,18-18 0,-1-17-16,-17-17 15,18 17 1,-1-18-16</inkml:trace>
  <inkml:trace contextRef="#ctx0" brushRef="#br1" timeOffset="-139019.596">11677 16404 0,'0'0'16,"0"-17"-16,-18 17 0,1-36 31,-19 36-15,1 0-1,-18 18 17,18 17-17,17 36 1,36-36 0,0 0-16,17-17 15,35-36 1,-17-17-1,-35 0 1,0-36 15,-36 36-31,0 0 47,18 140-31,18-34-1,0-36 1,-1 36-16,-17-18 16,18 0-1,-1 17 1</inkml:trace>
  <inkml:trace contextRef="#ctx0" brushRef="#br1" timeOffset="-138587.991">11959 16475 0,'0'-18'0,"0"36"0,0-54 15,-17 36 1,-1 0-1,0 36 1,18 17 0,36 0-1,-36-36 1,35 18 0,18-17-16,-36-18 15,54 0 1,-36-35-1,-35-36 1,-35 1 15,-36 17-15,-34 70 15,87 19-15</inkml:trace>
  <inkml:trace contextRef="#ctx0" brushRef="#br1" timeOffset="-138276.747">12400 16492 0,'18'0'31,"-1"0"-15,1 0-16,0 0 0,-1 0 15,54 0 1,-36 0-1,-17 0 1,-18-17 15</inkml:trace>
  <inkml:trace contextRef="#ctx0" brushRef="#br1" timeOffset="-137501.296">12806 16387 0,'0'-18'16,"0"0"0,0 1-16,0-1 15,17-17 1,1 17-16,0-17 15,17 17 1,18 0 0,0 36-1,35 123 17,-53-88-17,-17 18 1,-18-36-16,-53 36 15,18-54 1,-53 18 0,35-35-1,35-35 17,53 0-17,89 0 16,-36 70-15,-53-17 0,-17-1-16,0-17 15,-1 35 1,-17-17 0</inkml:trace>
  <inkml:trace contextRef="#ctx0" brushRef="#br1" timeOffset="-137082.57">13423 16387 0,'0'0'0,"0"-18"0,0 36 46,-17-1-30,17 18 0,0-17-16,0 0 15,70 52 17,1-52-1,-36-53-16,-35 17-15,18 0 0,-36-35 16,-35-17 0,0 35 15,18 17-15,0 36-1,35 17 1,17 0-1</inkml:trace>
  <inkml:trace contextRef="#ctx0" brushRef="#br1" timeOffset="-136835.589">13741 16263 0,'0'-18'15,"0"36"-15,17-53 32,-17 52-17,0 1-15,36 53 32,-1-18-32,-35-18 15,18 18 1,17 35-1</inkml:trace>
  <inkml:trace contextRef="#ctx0" brushRef="#br1" timeOffset="-136101.483">14235 16210 0,'0'0'0,"17"0"0,1-18 16,-18 1-1,-18 17 1,-52 17 15,-1 1-15,53-18-16,-17 18 15,0-18 1,17 0 15,36 17 32,-18 1-48,0 0-15,18 17 16,-18 0 15,17-17-31,-17 17 16,0-52 31,18 17-32,-1-18 1,1 0 0,0 18-1,35 18 1,-36 0-16,19-1 16,16 18-1,37 18 16,-89-35-15,-53 0 0,35-1-1,-52-17-15,-54 0 32,54 18-17,34-18 1,19 0-16</inkml:trace>
  <inkml:trace contextRef="#ctx0" brushRef="#br1" timeOffset="-135324.554">10989 17092 0,'18'-18'16,"-36"36"-16,53-36 15,-17 18 1,0 0 0,-1-17-16,71 17 15,89-18 17,123 1-17,-18-1-15,229-17 16,-140-1-1,211 1 1,-229 17 0,88-17 15,-106 0-15,-71 17-1,-175 1 16,-107-1-15,0 18-16</inkml:trace>
  <inkml:trace contextRef="#ctx0" brushRef="#br1" timeOffset="-124814.159">18627 13970 0,'0'-18'0,"0"1"31,0 34 32,0 89-32,0 88 0,0-88-31,17 0 16,-17 0 0,0 35-1,0-53 1,0-70-16,0 52 16,0-17-1,0-35 1,0-1 15,18-17 16,0-17-31,-1 17-16,36 0 15,53 0 1,-18-18 15,-17 18-31,176 0 16,-18 0-1,194 18 1,442-1 15,-530-17-15,-18 18-16,-35-18 15,89 18 1,-71-18 0,-177 0-1,18-18 1,-52 18 0,-54-18 15,-18 1-16,-34 17 64,17-18-64,-18 0 1,1 18-16,-1-35 31,0 18-31,1-36 16,-19-18-1,-17-141 1,36 18 0,17 18-1,0 123 1,0-53-1,0 0 1,0 36 0,0 17-1,-18 35 1,0 1 0,1-1 15,-1 18-16,1-18 64,-54 36-48,0 0-16,-52-18 1,-36 0 0,-317-18-1,353 0 1,-213 18 0,231 0-16,-125 0 15,89 0 1,-88 18-1,-71 0 1,0-1 0,36 19-1,69-19 17,90 1-32,-107 0 46,18-1-30,159-17 0,-1 0-16,-17 0 15,1 0 1,16 0 0,1 0-1,17-17 1,-17 17-1,-18 0 17,0 17-17,36 1 1,-1-18 0,18 17-16,0 1 31,18 0 0,-18-1-15,0 1-1,17 0 17,1 17-17,17-17 1,-35-1-1,0 1 1</inkml:trace>
  <inkml:trace contextRef="#ctx0" brushRef="#br1" timeOffset="-124044.971">19491 14164 0,'18'-18'31,"-36"36"-31,36-53 0,-18 17 16,0 0 0,17 1-16,-17-1 15,-35 1 1,-18 17 0,-53 17-1,-123 89 32,247-71-31,-1-17-1,18 0-15,71 17 16,18 0 0,-18 18 15,-71-18-16,-35 36 1,-141-1 15,-71-34-15,159-36 0,-17-18-1,34 0 1,19 1-1,17-1 1,17 18 15</inkml:trace>
  <inkml:trace contextRef="#ctx0" brushRef="#br1" timeOffset="-123656.163">19756 14146 0,'0'0'0,"0"-17"15,0-1-15,0 0 31,17 18-15,-17 18 0,-17 35-16,-1 0 15,-17 70 1,-18 19 0,17-19 15,19-35-16,17-53 1,0-17 0</inkml:trace>
  <inkml:trace contextRef="#ctx0" brushRef="#br1" timeOffset="-123363.924">20038 14235 0,'0'-18'0,"0"36"0,17-18 47,1 52-32,0 54 1,-1 88 15,-17-158-31,0-1 16,0-17-16,0 17 16,0-18-1,-17-34 1</inkml:trace>
  <inkml:trace contextRef="#ctx0" brushRef="#br1" timeOffset="-123012.704">20055 14235 0,'18'-53'16,"-36"106"-1,18-89-15,-53 72 31,-35 34-15,18 18 0,-1-17-1,54-36 1,34-17 15,1-18-15,52 0-16,1 0 15,52 17 1,-17 1 0,-53-18-1,0 18 1,-35-18 0</inkml:trace>
  <inkml:trace contextRef="#ctx0" brushRef="#br1" timeOffset="-122710.143">20426 14182 0,'0'0'0,"-18"-36"31,18 54-15,18 0 0,-1 52-1,-17-35-15,36 89 16,-19 17 0,1-53 15,0-52-16,-1-19-15</inkml:trace>
  <inkml:trace contextRef="#ctx0" brushRef="#br1" timeOffset="-122308.568">20496 14482 0,'0'-36'15,"0"19"1,0 70-1,18-106-15,-18 35 0,35 18 16,36-18 0,-1 1-1,1-1 1,-53 0 15,-54-52 0,36 35-15,-17 17 0,34 88 15,1 1-15,-18 0-1,0 34 1,0-69-16,0 52 31</inkml:trace>
  <inkml:trace contextRef="#ctx0" brushRef="#br1" timeOffset="-121829.315">21008 14270 0,'0'0'0,"-18"17"63,1 89-32,17-70-31,-18-1 0,18 35 15,0 1 1,0-36 0,0-52 15,0-1-15,0-53-1,18-34 1,-1-19-1,36 36 1,-35 70 0,17 36-1,-17 52 1,-1-17 0,1 71-1,17-1 1,-17-34-1,-18-72-15</inkml:trace>
  <inkml:trace contextRef="#ctx0" brushRef="#br1" timeOffset="-121602.174">20867 14570 0,'17'-36'16,"1"36"0,35-17-1,0 17 1,-18 0-16,71-18 31,-71 18-15,-17 0-16</inkml:trace>
  <inkml:trace contextRef="#ctx0" brushRef="#br1" timeOffset="-121338.737">21378 14305 0,'0'-18'47,"0"36"-47,0-18 0,0 18 15,18 35 1,-18 0 0,0-18-16,0 18 15,18 17 1,-1-34-1</inkml:trace>
  <inkml:trace contextRef="#ctx0" brushRef="#br1" timeOffset="-121091.982">21343 14305 0,'0'0'0,"0"-18"15,35 1 1,1 34 0,17 36-1,-18 0 1,88 88 15,-87-88-15,16-17-1</inkml:trace>
  <inkml:trace contextRef="#ctx0" brushRef="#br1" timeOffset="-120862.648">21713 14235 0,'0'0'0,"0"-18"0,0 0 16,-17 18-1,-1 36 1,18 34 0,18 18-1,-1-17 1,-17-1 0,18 1-1,-18-53 1</inkml:trace>
  <inkml:trace contextRef="#ctx0" brushRef="#br1" timeOffset="-120294.192">21907 14199 0,'0'0'0,"0"-17"31,0 34-31,0 1 16,18 52 0,-18 1-1,0-36-15,0 106 31,0-52-15,0-72 0,18-17-1,-1-53 1,19-52 0,-19-37 15,1 37-16,0 52 1,-18 35-16,17 36 31,19 70-15,-1-18 0,-18 36-1,1-70-15,0 105 16,17-53-1,-35-53 1,18-17 0</inkml:trace>
  <inkml:trace contextRef="#ctx0" brushRef="#br1" timeOffset="-120095.353">21978 14482 0,'-18'0'0,"36"0"16,-18 0-1,53 0 1,-35 0-16,87 0 16,-52 0-1,18-18 1</inkml:trace>
  <inkml:trace contextRef="#ctx0" brushRef="#br1" timeOffset="-112741.844">20567 13070 0,'0'0'0,"0"-17"0,0-1 15,0 0-15,0 1 16,0-1-1,0 53 17,0 18-17,-18 71 1,18-54 0,0-17-1,18-17-15</inkml:trace>
  <inkml:trace contextRef="#ctx0" brushRef="#br1" timeOffset="-112261.974">20549 13053 0,'-35'-53'15,"70"106"-15,-70-141 16,53 88-1,35 17-15,52 54 16,-16-18 0,52 17 15,-18 18-15,-88-70-1,-52-53 16,-36-124 1,53 53-17,0 71-15,0 17 0,0 1 16,0-1 0,0 53-1,0 36 1,0 88 31,0-89-47,18 1 15,-1-54 1</inkml:trace>
  <inkml:trace contextRef="#ctx0" brushRef="#br1" timeOffset="-111858.768">21325 13159 0,'0'-18'0,"0"36"0,-17-54 16,17 19 0,0-1 15,35 18-16,18 0 17,-18 0-32,-17-18 15,0-17 17,-36 17-32,-17-17 15,17 18 1,-35 17-1,18 35 1,17 53 15,36-17-15,-1-18 0,36-18-16,0-18 15,-35-17-15</inkml:trace>
  <inkml:trace contextRef="#ctx0" brushRef="#br1" timeOffset="-111325.311">21678 13053 0,'0'0'0,"0"-18"0,-17 0 16,-1-34 15,18 87-15,18 0-1,-18-17-15,0-1 16,17 36 0,1-17-1,-18-19 1,17-17 0,1-35-1,35-36 16,-35 54-15,-1 17 0,-17 35-1,18-17 1,35 35 0,-18-18-1,36 0 1,17-35-1,-53-53 1,-70-53 15,0 53-15,-71-35 0,70 88-16,19 0 15,-1 18 1,18 17-1,0-17 1</inkml:trace>
  <inkml:trace contextRef="#ctx0" brushRef="#br1" timeOffset="-111008.699">22454 12823 0,'0'0'0,"0"-17"0,-17 17 47,-19 17-47,1 19 15,-53 52 16,70 0-15,36 18 0,0-71-16,52 36 31,36-54-15,-53-17-16</inkml:trace>
  <inkml:trace contextRef="#ctx0" brushRef="#br1" timeOffset="-110857.121">22437 13053 0,'0'0'0,"-71"-18"15,53 0 1,54 36 0,-1-18-1,53 0 1</inkml:trace>
  <inkml:trace contextRef="#ctx0" brushRef="#br1" timeOffset="-110252.615">22684 13000 0,'0'0'47,"-18"-71"-47,18 54 0,0 34 31,0 1-31,18 0 16,-18 52 0,0 18-1,17-35 1,-17-35-16,0 17 16,0-17-1,0-89 16,18-70 1,0 106-32,-1-36 15,1 18 1,-1 18 0,19 0-1,17 52 1,-18 36-1,-17-17 1,-71 34 15,-18-35-15,18-17 0,36-18-16,-1 18 15,36-1 1,17 19-1,18-1 17,-18 0-17,18 18 1,70-35 0</inkml:trace>
  <inkml:trace contextRef="#ctx0" brushRef="#br1" timeOffset="-109733.34">23177 12876 0,'-17'0'0,"34"0"0,-52 0 15,35 18 16,0 0-31,0 70 32,0-53-32,0-17 15,18 52 1,-18-17 0,17-35-1,1-36 1,-18 1-1,18-89 1,-18 53 0,0-106 15,35 89 0,0 70-31,-17 0 0,17-18 16,36 36-1,-18 17 1,-18 18 15,-53 0-15,-35-18 0,-194-17-1</inkml:trace>
  <inkml:trace contextRef="#ctx0" brushRef="#br1" timeOffset="-86811.645">12488 14199 0,'-53'-35'16,"36"35"-1,-19 0 1,19 0 0,17 35-1,35 1 16,-17-36-31,17 0 16,18-18 0,-18-17-1,-17-1 1,-71-17 0,-18 1-1,-52-54 32,158 70-31,36 19-1,-54 17 1,54 0 0,-36 35-1,-35 18 1,-17 0-1,-19 0 1,1-18 0</inkml:trace>
  <inkml:trace contextRef="#ctx0" brushRef="#br1" timeOffset="-86415.819">12735 14041 0,'0'0'0,"18"0"16,-18-18-16,-35 18 31,35 18-15,-18-1-1,18 54 16,35-36-15,18-17 0,-35-18-16,17 0 15,0-36 1,-17-17 0,-36 18-1,-35 18 1,1 17 15,-1 35-15,70 0-1</inkml:trace>
  <inkml:trace contextRef="#ctx0" brushRef="#br1" timeOffset="-86113.345">13017 14041 0,'0'17'0,"0"-34"16,-35 17-1,18 0 1,-1 52 15,53-16-15,18-1-1,0-35 1,-35 0 0,17-18-1,-35-35 1,-53 18 0,-18 18-1,1 17-15</inkml:trace>
  <inkml:trace contextRef="#ctx0" brushRef="#br1" timeOffset="-84105.891">23707 13582 0,'-18'-18'16,"-35"18"-1</inkml:trace>
  <inkml:trace contextRef="#ctx0" brushRef="#br1" timeOffset="-80844.67">23689 13688 0,'18'-18'31,"-18"36"-15,0-1-16,0 1 15,0 0-15,0 17 16,0 53 0,0-53-1,-18 18 1,18-35-1</inkml:trace>
  <inkml:trace contextRef="#ctx0" brushRef="#br1" timeOffset="-80470.272">23724 13794 0,'36'-106'31,"-19"88"-15,-70 142-16,106-213 31,-53 125-31,18-1 16,17 53-1,18-35 17,-18-35-17,-17-36 1,0-17-16,-1-18 15,-17-53 1,0 0 0,0 53-1,0 89 1,0-1 0,36 71 15</inkml:trace>
  <inkml:trace contextRef="#ctx0" brushRef="#br1" timeOffset="-80092.106">24165 13776 0,'0'0'0,"-17"18"31,17-1 0,35-17 0,-17 0-15,17 0 0,-18-17-16,1-1 31,-18-17-16,-18 17 1,-17 0 0,-18 36-1,0 88 17,53-18-17,36-53 1,-19-17-16,71 0 15</inkml:trace>
  <inkml:trace contextRef="#ctx0" brushRef="#br1" timeOffset="-79580.269">24447 13794 0,'0'0'0,"-17"-36"0,-1 36 31,18 18 0,18 0-15,-18-1-16,17 19 31,1-19-15,-18-34 15,18 17-16,-1-36 17,1 36-17,-18-17 1,18 34-16,-18 1 16,0 17-1,17 0 16,36-17-15,-17 0 0,16-36-1,-16-52 17,-54-1-17,0 36 1,-17 17-16,0 18 15,17 0-15</inkml:trace>
  <inkml:trace contextRef="#ctx0" brushRef="#br1" timeOffset="-79178.148">25047 13705 0,'0'0'0,"-17"-17"0,-1-1 15,0 0 1,-35 1 0,18 17-1,0 35 1,35-17-1,17 35 17,36-18-17,18 18 1,-53-53 0,-1 35-16,-34 0 31,-36-17-16,0 0 1,0-18 0</inkml:trace>
  <inkml:trace contextRef="#ctx0" brushRef="#br1" timeOffset="-78590.459">25206 13776 0,'-18'-18'16,"36"36"0,-53-36-16,17 18 0,0 0 15,1 36 1,17-1 0,17 18 15,19-18-16,-19-17 1,1-1 0,0-34-1,-1-1 1,1-17 0,0-18-1,-18 35 1,0 1-1,17 87 32,-17-35-31,35 1 0,-17-36-16,17 0 31,1-36-16,-19 1 1,-17 18 0,-17-36-1,17 35 1,-18 36 15,18 17-15,35-17-1</inkml:trace>
  <inkml:trace contextRef="#ctx0" brushRef="#br1" timeOffset="-78393.643">25576 13776 0,'0'0'0,"0"-18"16,0 36 30,0 17-30,0 36 0,0-36-1,0-17 1,0-1 0</inkml:trace>
  <inkml:trace contextRef="#ctx0" brushRef="#br1" timeOffset="-78245.833">25594 13617 0,'-35'-17'16,"70"34"-1,-70-17-15</inkml:trace>
  <inkml:trace contextRef="#ctx0" brushRef="#br1" timeOffset="-77912.543">25929 13600 0,'0'0'0,"0"-36"15,0 1 1,-35-36-1,17 71 1,1 0-16,-36 36 16,17 87-1,36-35 1,18 89 15,0-107-15,-18 36-1,0-35 1,-36-1 0,19-87-1</inkml:trace>
  <inkml:trace contextRef="#ctx0" brushRef="#br1" timeOffset="-77744.65">25770 13847 0,'0'0'0,"0"-36"16,18 36 15,0 18-15,35-18 0,35-18-1</inkml:trace>
  <inkml:trace contextRef="#ctx0" brushRef="#br1" timeOffset="-77459.966">26123 13617 0,'0'-35'16,"0"70"-16,0-88 15,0 71 16,0 17-15,-17 18 0,17-35-16,0 17 0,17 71 15,1 0 17,-1-71-17,1-17 1,0-18-1,-1-36 1</inkml:trace>
  <inkml:trace contextRef="#ctx0" brushRef="#br1" timeOffset="-77324.177">26141 13758 0,'-18'0'47,"36"0"-32,-1 18-15,-34-36 0,70 36 0,53-18 16</inkml:trace>
  <inkml:trace contextRef="#ctx0" brushRef="#br1" timeOffset="-70809.749">19315 13141 0,'0'0'0,"0"-18"31,0 36-31,0 35 15,0 70 1,0 124 15,0-123-15,0-71-16,17 88 16,1-53-1,-1-35 1,-17-71 31,0 1-47</inkml:trace>
  <inkml:trace contextRef="#ctx0" brushRef="#br1" timeOffset="-70072.537">19420 13229 0,'0'0'15,"0"-70"1,0 52-1,0-35 1,-17-18 0,-1-17-1,0 18 17,18 52-32,0-52 15,0 34 1,18 19 15,0-1-15,-1 18-16,19 0 31,52 0-15,88-18-1,-17 1 1,70-19-1,177-34 1,-18-1 0,-106 18-1,-123 18 1,-124 17 0,-35 1 15,-35 17 0,17 0-31</inkml:trace>
  <inkml:trace contextRef="#ctx0" brushRef="#br1" timeOffset="-69733.761">21167 12241 0,'0'-17'31,"17"17"16,-17 17-31,53 1-1,-18 0-15,54 35 16,-72-36 0,36 54-1,-35-1 1,-71 1 15,18-53-31</inkml:trace>
  <inkml:trace contextRef="#ctx0" brushRef="#br1" timeOffset="-69084.506">21960 11889 0,'0'-18'16,"0"0"-16,-17-17 15,-54 0 1,-35 17 15,71 36-31,-18-1 0,-35 19 16,106 105 31,123-35-32,-53-53 1,-53-36-16,106 36 15,-88-18 1,-35 18 0,-53-17-1,-54 34 1,1-35 0,0-35 15,70 0-16</inkml:trace>
  <inkml:trace contextRef="#ctx0" brushRef="#br1" timeOffset="-68868.65">22225 12030 0,'0'0'0,"18"0"16,-18 17-1,0 36 1,35 0 15,0 35-15,18 18 0,-35-88-1</inkml:trace>
  <inkml:trace contextRef="#ctx0" brushRef="#br1" timeOffset="-68706.92">22278 11906 0,'0'0'16,"0"-35"-16,-35 17 15,35 36 32</inkml:trace>
  <inkml:trace contextRef="#ctx0" brushRef="#br1" timeOffset="-68062.199">22437 12030 0,'0'0'31,"35"17"-15,35 54 15,-70-53-31,18 17 16,-18-18-16,18 19 15,-18-19 1,0 1 0,-18-36 15,18-87 0,18 34-31,-1 18 16,19-17-1,-1 70 1,-17 52 0,-1 1-1,19 53 17,-1-53-1,-35-71-16,0-17 1,0 0-16,0 0 16,17-54-1,1 37 1,35 69 0,-35 18-1,35 36 1,-1 52 15,-34-105-15</inkml:trace>
  <inkml:trace contextRef="#ctx0" brushRef="#br1" timeOffset="-67538.168">23001 11677 0,'0'0'0,"0"-18"0,-18 18 16,36 53-1,17 53 17,1-18-17,17 71 1,-18-53-16,-18 35 15,1-71 1,0 1 15,-18-106 1,0-71-17,0-18 1,0-17-1,0 36 1,0 52 0,35 17-1,0 36 17,18 36-17,-35-1-15,0 0 16,-36 18-1,-106-18 17,71-70-17</inkml:trace>
  <inkml:trace contextRef="#ctx0" brushRef="#br1" timeOffset="-67309.44">23372 11642 0,'0'0'0,"17"-18"16,18 0-1,-17 18 17,0 18-17,17 88 1,0-36-16,1 36 31,-19-35-31,-17-36 16</inkml:trace>
  <inkml:trace contextRef="#ctx0" brushRef="#br1" timeOffset="-67091.531">23654 11800 0,'17'-17'16,"-34"34"-1,52-17-15,-17 36 16,-1-1 0,1-17-16,0 52 15,-1-35 1,-17-17-1</inkml:trace>
  <inkml:trace contextRef="#ctx0" brushRef="#br1" timeOffset="-66942.09">23777 11800 0,'-17'-123'31,"17"105"-15,17 159-1,-52-264 1,35 141-16</inkml:trace>
  <inkml:trace contextRef="#ctx0" brushRef="#br1" timeOffset="-66635.497">23989 11571 0,'0'-18'16,"0"36"-16,0-71 0,-18-17 16,1 17 15,-19 35-15,36 71-1,0-35-15,0 70 16,18 71-1,17 17 1,1 71 15,-36-141 1</inkml:trace>
  <inkml:trace contextRef="#ctx0" brushRef="#br1" timeOffset="-66455.407">23936 11836 0,'0'0'0,"53"-36"47,17 1-31,-17 35-1</inkml:trace>
  <inkml:trace contextRef="#ctx0" brushRef="#br1" timeOffset="-66073.173">24201 11730 0,'-18'0'16,"36"0"-16,-54 0 31,54 0 0,0 0-15,34 0-1,1 0 17,-17-18-32,-19 1 15,-17-1 1,-53-17-1,36 17 1,-36 0 15,35 36-31,18 17 16,18 89 15,17-71 0,18-36-31,-35-17 16</inkml:trace>
  <inkml:trace contextRef="#ctx0" brushRef="#br1" timeOffset="-65641.9">24624 11747 0,'-18'18'15,"54"-53"-15,-54 52 0,36-52 0,-18 0 16,-18 0-1,-17 17 17,-1 36-17,36 17 1,-17 0 0,17 0-1,53 1 16,-18-36-31,18-36 32,0-16-17,-53-90 1,-18 1 15,-35 36-15,53 69-16,-17 54 15,17 17 1,35 89 0,0 52-1,-17 36 1,-1-124 0</inkml:trace>
  <inkml:trace contextRef="#ctx0" brushRef="#br1" timeOffset="-63703.337">20002 14870 0,'36'-36'47,"-19"19"-47,-17 34 31,0 1-31,0 0 16,-17 52-1,17-35-15,-18 36 16,18 35-1,0 123 32,0-176-31,0 0 0,18 0-1,-18-18 1,0 0-1,35-17 1,53 0 0,106-1-1,265 19 17,52-19-17,1 1 1,-212-18-1,-71 18 1,-53-18-16,-34-18 31,-107 0-15,-35 1 0,18 17 30</inkml:trace>
  <inkml:trace contextRef="#ctx0" brushRef="#br1" timeOffset="-63352.932">23266 15363 0,'17'0'0,"1"18"31,0 0-31,17 17 16,-17 0-16,17 36 16,18 88-1,-36 17 17,1-123-17,-18-18 1</inkml:trace>
  <inkml:trace contextRef="#ctx0" brushRef="#br1" timeOffset="-63018.396">23442 15434 0,'0'0'0,"0"-18"16,-18-35-1,-87 106 16,16 71 1,36-36-17,36-53-15,-1 36 32,18-53-32,0-1 0,18-17 15,52 0 1,54 0 15,-36 0-31,106 35 47,-141-17-47,-18-18 16</inkml:trace>
  <inkml:trace contextRef="#ctx0" brushRef="#br1" timeOffset="-62770.71">23901 15240 0,'0'0'15,"-36"-35"-15,19 17 16,17 36-1,0-1 1,17 54-16,19 17 31,-1-17-15,-35-18 0</inkml:trace>
  <inkml:trace contextRef="#ctx0" brushRef="#br1" timeOffset="-62272.496">23848 15469 0,'17'-17'31,"1"-1"-31,17 0 16,-105 71-16,158-106 15,-17 36 1,-19-1-1,-16 0 17,-36-17-17,-18-18 1,0 0 0,36 71 15,-18 17-16,0-17-15,35 52 16,-35-34 0,18 17-1,0-36 1,-1-34 15,19-1-15,-19 0-1,18 18 1,-17 0 0,17 53-1,-17 35 1,-18-35-16</inkml:trace>
  <inkml:trace contextRef="#ctx0" brushRef="#br1" timeOffset="-61605.862">24765 15734 0,'0'0'15,"18"0"-15,-1-35 16,1-1-1,-18 1-15,-35-18 16,17 35 0,-53 1-1,19 17 17,-19 53-32,53-36 15,-35 72 1,53-19-1,71-17 1,17-35 0,-17-36 15,-18-17-31,-36-89 47,-17 107-32,0 34-15,0 1 16,0 88 0,36 53-1,-1-36 1,18 18 0,-36-35-1,-87-88 1,-89-54 15,53-52-15,71 18-1,35 52-15,53-35 16,53 0 0,17 0-1,-88 36 1</inkml:trace>
  <inkml:trace contextRef="#ctx0" brushRef="#br1" timeOffset="-61220.111">25065 15734 0,'17'0'16,"-52"-18"-16,18-17 15,52 88-15,-88-106 0,71 53 31,-1 18-15,1-18-16,17 17 16,18 1-1,18-18 1,-36-53 0,-53-53 15,-105 53 0,105 53-15,0 18-16,-17-1 0,18 1 15,17 70 1,17-35 0,71 35-1,-17-70 1,-36-18-16</inkml:trace>
  <inkml:trace contextRef="#ctx0" brushRef="#br1" timeOffset="-60847.102">25329 15557 0,'0'-88'62,"18"124"-62,0-19 0,-54 18 32,89 1-32,-35 52 15,-18-35 1,0-53 15,18-71 0,-1 1-31,1 17 16,52 35 0,1 53-1,-36 54 1,1-19 0,-36 1-1,0-54 1</inkml:trace>
  <inkml:trace contextRef="#ctx0" brushRef="#br1" timeOffset="-60554.483">26211 15346 0,'0'0'0,"0"-53"32,-17 53-32,-71 18 31,17 17-31,-17 53 16,53 0-1,35-17 1,17-18-16,71 53 15,36-54 17,-18-69-17</inkml:trace>
  <inkml:trace contextRef="#ctx0" brushRef="#br1" timeOffset="-60405.861">26106 15469 0,'-89'0'47,"195"0"-47,-194 0 0,159 0 0,-89 18 15,53-18-15,0 0 16</inkml:trace>
  <inkml:trace contextRef="#ctx0" brushRef="#br1" timeOffset="-59821.596">26458 15399 0,'0'-18'0,"-17"53"16,34-52 0,-52-54-16,17 54 15,18 34 1,0 36 0,0 18-1,18 34 1,0-34-1,-1 0 1,-17-36 0,18-53-1,-36-52 1,1-124 31,52 35-32,0 106 1,1 18-16,-1 52 31,-18 1-31,1 17 16,35 36 0,-35 17 15,-36-70-31,-88-1 15,-17-17 1,105 0 15,71 36-15,53 16 0,-53-34-16,35 35 31,-70 0-16,-18-18 1,-18-17-16</inkml:trace>
  <inkml:trace contextRef="#ctx0" brushRef="#br1" timeOffset="-59330.49">26829 15363 0,'0'0'0,"17"18"31,-17 0-31,36 35 16,-36-36 0,17 54-16,1-18 15,0 53 16,-1-89-15,-17-52 15,-35-71-15,17 71-16,-17-53 16,17-1-1,1-34 1,34 70-1,19 35 1,52 54 0,0 17-1,-17 17 1,-107-17 15,-334 18 0</inkml:trace>
  <inkml:trace contextRef="#ctx0" brushRef="#br1" timeOffset="-57023.063">19244 15046 0,'0'18'47,"0"-1"-31,-18 19 0,18-1-16,0-18 15,-17 1-15,17 70 16,0 36 15,0-18-31,17 35 16,1-35-1,17 88 17,-35-159-17,0 88 16,0-70-15,0-18 0,18-87 15,-18 16-15</inkml:trace>
  <inkml:trace contextRef="#ctx0" brushRef="#br1" timeOffset="-56488.046">19597 15064 0,'-18'-18'0,"1"18"15,17-18 1,0 36 0,0 35 15,-18 17-16,18-34 1,0-1-16,0 36 16,0 34-1,0-16 1,0 69 0,0 19-1,18-36 16,-1-18-15,1-52 15,-18-36-15,0-17-16,0-1 16,-18-34-1</inkml:trace>
  <inkml:trace contextRef="#ctx0" brushRef="#br1" timeOffset="-55834.999">19191 15046 0,'0'0'0,"0"-18"16,0 1 0,0-1-1,0 0 1,18 18-1,-18-17 1,17 17 0,-17 17 15,18 107-15,0 88 15,-1-107-31,1 1 15,-18-18 1</inkml:trace>
  <inkml:trace contextRef="#ctx0" brushRef="#br1" timeOffset="-54233.402">18133 16492 0,'0'0'15,"0"-17"-15,0-1 0,35-17 32,-17 52-17,-18 36 16,0 18-31,0-36 16,-18 106 0,18 18-1,-18-35 1,18-54 0,0 1-1,0-18 16,53-36 1,0 1-32,-17-18 15,87 17-15,142-17 16,-36 18 15,177 0-15,70 17-1,18 0 1,229 1 15,-406-36-15,-175-18 0,-72 18-16,71-18 15,-70 1 1,-36 17-1,-53 0 1,-35 0 15,36-18-31,-36 0 32,35 1-17,18-54 1,0 1-1,0-89 1,18 35 0,17-34-1,0 34 1,-17 54 0,-18 52-1,0 0 16,0 1 1,-18-1-17,1 18-15,-71-18 16,-71 1 15,0-1-31,-53 18 16,71-17-1,-300-1 1,-53 0 0,-229 1 15,512 17-15,70 0-16,35 0 15,35 0 1,-17 0-1,17 0 1,-34 0 0,52 0-1,35 0 1,0 0 31,1 0-32,-1 17 1,0-17 0,18 18 15,18-18-15</inkml:trace>
  <inkml:trace contextRef="#ctx0" brushRef="#br1" timeOffset="-53841.239">18750 16669 0,'0'-18'16,"35"-17"-1,-35 52 17,18 1-32,-18 0 0,0 52 31,-18 71-15,18-70-1,0-18 1</inkml:trace>
  <inkml:trace contextRef="#ctx0" brushRef="#br1" timeOffset="-53450.233">18838 16757 0,'-17'-18'0,"17"1"15,17 52-15,-52-88 16,70 53-1,36 0 17,-53 18-32,17-18 0,0 0 15,71 0 1,-53-18 0,-36 0-1,1 1 1,-18-19-1,-18 1 1,18 53 15,-17 17-15,17 0-16,0 36 16,0 88 15,0-106-16</inkml:trace>
  <inkml:trace contextRef="#ctx0" brushRef="#br1" timeOffset="-53203.477">19403 16651 0,'0'0'0,"17"0"0,-17-18 31,0 36-31,-35 53 31,0 123-15,35-159 0,-18-17-16,1 52 15,17-52 1,0-36-1</inkml:trace>
  <inkml:trace contextRef="#ctx0" brushRef="#br1" timeOffset="-52968.775">19350 16792 0,'0'-53'16,"35"-17"0,-17 34 15,-89 230-31,159-352 15,-158 281-15,140-229 0,-52 124 0,0 17 16,35 71 0,0-18-1,-36-17 1,-17-53 0,0-1-1,-17-17-15</inkml:trace>
  <inkml:trace contextRef="#ctx0" brushRef="#br1" timeOffset="-52780.654">19367 16845 0,'-17'0'15,"34"0"-15,-17 0 16,18 0-1,17 0 1,-17 18-16,88-18 31,-53 17-31</inkml:trace>
  <inkml:trace contextRef="#ctx0" brushRef="#br1" timeOffset="-52534.499">19738 16686 0,'0'-17'0,"0"34"0,0-52 15,0 53 17,0 70-17,0 18 1,0 0-1,0-53 1,-18-1 0,1-52-1</inkml:trace>
  <inkml:trace contextRef="#ctx0" brushRef="#br1" timeOffset="-52314.185">19738 16757 0,'0'-53'47,"0"106"-47,18-88 16,17 70-16,35 35 16,-34-34-1,69 34 16,-52-34-15,-35-36 0,-18-18-16</inkml:trace>
  <inkml:trace contextRef="#ctx0" brushRef="#br1" timeOffset="-52114.11">20038 16792 0,'-18'-106'62,"18"142"-46,0-1-16,0 0 15,18-35-15,-18 71 0,0-54 16,17 36-16,-17 0 31,0-35-15</inkml:trace>
  <inkml:trace contextRef="#ctx0" brushRef="#br1" timeOffset="-51636.216">20320 16669 0,'-18'0'16,"1"0"-1,17 17-15,0 19 16,-18 69 15,18-52-31,-18 53 32,1-53-17,123-406-15,-124 336 16,-70 422-16,88-457 31,35-1-15,-17 17-16,-1-52 15,54-18 1,-36 36 0,-17 52-1,35 159 16,0-17 1,-18-18-32,-17-89 15,-1 18 1,1-17 0,-1-18-16</inkml:trace>
  <inkml:trace contextRef="#ctx0" brushRef="#br1" timeOffset="-51418.576">20338 16880 0,'0'0'16,"-18"0"-16,89 0 16,52-17-1,-17 17 1,53 0-1,-71 0 1,-123 0 0</inkml:trace>
  <inkml:trace contextRef="#ctx0" brushRef="#br1" timeOffset="-46744.508">18821 16475 0,'17'0'31,"1"0"0,0 0-15,-1 0-16,-17-18 31,0 36 16,0-1-32,0 19 1,0 17 0,18 35 15,-18-18-15,-18-34-1,1-19-15</inkml:trace>
  <inkml:trace contextRef="#ctx0" brushRef="#br1" timeOffset="-43780.146">11201 15293 0,'0'0'0,"-18"0"0,0 0 0,-17 0 16,17 0-16,-17 0 15,-18 0 1,-35-18 15,0 18-15,-18 18-1,-35 17 1,-53 0-16,-124 1 31,124-1-15,-17-17 0,105-18-1,88 0 1,18 17 93,0 1-93,18 70-1,-18-53-15,0 195 32,0-107-17,-18 36 1,18-71 0,-17 0-1,17-17 1,0-18-1,17-36 1,-17 1 0,0-36-1,-17 18 1</inkml:trace>
  <inkml:trace contextRef="#ctx0" brushRef="#br1" timeOffset="-43176.05">9613 16457 0,'0'0'0,"0"-18"15,-17 18 1,-1 0-16,-35 0 16,35 0-16,-70 36 31,18-19-31,-36 36 31,18 18-15,17 17-1,124-70 17,123-1-17,89-52-15,-177 17 16,177-17-1,-142 17 1,-17-17 0,-124 0-1,-35 17 1,-70-17 0,-124-18 15,71 53 0,87 18-15,72-18-1,17 17-15</inkml:trace>
  <inkml:trace contextRef="#ctx0" brushRef="#br1" timeOffset="-42546.686">9225 16686 0,'0'0'0,"18"71"31,-18-53-31,17 17 0,-17 71 31,0 35-15,0-18 0,0-87-1,-17 69 1,17-69-16,0-1 15,0-17 1,17-1 0,19-17-1,-1-17 1,36-1 0,-19 0-1,142 1 16,0-1-15,-52 0 15,-54 18-31,-53-17 16,53-1 0,-17-17-1,-54 35 1,1-18-1,-36 18 1,1 0 0</inkml:trace>
  <inkml:trace contextRef="#ctx0" brushRef="#br1" timeOffset="-42185.405">10037 16616 0,'0'0'15,"-18"0"1,36 0 0,-1 35-1,36 18 16,-35 0-31,-1 17 16,-17 36 0,18-35-1,0 52 1,-1-52 0,19-1-1,-1 1 16,-18-71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5:10:05.4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7091 5415 0,'17'0'63,"1"0"-63,53 0 15,-18 0 1,17 0-16,18 0 16,89 0-1,-1 0 1,-105 0-16,140-18 31,-70 18-15,-70 0-1,35 0 1,-18-17-16,-35 17 31,17 0-15,-34-35-1,-19 35 1</inkml:trace>
  <inkml:trace contextRef="#ctx0" brushRef="#br0" timeOffset="17539.395">12771 5380 0,'0'-18'0,"0"1"32,17 17-17,1 0 1,-36 0 31,1 0-32,-54 35 1,53-18-16,-35 54 16,18 0-1,18 17 1,52 18-1,18-36 1,17-35 0,142-52 15,-106-54-15,-71-17 15,-35 35-31,-18 18 15,-70-53 1,0 17 0,17 53-1,36 18 1,18 36 0,17-19-1,17 1 1</inkml:trace>
  <inkml:trace contextRef="#ctx0" brushRef="#br0" timeOffset="18002.825">13282 5362 0,'18'-17'15,"-36"34"-15,36-52 16,-1 35 0,1 35 15,-18-17-31,0-1 15,0 19-15,0 70 16,0-18 0,18-18-1,-18-52 1,0 0 0,17-18 15,160-36 0,-89 36-15,-35 0-1,-18 0 1,0 0 0</inkml:trace>
  <inkml:trace contextRef="#ctx0" brushRef="#br0" timeOffset="18502.322">13688 5327 0,'-18'0'31,"36"0"-31,-36-18 0,36 18 16,35 0-1,17 0 1,-34-17-16,69 17 16,-69 0-1,-36 0 16,-36 0-15,1 0-16,-18 17 16,36-17-1,-1 0 1,18 36 15,18-1-15,-1-18-16,1 36 15,-1 36 1,19-1 0,-19-35-1,1 0 1,17-53 0</inkml:trace>
  <inkml:trace contextRef="#ctx0" brushRef="#br0" timeOffset="19104.576">14217 5362 0,'0'0'0,"-18"-17"15,18 34 16,0 1-15,18 17 0,-18-17-16,18 17 0,-18-17 15,17 52 1,-17 1 0,0-18-1,0-36 1,0-34 15,0-36 0,0-18-15,-17-17 15,-1 70-31,18 1 16,0-54-1,0 18 1,35 18 0,18 17-1,0 18 1,71 18 15,-107-18-31,18 35 16,-35 18-1,-17-53-15,-36 53 16,0-35 0,-53-1-1,0 1 1</inkml:trace>
  <inkml:trace contextRef="#ctx0" brushRef="#br0" timeOffset="20409.11">13582 4604 0,'0'17'31,"0"36"1,18 35-17,-18 18 1,0-35 0,0-36-16,0-17 15,0 35 1,-18-53-16</inkml:trace>
  <inkml:trace contextRef="#ctx0" brushRef="#br0" timeOffset="21319.905">12647 4057 0,'-18'0'0,"36"0"0,-36-18 0,18 1 16,-17 17 15,17 17-15,17 36-1,-17-18 1,0 1-16,18 34 15,17 71 1,-35-88 0,18-17-1,0-19 1,-1-34 0,19-36-1,-19-18 16,1 18-31,-18 18 16,17 35 0,1 35 15,17 18-15,36 18-1,-53-54 1,34 1-1,54-71 17,-88-35-17,-18 17-15,0-17 16,-35 35 0,17 0-1,-17 53 1,35 36-1,0 16 1,0-34-16</inkml:trace>
  <inkml:trace contextRef="#ctx0" brushRef="#br0" timeOffset="21699.519">13247 4180 0,'0'-17'16,"-18"17"-1,36 0 1,-1 0 0,54 53 15,-18 0-16,0 17 1,-53-52 0,0-1-1,-53-34 1,35-54 0,36 1 15,0 52-31,17-35 15,0 18 1</inkml:trace>
  <inkml:trace contextRef="#ctx0" brushRef="#br0" timeOffset="21902.752">13617 4110 0,'0'0'0,"0"17"47,18 1-32,-1 35 1,-17-35 0,18 70-1,-18-70-15,0-1 16</inkml:trace>
  <inkml:trace contextRef="#ctx0" brushRef="#br0" timeOffset="22071.04">13617 3933 0,'0'0'0,"0"-17"15,-17-1-15,-1 1 16,0 34 15,18 1-31,18-18 16</inkml:trace>
  <inkml:trace contextRef="#ctx0" brushRef="#br0" timeOffset="22286.335">13741 3775 0,'0'0'16,"17"0"-16,-17-18 0,0 53 31,18 54 1,0-54-32,-1 35 15,1 19-15,-18-54 0,18 0 16,-18 0-16,17 1 15</inkml:trace>
  <inkml:trace contextRef="#ctx0" brushRef="#br0" timeOffset="22499.357">13794 4057 0,'-18'0'15,"36"0"-15,-18 0 16,17 0 0,71-18-1,-17 1 1,17-1 0,-70 0-1</inkml:trace>
  <inkml:trace contextRef="#ctx0" brushRef="#br0" timeOffset="22989.716">14129 4092 0,'0'0'0,"17"0"94,19 0-78,-1-17-1,0-1-15,-17 18 0,-1-18 16,1 1-1,-18-19 1,-53 19 0,-17-1-1,17 36 1,17 88 15,54-18 0,0-53-31,-1-17 16,54 35-16,-1-36 16,36-34-1,-35-19 1,-1-52 0</inkml:trace>
  <inkml:trace contextRef="#ctx0" brushRef="#br0" timeOffset="113206.217">17762 8767 0,'0'0'0,"0"17"63,18-17-63,-18 18 0,0 17 16,0-17-1,18 140 1,-18-34-1,0-36 1,17-70-16,-17 35 16,0-36-16</inkml:trace>
  <inkml:trace contextRef="#ctx0" brushRef="#br0" timeOffset="113643.339">17410 8925 0,'-18'-35'16,"36"70"-16,-71-88 0,53 36 15,-18-1-15,0-35 16,36 0-1,35 36 1,106-1 0,52 36-1,54 70 1,-124 106 15,-141-35-15,-35-71-1,-1-53 1,1 0-16,-88 18 0,-1-35 16,-34-18-1,52-18 17,70-17-17,36 17-15</inkml:trace>
  <inkml:trace contextRef="#ctx0" brushRef="#br0" timeOffset="114212.666">18503 9119 0,'0'0'0,"-17"-53"31,-1 36-15,0-1-1,18 0-15,-17 18 16,-19 18 0,19 17-1,-19 18 1,36-17-16,0-1 16,-17 18-1,70-36 32,-18-34-31,0-1-1,1-35 1,-36 36 0,17-1-1,1 53 1,-18 36-1,17-36 1,36 0 15</inkml:trace>
  <inkml:trace contextRef="#ctx0" brushRef="#br0" timeOffset="114435.24">18750 8837 0,'0'-18'16,"0"36"-16,-18-53 0,18 17 16,0 89-1,0-36 1,0 36 0,36 70-1,-1-18 16,-35-105-15</inkml:trace>
  <inkml:trace contextRef="#ctx0" brushRef="#br0" timeOffset="114621.965">18715 9102 0,'0'0'0,"0"-18"15,-18 18-15,18-18 16,35 18 31,36-17-32,105 17 1,-123 0 0,36-18-16</inkml:trace>
  <inkml:trace contextRef="#ctx0" brushRef="#br0" timeOffset="115048.68">19279 9049 0,'18'0'0,"-36"0"0,36-18 32,-18 0-17,0 1-15,0-1 16,-18 1-16,1 17 15,-36 0 1,17 52 0,1 1 15,35 0-15,18-35-1,52-18 16,-34-35 1,-19-1-17,-17 19-15,18-1 16,0 53 15,-1 18-15,18 18 15,-17-71-31</inkml:trace>
  <inkml:trace contextRef="#ctx0" brushRef="#br0" timeOffset="115379.53">19914 8943 0,'0'-18'0,"0"36"0,0 0 46,0 17-30,0-18 0,0 19-16,18-19 0,-18 19 0,35 34 31,0-17-15,-17-35-1</inkml:trace>
  <inkml:trace contextRef="#ctx0" brushRef="#br0" timeOffset="115525.947">19897 8714 0,'0'0'0,"-36"0"15,19 17 1</inkml:trace>
  <inkml:trace contextRef="#ctx0" brushRef="#br0" timeOffset="115965.11">20302 8908 0,'36'0'0,"-72"0"0,89 0 32,-53-18-32,0 0 15,-70 18 1,-1 0 0,54 18-1,-1-18-15,-35 71 31,106-19-15,35 1 0,-70-53-1,35 36-15,0-1 32,-71 0-17,-70-17 16,52-18-31,-16 0 0,34 0 16,-17-18-16</inkml:trace>
  <inkml:trace contextRef="#ctx0" brushRef="#br0" timeOffset="116272.993">20955 8678 0,'-18'-35'15,"18"53"1,18-1-16,-36-17 0,1 106 16,17-53-1,0 88 1,0-17 0,0-54-1,0-52 1</inkml:trace>
  <inkml:trace contextRef="#ctx0" brushRef="#br0" timeOffset="116511.594">20937 8714 0,'0'0'0,"18"0"16,-18 17-1,35 36 1,1-18 0,16 54-16,-16-54 15,34 71 17,-52-89-32,17 1 15</inkml:trace>
  <inkml:trace contextRef="#ctx0" brushRef="#br0" timeOffset="116707.709">21202 8714 0,'0'-36'0,"0"72"0,-18-125 16,18 107 0,18 35-1,-18-18-15,35 177 31,-17-177-15,-1 53 0,-17-52-16,18-19 15</inkml:trace>
  <inkml:trace contextRef="#ctx0" brushRef="#br0" timeOffset="117128.466">21414 8943 0,'0'0'0,"-18"0"16,36 0-1,-1 0 1,1 18-1,0-18 1,34 0 0,-16-18-1,-36 0 1,0 1 0,0-1-16,-88-17 31,35 70 0,53 18-31,0 17 31,35 1-15,0-36 0,-17-17-16,52-18 15</inkml:trace>
  <inkml:trace contextRef="#ctx0" brushRef="#br0" timeOffset="117642.635">21696 8855 0,'-18'-18'16,"36"36"-16,-36-18 31,18 35-15,0 0-16,0 1 15,18 16 1,-1-16 0,19-1-1,-19-35 1,36-53 15,-35 35-31,-18-17 0,18-18 16,-18 18-1,0 53 17,17 52-17,18-17 1,-17-18 0,0-17-16,35 0 15,17-54 16,-52 19-15,0-89 0,-18 71-1,-18 17-15,-17 0 16,-1 18 0,1 36-1,17-19 1</inkml:trace>
  <inkml:trace contextRef="#ctx0" brushRef="#br0" timeOffset="118291.301">22648 8537 0,'0'0'0,"-70"-35"31,52 17-31,-17 18 16,-36 71 15,18 176 0,71-106-15,17-88-16,-17-18 16,17-17-16,36-1 15,35-34 1,-36-54 0,-35-17-1,-52 53 1,-107 17 15,71 36-15,53-1-1,36 1 17,52-18-17,-70-18-15,34 18 16,1-35-1,-17 35 1,-36 35 15,17 18 1,1 53-17,0-88-15,-1 52 31</inkml:trace>
  <inkml:trace contextRef="#ctx0" brushRef="#br0" timeOffset="118690.208">23125 8890 0,'0'-18'0,"-18"18"16,0 0 0,18 18-1,0 0 1,-17 17 0,17 0-16,17 0 15,19 36 16,16-71-15,-16 0 0,-1-53-1,-17-17 1,-18 52 0,-18 0-16,0 1 0,-17-19 15,0 36 1,-18 18-1,35 0 1,18-1 0</inkml:trace>
  <inkml:trace contextRef="#ctx0" brushRef="#br0" timeOffset="118951.167">23407 8661 0,'0'0'0,"0"-18"15,0 36 1,0 35 0,0 0-1,0-18-15,0 141 31,17-70 1</inkml:trace>
  <inkml:trace contextRef="#ctx0" brushRef="#br0" timeOffset="119575.965">23654 8961 0,'0'-18'15,"0"0"17,-18 18-17,0-17-15,1 17 16,-18 0 0,-18 35 15,53-17-31,-18-1 15,18 18 1,53-17 0,-35 0-1,34-36 1,1-17 0,-17 0-1,-36-89 1,0 54-1,0-36 1,0 53 15,0 123-15,17 1 0,1 17-1,0 18-15,-1-18 16,18 0-1,-17-35 17</inkml:trace>
  <inkml:trace contextRef="#ctx0" brushRef="#br0" timeOffset="120115.615">23971 8537 0,'0'-17'15,"18"34"16,0-17-15,17 0 0,-18 18-16,19-18 15,-1 0-15,18 17 16,0-17 0</inkml:trace>
  <inkml:trace contextRef="#ctx0" brushRef="#br0" timeOffset="120343.733">24024 8396 0,'0'0'0,"18"18"31,-18-1-31,0 1 0,35 70 31,0 18-15,-35-35 0,18-36-1,-18-17-15</inkml:trace>
  <inkml:trace contextRef="#ctx0" brushRef="#br0" timeOffset="120542.322">24112 8449 0,'-35'18'16,"70"-36"-16,-88 71 15,36 0 1,17-36-16,0 1 0,-18 17 15</inkml:trace>
  <inkml:trace contextRef="#ctx0" brushRef="#br0" timeOffset="120760.473">24007 8361 0,'0'17'0,"0"-34"0,17 52 15,1-17-15,17 52 16,-17-34-16,88 69 16,-71-69-1</inkml:trace>
  <inkml:trace contextRef="#ctx0" brushRef="#br0" timeOffset="162373.96">19297 12700 0,'0'0'0,"-18"0"32,1 0-32,34 0 31,1 0-16,0 0-15,87 0 16,160-18 0,229 1 15,-53 17-31,317 0 16,-52-18-1,-318 18 1,18-35 15,-212-18-15,-194 35-16,-71-17 31,-52 17-15,70 18-16,35 0 15</inkml:trace>
  <inkml:trace contextRef="#ctx0" brushRef="#br0" timeOffset="162828.756">23354 12259 0,'0'-18'0,"18"18"16,-18 18 0,0 0-1,17 52 1,1 1-1,-18-36 1,17 71 0,-17-36-1</inkml:trace>
  <inkml:trace contextRef="#ctx0" brushRef="#br0" timeOffset="163389.712">23266 12294 0,'-18'-35'15,"36"70"-15,-54-105 0,1-1 16,35 36-16,0-71 16,53 18-1,88 35 16,71 71 1,-71 35-17,-106-18-15,0 18 16,-17 17 0,-36-17-1,-70 18 1,0-36-1,53-17 1,35-1 0,70 1-1,54 35 17,-54 0-17,-70 0 1,0-18-1,-70 18 1,-18-18 0,17-35-1,18 18 1,0-53 0</inkml:trace>
  <inkml:trace contextRef="#ctx0" brushRef="#br0" timeOffset="163762.848">24059 12400 0,'0'-18'16,"0"36"-16,0-53 0,-17 17 15,-1 1 1,18 34-1,0 36 17,18 18-17,-18-36-15,17 18 16,19-18 0,34 0-1,1-35 1,17-35-1,-35-88 17,-53 87-32,0 1 0,-35-35 15,-36-1 17,53 106-17</inkml:trace>
  <inkml:trace contextRef="#ctx0" brushRef="#br0" timeOffset="164158.114">24765 12347 0,'0'0'0,"18"-70"31,-71 34-16,0 19 17,35 17-32,1 0 0,-19 17 15,1 19 1,35 17 0,18-18-1,52 18 1,1 0-1,-36-18 17,-70-17-17,-36-1 1,18-17 0,18 0-1,17-17 1</inkml:trace>
  <inkml:trace contextRef="#ctx0" brushRef="#br0" timeOffset="164377.167">24924 12312 0,'17'-18'31,"-34"36"-31,34-18 15,-17 18 1,18-1 0,0 36-1,-1 18 1,1-18 0,0-36-16</inkml:trace>
  <inkml:trace contextRef="#ctx0" brushRef="#br0" timeOffset="164524.885">24994 12136 0,'-17'-18'0,"34"36"0,-34-54 16,17 54-1,0 0 1</inkml:trace>
  <inkml:trace contextRef="#ctx0" brushRef="#br0" timeOffset="164990.956">25118 12294 0,'0'18'31,"17"0"1,1 17-32,17 18 15,-17-18 1,0 0-16,-18-17 15,0 0 1,0-1 0,17-52 15,1 17-31,0-35 16,17-17-1,18-1 16,-36 89-31,1 17 16,-18 0 0,18 54-1,-18-54 1,0 0 0</inkml:trace>
  <inkml:trace contextRef="#ctx0" brushRef="#br0" timeOffset="165364.558">25541 12330 0,'0'0'0,"0"17"15,18-17 1,17 0-1,18 0 1,-35 0 0,-1-17-1,-17-19 17,-17 1-17,-1 17 1,0 18-16,1 18 15,-1 0-15,-17 35 32,17 35-17,36-35 1,52-18 0</inkml:trace>
  <inkml:trace contextRef="#ctx0" brushRef="#br0" timeOffset="165752.788">25982 12259 0,'0'0'0,"18"-18"32,-1 1-32,-34 17 31,-1 0-16,-17 0-15,-18 17 32,18 19-17,35-19 1,53 19 0,-36-19-1,1 1-15,35 17 16,-18-17-1,-35-1-15,18 1 16,-54 0 0,-17-1-1,18-17 1,0 0 0</inkml:trace>
  <inkml:trace contextRef="#ctx0" brushRef="#br0" timeOffset="166130.202">26352 12188 0,'0'0'0,"0"-17"0,-17-1 15,-1 1 1,-17 34-1,35 1 1,-18 35 0,1-53-1,17 35-15,0 0 16,17 1 15,19-1-31,16 0 31,-16 0-15,-107 1 15,-35-36-15,36-18 0,52 0-1</inkml:trace>
  <inkml:trace contextRef="#ctx0" brushRef="#br0" timeOffset="166846.632">26793 11924 0,'0'0'0,"0"-18"0,0 1 15,0-19 1,0 54 15,-17 53-15,-1 17-1,18 18-15,-17 35 16,34-18 0,1-88-1,-1 1 1,1-54 15,35-53-15,-18 1-1,18-71 17,-18 229-1,-35-70-31,18 17 15,0 0-15,35 36 16,0-36 0,-18-35-1,53-35 1,0-89 15,-52-34-15,-36 69-1,-53-16 1,-18 87 0,1 53-1,34 36 1</inkml:trace>
  <inkml:trace contextRef="#ctx0" brushRef="#br0" timeOffset="167322.302">27728 12206 0,'0'0'15,"18"0"-15,-18-18 0,0 1 16,-53 17-1,-35 35 17,70-17-32,-88 105 47,142-70-32,17-18-15,-18-35 16,35 0-1,-34-35 1,-1-35 0,0-19-1,-35 36 1,0 36 0,18 105 15,0 35-16,-1-52 1,-17-53 0</inkml:trace>
  <inkml:trace contextRef="#ctx0" brushRef="#br0" timeOffset="167678.312">27975 12171 0,'0'0'0,"0"-18"0,0 36 31,18-1-15,17 54 0,0 0-1,-17-19-15,17 1 31,-35-35-15,-17-18 0,-1-35-1,18-53 1,71-36 15,-18 89 0,-36 70-15</inkml:trace>
  <inkml:trace contextRef="#ctx0" brushRef="#br0" timeOffset="168096.774">28293 12312 0,'0'0'0,"-18"0"15,0 0 1,54 18 15,-19-18-15,19 17 0,-19-17-16,36 0 0,-35 0 15,35 0 1,-53-35-1,0 0 1,-35-18 0,-18 0-1,0 18 1,0 52 15,35 54-15,0-1-1,36 1 1,53 17 0,-1-53-1,-34-35-15</inkml:trace>
  <inkml:trace contextRef="#ctx0" brushRef="#br0" timeOffset="168576.2">28610 11871 0,'-17'-18'16,"34"36"-16,-52-53 0,35 52 31,18 19-15,-1 17-16,1 88 31,-18-36-15,0-52-16,0 71 15,0-54 1,0-34 15,0-72-15,18-17-1,-1-17 1,1 52-16,-1-52 16,19 17-1,-19 70 1,1 36 0,0 36-1,-18-37 16,35 37 1</inkml:trace>
  <inkml:trace contextRef="#ctx0" brushRef="#br0" timeOffset="168961.04">29051 12171 0,'0'0'0,"-17"0"0,17-18 16,-18 18 15,18 18-31,0 17 16,0 18-1,0 0 1,0 0-1,18 17 1,17-52 0,0-18-1,-17-35 1,17-18 0,-70-71 15,-53 54 0,52 87-15,19 1-16,17 0 15,0 17-15</inkml:trace>
  <inkml:trace contextRef="#ctx0" brushRef="#br0" timeOffset="169413.543">29316 12136 0,'0'-36'16,"0"72"-16,17-72 0,-34 72 31,-18 34-16,35-35-15,0 36 16,0-1 0,35-34-1,71-1 32,-36-106-31,-70 54-16,18-18 15,-1-54 1,-17 54 0,-17-18-1,-1 53 1,-17 0 0,17 18-1,18-1-15</inkml:trace>
  <inkml:trace contextRef="#ctx0" brushRef="#br0" timeOffset="169777.602">29792 12136 0,'0'-36'15,"0"72"-15,-18-72 0,-17 19 32,-18 34-17,36 1 1,-1 17 0,18-17-16,0 17 15,18 0 1,-1 1-16,71 34 31,-35-35-15,-35-17-16,-36 17 15,-52-35 17,17 0-17,35 0 1,-17-17-16</inkml:trace>
  <inkml:trace contextRef="#ctx0" brushRef="#br0" timeOffset="170227.762">29968 12259 0,'-17'0'32,"34"18"-17,1-1 1,0-17-16,17 0 16,18-17-1,-18-1 1,-35-17 15,0 17-31,-53-35 16,-53 36 15,71 34-15,18 1-16,-1 35 15,0 17 1,36 36-1,0-53 1,52 0 0,18-53-1,-70-18-15</inkml:trace>
  <inkml:trace contextRef="#ctx0" brushRef="#br0" timeOffset="195853.776">18027 9701 0,'0'0'0,"0"-17"16,-18 17-16,1-18 16,-1 18-1,18 18 17,-18 17-17,1 71 1,17-18-1,-18-35-15,18-18 0,0 89 16,0-54 0,35-17-1,1-35 1</inkml:trace>
  <inkml:trace contextRef="#ctx0" brushRef="#br0" timeOffset="196466.614">18556 9684 0,'0'0'0,"0"-18"0,0 0 16,-18 1 15,-17-1-15,-35 36 0,34-18-16,-17 17 15,1 1 1,-1-18-1,17 35 1,36-17 15,18-18-15,0 0-16,-1 0 16,19 18-1,-36 52 32,0-52-47,-18 35 0,0-18 16,18-17-16,-17 17 0,-1 36 15,18-36 1,0 18 15,35-18-15,1-17-1,34-18 1,36-18 0</inkml:trace>
  <inkml:trace contextRef="#ctx0" brushRef="#br0" timeOffset="196667.808">18256 9966 0,'0'18'0,"0"-36"0,18 36 47,0-18-31,17 0-1,-18 0-15,19 0 16</inkml:trace>
  <inkml:trace contextRef="#ctx0" brushRef="#br0" timeOffset="196884.426">18591 9878 0,'0'0'15,"0"-18"-15,0 0 16,71 89 31,-53-36-47,17 18 31,-18-35-31,19 52 16</inkml:trace>
  <inkml:trace contextRef="#ctx0" brushRef="#br0" timeOffset="197050.871">18732 9878 0,'0'0'0,"-17"0"0,-1 0 16,1 35 0,-1-17-16,-17 35 31,35 17-16,0-35 1</inkml:trace>
  <inkml:trace contextRef="#ctx0" brushRef="#br0" timeOffset="197272.12">18944 9648 0,'18'53'31,"-36"-106"-31,71 212 16,-35-124-1,-18 1-15,35 52 16</inkml:trace>
  <inkml:trace contextRef="#ctx0" brushRef="#br0" timeOffset="197622.014">18979 9878 0,'18'-36'31,"-36"72"-31,54-89 0,-1 53 16,-17 0-16,17 0 16,53 35-1,-17 18 1,-54 0 15,-52-18-31,0-35 16,-18-70 31,106-1-32,-36 36-15,19 17 16,52-35 0,-35 36-16</inkml:trace>
  <inkml:trace contextRef="#ctx0" brushRef="#br0" timeOffset="198109.816">19650 9842 0,'17'-17'15,"-17"-1"1,-35-17-1,17 17 1,1 18-16,-18 0 16,-1 18-1,19-18-15,-19 53 32,19-18-17,70 89 32,-18-107-31,-35-34-16,35-1 15,0-17 1,1-36 15,-36 36-31,17 35 16,1 35-1,0 53 17,-1-17-17</inkml:trace>
  <inkml:trace contextRef="#ctx0" brushRef="#br0" timeOffset="198390.139">20073 9860 0,'0'-18'15,"0"36"-15,18-36 0,-18 1 16,-36 17 15,-17 0-15,18 17-1,0 1-15,17 0 16,-17 35 0,53 35 15,-1-53-15,1-17-16,0-18 15,52 17-15</inkml:trace>
  <inkml:trace contextRef="#ctx0" brushRef="#br0" timeOffset="198631.469">20285 9701 0,'0'-35'16,"0"17"-16,0-34 16,0 157-16,0-228 0,0 141 31,0 34-16,17 19 1,-17 0 0,18-36-16,-18 159 31,0-176-15</inkml:trace>
  <inkml:trace contextRef="#ctx0" brushRef="#br0" timeOffset="198975.368">20232 9860 0,'0'-18'0,"0"36"0,-18-53 0,18 17 15,0 1 1,18 17 0,-1 17-16,72 1 31,16-1-16,-69-17 1,-19 0-16,1-17 16,0 17-16,-18-35 15,17 17 17,-17 0-17,0 36 1,18 35-1,0 35 17,-1-70-32,-17 17 15,0-17-15,18-1 16</inkml:trace>
  <inkml:trace contextRef="#ctx0" brushRef="#br0" timeOffset="199130.196">20602 9578 0,'0'0'0,"0"-18"15,0 1-15,-17 17 16,17 35 0,-18-35-1</inkml:trace>
  <inkml:trace contextRef="#ctx0" brushRef="#br0" timeOffset="199875.146">20761 9790 0,'0'0'0,"0"17"46,0 1-46,-18-1 16,18 1-16,0 0 16,0 17-16,18 18 31,17-18-31,18-17 31,0-36-15,-18-35-1,-52-35 1,-19 18 0,-34 17-1,35 35 1,-1 36 0,36-1-1,18 36 1,17-35-1,1-1 1,16-34 15,-34-1-31,35-17 32,-18 35-1,-35 35-16,18-17-15,-18-1 16,18 36 0,-18-17-1,0-54 17,35-17-17,18-36 16,-36 36-15,1 35-16,17-18 16,-17 54-1,0 16-15,17 54 32,-35-88-32</inkml:trace>
  <inkml:trace contextRef="#ctx0" brushRef="#br0" timeOffset="200459.468">18115 10477 0,'0'-17'31,"18"17"-15,17-18-16,0 18 16,89-17-1,-1-1 1,71 0-1,-123 18 1,-36-17 0</inkml:trace>
  <inkml:trace contextRef="#ctx0" brushRef="#br0" timeOffset="200648.802">18433 10407 0,'-18'0'15,"-17"0"-15,17 0 16,89 0-16,-142 18 15,89-18-15,-1 52 16,1-16 0,0 52 15,17 18-15,-35-89-1</inkml:trace>
  <inkml:trace contextRef="#ctx0" brushRef="#br0" timeOffset="200976.814">18574 10566 0,'0'0'0,"17"-36"32,1 36-17,0 0-15,17 36 31,18-1-15,-18 18 0,-35-35-16,0-1 15,-35 1 17,17-18-32,1-71 31,34 54-16,1-1-15,52-53 16,1 54 0,-18 17 15</inkml:trace>
  <inkml:trace contextRef="#ctx0" brushRef="#br0" timeOffset="201373.479">19085 10530 0,'0'0'0,"18"0"0,0-17 16,-18-1 15,-18 0-15,0 18-16,1 0 15,-1 18 1,-17 35 15,35 0-31,0-35 16,17-1-1,1-17 1,0 0 0,17-35-1,0 0 1,-17 17-1,17 18 32,-35 18-47,0-1 0,35 19 16,-35-19 0</inkml:trace>
  <inkml:trace contextRef="#ctx0" brushRef="#br0" timeOffset="201756.322">19297 10530 0,'0'0'0,"18"-17"15,-18-1-15,0 0 16,17 18 15,-17 18-15,18 17-1,-1-17 1,-17 0-16,0-1 0,0 19 16,0-19 15,18-52 0,-18 17-31,35-35 16,18 0-1,0 53 17,-35 18-17,-18 17 1,18-17-16,-18 17 0,17-17 16,-17 0-16</inkml:trace>
  <inkml:trace contextRef="#ctx0" brushRef="#br0" timeOffset="202089.669">19773 10460 0,'0'0'0,"18"-18"0,-18 1 16,17-19 0,-34 36 15,-1 0-31,1 18 15,-1-18-15,0 18 16,1 17 0,52 0-1,0-17 1,18 17 0,-18-35-1,-52 35 16,-36-17-15,35-18 0,-35 0-1,36 0-15</inkml:trace>
  <inkml:trace contextRef="#ctx0" brushRef="#br0" timeOffset="202376.289">20055 10301 0,'0'0'0,"18"-18"0,0 18 16,-18-52 15,-18 34-15,-17 36-1,17 34 1,0-34-16,18 106 15,0 17 17,18-53-17,-18-35-15,18 17 16,-18-17 0,0-35-16</inkml:trace>
  <inkml:trace contextRef="#ctx0" brushRef="#br0" timeOffset="202890.151">19897 10636 0,'35'-106'31,"-17"106"-15,-1-17-16,-87 140 0,158-246 0,-18 123 16,36 0-1,-53-18 1,18 18-1,-36-18 17,-53 1-1,-35-1-15,36 36-1,-1-18 1,18 35-16,0 0 15,18 18 1,17-17 0,-17-19-1,17-17 1,-17-17 0,-1-36 15,-17 0-16,0 35 1,-17-17 0,-1 35-1,0 0 1,1 17 0,-19 1-1,19-18-15</inkml:trace>
  <inkml:trace contextRef="#ctx0" brushRef="#br0" timeOffset="203107.527">20567 10513 0,'0'0'0,"-18"0"0,18 17 62</inkml:trace>
  <inkml:trace contextRef="#ctx0" brushRef="#br0" timeOffset="203824.918">20832 10336 0,'0'0'16,"-18"-17"-16,18-1 0,0-17 31,0 17-15,0 36-1,0 52 16,-18 36-31,1-35 16,17-18 0,-18 17 15,36-52-31,17-18 16,18 0-1,35-18 1,35 1 15</inkml:trace>
  <inkml:trace contextRef="#ctx0" brushRef="#br0" timeOffset="204178.276">21184 10442 0,'0'0'15,"18"0"-15,-18-17 0,0-1 16,-18 18 0,-35 0-1,36 18 1,-1-1-16,-17 71 31,52-35-15,1-17-1,0-36-15,17 0 32,18-18-17,-35-17 1,-18-1 0,-18-17-1,-17 18 1,35 18-16</inkml:trace>
  <inkml:trace contextRef="#ctx0" brushRef="#br0" timeOffset="204609.856">21449 10407 0,'0'0'0,"18"0"31,-18-18-15,-18 18-16,-35-17 31,35 34-15,-17 1 0,0 0-1,35 34 1,0-34-1,17 0 1,19-18 0,17-18 15,-36 0-31,1-52 47,-18 52-32,18 36 1,-18 0-16,0 34 16,17 1 15,18-17-15</inkml:trace>
  <inkml:trace contextRef="#ctx0" brushRef="#br0" timeOffset="205057.951">21749 10495 0,'35'-35'31,"-35"0"-31,-35 105 0,70-158 16,-53 88-16,-17-18 31,17 18-31,-34 18 16,34 17-1,0 18 1,54 0 15,34-53 1,-35-18-32,-17 1 15,0-1-15,17-17 16,-17-89-1,-18 36 1,-18 18 0,0 17-1,18 88 1,0 124 15,36-18 0,-36-106-31,17-17 16</inkml:trace>
  <inkml:trace contextRef="#ctx0" brushRef="#br0" timeOffset="205257.598">21943 10372 0,'-18'0'15,"18"17"17,35 19-17,-35-1 1,0-18-16,18 1 0,-18 17 16</inkml:trace>
  <inkml:trace contextRef="#ctx0" brushRef="#br0" timeOffset="206161.62">22102 10354 0,'0'0'0,"0"18"78,0-1-47,17-17-15,-17 18-1,18 0 32,-1 17-16,1-18-15,0-17-16,17 0 16,-17 0-1,-1 0-15,19-17 16,-19-18-1,1-18 1,-18 0 15,-18 70 1,1 1-32,-19 17 15,19-17 1,-1 17-1,18-17 1,18-18 0,17 0 15,0 53 0,-17 0-15,17 88-1,-35-88 1,0 0 0,-18-36-1,-34-17 1,-1-35 0,17-18-1,54-35 1,17 17-1</inkml:trace>
  <inkml:trace contextRef="#ctx0" brushRef="#br0" timeOffset="206446.618">22437 10160 0,'0'0'0,"17"18"31,1 17-15,17 35-1,0-34-15,1 34 16,-19 1-1,-34 17 1,-54-17 0</inkml:trace>
  <inkml:trace contextRef="#ctx0" brushRef="#br0" timeOffset="-149883.397">22648 13300 0,'0'0'0,"18"0"16,0 0-1,17 0 16,-35 17 16,18 1-31,-18 0-16,0-1 0,0 19 16,17 69-1,-17-69 1,0 122-1,-17-87 1,-1 17 0,0-17-1,1-36 1,17-17 0,17-36 15,19 0 0,-1 1-31,88-1 31,-87 18-31,122 0 16,-87 0 0,-1 18-16,-17-18 0,18 17 0,88 1 31,-71-18-16,-71 0 1,-34 0 15,-18-18-15,17 1 0,18-36 15,18 18-16,-1-18-15,1-18 16,17-52 0,0 34-1,1 36 1,-36 18 0,-18 18 30,0 17-46,-123-36 32,53 36-17,-18-17 1,-105 17 0,17-18-1,70 18 1,89 0-1,17 18 1,18-1 0,35 1-1,1 0 17</inkml:trace>
  <inkml:trace contextRef="#ctx0" brushRef="#br0" timeOffset="-148997.865">23654 13705 0,'0'0'16,"0"-17"0,-18-1-1,18 0 1,35 18 15,18 18-15,35-18-1,-35 18-15,53-18 16,35 17 0,-35-17-1,-71 18 1,-52 0 15,17-1-15,0 19-1,17 34 1,-17-17 0,18 53-1,-18-36 1,0 19 0,-18-19-1,1-35 1,-1 1 15,1-36-15,34 0-1,1 0-15,17-18 16,53 0 0,53 18 15,18 0-16,-35 18 1,-89-18-16,0 0 16,-52-18 15,-36 18-15</inkml:trace>
  <inkml:trace contextRef="#ctx0" brushRef="#br0" timeOffset="-148727.553">24853 14058 0,'0'0'16,"-17"0"0,17 18-1,17-1 1,18 125 15,-17-72-15,0-35-16,-18 36 15,0 35 1,0-71 0,-18 18-1</inkml:trace>
  <inkml:trace contextRef="#ctx0" brushRef="#br0" timeOffset="-148119.413">24924 14111 0,'0'0'0,"-18"-35"0,0-36 31,18 54-16,0-1 1,71 18 0,0 0-1,176 0 1,-177 0 0,318 35 15,-300-35-16,-70 0-15,0 18 16,-36 0 0,-17 34-1,17 37 1,0 34 15,36-35-15,35 106-1,-18-88 17,-35-53-17,-17-35 1,-19-1 0,-34-17-1,-71-17 1,-124-1 15,195 0-31,-36 18 16,17 0-16,1 18 31,106-18-15</inkml:trace>
  <inkml:trace contextRef="#ctx0" brushRef="#br0" timeOffset="-147271.3">25382 14658 0,'-17'18'16,"17"-1"0,0 1-1,0-1 1,17 54-1,-17-36-15,0 71 32,0-71-32,0 89 31,0-71-31,0-36 16,0 1-1,0 0-15,-35-36 31,0 18-15,-53 0 0,-71-18-1,-159-17 17,18 18-17,1 17 1,140 0-1,35 0 1,19 17 0,16-17-1,72 18 1,-1-18-16,36 0 31,-1 0-15,1 0 15,-36 0 32,1 0-48,-1 0 1,0 0-1,18-18 1,-17 18-16,-1 0 31,18-17-31</inkml:trace>
  <inkml:trace contextRef="#ctx0" brushRef="#br0" timeOffset="-146160.176">23583 14764 0,'-17'17'15,"17"1"1,17-53-16,-34 88 15,17-36-15,0 1 16,0 35 0,0-18-16,0 36 15,17-1 1,-17 54 0,18-18-1,-18-1 1,0 1 15,0-88-15,0-1-1,0 1-15,-18-36 16,-17-17 31,17 35-47,-35-17 15,-88-1 1,-123 0 0,-107 18 15,248 0-15,87 0-1,-16 0-15,-19 18 16,18-18-1,71 0 32,-18-18-47,0 1 63,17 17-48,-17-18-15,36-35 16,-19-17 0,19-1-1,-1-141 1,-35 106 0,0 36-1,0 17 1,0 35 15,0 36 16,17-18 0,1 0-32,0 0-15,17 0 16,106-18 0,194 36-1,-229-18 1,282 18 0,-300-18-1,1 0-15,-54 0 16,-53 0-1,-35-18 1,-53 18 0,89 0-16</inkml:trace>
  <inkml:trace contextRef="#ctx0" brushRef="#br0" timeOffset="-143165.077">25929 13212 0,'0'0'0,"18"-18"16,17 18-1,36-18-15,34 18 16,-52 0 0,53 18-1,-53 0 1,0 34-1,-18 1 1,-35 18 0,-17-1-1,-19 19 1,-52 87 31,53-88-32,35-52-15,0-1 16,-18 18-16,18 35 16,53-18-1,0-17 17,0-17-17,53-1 1,35-35 15,-123 0 0,-54 0-15,1 18-16,-35-18 16,17 17-1,17 1-15,-17 17 16,0 36-1,36 35 1,17-1 0,0-16 15,35 105-15,18-71 15,-53-88-31,35 89 15,-35-71 1,-53 70 0,18-70-1,-53 0 1,35-18 0,-35-17-1,-36-36 16,89-52-15,35 34 0,0 1-16</inkml:trace>
  <inkml:trace contextRef="#ctx0" brushRef="#br0" timeOffset="-142066.185">27234 14041 0,'0'0'0,"-35"0"31,35 17 47,0 18-31,0-17-47,0 0 16,0 70-1,0-53 1,0 53-1,0-70 1,-17 0 0,17-1-1,0-34 1,0-19 0,0 19-16,0-19 0,0-34 15,35-71 1,18 17-1,-18 54 1,0 70 0,-17 17-1,17 54 17,0 123-1,-35-123 0,0-54-31,0 1 16,18-36 15,0 1-31,-1-36 16,36-53-1,0 18 1,-35 52-1,35 19 17,-36 87-1,-17-52-31,18 52 16,-18-34-16,0 17 15,0 17 1,0-17 15</inkml:trace>
  <inkml:trace contextRef="#ctx0" brushRef="#br0" timeOffset="-141687.446">27922 14129 0,'18'-36'0,"-18"19"15,0 34 17,-18 19-1,18-19-31,0 1 16,-17 17-1,34 18 1,72-35 15,-1-71 0,-88 0-15,0 35-16,0 1 0,-18-1 16,-35-35-1,0 53 1,0 0-1,53 35 1</inkml:trace>
  <inkml:trace contextRef="#ctx0" brushRef="#br0" timeOffset="-141156.469">28381 14076 0,'0'0'0,"0"-18"16,18 18-16,-18-17 31,-18 34-15,-17 1-1,17-1-15,-35 36 31,35-35-15,36 17 0,0-17-1,35 0 1,0-18 0,-18-18-1,18-35 1,-36-35-1,-17-36 1,0 1 15,-17 123-15,-1 0-16,1 53 16,17-36-1,0 54-15,0-18 16,17 35-1,18-17 1,-17-36 15,-18-17-31</inkml:trace>
  <inkml:trace contextRef="#ctx0" brushRef="#br0" timeOffset="-140723.051">28698 14129 0,'53'-18'32,"-123"53"-32,176-88 0,-195 89 0,178-54 47,-72 18-16,1 0-31,0 0 15,-1 0-15,54-35 32,-54 17-17,-17-17 1,-17 35 0,-36-35-1,-18 17 1,36 18-1,0 53 1,17 17 0,71 19-1,0-19 1,53-52 15,-18-36-15</inkml:trace>
  <inkml:trace contextRef="#ctx0" brushRef="#br0" timeOffset="-140473.813">29157 13847 0,'0'0'0,"0"-18"16,0 0-1,-18 18 1,18 71-1,18 105 17,-18-158-17,18 70 1,-18-53-16,0 18 16,0-35-1</inkml:trace>
  <inkml:trace contextRef="#ctx0" brushRef="#br0" timeOffset="-140124.44">29439 14041 0,'0'0'16,"0"-18"-16,0 0 16,0 36 15,0 0-16,0 17 1,0 0 0,0 18-16,0-18 31,18-17-15</inkml:trace>
  <inkml:trace contextRef="#ctx0" brushRef="#br0" timeOffset="-139956.494">29457 13864 0,'-18'-70'16,"36"140"-16,-36-123 16,36 53-1,-18 18-15,0 0 0,0 17 16,0-18-1</inkml:trace>
  <inkml:trace contextRef="#ctx0" brushRef="#br0" timeOffset="-139506.462">29598 14023 0,'18'0'31,"-1"0"-15,-17 18-16,36 17 15,-19 18 1,-17-36-16,0 36 16,0-17-1,-17-19 16,34-34-15,1-19 0,35-34-1,-18 17 1,18 18 0,-35 17-1,-1 36 1,1 17-1,-18 18 1,18 17 15,-1-70-31,-17 18 16</inkml:trace>
  <inkml:trace contextRef="#ctx0" brushRef="#br0" timeOffset="-138907.118">30145 14093 0,'17'-17'0,"1"-1"16,-53 53-1,88-105-15,-53 35 16,-36 17 0,-16 36-1,-1-1 1,17 19-1,72-1 17,17-35-17,-36 0-15,36 0 16,-35-18 0,17 1-1,-35-19 1,0 54 15,-18 0-15,1 140-1,17-34 1,-18 140 0,18-140-1,-35-36 1,0-35-1,-54-35 1,-16-71 0,34-71-1,89-35 1,70 18 0,123 35 30,-122 106-30,-72 0 0,-34 0-16,-1-17 15,0 17-15</inkml:trace>
  <inkml:trace contextRef="#ctx0" brushRef="#br0" timeOffset="-137471.424">16880 8484 0,'0'18'31,"0"0"-31,0-1 0,0 18 16,0 1-16,0 87 15,0-17 1,0 0 0,0-71-1,0-17 1</inkml:trace>
  <inkml:trace contextRef="#ctx0" brushRef="#br0" timeOffset="-136915.018">16986 8396 0,'0'0'0,"-35"-35"31,35 17-31,-18 18 0,-70-17 32,-35 69-17,-1 37 1,71-54-1,-17 53-15,-1 71 16,106 70 15,18-141-15,71 36 0,35-54-1,-36-52 1,142-124 15,-89-141 0,-176 106-31,0-18 16,-71-35 0,-34 53-1,-54 88 1,0 53 15,18 36-15,70-1-16</inkml:trace>
  <inkml:trace contextRef="#ctx0" brushRef="#br0" timeOffset="-135086.62">27058 13141 0,'18'0'15,"-1"0"1,19 0 0,-36 18-1,0-1 1,-53 1 0,17 0-1,-17-18 1,1-36-1,52 1 1,17 17 0,-17 1-1,159-54 17,-141 71-17,35 18 1,-36 17-16,-34 53 15,-1-35 1,-70 71 0,-36-36-1,54-53 1,-19-35 0,54-53 15,53-17-16,35 17 1,-18 53 0,-17 0-1,35 53 1,-1 35 0,-16-18-1,-1-34 1,0-36-1</inkml:trace>
  <inkml:trace contextRef="#ctx0" brushRef="#br0" timeOffset="-134523.66">27393 13035 0,'0'0'15,"-17"-18"-15,17 1 0,-53-36 16,-36 18 15,-140 17 1,106 53-17,87-17-15,-34 17 16,52 0-16,-35 36 15,-17 53 1,52-19 0,0 54-1,54-35 1,17-36 0,70 0 15,1-70-16,34-18 1,-105 0 0,88-53-1,-17-36 1,-71 1 0,0-88-1,-18 17 1,-35 71-1,-159-53 17,106 123-32,-105-17 15,52 17 1</inkml:trace>
  <inkml:trace contextRef="#ctx0" brushRef="#br0" timeOffset="-129098.106">17903 15381 0,'0'0'0,"-17"0"0,-1-18 0,1 1 15,-1-18 17,36 35-17,-1 0 1,36-18-1,-18 18 1,1 0 0,17 18-1,-36-1 1,-34 54 15,-1-71-31,0 17 0,-52 36 31,17-35-15,53 0 15,35-18-15,-17 0-16,35 0 16,17 0-1,-35 17 16,-35 18-15,-88 18 0,0-17-1,0-36 17,53 0-32,-18-18 0,35 18 15,-17-53 1</inkml:trace>
  <inkml:trace contextRef="#ctx0" brushRef="#br0" timeOffset="-128536.646">18080 15099 0,'0'0'16,"-53"-18"0,35 18-1,-70 18 1,0 0 0,53-18-16,-36 35 15,-123 176 32,176-175-47,18 122 16,18-52-1,35 0-15,18-18 16,-19-70-16,54 17 16,53-35-1,-36-53 16,-17-70-15,-70 35 0,-19-195 15,-34 142-15,-19 71-1,19 35-15,-72-1 0,1 19 16,-35 17-1,-36 0 1,53 17 0,89 1-1</inkml:trace>
  <inkml:trace contextRef="#ctx0" brushRef="#br0" timeOffset="-127398.904">21078 16528 0,'-17'0'0,"17"17"32,-18-17-17,18 18 16,18-18-15,35 0 0,70 0-1,107-18 1,34 1 0,-70-1-1,-123 18 1,140 0-1,-158 0 17,-88 0-32,17 0 15,1 0-15</inkml:trace>
  <inkml:trace contextRef="#ctx0" brushRef="#br0" timeOffset="-127069.19">21325 16704 0,'18'0'0,"-71"18"15,88-36-15,-52 36 31,34-18-15,89 0 0,18-18-1,87 18 1,-122-18-16,158 18 31,-159 0-15,-88 0-1,-18 0 1,0 0-16</inkml:trace>
  <inkml:trace contextRef="#ctx0" brushRef="#br0" timeOffset="-118513.314">7973 12347 0,'0'0'0,"-18"0"16,0 0 0,18 18 15,0 17-16,0 0-15,18 71 16,-18 18 0,53 405 31,-35-282-32,-1-106 1,-17-18-16,0-17 15,0 71 17,0-107-32,0-17 31,0-71-15</inkml:trace>
  <inkml:trace contextRef="#ctx0" brushRef="#br0" timeOffset="-118067.209">7602 13794 0,'-17'0'16,"-1"0"-16,53 0 0,-52 0 15,70 0 1,141 0 0,53-36-1,105 19 1,354-36-1,-177 17 1,141 1 0,-229 35-1,-211-17 1,-160 17 0,-158 0 15,35 0-16</inkml:trace>
  <inkml:trace contextRef="#ctx0" brushRef="#br0" timeOffset="-117548.367">8290 13353 0,'0'-18'0,"18"18"47,-18 18-47,18-1 0,-1 54 15,1-18 1,-18 35-1,0-18 1,0-34 0</inkml:trace>
  <inkml:trace contextRef="#ctx0" brushRef="#br0" timeOffset="-117121.667">8326 13212 0,'-18'-18'31,"36"18"-15,17 0-1,53 0 1,53-18 15,-70 18-15,-54 36-1,-34-19 1,-1 36 0,-17 18-1,35-1 1,0 36-1,17-18 1,19-17 15,-19-71-31,-17 17 0,18-17 16</inkml:trace>
  <inkml:trace contextRef="#ctx0" brushRef="#br0" timeOffset="-116783.839">8802 12841 0,'0'-18'15,"0"36"-15,-18-53 32,18 88-32,18 17 15,-18-34 1,17 16-16,1 107 16,17 18-1,-35-72 1,0 19-1,0-71 1,0-36 0</inkml:trace>
  <inkml:trace contextRef="#ctx0" brushRef="#br0" timeOffset="-116331.188">8784 12876 0,'-17'-17'15,"34"34"-15,-52-87 16,53 35 15,-18 17-31,70 18 31,36 0-15,-36 0-16,-34 0 0,34 0 31,-52-18-31,35 18 16,-36 0 0,-17 36-1,-17 69 1,17-34-1,17 141 17,1-107-32,0 1 15,-1-53 1,1 35-16,-18-35 16,0 18-1,0-54 1</inkml:trace>
  <inkml:trace contextRef="#ctx0" brushRef="#br0" timeOffset="-115913.862">9507 12841 0,'0'0'15,"0"-18"-15,-17 1 0,17-18 16,0-1 0,0 19 15,17 34-31,1 19 15,-18 16 1,18 1 0,-1 36-1,1 69 1,0-17 0,-1-35-1,-17-18 1,0-35-1,-17-70 17,17-1-32</inkml:trace>
  <inkml:trace contextRef="#ctx0" brushRef="#br0" timeOffset="-115361.739">9525 12541 0,'-53'-70'32,"106"140"-32,-124-193 15,71 105 1,36 18 15,-19 0-31,1-18 0,35 18 16,53-17-1,35-1 1,-53 1 0,-35-1-16,35 18 31,-105 18 0,17-1-31,-18 18 16,0 18-1,1 53 1,34 18 0,19 17-1,-19-35 1,18 52-1,-17 72 17,-18-124-17,0-71-15,0 0 16,0-17-16,0-1 0,0 19 16</inkml:trace>
  <inkml:trace contextRef="#ctx0" brushRef="#br0" timeOffset="-115010.769">10389 13000 0,'-17'0'16,"34"0"-16,-34-18 0,17 1 16,0 34-1,17 18 1,19 54 0,-1 34 15,-18-52-31,1 52 31,-18-105-31,0 35 16,-18-18-16,1-35 31,17-18-15</inkml:trace>
  <inkml:trace contextRef="#ctx0" brushRef="#br0" timeOffset="-114645.732">10425 13123 0,'-18'-17'0,"36"34"0,-54-52 16,36 17-16,0 1 15,36 17 1,34-18-1,1 18 1,-36-18 0,18 18-1,17 0 1,-52 0-16,-18 18 31,0 0-15,18 70-1,-1-53-15,19 89 16,-19-18 0,-17-1-1,-17-16-15</inkml:trace>
  <inkml:trace contextRef="#ctx0" brushRef="#br0" timeOffset="-113313.435">9437 14393 0,'0'0'0,"-35"0"0,-71 0 15,-35 18 1,70 0-16,-105 17 15,-89 71 17,-105 194-17,246 70 17,124-211-17,18-71-15,17-18 16,89 160-1,87-54 1,-52-88 0,123 18-1,18-53 1,88-71 15,-88-34-15,-71-54-1,-35-18 1,-158 54-16,69-124 31,-87 53-15,0 52-16,-18-52 16,-89-123-1,37 158 1,-195-176 15,106 193 0,52 54-31,-69 0 16,52 35 0,-35 18-1,0 17 1,52 18-1,54-18 1</inkml:trace>
  <inkml:trace contextRef="#ctx0" brushRef="#br0" timeOffset="-112413.889">8872 14570 0,'0'-18'0,"18"36"31,0 17-15,-1 0-16,1-17 15,123 176 17,-18 0-17,-70-88 1,-35-71-16,17 53 15,1-35 1,-19 18 0,1-36-1,0-17 1,-18-54 0,17-34-1,36-142 16,-35 159-15,158-194 0,-88 177-1,-35 17 1,0 0 0,-18 18-1,-35 17 1,0 0-16,-35 36 31,35 0-31,-18-1 16</inkml:trace>
  <inkml:trace contextRef="#ctx0" brushRef="#br0" timeOffset="-111859.011">9366 15452 0,'53'35'47,"-35"-17"-47,17 34 15,-17-16 1,-1-1-16,54 36 16,52 17-1,-17 0 1,-18-35-1,-88-35 1,18-1 0,-18 1 15,0-1 0</inkml:trace>
  <inkml:trace contextRef="#ctx0" brushRef="#br0" timeOffset="-111427.096">9349 15346 0,'0'0'15,"0"17"17,-36 72-1,19-54-31,-1 0 15,-35 53 1,-17 54 0,-19 34 15,72-141-31,-1 36 16,18-54-16,0 1 15,0 0-15,18-1 16,-1-17-1,1 0 1,-18-53 0</inkml:trace>
  <inkml:trace contextRef="#ctx0" brushRef="#br0" timeOffset="-110672.771">10971 14058 0,'18'0'0,"-36"0"0,36-17 0,-36 17 16,18 17-1,36 265 16,-19-70-15,1 35 0,17 106-1,0-53 1,1-36 0,-36-140-1,0 17 1,0-106-16,-18 0 31,0-52-31,18-1 16</inkml:trace>
  <inkml:trace contextRef="#ctx0" brushRef="#br0" timeOffset="-110329.823">10742 15734 0,'18'0'32,"-36"0"-32,142 18 15,17-1-15,106-17 16,264-35-1,142 17 1,-36 1 0,-299 17-1,-36-18 1,-265-17 15,-105 35-15,-106-18-1,124 18-15</inkml:trace>
  <inkml:trace contextRef="#ctx0" brushRef="#br0" timeOffset="-109081.03">11412 15416 0,'0'0'0,"-35"-17"31,35 34 16,18 1-31,-1-18 15,19 0-16,-19-18 1,19 1-16,16-54 31,-34 54-31,17-36 16,18-18 0,-35 36-1,35 0 1,35 70 15,0 53 0,-17-53-31,-54-17 16,1-18-16,17 0 16,1-18-1,-1-35 1,0 18 15,0-18-15,1 36-1,17 34 17,0 18-17,-18-17-15,18 0 16,0-18-1,-18 0 1,0-18 0,-17 0-1,17 1 1,36 17 15,-18 17-15,17-17-1,1 0 1,70 0 0,-35-35-1,-53 35 1,-36-17 0,1-1-1,0 18 32,-1-18-31,1 18-1,-1 0 1,1-17-16,-36 17 62</inkml:trace>
  <inkml:trace contextRef="#ctx0" brushRef="#br0" timeOffset="-99354.249">11906 9013 0,'0'0'0,"0"-17"16,18 17-16,-36 17 62,-105 54-46,-71 17 0,17 0-1,89-35-15,-494 265 32,459-248-32,17 1 15,-229 123 1,105-35-1,107-89 1,88-34-16,-89 52 31,71-71 1,36-52-17,34 17 1,-17 1-16</inkml:trace>
  <inkml:trace contextRef="#ctx0" brushRef="#br0" timeOffset="-98975.248">9754 9966 0,'0'0'0,"0"-18"15,0 1 1,0-1-1,0 36 1,-17 52 0,-36 36-1,0-18 1,35-35 0,-35 18-1,18 35 1,35-54-1,141-34 17,35-53-17,-52 17-15,-36 1 16,106 17 0,-106 17-1,-52 18 1</inkml:trace>
  <inkml:trace contextRef="#ctx0" brushRef="#br0" timeOffset="-97200.208">13317 11889 0,'18'0'15,"0"0"16,-1 0-31,19-18 16,-19 18 0,1-18-1,-1 18 1,1 0 0,0 0-1,-1 0 16,-34 0 1,-19 0-17,19 0-15,-18 0 0,-18 18 16,-141-18 0,-106 0-1,-71 0 1,-17 0 15,18-18-15,-53 1-1,158 17 17,53 0-17,159 0-15,0 0 0,18 0 16,-35 0-1,52 0 1,36 0 15,-1 0 1,1 0-32,0 0 15,-1 0 1,1 0-1</inkml:trace>
  <inkml:trace contextRef="#ctx0" brushRef="#br0" timeOffset="-96655.435">10760 11553 0,'0'18'0,"0"-53"0,0 52 0,-18-52 16,18 53 31,-18-1-47,18 1 15,-17-18-15,17 18 0,-53 35 16,-35 17-1,-18-17 1,53-35 0,18-1 15,88-34 0,-36 17-31,54 0 16,-18 17-16,17 19 15,1-1 1,17 88 0,-53-70-1,1-17 1,-36-19-16,35 1 16,-18 0-1,1-18 16,-18 17 16</inkml:trace>
  <inkml:trace contextRef="#ctx0" brushRef="#br0" timeOffset="-90337.113">14887 14446 0,'0'-17'16,"0"34"31,0 1-32,18 0 16,-18 17-15,0 18 0,0-18-16,0 18 15,-18 0 1,18 35 0,0-53-1,-17 18 1,17-18-1</inkml:trace>
  <inkml:trace contextRef="#ctx0" brushRef="#br0" timeOffset="-89390.47">14834 15046 0,'0'-18'15,"-17"1"17,-72-1 15,54 18-47,-53 0 15,-18 18 1,53-18-16,-106 35 15,71 0 1,18 18 0,52-35-1,0-1-15,36 19 16,88 17 15,0-36-15,53-17-1,140 0 1,72 0 0,-142-17-1,53-1 1,-158 0 0,-18 1-1,-89-19 1,-140-34 15,-1 52-15,71 1-16,-17 17 15,17-18-15,-141 0 16,18 18 0,52-17-1,71 17 1,-53 0-16,-35 0 31,18 0-15,105 17-1</inkml:trace>
  <inkml:trace contextRef="#ctx0" brushRef="#br0" timeOffset="-88737.973">14199 15152 0,'-17'17'15,"34"-34"-15,-34 52 32,17-17-17,0-1-15,-18 19 16,0 69 0,18 37-1,0-19 1,0 18-1,0-70 1,-35 105 15,35-141-15,0 1-16,0-19 16,35-34 15,36 17 0,-36 0-31,53-18 16,-35 18-16,18 0 15,176 0 1,247 0 15,-336 18-15,-16-18-1,-90 17-15,-16-17 16,-19 0 0,19-17 15,-54-1 0,0 0-31</inkml:trace>
  <inkml:trace contextRef="#ctx0" brushRef="#br0" timeOffset="-88199.969">15628 15187 0,'0'0'0,"18"0"47,-1 0-16,-17 18 16,-17-18-32,17 17 17,17-17-17,-17 18 16,18 0 1,0-18-17,-1 0 1,-17-18-16,18 18 31,0 0-15,-1 0-1</inkml:trace>
  <inkml:trace contextRef="#ctx0" brushRef="#br0" timeOffset="-87670.465">15910 15222 0,'18'18'47,"-36"-36"-31,36 54 15,-18-1-15,0 53-1,0-53-15,0 124 32,0-106-32,0 0 15,18 159 1,-1-71 15,-17-71-15,0-52-16,0 0 15,-17 17 1,17-18 0,-18-17 62,-35-17-63,-70-1 17,-177 1-1,123 17-16,19 0-15,87 0 16,18 17-16,-53-17 16,36 0-16</inkml:trace>
  <inkml:trace contextRef="#ctx0" brushRef="#br0" timeOffset="-87203.088">14393 15593 0,'0'0'0,"-17"0"16,17-18-1,0 36 17,0-1-32,0 19 15,0 105 17,17 0-17,1-71 1,-18-52-1</inkml:trace>
  <inkml:trace contextRef="#ctx0" brushRef="#br0" timeOffset="-86820.652">14376 15752 0,'-18'-36'15,"36"72"-15,-1-72 47,19 54-31,-19-18-16,54 0 15,-54 0-15,36 0 16,-17-35 0,-36-1-1,0-17 16,0 18-15,0 17 0,0 89-1,0 17 17,35 71-17,-35-141-15,18 35 16,-18-1-1</inkml:trace>
  <inkml:trace contextRef="#ctx0" brushRef="#br0" timeOffset="-86565.775">14781 15646 0,'0'0'0,"0"17"16,18 1 0,-18 0-16,0-1 15,35 54 1,-17-1 0,0 1-1,-18-36 1,0-17-16</inkml:trace>
  <inkml:trace contextRef="#ctx0" brushRef="#br0" timeOffset="-86252.058">14746 15628 0,'0'0'0,"-18"-18"16,18-52 0,53 52-1,106 36 17,-18 70-1,-123-17-31,-18-1 15,-18-52 1,18 17-16,-35 0 0,-53 54 31,17-54-31,1-18 16,34-17 0</inkml:trace>
  <inkml:trace contextRef="#ctx0" brushRef="#br0" timeOffset="-85620.3">15169 15610 0,'-17'-17'31,"17"34"-31,17 1 16,1 35 15,17 18-15,-35-36-16,18 0 16,-18-17-1,18-1-15,-54-70 47,19 1-31,17-54-1,17-18 1,-17 107-16,89-36 31,-19 70-15,-17 1-1,-35 17-15,-18 0 16,-18 18 0,0-35-1,1-18-15,-1 18 16,53-18 15,54 35 0,-72-17-15,36 35 0,-53-1-16,-18-34 15,-87 35 1,-1-18 0,-35-17-16</inkml:trace>
  <inkml:trace contextRef="#ctx0" brushRef="#br0" timeOffset="-84163.786">14217 16069 0,'18'0'15,"-1"0"-15,-34 0 94,-1 18-94,-88-1 31,71-17-15,-36 0-1,18 0-15,18 0 0,-71 18 16,-70-18 0,-36 18-1,-211 17 17,264-35-17,89 17 1,-160-17-1,19 18 1,17 0 0,70-18-1,-17 17 1,0-17 0,0 18-1,-53 17 16,158-35-31,-34 18 16,-36-18 0,88 18-16,-35-18 15,36 0 1,-1 0 0</inkml:trace>
  <inkml:trace contextRef="#ctx0" brushRef="#br0" timeOffset="-83735.854">11236 16210 0,'0'0'16,"18"-18"-16,-18 1 16,-18 34 30,-53 36-14,54-35-32,-19-18 15,1 35 1,0-35 0,17 0-1,18 18 1,18 0 15,35 52-15,0-35-1,-18 18 1,0-17-16,1-19 16,-19 19-1</inkml:trace>
  <inkml:trace contextRef="#ctx0" brushRef="#br0" timeOffset="-67363.547">5944 10372 0,'18'0'0,"-18"-18"16,18 18 0,-18-18-16,17 1 31,-17-1 0,18 18 16,-18 18-31,17-1-1,1 1 1,-18 0-16,0-1 15,18 1-15,-1 35 16,1-36 0,17 19-1,1-36 1,52-36 0,-53 19-1,36-18-15,105-54 16,194-87-1,71-36 1,53 1 15,-353 175-31,-88 36 16,-70 36 15</inkml:trace>
  <inkml:trace contextRef="#ctx0" brushRef="#br0" timeOffset="-63644.087">6050 11871 0,'0'0'0,"18"0"0,-18-18 31,17 18-31,1 18 47,-18 0-31,0 35-1,0-1-15,18 37 16,-1-54 15,19-17-15,69-36-1,89-88 1,530-300 15,-301 212-15,-300 141-1,107-35-15,-54 35 16,-17 0 0,-124 53-1</inkml:trace>
  <inkml:trace contextRef="#ctx0" brushRef="#br0" timeOffset="-49920.256">6174 13511 0,'17'0'47,"-17"18"-15,0 0-32,36 52 15,-36-35 1,35 54-1,-35-72 1,17-17-16,1 18 16,0-18-1,52-35 1,71-71 0,300-159 30,-53 71-30,-299 159-16,16 17 16,-87 18-16,0 0 15</inkml:trace>
  <inkml:trace contextRef="#ctx0" brushRef="#br0" timeOffset="-45610.023">2469 14887 0,'0'0'0,"-17"0"16,17 18 78,0 17-79,0 0 17,0 1-17,17-19 1,1 1 0,0-36-16,70-35 15,0-17 1,88-54 15,1 1-15,-36 52-1,-35 54 1,-106 52 0</inkml:trace>
  <inkml:trace contextRef="#ctx0" brushRef="#br0" timeOffset="-42581.511">5486 14940 0,'0'18'0,"0"-36"31,17 18-15,-17-18-1,18 18-15,17-17 31,-17 34 1,-18 36-1,0-35-15,0 0-16,18-18 0,-18 17 15,17-17 16,54-53-15,17 0 0,106-70-1,71-53 1,70-18 15,-247 141-15,-88 70-1</inkml:trace>
  <inkml:trace contextRef="#ctx0" brushRef="#br0" timeOffset="-30082.532">4904 17427 0,'0'-17'16,"0"-1"-1,17 18 63,-17 18-62,18 17 0,-18-18-16,18 36 15,-1 53 1,-17 0-1,35 0 1,177 176 15,0-194 1,-53-52-32,-71-19 0,176 1 31,-193 0-31,70-1 15,0 1 1,-53-1 0,-35-17-1,-35 36 32,-36-36-31,1 0-1,17-18-15</inkml:trace>
  <inkml:trace contextRef="#ctx0" brushRef="#br0" timeOffset="-29549.522">6297 18097 0,'0'0'16,"0"-35"-1,0 18-15,0-19 16,0 19-1,-18 34 17,1 1-17,17 0 1,-18 34-16,18-16 16,35 17-1,36 0 1,-18 0-1,35-1 1,-53-34 0,-17 17-1,-18 1 1,-88 17 15,0-1-15,-1-16-1,72-36 1,-18 17-16,-1 1 16</inkml:trace>
  <inkml:trace contextRef="#ctx0" brushRef="#br0" timeOffset="-27722.806">7285 18027 0,'0'0'0,"17"-18"0,-17 1 15,18-1-15,0-17 16,-1-36 15,-34 54-15,-36-1-1,35 18-15,-105 0 32,-18 18-17,0 70 1,88-18 0,35-34-16,18 52 15,71-18 1,158-17 15,-53-17-15,-123-1-1,-35-35 1,-18 17-16,0 1 0,-36 35 16,-16-18-1,-54 36 1,0-1 15,-18-52-15,72-18-1,-1-18 1,17-35 0,36 36-1,0-1 1</inkml:trace>
  <inkml:trace contextRef="#ctx0" brushRef="#br0" timeOffset="-27115.057">7655 18186 0,'0'0'0,"0"-18"31,0-17-15,0 17-1,0 0 1,-35 18 15,0 0-31,-18 18 16,35 0-16,1 17 16,-19 0-16,36 36 15,18-1 16,0-34-31,34-1 32,-16-35-32,-1-35 31,-35-53 0,0 70-31,18-53 31,-18 54-31,17 34 16,1 19 0,-18-1-16,18 18 15,-18 35 1,17-53 0,-17-17-16</inkml:trace>
  <inkml:trace contextRef="#ctx0" brushRef="#br0" timeOffset="-26580.181">8008 18203 0,'0'-53'31,"18"53"-31,-18-35 16,-18-18 15,-53 36 0,36 69-15,0 19-1,17-18 1,1-18-16,17-17 0,17 35 16,19-36 15,-19-17-15,1 0-16,17-17 15,0-54 1,-35 18-1,0 53 32,0 18-47,0 53 16,18-19 0,0 1-1,-18-35-15,17 0 0,1-1 16</inkml:trace>
  <inkml:trace contextRef="#ctx0" brushRef="#br0" timeOffset="-26060.748">8537 17921 0,'0'-18'0,"0"36"0,0-53 0,0 17 16,0-35-1,-17-17 1,-1 17 15,0 35-31,-35 18 16,-35 53-1,0 53 1,70-36 0,18-17-1,18 0 1,70 18 0,0-36-1,1-17 1,-54 17-1,-18 0 1,-87 54 15,17-72-15,18-17-16,-53 18 16,52-36-1,1-17 16,17 0-31,1 52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4:46:39.4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272 346 0,'74'99'78,"-74"-50"-78,0 222 16,-25-172-1,0 0-15,1-1 16,24 25-16,-25-49 0,0 25 15,25-25-15,-24 74 16,24-74-16,0-25 16,0 1-16,0-1 0,-25 0 15,25-24-15,0 0 0,0-1 16,0 1-16,0 0 0,25-25 31,24 0-15,25-25-1,715-24 32,-616 49-47,2564 74 47,-2392-50-31,716 50-1,-864-74-15,-24 25 16,-50-25-16,99 0 16,-173 0-16,25-25 15,-49 25-15,24 0 16,-49-24 0,-25 24-1,1-25-15,-1 25 16,0 0-16,1 0 15,-1-25-15,1 1 16,-50-223 31,24-49-16,26-25-15,98-468 46,-74 740-46,-25 49 0,0 0-1,1 0 1,-26 0-16,1-25 0,0 25 15,-25-24-15,-25 24 16,0-25-16,-24 25 0,-25-25 16,-25 25-16,1-24 0,-50 24 15,0-25-15,0 25 16,-25 0-16,1-25 0,24 25 16,-25-24-16,-443-1 62,-1061 0 1,1652 25-48,-320 0 16,394 0-31,-24-24 16,24 24 0,1 0-16,-1 0 15,0 24-15,1-24 16,-1 25-16,0-25 16,25 25-16,-24-25 15,24 24-15,-25-24 0,25 25 16,-25-25-16,1 0 15,-1 25 1,0-25-16,50 0 78,0 0-47,-1 24 16,1 1-47,0 123 32,-1-49-17,-24-75 1,0 26-16,0-26 0,0 1 15,25-25-15,-25 25 0,0-1 16</inkml:trace>
  <inkml:trace contextRef="#ctx0" brushRef="#br0" timeOffset="544">1061 667 0,'-25'517'94</inkml:trace>
  <inkml:trace contextRef="#ctx0" brushRef="#br0" timeOffset="872">1012 987 0,'0'-24'15,"0"-1"-15,24 0 0,-24 1 16,25-1 0,0 0-16,-1 25 0,1-24 15,-1 24-15,1-25 0,74 0 31,-25 1-15,-50 24 0,1-99 15,-25 74-31,0-24 16,25 49-1,-25 25 1,0 24-16,0 99 31,0-99-31,-25 148 16,25-123-16,0 0 15</inkml:trace>
  <inkml:trace contextRef="#ctx0" brushRef="#br0" timeOffset="1315">1924 963 0,'0'-74'32,"-25"49"-17,25-24-15,-24 24 0,24 0 16,-25 1-16,0-1 0,25 0 15,-49 25 1,24 0-16,25 25 16,-24-25-16,24 25 0,-25 24 15,25-24-15,0 24 16,0-24-16,0-1 0,0 26 16,0-26-16,0 1 15,25-1 1,-1-24-1,1 0 17,148 25 46</inkml:trace>
  <inkml:trace contextRef="#ctx0" brushRef="#br0" timeOffset="1631">2072 790 0,'0'-25'0,"25"1"16,-25-1-16,24 25 0,-24-25 15,50 25 1,-26 74-1,1-49-15,0 98 32,-25-98-32,0 49 15,-25-74 1,271-321 109</inkml:trace>
  <inkml:trace contextRef="#ctx0" brushRef="#br0" timeOffset="2036">2836 864 0,'50'-49'31,"-50"24"-15,0 0-16,-25 1 0,0-1 15,1 25 1,-1 0-16,0-25 0,1 25 16,-26 25-1,26 0-15,-1-1 0,0 1 16,1 0-16,24-1 15,0 1-15,0 0 0,0-1 16,0 1-16,24 0 0,26-25 16,-26 0-16,50 0 15,-24-25-15,-26 0 16,26 1-16,-26-26 16,1 1-16,0 0 0,-25-272 78,0 395-47,24 321-15</inkml:trace>
  <inkml:trace contextRef="#ctx0" brushRef="#br0" timeOffset="2730">3428 765 0,'0'-24'0,"-24"24"0,24-25 15,-25 25-15,25-25 16,0 1-16,-25 24 0,1 0 31,24 24-15,0 1-16,-25 49 0,25 49 31,25-98-31,123 49 47,-124-99-32,75-197 17,-99 173-1,0 74-15,0 24-16,25-24 15,-25 24-15,0-24 0,24-1 16,-24 26-16,25-26 15,-1-24-15,-24 25 0,25-25 0,0 0 16,-1-25-16,1 1 16,0-50-16,-1 49 15,-24 0-15,0-24 16,25 24-16,-25 1 16,0-1-16,-25 25 15,25 25-15,0-1 16,-24 1-16,24 0 15,0-1-15,24 1 16,1 0-16</inkml:trace>
  <inkml:trace contextRef="#ctx0" brushRef="#br0" timeOffset="2963">4217 864 0,'25'99'125,"0"-124"-125,-1 0 16,1-24-16,0-25 16,-25 49-16,0-24 15,0 24-15,0 50 16,0 0 0,0 24-1,0 0-15,0-24 16,49 49 15</inkml:trace>
  <inkml:trace contextRef="#ctx0" brushRef="#br0" timeOffset="3325">4464 741 0,'74'24'62,"-49"50"-62,-1-49 16,1 24-16,0 1 0,-25-26 15,0 25 1,0 1-16,0-26 0,-25-24 16,0 0-16,1 0 15,24-24-15,-25-1 16,25-73-1,0 24 1,49-25 31,223 50 0</inkml:trace>
  <inkml:trace contextRef="#ctx0" brushRef="#br0" timeOffset="3761">4908 839 0,'0'-74'31,"25"74"-15,-25-24-16,24 24 31,1 49-16,-1-24-15,-24-1 32,25 1-17,24-25 1,-172-148 156,25 395-141,665-100 16</inkml:trace>
  <inkml:trace contextRef="#ctx0" brushRef="#br0" timeOffset="11087">3034 1382 0,'24'0'32,"-24"24"15,-24 1-47,24 0 0,0-1 15,0 1-15,-25 24 16,25-24-16,0 24 0,0 1 15,0-26-15,0 26 0,0-26 16,0 1-16</inkml:trace>
  <inkml:trace contextRef="#ctx0" brushRef="#br0" timeOffset="11448">3009 1604 0,'148'-74'78,"-99"74"-78,99-25 16,-123 25-1,24-25-15,-24 25 0,-25-24 16,25-1-1,-25 0-15,0 1 16,-25-1 0,0 25-16,1 74 47,24-49-47,-25 98 15,25-74-15,0-24 16,0 49-1,-25 0-15,25-49 16</inkml:trace>
  <inkml:trace contextRef="#ctx0" brushRef="#br0" timeOffset="11676">3675 1480 0,'-25'0'32,"1"50"-17,-1-1 1,0 0-16,25-24 16,0 0-16,0-1 0,0 26 15,-24-26-15,24 1 16,24-25-1</inkml:trace>
  <inkml:trace contextRef="#ctx0" brushRef="#br0" timeOffset="11962">3626 1579 0,'147'-173'78,"-97"198"-63,24 246 32,-124-246-31,-98 74-1,99-75-15,25-24 16,-1 0-16,0 0 16</inkml:trace>
  <inkml:trace contextRef="#ctx0" brushRef="#br0" timeOffset="12499">4193 1505 0,'-50'271'141,"1"-320"-94,49-25-31,0 49-1,25-24-15,-1 0 0,1 24 16,24-49-16,1 49 15,-26 25 1,1 0-16,24 50 16,-24-26-1,-25 1-15,0 98 16,0-98-16,-74 49 31,25-49-31,-198-25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4:46:55.6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25 494 0,'0'-173'31,"25"173"-15,-25 25-1,0 49 1,0-25-16,0 0 16,0 25-16,0 0 15,0 0-15,0-24 0,0 24 16,0-1-16,-25 26 0,25-25 16,0 0-1,0 0-15,0-25 0,0 25 0,0 0 16,-25 247 46,25-296-46,0-1 15,50-48-15,-26 24-16,26-25 15,-1 25-15,-24 0 16,24-25-16,0 25 16,1 0-16,295-49 31,-246 49-31,24-25 16,740 1 15,-666 24-31,1209 24 47,-913-24-16,839 50 16,-1258-50-32,271 24 1,-271-24 0,123 25-16,-123-25 15,-25 0-15,1 0 16,-1 0-16,-24 0 16,-1 0-16,1 0 0,0 0 62,-25-99 188,24 1-234,-24-26-1,50-295 1,-50 320 0,24 26-16,-24-1 0,25-74 15,-25 98 1,25 1-16,-25 0 15,0 24-15,0 0 0,0 1 0,0-1 16,0 0-16,0 1 16,-25-1-1,25 0-15,-49-24 63,49 24-32,-25 1-15,0-26 46,1 50-46,-75-24-1,25-1 1,25 25-16,-25 0 0,0-25 16,0 25-16,0 0 0,-25-24 15,1 24-15,-26 0 16,1 0-16,0 0 0,-1 0 16,-24 0-16,-24-25 0,24 25 15,0 0-15,-25 0 16,1 0-16,24 0 0,-789 25 62,715-25-46,24 24-16,-393-24 47,517 0-32,-543-49 32,592 49-47,-98-25 32,49 25-17,25 0-15,24 0 16,0 0-16,1 0 15,-1 0-15,1 25 16,-1-25-16,0 0 16,1 0-1,-1 0 1,0 0 15,1 0-31,-248 49 188,149-24-141,0 24 46,98-49-77,-24 25 0,24-25-1,0 25 1,25-1-1,-24 1 1,24 0 15,-25-1 1,25 1-32,-25-25 15,25 25 1,0-1-1,0 1 48,25-25 31,0 0-94</inkml:trace>
  <inkml:trace contextRef="#ctx0" brushRef="#br0" timeOffset="22840">913 839 0,'-25'-25'15,"25"1"-15,-24-50 32,24 24-17,-25 75 17,25 0-17,-25-1 1,1 1-16,-1 0 0,0 49 15,1-50-15,24 25 16,0-24-16,0 24 16,0-24-16,0 0 0,24-1 15,1 1-15,0-25 0,49 0 16,-25 0 0,-25 0-1,-171-394 95,97 418-95,26 50 1</inkml:trace>
  <inkml:trace contextRef="#ctx0" brushRef="#br0" timeOffset="23309">1529 716 0,'25'-99'47,"-50"99"-47,-123 49 46,50 1-14,172 98 15,-25-148-47,99 24 46,-173 50-14,1-74-32,-100 74 31,50-49-31,50-25 16,-75 0-1,74 0 1</inkml:trace>
  <inkml:trace contextRef="#ctx0" brushRef="#br0" timeOffset="23965">2146 888 0,'-49'0'16,"24"0"-16,50 0 31,24 0-16,0 0-15,0-24 0,1 24 16,24 0-16,-25-25 0,25 25 16,-25 0-16,-24 0 0,24-25 15,-24 25-15,0 0 16,-25-24 0,-25 24-1</inkml:trace>
  <inkml:trace contextRef="#ctx0" brushRef="#br0" timeOffset="24246">2392 666 0,'-24'-24'16,"24"48"15,0 1-16,0 0 1,0-1-16,-25 75 16,0 73 15,25-98 0,50 74 0</inkml:trace>
  <inkml:trace contextRef="#ctx0" brushRef="#br0" timeOffset="25182">3058 716 0,'-24'0'47,"24"49"-16,-25 50-15,25-75-1,0 1 16,345-469 188,-295 543-188,-470 172 63,470-271-78,147 172 31,-172-147-47,49 148 47,-25-124-16,-24-49-16,-25-25-15,0 1 16,24 24-16,-24-25 0,0 0 16,25-24-1,-25 24 1</inkml:trace>
  <inkml:trace contextRef="#ctx0" brushRef="#br0" timeOffset="27380">3601 864 0,'222'24'265</inkml:trace>
  <inkml:trace contextRef="#ctx0" brushRef="#br0" timeOffset="27427">4069 864 0,'395'197'157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4:47:28.2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148 27 0,'-25'0'0,"25"-24"16,25 24 15,-25 24-15,0 1-16,0 24 15,0 75 1,0-75-16,-25 25 16,25-25-16,-25 25 0,25 0 15,0 0-15,-24 0 0,24 0 16,0 0-16,0 0 15,0-25-15,0 25 0,0 0 16,0-24-16,0-1 0,-25 0 16,25-24-16,0 24 15,-25-24-15,25 0 0,0-1 16,0 26 0,-24-50-1,24 24 16,0 1-31,0 0 32,24-1-32,1-24 15,0 0-15,-1 25 0,1-25 16,24 0-16,1 25 16,-1-25-16,25 0 0,0 0 15,0 0-15,25 0 0,-1 0 16,25-25-16,1 25 15,24 0-15,24 0 0,1 0 16,49 0 0,912 25 15,-912-1-31,222 1 16,-247 0-16,1-25 0,-1 24 0,0-24 15,-49 25-15,25-25 16,-25 25-16,-25-25 0,0 24 15,-24-24-15,0 25 16,-50-25-16,25 0 0,-49 0 16,24 0-16,-24 0 15,-50 0 17,25-25-32,-25 25 15,25-24 1,0-1 15,0 0-15,0 1-16,0-1 15,0 0-15,25-24 16,0 24-16,-25-24 0,24 0 16,1-25-16,-25 0 15,25 24-15,-1-48 0,-24 24 16,0 0-16,25 0 15,-25-99-15,0 99 16,-74-320 15,74 270-15,-25 100 0,25-1-16,0 0 15,-24 25 48,-1 0-48,0 0-15,-24 0 16,24 0 0,-24 0-16,-494 50 31,371-50-16,-198 0-15,148 24 16,0-24-16,0 0 0,-24 0 16,-1 0-16,0 0 0,1 0 15,24 0-15,0-24 0,0 24 16,25-25-16,24 25 16,25 0-16,25-25 0,24 25 15,0-24-15,25 24 0,25 0 16,0 0-16,24 0 15,0 0 1,1 0 93,-1 0-77,25 24 46,0 1-78</inkml:trace>
  <inkml:trace contextRef="#ctx0" brushRef="#br0" timeOffset="582">1652 742 0,'25'0'0,"-25"-24"16,24-1 0,-24 0-16,-74 1 31,0 24-15,25 24-16,0-24 0,-1 25 15,1 0-15,0-1 0,24 1 16,-24 24-16,24-24 15,0 0-15,1 24 0,24-24 16,0 24-16,0 0 16,24 25-1,1-24-15,0-26 0,-1 26 0,26-26 16,-26 1-16,26-25 16,-1 25-16,99-25 31,-99 0-31,1-25 0,-1 25 15,-49-25 1,25 25-16,-50 0 31,0 0-31,1 0 32</inkml:trace>
  <inkml:trace contextRef="#ctx0" brushRef="#br0" timeOffset="1458">2120 1088 0,'25'0'0,"-25"-25"16,0 0 15,-25 25-31,1 0 16,-1 0-1,0 25-15,1 0 16,-1-25-16,1 24 16,24 1-16,-25 0 15,25-1-15,0 1 16,49 24 0,-24-49-1,-1 25-15,50-25 16,-49 0-16,24 0 15,1-25-15,-50 1 16,0-1-16,-25 0 16,0 1-1,1 24-15,-1-25 0,0 0 16,1 25-16,24-24 16,24-1-1,26 25 1,-1 0-16,0 0 15,149-25 1,-149 25-16,99 0 16,-99 0-1,-24 0-15,0 0 16,-50 0 15,0 0-15,1 0-16,-1 0 15,0 0-15,25 25 0,-24-25 16,-1 25-16,0-25 16,1 24-16,24 1 0,-25-25 15,0 25-15,25-1 16,0 1-16,25 0 16,0-1-1,-1-24-15,26 0 16,-1 0-16,-24-24 15,-1-1-15,1 0 0,0 1 16,-1-1-16,1-24 16,0-1-16,-25 1 0,24 0 15,-24-1-15,0 1 0,0 0 16,0-1-16,0 26 16,0-26-16,0 75 31,0 24-16,0 1-15,0 172 32,0-74-17,0-74-15,0-50 16,25 1-16,0-25 16</inkml:trace>
  <inkml:trace contextRef="#ctx0" brushRef="#br0" timeOffset="1830">3082 1137 0,'25'-25'0,"-25"1"16,25 24-16,-25-25 0,24 25 16,-24 25 15,25-25-15,0 0-1,-1 0 1,1 0-16,24-25 0,-24 25 15,-1-25-15,1 25 0,0-24 16,-1 24-16,-24-25 0,0 0 16,-24 1-1,-1 24-15,0-25 0,-24 25 16,0-25-16,24 25 16,-24 0-16,0 0 0,24 25 15,-24 0-15,24-1 0,0 26 16,25-1-1,0 25 1,222 99 15,-173-173-31,1 0 16,-26-25-16,26 25 0,-26-25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4:47:35.0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173 273 0,'-25'0'16,"0"0"0,-24 0-16,74 0 31,-1 0-15,1 0-16,0 0 15,24 0-15,-24 25 0,24-25 16,0 0-16,-24 0 15,24 0-15,-24 0 0,24 0 16,-24 24-16,-1-24 0</inkml:trace>
  <inkml:trace contextRef="#ctx0" brushRef="#br0" timeOffset="272">0 593 0,'0'25'0,"25"-25"15,-1 0 1,1 0 0,0 0-16,24 0 15,-24 0-15,49 0 16,-25 0-1,0 0-15,99 25 32,-123-25-32,24 0 15,-49-25 1,0 0 0</inkml:trace>
  <inkml:trace contextRef="#ctx0" brushRef="#br0" timeOffset="712">394 51 0,'0'-49'31,"-24"49"-15,24 24-16,0 1 15,24-25 1,1 25-16,0-1 0,-1 1 16,1 0-16,24-1 0,1 1 15,-1 24-15,0-24 16,-24 0-16,24 24 0,-24-24 16,0-1-16,-1 1 15,-24-1-15,0 1 0,-49 74 31,-25-75-15,49 1-16,-49 24 16,50-49-16,-1 25 15,0 0-15,25-1 0,-24 1 16,24 0-16,-25-1 16,25 1-1,0 0-15,25-1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4:47:38.0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222 10 0,'0'-25'16,"0"1"0,0 48-1,-25 1 1,25 0-16,-24 123 15,-1 0 1,25-50-16,-25 1 16,25 0-16,0-1 0,-24 25 15,24-24 1,-25 0-16,25 24 0,0-24 0,0-25 16,0 24-16,0-24 0,0 0 15,0 0-15,0 0 16,-25-24-16,25-1 0,0 0 15,-24 1-15,24-26 16,0 1-16,-25 24 31,50-98-15,-1 49 0,-24-25-16,25 1 0,0-1 15,-1 25-15,1 0 16,0 0-16,-1 0 15,26 0-15,-26 0 16,50 0-16,-24 0 0,48 0 16,1 0-16,0 0 15,48 25-15,1-25 0,0 0 16,222 24-16,-172-24 16,221 25-1,-222 0-15,395-1 16,-222 1-1,-198-25-15,1 24 16,0-24-16,-1 25 0,1-25 16,0 0-16,-1 25 15,1-25-15,-25 24 0,0-24 16,0 0-16,0 0 16,-25 0-16,0 25 0,-24-25 15,0 0-15,-25 0 0,-1-25 16,1 25-16,-24 0 15,-1-24-15,0 24 16,1 0-16,24-74 31,-74 49-15,0 1-16,-25 24 16,0-25-16,25 0 0,-24 1 15,-1 24-15,0-25 0,1 0 16,-1 1-16,25-26 15,-25 26-15,1-1 0,-1-24 16,25-1-16,-25-24 16,1 25-16,24-25 0,-25 0 15,0 0-15,1 0 0,24-25 16,-25 25-16,50-295 31,49 73-15,-50 246-1,-24 26-15,25-26 0,-25 26 16,0-1 0,-25 25 62,1 0-63,-1 0-15,-24 25 16,-148-25 0,73 0-1,-24 0 1,74 0-16,-24 0 0,-26 0 16,26 0-16,-26 0 0,-24 0 15,0-25-15,1 25 16,-26 0-16,0-25 0,1 25 15,-26-24-15,26 24 16,24 0-16,-25 0 0,25 0 16,25 0-16,0 0 0,24 0 15,0 0-15,-172 0 32,197 0-32,-246 0 31,172 0-31,74 0 15,0 0-15,0 0 0,24 0 16,1 0-16,0 0 0,-25 0 16,24 0-16,-73-25 15,98 25 1,-24 0-16,24 0 0,1-25 16,-1 25-16,0 0 15,1 0-15,-1 0 0,0 0 16,1 0-1,-1 0-15,-74 0 16,75 0 0,-25 0-1,24 0-15,0 0 0,1 0 16,-1 0-16,0 0 0,1 0 16,-1 0-16,0 0 0,1 0 15,-1 0-15,0 0 16,1 0 31,-75 0 0,74 0-47,-24 0 15,24 0-15,1 0 16,-1 25-1,0-25 17,1 0-32,-1 25 15,50-25 1,-1 0-16,1 0 16</inkml:trace>
  <inkml:trace contextRef="#ctx0" brushRef="#br0" timeOffset="429">1356 627 0,'-24'0'16,"24"24"15,0 1-31,0 24 16,0-24-16,0 24 0,0 0 15,0 1-15,0 24 16,0-25-16,0 25 0,-25-25 16,25 25-16,0-24 15,0-1-15,0 0 0,0-24 16,0 24-16,0-24 16,0 0-1,0-75 16</inkml:trace>
  <inkml:trace contextRef="#ctx0" brushRef="#br0" timeOffset="636">1060 1366 0,'-24'25'16,"-1"-25"0,0 0-1,50 0 1,0 0-1,-1 0 1,26 0-16,-1 0 16,395 0 15,-370 0-31,-25 0 0,1 0 16,-26 0-16</inkml:trace>
  <inkml:trace contextRef="#ctx0" brushRef="#br0" timeOffset="863">1085 725 0,'0'-98'31,"49"73"-16,1 25-15,-26 0 0,26 0 0,-1 0 16,0 0-16,25 25 16,-24-25-16,-1 24 0,25-24 15,-49 25-15,24-25 16,-24 25-16</inkml:trace>
  <inkml:trace contextRef="#ctx0" brushRef="#br0" timeOffset="1366">2096 1095 0,'25'25'0,"-1"-25"16,1 24-16,0-24 16,-1 0-1,1-24 1,-25-1-1,-25 0-15,25 1 0,-24-1 16,-1 25-16,0-25 0,1 1 16,-26 24-16,1-25 15,-49 74 1,73-24 0,-49 98-1,74-98 1,25 74-1,-1-75-15,-24 1 0,50-25 16,-26 0-16,1 0 0,-1 0 16,26-25-16,-26 1 15,1-1-15,0 0 0,24 1 16,-24-1-16,-25 0 16,24 1-16,1-1 0,0 25 15,-25 25 16,0-1-31,0 1 16,24 98 0,-24-49-1,0-49 1</inkml:trace>
  <inkml:trace contextRef="#ctx0" brushRef="#br0" timeOffset="1919">2737 1144 0,'0'-24'16,"25"24"-1,-25-25 1,0 0-16,-25 25 16,25-24-16,-24 24 15,-26-25 1,26 25-1,-50 74 1,49-49 0,0 24-16,1-24 15,24-1-15,0 1 16,24-25-16,1 25 0,24-25 16,-24 0-1,0 0-15,-1 0 16,1 0-16,0-25 0,24 0 15,-24 1 1,-1 24-16,-24-25 16,25 50 15,-25-1-31,0 1 16,25 0-1,-25-1-15,0 1 0,0 0 0,0-1 16</inkml:trace>
  <inkml:trace contextRef="#ctx0" brushRef="#br0" timeOffset="2334">3354 1021 0,'49'-25'16,"-24"-24"-1,-25 0-15,0 24 16,-25 25-16,0-25 16,1 1-16,-26 24 0,1 0 15,25 0-15,-26 0 0,1 0 16,0 0-16,24 24 16,0-24-16,25 25 0,-24 0 15,24-1-15,0 1 16,24 0-16,1-1 0,0 1 15,-1 0-15,26-1 16,221 149 15,-247-124-15,-48-49 0,-1 25-16,-24-25 15,24 0-15,-24 0 16,0 0-16,-1 0 0,26 0 15,-26-25-15,1 25 16,24 0-16,1 0 0,-1 0 16,0-24-16</inkml:trace>
  <inkml:trace contextRef="#ctx0" brushRef="#br0" timeOffset="3508">4069 1268 0,'0'24'31,"0"1"-16,-25 0 1,25-1-16,-24 1 0,24 24 16,-25-24-16,25 24 0,-25 1 15,25-26-15,-24 26 16,24-26-16,0 1 16,-25 0-16,25 24 15,25-49 1,-1-25-1,-24 1-15,25-1 16,0-24-16,-1-1 0,-24 1 16,25-25-16,0 25 15,-1-25-15,1-25 16,0 50-16,-1-1 0,-24 26 16,25-1-16,-25 50 15,0-1 1,25 1-16,-25 24 15,0 1-15,0-1 0,0 25 16,0 49 0,24-73-16,-24 98 15,0-124 1,25 26-16,-25-26 16</inkml:trace>
  <inkml:trace contextRef="#ctx0" brushRef="#br0" timeOffset="3683">3970 1514 0,'0'-24'16,"25"-1"0,74 0-1,-75 25 1,26-24-16,24 24 15,-25-25-15,-24 25 0</inkml:trace>
  <inkml:trace contextRef="#ctx0" brushRef="#br0" timeOffset="4228">4513 1243 0,'0'-25'0,"0"1"16,0-1-16,0 0 15,0 50 16,0 0-31,0 49 16,0-50 0,-25 50-16,25-24 15,0 24-15,0-25 16,0 0-16,0-24 0,0 0 16,0-1-16,0 1 15,0 0-15,25-25 16,-25-25-16,24 25 15,-24-25-15,0-24 16,50 0 0,-50-1-16,24 1 0,-24 0 0,25 24 15,0 0-15,24-49 47,-49 99-47,0 0 0,25 73 16,-25-48-1,0-26-15,0 26 0,24-26 16,-24 1-16,25 0 0,-25-1 16,25 1-16,-1-25 15,1 0-15,0-25 16,-1 1-16,-24-1 16,25-24-16,24-99 15,-49 98-15,0 1 16,0 24-16,0 1 15,0-1-15,-24 0 16,-26 25 0,26 0-16,-1 25 15,0 0-15,1-25 0</inkml:trace>
  <inkml:trace contextRef="#ctx0" brushRef="#br0" timeOffset="4564">5228 1243 0,'25'0'0,"-1"0"0,-24-25 15,25 1 17,0 24-32,-50-25 15,-24 50 1,24-1-16,-24-24 15,-1 25-15,26 0 0,-26-1 16,26 1-16,24 0 16,0-1-16,0 1 0,24 0 15,26-1-15,-1 1 16,0 0-16,1-1 0,-1 1 16,-24-25-16,-1 25 0,-73-25 15,0 0 1,-50 0-16,-172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4:48:00.0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296 0 0,'-25'0'47,"25"25"-32,0 0 1,-25-1-1,25 26-15,0-26 16,-24 26-16,24 24 0,-25 0 16,25 0-16,-25-1 15,25 1-15,-24 25 0,24-25 16,-25 25-16,0-25 0,25 0 16,-24 0-16,-1 0 15,25-25-15,-25 25 0,25-25 16,0 1-1,-24 98 1,24-124 0,0 1-1,0 0 1,24-25 31,1 0-47,0 0 15,-1 0-15,26 0 16,-26 0-16,26 0 0,-1 0 16,0 0-16,1 0 15,24 0-15,0 0 16,0 0-16,24 0 0,593 0 31,-321 24-15,49 1-1,-222 0-15,50-1 0,-25-24 16,0 25-16,-1-1 16,1 1-16,0-25 0,-24 25 15,24-25-15,-50 0 0,25 0 16,-49 0-16,25 0 16,-25 0-16,-25 0 0,-24 0 15,24 0-15,-49 0 16,25 0-16,-25 0 0,-25 0 15,50 0 1,-50 0-16,25 0 16,0 0-1,-49 0-15,-1 0 16,1 0-16,0-25 16,-1 25-16,1 0 15,0 0 1,-25-25 78,-25-73-79,0 49 1,1-50-1,-1 50-15,0-25 0,25 24 16,0-24-16,0 0 0,0-24 16,0 24-16,25 0 0,-25 0 15,25 0-15,-25 24 16,24-24-16,1 25 0,-25 0 16,0 24-16,0 0 15,0 1-15,0-1 0,0 1 16,0-1-1,-25 25 17,25-25-17,0 1 1,-24-1 0,24 0-1,-25 25 1,0 0-1,25-24-15,-24 24 0,-1 0 16,-24 0-16,-1-25 0,-23 25 16,-1 0-16,-148 0 15,-50 0 1,124-25-16,-345 1 16,345 24-1,-24 0-15,-1-25 16,0 25-16,1 0 0,-1 0 15,0 0-15,1-25 0,-1 25 16,25 0-16,0 0 16,25 0-16,0 0 0,24 0 15,0 0-15,1 0 0,-1 0 16,25 0-16,0 0 16,0 0-16,0 0 0,0 25 15,0-25-15,0 0 16,-49 0-1,49 0-15,-123 25 16,98-25 0,50 0-16,-1 0 0,26 0 15,-1 0-15,0 0 0,1 0 16,-1 0-16,0 0 16,1 0-1,-1 0 16,0 0-15,1 0-16,-1 0 16,-147 0 31,172 24 15,-25-24-46,0 0-16,1 0 15,-1 0 1,0 0 0,1 0-1,-50 0 16,49 0-15,-24 0-16,24 25 16,0-25-16,1 0 15,48 0 79</inkml:trace>
  <inkml:trace contextRef="#ctx0" brushRef="#br0" timeOffset="1014">4118 1159 0,'25'0'16,"-1"-24"-16,1 24 16,-74-25 15,-1 25-31,-48 0 16,48 25-16,-24-25 15,50 24-15,-26-24 0,26 25 16,24 0-1,24-1-15,26 1 16,-26 0-16,50-1 16,-24 1-16,-1 0 0,0-1 15,1 1-15,24 49 16,-272 0 31,-48-49-32,196-25 1,26-25-16</inkml:trace>
  <inkml:trace contextRef="#ctx0" brushRef="#br0" timeOffset="1459">4463 1406 0,'49'-25'16,"-24"1"-16,24-75 47,-73 99-47,-1 0 0,0 0 15,1 0-15,-25 25 0,24-25 16,-24 24-16,24 1 0,0 0 15,1-1-15,-1 1 16,25 0-16,-25-1 0,25 1 16,25 0-16,0-1 15,-1-24 1,1 0-16,24 0 0,1 0 16,-26 0-1,75-49 1,-75 24-1,1 1 1,-25 48 0,0 1-1,-25 0 1,25 24-16,-24-24 16,24-1-1,24 1-15</inkml:trace>
  <inkml:trace contextRef="#ctx0" brushRef="#br0" timeOffset="1887">4981 1431 0,'0'-50'16,"25"50"-16,-25-24 0,0-1 0,0 0 15,-25 25 16,0 0-31,1 0 16,24 25-16,-25-25 16,0 25-16,1-25 0,-1 24 15,0 1-15,1 0 0,24-1 16,-25-24-16,25 50 16,25-26 15,-1-24-31,1 0 15,49-24-15,-49 24 0,-1-25 16,1 25-16,0 0 16,-1-25-16,1 25 15,-25 25 17,0 0-17,-25-1 1,25 1-16,25-25 31</inkml:trace>
  <inkml:trace contextRef="#ctx0" brushRef="#br0" timeOffset="2183">5598 1283 0,'0'-25'0,"24"0"0,-24 1 15,-24-1 1,-1 25-16,0 0 16,1 0-16,-26 0 0,26 25 15,-1-25-15,0 24 16,1 1-16,-1 0 16,74 73-1,75-24 16,-100-49-31,26 0 0,-26-1 16,1-24-16,-25 25 0,-25-25 16,1 25-16,-50-25 15,0 0-15,-25 24 0,0-24 16,-49 0-16,25 0 0</inkml:trace>
  <inkml:trace contextRef="#ctx0" brushRef="#br0" timeOffset="2922">1356 493 0,'49'-24'15,"-24"-1"-15,0 25 16,-1-24-16,1-1 0,-50 25 16,-24 0-1,0 0-15,-1 25 16,-24-25-16,25 24 0,-25 1 15,-25 24 1,50 0 0,24-24-16,25 0 0,148 123 31,-74-99-31,124 50 16,-124-50-1,-25-24-15,-24-1 0,-25 1 16,0 0-16,-25-1 0,-24 1 15,-25 0-15,0-1 16,0-24-16,0 25 0,24-25 16,-24 0-16,0 0 15,74-25-15,0 1 16</inkml:trace>
  <inkml:trace contextRef="#ctx0" brushRef="#br0" timeOffset="3383">1849 740 0,'25'0'0,"0"-25"16,-25 1-1,0 48 17,-25 1-32,25 0 15,-25-1-15,25 26 16,-24 73-1,24-74-15,0-24 0,0 49 32,0-49-32,49-75 31,-24 26-31,-1-26 16,-24 1-16,25 0 0,-1-1 15,1-24-15,0 25 16,-1 0-16,1-1 0,0 1 15,-1 24-15,1 25 16,0 0-16,-1 0 16,-24 25-16,0 24 0,25 1 15,-25-1-15,0 25 16,25 0-16,-25-25 0,0 25 16,0-24-16,0-1 0,0 0 15,0 1 1,0-26-16,0 1 0</inkml:trace>
  <inkml:trace contextRef="#ctx0" brushRef="#br0" timeOffset="3492">1874 1036 0,'-25'0'16,"25"-25"-16,-24 25 0,24-24 16,24 24-1,1 0-15,24 0 0,0-25 16,1 25-16,-1 0 0,25 0 15,0 0-15</inkml:trace>
  <inkml:trace contextRef="#ctx0" brushRef="#br0" timeOffset="3762">2860 691 0,'25'-25'0,"0"25"16,-25-25-16,24 1 0,-48 24 31,-1 24-15,-24 1-16,-1 0 15,1-1-15,0 1 0,-1 24 16,1 1-16,0 122 31,49-147-31,172 98 31,-24-98-15,-98-25-16,24-25 0,-25 25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4:47:47.7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174 0 0,'0'25'47,"0"0"-32,0 24-15,0-24 16,0 147 0,-25-122-1,25 24 1,-24-25-16,24 0 0,0 1 0,-25-1 16,25 25-16,0-25 0,-25 25 15,25 0-15,0 0 16,0 0-16,-24 0 0,24 0 15,0 0-15,0 0 16,0 0-16,0 0 0,0-25 16,0 1-16,0-1 0,0 0 15,0-24-15,0 0 16,0 49 0,-25-25-1,25-24 1,0-1-1,-25-24-15,25 25 47,25 0-15,-25-1-1,25-24 31,-25 25-46,24-25-16,1 0 16,0 0-16,-1 0 0,26 0 15,-1 0-15,0 0 0,25-25 16,0 25-16,25 0 15,-1-24-15,50 24 0,-24 0 16,24 0-16,24 0 16,1 24-16,24-24 15,987 123 17,-790-73-17,-24-26-15,-197 1 0,0-25 16,-25 25-16,0-1 15,0-24-15,-25 25 0,0-25 16,25 25-16,-25-25 16,1 0-16,-1 24 0,-24-24 15,24 0-15,-24 0 16,24 0-16,-49 0 0,24 0 16,-24 0-16,0 0 0,-49 0 15,24 0-15,1-24 31,-75 24 16,25-25 47,0 0-78,-25 25-1,25-24-15,-24-75 16,24 74 0,-25-24-16,25-25 0,0 25 15,25-25-15,-25-25 0,24 25 16,1-24-16,-25-1 0,25 0 15,-1 1-15,1-1 16,0 0-16,-25 25 0,24 0 16,-24 25-16,0 0 15,0 0-15,0 24 0,0-24 16,0 24-16,-24 0 0,24 1 16,-25-50 15,0 74-31,25-50 15,0 26-15,0-1 16,0 0 0,0 1 31,0-1 46,-49 25-77,24 0-16,-24 0 16,0 0-16,-25 0 0,-25 0 15,-24 0-15,0 0 16,-25-25-16,-25 25 0,0 0 15,-24-24-15,0 24 0,0-25 16,-25 0-16,24 25 16,1-24-16,24-1 0,-24 25 15,49-25-15,-24 25 16,24-24-16,-395 24 31,420 0-31,-99 0 16,123 0-16,1 0 0,24 0 15,0 0-15,24 0 0,1 0 16,24 0-16,1 0 16,-1 0-16,0 0 15,1 0 1,-1 0-16,-49 0 16,49 0-16,-24 0 0,24 0 15,1 0-15,-1 0 16,0 0-16,1 0 0,-1 0 15,0 0 1,1-25 0,-1 25-1,0 0 1,1 0 0,-1-25-16,0 25 15,1 0-15,-1 0 0,-24 0 16,24 0-16,-24 0 15,-1 0-15,1 0 0,0 0 16,0 0-16,24 0 0,0 0 16,1 0-16,-1 0 15,0 0 32,1 0-47,-1 0 16,0 0-1,1 0-15,-1 0 0,0 0 16,1 0-16,-1 0 16,-24 0-16,24 0 0,0 0 15,1 0-15,-1 0 32,25 25 61,0 0-61,-25-25-32,1 0 31</inkml:trace>
  <inkml:trace contextRef="#ctx0" brushRef="#br0" timeOffset="941">1333 839 0,'0'-25'32,"0"50"-17,0-1 1,0 1-16,-25 24 0,25-24 16,0 24-16,-24 1 15,24 24-15,-25-25 0,0 0 16,25-24-16,-24 24 15,24-24-15,-25 0 0,25-1 16,0-48 0,0-1-1,0 0-15,25-172 32,-1 148-32,-24-75 15,0 75-15,0 0 0,0 24 16,-24-24-16,24 0 15,0 24-15,0 0 0,24 25 16,1-24-16,0 24 0,24 0 16,0 0-16,1 0 15,24 0-15,24 24 0,-24-24 16,0 25-16,0 0 16,0-1-16,-25 1 0,-24 0 15,-25 48 1,-25-73-1,-122 74 1,73-49-16,24-25 0,-73 25 16,98-1-16,-24-24 15,49 25-15,0 0 16,49-25 0,-24 0-16,24 0 15,1 0-15,-1 24 16,25-24-16,-25 25 0,0-25 15,1 25-15,-1-1 0,-24 1 16,-1 24 0,-24-24-16,-98 74 31,73-75-31,-73 26 16,48-50-16,-24 0 0,25 0 15,0 0-15,-1 0 16,1 0-16,24 0 0,-24 0 15,24 0-15,1 0 16,24-25-16,-25 25 0,50 0 16,-1 0-1</inkml:trace>
  <inkml:trace contextRef="#ctx0" brushRef="#br0" timeOffset="1400">2393 839 0,'-24'-25'0,"-1"25"0,0 0 16,1 0-1,24-24-15,24 48 31,1-24-15,0 0-16,24 25 0,-24-25 16,24 0-16,-24 0 15,98-25 17,-148 1-17,1 24-15,-1-25 16,0 25-16,1 0 15,-1 0-15,0 0 0,1 25 16,-1-25-16,0 24 0,25 25 16,-24-24-16,24 24 15,0 1-15,-25-1 0,25 25 16,0-25-16,0 25 16,0-24-16,0 24 0,25-25 15,-1 99 1,1-148-1</inkml:trace>
  <inkml:trace contextRef="#ctx0" brushRef="#br0" timeOffset="1901">2961 1036 0,'0'-25'16,"0"50"15,0 0-15,0-1-1,0 26-15,0 122 16,0-122 0,0 98-1,0-99-15,0-24 16,0-1-16,0 1 0,0-50 47,0-24-47,0 24 0,0-24 15,0 0-15,0-1 16,0-24-16,0 0 0,0 25 16,0-25-16,49-74 31,-49 123-31,99-49 15,-50 74-15,25 25 16,-25 0-16,0-25 16,1 24-16,-26 1 0,26 24 15,-50-24-15,0 0 16,0-1-16,-25 26 0,-24-26 16,-1 1-16,1 0 15,-25-1-15,0-24 0,0 25 16,25-25-16,-25 0 15,25 25-15,-1-25 0</inkml:trace>
  <inkml:trace contextRef="#ctx0" brushRef="#br0" timeOffset="6356">4070 1431 0,'25'-25'16,"-25"50"15,0-1-31,0 1 16,0 0-16,0 24 0,0-24 15,0 24-15,0 25 16,-25-25-16,25 1 0,0-1 16,0 0-16,0 1 0,0-26 15,0 1-15,0 0 16</inkml:trace>
  <inkml:trace contextRef="#ctx0" brushRef="#br0" timeOffset="6642">4046 1677 0,'-25'-49'0,"25"0"16,-25-1-16,1 1 15,-1 24-15,25-24 0,0 0 16,0 24-16,25-24 0,-1 24 16,1 0-16,0-24 15,-1 24-15,26 25 0,-26-24 16,26-1-1,73 50 1,-98-25-16,24 123 16,-49-24-1,-25-50-15,1 0 0,-26-24 16,26 24-16,-26-24 16,26 0-16,-1-1 0,0-24 15,1 0-15,-1 0 0</inkml:trace>
  <inkml:trace contextRef="#ctx0" brushRef="#br0" timeOffset="7159">4563 1850 0,'25'0'0,"0"0"16,-1 0-16,1-25 31,-25 1-31,-25-1 16,25 0-16,-24 25 15,24-24-15,-25 24 16,-24-25-1,24 25-15,0 0 0,-49 74 32,50-49-32,24 24 15,-25-24-15,25-1 16,0 1-16,25 0 0,-1-1 16,1-24-1,0 0-15,-1 0 0,1 0 16,0-24-16,-1 24 0,1-25 15,0 25-15,-1-25 16,1 1-16,-25-1 0,25 0 16,-25 1-16,24 24 15,-24-25-15,0 50 32,0-1-32,-24 1 0,24 0 15,-25-1-15,25 26 0,0-26 16,0 1-16,-25 0 0,25-1 15,25-24 1</inkml:trace>
  <inkml:trace contextRef="#ctx0" brushRef="#br0" timeOffset="7582">4909 1899 0,'123'-74'31,"-98"50"-16,-25-1 1,0 0-16,-25 25 16,0 0-16,1 0 15,-1 0-15,0 0 0,1 0 16,-1 0-16,25 25 16,-25-25-16,1 25 0,24-1 15,-25 1-15,25 0 16,0-1-16,0 1 15,123 24 17,-98-49-32,98 0 31,-73-24-15,-50-1-16,24 25 0,1 0 15,-25-25 1,0 50-1,0 0-15,-25-1 16,25 1 0,0 0-16</inkml:trace>
  <inkml:trace contextRef="#ctx0" brushRef="#br0" timeOffset="7911">5624 1628 0,'25'-25'0,"-1"1"0,-24-1 15,0 0-15,0 1 16,0-1-16,-24 0 16,-1 25-16,0 0 0,-24 0 15,24 0-15,1 25 16,-26-25-16,26 25 15,-1-25-15,0 98 32,99 26-17,0-75 1,0 25 0,-49-49-16,0-1 0,-25 1 15,0 0-15,0-1 0,0 1 16,-50-25-16,1 25 0,0-25 15,-25 0-15,-25 24 16,0-24-16</inkml:trace>
  <inkml:trace contextRef="#ctx0" brushRef="#br0" timeOffset="24972">1530 1554 0,'-24'0'31,"24"25"0,24-25-15,1 0-1,24 24-15,-24-24 16,49 0-16,0 25 16,0-25-16,24 0 0,1 25 15,24-1-15,1-24 0,-1 25 16,-24-25-16,24 25 15,-24-25-15,-1 0 16,149 24 0,-198-24-1,-73 0 1,-1 0-16,0-24 16</inkml:trace>
  <inkml:trace contextRef="#ctx0" brushRef="#br0" timeOffset="25302">1851 1776 0,'24'0'31,"1"-25"-31,0 25 16,-1 0-16,1 0 0,24 0 15,25-24-15,0 24 16,0 0-16,25 0 0,0 0 16,-1 0-16,1 24 0,0-24 15,-1 0-15,-24 25 16,0-25-16,-24 0 0,-1 25 15,-74-25 1</inkml:trace>
  <inkml:trace contextRef="#ctx0" brushRef="#br0" timeOffset="26963">5575 691 0,'24'0'16,"-24"-49"15,-24 73-15,-26 26-1,26-26-15,-1 1 16,0 0-16,-24-1 0,24 1 16,-24-1-16,24 1 15,1-25-15,-1 25 0,0-1 32,50-24-32,0 0 15,-1 0-15,26 0 0,-1 0 16,0 0-16,25 0 15,0 0-15,-24 0 0,122 0 32,-147 0-17,24 25-15,-24-25 16</inkml:trace>
  <inkml:trace contextRef="#ctx0" brushRef="#br0" timeOffset="27245">5673 888 0,'-24'-25'16,"-1"1"-16,25-1 15,25 1 1,-1 24-16,50 0 16,99-25-1,-75 25 1,1-25-16,-25 25 0,25 0 15,-1 0-15,1-24 0,0 24 16,-1 0-16,-24 0 16,-24-25-16,-1 25 15,0 0-15,-24 0 16,-50 0-16,1-25 16,-26 25-1,26 0-15,-26 0 0</inkml:trace>
  <inkml:trace contextRef="#ctx0" brushRef="#br0" timeOffset="28043">7794 494 0,'0'-25'16,"25"25"-1,-25-25 1,0 1-1,-25 24 1,0 0 0,1-25-16,-124 50 15,0-1 1,123 1 0,-24 0-16,24-1 0,25 1 15,25-25-15,-25 25 16,49-1-16,-24-24 0,24 25 15,25 0-15,-25-1 0,1 1 16,-1 0-16,0-1 16,1 1-16,-1 24 15,-49-24-15,0-1 16,-25-24-16,1 25 0,-26 0 16,1-25-16,-272 0 31,247-25-16,74 0-15,0 1 16,0-1-16,25 25 0</inkml:trace>
  <inkml:trace contextRef="#ctx0" brushRef="#br0" timeOffset="28492">7967 592 0,'24'0'0,"1"-24"16,0 24-16,-25-25 15,24 25 17,-24 25-17,0 24 1,0-24-16,0 24 0,0 0 16,0-24-16,0 0 15,0-1-15,0 1 0,0-1 16,0 1-1,0-50 1,0 1-16,0-1 16,0 1-16,0-1 15,0 0-15,25-24 0,-25 0 16,49-99 0,-24 98-1,0 1 1,-25 24-16,24 25 0,1 0 15,-25 25-15,0 0 16,0 24-16,24-24 16,-24 24-16,25 0 0,-25 1 15,25-1-15,-25 0 0,24 1 16,-24-1-16,0-25 16,25 1-16,-25 0 0,25-25 15</inkml:trace>
  <inkml:trace contextRef="#ctx0" brushRef="#br0" timeOffset="29139">8090 765 0,'-49'-25'0,"49"1"16,0-1-16,24 25 16,1-25-16,0 25 15,24 0-15,-24-24 16,24 24-16,25 0 0,-25 0 15,0 0-15,1 0 0,-1 0 16,0 0-16,1-25 16,-26 25-16,1 0 0,-25-25 15,0 1 1,0-1 0,-25-24 15,25 73-16,0 1 1,0 0-16,0-1 16,-24 1-16,24 0 0,0-1 15,0 1-15,0 0 16,0-1-16,0 1 0,0 0 16,0-1-16,24 1 15,-24-50 1,0 1 15,25 24-31,-25-99 31,0 50-31,0-50 16,0 74-16,0-24 16,25 24-16,-25 1 0,24-1 15,1 0-15,0 25 0,-1 0 16,26 0-16,-26 0 15,1 0-15,0 25 0,-1 24 16,1 1 0,-25-26-16,0 1 0,0 0 15,-25 24-15,1-24 0,-1-25 16,-24 24-16,-99 26 31,98-50-31,26 24 16</inkml:trace>
  <inkml:trace contextRef="#ctx0" brushRef="#br0" timeOffset="29927">8115 1554 0,'24'-25'0,"-24"1"15,25-1 1,-25 0-16,25 25 15,-25 25 1,0 0 0,0 24-16,0-24 15,-25 73 1,0-24 0,25-49-1,0-50 16,0 1-15,0-1-16,0-24 0,0 24 16,0-24-16,-24-1 15,24 1-15,0 0 0,0-1 16,0 26-16,0-26 0,24 26 16,-24-1-1,25 0-15,24 25 16,-24 0-16,49 0 15,-50 25-15,1-25 16,0 25-16,-1-1 16,1 1-16,-25 0 15,0-1-15,0 1 16,-25 0-16,1-25 0,-1 24 16,0-24-16,1 25 15,-1-25 1,50 25 15,-1-25-31,75 49 31,0 50-15,-75-99 0,-24 24-16,0 1 0,-24-25 15,-1 25-15,0-25 0,1 0 16,-26 0-16,1 0 15,0 0-15,-1-25 0,26 25 16,-1-25-16,1 1 16</inkml:trace>
  <inkml:trace contextRef="#ctx0" brushRef="#br0" timeOffset="30300">8706 1258 0,'-24'0'16,"-1"-25"-16,0 25 16,25-24-1,50 24 1,-26 0 0,1 0-16,24 0 0,1 24 15,-26-24-15,26 0 16,-26 0-16,1 0 0,-25-24 31,-25 24-31,-98-50 31,74 50-15,24 25-16,25 0 16,0-1-16,0 26 15,0-1-15,0-24 0,0 24 16,0 0-16,0 1 0,0-26 15,25 1-15,-25 24 16,0-24-16,24-25 16</inkml:trace>
  <inkml:trace contextRef="#ctx0" brushRef="#br0" timeOffset="30789">8978 1381 0,'24'-49'15,"1"24"1,-25 50 15,0 0-31,0-1 0,0 1 16,0 0-16,0 24 0,0-24 16,0 24-16,0 0 15,0 1-15,0-26 16,0 1-1,25-25 1,-25-74 15,0 49-31,0-24 16,-25-99 0,25 49-16,0 50 15,0 0-15,0-1 0,0 26 16,0-1-16,0 0 15,25 25-15,-1 0 16,26 0 0,-26 0-16,1 25 0,24 0 15,-24-1-15,24 1 0,-24-25 16,0 25-16,-1-1 16,-24 1-1,-24 0-15,-149-25 31,124 0-31,-75 24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4:59:02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5962 0,'0'0'16,"-18"0"-16,18 18 78,0 17-63,0 53 1,18 53 0,-18-88-16,0 123 15,0-87 1,0-36-16,0-1 16,-18 1-1</inkml:trace>
  <inkml:trace contextRef="#ctx0" brushRef="#br0" timeOffset="533.155">2364 6138 0,'0'0'0,"-18"-17"15,0-19 1,18 1 0,53-18 15,71 0-15,70 18-1,-106 35 1,-18 18-1,-17 70 1,-53-18 0,-53 36-1,-35-18 1,-35-17 15,70-36-31,35-35 31,89 0 1,17 36-17,-17-1 1,-36-18-16,0 1 0,53 35 16,-35-18 15,-17-17-16</inkml:trace>
  <inkml:trace contextRef="#ctx0" brushRef="#br0" timeOffset="849.701">3298 6174 0,'0'0'0,"-17"0"0,-1-18 0,1 0 16,17 1 0,-18 17-1,36 17 1,34 89 15,-16 53 0,-1-71-15,-35-70-16</inkml:trace>
  <inkml:trace contextRef="#ctx0" brushRef="#br0" timeOffset="1226.14">3193 6227 0,'-36'-71'16,"72"142"0,-72-213-1,160 125 16,17 52-15,-106-17-16,106 105 31,-123-88-31,0 54 16,-36-19 0,0-35-16,-70 36 15,-35-18 1,-1-35 15,54-36-15,52-17-1</inkml:trace>
  <inkml:trace contextRef="#ctx0" brushRef="#br0" timeOffset="1886.013">3757 6209 0,'0'0'0,"0"-18"16,0 36 0,0 0-1,0 34 1,53 54 15,-35-18-15,-18-52-1,-18-36 1,-17-36 0,35 1-1,-36-35-15,36-71 31,18 17-15,35 53 0,18 54-1,34 87 17,-69 1-17,-36-18 1,-18-18-16,-17 18 15,-1-35 1,1-36 15,53 18-15,35-18 0,0 18-16,52 71 31,-87-18-16,-36 17 1,1-52 0,-71 35-1,-18-35 1,18-36 0,70-17-1,18-18 1</inkml:trace>
  <inkml:trace contextRef="#ctx0" brushRef="#br0" timeOffset="2568.751">4251 6121 0,'0'0'16,"0"-53"-1,0 70 17,18 36-17,17 53 1,0-18 0,-35-17-1,18-36 1,-36-52 15,18-1-31,-17-35 16,17-53-1,0 36 1,17-54 0,36 54 15,0 122 0,0 19-31,-35-36 16,-1 36-1,1-1 1,-18 1 15,-35-89-15,35-70 15,0 53-31,17-53 0,89-36 31,-88 124-15,35 0-16,-1 35 16,-16 36-1,-1 0-15,-35 52 31,0-70-15,0 18 0,-35-36-1</inkml:trace>
  <inkml:trace contextRef="#ctx0" brushRef="#br0" timeOffset="3056.02">5274 6068 0,'0'0'0,"0"-36"15,-18 19-15,-17-36 16,-18 18-1,-17 35 1,52 0 0,-35 35-1,35 53 1,71 53 15,-35-105-31,70 16 16,-35-16-1,35 17 17,-88-18-17,0 18 1,-35-18-16,-36-17 16,19-1 15,-19-17-16,18-35 1,53 0 0</inkml:trace>
  <inkml:trace contextRef="#ctx0" brushRef="#br0" timeOffset="3367.52">5697 6244 0,'-17'0'16,"-1"0"-1,36 0 1,17 0-1,106 0 1,-106 0 0,71 0-1,-53 0 1,-35 0 0,-36 0-16</inkml:trace>
  <inkml:trace contextRef="#ctx0" brushRef="#br0" timeOffset="7851.084">6844 5962 0,'0'-18'15,"0"1"1,0 52 0,0-88-16,0 35 0,-18 18 31,1 0-31,-19 53 16,19-17-1,-19 34-15,1 36 16,35 17-1,53 19 1,53-54 0,106-106 15,-142-35-15,-35-88-1,-52 35 1,-36 0-1,-88-17 1,17 70 0,54 71-1,17 17 1,70 0 0</inkml:trace>
  <inkml:trace contextRef="#ctx0" brushRef="#br0" timeOffset="8239.141">7126 6103 0,'0'0'15,"0"-18"-15,0-17 16,18 17-1,-1 18-15,54 18 16,-18 35 0,17 53-1,-52-18 1,-18-53 0,-18-35-1,-17 0 1,17-88-1,36-53 1,53 18 0,-18 70-1,35 53 17</inkml:trace>
  <inkml:trace contextRef="#ctx0" brushRef="#br0" timeOffset="8702.668">7885 6068 0,'0'0'15,"0"-36"-15,-18-34 31,-17 35-15,17 35 0,0 0-16,-17 0 15,-35 35-15,-1 35 16,53-17 15,18 36-15,89-19-1,-37-52 1,72-106 15,-106-18-15,-18 35 0,0 36-1,17 53 1,1 17-1,17 53 1,0 18 0,1-53-1</inkml:trace>
  <inkml:trace contextRef="#ctx0" brushRef="#br0" timeOffset="8969.148">8273 5997 0,'0'-17'0,"0"34"0,-18-52 15,-17 0 1,-1 35 0,1 0-1,0 70 1,17 36-1,18-35 1,36-18 0,34-18-1,-17-35 1,18-35-16</inkml:trace>
  <inkml:trace contextRef="#ctx0" brushRef="#br0" timeOffset="9168.527">8431 5838 0,'0'0'0,"-35"-35"16,17 18-1,18 34 17,18 36-32,0 53 15,-1-18 1,1 0-1,0 18 1</inkml:trace>
  <inkml:trace contextRef="#ctx0" brushRef="#br0" timeOffset="9539.011">8714 6068 0,'-18'0'16,"-17"0"0,35 17-1,17 1 1,36 0 0,18-18-1,-18-18 1,-36-17 15,-52-36-15,-18 54-1,0 17 1,-17 17-16,17 71 31,53 18-15,53 0-1,35-53 1</inkml:trace>
  <inkml:trace contextRef="#ctx0" brushRef="#br0" timeOffset="9762.766">9172 6191 0,'0'0'0,"0"18"32,0 0-17,0-1 1,-17 36-16,-1 35 31,18-70-31</inkml:trace>
  <inkml:trace contextRef="#ctx0" brushRef="#br0" timeOffset="10486.042">9454 5997 0,'-17'-17'32,"17"34"-17,0 18 1,17 18-1,1 36 1,0-1 0,-18-53-1,0-53 17,-18-17-17,0-88 1,1 34-16,-1-16 15,18-1 1,35 71 0,36 52-1,-36 18 1,53 124 15,-70-88 0,-18-36-31,0-17 16,-18-36 0,18-17-1,-17-71 1,17-18 0,35 54-1,36 35 16,-18 88-15,17 70 0,-35 0 15,-17-70-31,0-17 16,-18-1-16</inkml:trace>
  <inkml:trace contextRef="#ctx0" brushRef="#br0" timeOffset="11023.471">10231 5909 0,'0'0'0,"-71"0"31,53 0-31,18 18 16,18 17 0,17 35-1,18-17 17,35-17-17,-17-54 1,-53 0-16,17-17 15,-70-88 32,-1 105-31,19 36-16,17-1 16,17 19-16,19 105 15,34 53 1,-35-71-1,-35 1 1,-70-71 0,-54-71-1,-34-158 32,158 105-31,53 36-1</inkml:trace>
  <inkml:trace contextRef="#ctx0" brushRef="#br0" timeOffset="11436.608">10901 5927 0,'-35'-71'16,"-1"36"-1,107 141-15,-159-212 0,52 88 16,1 18 0,-35 0-1,34 35 1,19 18-1,34-17 1,107 34 0,-18-35 15,-36-17-31,-35 0 16,-35 17-1,-88 0 1,-35-17-1,35-36 1,-1-17 0</inkml:trace>
  <inkml:trace contextRef="#ctx0" brushRef="#br0" timeOffset="11990.128">11324 5856 0,'-17'-35'16,"34"70"-16,-52-88 0,17 36 15,-17-1 1,17 18-16,-52 35 31,34 36-15,19-1-16,52 54 31,18-36-15,35-17-1,0-71 1,-70 0-16,53-89 15,-89-69 17,-70 16-17,70 125 1,-35-1-16,36 18 16,-1 53-1,89 123 32,-19-105-47,-16-18 0,87 88 31,-105-123-15,17 35 0</inkml:trace>
  <inkml:trace contextRef="#ctx0" brushRef="#br0" timeOffset="12330.019">11624 5838 0,'0'0'0,"-18"-17"0,1 17 31,17 35-15,0 18 0,0-18-1,17 1-15,-17-1 0,18 53 32,17-17-17,1-36 1,-1-17-1,18-18 1,70-53 15</inkml:trace>
  <inkml:trace contextRef="#ctx0" brushRef="#br0" timeOffset="12605.722">12259 6191 0,'18'0'31,"-18"18"-15,0 0-16,0 17 15,0-18-15,-18 36 16,18-35-16</inkml:trace>
  <inkml:trace contextRef="#ctx0" brushRef="#br0" timeOffset="13521.132">12788 5874 0,'18'-18'0,"-36"36"16,36-124 15,-36 88-31,18 1 15,-17 17-15,-36-18 16,17 18 0,1 18-1,17 35 1,18-18 0,71 35-1,88 36 16,-53-18 1,-159-35-17,-36-35-15,37-18 16,-54 0 0,-35-53-1,123 35 1,18 1-16</inkml:trace>
  <inkml:trace contextRef="#ctx0" brushRef="#br0" timeOffset="14054.788">13264 5821 0,'18'-18'0,"-36"36"0,18-71 31,-17 35-31,-18 1 16,-18-1-1,35 18 1,-35 35 0,0 53-1,35-70 1,36 88-1,123 0 17,-70-106-17,-18-36 1,0-34 0,-53-18-1,-18 17 1,-35-17-1,0 88 1,0 71 0,53 140 15,36-123-15,16 1 15,1-19-16,-35-52-15,0-1 16,-1-17 0</inkml:trace>
  <inkml:trace contextRef="#ctx0" brushRef="#br0" timeOffset="14407.316">13529 5838 0,'-18'-35'15,"18"18"1,18 69-16,-53-104 0,35 34 16,0 36-1,0-1 1,0 36-1,0-18-15,0 18 16,17 35 0,-17-17-1,53-36 17,0-35-17,0-35 1,-18 0-16,1 17 15</inkml:trace>
  <inkml:trace contextRef="#ctx0" brushRef="#br0" timeOffset="14792.534">14005 5768 0,'-17'-71'32,"-1"71"-17,53 71-15,-88-142 0,53 54 0,-70 34 16,35 1 0,-1 35-1,54 35 16,35-53-15,-18-17-16,71 35 31,-53 17-15,-88-34 15,-18-19-15,-18-17-16,18 0 15,18 0-15</inkml:trace>
  <inkml:trace contextRef="#ctx0" brushRef="#br0" timeOffset="15194.769">14164 5944 0,'-53'0'32,"106"0"-32,-124 0 0,89 0 31,0 0-31,17 0 31,0-17-31,1 17 16,-1-18-1,-35-17 1,-106-18 15,71 70 1,17 1-17,18 35-15,0 0 16,71 17-1,-18-52 1,141 0 15</inkml:trace>
  <inkml:trace contextRef="#ctx0" brushRef="#br0" timeOffset="15555.486">14482 5874 0,'0'0'16,"-36"-36"-16,19 19 16,17-1-16,17 18 15,1 0-15,17 18 16,18 35 0,0-18-1,-35 0 1,-18-17-16,0 0 15,-71-1 17,18-52-17,53-36 1,0 54 0,71-54-1,-36 36 1,36 17-1,-36 18 1</inkml:trace>
  <inkml:trace contextRef="#ctx0" brushRef="#br0" timeOffset="15905.041">14746 5803 0,'0'0'31,"18"0"-31,-18 18 31,17 35-15,1-18 0,0 0-16,17 18 15,-35-35 1,18-1-16,-1-17 15,18-35 17,1-35-17,-1-19 1,-35 37 0,0 34-16,-18 18 15,1 0 1,17 35-1</inkml:trace>
  <inkml:trace contextRef="#ctx0" brushRef="#br0" timeOffset="16305.525">15099 5874 0,'18'0'15,"-1"0"17,1 17-17,17-17 1,-17 0-16,17 0 16,18-17-1,-18-36 16,-70 35-15,0 1 0,-54-1-1,54 53 1,0 0 0,17 18-1,18 18 1,53-1-1,35-34 1,1-54 0</inkml:trace>
  <inkml:trace contextRef="#ctx0" brushRef="#br0" timeOffset="16664.907">15487 5803 0,'-35'-35'15,"35"17"-15,35 71 16,-88-106-16,88 71 31,-17 0-15,17-1-16,0 18 16,-17 1-16,35 17 15,-53-18 1,-35 0 15,-18-88-15,53-17 15,35-1-31,-17 54 16,17-19-16,53 19 15,-35 17 1,-53 35 15</inkml:trace>
  <inkml:trace contextRef="#ctx0" brushRef="#br0" timeOffset="25465.655">7038 7973 0,'0'0'0,"-18"0"172,1 0-156,-72 17-1,37 1-15,-54 53 16,17-1 15,72-35-31,17 36 16,17-53-1,160 52 17,-71-70-17,-53-17 1,-18 17-16</inkml:trace>
  <inkml:trace contextRef="#ctx0" brushRef="#br0" timeOffset="25766.709">7285 8043 0,'-35'-17'31,"17"34"-15,18 36 0,-18-17-1,1-1-15,17 35 16,-18 1 0,18-36-1,0-17 1</inkml:trace>
  <inkml:trace contextRef="#ctx0" brushRef="#br0" timeOffset="26042.878">7232 8114 0,'0'18'0,"0"-36"0,0-17 0,0-18 16,0 35-1,18 18 1,17-18-1,0 36 1,0 17 0,1 1-1,-72 52 17,-34-53-17,-1-35 1,54 0-1,17-18-15,0 1 16</inkml:trace>
  <inkml:trace contextRef="#ctx0" brushRef="#br0" timeOffset="26545.666">7673 8043 0,'-18'0'0,"1"-17"31,17-1-31,0 36 31,0-1-15,-18 1-16,0 53 16,18-36-1,-17 53 1,34-17 0,1-36-1,53-35 1,-36-18-1,53-52 1,-17-19 0,-36 37-1,-35-1 1,0 35 0,-18 18-1,18 18 1,0-1-1</inkml:trace>
  <inkml:trace contextRef="#ctx0" brushRef="#br0" timeOffset="27672.895">8202 7655 0,'0'0'16,"-18"-53"-16,1 53 16,-1-35-1,-17 17-15,0 1 16,-1 17-16,-105-35 15,-53-1 1,-70 19 0,-54 17 15,106 0-31,-52 17 31,87 1 0,160-18-15,34 18 0,-17-1-16,18 18 15,-18 18 1,-35 71 0,-18 17-1,-18 35 1,-17 54 15,35-54-15,36-123-16,-54 141 31,53-141-15,18-35-1,0-1 1,36-17-1,52 0 1,71 0 0,88 0-1,70 0 1,-52 18 0,423 17 15,-406 0-16,-123-17 1,-124-18 0,-35-18-1,-18 18 1,1-17 0,17-1 15,17-17-16,-17 0 1,18-18 0,-1-159-1,1 18 17,17-35-32,-35 105 15,18 18 1,-18 18-1,-35 35 1,-18 18 0,-35 17-1,-1 1 1,37-1 15,16 18-15,-17 0 15</inkml:trace>
  <inkml:trace contextRef="#ctx0" brushRef="#br0" timeOffset="30034.366">8872 8167 0,'-17'0'31,"34"0"-16,1 0-15,0 0 16,-1 0-16,1 0 16,70 0-16,141 17 31,195-17-15,-36 0-1,282 36 1,-35-1-1,-176 0 1,-265-17 0,17 0 15,-228-18 0,-1 0 0,18-18-31</inkml:trace>
  <inkml:trace contextRef="#ctx0" brushRef="#br0" timeOffset="31209.199">12382 7902 0,'0'0'0,"0"-17"16,0 34 15,0 36 0,-35 71-15,18 87-1,-1-70 1,0-88-16,1 106 31,17-88-15,-18-18-1,18-18 1,18-35 15,70-18 1,71 18-17,-1 0 1,230 0-1,-52 18-15,52-1 16,211 19 0,-105-1-1,-194-35 1,-194 0 15,-36 0-15,-52-18 15,-36 1-15,1-19-1,-1 19-15,-17-1 16,17-35 0,-35-53-1,36-70 1,17 35-1,17-71 1,1 18 0,0 88-1,17-17 17,-35 88-17,0 17 16,-18 18-15,18 18 0,-35-18-16,-36 17 15,-246 19 17,70-36-32,-53 0 15,-211-18 1,-142-35 15,265 18-15,229 35-1,53 0 1,53 0 0,36 0-1,34 0 63</inkml:trace>
  <inkml:trace contextRef="#ctx0" brushRef="#br0" timeOffset="31883.148">12735 7920 0,'0'0'0,"0"17"31,0 1-31,-35 106 47,17 17-31,18-88 15,0-36-31,0 1 16,0-36 15,0 1-16,18-72 1,17-16 0,36-54 15,70 71 0,-18 88-15,-87 35-1,-19-17-15,-34 34 16,-19 19 0,-87 0-1,-1-18 1,54-36 0,35-17-1,52 0 1,107 0 15,-89 0-15,88 71-1,-105-54 1,35 54 0,-18-18-1,1 0 1</inkml:trace>
  <inkml:trace contextRef="#ctx0" brushRef="#br0" timeOffset="32339.534">13458 8061 0,'0'0'0,"0"-53"0,0 71 31,-17 17-15,-18 53 0,-1 36-1,19-36 1,17-53 15,0-53 0,17-52-15,1-1-16,17-17 16,0 0-1,18 0 1,0 88 0,-17 53-1,-19 17 1,18 54-1,-17 70 17,-18-141-17</inkml:trace>
  <inkml:trace contextRef="#ctx0" brushRef="#br0" timeOffset="32507.807">13476 8149 0,'-18'-17'16,"36"34"-16,-53-34 16,52 17-1,19 0 1,52 0 0,-53 0-1</inkml:trace>
  <inkml:trace contextRef="#ctx0" brushRef="#br0" timeOffset="32714.025">14005 8061 0,'-53'-18'32,"53"36"-1,0 0-31,0 17 15,-17 88 1,-1-34 15,0-54-31</inkml:trace>
  <inkml:trace contextRef="#ctx0" brushRef="#br0" timeOffset="32907.364">13935 8079 0,'0'0'0,"0"-71"31,17 71-31,36 35 32,-17 18-17,69 71 16,-69-71-31</inkml:trace>
  <inkml:trace contextRef="#ctx0" brushRef="#br0" timeOffset="33094.939">14287 8043 0,'0'0'0,"18"-17"15,0-1-15,-1-17 16,-70 88 15,1-18-15,-54 53-1,70-35 1,1-18-16</inkml:trace>
  <inkml:trace contextRef="#ctx0" brushRef="#br0" timeOffset="33311.932">14340 8008 0,'0'0'0,"18"-18"0,-18 1 15,0 52 32,18 18-47,-18 0 16,35 53-1,-17 0 1,-18-54 0</inkml:trace>
  <inkml:trace contextRef="#ctx0" brushRef="#br0" timeOffset="34050.483">15275 8132 0,'-17'0'0,"-1"0"32,194 17 14,-87-17-46,158 0 16,88 18 0,229-1-1,-88 1 1,-211 0 0,-195-18-1,-70-18 16,-35 0-15</inkml:trace>
  <inkml:trace contextRef="#ctx0" brushRef="#br0" timeOffset="36094.46">17956 7426 0,'0'0'0,"-17"-53"31,34 53-31,-17 18 15,18-1 1,-18 19-16,-18 105 16,-17 88-1,-35 53 17,52 36-17,18-230-15,0 106 16,0 123 15,-18-105-15,18-159-1,0-35-15,0-1 16,18 1 0,0-36-1,-1 18 1,89-35-1,70 17 1,389 1 15,-107 17 1,36 35-17,-335-17-15,106-1 16,70 1-1,-141-18 1,-141 0 0,-36-18-1,-34-17 1,-71-18 15,52 18-15,-34 0-1,52-18-15,-17-18 16,0-88 0,35-105 15,0-54-15,35 124-1,18-70 1,88-124 15,-106 211-15,-35 89-1,0 70-15,-18 1 16,-17 17 15,0 17-15,17-17-16,-105 18 15,17 0 1,-229-36 15,-159 0-15,229 1 0,-17-1-1,53 18 1,-36-18-1,142 18 1,70 18 0,18-18-1,-1 0 1,1 0 15,0 0-15,17 0-1,18 18 48,0-1-32,0 19-15,0 17-1,-18-1 1,-17 37 15,18-36-31,-1 52 16,18-34 0,0-36-1,0 18 1,0-35-1,0-1 1,0 1 15</inkml:trace>
  <inkml:trace contextRef="#ctx0" brushRef="#br0" timeOffset="36512.7">18309 7973 0,'18'-36'31,"-18"19"1,0 70-17,0 0 1,0 88-16,0-35 16,0-18-1,0-18 1</inkml:trace>
  <inkml:trace contextRef="#ctx0" brushRef="#br0" timeOffset="36878.905">18344 8290 0,'0'0'47,"18"-70"-47,35 52 15,-18 18-15,1 0 16,52 0 0,-35-35-1,-36 17 1,1 1-16,-18-54 16,-18 18-1,18 0 16,18 141 1,-18-52-32,18 52 15,-18 0 1,0 53 0,0-53-1,0-70-15</inkml:trace>
  <inkml:trace contextRef="#ctx0" brushRef="#br0" timeOffset="37133.897">19050 8061 0,'0'0'15,"-18"18"16,1-1-31,17 1 0,0 35 32,0-18-32,0 36 15,17 34 1,1 1 0</inkml:trace>
  <inkml:trace contextRef="#ctx0" brushRef="#br0" timeOffset="37443.305">18803 8043 0,'0'0'16,"-18"-17"-16,-17 17 0,35-18 15,18 18-15,158 18 31,-70-1-15,70 19 0,-87-1-1,-54-17 1,-53 52 0,-141 36-1,71-53 1,18-18-1,-18 53 17</inkml:trace>
  <inkml:trace contextRef="#ctx0" brushRef="#br0" timeOffset="37683.174">19491 8008 0,'0'0'0,"-18"0"15,18 18 17,0 17-32,53 88 31,-35-87-31,0 87 15,-18-52 1,0-1 0</inkml:trace>
  <inkml:trace contextRef="#ctx0" brushRef="#br0" timeOffset="38063.575">19403 8114 0,'0'0'0,"-18"0"0,0-18 15,18 1-15,0-1 16,71 0 0,-18 18-1,18 0 1,52 36-1,-35 34 1,-53 36 15,-105-18-15,-36-17 0,71-54-16,-71 54 15,35-18 1,1-18-1,17 0 17,35-35-32</inkml:trace>
  <inkml:trace contextRef="#ctx0" brushRef="#br0" timeOffset="40147.616">13406 7161 0,'0'-17'0,"0"34"63,0 1-63,0 0 15,-18 105 1,0 36 15,18-124-15,0 0-16</inkml:trace>
  <inkml:trace contextRef="#ctx0" brushRef="#br0" timeOffset="40498.121">13335 7161 0,'0'0'0,"0"-17"0,-18-19 16,-17-52-1,53 35 17,52 36-17,1 17 1,-18 35 0,0 18-1,-53 0 1,-89 17-1,54-34 1,-35-1 0,17-35 15,53 18-15,17-18-1,1 0-15</inkml:trace>
  <inkml:trace contextRef="#ctx0" brushRef="#br0" timeOffset="41185.924">13670 7144 0,'-18'0'31,"18"17"-31,0 1 0,0 53 16,0-1-1,-17 1 1,-1 17 0,1-35-1,17-36 1,0-69 15,17-72 0,1 53-31,-1-17 16,1 35 0,0 18-1,17 17 1,-17 54-1,-1 70 17,-17-36-32,0-17 15,0 18 32,18-107-31,0-34-1,17 17-15,18-53 16,0 35 15,-36 71-15,1 18-16,17 53 16,-35 17-1,0 88 16,0-88-31,0-70 16</inkml:trace>
  <inkml:trace contextRef="#ctx0" brushRef="#br0" timeOffset="41513.671">13159 6897 0,'0'-18'0,"0"36"0,-18-36 16,18 36-16,0-1 15,-18 36 1,18 71 0,0 35-1,53-1 1,0-69 0,71-1-1</inkml:trace>
  <inkml:trace contextRef="#ctx0" brushRef="#br0" timeOffset="41847.678">14111 7038 0,'18'18'16,"-36"-36"-16,53 53 16,-17-35-16,35 35 15,-18 1-15,36 34 31,-18 177-15,-106-159 0,-18-17-1,36-36-15</inkml:trace>
  <inkml:trace contextRef="#ctx0" brushRef="#br0" timeOffset="42708.478">18644 6403 0,'0'-18'16,"18"18"-1,0 0 1,-36 18 0,-17 17-1,-1 36 1,-17 17-1,36 141 17,52-141-17,18-70-15</inkml:trace>
  <inkml:trace contextRef="#ctx0" brushRef="#br0" timeOffset="43188.715">19244 6579 0,'18'0'0,"-36"0"0,53-17 16,-35-19-1,-17 19 1,-54-1 0,-35 18-1,53 0 1,0 35 0,18 18 15,35-35-31,35 35 15,71 17 1,-70-52 0,34 35-1,-17-18 1,-53-17 0,-71 0-1,-34-1 1,34-17-1,-17-17 17</inkml:trace>
  <inkml:trace contextRef="#ctx0" brushRef="#br0" timeOffset="43857.115">19403 6615 0,'17'-18'16,"-34"36"-16,34-18 47,-17 35-47,-17 35 15,17-17 1,0-35-1,-18 35 1,18-18 15,18-88 1,-18 36-32,35-72 31,-35 54-31,53-71 31,-53 89-31,18 17 16,-1 35-1,1 18 1,17 17 0,-35-34-1,18 17 1,-1-53-1,-17-18 32,0 0-47,18-35 16,17 18-16,-17 0 16,17 17-1,-17 53 1,-18 36 15,0-18-15,18 18-1,-18-36 1</inkml:trace>
  <inkml:trace contextRef="#ctx0" brushRef="#br0" timeOffset="44136.145">19861 6491 0,'0'0'0,"18"-18"0,0 18 16,-1 18 0,1 0-1,52 105 1,1-17-1,-53-53 1,17 35 0,-35-35-1,-35 0 1,-18-53 0,17 0-1,-16-35 1</inkml:trace>
  <inkml:trace contextRef="#ctx0" brushRef="#br0" timeOffset="46642.669">4710 7973 0,'0'-18'31,"17"18"-31,-17-18 32,18 18-17,-1-35 17,19 0-17,-1-18 1,36-18-1,-54 36-15,71-53 16,-35 35 0,53 18-1,-35 35 1,-1 17 0,-52 19-1,88 175 32,-71-105-31,-17-71-1,-1-17 1,1-18 0,-36 0 15</inkml:trace>
  <inkml:trace contextRef="#ctx0" brushRef="#br0" timeOffset="47088.46">5345 7920 0,'-18'0'15,"18"17"32,18 1-31,-1 0-1,18-1 1,1 1 0,17 0 15,0-36-16,-18-17 1,-17 17 0,-1 0-16,18-17 15,-35 18 1,18-1 0,-36 18 15,18 18 0,-17 17-15,-1 0-1</inkml:trace>
  <inkml:trace contextRef="#ctx0" brushRef="#br0" timeOffset="47635.298">4904 8202 0,'0'-18'16,"0"1"0,-18 17 15,0 0-31,1 0 15,-36-18 1,0 1 15,35 17-31,18 17 32,0 1-17,18-1 1,-1 19-1,-17-19-15,36 36 16,-19 0 0,19-18-1,17 54 17</inkml:trace>
  <inkml:trace contextRef="#ctx0" brushRef="#br0" timeOffset="48098.185">4904 8255 0,'0'0'0,"-18"-35"31,0 35-31,18 17 31,18-17-15,0 36 0,-1-19-1,19 19-15,16 34 16,1-35 0,0 1-1,35-1 1,1-35-1,-36-18 1,-18-17 0,18-18-1,-18-35 32,-17 70-31,-1 1-16</inkml:trace>
  <inkml:trace contextRef="#ctx0" brushRef="#br0" timeOffset="66372.735">18609 9648 0,'-18'-17'16,"1"17"-1,34 0 17,1 0-17,53 0 1,-36 0-16,282 17 31,-140-17-15,-71 0-16,141 0 31,-212 0-15,-53 0-1</inkml:trace>
  <inkml:trace contextRef="#ctx0" brushRef="#br0" timeOffset="66742.903">18697 9807 0,'-35'0'31,"70"0"-31,-52 0 16,34 0 0,18 0-16,107 0 15,87 0 1,18 0 15,-106 0-31,-88 0 16,53 0-1,-124 0 17,-17 0-32</inkml:trace>
  <inkml:trace contextRef="#ctx0" brushRef="#br0" timeOffset="67077.416">18732 10001 0,'-52'18'31,"104"-36"-31,-87 36 16,88-18-1,-35 0-15,88 0 16,17 0 0,89 0-1,-36-18 1,-70 18-1,-71 0 17</inkml:trace>
  <inkml:trace contextRef="#ctx0" brushRef="#br0" timeOffset="67459.478">18644 10195 0,'18'18'15,"-36"-36"-15,54 36 16,-19-18-16,18 0 16,89 0-1,-36 0 1,106 0 0,0 0-1,-35 0 32,-177 0-16,1 0-31</inkml:trace>
  <inkml:trace contextRef="#ctx0" brushRef="#br0" timeOffset="68062.354">18715 9578 0,'0'0'31,"0"18"-31,17 17 16,-17-18-16,0 19 16,0 105-1,-17-88-15,17 53 16,-18 141 15,18-212-31,0 18 16,0 0-1</inkml:trace>
  <inkml:trace contextRef="#ctx0" brushRef="#br0" timeOffset="68375.722">18979 9719 0,'0'0'0,"0"-18"31,0 36 1,0 0-32,0 35 15,0-18 1,0 88-1,0-34-15,0-1 16,0 18 0,0-54-1,18 1 1,-18-70 15</inkml:trace>
  <inkml:trace contextRef="#ctx0" brushRef="#br0" timeOffset="68678.74">19191 9772 0,'18'-18'0,"-36"36"0,36-18 46,-18 106-14,17 17-1,-17 54-15,0-107-1,0-35-15,0-17 0,0 35 31,0-35-15,18-36 0</inkml:trace>
  <inkml:trace contextRef="#ctx0" brushRef="#br0" timeOffset="68958.745">19491 9737 0,'0'0'0,"18"0"31,-18 17-31,0 54 31,0-1-31,0 107 31,0-1 1,0-88-17,0-70-15,0 0 0</inkml:trace>
  <inkml:trace contextRef="#ctx0" brushRef="#br0" timeOffset="74746.374">18397 9948 0,'0'0'0,"18"0"15,-18-17 1,0-1 0,0 0 15,-18 18 0,18 18-31,-35 0 16,17 17-1,1 0 1,-1-17-16,1 35 31,-1-36-15,0-17-1,1 0 1,-1-35 0,-35-71 15,0 71-15,0 35-1,36 0-15,-36 35 16,-18 18 15,53-35-31,1 0 0,-18-1 31,-1 1-31,36-36 32,-35-35-17,-18 0 1,18 36-1,-36 17 1,36 0 0,-18 17-1,0 1 1,18-18 0,17 0-1,1-18 1,17-17-1,-36-36 17,19 54-17,-36 17 1,0 17 0,35 1-16,-17 17 31,17-35-16,1-17 17,-19-1-17,-17-17 17,36 17-17,-1-17 1,1 35-16,-19 0 15,1 35 1,17 0 0,1-17-16,-1 0 31,-17 17-15,-18-35-1,-35-71 16,17 1 1,53 52-17,-52 18 1,-1 36 0,36-1-1,-18 0 1,0-35-1,-17-35 17,17-36-1,17 18-15,36 36-16,-17 17 15,-1-18 1,-17 36-1,17-1 1,-17 1 0,17 0-1,-17-1 1,0-34 15,0-19-15,-1-17-1,19 18 1,17 18-16,-18-19 16,-17 36-1,-1 0 17,-16 18-17,-1-18 1,17-18-1,-34-35 17,52-17-17,18-1 1,0 54 0,0-19-16,-18 19 15,1 17 1,-1 17-1,1 1 1,-1 17 0,-17-17 15,35-53 0,0-18-15,17 17 15,-17 19-31,-17 34 31,17 1-15,-18 0 0,0-1-1</inkml:trace>
  <inkml:trace contextRef="#ctx0" brushRef="#br0" timeOffset="75228.12">15575 9049 0,'0'0'0,"-18"-18"0,1 0 16,-1 18-1,-17 0 17,0 18-17,-36 0 1,18-1-1,18-17-15,17 18 16,18 17 0,36-17-1,-19 0 17,36 17-17,-35 0 1,-36 36 15,-17 17-15,35-35-1,0-36 1,0 1-16,0 0 16</inkml:trace>
  <inkml:trace contextRef="#ctx0" brushRef="#br0" timeOffset="78711.76">11942 8925 0,'17'0'16,"-17"-17"-1,18 17 1,-1 0 0,-17-18-16,0 36 31,0-1-16,-17 1-15,-1 17 16,18 0-16,-53 54 31,18-54 1,35-53-17,0 1 1,0-1-16,-18-17 15,18-36 1,-17 36 0,-1 35-1,-35 53 1,35-18 0,-17 0 15,0-17-16,17 0 1,1-18 0,-19-18-16,-17 0 31,-35-17-15,53 35-1,0 0 1,-18 18-1,18-1 17,17-17-17,18-17 1,-18 17 0,1 0 15,-1 0-16,18-18 1,-18 18 0,-17 18-1,-18 35 17,18-36-17,0 19 1,17-54-1,18-17 1,-18-18 0,18 0-1,0 18 17,-35 52-32,17 1 15,-17-1 1,-71 36 15,36-35-15,-54 0 15,71-18-31,36 0 16,-36-18-1,-18-17 1,18-1-1,18 1 1,-18 53 0,-17 17-1,-1 36 17,18-36-17,35-17 1,1-18-1,-1 0-15,-17-18 16,17-17 0,1 17 15,-1 0-15,0 36-1,-17 0 1,-18 35 15,-17-53 0,52 0-31,-35-18 16,18 0 0,-18-35-1,18 0 1,-18 1-1,17 34 1,-34 18 15,-1 53-15,18 0 0,0-18-1,36-17 1,-19-1-1,-16-17 1,-1-35 0,17 17-1,1 1 1,0-1 0,-36 0 15,1 36 0,-1 0-15,54-18-16,-1 0 0,-35 0 31,18 17-15,17-17-1,-17 0 1,17 0-1,0 0 32</inkml:trace>
  <inkml:trace contextRef="#ctx0" brushRef="#br0" timeOffset="79131.84">8661 8784 0,'17'-17'31,"-34"34"-31,17-34 16,0 34-1,-18-17-15,-17 35 16,-36 36 0,-17 0-1,0-19 1,35-34 0,35 0-16,1-18 15,34 17 16,36-17-15,-18 18 0,1 0-16,-1 52 15,-17 1 17,-1-1-17,1-34-15</inkml:trace>
  <inkml:trace contextRef="#ctx0" brushRef="#br0" timeOffset="88653.616">21696 7514 0,'-35'-17'31,"17"17"-31,0 0 16,1 0-1,-1 0-15,-35 0 16,35 0-1,-34 17 1,-54 18 0,35-17-1,18 35 17,0-18-32,18 1 15,-18 16 1,-17 19-1,17-36 1,-18 71 15,36-53-31,35 18 16,-18-1 0,36 36 15,-18-35-16,35-1 1,-35-52 0,18 35-1,35 17 1,0-17 0,-1 0-1,37-18 1,34 18 15,-52-35-15,-54 0-16,124-1 31,-52-17-15,-19 0-1,1-17-15,52-1 31,-35 0-15,1-17 0,-36 0-1,35-54 1,-53 37 0,53-37 15,-35 19-16,0-1 1,-35 18 0,-1 0-16,1-17 15,0-1 17,-18 18-32,-18 0 15,-17-17 16,17 35-15,-17-18 0,-18-18-1,35 54 1,-35-19 0,18 1-1,0 0 1,-1-1-1,1 19 1,0-1 0,-36 18-1,-140-17 32,158 17-31,17 0-1,19 0 1,17-18 0,-18 18 15,1 0-15</inkml:trace>
  <inkml:trace contextRef="#ctx0" brushRef="#br0" timeOffset="90188.633">21784 7761 0,'-18'-18'0,"18"1"32,-17-18-17,-1 17 1,0 0-1,-17 1 1,0 17 0,0-18-1,-18 18 1,0 0 0,18 18-1,-18-18 1,0 35-1,0-17 17,-18 17-32,-35 18 47,53 0-32,18-36-15,0 19 16,17-19-1,-17 36 1,17 0 0,1 0-1,-1 0 1,0 0 0,18 17 15,-17 1 0,17-18-15,17-18-16,1 0 15,17 18 1,1-35 0,-19 0-16,36-1 15,18 1 16,17-1-15,-18 1 0,54 0-1,-18-1 17,-53-17-32,17 0 15,54 0 16,-89 0-31,36 0 16,17-17 0,0-1 15,-35 0-31,17-17 16,1-18 15,-36 0-16,1 0 1,-19 18 0,1-18-1,17 0 1,-17 0 0,-18 18-1,0-35 1,0-54 15,-18 89-15,18 17-16,-53-88 31,0 71 0,-17-18-15,34 36-16,1-1 15,0 0 1,-36 1 0,1-1-1,17 0 1,-35 18 0,35 0-1,-71 0 32,107 0-31</inkml:trace>
  <inkml:trace contextRef="#ctx0" brushRef="#br0" timeOffset="91534.057">21872 7955 0,'18'-18'15,"-36"36"-15,53-53 16,-17 17-1,-18 1 1,18 17 0,-18-18-1,0 0 1,-36 1 0,1 17-1,18-18-15,-54 18 16,36-18-1,-106 1 17,70 17-17,53 0 1,-34 17-16,-37 1 31,19 0-15,17 17-1,0 0 1,18 0 0,-18 36-1,35 0 17,0-18-17,1-18-15,17 18 16,17 0-1,1-18 1,17 18 0,-17 0-1,17-18 17,36 0-17,-36-17 1,53 0-1,36 17 17,-54-35-17,1 17-15,-36-17 16,53 0 0,18-17-1,0-1 1,-35 1-1,34-19 1,-34-17 0,-18 0 31,-18-17-32,-17 35 1,-1 17-16,1-17 15,0-18 1,-1 18 0,-34-18-1,-1 0 1,-35-18 0,-17 18-1,-36-17 16,-35 17 1,70 35-17,36 18-15,17-18 16,-35 1-16,-17 17 16,-18-18 15,17 36-16,18-1-15</inkml:trace>
  <inkml:trace contextRef="#ctx0" brushRef="#br0" timeOffset="92952.975">21943 7990 0,'0'0'16,"17"-17"-16,-17-1 15,-17 0 1,-1 18 0,0-17-1,1 17-15,-18 0 16,-36-18 0,-17 18 15,35 0-16,-53 0 17,36 35-17,34-35 1,-17 18-16,18 0 16,0 17-1,-18-17 1,0 17-1,35 0 1,1 1 0,17-1-1,-18 18 17,36 0-17,17 0 1,0-36-1,18 18 1,18 1 0,-1-1-1,18 0 1,-17-17 0,52-18-1,19 0 16,-90-18-31,72-17 32,-71-18-1,-18 18-15,-17 17-16,-1 1 15,19-19 1,-1-52-1,-35 53 17,0 17-32,0-17 15,-35-36 17,-71 36-17,-18 0 1,36 17-1,53 18-15,-53-18 16,0 1 0,52-1-1</inkml:trace>
  <inkml:trace contextRef="#ctx0" brushRef="#br0" timeOffset="96534.917">22807 8273 0,'0'-18'16,"0"0"0,0 1-1,18-1 32,-1 18-31,36 18 15,-35-1-31,0 1 16,34 0-16,-16 52 31,-1-17-16,-35 0 1,0-35-16,-18 17 31,1-17-15,-19-36 0,36 0-1,0 1-15,0-54 16,36 1-1,-19 17 1,36 17 0,-17 19-1,-19 17 1,-34 0 46</inkml:trace>
  <inkml:trace contextRef="#ctx0" brushRef="#br0" timeOffset="97336.438">23248 8043 0,'0'0'0,"18"0"31,-18 18 48,0 0-64,0-1 1,0 19-1,0 16-15,0 19 16,0 141 15,0-89 1,-18-35-17,18-52-15,-18-1 16,18 0-1,0-17 1,18-36 0,0-52-1,-18 52-15</inkml:trace>
  <inkml:trace contextRef="#ctx0" brushRef="#br0" timeOffset="97948.131">23336 8326 0,'0'0'0,"-17"0"15,34 0 32,-17-18-31,36 18 0,16-18-1,-16 18 1,-1 18-1,-17 0 1,-1 17 0,1 18-1,-18-18 1,-53-17 0,0-18 15,0 0-31,0-36 47</inkml:trace>
  <inkml:trace contextRef="#ctx0" brushRef="#br0" timeOffset="98452.965">23848 8308 0,'17'0'0,"-17"-18"15,-17 1 1,-1 17 0,0-18-1,1 18-15,-18 0 32,17 18-32,-17-18 15,17 35 1,18-17 15,18-1-15,52 18-16,-52-35 15,35 36 1,-18-19 0,-53 19-1,-35-19 1,18-17-1,-35 0 1,-1-17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D836CE6-5034-F64B-B166-C8ADB9025842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EB38FF-9B17-1A46-B959-49EC4F2E6D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05E7B3-D3BA-4132-8735-9C615BC825A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10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E74492-35DB-42C4-9C28-4C19F9B8BB1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0825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2749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497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311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0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40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3587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2822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86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946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BE3267-B3C8-46B7-93A7-DDAE92021CF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140655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69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772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470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634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508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139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02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709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24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215312"/>
      </p:ext>
    </p:extLst>
  </p:cSld>
  <p:clrMapOvr>
    <a:masterClrMapping/>
  </p:clrMapOvr>
  <p:transition>
    <p:wipe dir="u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042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5815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132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305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500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1076826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4" y="1036639"/>
            <a:ext cx="483023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403999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954226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07" y="610195"/>
            <a:ext cx="10361587" cy="1143000"/>
          </a:xfrm>
          <a:prstGeom prst="rect">
            <a:avLst/>
          </a:prstGeom>
        </p:spPr>
        <p:txBody>
          <a:bodyPr lIns="86493" tIns="43247" rIns="86493" bIns="4324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5207" y="1980904"/>
            <a:ext cx="5084032" cy="4115097"/>
          </a:xfrm>
          <a:prstGeom prst="rect">
            <a:avLst/>
          </a:prstGeom>
        </p:spPr>
        <p:txBody>
          <a:bodyPr lIns="86493" tIns="43247" rIns="86493" bIns="43247"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763" y="1980904"/>
            <a:ext cx="5084032" cy="4115097"/>
          </a:xfrm>
          <a:prstGeom prst="rect">
            <a:avLst/>
          </a:prstGeom>
        </p:spPr>
        <p:txBody>
          <a:bodyPr lIns="86493" tIns="43247" rIns="86493" bIns="43247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317529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45018" y="914400"/>
            <a:ext cx="11468100" cy="0"/>
          </a:xfrm>
          <a:prstGeom prst="line">
            <a:avLst/>
          </a:prstGeom>
          <a:ln>
            <a:solidFill>
              <a:srgbClr val="010D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0233" y="2895601"/>
            <a:ext cx="10724600" cy="609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2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916824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356378"/>
            <a:ext cx="3860800" cy="365125"/>
          </a:xfrm>
          <a:prstGeom prst="rect">
            <a:avLst/>
          </a:prstGeom>
        </p:spPr>
        <p:txBody>
          <a:bodyPr/>
          <a:lstStyle>
            <a:lvl1pPr algn="ctr" defTabSz="477838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Arial" panose="020B060402020202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dirty="0"/>
              <a:t>Private and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56378"/>
            <a:ext cx="2844800" cy="365125"/>
          </a:xfrm>
          <a:prstGeom prst="rect">
            <a:avLst/>
          </a:prstGeom>
        </p:spPr>
        <p:txBody>
          <a:bodyPr/>
          <a:lstStyle>
            <a:lvl1pPr defTabSz="477838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A71638-5D5D-4D76-9B73-6C9254A28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7A97FF-107F-429E-988B-C53F8DCB930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411831"/>
      </p:ext>
    </p:extLst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3DD1C1-E6D1-43CE-B7E9-8597951C2361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401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004412-F76B-4863-BF7F-02D9866C524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774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3674EF-8979-48C1-8787-2CB1C35B3AFF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693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44B9CA-1279-433E-9641-5EFC25F91A8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909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67C55C-BD17-4628-A2EC-77BDADD66EBD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566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BE792E-1640-4650-8F2E-50D47EA09FAB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99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804229-8694-4CD2-9C3F-2F2D885516C3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977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E31F3B-4133-439B-8785-7E95A5E2AF5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2245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7E0AB9-C755-4764-8137-2D2FD041F5AE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391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81DC0F-1A22-48BA-B6C6-D7C82564825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8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031080"/>
      </p:ext>
    </p:extLst>
  </p:cSld>
  <p:clrMapOvr>
    <a:masterClrMapping/>
  </p:clrMapOvr>
  <p:transition>
    <p:wipe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11E745-6C5D-449D-825D-D9DD7959AFEA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8338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27256"/>
      </p:ext>
    </p:extLst>
  </p:cSld>
  <p:clrMapOvr>
    <a:masterClrMapping/>
  </p:clrMapOvr>
  <p:transition>
    <p:wipe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FCB1D5-F4D7-4B0E-A6DB-BE6CDF6F0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2905F4E-3881-4FEB-A5B2-37A79F5D97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4575"/>
      </p:ext>
    </p:extLst>
  </p:cSld>
  <p:clrMapOvr>
    <a:masterClrMapping/>
  </p:clrMapOvr>
  <p:transition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466078"/>
      </p:ext>
    </p:extLst>
  </p:cSld>
  <p:clrMapOvr>
    <a:masterClrMapping/>
  </p:clrMapOvr>
  <p:transition>
    <p:wipe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endParaRPr lang="de-DE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Arial"/>
                  <a:rtl val="0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100263"/>
              <a:ext cx="2855913" cy="2886076"/>
              <a:chOff x="339" y="1329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8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  <a:cs typeface="Arial" charset="0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01D8BC-4141-40FE-AC0B-95B7AA36F7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1504"/>
      </p:ext>
    </p:extLst>
  </p:cSld>
  <p:clrMapOvr>
    <a:masterClrMapping/>
  </p:clrMapOvr>
  <p:transition>
    <p:wipe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139288-3DB7-4C17-B5B7-EA6CA6F745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86090"/>
      </p:ext>
    </p:extLst>
  </p:cSld>
  <p:clrMapOvr>
    <a:masterClrMapping/>
  </p:clrMapOvr>
  <p:transition>
    <p:wipe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889D95C-A8AE-4960-B430-76B40577A4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1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670F8CD-F250-4BD8-944F-4C89D8ABD1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696"/>
      </p:ext>
    </p:extLst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charset="2"/>
                  <a:buNone/>
                  <a:defRPr/>
                </a:pPr>
                <a:endParaRPr lang="de-DE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 eaLnBrk="1" hangingPunct="1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0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0284787-9524-4BAF-B0DA-953C9FAE04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6192"/>
      </p:ext>
    </p:extLst>
  </p:cSld>
  <p:clrMapOvr>
    <a:masterClrMapping/>
  </p:clrMapOvr>
  <p:transition>
    <p:wipe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4CD936-D7D3-437C-B5AC-F481A7E358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1"/>
      </p:ext>
    </p:extLst>
  </p:cSld>
  <p:clrMapOvr>
    <a:masterClrMapping/>
  </p:clrMapOvr>
  <p:transition>
    <p:wipe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01874C-A5B9-4E95-9FD3-1B89AF68C2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04142"/>
      </p:ext>
    </p:extLst>
  </p:cSld>
  <p:clrMapOvr>
    <a:masterClrMapping/>
  </p:clrMapOvr>
  <p:transition>
    <p:wipe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7955917"/>
      </p:ext>
    </p:extLst>
  </p:cSld>
  <p:clrMapOvr>
    <a:masterClrMapping/>
  </p:clrMapOvr>
  <p:transition>
    <p:wipe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847323"/>
      </p:ext>
    </p:extLst>
  </p:cSld>
  <p:clrMapOvr>
    <a:masterClrMapping/>
  </p:clrMapOvr>
  <p:transition>
    <p:wipe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041205"/>
      </p:ext>
    </p:extLst>
  </p:cSld>
  <p:clrMapOvr>
    <a:masterClrMapping/>
  </p:clrMapOvr>
  <p:transition>
    <p:wipe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4D94F6-4945-407D-97F0-791483FD53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91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550" y="404869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E6B56-FD07-9E44-B65F-38357D604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615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164BC5A6-8E6C-BA43-ABCB-A0843230253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874610" y="1346252"/>
            <a:ext cx="9921875" cy="47894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D062FB-750B-CC40-8BBE-42BF6D93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610" y="443784"/>
            <a:ext cx="10515600" cy="578771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9CF427-EAFF-0B4D-B839-5D561514FAB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645C9-9155-BE49-9B4D-7E17BD950CAF}"/>
              </a:ext>
            </a:extLst>
          </p:cNvPr>
          <p:cNvSpPr/>
          <p:nvPr userDrawn="1"/>
        </p:nvSpPr>
        <p:spPr>
          <a:xfrm>
            <a:off x="5281257" y="3244334"/>
            <a:ext cx="162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SLIDE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E4A4A8-F977-924C-82A7-5EB309AB3C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56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09AF45-BE74-449D-8E28-6F91E66D7BF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030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81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5204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524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3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2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90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40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6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71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529DF7-E0D7-4CF2-BBEA-4FD0C08EF3E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548788"/>
      </p:ext>
    </p:extLst>
  </p:cSld>
  <p:clrMapOvr>
    <a:masterClrMapping/>
  </p:clrMapOvr>
  <p:transition>
    <p:wipe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95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26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72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96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34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37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30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09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58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C5EC18-6EE4-43E0-8448-4EECBB106CA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61359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14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21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3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264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22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33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181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264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10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68273B-10C2-4E29-8FE6-E79B00387AB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78069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BA1CD0-DC43-5542-B28E-D985E1AF9A7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39C373-21EA-5D42-A674-B1D80B4D9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1" y="495335"/>
            <a:ext cx="10515600" cy="640714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D094-03FA-4D08-BF40-9B4118C0A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775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81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029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94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02058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02013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70590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05941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13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277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C30074-A777-4667-AA8B-9C0D99B5476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11143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3433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34187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00167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F87A31-8B7B-7D4E-A89C-EC1FD9A04FC1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632591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1930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550" y="404869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886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164BC5A6-8E6C-BA43-ABCB-A0843230253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874610" y="1346252"/>
            <a:ext cx="9921875" cy="47894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D062FB-750B-CC40-8BBE-42BF6D93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610" y="443784"/>
            <a:ext cx="10515600" cy="578771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9CF427-EAFF-0B4D-B839-5D561514FAB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645C9-9155-BE49-9B4D-7E17BD950CAF}"/>
              </a:ext>
            </a:extLst>
          </p:cNvPr>
          <p:cNvSpPr/>
          <p:nvPr userDrawn="1"/>
        </p:nvSpPr>
        <p:spPr>
          <a:xfrm>
            <a:off x="5281257" y="3244334"/>
            <a:ext cx="162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SLIDE</a:t>
            </a:r>
          </a:p>
        </p:txBody>
      </p:sp>
    </p:spTree>
    <p:extLst>
      <p:ext uri="{BB962C8B-B14F-4D97-AF65-F5344CB8AC3E}">
        <p14:creationId xmlns:p14="http://schemas.microsoft.com/office/powerpoint/2010/main" val="67268020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035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65813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8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26" Type="http://schemas.openxmlformats.org/officeDocument/2006/relationships/slideLayout" Target="../slideLayouts/slideLayout107.xml"/><Relationship Id="rId39" Type="http://schemas.openxmlformats.org/officeDocument/2006/relationships/slideLayout" Target="../slideLayouts/slideLayout120.xml"/><Relationship Id="rId21" Type="http://schemas.openxmlformats.org/officeDocument/2006/relationships/slideLayout" Target="../slideLayouts/slideLayout102.xml"/><Relationship Id="rId34" Type="http://schemas.openxmlformats.org/officeDocument/2006/relationships/slideLayout" Target="../slideLayouts/slideLayout115.xml"/><Relationship Id="rId42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9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105.xml"/><Relationship Id="rId32" Type="http://schemas.openxmlformats.org/officeDocument/2006/relationships/slideLayout" Target="../slideLayouts/slideLayout113.xml"/><Relationship Id="rId37" Type="http://schemas.openxmlformats.org/officeDocument/2006/relationships/slideLayout" Target="../slideLayouts/slideLayout118.xml"/><Relationship Id="rId40" Type="http://schemas.openxmlformats.org/officeDocument/2006/relationships/slideLayout" Target="../slideLayouts/slideLayout121.xml"/><Relationship Id="rId45" Type="http://schemas.openxmlformats.org/officeDocument/2006/relationships/theme" Target="../theme/theme5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104.xml"/><Relationship Id="rId28" Type="http://schemas.openxmlformats.org/officeDocument/2006/relationships/slideLayout" Target="../slideLayouts/slideLayout109.xml"/><Relationship Id="rId36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112.xml"/><Relationship Id="rId44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103.xml"/><Relationship Id="rId27" Type="http://schemas.openxmlformats.org/officeDocument/2006/relationships/slideLayout" Target="../slideLayouts/slideLayout108.xml"/><Relationship Id="rId30" Type="http://schemas.openxmlformats.org/officeDocument/2006/relationships/slideLayout" Target="../slideLayouts/slideLayout111.xml"/><Relationship Id="rId35" Type="http://schemas.openxmlformats.org/officeDocument/2006/relationships/slideLayout" Target="../slideLayouts/slideLayout116.xml"/><Relationship Id="rId43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106.xml"/><Relationship Id="rId33" Type="http://schemas.openxmlformats.org/officeDocument/2006/relationships/slideLayout" Target="../slideLayouts/slideLayout114.xml"/><Relationship Id="rId38" Type="http://schemas.openxmlformats.org/officeDocument/2006/relationships/slideLayout" Target="../slideLayouts/slideLayout119.xml"/><Relationship Id="rId46" Type="http://schemas.openxmlformats.org/officeDocument/2006/relationships/image" Target="../media/image5.png"/><Relationship Id="rId20" Type="http://schemas.openxmlformats.org/officeDocument/2006/relationships/slideLayout" Target="../slideLayouts/slideLayout101.xml"/><Relationship Id="rId4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4102" name="Picture 11" descr="120616---Final-Logo-Transparent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67" y="0"/>
            <a:ext cx="10329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0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62E6E112-37FD-4A3B-918D-AC2420F956D5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5C2C8C-1DC0-4A67-BF9F-74B3A0414295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8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charset="0"/>
                <a:sym typeface="Arial"/>
                <a:rtl val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174" name="Picture 11" descr="120616---Final-Logo-Transparent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67" y="0"/>
            <a:ext cx="10329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4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A3E5A86D-8442-41FC-8572-26E1A76CD4FE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5929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4212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B327-5574-4F7A-B7C1-C95E4F83E855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B9727-1190-4659-BFAC-9DCDC9890DBC}"/>
              </a:ext>
            </a:extLst>
          </p:cNvPr>
          <p:cNvPicPr>
            <a:picLocks noChangeAspect="1"/>
          </p:cNvPicPr>
          <p:nvPr userDrawn="1"/>
        </p:nvPicPr>
        <p:blipFill>
          <a:blip r:embed="rId46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663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/aa1ccd10da6c4337aa737df2ead1855b/Cloud/en-US/3b642f68227b4b1398d2ce1a5351389a.html" TargetMode="External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23.emf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microsoft.com/office/2007/relationships/hdphoto" Target="../media/hdphoto6.wdp"/><Relationship Id="rId18" Type="http://schemas.openxmlformats.org/officeDocument/2006/relationships/image" Target="../media/image3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30.png"/><Relationship Id="rId17" Type="http://schemas.microsoft.com/office/2007/relationships/hdphoto" Target="../media/hdphoto8.wdp"/><Relationship Id="rId2" Type="http://schemas.openxmlformats.org/officeDocument/2006/relationships/image" Target="../media/image25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2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29.png"/><Relationship Id="rId19" Type="http://schemas.microsoft.com/office/2007/relationships/hdphoto" Target="../media/hdphoto9.wdp"/><Relationship Id="rId4" Type="http://schemas.openxmlformats.org/officeDocument/2006/relationships/image" Target="../media/image26.png"/><Relationship Id="rId9" Type="http://schemas.microsoft.com/office/2007/relationships/hdphoto" Target="../media/hdphoto4.wdp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9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tif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Gl7b1B5TeI&amp;list=PLcxqFaocb9WJ8g8TZPsHQIEcSjKW9F0IE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help.sap.com/doc/00f68c2e08b941f081002fd3691d86a7/2020.12/en-US/1fb1f4ce92f44fc983debc25ac1f2cc9.html" TargetMode="External"/><Relationship Id="rId12" Type="http://schemas.openxmlformats.org/officeDocument/2006/relationships/hyperlink" Target="https://blogs.sap.com/2019/06/24/webinar-summary-sap-bi-roadmap-update-with-saps-patrick-sims/" TargetMode="External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95.xml"/><Relationship Id="rId6" Type="http://schemas.openxmlformats.org/officeDocument/2006/relationships/hyperlink" Target="https://assets.sapanalytics.cloud/production/help/help-2020.12/en/1fb1f4ce92f44fc983debc25ac1f2cc9.html?css=https://sactrial-saceu10-ynk5zdd6eex0s13n9nzqfop5.eu10.hanacloudservices.cloud.sap/sap/fpa/services/rest/epm/feature/css?tenant%3D1R" TargetMode="External"/><Relationship Id="rId11" Type="http://schemas.openxmlformats.org/officeDocument/2006/relationships/hyperlink" Target="https://www.sapanalytics.cloud/try-for-free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plans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sapanalytics.cloud/guided_playlists/connection-administr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JPG"/><Relationship Id="rId7" Type="http://schemas.openxmlformats.org/officeDocument/2006/relationships/hyperlink" Target="https://www.anubhavtrainings.com/analytics-cloud-training" TargetMode="External"/><Relationship Id="rId2" Type="http://schemas.openxmlformats.org/officeDocument/2006/relationships/hyperlink" Target="https://training.sap.com/course/CER006" TargetMode="Externa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57.png"/><Relationship Id="rId5" Type="http://schemas.microsoft.com/office/2007/relationships/hdphoto" Target="../media/hdphoto10.wdp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github.com/samui5/saccorptraining/blob/master/day%201/covid19_spread.xlsx" TargetMode="External"/><Relationship Id="rId1" Type="http://schemas.openxmlformats.org/officeDocument/2006/relationships/slideLayout" Target="../slideLayouts/slideLayout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8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3.tiff"/><Relationship Id="rId7" Type="http://schemas.openxmlformats.org/officeDocument/2006/relationships/image" Target="../media/image67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66.tiff"/><Relationship Id="rId5" Type="http://schemas.openxmlformats.org/officeDocument/2006/relationships/image" Target="../media/image65.tiff"/><Relationship Id="rId4" Type="http://schemas.openxmlformats.org/officeDocument/2006/relationships/image" Target="../media/image6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loudplatform.sap.com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12" Type="http://schemas.openxmlformats.org/officeDocument/2006/relationships/customXml" Target="../ink/ink6.xml"/><Relationship Id="rId17" Type="http://schemas.openxmlformats.org/officeDocument/2006/relationships/image" Target="../media/image21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96.xml"/><Relationship Id="rId6" Type="http://schemas.openxmlformats.org/officeDocument/2006/relationships/customXml" Target="../ink/ink3.xml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7.emf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1"/>
            <a:ext cx="1219041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1"/>
            <a:ext cx="12190411" cy="6858000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16E509-7677-6B46-8B3B-A2FD45DA050D}"/>
              </a:ext>
            </a:extLst>
          </p:cNvPr>
          <p:cNvSpPr/>
          <p:nvPr/>
        </p:nvSpPr>
        <p:spPr>
          <a:xfrm>
            <a:off x="1587" y="4507667"/>
            <a:ext cx="12190411" cy="1609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FED54B-A0C4-AD45-BC49-272F16D1A13E}"/>
              </a:ext>
            </a:extLst>
          </p:cNvPr>
          <p:cNvSpPr txBox="1"/>
          <p:nvPr/>
        </p:nvSpPr>
        <p:spPr>
          <a:xfrm>
            <a:off x="3018080" y="4813305"/>
            <a:ext cx="818122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217" fontAlgn="base">
              <a:spcBef>
                <a:spcPts val="25"/>
              </a:spcBef>
              <a:spcAft>
                <a:spcPts val="25"/>
              </a:spcAft>
            </a:pPr>
            <a:r>
              <a:rPr lang="en-US" altLang="en-US" sz="3200" b="1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Analytics Cloud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FB5FD-D3E3-CE41-828B-9FCCF170BE43}"/>
              </a:ext>
            </a:extLst>
          </p:cNvPr>
          <p:cNvSpPr txBox="1"/>
          <p:nvPr/>
        </p:nvSpPr>
        <p:spPr>
          <a:xfrm>
            <a:off x="3018080" y="5398080"/>
            <a:ext cx="515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9"/>
              </a:spcBef>
              <a:spcAft>
                <a:spcPts val="19"/>
              </a:spcAft>
            </a:pPr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for  E &amp; Y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B4938-0A06-984F-B78F-061AE8D5D2E4}"/>
              </a:ext>
            </a:extLst>
          </p:cNvPr>
          <p:cNvSpPr/>
          <p:nvPr/>
        </p:nvSpPr>
        <p:spPr>
          <a:xfrm>
            <a:off x="406807" y="4225968"/>
            <a:ext cx="2330916" cy="2323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C3ED06-D18A-4772-A11D-7A7CE73C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D1F267-0E3B-45EB-995F-7BB3EB2A4F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0" y="4952589"/>
            <a:ext cx="2860159" cy="8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BTP (Business Technology Platform)?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ADB35-F729-453C-86B6-3908BA60C3A5}"/>
              </a:ext>
            </a:extLst>
          </p:cNvPr>
          <p:cNvSpPr/>
          <p:nvPr/>
        </p:nvSpPr>
        <p:spPr>
          <a:xfrm>
            <a:off x="1588" y="3328988"/>
            <a:ext cx="12188825" cy="557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E3E02D-8F29-4F08-BEF4-EBF7682839AE}"/>
              </a:ext>
            </a:extLst>
          </p:cNvPr>
          <p:cNvSpPr/>
          <p:nvPr/>
        </p:nvSpPr>
        <p:spPr>
          <a:xfrm>
            <a:off x="94312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0A0F5F-6FF4-4034-B926-F177A0CCB119}"/>
              </a:ext>
            </a:extLst>
          </p:cNvPr>
          <p:cNvSpPr/>
          <p:nvPr/>
        </p:nvSpPr>
        <p:spPr>
          <a:xfrm>
            <a:off x="293003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78F5E-CABE-445C-BC76-2A6A5E7EBD1D}"/>
              </a:ext>
            </a:extLst>
          </p:cNvPr>
          <p:cNvSpPr/>
          <p:nvPr/>
        </p:nvSpPr>
        <p:spPr>
          <a:xfrm>
            <a:off x="491695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F4DAE5-9951-4523-BC03-1212F7599BBC}"/>
              </a:ext>
            </a:extLst>
          </p:cNvPr>
          <p:cNvSpPr/>
          <p:nvPr/>
        </p:nvSpPr>
        <p:spPr>
          <a:xfrm>
            <a:off x="690386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2FBA7F-0C47-45AF-9DBB-E4AC84F1383C}"/>
              </a:ext>
            </a:extLst>
          </p:cNvPr>
          <p:cNvSpPr/>
          <p:nvPr/>
        </p:nvSpPr>
        <p:spPr>
          <a:xfrm>
            <a:off x="889078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BFD8EF-5B85-4BD8-8990-B0941DA1715C}"/>
              </a:ext>
            </a:extLst>
          </p:cNvPr>
          <p:cNvSpPr/>
          <p:nvPr/>
        </p:nvSpPr>
        <p:spPr>
          <a:xfrm>
            <a:off x="1087769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C69A5B-1471-4DCE-A391-BA972B5A905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20173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7F062-1B5F-4B23-9938-C5829AA5ADDA}"/>
              </a:ext>
            </a:extLst>
          </p:cNvPr>
          <p:cNvCxnSpPr>
            <a:cxnSpLocks/>
          </p:cNvCxnSpPr>
          <p:nvPr/>
        </p:nvCxnSpPr>
        <p:spPr>
          <a:xfrm flipH="1">
            <a:off x="517556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23F4AA-F134-46D7-A044-8D8C46973FA2}"/>
              </a:ext>
            </a:extLst>
          </p:cNvPr>
          <p:cNvCxnSpPr>
            <a:cxnSpLocks/>
          </p:cNvCxnSpPr>
          <p:nvPr/>
        </p:nvCxnSpPr>
        <p:spPr>
          <a:xfrm flipH="1">
            <a:off x="9194887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1206BB-668A-43FE-B62F-BCCAECC862B0}"/>
              </a:ext>
            </a:extLst>
          </p:cNvPr>
          <p:cNvCxnSpPr>
            <a:cxnSpLocks/>
          </p:cNvCxnSpPr>
          <p:nvPr/>
        </p:nvCxnSpPr>
        <p:spPr>
          <a:xfrm flipH="1">
            <a:off x="3221500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B6F148-AF6A-4CD8-B65C-B5322E6B1CF3}"/>
              </a:ext>
            </a:extLst>
          </p:cNvPr>
          <p:cNvCxnSpPr>
            <a:cxnSpLocks/>
          </p:cNvCxnSpPr>
          <p:nvPr/>
        </p:nvCxnSpPr>
        <p:spPr>
          <a:xfrm flipH="1">
            <a:off x="7173668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10083F-B5A2-4232-850D-2D669EDB9530}"/>
              </a:ext>
            </a:extLst>
          </p:cNvPr>
          <p:cNvCxnSpPr>
            <a:cxnSpLocks/>
          </p:cNvCxnSpPr>
          <p:nvPr/>
        </p:nvCxnSpPr>
        <p:spPr>
          <a:xfrm flipH="1">
            <a:off x="11125835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BB0510F-F40F-42A5-96F3-0D350668B37F}"/>
              </a:ext>
            </a:extLst>
          </p:cNvPr>
          <p:cNvSpPr/>
          <p:nvPr/>
        </p:nvSpPr>
        <p:spPr>
          <a:xfrm>
            <a:off x="207298" y="4629059"/>
            <a:ext cx="2924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is a Platform as a service for companies who like to build solutions on top of the cloud.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D3A398-9F86-445A-96C2-50848B4B2B73}"/>
              </a:ext>
            </a:extLst>
          </p:cNvPr>
          <p:cNvSpPr/>
          <p:nvPr/>
        </p:nvSpPr>
        <p:spPr>
          <a:xfrm>
            <a:off x="1156399" y="1182846"/>
            <a:ext cx="3613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I am a startup software co. I can design, develop, test, host and deliver an complete software on SAP Cloud platform with available tools and services.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8784FA-21B7-4AFE-B0E4-2A01D9ECCFD8}"/>
              </a:ext>
            </a:extLst>
          </p:cNvPr>
          <p:cNvSpPr/>
          <p:nvPr/>
        </p:nvSpPr>
        <p:spPr>
          <a:xfrm>
            <a:off x="4103801" y="4630347"/>
            <a:ext cx="23646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Analytics cloud solution which is individual product of SAP is already built by SAP-on-SAP Cloud platform.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E658C23-7AEE-4BEB-8BC0-A1451FD34F2A}"/>
              </a:ext>
            </a:extLst>
          </p:cNvPr>
          <p:cNvSpPr txBox="1">
            <a:spLocks/>
          </p:cNvSpPr>
          <p:nvPr/>
        </p:nvSpPr>
        <p:spPr>
          <a:xfrm>
            <a:off x="4320924" y="6408739"/>
            <a:ext cx="3431006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BBAF9A4-3161-4E90-AEB3-9B72C55636E4}"/>
              </a:ext>
            </a:extLst>
          </p:cNvPr>
          <p:cNvSpPr txBox="1">
            <a:spLocks/>
          </p:cNvSpPr>
          <p:nvPr/>
        </p:nvSpPr>
        <p:spPr>
          <a:xfrm>
            <a:off x="10848056" y="6408739"/>
            <a:ext cx="10668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E6F68F43-4567-4CB0-B00D-7267D614B448}" type="slidenum">
              <a:rPr 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/>
              <a:t>10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6CFB99-7471-482A-B01C-0DB6D6CF5EB2}"/>
              </a:ext>
            </a:extLst>
          </p:cNvPr>
          <p:cNvSpPr/>
          <p:nvPr/>
        </p:nvSpPr>
        <p:spPr>
          <a:xfrm>
            <a:off x="5456556" y="1182846"/>
            <a:ext cx="3211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https://help.sap.com/doc/aa1ccd10da6c4337aa737df2ead1855b/Cloud/en-US/3b642f68227b4b1398d2ce1a5351389a.html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750C0-0172-4E50-A249-EBB8CD07E6A3}"/>
              </a:ext>
            </a:extLst>
          </p:cNvPr>
          <p:cNvSpPr/>
          <p:nvPr/>
        </p:nvSpPr>
        <p:spPr>
          <a:xfrm>
            <a:off x="9338972" y="1736844"/>
            <a:ext cx="2688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AWS – what used as IaaS to get the SAC service on cloud.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45E9E-2EDD-4C38-9A79-91553BA209D2}"/>
              </a:ext>
            </a:extLst>
          </p:cNvPr>
          <p:cNvSpPr/>
          <p:nvPr/>
        </p:nvSpPr>
        <p:spPr>
          <a:xfrm>
            <a:off x="8244179" y="4655032"/>
            <a:ext cx="23646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user infrastructure provided by AWS, GCP, Azure and Alibaba.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HANA AND S/4HANA?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FE79D-585E-462E-A8BF-D4F8EEF5C6BC}"/>
              </a:ext>
            </a:extLst>
          </p:cNvPr>
          <p:cNvSpPr/>
          <p:nvPr/>
        </p:nvSpPr>
        <p:spPr>
          <a:xfrm>
            <a:off x="0" y="1233996"/>
            <a:ext cx="12192000" cy="6303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HANA – Stands for High Performance Analytical Appliance. It is SAP’s in-memory DB. It keeps all data in RAM. Combination of HW and SW.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5641D4-9922-4D43-9254-D50078637344}"/>
                  </a:ext>
                </a:extLst>
              </p14:cNvPr>
              <p14:cNvContentPartPr/>
              <p14:nvPr/>
            </p14:nvContentPartPr>
            <p14:xfrm>
              <a:off x="838080" y="2044800"/>
              <a:ext cx="7760160" cy="168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5641D4-9922-4D43-9254-D50078637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2035440"/>
                <a:ext cx="7778880" cy="17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CBD872-AF43-4471-B0D5-5D253FBF6990}"/>
                  </a:ext>
                </a:extLst>
              </p14:cNvPr>
              <p14:cNvContentPartPr/>
              <p14:nvPr/>
            </p14:nvContentPartPr>
            <p14:xfrm>
              <a:off x="222120" y="2273400"/>
              <a:ext cx="10395360" cy="4000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CBD872-AF43-4471-B0D5-5D253FBF69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760" y="2264040"/>
                <a:ext cx="10414080" cy="40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DIFFERENT SOLUTIONS WORK?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B56B28-EBC1-43AC-B51D-47AD831970CF}"/>
              </a:ext>
            </a:extLst>
          </p:cNvPr>
          <p:cNvGrpSpPr/>
          <p:nvPr/>
        </p:nvGrpSpPr>
        <p:grpSpPr>
          <a:xfrm>
            <a:off x="303410" y="1422388"/>
            <a:ext cx="11585180" cy="4895918"/>
            <a:chOff x="319596" y="1422388"/>
            <a:chExt cx="11585180" cy="48959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C835B8-47DD-4E05-B232-87486EB0181C}"/>
                </a:ext>
              </a:extLst>
            </p:cNvPr>
            <p:cNvSpPr/>
            <p:nvPr/>
          </p:nvSpPr>
          <p:spPr>
            <a:xfrm>
              <a:off x="1938739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Miami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073E14-81EA-4777-A1DB-DF88D6B50D79}"/>
                </a:ext>
              </a:extLst>
            </p:cNvPr>
            <p:cNvSpPr/>
            <p:nvPr/>
          </p:nvSpPr>
          <p:spPr>
            <a:xfrm>
              <a:off x="1938739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Santa Clara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94394B-6D3C-40C9-815C-93F27413CD44}"/>
                </a:ext>
              </a:extLst>
            </p:cNvPr>
            <p:cNvSpPr/>
            <p:nvPr/>
          </p:nvSpPr>
          <p:spPr>
            <a:xfrm>
              <a:off x="6293685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Kings County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16350-8FA4-471C-9718-8689F32A69E4}"/>
                </a:ext>
              </a:extLst>
            </p:cNvPr>
            <p:cNvSpPr/>
            <p:nvPr/>
          </p:nvSpPr>
          <p:spPr>
            <a:xfrm>
              <a:off x="6293685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NYC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775652-827C-407C-B950-F17B55D77C76}"/>
                </a:ext>
              </a:extLst>
            </p:cNvPr>
            <p:cNvSpPr/>
            <p:nvPr/>
          </p:nvSpPr>
          <p:spPr>
            <a:xfrm>
              <a:off x="4321721" y="2124351"/>
              <a:ext cx="1283855" cy="107141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ERP</a:t>
              </a: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2A115784-08D8-4E0D-BB7D-4F7D3D208133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3721358" y="1736413"/>
              <a:ext cx="600363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3313701-0486-4E2A-B474-B2BC0A34E008}"/>
                </a:ext>
              </a:extLst>
            </p:cNvPr>
            <p:cNvCxnSpPr>
              <a:stCxn id="6" idx="3"/>
              <a:endCxn id="3" idx="1"/>
            </p:cNvCxnSpPr>
            <p:nvPr/>
          </p:nvCxnSpPr>
          <p:spPr>
            <a:xfrm>
              <a:off x="3721358" y="2546496"/>
              <a:ext cx="600363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650CE07-B7C8-4462-83D9-E888AB1B5482}"/>
                </a:ext>
              </a:extLst>
            </p:cNvPr>
            <p:cNvCxnSpPr>
              <a:stCxn id="7" idx="1"/>
            </p:cNvCxnSpPr>
            <p:nvPr/>
          </p:nvCxnSpPr>
          <p:spPr>
            <a:xfrm rot="10800000" flipV="1">
              <a:off x="5605577" y="1736413"/>
              <a:ext cx="688109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CD72DD-9583-4071-9DAB-3AB07CA3E236}"/>
                </a:ext>
              </a:extLst>
            </p:cNvPr>
            <p:cNvCxnSpPr>
              <a:stCxn id="8" idx="1"/>
              <a:endCxn id="3" idx="3"/>
            </p:cNvCxnSpPr>
            <p:nvPr/>
          </p:nvCxnSpPr>
          <p:spPr>
            <a:xfrm rot="10800000" flipV="1">
              <a:off x="5605577" y="2546495"/>
              <a:ext cx="688109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BD5885B-F2F7-4C0F-9D25-D4CD78E768D9}"/>
                </a:ext>
              </a:extLst>
            </p:cNvPr>
            <p:cNvSpPr/>
            <p:nvPr/>
          </p:nvSpPr>
          <p:spPr>
            <a:xfrm>
              <a:off x="9928194" y="231883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ORAFIN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8C03BFE-B648-460E-A13B-86B4CC69E328}"/>
                </a:ext>
              </a:extLst>
            </p:cNvPr>
            <p:cNvSpPr/>
            <p:nvPr/>
          </p:nvSpPr>
          <p:spPr>
            <a:xfrm>
              <a:off x="9928194" y="2867027"/>
              <a:ext cx="1976582" cy="4553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DC6554-1DA0-4908-A460-DBD68FAF29A2}"/>
                </a:ext>
              </a:extLst>
            </p:cNvPr>
            <p:cNvSpPr/>
            <p:nvPr/>
          </p:nvSpPr>
          <p:spPr>
            <a:xfrm>
              <a:off x="9928194" y="2860520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136CCA3-89F3-42CE-B092-52F1C339B2A2}"/>
                </a:ext>
              </a:extLst>
            </p:cNvPr>
            <p:cNvSpPr/>
            <p:nvPr/>
          </p:nvSpPr>
          <p:spPr>
            <a:xfrm>
              <a:off x="9928194" y="340545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Salesforce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8CA4C0-CD78-4E7F-AA54-83A21AFEBDCA}"/>
                </a:ext>
              </a:extLst>
            </p:cNvPr>
            <p:cNvSpPr/>
            <p:nvPr/>
          </p:nvSpPr>
          <p:spPr>
            <a:xfrm>
              <a:off x="4963648" y="3914903"/>
              <a:ext cx="2830946" cy="1283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BW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D1DFC70C-ED54-41AA-ABB9-7A78E93153B5}"/>
                </a:ext>
              </a:extLst>
            </p:cNvPr>
            <p:cNvSpPr/>
            <p:nvPr/>
          </p:nvSpPr>
          <p:spPr>
            <a:xfrm>
              <a:off x="5125285" y="3195766"/>
              <a:ext cx="147782" cy="706867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5AD6273-9DA6-40BE-B9AA-37CAF49FBE54}"/>
                </a:ext>
              </a:extLst>
            </p:cNvPr>
            <p:cNvSpPr/>
            <p:nvPr/>
          </p:nvSpPr>
          <p:spPr>
            <a:xfrm rot="9151038">
              <a:off x="7515749" y="3506064"/>
              <a:ext cx="2349780" cy="24575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28B14-8320-470C-9AC8-AE5DFE107E23}"/>
                </a:ext>
              </a:extLst>
            </p:cNvPr>
            <p:cNvSpPr txBox="1"/>
            <p:nvPr/>
          </p:nvSpPr>
          <p:spPr>
            <a:xfrm>
              <a:off x="5827248" y="3397543"/>
              <a:ext cx="220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ETL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09230-0BAE-4759-AB2D-5C0AC53F2493}"/>
                </a:ext>
              </a:extLst>
            </p:cNvPr>
            <p:cNvSpPr/>
            <p:nvPr/>
          </p:nvSpPr>
          <p:spPr>
            <a:xfrm>
              <a:off x="319597" y="35097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SAPBI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2A2633-406B-4A89-9F81-AB675932FCBF}"/>
                </a:ext>
              </a:extLst>
            </p:cNvPr>
            <p:cNvSpPr/>
            <p:nvPr/>
          </p:nvSpPr>
          <p:spPr>
            <a:xfrm>
              <a:off x="319597" y="40763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BOBJ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6A88CC-7A21-41F0-B016-739315F07021}"/>
                </a:ext>
              </a:extLst>
            </p:cNvPr>
            <p:cNvSpPr/>
            <p:nvPr/>
          </p:nvSpPr>
          <p:spPr>
            <a:xfrm>
              <a:off x="319596" y="46429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Lumira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988BC0-7A74-4E68-A8FE-2A32902A2189}"/>
                </a:ext>
              </a:extLst>
            </p:cNvPr>
            <p:cNvSpPr/>
            <p:nvPr/>
          </p:nvSpPr>
          <p:spPr>
            <a:xfrm>
              <a:off x="319596" y="5290032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Power BI/ Tableau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8CD7F-B074-4727-B4A1-81444A171C77}"/>
                </a:ext>
              </a:extLst>
            </p:cNvPr>
            <p:cNvSpPr/>
            <p:nvPr/>
          </p:nvSpPr>
          <p:spPr>
            <a:xfrm>
              <a:off x="319596" y="5861106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Analytics Cloud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5543374-D664-462E-8121-84976AF5E976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rot="5400000">
              <a:off x="2114468" y="3633071"/>
              <a:ext cx="2987252" cy="1926018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4DEFC7E-7031-41EB-B811-823A3E9D6C37}"/>
                </a:ext>
              </a:extLst>
            </p:cNvPr>
            <p:cNvCxnSpPr>
              <a:stCxn id="17" idx="2"/>
            </p:cNvCxnSpPr>
            <p:nvPr/>
          </p:nvCxnSpPr>
          <p:spPr>
            <a:xfrm rot="5400000">
              <a:off x="4015541" y="3827847"/>
              <a:ext cx="993124" cy="3734037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426886-B732-44AA-B724-9950740F026A}"/>
                </a:ext>
              </a:extLst>
            </p:cNvPr>
            <p:cNvSpPr txBox="1"/>
            <p:nvPr/>
          </p:nvSpPr>
          <p:spPr>
            <a:xfrm>
              <a:off x="6575394" y="5374251"/>
              <a:ext cx="3607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OLAP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Online Analytical processing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56D52E-B228-4C45-B847-0033E7BCD3C2}"/>
                  </a:ext>
                </a:extLst>
              </p14:cNvPr>
              <p14:cNvContentPartPr/>
              <p14:nvPr/>
            </p14:nvContentPartPr>
            <p14:xfrm>
              <a:off x="882720" y="1352520"/>
              <a:ext cx="10014120" cy="534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56D52E-B228-4C45-B847-0033E7BCD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360" y="1343160"/>
                <a:ext cx="100328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BW, BOBJ &amp; BPC? </a:t>
            </a: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20FAA543-0C34-4A64-80CC-6B6295F41D28}"/>
              </a:ext>
            </a:extLst>
          </p:cNvPr>
          <p:cNvSpPr/>
          <p:nvPr/>
        </p:nvSpPr>
        <p:spPr>
          <a:xfrm>
            <a:off x="450052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66B1C74-493D-495A-B542-A6CC637CF9AA}"/>
              </a:ext>
            </a:extLst>
          </p:cNvPr>
          <p:cNvSpPr/>
          <p:nvPr/>
        </p:nvSpPr>
        <p:spPr>
          <a:xfrm>
            <a:off x="4199549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87285764-7961-466D-8CDB-3C91C2F4F91C}"/>
              </a:ext>
            </a:extLst>
          </p:cNvPr>
          <p:cNvSpPr/>
          <p:nvPr/>
        </p:nvSpPr>
        <p:spPr>
          <a:xfrm>
            <a:off x="7966624" y="1528290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F7EF86-7E90-45C5-8911-BACCAFDA5332}"/>
              </a:ext>
            </a:extLst>
          </p:cNvPr>
          <p:cNvSpPr/>
          <p:nvPr/>
        </p:nvSpPr>
        <p:spPr>
          <a:xfrm>
            <a:off x="1837670" y="1465483"/>
            <a:ext cx="2227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BW – Business Warehouse system which bring all data together using ETL from different Data sources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69FFE-6AC6-419D-929C-6BA72BB05F79}"/>
              </a:ext>
            </a:extLst>
          </p:cNvPr>
          <p:cNvSpPr/>
          <p:nvPr/>
        </p:nvSpPr>
        <p:spPr>
          <a:xfrm>
            <a:off x="5677154" y="1865697"/>
            <a:ext cx="1917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All are on-premise solutions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6050B-FB9C-4F49-8485-76257F9557F6}"/>
              </a:ext>
            </a:extLst>
          </p:cNvPr>
          <p:cNvSpPr/>
          <p:nvPr/>
        </p:nvSpPr>
        <p:spPr>
          <a:xfrm>
            <a:off x="9426472" y="1697022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Both Co-exist and depends on Use cases, what does a co. want.</a:t>
            </a:r>
          </a:p>
        </p:txBody>
      </p:sp>
      <p:sp>
        <p:nvSpPr>
          <p:cNvPr id="39" name="Shape 64">
            <a:extLst>
              <a:ext uri="{FF2B5EF4-FFF2-40B4-BE49-F238E27FC236}">
                <a16:creationId xmlns:a16="http://schemas.microsoft.com/office/drawing/2014/main" id="{C6074574-1A15-4412-A980-4217259C1D1F}"/>
              </a:ext>
            </a:extLst>
          </p:cNvPr>
          <p:cNvSpPr/>
          <p:nvPr/>
        </p:nvSpPr>
        <p:spPr>
          <a:xfrm>
            <a:off x="450052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Shape 64">
            <a:extLst>
              <a:ext uri="{FF2B5EF4-FFF2-40B4-BE49-F238E27FC236}">
                <a16:creationId xmlns:a16="http://schemas.microsoft.com/office/drawing/2014/main" id="{8EB46CF6-E1C2-4355-A089-1328CF63FEB2}"/>
              </a:ext>
            </a:extLst>
          </p:cNvPr>
          <p:cNvSpPr/>
          <p:nvPr/>
        </p:nvSpPr>
        <p:spPr>
          <a:xfrm>
            <a:off x="4199549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Shape 64">
            <a:extLst>
              <a:ext uri="{FF2B5EF4-FFF2-40B4-BE49-F238E27FC236}">
                <a16:creationId xmlns:a16="http://schemas.microsoft.com/office/drawing/2014/main" id="{4A30DDA0-4F11-4013-A730-E7EC584DCC93}"/>
              </a:ext>
            </a:extLst>
          </p:cNvPr>
          <p:cNvSpPr/>
          <p:nvPr/>
        </p:nvSpPr>
        <p:spPr>
          <a:xfrm>
            <a:off x="7966624" y="3183848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C16000-9D49-42CB-A0C7-49D583B031EC}"/>
              </a:ext>
            </a:extLst>
          </p:cNvPr>
          <p:cNvSpPr/>
          <p:nvPr/>
        </p:nvSpPr>
        <p:spPr>
          <a:xfrm>
            <a:off x="1837670" y="3307473"/>
            <a:ext cx="2227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BOBJ – Data mining and Business Intelligence solution offers BI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7CB674-EA04-4877-B763-45D85B4FB7D3}"/>
              </a:ext>
            </a:extLst>
          </p:cNvPr>
          <p:cNvSpPr/>
          <p:nvPr/>
        </p:nvSpPr>
        <p:spPr>
          <a:xfrm>
            <a:off x="5739298" y="3228868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SAC – SAP Analytics Cloud – All-in-One – Cloud Based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46E531-AE49-4FE5-A0AC-BEC0D4B3E488}"/>
              </a:ext>
            </a:extLst>
          </p:cNvPr>
          <p:cNvSpPr/>
          <p:nvPr/>
        </p:nvSpPr>
        <p:spPr>
          <a:xfrm>
            <a:off x="9426472" y="3352580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SAP – 65% world GDP, 300mn active customer, 80k partners</a:t>
            </a:r>
          </a:p>
        </p:txBody>
      </p:sp>
      <p:sp>
        <p:nvSpPr>
          <p:cNvPr id="53" name="Shape 64">
            <a:extLst>
              <a:ext uri="{FF2B5EF4-FFF2-40B4-BE49-F238E27FC236}">
                <a16:creationId xmlns:a16="http://schemas.microsoft.com/office/drawing/2014/main" id="{CA3C2DCD-970A-4C76-A9CA-9C4CF53F22AA}"/>
              </a:ext>
            </a:extLst>
          </p:cNvPr>
          <p:cNvSpPr/>
          <p:nvPr/>
        </p:nvSpPr>
        <p:spPr>
          <a:xfrm>
            <a:off x="450052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Shape 64">
            <a:extLst>
              <a:ext uri="{FF2B5EF4-FFF2-40B4-BE49-F238E27FC236}">
                <a16:creationId xmlns:a16="http://schemas.microsoft.com/office/drawing/2014/main" id="{B68E50FC-9794-4555-AC9C-E8298C44978C}"/>
              </a:ext>
            </a:extLst>
          </p:cNvPr>
          <p:cNvSpPr/>
          <p:nvPr/>
        </p:nvSpPr>
        <p:spPr>
          <a:xfrm>
            <a:off x="4199549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Shape 64">
            <a:extLst>
              <a:ext uri="{FF2B5EF4-FFF2-40B4-BE49-F238E27FC236}">
                <a16:creationId xmlns:a16="http://schemas.microsoft.com/office/drawing/2014/main" id="{8C4143EC-A6E0-4A80-ACE7-59BA45BE29EB}"/>
              </a:ext>
            </a:extLst>
          </p:cNvPr>
          <p:cNvSpPr/>
          <p:nvPr/>
        </p:nvSpPr>
        <p:spPr>
          <a:xfrm>
            <a:off x="7966624" y="4839406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886EA9-8099-41D5-A51B-663EA5E89929}"/>
              </a:ext>
            </a:extLst>
          </p:cNvPr>
          <p:cNvSpPr/>
          <p:nvPr/>
        </p:nvSpPr>
        <p:spPr>
          <a:xfrm>
            <a:off x="1837670" y="4776599"/>
            <a:ext cx="2227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BPC – Business Planning and Consolidation system for Financial, HR, etc. planning scenarios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3C7DAA-CCBC-4D01-8194-022BF85805F4}"/>
              </a:ext>
            </a:extLst>
          </p:cNvPr>
          <p:cNvSpPr/>
          <p:nvPr/>
        </p:nvSpPr>
        <p:spPr>
          <a:xfrm>
            <a:off x="5739298" y="4884426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BI | Predictive | Planning | Application Design | more..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0E49BA-671E-4DED-B1FA-E4EE5CF81FB1}"/>
              </a:ext>
            </a:extLst>
          </p:cNvPr>
          <p:cNvSpPr/>
          <p:nvPr/>
        </p:nvSpPr>
        <p:spPr>
          <a:xfrm>
            <a:off x="9426472" y="5008138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75% beer, 65k jet, 70% oil, 62% chocs, 350Bn per day</a:t>
            </a:r>
          </a:p>
        </p:txBody>
      </p:sp>
      <p:pic>
        <p:nvPicPr>
          <p:cNvPr id="44034" name="Picture 2" descr="Analytics ">
            <a:extLst>
              <a:ext uri="{FF2B5EF4-FFF2-40B4-BE49-F238E27FC236}">
                <a16:creationId xmlns:a16="http://schemas.microsoft.com/office/drawing/2014/main" id="{9F627263-310B-4A27-844F-6DC607C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18139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Analysis ">
            <a:extLst>
              <a:ext uri="{FF2B5EF4-FFF2-40B4-BE49-F238E27FC236}">
                <a16:creationId xmlns:a16="http://schemas.microsoft.com/office/drawing/2014/main" id="{EDE269CD-7A47-4749-BEB0-6139C851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352174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Dashboard ">
            <a:extLst>
              <a:ext uri="{FF2B5EF4-FFF2-40B4-BE49-F238E27FC236}">
                <a16:creationId xmlns:a16="http://schemas.microsoft.com/office/drawing/2014/main" id="{E1C1CFD1-7582-475D-85FE-9630F95E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Data processing ">
            <a:extLst>
              <a:ext uri="{FF2B5EF4-FFF2-40B4-BE49-F238E27FC236}">
                <a16:creationId xmlns:a16="http://schemas.microsoft.com/office/drawing/2014/main" id="{D7E34A8E-93AD-4F37-90D3-F4BDAFEB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18408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2" name="Picture 10" descr="Data ">
            <a:extLst>
              <a:ext uri="{FF2B5EF4-FFF2-40B4-BE49-F238E27FC236}">
                <a16:creationId xmlns:a16="http://schemas.microsoft.com/office/drawing/2014/main" id="{8BC2841B-5519-407A-9878-076B2AA6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35012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4" name="Picture 12" descr="Data ">
            <a:extLst>
              <a:ext uri="{FF2B5EF4-FFF2-40B4-BE49-F238E27FC236}">
                <a16:creationId xmlns:a16="http://schemas.microsoft.com/office/drawing/2014/main" id="{97B751A5-4A32-42C1-8C9B-6A7B02A2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51616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6" name="Picture 14" descr="Monitor ">
            <a:extLst>
              <a:ext uri="{FF2B5EF4-FFF2-40B4-BE49-F238E27FC236}">
                <a16:creationId xmlns:a16="http://schemas.microsoft.com/office/drawing/2014/main" id="{5AB29EB6-63BE-4A3A-9A68-7618FB0C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18656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8" name="Picture 16" descr="Distributed ">
            <a:extLst>
              <a:ext uri="{FF2B5EF4-FFF2-40B4-BE49-F238E27FC236}">
                <a16:creationId xmlns:a16="http://schemas.microsoft.com/office/drawing/2014/main" id="{400DF34D-9BD2-4EB9-94C9-9B3F3B26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35476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0" name="Picture 18" descr="Database ">
            <a:extLst>
              <a:ext uri="{FF2B5EF4-FFF2-40B4-BE49-F238E27FC236}">
                <a16:creationId xmlns:a16="http://schemas.microsoft.com/office/drawing/2014/main" id="{594DD6CF-1F3C-44F6-A152-EE1C6B40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1A7385-B4AD-4E0E-AF13-D04949F20D04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ANALYTICS CLOUD?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120775"/>
            <a:ext cx="6929438" cy="47355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Is a Software-as-a-Service (SaaS) is an independent SAP product.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It allows Business Users / CIOs/ Decision Makers to take informed and confident decision.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Decision Making = Based on past Data - BI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Confident Decision = Insight (experiences) – Turn into action – ML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SAC enables the intelligent enterprise by providing everyone with insight to make confident decisions and actions immediately. A solution which is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Complete – </a:t>
            </a:r>
            <a:r>
              <a:rPr lang="en-US" sz="1800" dirty="0"/>
              <a:t>It’s a single solution for BI, Planning, Prediction and App design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Contextual – </a:t>
            </a:r>
            <a:r>
              <a:rPr lang="en-US" sz="1800" dirty="0"/>
              <a:t>Turn our insight to actions in context of data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Confident </a:t>
            </a:r>
            <a:r>
              <a:rPr lang="en-US" sz="1800" dirty="0"/>
              <a:t>– usage powerful AL-driven insights w/o any ML knowledge.</a:t>
            </a:r>
            <a:endParaRPr lang="en-US" sz="1800" b="1" dirty="0"/>
          </a:p>
        </p:txBody>
      </p:sp>
      <p:pic>
        <p:nvPicPr>
          <p:cNvPr id="45058" name="Picture 2" descr="Enable SAP Analytics Cloud for Smart Decision Making - LMTEQ">
            <a:extLst>
              <a:ext uri="{FF2B5EF4-FFF2-40B4-BE49-F238E27FC236}">
                <a16:creationId xmlns:a16="http://schemas.microsoft.com/office/drawing/2014/main" id="{47E4AC48-D295-4A1D-B687-123AED3F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4" y="2287385"/>
            <a:ext cx="4304273" cy="293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2B9A0-B19C-4ADD-90C0-A3D2CCF79327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HISTORY OF SAP SAC?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57835C3-39FE-47D3-A255-B8F01F6FAC82}"/>
              </a:ext>
            </a:extLst>
          </p:cNvPr>
          <p:cNvSpPr/>
          <p:nvPr/>
        </p:nvSpPr>
        <p:spPr>
          <a:xfrm>
            <a:off x="700551" y="1121291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CBBB1-45F4-4517-8A3D-CC54FBE5DDCB}"/>
              </a:ext>
            </a:extLst>
          </p:cNvPr>
          <p:cNvSpPr txBox="1"/>
          <p:nvPr/>
        </p:nvSpPr>
        <p:spPr>
          <a:xfrm>
            <a:off x="1582625" y="123647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Mid 2013 – Project Orca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3AFF5-057B-45FE-A5BC-72D81E2D9D10}"/>
              </a:ext>
            </a:extLst>
          </p:cNvPr>
          <p:cNvSpPr/>
          <p:nvPr/>
        </p:nvSpPr>
        <p:spPr>
          <a:xfrm>
            <a:off x="700551" y="221553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0417-70FF-46DE-8556-34CD4E2533E9}"/>
              </a:ext>
            </a:extLst>
          </p:cNvPr>
          <p:cNvSpPr txBox="1"/>
          <p:nvPr/>
        </p:nvSpPr>
        <p:spPr>
          <a:xfrm>
            <a:off x="1582625" y="233071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2014 – SAP Cloud for planning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3B8DD-0317-4AE3-8022-4720B1430F0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1088479" y="1813330"/>
            <a:ext cx="0" cy="4022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58AF73-D8D8-4974-BE55-9B63D9F1A74F}"/>
              </a:ext>
            </a:extLst>
          </p:cNvPr>
          <p:cNvSpPr/>
          <p:nvPr/>
        </p:nvSpPr>
        <p:spPr>
          <a:xfrm>
            <a:off x="700551" y="3229568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B157E-9D1A-4645-9F69-A6A06601259A}"/>
              </a:ext>
            </a:extLst>
          </p:cNvPr>
          <p:cNvSpPr txBox="1"/>
          <p:nvPr/>
        </p:nvSpPr>
        <p:spPr>
          <a:xfrm>
            <a:off x="1566569" y="3336252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2015 – SAP BOBJ Cloud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479B3-5BEB-4121-82CF-BDDAC6BF1AA7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1088479" y="2907572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C897FC-3B6A-4E3A-AFC4-B0B45F54ED96}"/>
              </a:ext>
            </a:extLst>
          </p:cNvPr>
          <p:cNvSpPr/>
          <p:nvPr/>
        </p:nvSpPr>
        <p:spPr>
          <a:xfrm>
            <a:off x="700551" y="424360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A5F3F-16F7-477F-9653-809097D52268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1088479" y="3921607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1C2AE-8DB9-4BBE-9B7B-FCD995550766}"/>
              </a:ext>
            </a:extLst>
          </p:cNvPr>
          <p:cNvSpPr txBox="1"/>
          <p:nvPr/>
        </p:nvSpPr>
        <p:spPr>
          <a:xfrm>
            <a:off x="1647280" y="4339897"/>
            <a:ext cx="454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 – SAP Cloud for Analytics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153AB-0C9F-4176-85CF-824C95496248}"/>
              </a:ext>
            </a:extLst>
          </p:cNvPr>
          <p:cNvSpPr/>
          <p:nvPr/>
        </p:nvSpPr>
        <p:spPr>
          <a:xfrm>
            <a:off x="700550" y="5236237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93C999-B2A7-4CB9-A81F-508DBE46E606}"/>
              </a:ext>
            </a:extLst>
          </p:cNvPr>
          <p:cNvCxnSpPr/>
          <p:nvPr/>
        </p:nvCxnSpPr>
        <p:spPr>
          <a:xfrm>
            <a:off x="1088477" y="4914241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E42A1E-A8CF-45D6-A9FA-8CC15DBC415D}"/>
              </a:ext>
            </a:extLst>
          </p:cNvPr>
          <p:cNvSpPr txBox="1"/>
          <p:nvPr/>
        </p:nvSpPr>
        <p:spPr>
          <a:xfrm>
            <a:off x="1647280" y="5262057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 – SAP Analytics Cloud</a:t>
            </a:r>
          </a:p>
        </p:txBody>
      </p:sp>
      <p:pic>
        <p:nvPicPr>
          <p:cNvPr id="41986" name="Picture 2" descr="SAP Analytics Cloud | End-to-End Analytics Platform- AstuteOne">
            <a:extLst>
              <a:ext uri="{FF2B5EF4-FFF2-40B4-BE49-F238E27FC236}">
                <a16:creationId xmlns:a16="http://schemas.microsoft.com/office/drawing/2014/main" id="{0E5D48E1-76D4-4CE8-A386-F0D2ADA8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07" y="1412903"/>
            <a:ext cx="6635725" cy="384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F37FE-D749-4554-94F6-5BC5BE4E9DF9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SAC STRATEGY - PRINCIPLES OF CONVERGENCE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700550" y="1276164"/>
            <a:ext cx="5600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 are converging USE CASES not FEATURES and FUNCTIONS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Force Migration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Exception: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explorer, SAP BOBJ Dashboard – Dec 2020 – ADOBE Flash technology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Desktop Intelligence – Dec 2018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6082" name="Picture 2" descr="SAP Analytics Cloud | SAP Analytics Cloud Services">
            <a:extLst>
              <a:ext uri="{FF2B5EF4-FFF2-40B4-BE49-F238E27FC236}">
                <a16:creationId xmlns:a16="http://schemas.microsoft.com/office/drawing/2014/main" id="{E2ADB112-762E-4DF2-9177-ED0D0DAD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94" y="1909641"/>
            <a:ext cx="6958106" cy="39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CBBF05-16D8-40E6-B19C-BEE61096A7D8}"/>
              </a:ext>
            </a:extLst>
          </p:cNvPr>
          <p:cNvGrpSpPr/>
          <p:nvPr/>
        </p:nvGrpSpPr>
        <p:grpSpPr>
          <a:xfrm>
            <a:off x="304967" y="1552314"/>
            <a:ext cx="11307025" cy="4475228"/>
            <a:chOff x="722088" y="4001592"/>
            <a:chExt cx="22614050" cy="89504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B93BB4-DABD-4294-A000-B596970E9E9D}"/>
                </a:ext>
              </a:extLst>
            </p:cNvPr>
            <p:cNvGrpSpPr/>
            <p:nvPr/>
          </p:nvGrpSpPr>
          <p:grpSpPr>
            <a:xfrm>
              <a:off x="9759610" y="4099554"/>
              <a:ext cx="3889426" cy="3432425"/>
              <a:chOff x="9421091" y="3620823"/>
              <a:chExt cx="4382227" cy="3867323"/>
            </a:xfrm>
            <a:solidFill>
              <a:schemeClr val="accent1"/>
            </a:solidFill>
          </p:grpSpPr>
          <p:sp>
            <p:nvSpPr>
              <p:cNvPr id="45" name="Rounded Rectangle 31">
                <a:extLst>
                  <a:ext uri="{FF2B5EF4-FFF2-40B4-BE49-F238E27FC236}">
                    <a16:creationId xmlns:a16="http://schemas.microsoft.com/office/drawing/2014/main" id="{ED494145-1269-4917-A3B8-9AB0EEEBDF36}"/>
                  </a:ext>
                </a:extLst>
              </p:cNvPr>
              <p:cNvSpPr/>
              <p:nvPr/>
            </p:nvSpPr>
            <p:spPr>
              <a:xfrm>
                <a:off x="9935995" y="3620823"/>
                <a:ext cx="3867323" cy="386732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riangle 32">
                <a:extLst>
                  <a:ext uri="{FF2B5EF4-FFF2-40B4-BE49-F238E27FC236}">
                    <a16:creationId xmlns:a16="http://schemas.microsoft.com/office/drawing/2014/main" id="{135C0396-8EBC-43B2-9E33-318E9990D1C8}"/>
                  </a:ext>
                </a:extLst>
              </p:cNvPr>
              <p:cNvSpPr/>
              <p:nvPr/>
            </p:nvSpPr>
            <p:spPr>
              <a:xfrm rot="16200000">
                <a:off x="9359023" y="4519579"/>
                <a:ext cx="899992" cy="775855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BF1B9A-99E3-4389-BC4C-A7BBEF730BDD}"/>
                </a:ext>
              </a:extLst>
            </p:cNvPr>
            <p:cNvGrpSpPr/>
            <p:nvPr/>
          </p:nvGrpSpPr>
          <p:grpSpPr>
            <a:xfrm>
              <a:off x="12882596" y="5815766"/>
              <a:ext cx="3927614" cy="3432425"/>
              <a:chOff x="12939768" y="5554484"/>
              <a:chExt cx="4425253" cy="3867323"/>
            </a:xfrm>
          </p:grpSpPr>
          <p:sp>
            <p:nvSpPr>
              <p:cNvPr id="43" name="Rounded Rectangle 34">
                <a:extLst>
                  <a:ext uri="{FF2B5EF4-FFF2-40B4-BE49-F238E27FC236}">
                    <a16:creationId xmlns:a16="http://schemas.microsoft.com/office/drawing/2014/main" id="{5147AD75-668B-4579-8700-7979AEFC98AF}"/>
                  </a:ext>
                </a:extLst>
              </p:cNvPr>
              <p:cNvSpPr/>
              <p:nvPr/>
            </p:nvSpPr>
            <p:spPr>
              <a:xfrm>
                <a:off x="12939768" y="5554484"/>
                <a:ext cx="3867323" cy="3867323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riangle 35">
                <a:extLst>
                  <a:ext uri="{FF2B5EF4-FFF2-40B4-BE49-F238E27FC236}">
                    <a16:creationId xmlns:a16="http://schemas.microsoft.com/office/drawing/2014/main" id="{8D1BF2A1-D23B-4BA0-B750-81AE82DD0EDD}"/>
                  </a:ext>
                </a:extLst>
              </p:cNvPr>
              <p:cNvSpPr/>
              <p:nvPr/>
            </p:nvSpPr>
            <p:spPr>
              <a:xfrm rot="5400000">
                <a:off x="16527098" y="7100219"/>
                <a:ext cx="899992" cy="775855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9304B8-F4DB-472B-936E-4A6CFF4B0B98}"/>
                </a:ext>
              </a:extLst>
            </p:cNvPr>
            <p:cNvGrpSpPr/>
            <p:nvPr/>
          </p:nvGrpSpPr>
          <p:grpSpPr>
            <a:xfrm>
              <a:off x="7621989" y="6564659"/>
              <a:ext cx="3927615" cy="3432425"/>
              <a:chOff x="7012628" y="6398263"/>
              <a:chExt cx="4425254" cy="3867323"/>
            </a:xfrm>
          </p:grpSpPr>
          <p:sp>
            <p:nvSpPr>
              <p:cNvPr id="39" name="Rounded Rectangle 39">
                <a:extLst>
                  <a:ext uri="{FF2B5EF4-FFF2-40B4-BE49-F238E27FC236}">
                    <a16:creationId xmlns:a16="http://schemas.microsoft.com/office/drawing/2014/main" id="{94397172-95E7-431C-A7E2-16C00C97DF05}"/>
                  </a:ext>
                </a:extLst>
              </p:cNvPr>
              <p:cNvSpPr/>
              <p:nvPr/>
            </p:nvSpPr>
            <p:spPr>
              <a:xfrm>
                <a:off x="7570559" y="6398263"/>
                <a:ext cx="3867323" cy="386732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riangle 40">
                <a:extLst>
                  <a:ext uri="{FF2B5EF4-FFF2-40B4-BE49-F238E27FC236}">
                    <a16:creationId xmlns:a16="http://schemas.microsoft.com/office/drawing/2014/main" id="{C81FD9B7-7A67-405E-A504-49EA2A7D2A6D}"/>
                  </a:ext>
                </a:extLst>
              </p:cNvPr>
              <p:cNvSpPr/>
              <p:nvPr/>
            </p:nvSpPr>
            <p:spPr>
              <a:xfrm rot="16200000">
                <a:off x="6950560" y="7943997"/>
                <a:ext cx="899992" cy="77585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F87E8-1A76-46D2-AB89-EB7DC0AE6146}"/>
                </a:ext>
              </a:extLst>
            </p:cNvPr>
            <p:cNvGrpSpPr/>
            <p:nvPr/>
          </p:nvGrpSpPr>
          <p:grpSpPr>
            <a:xfrm>
              <a:off x="10783164" y="8753223"/>
              <a:ext cx="3938609" cy="3432425"/>
              <a:chOff x="10574332" y="8864124"/>
              <a:chExt cx="4437641" cy="3867323"/>
            </a:xfrm>
          </p:grpSpPr>
          <p:sp>
            <p:nvSpPr>
              <p:cNvPr id="36" name="Rounded Rectangle 48">
                <a:extLst>
                  <a:ext uri="{FF2B5EF4-FFF2-40B4-BE49-F238E27FC236}">
                    <a16:creationId xmlns:a16="http://schemas.microsoft.com/office/drawing/2014/main" id="{DDCD3E2E-CBCA-46A8-8EA2-43AB4ADE5241}"/>
                  </a:ext>
                </a:extLst>
              </p:cNvPr>
              <p:cNvSpPr/>
              <p:nvPr/>
            </p:nvSpPr>
            <p:spPr>
              <a:xfrm>
                <a:off x="10574332" y="8864124"/>
                <a:ext cx="3867323" cy="386732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riangle 49">
                <a:extLst>
                  <a:ext uri="{FF2B5EF4-FFF2-40B4-BE49-F238E27FC236}">
                    <a16:creationId xmlns:a16="http://schemas.microsoft.com/office/drawing/2014/main" id="{4C7F822D-2511-4FED-9953-9EA6D0273079}"/>
                  </a:ext>
                </a:extLst>
              </p:cNvPr>
              <p:cNvSpPr/>
              <p:nvPr/>
            </p:nvSpPr>
            <p:spPr>
              <a:xfrm rot="5400000">
                <a:off x="14174050" y="10967540"/>
                <a:ext cx="899992" cy="77585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D98042-91D2-47A5-8EC7-69733589CBB6}"/>
                </a:ext>
              </a:extLst>
            </p:cNvPr>
            <p:cNvSpPr/>
            <p:nvPr/>
          </p:nvSpPr>
          <p:spPr>
            <a:xfrm>
              <a:off x="11062724" y="50854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FD6179-5D52-42BC-B0D7-EE2DC8DE914A}"/>
                </a:ext>
              </a:extLst>
            </p:cNvPr>
            <p:cNvSpPr/>
            <p:nvPr/>
          </p:nvSpPr>
          <p:spPr>
            <a:xfrm>
              <a:off x="13688872" y="69770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A23A19-D790-42E3-99D7-8944CC388F25}"/>
                </a:ext>
              </a:extLst>
            </p:cNvPr>
            <p:cNvSpPr/>
            <p:nvPr/>
          </p:nvSpPr>
          <p:spPr>
            <a:xfrm>
              <a:off x="8916592" y="771486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19424F-5BF4-4AB7-BD39-5BB845419799}"/>
                </a:ext>
              </a:extLst>
            </p:cNvPr>
            <p:cNvSpPr/>
            <p:nvPr/>
          </p:nvSpPr>
          <p:spPr>
            <a:xfrm>
              <a:off x="11633318" y="9954006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BCE5E7-E9B6-4342-A39D-ED66E8E69E62}"/>
                </a:ext>
              </a:extLst>
            </p:cNvPr>
            <p:cNvGrpSpPr/>
            <p:nvPr/>
          </p:nvGrpSpPr>
          <p:grpSpPr>
            <a:xfrm>
              <a:off x="17121298" y="5921511"/>
              <a:ext cx="6214840" cy="3481992"/>
              <a:chOff x="2181171" y="7352625"/>
              <a:chExt cx="6214840" cy="348199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E5C5CF-651A-4796-A152-E9667D96AF07}"/>
                  </a:ext>
                </a:extLst>
              </p:cNvPr>
              <p:cNvSpPr txBox="1"/>
              <p:nvPr/>
            </p:nvSpPr>
            <p:spPr>
              <a:xfrm>
                <a:off x="2269959" y="7352625"/>
                <a:ext cx="5952272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Lumira 2.x – by 2024</a:t>
                </a:r>
              </a:p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After must move to SAC</a:t>
                </a:r>
              </a:p>
            </p:txBody>
          </p:sp>
          <p:sp>
            <p:nvSpPr>
              <p:cNvPr id="35" name="Subtitle 2">
                <a:extLst>
                  <a:ext uri="{FF2B5EF4-FFF2-40B4-BE49-F238E27FC236}">
                    <a16:creationId xmlns:a16="http://schemas.microsoft.com/office/drawing/2014/main" id="{D703056D-6CB5-4362-8F42-B3A1E89E6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7"/>
                <a:ext cx="6214840" cy="2189330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Dashboard and App Design BOBJ Designer Studio Bex WebApp Designer BOBJ Dashboard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780835A-C993-4130-8E6B-68AC229E17C6}"/>
                </a:ext>
              </a:extLst>
            </p:cNvPr>
            <p:cNvGrpSpPr/>
            <p:nvPr/>
          </p:nvGrpSpPr>
          <p:grpSpPr>
            <a:xfrm>
              <a:off x="15299082" y="9728589"/>
              <a:ext cx="5043758" cy="3223458"/>
              <a:chOff x="2337789" y="7995773"/>
              <a:chExt cx="5043758" cy="322345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72A40D-8A3E-49C3-83A4-78C0B021818B}"/>
                  </a:ext>
                </a:extLst>
              </p:cNvPr>
              <p:cNvSpPr txBox="1"/>
              <p:nvPr/>
            </p:nvSpPr>
            <p:spPr>
              <a:xfrm>
                <a:off x="2337789" y="7995773"/>
                <a:ext cx="44473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Analysis for Office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D1FEBA42-B176-473D-8796-03EE670DA6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7789" y="8734437"/>
                <a:ext cx="5043758" cy="248479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Office Integration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Live Office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EPM Add-in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Bex Analyzer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23AB13-0AC6-44DF-953E-A2AFE8E6119D}"/>
                </a:ext>
              </a:extLst>
            </p:cNvPr>
            <p:cNvGrpSpPr/>
            <p:nvPr/>
          </p:nvGrpSpPr>
          <p:grpSpPr>
            <a:xfrm>
              <a:off x="982165" y="4001592"/>
              <a:ext cx="8421646" cy="2543378"/>
              <a:chOff x="-1196717" y="7995773"/>
              <a:chExt cx="8421646" cy="254337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12FCC1-91DB-4581-B3C7-294AAA7FC1EB}"/>
                  </a:ext>
                </a:extLst>
              </p:cNvPr>
              <p:cNvSpPr txBox="1"/>
              <p:nvPr/>
            </p:nvSpPr>
            <p:spPr>
              <a:xfrm>
                <a:off x="4651989" y="7995773"/>
                <a:ext cx="241284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SAC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348B8CE6-AF2F-4948-9AB0-07612EE39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96717" y="8645287"/>
                <a:ext cx="8421646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SAP BOBJ explorer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Rombi</a:t>
                </a:r>
                <a:endPara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endParaRP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Lumira Desktop and Discovery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BOBJ Analysis for OLAP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DBB259-3C57-4EA1-9C93-837C5482B8B2}"/>
                </a:ext>
              </a:extLst>
            </p:cNvPr>
            <p:cNvGrpSpPr/>
            <p:nvPr/>
          </p:nvGrpSpPr>
          <p:grpSpPr>
            <a:xfrm>
              <a:off x="722088" y="7045057"/>
              <a:ext cx="6385670" cy="3339684"/>
              <a:chOff x="631457" y="7995773"/>
              <a:chExt cx="6385670" cy="333968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B16AEB-17F9-475A-A400-56145CD57737}"/>
                  </a:ext>
                </a:extLst>
              </p:cNvPr>
              <p:cNvSpPr txBox="1"/>
              <p:nvPr/>
            </p:nvSpPr>
            <p:spPr>
              <a:xfrm>
                <a:off x="631457" y="7995773"/>
                <a:ext cx="638567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Crystal Reports (BOBJ) SAP SAC</a:t>
                </a: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79D5ABAF-9B70-4A08-BDF0-DC80CCC05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3369" y="9441593"/>
                <a:ext cx="5043758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Reporting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Desktop Intelligence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BOBJ Set Analytics</a:t>
                </a:r>
              </a:p>
            </p:txBody>
          </p:sp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 STRATEGY</a:t>
            </a:r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893FB03-23D0-4A9A-ABBE-AF35C2F7AE17}"/>
              </a:ext>
            </a:extLst>
          </p:cNvPr>
          <p:cNvSpPr/>
          <p:nvPr/>
        </p:nvSpPr>
        <p:spPr>
          <a:xfrm>
            <a:off x="635687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for standalone planning along FIN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Cloud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Stand along planning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B73287-5CD4-4ACF-98D1-81B8A629E4EE}"/>
              </a:ext>
            </a:extLst>
          </p:cNvPr>
          <p:cNvSpPr/>
          <p:nvPr/>
        </p:nvSpPr>
        <p:spPr>
          <a:xfrm>
            <a:off x="1867885" y="1307082"/>
            <a:ext cx="1233377" cy="123337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BE91F903-7E64-4505-9BA2-2225E902099E}"/>
              </a:ext>
            </a:extLst>
          </p:cNvPr>
          <p:cNvSpPr/>
          <p:nvPr/>
        </p:nvSpPr>
        <p:spPr>
          <a:xfrm>
            <a:off x="8163365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Consolidation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group reporting functionality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C94E1-29E7-4910-9AC9-A1455C5A20BD}"/>
              </a:ext>
            </a:extLst>
          </p:cNvPr>
          <p:cNvSpPr/>
          <p:nvPr/>
        </p:nvSpPr>
        <p:spPr>
          <a:xfrm>
            <a:off x="9395563" y="1307082"/>
            <a:ext cx="1233377" cy="12333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 STRATEGY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7106" name="Picture 2" descr="Planning ">
            <a:extLst>
              <a:ext uri="{FF2B5EF4-FFF2-40B4-BE49-F238E27FC236}">
                <a16:creationId xmlns:a16="http://schemas.microsoft.com/office/drawing/2014/main" id="{4BD32395-5592-4BFE-815C-7B6BB42A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51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Solution ">
            <a:extLst>
              <a:ext uri="{FF2B5EF4-FFF2-40B4-BE49-F238E27FC236}">
                <a16:creationId xmlns:a16="http://schemas.microsoft.com/office/drawing/2014/main" id="{1D476B86-CC53-4636-8045-5C609487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036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A0F78C7A-FF83-4E5B-A516-E569A39E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60" y="2883824"/>
            <a:ext cx="3871999" cy="22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F87294-E1A9-4225-9BA5-FEC005B8D375}"/>
              </a:ext>
            </a:extLst>
          </p:cNvPr>
          <p:cNvGrpSpPr/>
          <p:nvPr/>
        </p:nvGrpSpPr>
        <p:grpSpPr>
          <a:xfrm>
            <a:off x="4650453" y="1963094"/>
            <a:ext cx="6809364" cy="3374218"/>
            <a:chOff x="5281701" y="1963094"/>
            <a:chExt cx="6809364" cy="3374218"/>
          </a:xfrm>
        </p:grpSpPr>
        <p:sp>
          <p:nvSpPr>
            <p:cNvPr id="8" name="Rounded Rectangle 8">
              <a:extLst>
                <a:ext uri="{FF2B5EF4-FFF2-40B4-BE49-F238E27FC236}">
                  <a16:creationId xmlns:a16="http://schemas.microsoft.com/office/drawing/2014/main" id="{D739309F-7BB0-4C87-AFE8-34751E212A63}"/>
                </a:ext>
              </a:extLst>
            </p:cNvPr>
            <p:cNvSpPr/>
            <p:nvPr/>
          </p:nvSpPr>
          <p:spPr>
            <a:xfrm>
              <a:off x="5281701" y="3814415"/>
              <a:ext cx="6809364" cy="1522897"/>
            </a:xfrm>
            <a:prstGeom prst="roundRect">
              <a:avLst>
                <a:gd name="adj" fmla="val 9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Together with all of it, SAP introduced a state of art app builder called Application Layer.</a:t>
              </a: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6455EF51-ADAE-4343-BE90-222890859668}"/>
                </a:ext>
              </a:extLst>
            </p:cNvPr>
            <p:cNvSpPr/>
            <p:nvPr/>
          </p:nvSpPr>
          <p:spPr>
            <a:xfrm>
              <a:off x="5281701" y="1963094"/>
              <a:ext cx="6809364" cy="1535480"/>
            </a:xfrm>
            <a:prstGeom prst="roundRect">
              <a:avLst>
                <a:gd name="adj" fmla="val 911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Data Intelligence is a solution which On-premise and allows us to create models and apply them on dataset to get prediction. Going forward all the developments related to this since 2018 were channelized to SAC.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0F6864-2904-4757-B4FE-DDC148AC7848}"/>
                </a:ext>
              </a:extLst>
            </p:cNvPr>
            <p:cNvSpPr/>
            <p:nvPr/>
          </p:nvSpPr>
          <p:spPr>
            <a:xfrm>
              <a:off x="5356131" y="2084417"/>
              <a:ext cx="1233377" cy="12333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E79E44-CE74-414B-9FD8-814CF3BB6220}"/>
                </a:ext>
              </a:extLst>
            </p:cNvPr>
            <p:cNvSpPr/>
            <p:nvPr/>
          </p:nvSpPr>
          <p:spPr>
            <a:xfrm>
              <a:off x="5356131" y="3995375"/>
              <a:ext cx="1233377" cy="123337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8130" name="Picture 2" descr="SAP Analytics Cloud | SAP Analytics Cloud Services">
            <a:extLst>
              <a:ext uri="{FF2B5EF4-FFF2-40B4-BE49-F238E27FC236}">
                <a16:creationId xmlns:a16="http://schemas.microsoft.com/office/drawing/2014/main" id="{CF825E2A-C598-4BEA-9034-2CEEFA88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8" y="1279249"/>
            <a:ext cx="42767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Solution ">
            <a:extLst>
              <a:ext uri="{FF2B5EF4-FFF2-40B4-BE49-F238E27FC236}">
                <a16:creationId xmlns:a16="http://schemas.microsoft.com/office/drawing/2014/main" id="{0C787601-B83B-46B3-9145-DC3F46BD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0" y="23760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Consolidate ">
            <a:extLst>
              <a:ext uri="{FF2B5EF4-FFF2-40B4-BE49-F238E27FC236}">
                <a16:creationId xmlns:a16="http://schemas.microsoft.com/office/drawing/2014/main" id="{C96841B3-BE6D-4B70-8103-090F957E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83" y="4242974"/>
            <a:ext cx="775667" cy="7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" b="22"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-14288"/>
            <a:ext cx="12188825" cy="68722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" y="3190420"/>
            <a:ext cx="12188825" cy="2510293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" y="3362964"/>
            <a:ext cx="12188825" cy="2128315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1715" y="3436581"/>
            <a:ext cx="45085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36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300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135" y="4060016"/>
            <a:ext cx="113077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</a:t>
            </a:r>
            <a:r>
              <a:rPr lang="en-IN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Imarticus</a:t>
            </a:r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en-IN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Pvt.</a:t>
            </a:r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F3EA48-B435-45D4-9863-7F92A3915F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WHY SAC IS IMPORTANT AS COMPARE TO OUTSIDE MARKET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C797F1-9B67-45BA-BCCF-A036422C765C}"/>
              </a:ext>
            </a:extLst>
          </p:cNvPr>
          <p:cNvSpPr/>
          <p:nvPr/>
        </p:nvSpPr>
        <p:spPr>
          <a:xfrm>
            <a:off x="1044715" y="1788425"/>
            <a:ext cx="4719981" cy="2948937"/>
          </a:xfrm>
          <a:prstGeom prst="roundRect">
            <a:avLst>
              <a:gd name="adj" fmla="val 911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 – Business Intelligence – Tableau (Salesforce 15.7Bn), Power BI,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QuickTech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 – Hyperion,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Apaplan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Predictive – Watson, SAS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Application Designer – UI5 &amp; Fiori, Android, Angular, React etc.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Can cover all above scenarios.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5427D-D23E-4FF6-B521-EC35A6CFE906}"/>
              </a:ext>
            </a:extLst>
          </p:cNvPr>
          <p:cNvSpPr/>
          <p:nvPr/>
        </p:nvSpPr>
        <p:spPr>
          <a:xfrm>
            <a:off x="1823995" y="4082799"/>
            <a:ext cx="1233377" cy="123337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154" name="Picture 2" descr="Process ">
            <a:extLst>
              <a:ext uri="{FF2B5EF4-FFF2-40B4-BE49-F238E27FC236}">
                <a16:creationId xmlns:a16="http://schemas.microsoft.com/office/drawing/2014/main" id="{15C1A356-2A26-4BA1-89E4-D4AD239D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09" y="4306446"/>
            <a:ext cx="735716" cy="73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B892EA5B-7461-4248-A4CD-66C21F1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1788425"/>
            <a:ext cx="6569660" cy="38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92278"/>
              </p:ext>
            </p:extLst>
          </p:nvPr>
        </p:nvGraphicFramePr>
        <p:xfrm>
          <a:off x="595040" y="1349891"/>
          <a:ext cx="11186476" cy="448157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737896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964096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103243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519005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17490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51080"/>
              </p:ext>
            </p:extLst>
          </p:nvPr>
        </p:nvGraphicFramePr>
        <p:xfrm>
          <a:off x="4210458" y="596042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19583"/>
              </p:ext>
            </p:extLst>
          </p:nvPr>
        </p:nvGraphicFramePr>
        <p:xfrm>
          <a:off x="595040" y="1303750"/>
          <a:ext cx="11186476" cy="488032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916801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222513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248343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67798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100878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5476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73500"/>
              </p:ext>
            </p:extLst>
          </p:nvPr>
        </p:nvGraphicFramePr>
        <p:xfrm>
          <a:off x="4210458" y="6084904"/>
          <a:ext cx="7571058" cy="377350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77350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0843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SAP SAC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2066593" y="1365907"/>
            <a:ext cx="9661504" cy="3175221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2797" b="0" i="0" u="none" strike="noStrike" kern="0" cap="none" spc="0" normalizeH="0" baseline="0" noProof="0" dirty="0">
              <a:ln>
                <a:noFill/>
              </a:ln>
              <a:solidFill>
                <a:srgbClr val="004F8A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589443" y="5248030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Cloud data sources</a:t>
              </a:r>
            </a:p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4093542" y="1898926"/>
            <a:ext cx="2071023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Events and workflows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driver tree simulation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2240385" y="1898926"/>
            <a:ext cx="1853157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Discovery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Charts and tables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Geospatial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79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6164566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Assist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 &amp; deploy predictive models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819497" y="1893487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Analytics into applications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2240384" y="1517771"/>
            <a:ext cx="7475457" cy="271524"/>
          </a:xfrm>
          <a:prstGeom prst="round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marR="0" lvl="0" indent="-57133" algn="l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7187000" y="5316523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On-premise data sources and applications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2066594" y="3765863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823726" y="4525454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544165" y="3150541"/>
            <a:ext cx="14308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572421" y="2259821"/>
            <a:ext cx="14539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819497" y="1517799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556592" y="1607887"/>
            <a:ext cx="1453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Applications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2240383" y="3110344"/>
            <a:ext cx="1096644" cy="58562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2240382" y="3841675"/>
            <a:ext cx="9300724" cy="25346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9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3398436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4556489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714542" y="3110344"/>
            <a:ext cx="1186378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962329" y="3110344"/>
            <a:ext cx="1096644" cy="581314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8120382" y="3110344"/>
            <a:ext cx="1096644" cy="576961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9278435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929115" y="3835614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PaaS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120" y="4173700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744121" y="4191777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Data Center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8315506" y="4519121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10436487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563700" y="4191665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Amazon Web Services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909567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Scripting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Composites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032756-3046-4A50-93F7-5BFA36D2C142}"/>
              </a:ext>
            </a:extLst>
          </p:cNvPr>
          <p:cNvSpPr/>
          <p:nvPr/>
        </p:nvSpPr>
        <p:spPr>
          <a:xfrm>
            <a:off x="0" y="5763042"/>
            <a:ext cx="12192000" cy="4810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Accelerate your Enterprise Analytics projects with pre-built analytics from SAP and our Partners</a:t>
            </a:r>
            <a:endParaRPr kumimoji="0" lang="en-D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00C22-2BB0-4839-B12B-85BAF327401B}"/>
              </a:ext>
            </a:extLst>
          </p:cNvPr>
          <p:cNvSpPr/>
          <p:nvPr/>
        </p:nvSpPr>
        <p:spPr>
          <a:xfrm>
            <a:off x="0" y="1391478"/>
            <a:ext cx="12192000" cy="437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EMBEDDED STANDARD CONTENT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613498" y="3998718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S/4HANA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C/4HANA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SFSF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Concur 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Ariba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9388873" y="378071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65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80126" y="3485326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algn="r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72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88873" y="421628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data sources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Non-SAP data sources</a:t>
            </a: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Advanced Compliance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Business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ByDesign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(Finance and Procurement)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Environment, Health and Safety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Field Service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Account Receivable – Invoice Payment Forecasting.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Contract Accounts (FI-CA)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– Live based on Semantic Tags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Consolidation for SAP S/4HC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Goods and Services Tax GST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– Simplified Chinese Localization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Intelligent Asset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Marketing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Manufacturing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 for SAP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Product Cost Planning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and Portfolio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Receivables Management for S/4HANA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Finance – Contract-based revenue recognition (CBRR)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Financial Products Subledger IFRS17 for S/4HANA 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Integrated Business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Intelligent Asset Management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Customer Satisfaction Score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Survey distribution and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 Supply Base Optimization 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99654877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SAP S/4HANA for Financial Products Subledger –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 S/4HANA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  S/4HANA Cloud 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Sales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Service Cloud Analytics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Manager: Test Suite Analysis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 IT Service Management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Sports One Analytics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Sports One Analytics (German)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Trade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Travel &amp; Expense – Concur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Treasury Management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Vendor Management System (Fieldglass)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  <p:pic>
        <p:nvPicPr>
          <p:cNvPr id="50178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9876F9C4-28D5-45B2-B45F-E9E11DC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234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Agriculture Origination, Trading and Risk Management 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Banking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Consumer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Customer Profitability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Engineering, Construction, &amp; Operations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Health Care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High Tech (New)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Industry Innovation Kit – Leonardo Zero Waste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InsuranceMill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Mining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Professional Services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Services: Higher Education and Research</a:t>
              </a: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Real Estate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Retail (Model Company Fashion for Vertical Business)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endParaRP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(Model Company Core Retail)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Omnichannel Article Availability and Sourcing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Rural Sourcing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Utilities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Industry</a:t>
            </a:r>
          </a:p>
        </p:txBody>
      </p:sp>
      <p:pic>
        <p:nvPicPr>
          <p:cNvPr id="21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FE925B1F-4792-4394-A8FB-6B6D2031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Banking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S/4HC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High Tech 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Product Cost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Planning for SAP S/4HANA Cloud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Travel &amp; Expense (Budget Planning)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SAP S/4HC (BPE)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Packages that include Planning</a:t>
            </a:r>
          </a:p>
        </p:txBody>
      </p:sp>
      <p:pic>
        <p:nvPicPr>
          <p:cNvPr id="19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5B1E52C1-3619-4C80-8D08-F51D173A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349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EF639-1635-49A4-8BBF-26B87531966F}"/>
              </a:ext>
            </a:extLst>
          </p:cNvPr>
          <p:cNvSpPr/>
          <p:nvPr/>
        </p:nvSpPr>
        <p:spPr>
          <a:xfrm>
            <a:off x="1588" y="-827"/>
            <a:ext cx="4764506" cy="6858000"/>
          </a:xfrm>
          <a:prstGeom prst="rect">
            <a:avLst/>
          </a:prstGeom>
          <a:solidFill>
            <a:srgbClr val="25B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r>
              <a:rPr lang="en-US" dirty="0">
                <a:solidFill>
                  <a:srgbClr val="FFFFFF"/>
                </a:solidFill>
                <a:latin typeface="Arial" panose="020B0604020202020204"/>
              </a:rPr>
              <a:t>x</a:t>
            </a:r>
          </a:p>
        </p:txBody>
      </p:sp>
      <p:pic>
        <p:nvPicPr>
          <p:cNvPr id="8" name="Picture Placeholder 1">
            <a:extLst>
              <a:ext uri="{FF2B5EF4-FFF2-40B4-BE49-F238E27FC236}">
                <a16:creationId xmlns:a16="http://schemas.microsoft.com/office/drawing/2014/main" id="{B7AC49BF-9F60-424E-BF32-96F7CB8D85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0725" y="1333004"/>
            <a:ext cx="5014913" cy="409654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11663AF-E941-4C05-BE10-4A59BEA3C0BF}"/>
              </a:ext>
            </a:extLst>
          </p:cNvPr>
          <p:cNvSpPr/>
          <p:nvPr/>
        </p:nvSpPr>
        <p:spPr>
          <a:xfrm flipH="1">
            <a:off x="-8351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21438" y="1314450"/>
            <a:ext cx="5770562" cy="4395788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Product Roadmap</a:t>
            </a:r>
            <a:endParaRPr lang="en-US" sz="1800" dirty="0"/>
          </a:p>
          <a:p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Help Documentation</a:t>
            </a:r>
            <a:endParaRPr lang="en-US" sz="1800" dirty="0"/>
          </a:p>
          <a:p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Webinars</a:t>
            </a:r>
            <a:endParaRPr lang="en-US" sz="1800" dirty="0"/>
          </a:p>
          <a:p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 Library</a:t>
            </a:r>
            <a:endParaRPr lang="en-US" sz="1800" dirty="0"/>
          </a:p>
          <a:p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learning videos</a:t>
            </a:r>
            <a:endParaRPr lang="en-US" sz="1800" dirty="0"/>
          </a:p>
          <a:p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new with SAP SAC</a:t>
            </a:r>
            <a:endParaRPr lang="en-US" sz="1800" dirty="0"/>
          </a:p>
          <a:p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YouTube Playlist</a:t>
            </a:r>
            <a:endParaRPr lang="en-US" sz="1800" dirty="0"/>
          </a:p>
          <a:p>
            <a:r>
              <a:rPr lang="en-US" sz="1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Admin guide for Live connection</a:t>
            </a:r>
            <a:endParaRPr lang="en-US" sz="1800" dirty="0"/>
          </a:p>
          <a:p>
            <a:r>
              <a:rPr lang="en-US" sz="18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https://www.sapanalytics.cloud/plans/ </a:t>
            </a:r>
            <a:endParaRPr lang="en-US" sz="1800" dirty="0"/>
          </a:p>
          <a:p>
            <a:r>
              <a:rPr lang="en-US" sz="18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 for your SAP SAC Server</a:t>
            </a:r>
            <a:endParaRPr lang="en-US" sz="1800" dirty="0"/>
          </a:p>
          <a:p>
            <a:r>
              <a:rPr lang="en-US" sz="18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https://blogs.sap.com/2019/06/24/webinar-summary-sap-bi-roadmap-update-with-saps-patrick-sims/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617538" y="3044279"/>
            <a:ext cx="70538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F1120-6BCE-44AF-BAB7-B78913FB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51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64">
            <a:extLst>
              <a:ext uri="{FF2B5EF4-FFF2-40B4-BE49-F238E27FC236}">
                <a16:creationId xmlns:a16="http://schemas.microsoft.com/office/drawing/2014/main" id="{B5D40F86-7738-47D6-96DE-92D7C7525102}"/>
              </a:ext>
            </a:extLst>
          </p:cNvPr>
          <p:cNvSpPr/>
          <p:nvPr/>
        </p:nvSpPr>
        <p:spPr>
          <a:xfrm>
            <a:off x="150502" y="1544803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7C6DAF77-4E32-4EDA-9BF9-FC2786511BA4}"/>
              </a:ext>
            </a:extLst>
          </p:cNvPr>
          <p:cNvSpPr/>
          <p:nvPr/>
        </p:nvSpPr>
        <p:spPr>
          <a:xfrm>
            <a:off x="150502" y="3216336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FA3A501C-AC4B-4A9B-95A1-6820C227EB8F}"/>
              </a:ext>
            </a:extLst>
          </p:cNvPr>
          <p:cNvSpPr/>
          <p:nvPr/>
        </p:nvSpPr>
        <p:spPr>
          <a:xfrm>
            <a:off x="150502" y="4907488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EE0A5-E132-4100-BF1B-239A8D2686EA}"/>
              </a:ext>
            </a:extLst>
          </p:cNvPr>
          <p:cNvGrpSpPr/>
          <p:nvPr/>
        </p:nvGrpSpPr>
        <p:grpSpPr>
          <a:xfrm>
            <a:off x="1125237" y="1259821"/>
            <a:ext cx="6505009" cy="4833476"/>
            <a:chOff x="1125237" y="1259821"/>
            <a:chExt cx="6505009" cy="3761184"/>
          </a:xfrm>
        </p:grpSpPr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A169BACC-BCEB-4277-87DD-D4D28BACF815}"/>
                </a:ext>
              </a:extLst>
            </p:cNvPr>
            <p:cNvSpPr/>
            <p:nvPr/>
          </p:nvSpPr>
          <p:spPr>
            <a:xfrm>
              <a:off x="1125237" y="1259821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id="{B42F2A87-91C1-417E-A28E-9DD04E114D96}"/>
                </a:ext>
              </a:extLst>
            </p:cNvPr>
            <p:cNvSpPr/>
            <p:nvPr/>
          </p:nvSpPr>
          <p:spPr>
            <a:xfrm>
              <a:off x="1125237" y="2560498"/>
              <a:ext cx="6505009" cy="112955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CER006 - SAP Certification in the Cloud (6 attempts)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6618AB90-6CB8-42AD-BAF5-1BCA03B0C9FB}"/>
                </a:ext>
              </a:extLst>
            </p:cNvPr>
            <p:cNvSpPr/>
            <p:nvPr/>
          </p:nvSpPr>
          <p:spPr>
            <a:xfrm>
              <a:off x="1125237" y="3891452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SAP ANALYTICS CLOUD CERTIFICATION – </a:t>
            </a:r>
            <a:r>
              <a:rPr lang="en-US" sz="2400" i="0" dirty="0">
                <a:effectLst/>
              </a:rPr>
              <a:t>C_SAC_2114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66587" y="1236451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1704875"/>
            <a:ext cx="561247" cy="5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3434039"/>
            <a:ext cx="511281" cy="42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385633" y="4778780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https://www.anubhavtrainings.com/analytics-cloud-training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5687" y="5164670"/>
            <a:ext cx="4446513" cy="876575"/>
          </a:xfrm>
          <a:prstGeom prst="rect">
            <a:avLst/>
          </a:prstGeom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2" y="5028635"/>
            <a:ext cx="668366" cy="66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159026" y="3044279"/>
            <a:ext cx="75123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System Walkthrough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F1120-6BCE-44AF-BAB7-B78913FB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62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DF8F68-A39F-47B7-8C28-F35521781FF3}"/>
              </a:ext>
            </a:extLst>
          </p:cNvPr>
          <p:cNvSpPr/>
          <p:nvPr/>
        </p:nvSpPr>
        <p:spPr>
          <a:xfrm>
            <a:off x="0" y="4864963"/>
            <a:ext cx="12192000" cy="923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C3FD4-C230-4C39-8E0E-4764BDE1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700550" y="1363769"/>
            <a:ext cx="5103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Dataset is available here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202" name="Picture 2" descr="SAP Analytics Cloud | SAP Analytics Cloud Services">
            <a:extLst>
              <a:ext uri="{FF2B5EF4-FFF2-40B4-BE49-F238E27FC236}">
                <a16:creationId xmlns:a16="http://schemas.microsoft.com/office/drawing/2014/main" id="{D64BBFCF-0F49-4B2D-83CB-C63DF8B4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10" y="1236700"/>
            <a:ext cx="6075391" cy="52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AE1226-47D7-3347-8CCD-776C6211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603326"/>
            <a:ext cx="10515600" cy="424732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914217"/>
            <a:r>
              <a:rPr lang="en-US" sz="2400" b="1" dirty="0"/>
              <a:t>FEEDBACK</a:t>
            </a:r>
          </a:p>
        </p:txBody>
      </p:sp>
      <p:pic>
        <p:nvPicPr>
          <p:cNvPr id="4" name="Picture 2" descr="Ahpra on Twitter: &quot;Time is running out to share your thoughts on ...">
            <a:extLst>
              <a:ext uri="{FF2B5EF4-FFF2-40B4-BE49-F238E27FC236}">
                <a16:creationId xmlns:a16="http://schemas.microsoft.com/office/drawing/2014/main" id="{9C7111F2-4498-8E4C-BCF8-C1291A34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7277" y="1136049"/>
            <a:ext cx="9561312" cy="4780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9924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30278" y="2339163"/>
            <a:ext cx="9161718" cy="4518837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4877937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-1"/>
            <a:ext cx="12188826" cy="4877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6" y="-10291"/>
            <a:ext cx="12187238" cy="4888227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660" y="5992677"/>
            <a:ext cx="278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https://imarticus.org/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80349" y="2925900"/>
            <a:ext cx="3230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995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880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6601" y="311141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92" y="2279542"/>
            <a:ext cx="640226" cy="64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417" y="2272463"/>
            <a:ext cx="672103" cy="67210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685" y="691519"/>
            <a:ext cx="65726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FutureReady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660" y="4998907"/>
            <a:ext cx="39015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741" y="2194371"/>
            <a:ext cx="852087" cy="8520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9296" y="3369105"/>
            <a:ext cx="5612646" cy="3381741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3739" y="5575313"/>
            <a:ext cx="2196807" cy="547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400880" y="5490869"/>
            <a:ext cx="2196807" cy="547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4221" y="55908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7C5221-CF47-4950-A6A1-1723DA99E37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6650620" y="651269"/>
            <a:ext cx="5339108" cy="16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001880"/>
            <a:ext cx="4097395" cy="413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Introduction to SAP Terminologies and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Cloud and OP systems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Cloud Offerings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Introduction to SAP Cloud Platform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HANA and S/4HANA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How ERP and BW are used today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are all other SAP Solutions used in industry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is SAP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History of SAC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SAC Strategy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---Break---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239775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35699-D89E-4A15-8601-F3D4C5EDA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6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149896"/>
            <a:ext cx="4097395" cy="223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768" marR="0" lvl="0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Through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SAC Architecture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Compare SAC with others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Embedded Content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References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over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Guidance on SAC Certification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Create a simple dashboard on Covid-19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387791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35699-D89E-4A15-8601-F3D4C5EDA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E0D26473-D4FA-4625-BE28-D553265420C1}"/>
              </a:ext>
            </a:extLst>
          </p:cNvPr>
          <p:cNvSpPr/>
          <p:nvPr/>
        </p:nvSpPr>
        <p:spPr>
          <a:xfrm>
            <a:off x="6795163" y="473088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Scalability is difficult to achieve</a:t>
            </a: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46605F07-2F24-48A9-9122-50319E8AE725}"/>
              </a:ext>
            </a:extLst>
          </p:cNvPr>
          <p:cNvSpPr/>
          <p:nvPr/>
        </p:nvSpPr>
        <p:spPr>
          <a:xfrm>
            <a:off x="954915" y="563255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Install all OS and manage network</a:t>
            </a: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3B8B0BFD-F3B4-4557-A135-3DCBD67EE744}"/>
              </a:ext>
            </a:extLst>
          </p:cNvPr>
          <p:cNvSpPr/>
          <p:nvPr/>
        </p:nvSpPr>
        <p:spPr>
          <a:xfrm>
            <a:off x="954915" y="4725167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people to manage that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64">
            <a:extLst>
              <a:ext uri="{FF2B5EF4-FFF2-40B4-BE49-F238E27FC236}">
                <a16:creationId xmlns:a16="http://schemas.microsoft.com/office/drawing/2014/main" id="{EF1DBBDD-9F6D-4134-9593-21FE32E6F947}"/>
              </a:ext>
            </a:extLst>
          </p:cNvPr>
          <p:cNvSpPr/>
          <p:nvPr/>
        </p:nvSpPr>
        <p:spPr>
          <a:xfrm>
            <a:off x="545637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4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64">
            <a:extLst>
              <a:ext uri="{FF2B5EF4-FFF2-40B4-BE49-F238E27FC236}">
                <a16:creationId xmlns:a16="http://schemas.microsoft.com/office/drawing/2014/main" id="{C484C470-B4E3-488C-B119-C0EC9C6BE429}"/>
              </a:ext>
            </a:extLst>
          </p:cNvPr>
          <p:cNvSpPr/>
          <p:nvPr/>
        </p:nvSpPr>
        <p:spPr>
          <a:xfrm>
            <a:off x="545636" y="5549190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5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B821D23-19EE-4093-81F6-0C9E5CA9B92E}"/>
              </a:ext>
            </a:extLst>
          </p:cNvPr>
          <p:cNvSpPr/>
          <p:nvPr/>
        </p:nvSpPr>
        <p:spPr>
          <a:xfrm>
            <a:off x="6795163" y="3853222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Initial investment is very high</a:t>
            </a: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EDED2A0F-38A9-4799-B49F-6308EE55E4C5}"/>
              </a:ext>
            </a:extLst>
          </p:cNvPr>
          <p:cNvSpPr/>
          <p:nvPr/>
        </p:nvSpPr>
        <p:spPr>
          <a:xfrm>
            <a:off x="6795163" y="2902635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Every upgrade and new patch needs to be applied</a:t>
            </a:r>
          </a:p>
        </p:txBody>
      </p: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61198476-5BDD-4CD4-AC1D-1C52BEA12B8C}"/>
              </a:ext>
            </a:extLst>
          </p:cNvPr>
          <p:cNvSpPr/>
          <p:nvPr/>
        </p:nvSpPr>
        <p:spPr>
          <a:xfrm>
            <a:off x="6795163" y="2024976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professionals to maintain system and get development done on top</a:t>
            </a: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A75AD3DA-CB32-46AE-8AE7-1087D58C898E}"/>
              </a:ext>
            </a:extLst>
          </p:cNvPr>
          <p:cNvSpPr/>
          <p:nvPr/>
        </p:nvSpPr>
        <p:spPr>
          <a:xfrm>
            <a:off x="954915" y="3847508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License to be bought by the vendor by paying lump-sum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F5B75FE1-F944-4AFF-A212-1CFC9330DC42}"/>
              </a:ext>
            </a:extLst>
          </p:cNvPr>
          <p:cNvSpPr/>
          <p:nvPr/>
        </p:nvSpPr>
        <p:spPr>
          <a:xfrm>
            <a:off x="954915" y="2896921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Networking to be setup</a:t>
            </a:r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1E5FD75E-3BA4-43F4-9451-C654D3E20EB4}"/>
              </a:ext>
            </a:extLst>
          </p:cNvPr>
          <p:cNvSpPr/>
          <p:nvPr/>
        </p:nvSpPr>
        <p:spPr>
          <a:xfrm>
            <a:off x="954915" y="2019262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Hardware to be purchased</a:t>
            </a:r>
          </a:p>
        </p:txBody>
      </p:sp>
      <p:sp>
        <p:nvSpPr>
          <p:cNvPr id="22" name="Shape 64">
            <a:extLst>
              <a:ext uri="{FF2B5EF4-FFF2-40B4-BE49-F238E27FC236}">
                <a16:creationId xmlns:a16="http://schemas.microsoft.com/office/drawing/2014/main" id="{46632E88-BFE5-43DA-B577-519944A4397B}"/>
              </a:ext>
            </a:extLst>
          </p:cNvPr>
          <p:cNvSpPr/>
          <p:nvPr/>
        </p:nvSpPr>
        <p:spPr>
          <a:xfrm>
            <a:off x="545637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1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94244B0A-5A89-4603-A971-24B0A1C922FD}"/>
              </a:ext>
            </a:extLst>
          </p:cNvPr>
          <p:cNvSpPr/>
          <p:nvPr/>
        </p:nvSpPr>
        <p:spPr>
          <a:xfrm>
            <a:off x="545638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2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80D6AF64-B261-4ACF-B2CC-45F09C922820}"/>
              </a:ext>
            </a:extLst>
          </p:cNvPr>
          <p:cNvSpPr/>
          <p:nvPr/>
        </p:nvSpPr>
        <p:spPr>
          <a:xfrm>
            <a:off x="545637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3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64">
            <a:extLst>
              <a:ext uri="{FF2B5EF4-FFF2-40B4-BE49-F238E27FC236}">
                <a16:creationId xmlns:a16="http://schemas.microsoft.com/office/drawing/2014/main" id="{1F6D338A-FF1A-4298-8F28-5EC34528F765}"/>
              </a:ext>
            </a:extLst>
          </p:cNvPr>
          <p:cNvSpPr/>
          <p:nvPr/>
        </p:nvSpPr>
        <p:spPr>
          <a:xfrm>
            <a:off x="6336835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6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B04CA9F0-0948-4BA1-8CBE-6B17C5A97602}"/>
              </a:ext>
            </a:extLst>
          </p:cNvPr>
          <p:cNvSpPr/>
          <p:nvPr/>
        </p:nvSpPr>
        <p:spPr>
          <a:xfrm>
            <a:off x="6336836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7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C27C5B0-DB58-434A-BD9D-A94323AF29D4}"/>
              </a:ext>
            </a:extLst>
          </p:cNvPr>
          <p:cNvSpPr/>
          <p:nvPr/>
        </p:nvSpPr>
        <p:spPr>
          <a:xfrm>
            <a:off x="6336835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8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AE24E727-2912-4B9A-BE92-BD1D2FC97481}"/>
              </a:ext>
            </a:extLst>
          </p:cNvPr>
          <p:cNvSpPr/>
          <p:nvPr/>
        </p:nvSpPr>
        <p:spPr>
          <a:xfrm>
            <a:off x="6336835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9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C8E1A-2A76-42CD-BA05-0AF47158FBD3}"/>
              </a:ext>
            </a:extLst>
          </p:cNvPr>
          <p:cNvSpPr/>
          <p:nvPr/>
        </p:nvSpPr>
        <p:spPr>
          <a:xfrm>
            <a:off x="0" y="1209040"/>
            <a:ext cx="12192000" cy="4673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An on-premise software requires following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89261-A795-4863-B8BC-B97B2FF66A47}"/>
              </a:ext>
            </a:extLst>
          </p:cNvPr>
          <p:cNvSpPr txBox="1"/>
          <p:nvPr/>
        </p:nvSpPr>
        <p:spPr>
          <a:xfrm>
            <a:off x="6689034" y="5465090"/>
            <a:ext cx="45271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e.g. outlook, SAP BW, SAP BO, SAP BPC, SAP ECC, SAP Business Suite, SAP S/4HANAOP (large </a:t>
            </a:r>
            <a:r>
              <a:rPr lang="en-US" sz="1800" dirty="0" err="1">
                <a:solidFill>
                  <a:schemeClr val="tx1"/>
                </a:solidFill>
              </a:rPr>
              <a:t>corp</a:t>
            </a:r>
            <a:r>
              <a:rPr lang="en-US" sz="1800" dirty="0">
                <a:solidFill>
                  <a:schemeClr val="tx1"/>
                </a:solidFill>
              </a:rPr>
              <a:t>) 8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39A795-472B-4BDF-AF6B-6A804939C3E3}"/>
              </a:ext>
            </a:extLst>
          </p:cNvPr>
          <p:cNvGrpSpPr/>
          <p:nvPr/>
        </p:nvGrpSpPr>
        <p:grpSpPr>
          <a:xfrm>
            <a:off x="650853" y="1784799"/>
            <a:ext cx="10858659" cy="3999775"/>
            <a:chOff x="650853" y="1784799"/>
            <a:chExt cx="10858659" cy="3999775"/>
          </a:xfrm>
        </p:grpSpPr>
        <p:sp>
          <p:nvSpPr>
            <p:cNvPr id="4" name="Rounded Rectangle 26">
              <a:extLst>
                <a:ext uri="{FF2B5EF4-FFF2-40B4-BE49-F238E27FC236}">
                  <a16:creationId xmlns:a16="http://schemas.microsoft.com/office/drawing/2014/main" id="{99558371-166F-4B4F-9A2B-31DC86FADF9E}"/>
                </a:ext>
              </a:extLst>
            </p:cNvPr>
            <p:cNvSpPr/>
            <p:nvPr/>
          </p:nvSpPr>
          <p:spPr>
            <a:xfrm>
              <a:off x="1140847" y="4967839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Faster innovation (3 months)</a:t>
              </a:r>
            </a:p>
          </p:txBody>
        </p:sp>
        <p:sp>
          <p:nvSpPr>
            <p:cNvPr id="6" name="Shape 64">
              <a:extLst>
                <a:ext uri="{FF2B5EF4-FFF2-40B4-BE49-F238E27FC236}">
                  <a16:creationId xmlns:a16="http://schemas.microsoft.com/office/drawing/2014/main" id="{652435B3-CCA5-48D9-9A14-C0B86F234FF2}"/>
                </a:ext>
              </a:extLst>
            </p:cNvPr>
            <p:cNvSpPr/>
            <p:nvPr/>
          </p:nvSpPr>
          <p:spPr>
            <a:xfrm>
              <a:off x="650853" y="4867594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4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9">
              <a:extLst>
                <a:ext uri="{FF2B5EF4-FFF2-40B4-BE49-F238E27FC236}">
                  <a16:creationId xmlns:a16="http://schemas.microsoft.com/office/drawing/2014/main" id="{73A1CE02-0678-4192-A4AC-FCD0112BD41E}"/>
                </a:ext>
              </a:extLst>
            </p:cNvPr>
            <p:cNvSpPr/>
            <p:nvPr/>
          </p:nvSpPr>
          <p:spPr>
            <a:xfrm>
              <a:off x="6753460" y="3986554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Lower TCO, quality is service provider’s responsibility</a:t>
              </a:r>
            </a:p>
          </p:txBody>
        </p:sp>
        <p:sp>
          <p:nvSpPr>
            <p:cNvPr id="9" name="Rounded Rectangle 30">
              <a:extLst>
                <a:ext uri="{FF2B5EF4-FFF2-40B4-BE49-F238E27FC236}">
                  <a16:creationId xmlns:a16="http://schemas.microsoft.com/office/drawing/2014/main" id="{9DA5C5D1-63C0-49BF-A24C-1083F377FDDF}"/>
                </a:ext>
              </a:extLst>
            </p:cNvPr>
            <p:cNvSpPr/>
            <p:nvPr/>
          </p:nvSpPr>
          <p:spPr>
            <a:xfrm>
              <a:off x="6753460" y="2916766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Scalability is easier</a:t>
              </a:r>
            </a:p>
          </p:txBody>
        </p:sp>
        <p:sp>
          <p:nvSpPr>
            <p:cNvPr id="10" name="Rounded Rectangle 31">
              <a:extLst>
                <a:ext uri="{FF2B5EF4-FFF2-40B4-BE49-F238E27FC236}">
                  <a16:creationId xmlns:a16="http://schemas.microsoft.com/office/drawing/2014/main" id="{A88FC2CB-C47A-48F8-AD13-26F12B7012A6}"/>
                </a:ext>
              </a:extLst>
            </p:cNvPr>
            <p:cNvSpPr/>
            <p:nvPr/>
          </p:nvSpPr>
          <p:spPr>
            <a:xfrm>
              <a:off x="6753460" y="1929050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Pay per user or use – subscription (multi-services)</a:t>
              </a:r>
            </a:p>
          </p:txBody>
        </p:sp>
        <p:sp>
          <p:nvSpPr>
            <p:cNvPr id="12" name="Rounded Rectangle 27">
              <a:extLst>
                <a:ext uri="{FF2B5EF4-FFF2-40B4-BE49-F238E27FC236}">
                  <a16:creationId xmlns:a16="http://schemas.microsoft.com/office/drawing/2014/main" id="{607FDF5A-91A4-46B2-AA1B-A5CA53B12188}"/>
                </a:ext>
              </a:extLst>
            </p:cNvPr>
            <p:cNvSpPr/>
            <p:nvPr/>
          </p:nvSpPr>
          <p:spPr>
            <a:xfrm>
              <a:off x="1140847" y="3980124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Software upgrades are automatic hence its vendor responsibility to upgrade</a:t>
              </a:r>
            </a:p>
          </p:txBody>
        </p:sp>
        <p:sp>
          <p:nvSpPr>
            <p:cNvPr id="13" name="Rounded Rectangle 25">
              <a:extLst>
                <a:ext uri="{FF2B5EF4-FFF2-40B4-BE49-F238E27FC236}">
                  <a16:creationId xmlns:a16="http://schemas.microsoft.com/office/drawing/2014/main" id="{DC0F7F37-3C37-4880-BA6F-5D4258D5C18C}"/>
                </a:ext>
              </a:extLst>
            </p:cNvPr>
            <p:cNvSpPr/>
            <p:nvPr/>
          </p:nvSpPr>
          <p:spPr>
            <a:xfrm>
              <a:off x="1140847" y="2910335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need to hire skill to manage the HW – NW, OS</a:t>
              </a:r>
            </a:p>
          </p:txBody>
        </p:sp>
        <p:sp>
          <p:nvSpPr>
            <p:cNvPr id="14" name="Rounded Rectangle 24">
              <a:extLst>
                <a:ext uri="{FF2B5EF4-FFF2-40B4-BE49-F238E27FC236}">
                  <a16:creationId xmlns:a16="http://schemas.microsoft.com/office/drawing/2014/main" id="{FCF3C455-F8F4-46FE-9BBE-5E3377E28DE1}"/>
                </a:ext>
              </a:extLst>
            </p:cNvPr>
            <p:cNvSpPr/>
            <p:nvPr/>
          </p:nvSpPr>
          <p:spPr>
            <a:xfrm>
              <a:off x="1140847" y="1922620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upfront hardware investment, rather we can rent HW</a:t>
              </a:r>
            </a:p>
          </p:txBody>
        </p:sp>
        <p:sp>
          <p:nvSpPr>
            <p:cNvPr id="15" name="Shape 64">
              <a:extLst>
                <a:ext uri="{FF2B5EF4-FFF2-40B4-BE49-F238E27FC236}">
                  <a16:creationId xmlns:a16="http://schemas.microsoft.com/office/drawing/2014/main" id="{4942FFA6-8938-40CF-9D7A-E9FE12BC80B1}"/>
                </a:ext>
              </a:extLst>
            </p:cNvPr>
            <p:cNvSpPr/>
            <p:nvPr/>
          </p:nvSpPr>
          <p:spPr>
            <a:xfrm>
              <a:off x="650853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1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64">
              <a:extLst>
                <a:ext uri="{FF2B5EF4-FFF2-40B4-BE49-F238E27FC236}">
                  <a16:creationId xmlns:a16="http://schemas.microsoft.com/office/drawing/2014/main" id="{07F3BDFE-09B8-4B93-AD1E-A78B24870BB3}"/>
                </a:ext>
              </a:extLst>
            </p:cNvPr>
            <p:cNvSpPr/>
            <p:nvPr/>
          </p:nvSpPr>
          <p:spPr>
            <a:xfrm>
              <a:off x="650854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2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hape 64">
              <a:extLst>
                <a:ext uri="{FF2B5EF4-FFF2-40B4-BE49-F238E27FC236}">
                  <a16:creationId xmlns:a16="http://schemas.microsoft.com/office/drawing/2014/main" id="{3FFE8806-63A5-4F9C-93EC-6079F9F30877}"/>
                </a:ext>
              </a:extLst>
            </p:cNvPr>
            <p:cNvSpPr/>
            <p:nvPr/>
          </p:nvSpPr>
          <p:spPr>
            <a:xfrm>
              <a:off x="650853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3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Shape 64">
              <a:extLst>
                <a:ext uri="{FF2B5EF4-FFF2-40B4-BE49-F238E27FC236}">
                  <a16:creationId xmlns:a16="http://schemas.microsoft.com/office/drawing/2014/main" id="{E3122DFC-A838-46B6-90AB-EB55A1CA88B9}"/>
                </a:ext>
              </a:extLst>
            </p:cNvPr>
            <p:cNvSpPr/>
            <p:nvPr/>
          </p:nvSpPr>
          <p:spPr>
            <a:xfrm>
              <a:off x="6210698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5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64">
              <a:extLst>
                <a:ext uri="{FF2B5EF4-FFF2-40B4-BE49-F238E27FC236}">
                  <a16:creationId xmlns:a16="http://schemas.microsoft.com/office/drawing/2014/main" id="{4628E81B-7E37-4530-9384-9E1C44E93CCC}"/>
                </a:ext>
              </a:extLst>
            </p:cNvPr>
            <p:cNvSpPr/>
            <p:nvPr/>
          </p:nvSpPr>
          <p:spPr>
            <a:xfrm>
              <a:off x="6210701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6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Shape 64">
              <a:extLst>
                <a:ext uri="{FF2B5EF4-FFF2-40B4-BE49-F238E27FC236}">
                  <a16:creationId xmlns:a16="http://schemas.microsoft.com/office/drawing/2014/main" id="{92B12BE7-FE53-4E68-8E64-9AB89D0ECCEB}"/>
                </a:ext>
              </a:extLst>
            </p:cNvPr>
            <p:cNvSpPr/>
            <p:nvPr/>
          </p:nvSpPr>
          <p:spPr>
            <a:xfrm>
              <a:off x="6210698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7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9E0A34-0F13-43B1-8FE2-36F7EEE0F581}"/>
              </a:ext>
            </a:extLst>
          </p:cNvPr>
          <p:cNvSpPr txBox="1"/>
          <p:nvPr/>
        </p:nvSpPr>
        <p:spPr>
          <a:xfrm>
            <a:off x="709052" y="1231660"/>
            <a:ext cx="668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Cloud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DC008-6117-41BE-A5DC-F778114B7863}"/>
              </a:ext>
            </a:extLst>
          </p:cNvPr>
          <p:cNvSpPr txBox="1"/>
          <p:nvPr/>
        </p:nvSpPr>
        <p:spPr>
          <a:xfrm>
            <a:off x="6625204" y="5027004"/>
            <a:ext cx="4675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7275874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8F909741-5D21-438A-99A6-C95E11106092}"/>
              </a:ext>
            </a:extLst>
          </p:cNvPr>
          <p:cNvSpPr/>
          <p:nvPr/>
        </p:nvSpPr>
        <p:spPr>
          <a:xfrm>
            <a:off x="1690011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08DE4-8A4F-4B7C-86F2-AE6EC5A39023}"/>
              </a:ext>
            </a:extLst>
          </p:cNvPr>
          <p:cNvSpPr/>
          <p:nvPr/>
        </p:nvSpPr>
        <p:spPr>
          <a:xfrm>
            <a:off x="1675526" y="3771229"/>
            <a:ext cx="2678561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SaaS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SAC, Gmail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76777D8-8FAB-4E1C-8731-326F8BFCD7F8}"/>
              </a:ext>
            </a:extLst>
          </p:cNvPr>
          <p:cNvSpPr/>
          <p:nvPr/>
        </p:nvSpPr>
        <p:spPr>
          <a:xfrm>
            <a:off x="4621205" y="2194440"/>
            <a:ext cx="2764180" cy="3978704"/>
          </a:xfrm>
          <a:prstGeom prst="roundRect">
            <a:avLst>
              <a:gd name="adj" fmla="val 861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EF3DC5E8-FAF0-4EE7-B2BC-FB3AFE3E765A}"/>
              </a:ext>
            </a:extLst>
          </p:cNvPr>
          <p:cNvSpPr/>
          <p:nvPr/>
        </p:nvSpPr>
        <p:spPr>
          <a:xfrm>
            <a:off x="7623536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AF0F9-B6EE-4D0A-A99C-8489E1C0B966}"/>
              </a:ext>
            </a:extLst>
          </p:cNvPr>
          <p:cNvSpPr/>
          <p:nvPr/>
        </p:nvSpPr>
        <p:spPr>
          <a:xfrm>
            <a:off x="4635659" y="3771229"/>
            <a:ext cx="2749726" cy="9233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PaaS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DB,Prog,FS,Conn,Tools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FF0B4C-D0CB-469A-8441-E01B754A5BBD}"/>
              </a:ext>
            </a:extLst>
          </p:cNvPr>
          <p:cNvSpPr/>
          <p:nvPr/>
        </p:nvSpPr>
        <p:spPr>
          <a:xfrm>
            <a:off x="7623536" y="3771229"/>
            <a:ext cx="2664076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IaaS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HW,OS,NW,Base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DOES CLOUD OFFERS?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8089727" y="4592645"/>
            <a:ext cx="1968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AWS, GWS, Alibaba, Azure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4949236" y="2660018"/>
            <a:ext cx="229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GCP, SCP 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Cloud Platform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1896568" y="4592645"/>
            <a:ext cx="220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SAP, Uber, Ola, Oyo, Amazon.com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18648-9D93-43F0-A1BD-7DB61079A95E}"/>
              </a:ext>
            </a:extLst>
          </p:cNvPr>
          <p:cNvSpPr/>
          <p:nvPr/>
        </p:nvSpPr>
        <p:spPr>
          <a:xfrm>
            <a:off x="0" y="1245377"/>
            <a:ext cx="12192000" cy="5484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Cloud Platform Data centers</a:t>
            </a:r>
          </a:p>
        </p:txBody>
      </p:sp>
      <p:pic>
        <p:nvPicPr>
          <p:cNvPr id="43010" name="Picture 2" descr="Cloud data ">
            <a:extLst>
              <a:ext uri="{FF2B5EF4-FFF2-40B4-BE49-F238E27FC236}">
                <a16:creationId xmlns:a16="http://schemas.microsoft.com/office/drawing/2014/main" id="{2406656B-0DDB-4A85-BEBC-3AA8042D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9" y="2545828"/>
            <a:ext cx="854319" cy="8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Cloud computing ">
            <a:extLst>
              <a:ext uri="{FF2B5EF4-FFF2-40B4-BE49-F238E27FC236}">
                <a16:creationId xmlns:a16="http://schemas.microsoft.com/office/drawing/2014/main" id="{947E4973-0320-4E40-896E-4E1AE5D8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39" y="2427081"/>
            <a:ext cx="1113327" cy="11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Cloud ">
            <a:extLst>
              <a:ext uri="{FF2B5EF4-FFF2-40B4-BE49-F238E27FC236}">
                <a16:creationId xmlns:a16="http://schemas.microsoft.com/office/drawing/2014/main" id="{D750126D-260E-49AD-B236-CF9AF702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48" y="4928239"/>
            <a:ext cx="964707" cy="96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A5C096-1155-497D-A89E-7D4D0B0B0B7B}"/>
                  </a:ext>
                </a:extLst>
              </p14:cNvPr>
              <p14:cNvContentPartPr/>
              <p14:nvPr/>
            </p14:nvContentPartPr>
            <p14:xfrm>
              <a:off x="522440" y="1817186"/>
              <a:ext cx="1493280" cy="530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A5C096-1155-497D-A89E-7D4D0B0B0B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440" y="1808186"/>
                <a:ext cx="151092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A5684A5-412B-4A18-8A0E-F4A8EBC1741F}"/>
                  </a:ext>
                </a:extLst>
              </p14:cNvPr>
              <p14:cNvContentPartPr/>
              <p14:nvPr/>
            </p14:nvContentPartPr>
            <p14:xfrm>
              <a:off x="425960" y="5264186"/>
              <a:ext cx="2268720" cy="756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A5684A5-412B-4A18-8A0E-F4A8EBC174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960" y="5255186"/>
                <a:ext cx="228636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D3B044D-1A81-495F-B9A0-64E43FF1D2CF}"/>
                  </a:ext>
                </a:extLst>
              </p14:cNvPr>
              <p14:cNvContentPartPr/>
              <p14:nvPr/>
            </p14:nvContentPartPr>
            <p14:xfrm>
              <a:off x="505880" y="4385426"/>
              <a:ext cx="2291400" cy="657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D3B044D-1A81-495F-B9A0-64E43FF1D2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880" y="4376426"/>
                <a:ext cx="230904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6A0D652-8E88-4624-8DC5-2819545EC4B0}"/>
                  </a:ext>
                </a:extLst>
              </p14:cNvPr>
              <p14:cNvContentPartPr/>
              <p14:nvPr/>
            </p14:nvContentPartPr>
            <p14:xfrm>
              <a:off x="577160" y="3567866"/>
              <a:ext cx="1981440" cy="649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6A0D652-8E88-4624-8DC5-2819545EC4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8160" y="3558866"/>
                <a:ext cx="19990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6687FD3-B35B-46BE-AB55-7F69A466A7C8}"/>
                  </a:ext>
                </a:extLst>
              </p14:cNvPr>
              <p14:cNvContentPartPr/>
              <p14:nvPr/>
            </p14:nvContentPartPr>
            <p14:xfrm>
              <a:off x="3000680" y="4562546"/>
              <a:ext cx="305280" cy="320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6687FD3-B35B-46BE-AB55-7F69A466A7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1680" y="4553546"/>
                <a:ext cx="322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52DE486-EDDE-49F5-BD54-4BF434B1B12E}"/>
                  </a:ext>
                </a:extLst>
              </p14:cNvPr>
              <p14:cNvContentPartPr/>
              <p14:nvPr/>
            </p14:nvContentPartPr>
            <p14:xfrm>
              <a:off x="3781880" y="5331866"/>
              <a:ext cx="2228760" cy="785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52DE486-EDDE-49F5-BD54-4BF434B1B1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2880" y="5322866"/>
                <a:ext cx="224640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188F495-E256-489B-8D1E-75E9D44D7A0C}"/>
                  </a:ext>
                </a:extLst>
              </p14:cNvPr>
              <p14:cNvContentPartPr/>
              <p14:nvPr/>
            </p14:nvContentPartPr>
            <p14:xfrm>
              <a:off x="3790880" y="3630866"/>
              <a:ext cx="2193120" cy="640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188F495-E256-489B-8D1E-75E9D44D7A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81880" y="3621866"/>
                <a:ext cx="221076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3376C77-19F3-4211-82CF-49A989DA828E}"/>
                  </a:ext>
                </a:extLst>
              </p14:cNvPr>
              <p14:cNvContentPartPr/>
              <p14:nvPr/>
            </p14:nvContentPartPr>
            <p14:xfrm>
              <a:off x="3825800" y="4412066"/>
              <a:ext cx="3374280" cy="834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3376C77-19F3-4211-82CF-49A989DA82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16800" y="4403066"/>
                <a:ext cx="3391920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18230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IMARTI~1\LOCALS~1\Temp\articulate\presenter\imgtemp\XlKI4dS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Imarticus_Elearn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4855"/>
      </a:accent1>
      <a:accent2>
        <a:srgbClr val="F97700"/>
      </a:accent2>
      <a:accent3>
        <a:srgbClr val="4BC7A0"/>
      </a:accent3>
      <a:accent4>
        <a:srgbClr val="2AC6D1"/>
      </a:accent4>
      <a:accent5>
        <a:srgbClr val="5B9BD5"/>
      </a:accent5>
      <a:accent6>
        <a:srgbClr val="DD5148"/>
      </a:accent6>
      <a:hlink>
        <a:srgbClr val="333A45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12031</TotalTime>
  <Words>2145</Words>
  <Application>Microsoft Office PowerPoint</Application>
  <PresentationFormat>Widescreen</PresentationFormat>
  <Paragraphs>426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61" baseType="lpstr">
      <vt:lpstr>굴림</vt:lpstr>
      <vt:lpstr>맑은 고딕</vt:lpstr>
      <vt:lpstr>MS PGothic</vt:lpstr>
      <vt:lpstr>MS PGothic</vt:lpstr>
      <vt:lpstr>Arial</vt:lpstr>
      <vt:lpstr>Arial Regular</vt:lpstr>
      <vt:lpstr>Arial Unicode MS</vt:lpstr>
      <vt:lpstr>BentonSans</vt:lpstr>
      <vt:lpstr>Calibri</vt:lpstr>
      <vt:lpstr>Calibri Light</vt:lpstr>
      <vt:lpstr>Cambria</vt:lpstr>
      <vt:lpstr>Courier New</vt:lpstr>
      <vt:lpstr>Lato</vt:lpstr>
      <vt:lpstr>Lato Light</vt:lpstr>
      <vt:lpstr>Lato Medium</vt:lpstr>
      <vt:lpstr>Montserrat</vt:lpstr>
      <vt:lpstr>Open Sans</vt:lpstr>
      <vt:lpstr>Open Sans Light</vt:lpstr>
      <vt:lpstr>Roboto</vt:lpstr>
      <vt:lpstr>Roboto Light</vt:lpstr>
      <vt:lpstr>Roboto Medium</vt:lpstr>
      <vt:lpstr>Wingdings</vt:lpstr>
      <vt:lpstr>6_Custom Design</vt:lpstr>
      <vt:lpstr>13_Custom Design</vt:lpstr>
      <vt:lpstr>21_Custom Design</vt:lpstr>
      <vt:lpstr>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ON-PREMISE AND CLOUD?</vt:lpstr>
      <vt:lpstr>WHAT IS ON-PREMISE AND CLOUD?</vt:lpstr>
      <vt:lpstr>WHAT DOES CLOUD OFFERS?</vt:lpstr>
      <vt:lpstr>PowerPoint Presentation</vt:lpstr>
      <vt:lpstr>WHAT IS SAP BTP (Business Technology Platform)?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HOW SAC IS ADVANCED FROM ITS COMPETITOR</vt:lpstr>
      <vt:lpstr>SAP SAC ARCHITECTURE</vt:lpstr>
      <vt:lpstr>EMBEDDED STANDARD CONTENT</vt:lpstr>
      <vt:lpstr>BUSINESS CONTENT DELIVERED BY SAP </vt:lpstr>
      <vt:lpstr>BUSINESS CONTENT DELIVERED BY SAP </vt:lpstr>
      <vt:lpstr>BUSINESS CONTENT DELIVERED BY SAP </vt:lpstr>
      <vt:lpstr>BUSINESS CONTENT DELIVERED BY SAP </vt:lpstr>
      <vt:lpstr>REFERENCES</vt:lpstr>
      <vt:lpstr>SAP ANALYTICS CLOUD CERTIFICATION – C_SAC_2114</vt:lpstr>
      <vt:lpstr>PowerPoint Presentation</vt:lpstr>
      <vt:lpstr>EXAMPLE USE CASE</vt:lpstr>
      <vt:lpstr>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Anubhav Oberoy</cp:lastModifiedBy>
  <cp:revision>750</cp:revision>
  <cp:lastPrinted>2020-10-05T05:14:58Z</cp:lastPrinted>
  <dcterms:created xsi:type="dcterms:W3CDTF">2020-10-05T04:35:02Z</dcterms:created>
  <dcterms:modified xsi:type="dcterms:W3CDTF">2022-03-14T07:36:54Z</dcterms:modified>
</cp:coreProperties>
</file>