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463" r:id="rId4"/>
    <p:sldId id="488" r:id="rId5"/>
    <p:sldId id="489" r:id="rId6"/>
    <p:sldId id="498" r:id="rId7"/>
    <p:sldId id="494" r:id="rId8"/>
    <p:sldId id="495" r:id="rId9"/>
    <p:sldId id="490" r:id="rId10"/>
    <p:sldId id="491" r:id="rId11"/>
    <p:sldId id="492" r:id="rId12"/>
    <p:sldId id="493" r:id="rId13"/>
    <p:sldId id="497" r:id="rId14"/>
    <p:sldId id="486" r:id="rId15"/>
    <p:sldId id="496" r:id="rId16"/>
    <p:sldId id="462" r:id="rId17"/>
    <p:sldId id="475" r:id="rId18"/>
    <p:sldId id="399" r:id="rId19"/>
    <p:sldId id="4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80" d="100"/>
          <a:sy n="80" d="100"/>
        </p:scale>
        <p:origin x="12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8:51.7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337 4305 0,'0'-26'15,"0"0"1,0 0-1,0 0-15,-26 26 16,0 0-16,0 0 16,0 0-16,0 26 15,0 0-15,0 0 0,0 0 16,1 26-16,-1-26 16,0 26-16,0-1 0,26 1 15,-26 0-15,26 0 16,0 0-16,0-26 0,0 25 15,0-25-15,26 0 0,-26 0 16,26-26-16,0 26 16,25-26-16,-25 0 0,26 0 15,-26-26-15,26 26 16,0-26-16,-26 0 0,0 0 16,0 1-16,-26-1 15</inkml:trace>
  <inkml:trace contextRef="#ctx0" brushRef="#br0" timeOffset="211">259 4538 0,'-26'0'0,"0"0"0,0 0 15,0 0-15,0 0 16,52 0 15,0 0-15,0 0-16,0 0 15,0-26-15,0 26 0,26-26 16,-26 26-16,26-26 0,-27 26 16,27-25-16,0-1 15,0 0-15</inkml:trace>
  <inkml:trace contextRef="#ctx0" brushRef="#br0" timeOffset="607">829 4279 0,'0'-26'0,"0"0"16,-26 26-1,0 0 1,0 0 0,26 26-16,0 0 15,0 0-15,0 0 16,0 0-16,0 0 16,0 26-16,0-27 0,26 27 15,-26-26-15,0 26 0,26-26 16,0 0-16,-26 0 15,26 0-15,0 0 0,0-26 16,0 0-16,0 0 16,0 0-16,0 0 0,26-26 15,-27 0-15,1 0 0,0 0 16,0-26-16,0 26 16,-26-26-16,26 1 0,-26 25 15,0-26-15,-26 0 16,26 0-16,-26 26 0,0 0 15,26 0-15,-26 0 0,26 0 16,-26 26 0,26 26-16,0 0 15,0 0 1,26-26-16</inkml:trace>
  <inkml:trace contextRef="#ctx0" brushRef="#br0" timeOffset="-6207">1762 28 0,'0'-26'16,"-26"26"-16,0 0 15,1 0 17,25 26-17,0 0 1,0 0-16,-26 0 0,26 0 15,0 26-15,-26 0 16,26 0-16,-26 25 0,0-25 16,26 0-16,-26 26 15,0-26-15,0 25 0,26-25 16,-26 0-16,0 0 0,26 0 16,-26-26-16,26 25 15,0-25-15,-26 0 0,26 0 16,0 0-16</inkml:trace>
  <inkml:trace contextRef="#ctx0" brushRef="#br0" timeOffset="-5798">1140 884 0,'26'26'47,"-26"0"-47,26-26 15,-26 25-15,26 1 0,-26 0 16,0 0-16,26 26 15,-26-26-15,0 0 0,26 0 16,-26 0 0,0 0-16,0 0 15,26-26-15,0 0 16,0 0 0,0 0-16,25 0 0,-25-26 15,0 26-15,0-26 16,26 0-16,-26 26 0,0-26 15,0 26-15,-26-26 0,26 26 16</inkml:trace>
  <inkml:trace contextRef="#ctx0" brushRef="#br0" timeOffset="-4358">259 2206 0,'0'-26'16,"-26"0"-16,26 0 16,-26 26-16,0 0 15,26 26 1,0 0 0,26 0-16,-26 25 15,26-25-15,-26 26 0,26-26 16,-26 0-16,0 26 0,26-26 15,-26 0-15,0 0 16,26-1-16,-26 1 16,-26-52 15,26 1-15,-26-1-1,0 0-15,26 0 0,-26-26 16,0 26-16,0-26 15,26 0-15,-26-25 0,1 25 16,25-26-16,-26 26 0,26 0 16,0 1-16,0-1 15,26 26-15,-1 0 0,1 0 16,0 26-16,26 0 16,-26 0-16,0 26 0,26-26 15,-26 26-15,0 26 0,0-26 16,-1 25-16,1 1 15,-26-26-15,0 26 0,0 0 16,0 0-16,-26-26 16,1 25-16,-1-25 0,0 0 15,0 0-15,0-26 0,0 26 16,0-26 0,0 0-16,26-26 15,26 0 1,0 26-1,26 0-15,-26 0 16,0 0-16,25 0 16,-25 26-16,26-26 0,-26 26 15,26 0-15,-26-26 16,26 26-16,-26-26 0,0 0 16,-1 26-16,1-26 0,0 0 15,0 0-15</inkml:trace>
  <inkml:trace contextRef="#ctx0" brushRef="#br0" timeOffset="-3577">726 2154 0,'0'-26'0,"-26"0"16,0 0-1,52 26 1,-26 26-16,26-26 0,-1 26 15,1 0 1,0-26-16,0 26 0,0-26 16,0 26-16,0-26 15,0 0-15,26-26 16,-26 26-16,0-26 0,0 0 16,-1 0-16,1 0 15,0 0-15,0 0 0,-26 0 16,0 0-16,0 0 0,-26 0 15,0 26-15,26-25 16,-51-1-16,25 26 0,0 0 16,0 0-16,-26 0 15,26 26-15,26-1 0,-26 1 16,0 0-16,26 0 0,-26 26 16,26-26-16,0 0 15,0 26-15,0-26 0,26 0 16,-26-1-16,26 1 15,0 0-15,26-26 16,-26 0-16,0-26 0,26 26 16,-1-26-16,1 1 15,0-1-15,0 0 0,0 0 16,0-26-16,-27 26 16,27-26-16,-26 26 0,-26 0 15,26 0-15,-26-25 0,0 25 16,-26 0-16,0 0 15,0 0-15,0 26 16,1 0-16,-1 0 16,0 26-16,0 0 0,0 26 15,26-26-15,0-1 16,0 1-16,26 0 16,0 26-16,-26-26 0,26 0 15,25 0-15,-25 0 16,0 0-16,0 0 0,0 0 15,0-1-15,0 1 0,0 0 16,-26 0-16,26-26 16,-26 26-16,0 0 0,0 0 15,-26 0 1,0-26-16,26 26 0,-26-26 16,0 0-16,0 26 0,0-26 15,0-26-15,0 0 16,1 0-16,25 0 15,0-26 1</inkml:trace>
  <inkml:trace contextRef="#ctx0" brushRef="#br0" timeOffset="-3327">1659 1791 0,'0'-26'15,"26"26"17,-1 0-17,1 26-15,0 0 16,0 0-16,0 0 16,0 0-16,-26-1 15,26 1-15,-26 0 0,0 0 16,0 0-16,0 0 0,0 0 15</inkml:trace>
  <inkml:trace contextRef="#ctx0" brushRef="#br0" timeOffset="-3163">1633 1454 0,'0'26'16,"26"0"0,0-26-1</inkml:trace>
  <inkml:trace contextRef="#ctx0" brushRef="#br0" timeOffset="-2289">2099 1609 0,'0'-26'0,"-26"52"62,26 0-62,0 0 16,0 0-16,0 0 15,0 0-15,0 26 0,0-26 16,26 0-16,-26 26 16,26-27-16,0 1 0,0 0 15,0 0-15,0-26 16,0 0-16,0 0 16,0-26-16,0 26 0,-1-26 15,1 0-15,0 1 16,-26-1-16,0-26 0,0 26 15,0 0-15,0-26 0,-26 26 16,0 0-16,1-26 16,-1 26-16,-26 1 0,26-1 15,0 0-15,0 26 16,0 0-16,0 0 0,0 0 16,26 26-16,-26-26 15,26 26-15,0-1 0,0 1 16,26 0-16,-26 0 0,26 0 15,-26 0-15,26-26 16,0 26-16,0-26 0,0 0 16,0 0-16,0 0 15,0 0-15,0-26 16,-1 26-16,-25-26 16,26 0-16,0 0 15,-26 0-15,0 0 16,26 1-16,-26-1 15,26 26-15,-26-26 16,26 26-16,0 0 0,0 26 16,-26 0-16,26-26 15,0 25-15,0 1 0,0 0 16,-1 0-16,1 0 0,-26 0 16,26-26-16,-26 26 15,26-26-15,-26 26 16,-26-26 15,26-26-31,-26 0 16,26 0-1,0 0-15,0 0 0,0 0 16,0-25-16,0 25 16,0 0-16,26 0 0,0 0 15,0 26-15,0 0 0,0 26 16,0-26-16,0 26 15,0 0-15,0 25 0,-26-25 16,26 0-16,-1 26 16,-25-26-16,0 26 0,0-26 15,0 26-15</inkml:trace>
  <inkml:trace contextRef="#ctx0" brushRef="#br0" timeOffset="-1313">700 2957 0,'0'-26'0,"0"0"15,26 0-15,-26 0 16,25 26-1,-25-25-15,26 25 16,-26 25-16,0 1 16,26 0-1,-26 26-15,0-26 0,0 26 16,0 0-16,0 0 0,0-1 16,0 1-16,0-26 15,0 26-15,0 0 0,0-26 16,0 26-16,0-26 0,0-1 15,0 1-15,26-26 16</inkml:trace>
  <inkml:trace contextRef="#ctx0" brushRef="#br0" timeOffset="-840">544 3450 0,'26'26'47,"0"-26"-47,0 0 15,0 25-15,0 1 16,0 0-16,0 0 15,-1-26-15,1 26 0,-26 0 16,26 0-16,0 0 16,0 0-16,0 0 15,0-26 1,0-26 0,0 26-16,-26-26 0,26 0 15,-26 0-15,26 0 16,0 0-16,-26 0 0,0 0 15,26 0-15,-26 1 16,0-1-16,0 0 16,25 26 15,-25 26-15,0 0-1,-25-1-15,-1 1 16,26 0-16,-26 26 0,-26-26 15</inkml:trace>
  <inkml:trace contextRef="#ctx0" brushRef="#br0" timeOffset="1584">1633 4331 0,'0'26'15,"-26"-26"-15,52 0 16,0 0 0,0-26-16,-1 26 15,1-26 1,0 26-16,0-26 15,0 26-15,0-26 16,0 26 0,0 0-1</inkml:trace>
  <inkml:trace contextRef="#ctx0" brushRef="#br0" timeOffset="2106">2281 3968 0,'0'-26'16,"0"52"30,0 0-46,0 0 0,26 0 16,-26 0-16,0 0 0,0 25 16,26-25-16,-26 0 15,0 0-15,0 26 0,0-26 16,0 0-16,0 0 16,0-52 15,0 0-16,0 0-15,0-26 0,0 26 16,0-26-16,0 26 16,-26-25-16,26-1 0,-26 0 15,26 0-15,-26 26 0,0-26 16,26 26-16,0-25 16,-26 25-16,26 0 15,0 0-15,26 26 16,0-26-16,0 26 0,0 0 15,0 0-15,-1-26 0,1 26 16,26 0-16,-26 0 16,26 0-16,-26 0 0,0 0 15,0 26-15,-26 0 16,0 0-16</inkml:trace>
  <inkml:trace contextRef="#ctx0" brushRef="#br0" timeOffset="2317">2333 4098 0,'0'25'15,"25"-25"17,1 0-17,-26-25-15,26 25 0,0-26 16,0 26-16,0 0 15,0-26-15,0 26 16,26 0-16,-26-26 0,0 0 16</inkml:trace>
  <inkml:trace contextRef="#ctx0" brushRef="#br0" timeOffset="2826">2799 3761 0,'0'-26'31,"26"26"-15,-26 26-1,0 0 1,26-1-16,-26 1 0,0 0 16,0 26-16,0-26 15,0 26-15,0-26 0,0 26 16,0-26-16,0-1 15,26 1-15,-26 0 0,0 0 16,0 0-16,0-52 31,0 0-15,0 0 0,0 0-16,0-25 0,0 25 15,0-26-15,0 0 0,0 0 16,0 0-16,0 1 15,0 25-15,0-26 16,0 26-16,0 0 0,0 0 16,0 0-16,26 26 15,-26-26-15,26 26 16,0 0-16,-1 0 16,1 0-16,-26 26 0,26-26 15,0 0-15,0 26 16,0-26-16,0 0 0,-26 26 15,26-26-15,-26 26 0,0 0 16,-26 0 0,26 0-16</inkml:trace>
  <inkml:trace contextRef="#ctx0" brushRef="#br0" timeOffset="3029">2851 4020 0,'0'26'16,"26"-26"0,0-26-1,0 26-15,0 0 16,25-26-16,-25 26 0,0-26 16,0 26-16,26-26 15,-26 26-15,0 0 0,0-26 16</inkml:trace>
  <inkml:trace contextRef="#ctx0" brushRef="#br0" timeOffset="4219">648 5419 0,'0'-26'0,"0"1"15,0-1 1,0 0-16,0 0 15,0 0 1,-26 26-16,26-26 0,-26 26 16,0 0-16,0-26 15,0 26-15,0 0 16,0 0-16,0 26 0,1-26 16,-27 26-16,26 0 15,0 0-15,26 0 0,-26 0 16,0-1-16,26 27 15,0-26-15,0 0 0,0 0 16,0 0-16,0 0 0,26 0 16,-26 0-16,26-26 15,0 26-15,0-26 0,0 26 16,0 0-16,-1-26 0,27 0 16,-26 25-16,0-25 15,26 0-15,-26 26 0,0-26 16,0 26-16,0-26 15,0 26-15,-26 0 16,0 0-16,0 0 16,-26-26-16,-26 26 15,26 0-15,0-26 0,-26 0 16,26 26-16,-26-26 16,26 0-16,-25 0 0,25 0 15,0-26-15,0 26 0,0 0 16,0-26-1,0 26-15,0 0 16,52 0 15,-26-26-31,26 26 0</inkml:trace>
  <inkml:trace contextRef="#ctx0" brushRef="#br0" timeOffset="4956">1166 5212 0,'0'-26'0,"0"0"15,-26 26 1,0 0-16,26 26 15,0 0-15,-26-26 16,26 26-16,-25 0 0,25 26 16,0-26-16,0 0 15,0 25-15,0-25 0,0 26 16,0-26-16,0 26 0,25-26 16,-25 0-16,26 0 0,0 0 15,0 0 1,0-26-16,0 0 0,0 0 15,0 0-15,0 0 16,0-26-16,0 0 16,0 0-16,-26 0 0,25 26 15,-25-26-15,0 0 16,0 0-16,-25 0 0,25 0 16,-26 26-16,0-26 15,0 26-15,0-26 0,0 26 16,0 0-16,0 0 15,0 0-15,26 26 16,26-26 15,0-26-31,0 26 16,0 0-16,0-26 0,26 26 16,-26-25-16,-1 25 15,1-26-15,0 26 0,0 0 16,26-26-1,-26 26-15,-26-26 0,26 26 16,-26 26 15,0 0-15,0 0 0,0-1-16,0 1 15,0 0-15,0 0 16,0 0-16,26 0 15,-26 0-15,0 26 0,26-26 16,-26 0-16,0 0 16,26 25-16,-26-25 0,0 0 15</inkml:trace>
  <inkml:trace contextRef="#ctx0" brushRef="#br0" timeOffset="5994">596 6612 0,'-26'-26'0,"0"-26"16,26 0-1,0 26-15,0 0 16,26 26 15,-26 26-31,26 0 16,-26 0-16,26 0 0,-26 26 15,26 0-15,-26-27 16,26 27-16,0 0 0,-26-26 16,26 26-16,-1-26 0,-25 26 15,26-26-15,0 0 16,0-1-16,0-25 16</inkml:trace>
  <inkml:trace contextRef="#ctx0" brushRef="#br0" timeOffset="6654">1037 6560 0,'0'26'31,"0"0"-15,0 0-16,0-1 0,0 1 15,0 0-15,0 0 16,26 0-16,-26 0 0,0 0 16,0 0-16,0 0 15,0 0-15,25-26 0,-25 26 16,0 0-16,0 0 16,26-26-16,0-26 46,-26 0-46,0 0 16,0 0-16,0 0 0,0 0 16,0-26-16,0 26 15,0-26-15,0 26 0,0-25 16,0 25-16,0 0 16,0 0-16,0 0 0,0 0 15,26 26-15,0 0 0,0 0 16,0 26-1,0 0-15,0-26 0,26 52 16,-26-26-16,-1 0 16,1-1-16,26 1 0,-26 0 15,0 0-15,0-26 0,0 26 16,-26 0-16,26-26 16,0 0-16,-26 26 0,26-26 15,-26-26 1,0 0-16,0 0 15,0 0-15,0-26 16,0 27-16,0-27 16,-26 26-16,26-26 0,-26 26 15,26-26-15,0 26 16,-26 0-16,26 0 0,0 1 16,26 50 15,0 1-31</inkml:trace>
  <inkml:trace contextRef="#ctx0" brushRef="#br0" timeOffset="6901">2177 6404 0,'0'26'31,"-26"-26"-31,52-26 16,0 26-1,-26-26-15,26 26 0,26-26 16,-26 26-16,0-25 0,25 25 16,-25-26-16,0 26 15,0-26-15,0 26 0,0 0 16</inkml:trace>
  <inkml:trace contextRef="#ctx0" brushRef="#br0" timeOffset="7632">2644 6145 0,'-26'0'15,"26"-26"1,0 52 0,26 0-1,-26 0-15,25 0 16,-25 0-16,0 0 16,26 0-16,-26 25 0,0-25 15,0 0-15,26 0 0,-26 0 16,0 0-16,0 0 15,0 0-15,0-52 32,0 0-17,0 0-15,0 0 16,0-26-16,0 26 16,-26-25-16,26 25 0,0-26 15,0 0-15,0 26 0,0-26 16,0 26-16,0 0 15,26 1-15,0-1 0,0 26 16,0 0 0,0 0-16,0 26 0,0-1 15,0 1-15,0 0 16,-26 0-16,26 0 0,-1 0 16,1 26-16,-26-26 0,26 0 15,-26 0-15,0 0 16,26-26-16,-26 25 0,0-50 47,0-1-32,0 0-15,-26 0 16,26 0-16,0-26 0,0 26 16,0-26-16,26 26 15,0-25-15,-26 25 0,26 0 16,0 26-16,0 0 0,0 0 15,0 26-15,0-26 16,0 26-16,-1 25 0,1-25 16,-26 26-16,26-26 0,-26 0 15,0 26-15,26-26 16,-26 0-16,0 0 0,0-1 16,0 1-1</inkml:trace>
  <inkml:trace contextRef="#ctx0" brushRef="#br0" timeOffset="8065">3473 5912 0,'0'-26'15,"0"52"16,26 0-15,-26 0-16,26 0 0,0 0 16,0 25-16,-26-25 15,26 26-15,-1 0 0,1-26 16,0 0-16,0 0 16,0 0-16,-26 0 0,26-1 15,0-25-15,0 0 0,0 0 16,0-25-16,0 25 15,0-26-15,-1 0 0,1-26 16,-26 26-16,26-26 16,-26 26-16,0-26 0,0 1 15,-26-1-15,0 0 0,26 26 16,-25-26-16,-1 26 16,0 0-16,26 0 0,-26 26 15,0 0-15,0 0 31,26 26-31,0 0 16,26 0 0</inkml:trace>
  <inkml:trace contextRef="#ctx0" brushRef="#br0" timeOffset="8766">4173 5756 0,'-26'0'16,"26"-26"0,0 52 15,26 0-31,-26 0 16,26 0-16,0 0 0,-26 26 15,25-26-15,-25 26 16,26-26-16,-26 25 0,26-25 15,-26 0-15,26 0 16,-26 0 0,0-52-1,0 0 1,0 0-16,0 0 0,0 0 16,-26-25-16,26 25 15,0-26-15,0 0 0,-26-26 16,26 26-16,0 1 0,0 25 15,0-26-15,0 26 16,26 0-16,0 52 16,0 0-1,-26 0-15,26 0 0,0 0 16,-26 25-16,26-25 0,0 0 16,-26 0-16,26 0 15,-26 0-15,0 0 16,26-26-16,0-26 31,25-52 0,-51 26-31,0 27 0,26-27 16,-26 0-16,0 26 16,0-26-16,26 26 0,-26 0 15,0 0-15,0 0 0,26 26 16,-26 26-1,26 0-15,-26 26 16,26-26-16,-26 26 16,26-26-16,-26 26 0,26-1 15,-26-25-15,26 26 0,0-26 16,-26 0-16,26 26 16,0-26-16,-26 0 0,0 0 15,0 25-15,0-25 16</inkml:trace>
  <inkml:trace contextRef="#ctx0" brushRef="#br0" timeOffset="10635">803 7700 0,'26'0'47,"-26"-26"-47,26 26 16,0-26-16,0 26 15,0-26-15,26 26 16,-26-25-16,0 25 16,0-26-16,25 26 0,-25 0 15,0-26-15,0 26 16</inkml:trace>
  <inkml:trace contextRef="#ctx0" brushRef="#br0" timeOffset="11051">1037 7545 0,'-26'0'0,"26"26"16,0 0 0,0-1-16,26 1 15,-26 0-15,26 0 0,-1 26 16,1 0-16,-26-26 0,26 26 15,0-1-15,0-25 16,0 26-16,-26-26 0,26 26 16,-26-26-16,26 0 0,-26 0 15,0 0-15,0 0 16,0 0-16,0-1 16,-26-50-1,0-1 1,0 0-1,0 0-15,0 0 16,-26 0-16,27 0 0,-1 26 16,0-26-16,-26 26 15,26 0-15,0 26 16,0 0-16,0 0 16,26 0-16,0 0 15,0 0-15,0 0 0,0-1 16,0 1-16,26-26 15,0 26-15,0-26 16</inkml:trace>
  <inkml:trace contextRef="#ctx0" brushRef="#br0" timeOffset="11597">1555 7726 0,'0'-26'0,"0"0"16,26 52 15,-26 0-31,0 0 16,26 0-16,-26 0 16,0 0-16,0 26 0,26-26 15,-26 25-15,0-25 0,26 0 16,-26 0-16,0 0 15,0 0-15,0 0 0,26-26 32,-26-26-17,-26 0 1,26-26-16,0 26 16,-26-26-16,26 1 0,-26-1 15,0-26-15,26 26 16,-26-26-16,26 27 0,-26-1 15,26 0-15,0 0 16,26 26-16,-26 0 0,26 26 16,0 0-16,26 0 0,-26 0 15,-1 26-15,1 0 16,0 26-16,0-26 0,0 0 16,-26 26-16,26-26 0,-26-1 15,0 27-15,0-26 16,-26 0-16,0 0 0,26 0 15,-26 0-15,0-26 16,26 26-16,-26-26 0,1 0 31,25-26-31,0 0 16</inkml:trace>
  <inkml:trace contextRef="#ctx0" brushRef="#br0" timeOffset="11871">2177 7700 0,'26'26'16,"0"-26"15,0-26-31,0 26 0,0 0 16,0-26-16,-1 26 15,1 0-15,0-26 0,0 26 16,0 0 0,-26-26-16,26 26 0,-26 26 47</inkml:trace>
  <inkml:trace contextRef="#ctx0" brushRef="#br0" timeOffset="12207">3032 7234 0,'-26'0'15,"26"-26"-15,-26 26 0,26 26 47,26 0-31,-26 25-16,26-25 0,-26 26 16,26-26-16,-26 26 0,26 0 15,-26 0-15,0-26 16,26 25-16,-26-25 0,26 0 15,-26 0-15,0 0 16,0 0-16</inkml:trace>
  <inkml:trace contextRef="#ctx0" brushRef="#br0" timeOffset="12689">3032 7519 0,'0'-26'47,"26"26"-47,0 0 15,26-26-15,-26 0 0,26 26 16,0-26-16,-27 0 0,27 0 15,0 26-15,-26-26 16,0 26-16,0-26 0,0 1 16,-26-1 15,-26 26-31,26-26 16,-26 26-16,26-26 15,-26 0-15,0 0 16,26 0-16,-26 0 15,0 0-15,26 52 32,26 0-32,-26 0 15,26 0-15,0 26 0,-26 0 16,26-27-16,0 27 16,-26 0-16,26 0 0,0-26 15,-26 26-15,26-26 0,-26 25 16,0-25-16,26 0 15,-26 0-15,0 0 0,0 0 16</inkml:trace>
  <inkml:trace contextRef="#ctx0" brushRef="#br0" timeOffset="13164">3758 7104 0,'0'-26'0,"0"0"16,0 0-16,0 0 16,26 26-1,0 0-15,0 26 16,0-26-16,-26 26 15,26 0-15,0 0 16,-1 26-16,-25 0 0,26-26 16,-26 26-16,0-1 0,0 1 15,26-26-15,-26 26 16,0-26-16,0 0 0,0 0 16,0 0-16,0 0 15,26-26 1,0-26-1,0 26 1,0 0-16,26-26 0,-26 0 16,26 26-16,-1-26 0,1 26 15,-26-26-15,26 26 16,-26 0-16,0-26 0,0 26 16,0 0-16,-52 0 46</inkml:trace>
  <inkml:trace contextRef="#ctx0" brushRef="#br0" timeOffset="14555">1192 8867 0,'0'-26'0,"0"0"15,0 0 1,0 52 0,0 0-1,26 0-15,-26-1 16,0 27-16,26 0 0,-26 0 15,26 0-15,0 0 0,0-1 16,0 1-16,0 0 16,-1 0-16,1-26 0,0 0 15,0 0-15,0 0 16,26 0-16,-26-26 0,0 0 16,0 0-16,0-26 0,0 0 15,-1 0-15,1 0 16,0-26-16,-26 0 0,0 0 15,0 1-15,0-1 0,0 0 16,0 0-16,-26 0 16,0 0-16,1 1 0,-1-1 15,0 26-15,0 0 16,0 0-16,0 0 16,26 52-1,26 0 1,-26 0-16,26-26 15,-26 26-15,26-26 16,-26 26-16</inkml:trace>
  <inkml:trace contextRef="#ctx0" brushRef="#br0" timeOffset="15045">2203 8685 0,'26'-26'0,"-26"0"16,0 0-1,0 0-15,-26 26 0,0-25 16,0 25-16,0 0 16,26 25-16,-26-25 15,0 26-15,0 0 0,0 0 16,1 0-16,-1 0 15,0 0-15,26 0 0,0 0 16,26 0-16,-26 0 16,26 0-16,-1-1 15,27-25-15,-26 26 0,26-26 16,-26 0-16,26 26 16,0-26-16,-26 0 0,0 0 15,-1 26-15,1-26 0,0 26 16,0 0-16,-26 0 15,26 0-15,-26 0 0,0 0 16,0 0-16,-26 0 16,0-1-16,26 1 0,-26-26 15,0 26-15,1-26 0,-1 0 16,0 0-16,0 0 16,-26 0-16,26 0 15,0 0-15,0-26 0,0 26 16,26-26-1</inkml:trace>
  <inkml:trace contextRef="#ctx0" brushRef="#br0" timeOffset="15382">2799 8711 0,'-26'26'16,"52"-26"31,-26-26-47,26 26 0,0 0 15,0 0-15,0-26 16,0 26-16,0-26 0,25 26 15,-25-26-15,0 26 16,26 0-16,-26-26 0,0 26 16,0-26-16,-26 52 47,-26-26-47</inkml:trace>
  <inkml:trace contextRef="#ctx0" brushRef="#br0" timeOffset="16108">3836 8167 0,'26'0'32,"-52"0"-1,0 0-16,0 0-15,0 0 16,0 0-16,0 0 16,0 26-16,-26-26 0,27 26 15,-1-26-15,-26 26 0,26-26 16,0 0-16,0 25 16,0-25-16,26 26 15,-26-26-15,26 26 16,0 0-1,26 0 1,0-26 0,-26 26-16,26-26 0,-26 26 15,26 0-15,0-26 16,0 26-16,-26 0 0,26 0 16,0 0-16,-1-1 0,-25 1 15,26 0-15,-26 0 16,26 0-16,-26 0 0,0 26 15,26-26-15,-26 0 0,0 0 16,26 25-16,-26-25 16,0 0-16,0 0 0,26 26 15,-26-26-15,26-26 16,-26 26-16,0 0 0,26-26 16,0 26-1,0-26-15,0-26 16,0 26-16,-1-26 0,1 0 15,0 26-15,0-26 16,-26 0-16,26 26 0,0-26 16,0 0-16,-26 0 31,0 0-31</inkml:trace>
  <inkml:trace contextRef="#ctx0" brushRef="#br0" timeOffset="16409">3603 8763 0,'25'0'16,"1"0"-1,0-26-15,0 26 0,0-26 16,0 26-16,0-26 0,0 26 16,0-26-16,0 26 15,0-26-15,0 26 0,-1 0 16,1-26-16,0 26 0,0 0 16,-26-26-1,26 26-15</inkml:trace>
  <inkml:trace contextRef="#ctx0" brushRef="#br0" timeOffset="16888">4613 8167 0,'0'-26'16,"0"0"0,-26 26-16,0 0 15,1 0-15,-1 0 16,0 0-1,0 26-15,26 0 16,-26 0-16,26 0 0,0 25 16,-26-25-16,26 26 0,0-26 15,0 26-15,26-26 16,-26 0-16,26 0 0,-26 0 16,26 0-16,0-26 15,-26 25-15,26-25 0,25 0 16,-25 0-16,26 0 0,0 0 15,0-25-15,26-1 16,-27 26-16,1-26 0,0 0 16,0 26-16,0-26 0,-26 0 15,0 26-15,0 0 16,-1-26-16,-50 26 31,-1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0:59.9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810 2229 0,'-26'-26'15,"26"0"1,0 0-1,0 52 17,0 26-17,0-26-15,0 0 16,0 26-16,0-1 0,0 27 16,0-26-16,0 0 0,0 0 15,0-1 1,0 1-16,0-26 0,0 26 0,0-26 15,0 0-15,0 0 0,-26-26 16</inkml:trace>
  <inkml:trace contextRef="#ctx0" brushRef="#br0" timeOffset="432">680 2592 0,'0'-26'0,"26"26"31,0 0-15,0 0-16,0 0 0,0 0 15,26 0-15,0 0 16,-26 0-16,25 0 0,1-26 16,-26 26-16,0 0 15,0 0-15,0 0 0,-26-26 16,0 0 15,-26 26-31,26-26 0,-26 0 16,26 0-1,-26 0-15,26 0 0,-26 1 16,26 50 15,0 1-31,26 0 0,-26 0 16,0 26-16,0-26 15,0 26-15,26 0 0,-26-1 16,0-25-16,0 0 0,0 26 16,26-26-16,-26 0 15,0 0-15,0 0 0,0 0 16</inkml:trace>
  <inkml:trace contextRef="#ctx0" brushRef="#br0" timeOffset="930">1302 2384 0,'0'-26'0,"0"52"32,0 0-17,0 0 1,-25 0-16,25 0 15,0 26-15,0-26 0,0 0 16,0 26-16,0-27 16,0 27-16,-26-26 0,26 0 15,0 0-15,0 0 0,0 0 16,0 0 0,0-52 15,26 0-31,-26-26 15,25 26-15,-25 0 16,26-26-16,-26 1 0,26-1 16,-26 0-16,26 0 0,-26 0 15,26 26-15,0 0 16,-26 1-16,26 25 0,0 0 16,0 25-16,0 1 0,-26 0 15,26 0-15,0 0 16,-1 26-16,-25-26 0,26 26 15,0-26-15,-26 25 16,26-25-16,-26 0 0,0 0 16,0 0-16,26 0 0,-26 0 15,0 0-15,0 0 16,-26-26-16</inkml:trace>
  <inkml:trace contextRef="#ctx0" brushRef="#br0" timeOffset="1121">1380 2644 0,'-26'0'0,"0"0"15,0 0-15,52 0 16,0 0 0,0 0-1,26 0-15,-26 0 16,0 0-16,26 0 15,-26-26-15,0 26 0,25 0 16</inkml:trace>
  <inkml:trace contextRef="#ctx0" brushRef="#br0" timeOffset="1406">1950 2410 0,'-26'0'0,"26"-26"16,0 0 0,0 52-1,0 0 1,0 26-16,0-26 16,0 0-16,0 26 0,26-26 15,-26 26-15,0-27 16,0 27-16,0-26 0,0 0 15,0 0-15,0 0 16,-26-26 0,26-26-1</inkml:trace>
  <inkml:trace contextRef="#ctx0" brushRef="#br0" timeOffset="1764">1924 2462 0,'0'-26'0,"0"0"0,26 26 31,-26 26-31,26-26 16,0 26-16,0 0 0,0 0 15,0 26-15,-26-26 16,26 0-16,0 0 0,0-1 16,0-25-16,0 26 15,0 0-15,-1-26 16,1 26-16,0-26 15,-26-26 17,26 26-32,-26-26 0,0 0 15,0-25-15,0 25 16,0-26-16,0 26 0,-26-26 16,26 26-16,0 0 15,0 0-15,0 0 0,-26 1 16,26 50 15,0 1-31</inkml:trace>
  <inkml:trace contextRef="#ctx0" brushRef="#br0" timeOffset="2292">2598 2307 0,'-26'0'16,"1"26"15,25-1-15,0 1-16,0 0 0,0 0 15,0 26-15,0-26 0,0 26 16,0 0-16,0-26 15,0 25-15,0-25 0,-26 0 16,26 0-16,0 0 16,0 0-16,-26-26 15,26-26 1,0 0 0,0 0-16,0 0 0,0 0 15,0 0-15,0-25 16,0-1-16,0 0 0,0 26 15,0-26-15,26 0 0,-26 26 16,0 1-16,26-1 16,-1 26-16,1 0 15,0 26 1,-26-1-16,26 1 16,0 0-16,0 0 0,-26 26 15,26-26-15,0 0 16,0 26-16,-26-26 0,26 0 15,-26-1-15,26 27 16,-26-26-16,26 0 16,-26 0-16,-26-26 15,0 0 1</inkml:trace>
  <inkml:trace contextRef="#ctx0" brushRef="#br0" timeOffset="2497">2443 2773 0,'-26'0'15,"52"0"1,0 0 15,0 0-31,0 0 16,0 0-16,-1-26 15,1 26-15,26-26 0,-26 26 16</inkml:trace>
  <inkml:trace contextRef="#ctx0" brushRef="#br0" timeOffset="-1039">1147 104 0,'-26'0'0,"26"-26"0,0 0 15,0 0 17,0 0-1,26 26 0,-26 26 16,26 0-47,-26 0 16,0 25-16,26-25 15,-26 0-15,26 26 16,-26-26-16,0 26 0,26 0 16,-26 0-16,0-1 15,0 1-15,0 0 0,26 0 16,-26 0-16,0 0 0,0-1 15,0-25-15,0 26 16,0 0-16,0-26 0,0 26 16,0-26-16,0 0 15,0 25-15,0-25 0,0 0 16,0 0-16,0 26 0,0-26 16,0 0-16,0 0 15,0 0-15,0 0 16,0 0-16,0-1 15,0 1-15,0 0 16,0 0 0,0 0-1,0 0 1</inkml:trace>
  <inkml:trace contextRef="#ctx0" brushRef="#br0" timeOffset="-679">966 1374 0,'-26'0'0,"52"25"47,-1-25-32,1 26 1,0-26-16,0 26 15,0 0 1,0-26-16,0 26 0,0 0 16,0-26-16,-26 26 0,26 0 15,0 0 1,-26 0-16,0 0 16</inkml:trace>
  <inkml:trace contextRef="#ctx0" brushRef="#br0" timeOffset="-414">1665 1374 0,'-26'0'31,"0"0"-31,1 25 15,-1-25 1,0 26-16,0-26 0,0 26 16,0 0-16,0 0 15,0 0-15,0 0 0,0 0 16,0-26-16,0 26 0,1 0 16,25 0-16,0 0 15,-26-26-15</inkml:trace>
  <inkml:trace contextRef="#ctx0" brushRef="#br0" timeOffset="3865">2935 2022 0,'0'-26'16,"0"0"-16,0 0 15,-26 0-15,26 0 16,-26 26-16,1-26 16,-1 0-16,0 0 0,0 26 15,0-26-15,-26 0 0,0 26 16,0-26-16,1 26 16,-1-26-16,-26 26 0,26 0 15,-26 0-15,1-25 16,-1 25-16,0 0 0,0 0 15,26 0-15,-25 0 0,-1 0 16,0 0-16,0 0 16,1 0-16,-1 0 0,0 0 15,26 0-15,-25 25 16,-1-25-16,0 26 0,0-26 16,1 26-16,-1-26 0,26 26 15,-26 0-15,0 0 16,27 0-16,-27 0 0,26 0 15,0 0-15,0 26 16,1-26-16,25 25 0,-26-25 16,26 26-16,-26 0 0,26-26 15,0 26-15,0-26 16,0 25-16,0-25 0,26 26 16,-25 0-16,25-26 0,0 26 15,0-26-15,0 26 16,0-1-16,0-25 0,0 26 15,0 0-15,0-26 16,25 26-16,-25-26 0,0 0 16,0-1-16,0 1 0,0 0 15,26 0-15,-26 0 16,26 0-16,0 0 0,-26 0 16,26 0-16,0-26 15,26 26-15,-26 0 0,26 0 16,-26 0-16,25-26 0,1 25 15,0 1-15,0 0 16,0 0-16,0-26 0,-1 26 16,1 0-16,26 0 15,-26-26-15,26 26 0,-27-26 16,1 26-16,26-26 0,0 0 16,-26 26-16,25-26 15,1 0-15,0 0 0,0 0 16,25 0-16,-25 0 15,0 0-15,0 0 0,-1 0 16,1 0-16,0-26 0,0 26 16,-1 0-16,1 0 15,0-26-15,-26 26 0,0-26 16,-1 26-16,1-26 16,0 26-16,0-26 0,-26 26 15,0-26-15,0 26 0,0-26 16,-1 26-16,1-26 15,0 0-15,0 1 16,0-27-16,0 26 16,-26 0-16,26 0 0,-26-26 15,26 26-15,-26-26 0,26 26 16,-26 0-16,26-25 16,-26 25-16,0 0 0,26 0 15,-26-26-15,0 26 0,0 0 16,0 0-16,0-26 15,0 27-15,0-27 0,0 0 16,0 26-16,0-26 16,0 0-16,-26 26 0,26-25 15,-26 25-15,26-26 16,-26 26-16,0 0 0,0-26 16,26 26-16,-26 0 0,0 0 15,-26 0-15,26 1 16,1-1-16,-1 0 0,0 0 15,0 0-15,26 0 0,-26 0 16,0 26-16,26-26 16,-26 0-16,0 0 15,26 0 1,-26 26-16,26-26 16,-26 26-1,0 0 1,0 26-1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1:05.8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2618 287 0,'0'-26'15,"26"26"-15,-26-26 32,0 0-17,0 0 17,-26 26-17,26-26 1,-26 26-16,0 0 15,0 0-15,0 0 16,0 0-16,-26 0 0,27 0 16,-27 0-16,0 0 0,26 0 15,-26 26-15,0-26 16,0 26-16,27-26 0,-27 26 16,26-26-16,-26 26 0,26-26 15,0 26-15,-26-26 16,26 25-16,0 1 0,-25-26 15,25 26-15,0 0 16,0 0-16,0 0 16,0-26-16,0 26 15,26 0-15,-26-26 0,26 26 16,0 0-16,-26-26 0,26 26 16,0 0-1,0 0-15,0-1 16,26 1-1,-26 0-15,26 0 16,0 0-16,0-26 16,0 26-16,0 0 15,0 0-15,26-26 0,-1 26 16,1 0-16,0 0 0,0-26 16,0 26-16,0-26 15,25 25-15,-25-25 0,0 26 16,26-26-16,-26 0 15,25 0-15,-25 0 0,0 0 16,26 0-16,-26 0 0,-1 0 16,27 0-16,-26 0 15,0-26-15,26 26 0,-27 0 16,1-25-16,0 25 16,0 0-16,-26 0 0,0 0 15,0-26-15,0 26 0,0 0 16,-1 0-1,1 0-15,-26-26 32,26 26-32,-26-26 15,0 0 1,0 0-16,0 0 16,26 0-16,-26 0 0,0 0 15,0-26-15,0 27 16,0-1-16,0-26 0,0 26 15,0 0-15,0 0 0,0 0 16,0 0-16,0 0 16,0 0-16,0 0 15,0 0-15,-26 26 16,0-25-16,0-1 16,1 26-16,-27-26 0,26 26 15,0-26-15,-26 26 16,26-26-16,-26 26 0,0 0 15,1-26-15,-1 26 16,0 0-16,0-26 0,26 26 16,-26 0-16,0 0 0,27 0 15,-1 0-15,0-26 16,0 26-16,0 0 0,0 0 16,0 0-16,0 26 15,0-26 1,26 26-16,-26-26 0,0 0 15,26 26-15,-26-26 16,1 26-16,-1 0 0,0-26 16</inkml:trace>
  <inkml:trace contextRef="#ctx0" brushRef="#br0" timeOffset="1074">1763 468 0,'-26'0'32,"0"0"-17,0 0 16,26 26-15,0 0 0,-26 0-16,26 0 15,0 0-15,-26 0 0,26-1 16,0 27-16,0 0 16,-26-26-16,26 26 0,0 0 15,0 0-15,-26-27 16,26 53-16,0-26 0,-26 0 15,26 0-15,-26 0 0,26-1 16,0 1-16,-26 0 16,26 0-16,0 0 0,0 0 15,0-1-15,0 1 16,0 0-16,0-26 0,0 26 16,-26 0-16,26 0 0,0-27 15,0 1-15,0 0 16,0 26-16,0-26 0,0 0 15,0 0 1,0 0-16,0 0 16,0 0-16,0 0 31,26-52 47,0 26-78,0-26 16,0 26-1,26 0-15,-26 0 0,26-26 16,0 26-16,-1 0 0,1 0 16,0 0-16,26 0 15,-26 0-15,25-26 0,1 26 16,-26 0-16,26 0 0,0 0 15,-27 26-15,27-26 16,-26 0-16,0 0 0,26 26 16,-27-26-16,1 0 15,0 0-15,-26 0 0,26 0 16,-26 0-16,0 0 0,0 0 16,25 0-16,1 0 15,-26 0 1,0 0-16,0 0 15,0 0-15,0 0 0,0-26 16,0 26 0,0 0-1,-26-26 32,0 0-31</inkml:trace>
  <inkml:trace contextRef="#ctx0" brushRef="#br0" timeOffset="1601">3473 909 0,'26'-26'0,"-26"0"16,0 52 15,0 0-15,0 0-1,0-1 1,0 1-16,0 0 16,0 0-16,0 26 15,0-26-15,-26 26 0,26-26 16,0 26-16,0-1 0,0-25 16,-26 26-16,26-26 15,0 0-15,0 26 0,0-26 16,0 26-16,-26-27 0,26 1 15,0 26-15,0-26 16,0 26-16,0-26 0,0 26 16,0-26-16,0 0 0,0 0 15,0-1-15,0 1 16,0 0-16,0 0 0,0 0 16,-26-26-16,26 26 15,0 0 1,-25-26-1</inkml:trace>
  <inkml:trace contextRef="#ctx0" brushRef="#br0" timeOffset="2393">1918 1686 0,'0'-26'31,"0"0"-16,0 0 1,0 0 0,0 1-1,-26-1-15,0 26 16,26-26 0,-26 26-16,0 26 15,26 0 1,0-1-16,-25 1 0,25 0 15,0 0-15,0 26 16,-26-26-16,26 0 0,0 0 16,0 0-16,26 0 0,-1 0 15,1-26 1,0 0 0,0 0-1,0-26-15,-26 0 16,26 0-16,-26 0 0,0 0 15,0 0-15,0 0 16,0-26-16,0 26 0,0-25 16,-26 25-16,26-26 15,0 26-15,0 0 0,0 0 16,0 0-16,0 52 31,26-26-31,-26 26 16,0 0-16,26 0 15,-26 0-15,26 0 0,-26 0 16,0-1-16,26 1 0,-26 26 16,0-26-16,26 0 15,-26 0-15,0 0 0</inkml:trace>
  <inkml:trace contextRef="#ctx0" brushRef="#br0" timeOffset="2938">2255 1479 0,'-26'-26'0,"0"26"15,0 0 16,26 26 16,0 0-31,0 0 0,0 0-1,26-26-15,-26 25 16,0 1-16,26-26 0,-26 26 15,26-26-15,0 0 16,0 0 0,-26-26-16,26 26 0,-26-26 15,26 1 1,-26-1-16,0 0 16,0 0-16,0 0 15,26 52 48,-26 0-63,26-26 15,-26 26-15,0 0 16,25-26-16,1 25 16,0-25-1</inkml:trace>
  <inkml:trace contextRef="#ctx0" brushRef="#br0" timeOffset="3179">2514 1220 0,'-26'0'15,"26"26"1,26-26-1,-26 25-15,0 1 16,26 0-16,-26 0 0,0 0 16,26 0-16,-26 0 15,0 26-15,26-26 0,-26 0 16,0 0-16,26-1 16,-26 1-16</inkml:trace>
  <inkml:trace contextRef="#ctx0" brushRef="#br0" timeOffset="3804">2488 1453 0,'26'0'31,"0"0"-16,0-26-15,26 26 16,-26 0-16,0 0 16,26 0-16,-27-26 0,1 26 15,26 0-15,-26-26 0,0 26 16,0 0-16,-26-26 16,26 26-16,0 0 15,-26-26-15,-26 26 16,0-26-1,0 26 1,0 0 0,0 0-16,0 0 15,26 26-15,-26-26 16,26 26-16,-26-26 0,26 26 16,-25 0-16,25 0 15,0 0 1,25 0-16,1-26 15,-26 26 1,26-26-16,0 0 16,0 0-16,0 0 15,0-26-15,0 0 16,0 0 0,0 0-16,-26 0 15,26 0 1,-26 0-16,0 0 15,0 52 17,0 0-32,26-26 15,-26 26-15,0 0 0,0 0 16,26 0-16,-26 0 0,25 26 16,-25-26-16,26-1 15</inkml:trace>
  <inkml:trace contextRef="#ctx0" brushRef="#br0" timeOffset="20567">3888 1271 0,'26'0'63,"0"0"-48,0 0 1,0 0-16,-1 0 16,1 0-16,0 0 0,26 0 15,-26 0-15,26 0 16,0 0-16,0 0 0,25 0 16,-25 0-16,26 0 15,0 0-15,-26 0 0,25 26 16,27-26-16,-26 0 0,-1 0 15,1 0-15,26 0 16,-26 0-16,25 26 0,-25-26 16,26 0-16,-1 0 0,-25 0 15,26 0-15,-26 26 16,25-26-16,-25 0 0,0 0 16,25 0-16,-25 0 15,0 0-15,26 0 0,-27 0 16,27 0-16,-26 0 0,26 0 15,-27 0-15,27 0 16,-26 0-16,-1 0 0,1 0 16,-26-26-16,26 26 15,0 0-15,-1 0 0,1 0 16,-26 0-16,26 0 0,-1 0 16,-25 0-16,0 0 15,0 0-15,-26 0 0,26 0 16,-26 0-16,0 26 15,-1-26-15,1 0 16</inkml:trace>
  <inkml:trace contextRef="#ctx0" brushRef="#br0" timeOffset="21168">7853 1012 0,'26'0'47,"0"26"-32,0-26-15,0 26 16,0-26 0,0 0-16,0 26 0,0-26 15,0 26-15,0-26 16,0 26-16,-1-26 0,1 26 16,0 0-1,0 0-15,0-26 16,-26 26-16,0-1 31,0 1-15,-26-26-1,26 26 1,-26 0-16,0 0 16,26 0-16,-26-26 15,1 26-15,-1 0 0,0 0 16,0 0-16,0-26 0,0 26 15,0 0-15,0-1 16,26 1-16,-26-26 0,0 26 16,0 0-1,0-26-15,26 26 16,-26-26-16,1 0 16</inkml:trace>
  <inkml:trace contextRef="#ctx0" brushRef="#br0" timeOffset="22109">5236 209 0,'0'-26'16,"0"52"30,0 0-30,0 0-16,0 25 16,0-25-16,0 26 0,0 0 15,0-26-15,0 26 0,0 0 16,0-26-16,0 25 0,0-25 16,0 26-16,-26-26 15,26 0-15,0 0 0,-26-26 16,26 26-16,0 0 15,26-26 17,0 0-32,-26 26 15,26-26-15,25 0 0,-25 0 16,26 26-16,-26-26 16,26 0-16,0 0 0,0 0 15,-1 0-15,1 0 0,0 0 16,-26 0-1,0 0-15,26 0 0,-26 0 16</inkml:trace>
  <inkml:trace contextRef="#ctx0" brushRef="#br0" timeOffset="22404">5858 546 0,'26'-26'0,"-26"0"15,26 52 17,-26 0-17,25 0-15,-25 26 16,0-27-16,26 1 0,-26 26 15,0-26-15,0 0 0,0 0 16,0 0-16,0 0 16,0 0-16,0 0 0</inkml:trace>
  <inkml:trace contextRef="#ctx0" brushRef="#br0" timeOffset="22590">5884 235 0,'-26'0'16,"26"26"15,26-26-31,-26 26 0,26-26 16,-1 25-16,1 1 15</inkml:trace>
  <inkml:trace contextRef="#ctx0" brushRef="#br0" timeOffset="23020">6169 494 0,'-26'0'15,"0"0"-15,0 0 16,26 26 0,26 0-1,-26 0-15,26 0 16,0 0-16,-26-1 16,26 1-16,0 26 0,-26-26 15,0 0-15,25 0 0,-25 0 16,0 0-16,26 0 15,-26 0-15,0 0 16,26-26 0,-26-26-16,0 0 15,26 0-15,-26 0 16,26 0-16,-26 0 16,26-26-16,-26 26 15,26-26-15,-26 27 0,0-27 0,26 26 16,-26 0-16,0 0 15,26 26-15,-26-26 0,26 26 32,-26 26-32,0 0 15</inkml:trace>
  <inkml:trace contextRef="#ctx0" brushRef="#br0" timeOffset="23471">6713 675 0,'0'26'16,"-26"-26"-16,26 26 0,26-26 47,0 0-47,0-26 15,0 26-15,0 0 16,0 0-16,25-26 0,-25 26 16,0-26-16,0 26 0,0-25 15,0 25-15,-26-26 16,26 0-16,-26 0 0,-26 0 16,0 0-1,0-26-15,0 26 0,0 0 16,0 26-16,-25-26 0,25 0 15,0 26-15,-26 0 16,0 26-16,26 0 0,0 0 16,-26 26-16,26 0 15,26 0-15,0 0 0,0-1 16,0-25-16,52 26 0,-26 0 16,26-26-16,26 26 15,-26-26-15,25 0 0,1-26 16,26 25-16,-26-25 15,-27 0-15,27 0 0</inkml:trace>
  <inkml:trace contextRef="#ctx0" brushRef="#br0" timeOffset="25012">8579 261 0,'0'-26'15,"0"0"-15,-26 26 0,26-26 16,-26 0-16,0 52 31,26 0-31,0 26 16,0-1-16,0 1 0,0 26 16,0 0-16,-26 0 0,26-1 15,0 1-15,0 26 16,0-1-16,0-25 0,-25 0 15,25 26-15,0-27 16,-26 27-16,26-26 0,-26 0 16,26-1-16,-26 27 0,26-26 15,-26 0-15,26-1 16,0 1-16,0-26 0,0 26 16,-26-27-16,26 1 15,0-26-15,0 0 0,0 0 16,0 0-16,0 0 0,0-52 31,0 0-15,26 26-16,-26-26 0,26 0 15,0 0 1,0 26-16,25 0 0,1 0 16,52 0-1,-26 0-15,-1 0 0,27 0 16,0 0-16,-1 26 0,27-26 15,26 26-15,-1-26 16,1 26-16,25 0 0,-25-26 16,25 26-16,-26-26 15,27 26-15,-27-26 0,-25 0 16,0 0-16,-1 26 0,-25-26 16,-26 0-16,-1 0 15,-25 0-15,0 0 0,0 0 16,-26 0-16,0 0 15,0 0-15,0 0 0,-1 0 16,1 0-16,-26-26 0,26 26 16,0 0-1,0 0-15,0 0 16,-26-26-16,26 26 16,-26-26-16,26 26 0,-26-26 15,26 0-15,-26 0 16,26 0-16,-26-26 15,0 27-15,26-53 0,-26 26 16,26 0-16,-26-26 16,26-25-16,-26 25 0,25-26 15,-25 26-15,26-25 0,-26-1 16,26 0-16,-26 27 16,26-27-16,-26 0 0,26 27 15,-26-27-15,0 26 16,0 0-16,0 27 0,0-27 15,0 26-15,0 0 0,0 26 16,0-26-16,-26 26 16,26-25-16,0 25 0,-26 0 15,26 0-15,-26 0 16,0 0 0,1 26 15,-1 0-31,0 0 15,0 0 1,0 0-16,0 0 0,-26 0 16,0 0-16,-26 0 0,-25 0 15,-1 0-15,-25 0 16,-1 0-16,-26 0 0,27 0 16,-27 0-16,27 0 15,-1 0-15,26-26 0,1 26 16,25 0-16,0 0 0,26 0 15,-25 0-15,25 0 16,-26-26-16,26 26 0,-25 0 16,-1 0-16,0-26 0,0 26 15,1 0-15,-1 0 16,0-26-16,26 26 0,0 0 16,0 0-16,1-26 15,25 26-15,0 0 0,0 0 16,0 0-16,0 0 31,0 0-31,0 26 16,0-26-1,26 26-15,-26-26 0,0 26 16,1-26-16,-27 26 0,26 0 16,0-26-16,0 26 15,-26-26-15,26 26 0,0-26 16,0 26-1,0-26-15</inkml:trace>
  <inkml:trace contextRef="#ctx0" brushRef="#br0" timeOffset="25688">9668 960 0,'0'-25'15,"-26"25"-15,26-26 16,-26 0-16,26 0 16,-26 0-16,0 0 15,26 0-15,-26 26 16,-26-26-16,26 26 0,-25 0 15,25 0-15,-26 0 16,-26 0-16,26 26 0,0 0 16,0 0-16,27 0 0,-27 0 15,26 0-15,0 0 16,26-1-16,0 1 0,0 0 16,0 0-16,26 0 15,0 0-15,0 0 0,0 0 16,-1 0-16,27-26 0,0 26 15,0 0-15,-26-26 16,26 26-16,0-1 0,-1-25 16,-25 26-16,26 0 0,-26 0 15,-26 0-15,0 0 16,0 0-16,-26 0 16,0 0-16,-26 0 15,27-26-15,-27 26 0,0 0 16,0-26-16,0 25 0,0-25 15,0 0-15,27 0 16,-27 0-16,26 0 0,0-25 16,0-1-16,0 0 15,0 0-15,26 0 16,0 0-16,0 0 16</inkml:trace>
  <inkml:trace contextRef="#ctx0" brushRef="#br0" timeOffset="26308">9901 1012 0,'0'-26'16,"0"52"15,0 0-31,0 0 16,0 26 0,0-26-16,-26 0 0,26 26 15,-26-26-15,0 25 16,0 1-16,0-26 0,0 26 15,26-26-15,-25 26 0,-1-26 16,26 0-16,-26-1 16,26 1-16,0 0 0,-26 0 15,26 0-15,0-52 32,26 0-32,-26 0 15,26 0-15,0 1 16,-1-27-16,1 0 0,0 0 15,0 0-15,26-26 16,-26 27-16,0-27 0,0 26 16,0 0-16,0 0 0,0 1 15,-1 25-15,1 0 16,0 26 0,-26 26-16,26 0 0,-26-1 15,0 27-15,26 0 16,-26 0-16,0 0 0,26 26 15,-26-27-15,0 1 16,26 0-16,-26 0 0,0 0 16,0 0-16,0-27 0,26 27 15,-26-26-15,0 26 16,0-26-16,0 0 0,-26 0 16</inkml:trace>
  <inkml:trace contextRef="#ctx0" brushRef="#br0" timeOffset="26530">9797 1401 0,'-26'0'0,"0"0"0,26-26 15,26 26 1,26 0-16,-26 0 15,26 0-15,26-26 0,-26 26 16,25 0-16,-25 0 0,26 0 16,-26-26-16,0 26 15,-27 0-15,27 0 0,-26-26 16</inkml:trace>
  <inkml:trace contextRef="#ctx0" brushRef="#br0" timeOffset="27030">11093 1116 0,'26'0'15,"0"-26"1,0 26-16,-26-26 16,26 26-16,-26-26 0,26 0 15,-26 0 1,0 0-16,-26 26 16,0 0-16,0 0 0,0 0 15,-26 26-15,0 0 16,27 0-16,-27 0 0,0 26 15,0-26-15,26 26 0,0-26 16,0 25-16,0-25 16,26 26-16,0-26 0,0 0 15,0 26-15,26-26 16,0 0-16,0 0 0,26-26 16,-26 26-16,26-1 15,0 1-15,-1-26 0,27 0 16,-26 0-16,26 0 0,-26 0 15,25 0-15,-25 0 16,0-26-16,0 26 0,0-25 16,-26-1-16,25 0 0,-51 0 15,0 0 1,-26 26-16</inkml:trace>
  <inkml:trace contextRef="#ctx0" brushRef="#br0" timeOffset="28873">0 1557 0,'0'-26'0,"0"52"16,0-1 62,0 1-78,0 0 16,0 0-16,26 0 15,-26 0-15,26 0 0,-26 26 16,26-26-16,-26 0 0,26 0 16,0 0-16,-26-1 15,26 1-15,-26 0 0,26-26 31,-26-26-15,25 0 0,-25 1-16,26-27 0,0 0 15,0 0-15,0 0 0,0 0 16,0-25-16,26 25 16,0-26-16,0 0 0,-27 26 15,27-25-15,0 25 16,0 0-16,0 0 0,26 0 15,-53 0-15,27 27 0,0-1 16,-26 0-16,0 0 16,0 26-16,0 0 0,0 0 15,-26 26 17,0 0-17,0 0 32,-26-26-47,0 25 16</inkml:trace>
  <inkml:trace contextRef="#ctx0" brushRef="#br0" timeOffset="31284">4951 2023 0,'0'-26'16,"0"0"15,25 26-15,-25 26 15,0 0 0,0 0-31,26 0 16,-26 0-16,26 0 15,-26 0-15,0 0 16,0 0-16,26-26 0,-26 25 16,0 1-16,0 0 15,26-26 1,-26 26-1,26-26 48,0 0-16,0 0 0,0-26 62,0 26-93,0-26-16,-26 0 0,26 1 15,25-1-15,-25 0 16,0 0-16,0-26 0,26 26 16,-26-26-16,26 0 0,0 26 15,-1-25-15,-25-1 16,52 0-16,-26 0 0,0 26 15,-26 0-15,26 0 16,-1 0-16,-25 0 0,26 1 16,-26 25-16,0-26 0,0 26 15,0-26-15,0 26 16,0 0 15,-26 26 47</inkml:trace>
  <inkml:trace contextRef="#ctx0" brushRef="#br0" timeOffset="34265">9590 2827 0,'0'-26'0,"0"0"16,0 52 77,0 0-93,0-1 16,0 1-16,0 0 0,0 0 16,0 0-16,0 0 15,-26 0-15,26 26 0,0-26 16,0 0-16,0 0 16,0 0-16,0-1 15,26-25 16,0 0-15,-26-25-16,26-1 16,0 0-1,0 26-15,-26-26 0,26-26 16,-1 26-16,1 0 16,0-26-16,0 26 0,0-26 15,0 27-15,26-27 0,-26 26 16,0 0-16,0 0 15,25 0-15,-25 0 0,0 26 16,0-26-16,0 26 16,0 0-16,0 0 0,0 0 15,0 0-15,0 0 16,0 0 0,0 0-1,-1 0 1,-50 0 46,-1 0-62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1:42.6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260 220 0,'0'-26'15,"26"0"1,0 0-16,0 26 16,0 0-1,0 0-15,-26 26 16,0 0 0,0 26-16,0-26 0,0 26 15,0 0-15,0-1 0,-26 27 16,26-26-16,-26 26 15,0 0-15,0-1 0,0-25 16,0 26-16,0 0 16,0-26-16,1 25 0,-1-25 15,0 0-15,0 0 0,0 0 16,26-1-16,-26 1 16,26 0-16,0 0 0,0-26 15,-26 26-15,26-26 0,0 25 16,0-25-16,0 0 15,0 0-15,0 0 0,0 0 16,0 0 0,0 0-16,26-26 62,-26-26-46,26 26-16,0-26 15,0 26 1,26-26-16,-27 26 0,27 0 16,0 0-16,0-26 0,26 26 15,-1 0-15,27 0 16,0 0-16,25 0 0,1 0 16,0 0-16,25 0 15,1 0-15,-1 0 0,1 0 16,-1 0-16,1 26 0,-1-26 15,1 0-15,-27 0 16,1 0-16,-1 26 0,-25-26 16,0 0-16,-1 0 0,1 0 15,-26 0-15,0 0 16,-27 0-16,27 0 0,-26 0 16,0 0-16,0 0 15,0 0-15,-26 0 0,-1 0 16,1-26-16,0 26 0,0-26 15,-26 0 1,-26 0 0,26 0-1,-26 26-15,26-25 16,0-1-16,0 0 16,-26 0-16,26 0 15,0 0-15,0 0 0,26-26 16,-26 26-16,0-26 15,0 1-15,0-1 0,0 0 16,0-26-16,0 26 0,0 1 16,0-27-16,0 26 15,0-26-15,0 0 0,0 1 16,0-1-16,0 26 0,0-26 16,26 1-16,-26 25 15,0 0-15,26 26 0,-26-26 16,0 26-16,0 0 15,0 0-15,-26 0 16,0 1 15,26-1 1,-26 26-32,1 0 31,-1 0-31,26-26 15,-26 26-15,0 0 0,0 0 16,0 0-16,0 0 16,0 0-16,0-26 0,0 26 15,0 0-15,-26 0 0,1 0 16,25 0-16,-26 0 16,-26 0-16,0 0 0,1 0 15,-27 0-15,-26 0 16,27 0-16,-27 26 0,-25-26 15,25 0-15,0 26 16,1-26-16,25 0 0,0 26 16,27-26-16,-27 0 0,26 0 15,26 25-15,-25-25 16,25 0-16,0 0 0,0 0 16,0 0-16,1 26 15,-1-26-15,0 0 0,0 26 16,0-26-16,0 0 0,0 26 15,27-26-15,-27 0 16,26 0-16,0 0 0,0 0 16,26 26 15,26-26 0,-26 26-31</inkml:trace>
  <inkml:trace contextRef="#ctx0" brushRef="#br0" timeOffset="607">1245 713 0,'0'-26'0,"0"0"16,0 0-16,-26 0 16,0 0-16,0 26 15,0 0-15,1 0 16,-1 0-16,0 0 16,-26 0-16,26 26 0,0 0 15,0-26-15,0 26 16,0 0-16,0 0 0,26-1 15,-26-25-15,26 26 0,0 0 16,26 0-16,0 0 16,-26 0-16,26-26 0,0 26 15,26 0-15,-26-26 16,0 26-16,0 0 0,0-26 16,0 26-16,-1-26 0,-25 26 15,26 0-15,-26-1 16,-26 1-16,1-26 15,-1 26-15,0 0 16,-26-26-16,26 26 0,-26-26 16,0 0-16,26 26 0,-26-26 15,27 0-15,-1 0 16,0 0-16,26-26 16,0 0-1,26 0-15,0 0 16</inkml:trace>
  <inkml:trace contextRef="#ctx0" brushRef="#br0" timeOffset="949">1634 531 0,'0'-26'0,"26"26"15,-26-26-15,-26 26 16,0 26 0,26 0-16,0 0 15,-26 0-15,26 0 0,-26 26 16,26 0-16,-26-27 0,26 27 16,0 0-16,-26-26 15,26 26-15,0-26 0,0 26 16,-26-26-16,26 0 15,0-1-15,0 1 16,0 0-16,0 0 16,0-52 15</inkml:trace>
  <inkml:trace contextRef="#ctx0" brushRef="#br0" timeOffset="1523">1401 894 0,'-26'0'0,"26"-26"16,26 26 15,0 26-15,-1-26-1,1 0-15,0 0 16,0 0-16,26 0 0,-26 0 15,26 0-15,-26 0 0,26 0 16,-27 0-16,27 0 16,-26-26-16,0 26 0,0 0 15,0 0-15,0 0 16,-52 26 0,0-26-1,26 26-15,-26-26 16,0 26-16,0-26 0,0 26 15,0 0-15,26 0 0,-25-26 16,25 26-16,-26-26 16,26 25-16,0 1 15,26-26-15,-1 0 16,1 0-16,0 0 16,0 0-16,0 0 15,0 0-15,0 0 0,0-26 16,0 1-16,0 25 0,0-26 15,-26 0-15,26 0 16,-1 0-16,-25 0 16,0 0-16,0 0 15,0 0-15,0 0 0,-25 26 16,-1-26-16,0 26 16,0 0-16,0 0 15,0 0-15,0 0 0,26 26 16,0 0-16,0 0 15,26-26 1</inkml:trace>
  <inkml:trace contextRef="#ctx0" brushRef="#br0" timeOffset="2515">2100 816 0,'0'-26'31,"0"0"-15,26 26-1,0 0 1,0 0-16,-26 26 16,26 0-16,0-26 0,0 26 15,-26 0-15,26 0 0,-26 0 16,26 0-16,-26 0 15,-26-26 1,26 26-16,-26-26 16,0 0-16,0 0 15,26-26-15,0 0 16,0 0 0,26 0-16,0 26 15,0-26-15,0 0 16,0 0-16,26 0 0,-27 0 15,1 26-15,0-26 0,0 1 16,0 25-16,0 0 16,0 0-16,-26 25 31,0 1-31,0 0 16,0 0-16,0 0 15,0 0 1,0 0-16,0 0 15,26 0-15,-26 0 16,26-26-16,-26 26 0,26-26 16,0 26-16,0-26 0,-1 0 15,1 0-15,0 0 16,0 0-16,0 0 0,-26-26 16,26 26-16,0-26 0,0 26 15,-26-26-15,26 0 16,-26 0-16,26 0 15,-26 0-15,0 0 16,0 0-16,-26 0 16,26 0-16,-26 26 15,26-25-15,-26 25 16,26 25 0,0 1-16,0 0 15,0 0-15,0 0 0,0 26 16,26 0-16,-26-26 0,0 52 15,0-27-15,0 1 16,26 0-16,-26 0 0,0 0 16,0 0-16,0-1 15,-26 1-15,26-26 0,-26 0 16,0 0-16,0 0 0,0-26 16,-26 0-16,26 0 15,-25 0-15,25 0 0,-26-26 16,26 0-16,0-26 15,0 26-15,0-26 0,26 1 16,0-1-16,0 26 0,0-26 16,26 0-16,0 26 15,0 0-15,26 0 0,-26 1 16,0 25-16,25-26 16,-25 26-16,26 0 15,-26 0-15,0 0 0,-26 26 31,-52-1-15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1:49.4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0 856 0,'0'-26'47,"0"0"-32,26 0-15,0 0 16,0 0 0,26-26-16,-26 26 0,25 1 15,1-1-15,0-26 16,26 26-16,0 0 0,-27-26 15,27 26-15,0-26 0,-26 26 16,0 26-16,0-26 16,-27 1-16,1 25 0,0 0 15,-26-26-15,26 26 16</inkml:trace>
  <inkml:trace contextRef="#ctx0" brushRef="#br0" timeOffset="612">493 104 0,'25'0'63,"1"0"-63,0 0 15,0 0-15,0 0 16,26-26-16,0 26 0,0 0 16,25 0-16,-25-26 15,0 26-15,0 0 0,26-26 16,-52 26-16,25 0 0,-25-26 16,0 26-16,0 0 15,0 0-15,-26 26 63,-26-26-63,26 26 15,-26 0-15,0 26 16,0-26-16,1 0 16,-1 26-16,26-26 0,-26 0 15,0 25-15,0-25 0,26 0 16,0 0-16,-26 0 15,26 0-15,0 0 16,0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1:51.7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674 593 0,'0'-26'0,"0"0"15,0-26-15,-26 26 16,26 0-16,-26 0 0,26 0 16,-25 0-16,-1 0 0,26 0 15,-26 26-15,0-25 16,0 25-16,-26 0 0,26 0 16,-26 0-16,0 25 15,27 1-15,-27 0 0,0 26 16,0-26-16,26 26 15,0 26-15,-26-26 0,52-1 16,-26 27-16,26-26 0,0 0 16,0 0-16,0-1 15,26-25-15,-26 26 0,52-26 16,-26 0-16,26-26 0,0 26 16,0-26-16,-1 0 15,1-26-15,26 26 0,-26-26 16,26 0-16</inkml:trace>
  <inkml:trace contextRef="#ctx0" brushRef="#br0" timeOffset="564">908 722 0,'0'-26'15,"0"0"17,-26 26-32,26-26 15,-26 26-15,26-25 16,-26 25-16,0 0 16,0 0-16,0 25 15,26 1 1,-26 0-16,26 0 0,-26 0 15,26 26-15,0-26 0,0 26 16,0-26-16,0 0 16,0-1-16,0 1 0,26 0 15,0 0-15,0-26 16,0 0-16,0 0 16,0-26-16,0 26 15,0-26-15,0 0 16,-26 1-16,25-1 0,-25 0 15,0 0-15,0 0 0,0 0 16,0 0-16,0 0 16,-25 26-16,25-26 0,0 0 15,0 52 17,25 0-32,1 0 15,-26 0-15,26 0 16,-26 0-16,26 0 15,0 0-15,-26 0 16,26-26-16,0 0 16,0 0-1</inkml:trace>
  <inkml:trace contextRef="#ctx0" brushRef="#br0" timeOffset="809">1193 489 0,'-26'-26'16,"26"0"-16,0 52 31,26 0-31,-26 0 16,26 0-16,-26 26 0,26-26 16,-26-1-16,25 27 15,-25-26-15,26 0 0,-26 0 16,0 0-16,0 0 15,26 0-15,-26 0 0,0 0 16,0 0-16,0-1 16</inkml:trace>
  <inkml:trace contextRef="#ctx0" brushRef="#br0" timeOffset="1260">1452 359 0,'-26'-26'0,"26"0"16,-26 26-16,26-25 0,-26-1 16,26 0-16,26 26 15,0 0 1,0 0-16,0 0 15,0 26-15,0 0 0,0-1 16,-26 1-16,25 0 16,-25 0-16,26 0 0,-26 0 15,0 0-15,0 0 16,0 0-16,-26 0 16,26-52 15,0 0-31,0 0 15,26 0-15,-26 0 0,26 0 16,-26 0-16,26 0 16,0 0-16,-26 1 0,26 25 15,0 0 1,0 0-16,-26 25 0,26 1 16,0 0-16,-26 26 0,26-26 15,-26 0-15,0 26 16,0-26-16,26 0 0,-26 0 15</inkml:trace>
  <inkml:trace contextRef="#ctx0" brushRef="#br0" timeOffset="1585">2152 385 0,'-26'0'0,"0"-26"16,0 0-1,26 52 1,26-26-16,0 26 0,0 0 16,0 0-16,0 26 15,25-26-15,-25 0 0,0 26 16,26-26-16,-26-1 15,0 1-15,0 0 0,0 0 16,0 0-16,0 0 0,-26 0 16,25-26-16,1 0 15,0 0 1,-26-26 0</inkml:trace>
  <inkml:trace contextRef="#ctx0" brushRef="#br0" timeOffset="1812">2592 385 0,'0'-26'0,"0"0"16,0-25-16,0 25 16,0 52-1,0-1-15,0 1 16,0 0-16,0 0 16,0 26-16,0-26 0,0 26 15,-26-26-15,26 26 16,-26-26-16,26 25 0,-25-25 15,-1 0-15,26 26 0,-26-26 16,26 0-16,-26 0 16,26 0-16</inkml:trace>
  <inkml:trace contextRef="#ctx0" brushRef="#br0" timeOffset="2046">2748 411 0,'26'0'16,"-26"26"15,26 0-31,-26 0 16,26 0-1,-26 0-15,25 0 0,-25 0 16,0 0-16,0 25 0,0-25 15,0 0-15,0 0 16,0 0-16</inkml:trace>
  <inkml:trace contextRef="#ctx0" brushRef="#br0" timeOffset="3246">3162 489 0,'0'26'47,"26"0"-16,0-26-16,-26 26-15,26-26 16,0 0 0,0 0-16,0 0 15,0-26-15,0 26 0,0-26 16,0 0-16,0 26 16,-26-26-16,26 0 0,-26 0 15,0 0-15,0 0 16,-26 26-16,0-26 0,0 0 15,0 1-15,0 25 0,-26-26 16,26 26-16,0 0 16,0 26-16,-26-26 0,27 25 15,-1 1-15,26 0 0,-26 26 16,26-26-16,-26 26 16,26-26-16,26 52 15,0-52-15,-26-1 16,26 1-16,-1 0 0,1-26 15,0 26-15,0-26 0,0 0 16,26 0-16,-26 0 16,0 0-16,0 0 0,26-26 15,-26 0-15,-1 0 16,1 1-16,0-1 0,0 0 16,0 0-16,0-26 0,-26 26 15,26-26-15,-26 26 16,26-26-16,-26 26 0,0 1 15,0-1-15,26 26 16,-26 26 15,0-1-31,0 1 0,0 0 16,0 26-16,0-26 0,0 0 16,0 0-16,0 0 15,0 0-15,0 0 0,0 0 16,26-26-16,-26 26 15,26-26 1,0-26 0,-1 0-1,-25 0-15,26 26 0,0-26 16,-26 0-16,26 0 0,0 0 16,-26 0-16,26 26 15,-26-26-15,26 26 0,0 0 16,-26 26-16,26-26 0,-26 26 15,26 0-15,0 0 16,-26 0-16,26-26 0,-26 26 16,25 0-16,1 0 15,0-26-15,0 0 16,0 0 0,0 0-16,0-26 0,0 0 15,0 0-15,0 0 0,-26 0 16,26-26-16,-26 26 15,26-26-15,-26 26 0,0-25 16,-26 25-16,0 0 16,26-26-16,-26 52 0,0-26 15,0 26-15,0 0 0,0 0 16,0 26 0,26 0-16,-26-26 0,26 26 15,-26 0-15,26 0 16</inkml:trace>
  <inkml:trace contextRef="#ctx0" brushRef="#br0" timeOffset="3679">4873 178 0,'26'0'16,"-26"-26"-16,26 26 0,-26-26 15,0 0 1,0 0-16,0 0 0,0 0 16,-26 26-16,0-26 15,0 26 1,0 26-16,0-26 0,0 26 16,1 0-16,-1-26 0,0 26 15,0 0-15,26 0 16,0 0-16,0 0 0,0 0 15,26-26-15,0 26 16,25-26-16,1 0 0,0 26 16,-26-26-16,26 0 0,0 0 15,0 0-15,-27 25 16,27-25-16,-26 26 16,-26 0-16,-26 0 15,0 0-15,0 0 16,-25 0-16,25 0 0,-26 0 15,0-26-15,0 26 16,26-26-16,-26 26 0,27-26 16,-1 0-16,0-26 15</inkml:trace>
  <inkml:trace contextRef="#ctx0" brushRef="#br0" timeOffset="3941">4873 48 0,'26'0'15,"-26"26"-15,0 0 16,0 0 0,-26 0-16,26 0 0,-26 0 15,0 0-15,0 0 0,-25 25 16,25-25-16,-26 26 15,26-26-15,-26 26 0,26-26 16,0 0-16,0 0 16,0 0-16,0-26 0,26 26 15,-26-26-15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4:45.2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706 754 0,'26'0'15,"0"0"1,-52 0 93,0 0-77,0 0-1,0 0 16,0 0 0,26 26-47,-26-26 15,1 0-15,-1 0 31,0 0-31,0 0 32,26 26-32,-26-26 15,0 0 17,0 0-17,0 0 16,0 0-15,0 0 15,0 0 1,0 0-1,0 0 0,1 0 16,-1 0-31,0 26-1,0-26 16,26 26-15,-26-26-16,0 0 16,0 0 15,0 26-15,0-26 30,26 26-46,0 0 47,0 0 0,0 0 0,-26-26-16,26 26-31,0-1 47,26-25 16,0 0-16,-26 26-32,26-26 1,0 0-1,0 0 17,0 0-1,0 0 0,0 0-15,0 0 15,-1 0-31,1 0 16,0-26-1,0 26 1,0 0 0,0 0 15,0 0-16,0 0 1,0 0 0,0-25-1,0 25 1,0 0 0,0 0-1,-1 0 1,-25-26-1,26 26-15,0 0 16,0 0 31,0 0 0,0 0-32,0 0 17,0-26 15,0 26 46,-26-26 157,-26 26-203,26-26-47,0 0 47,0 0 0,0 0-16,-26 26-31,26-26 16,0 0 15,0 0 0,-26 26-31,26-26 16,0 1 0,-26 25-1,26-26-15,0 0 31,0 0-15,0 0 0,-26 26-16,26-26 15,0 0 1,0 0 0,0 0-1,0 0 1,0 0-1,0 0 1,0 1-16,0-1 31,0 0-15,0 0 0,0 0-1,0 0 1,0 0-1,0 0 17,0 0-17,0 0 1,0 0 0,0 0 15,26 26 63,-26-25-63,26 25-31,0 0 15,0 0 1,0 0 0,-26-26-16,26 26 15,0 0 1,-26-26-16,26 26 0,-1 0 16,1 0-1,0 0-15,0 0 16,0-26-1,0 26-15,0 0 0,0 0 16,0 0 0,0 0-1,0 0 1,0 0-16,-1 26 16,1-26-1,0 0 1,0 0-1,-26 26-15,26-26 16,-26 26 0,26-26-1,-26 25-15,26-25 16,-26 26 0,26-26-16,-26 26 15,0 0-15,26 0 16,-26 0-1,0 0-15,0 0 16,0 0 0,0 0-16,26 0 15,-26 0 1,0-1 0,0 1-1,0 0-15,0 0 16,0 0-1,26-26-15,-26 26 16,0 0 0,0 0-16,0 0 15,0 0 1,0 0 0,0 0-16,0-1 31,26-25-31,-26 26 0,0 0 15,0 0 1,0 0 0,25-26-16,-25 26 0,0 0 31,26-26-31,-26 26 0,0 0 16,26 0-1,-26 0 1,26 0-1,-26-1 1,26 1 0,-26 0-1,0 0 1,0 0 15,-26-26-15,26 26-1,-26-26 1,0 0-16,26 26 16,-26-26-16,1 26 15,-1-26 1,0 0-16,0 26 0,0-26 16,0 0-1,0 0-15,0 0 16,26 26-16,-26-26 15,0 0-15,0 0 16,0 0 0,1 0-1,-1 0-15,0 0 16,0 0 0,26-26-16,-26 26 15,0 0-15,26-26 16,-26 26-1,0-26 1,0 26 15,26-26-31,-26 26 16,26-26 0,-26 26-16,0 0 15,26-26 1,-25 26-16,-1 0 15,26-26 1,-26 26-16,0-26 16,0 26 15,26-26-31,0 1 31,-26 25-15,26-26-1,-26 26 1,26-26 78</inkml:trace>
  <inkml:trace contextRef="#ctx0" brushRef="#br0" timeOffset="2225">654 288 0,'0'-26'94,"-26"26"-78,0 0 15,1 0-31,-1 0 15,0 26 1,0-26-16,0 0 16,0 26-16,0-26 15,0 0-15,0 26 16,0-26-16,0 0 16,0 26-1,0-26 1,1 0-16,-1 0 31,0 0-31,0 0 31,0 0-15,0 0 0,0 0 15,26 26-31,-26-26 15,0 0 17,26 25-17,-26-25 1,26 26 62,0 0-47,0 0 1,26 0-1,-26 0 0,26-26 16,0 0 0,0 0-16,0 0-15,0 0 15,-26-26-31,26 26 16,0 0-1,0 0 1,-1 0 15,1 0-15,0 0-16,0 0 15,0 0 1,0 0 15,0 0-15,0 0 15,0 0-15,0 0-1,0-26 1,0 26 0,0 0 15,-1 0 0,1 0-15,0 0 15,0 0 63,0 0-32,0 0 48,-26-26-79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4:54.2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0 451 0,'0'25'16,"0"1"-1,0 0-15,0 0 16,26 0 0,-26 0-16,26-26 15,-26 26-15,26-26 16,0 26 0,0-26-16,0 0 15,0-26 1,0 26-1,-26-26-15,25 26 0,-25-26 16,26 0 0,-26 0-16,0 0 15,0 0 1,-26 1-16,26-1 16,-25 0-1,25 0 1,-26 26-1,0-26 1,0 26 0,0 0-1,0 0 1,0 0 0,26 26-1,-26-26 1,26 26-16,0 0 31,0 0 0,-26-26-31</inkml:trace>
  <inkml:trace contextRef="#ctx0" brushRef="#br0" timeOffset="660">130 347 0,'26'0'15,"0"0"1,0 0-1,-1 0 1,1 0-16,0 0 16,0 0-16,0 0 0,0 0 15,0 0 1,0 0-16,0-26 0,0 26 16,0 0-16,0 0 15,-1 0-15,1 0 16,0 0-1,0 0-15,0 0 16,0-26-16,0 26 16,0 0 15</inkml:trace>
  <inkml:trace contextRef="#ctx0" brushRef="#br0" timeOffset="1355">311 632 0,'0'-26'16,"26"26"-16,0 0 16,-26-26-1,26 26-15,0 0 16,0 0 0,0 0-16,0 0 15,0 0 1,-26-26-16,25 26 0,1 0 15,0 0 1,0 0-16,0 0 16,0 0-16,0 0 15,0 0 1,-26-26 0,26 26-16</inkml:trace>
  <inkml:trace contextRef="#ctx0" brushRef="#br0" timeOffset="4283">752 36 0,'0'26'109,"0"0"-77,0 0-17,0 0 1,0-1 0,0 1-1,0 0 1,0 0-1,0 0 1,26-26-16,-26 26 16,0 0 15,26-26-31,-26 26 16,0 0 15,26-26-31,-26 26 15,0 0 1,0 0 0,25-26-1,-25 25-15,0 1 16,0 0 0,0 0-1,0 0 16,0 0-15,0 0-16,0 0 31,0 0-15,-25 0 0,25 0-1,0 0 1,-26-26-1,26 26-15,0-1 32,-26-25-32,26 26 15,0 0 1,0 0 0,0 0-1,0 0 1,0 0 15,-26 0-15,26 0-1,0 0 1,0 0 0,0 0 15,0-1-16,26 1 1,-26 0 0,26 0 15,-26 0-15,26-26-1,-26 26-15,25-26 16,-25 26-1,26-26-15,0 26 16,0 0 15,0-26-31,0 0 16,0 0 0,0 26-1,0-26-15,0 0 16,0 0-1,0 0 1,-1 0-16,1 0 16,0 0-1,0 0 1,0-26 0,0 26-1,0 0-15,0-26 16,0 26-1,0-26 1,0 26-16,0-26 16,0 26-1,-26-26 1,25 26 0,-25-26-1,0 0-15,26 26 16,-26-26-16,0 0 15,26 1 1,-26-1 0,0 0-1,26 26-15,-26-26 16,0 0 0,0 0-1,0 0 1,0 0-1,-26 26 1,26-26 0,0 0-16,-26 26 15,26-26 1,-26 26-16,26-26 16,0 1-1,-25 25-15,25-26 16,-26 26-1,26-26 1,0 0-16,-26 26 16,26-26-16,0 0 15,-26 26 1,26-26-16,0 0 16,0 0-1,-26 26-15,26-26 16,0 0-16,0 0 15,-26 26 1,26-26-16,0 1 16,0-1-1,-26 26 1,26-26-16,0 0 16,0 0-1,0 0 1,0 0 15,-26 26-31,26-26 16,0 0-1,0 0 1,-26 26-16,26-26 16,-26 0-1,26 1 1,-26 25-1,26-26-15,-26 26 16,26-26 0,-26 26-16,1-26 15,-1 0 17,0 26-17,0-26 1,0 26-1,0 0 1,0 0 0,0 0-1,0 0 1,0 0 15,0 0-15,0 0 15,1 0-15,-1 0-1,0 0 1,0 26 31,26 0 0,0 0-32,0 0 1,0 0 0,0-1-16</inkml:trace>
  <inkml:trace contextRef="#ctx0" brushRef="#br0" timeOffset="5322">259 1073 0,'0'-26'0,"26"26"32,-26-26-32,0 0 46,-26 26-30,0 0 0,1 0-1,25 26 1,-26-26 0,26 26-1,0 0 1,0 0-1,26-26 1,-26 25-16,25 1 16,1-26 15,0 0-15,-26-26-1,26 26-15,-26-25 16,0-1-16,0 0 15,0 0 1,0 0 0,0 0-1,-26 26-15</inkml:trace>
  <inkml:trace contextRef="#ctx0" brushRef="#br0" timeOffset="5730">311 995 0,'26'0'47,"0"0"-31,0 0 0,0 0-16,0-26 15,0 26 1,0 0-16,0 0 0,-1 0 15,1-26-15,0 26 0,0 0 16,0 0 0,0-26-16,0 26 0,0 0 15,0 0 1,0-26 0,-52 26 62</inkml:trace>
  <inkml:trace contextRef="#ctx0" brushRef="#br0" timeOffset="6268">363 1099 0,'26'0'31,"-26"25"16,26-25-47,0 0 31,0 0-31,0-25 16,0 25-16,-1 0 16,1-26-16,0 26 15,0 0-15,0 0 16,0-26-16,0 26 16,0 0-16,0 0 15,-26-26-15,26 26 31</inkml:trace>
  <inkml:trace contextRef="#ctx0" brushRef="#br0" timeOffset="6912">363 1280 0,'0'-26'32,"-26"52"61,26 0-77,0 0 15,0 0-15,26-26-1,0 0 1,0 0 0,-26-26-1,26 0 1,-26 0 15,-26 26-31,0 0 31,0-26-31,0 26 16,26 26 15,0 0 1</inkml:trace>
  <inkml:trace contextRef="#ctx0" brushRef="#br0" timeOffset="7325">389 1254 0,'26'0'47,"0"0"-32,0 0 1,0-26-1,0 26-15,-1 0 16,1 0-16,0 0 16,0 0-16,-26-26 15,26 26-15,0 0 16,0 0 0,0 0 30</inkml:trace>
  <inkml:trace contextRef="#ctx0" brushRef="#br0" timeOffset="7842">363 1384 0,'26'0'0,"0"0"16,0 0 15,0 0-31,0 0 16,0-26 0,-1 26-16,1 0 15,0 0-15,0 0 16,-26-26-16,26 26 15,0 0-15,0 0 0,0 0 16,0-26 0,0 26-1,0 0 17,-52 0 30,26 26-62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5:05.2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104 212 0,'0'26'31,"0"0"-15,0 0-1,0 0-15,0 26 16,0-26-16,26 0 0,-26 26 16,0-1-16,0 1 15,0 26-15,0-26 0,0 0 16,25 26-16,-25-1 0,0-25 15,0 0-15,26 26 16,-26-26-16,0-1 0,26 1 16,-26 0-16,26-26 15,-26 26-15,0 0 0,0-26 16,0 25-16,26-25 0,-26 0 16,0 0-16,0 0 15,0 0-15,-26 0 0,26 0 16,0 0-16,-26-26 15,26 26-15,0 0 16,26-1 15,0-25-15,0 0 0,0 0-16,0 0 15,0 0-15,0 0 0,0 0 16,25 26-16,1-26 15,0 0-15,-26 0 0,26 0 16,26 0-16,-27 0 0,1 0 16,0 0-16,26 0 15,-26 0-15,0 0 0,-1 0 16,1 0-16,0 0 16,0 0-16,0 0 0,0 0 15,25 0-15,-25 0 0,0 0 16,0 0-16,0 0 15,25 0-15,-25 0 0,0 0 16,0 0-16,0 0 0,-26 0 16,26 0-16,-27 0 15,1 0-15,0 0 16,0 0 0,-26-26 15,0 1-16,26 25-15,-26-26 16,0 0 0,0 0-16,0 0 0,0 0 15,0 0-15,0 0 16,0-26-16,0 26 0,0-25 16,0-1-16,0 26 0,-26-26 15,26 0-15,0 0 16,0 0-16,0 1 0,0 25 15,0-26-15,0 0 0,0 0 16,0 0-16,0 26 16,0-25-16,-26-1 0,26 0 15,0 0-15,0 0 16,0 0-16,-26 26 0,26-25 16,0 25-16,0 0 15,0 0-15,-26 0 0,26 0 16,0 0-16,0 0 0,0 0 15,0 0 1,0 0 0,0 1-1,-25 25 1,25-26-16,0 0 31,-26 26-31,26-26 16,0 0-1,0 0 17,-26 26-32,26-26 15,-26 26 1,0-26 0,0 26-1,0 0-15,0 0 16,0 0-1,-26 0-15,26 0 0,1 0 16,-27 0-16,26 0 0,-26 0 16,26 0-16,-26 0 15,26 26-15,-26-26 0,27 0 16,-27 0-16,26 26 16,-26-26-16,26 26 0,0-26 15,-26 0-15,26 26 0,-25-26 16,25 26-16,0-26 15,-26 0-15,26 26 0,-26-26 16,26 0-16,0 0 16,-26 26-16,26-26 0,1 0 15,-1 0-15,0 0 0,0 0 16,0 0-16,0 0 16,0 0-16,0 0 15,0 0 1,0 0-16,0 0 15,0 0 1,1 0 0,-1 25-16,0-25 15,0 0-15,0 0 16,0 0-16,0 26 0,0-26 16,0 0-16,0 0 15,0 0-15,0 26 16,1-26-16,-1 0 15,0 0 17,26 26-17,-26 0 17,26 0-17,-26-26-15,26 26 16,-26-26-16</inkml:trace>
  <inkml:trace contextRef="#ctx0" brushRef="#br0" timeOffset="792">1192 394 0,'0'-26'32,"-26"26"-32,0 0 15,0 0 1,1 0-16,-1 26 16,0-26-16,26 26 15,-26 0-15,0-26 16,26 26-16,-26 0 0,26-1 15,0 1-15,0 0 0,0 0 16,0 0 0,0 0-16,26-26 15,-26 26-15,26-26 0,0 0 16,0 0 0,0 0-16,-1 0 0,1-26 15,0 26-15,0-26 16,0 26-16,-26-26 0,26 0 15,0 26-15,-26-26 0,26 0 16,-26 1-16,0-1 16,0 0-16,0 0 15,-26 0 1,0 0-16,0 0 16,0 26-16,26-26 15,-26 26-15,0 0 0,0-26 16,1 26-1,25 26-15,-26-26 16,26 26-16,-26-26 0,26 26 16,-26-26-16,26 26 0,-26-26 15,26 26-15</inkml:trace>
  <inkml:trace contextRef="#ctx0" brushRef="#br0" timeOffset="1548">518 1171 0,'0'-25'0,"0"-1"31,-26 26 0,26-26-31,-26 26 16,1 26 0,-1 0-1,26-1 1,0 1-16,0 0 0,0 0 15,0 0-15,26 0 16,-26 0 0,25-26-16,-25 26 0,26-26 15,0 0-15,0 0 16,0 0-16,0 0 16,0 0-16,0-26 15,0 0 1,-26 0-16,0 0 15,0 0 1,-26 0 0,0 0-1,0 26 1,0 0-16,0 0 16,0 0-1,26 26 1,-26-26-16,26 26 15,-26-26 1,26 26 0,26-26-1</inkml:trace>
  <inkml:trace contextRef="#ctx0" brushRef="#br0" timeOffset="2143">1711 1042 0,'0'-26'16,"0"0"15,-26 26-31,26 26 31,-26-26-31,26 26 16,-26 0-16,26 0 16,-26 0-16,26 0 15,0-1-15,0 1 0,0 0 16,0 0-16,0 0 16,26-26-16,0 26 0,0-26 15,0 0-15,-1 0 16,1 0-16,0-26 0,0 26 15,0-26-15,0 26 0,-26-26 16,26 26-16,-26-26 16,26 0-16,-26 1 0,0-1 15,-26 0 1,0 0-16,0 26 16,0-26-16,0 0 15,0 26-15,0 0 16,1 0-16,-1 0 0,0 0 15,0 26 1,0-26-16,26 26 0,-26 0 16</inkml:trace>
  <inkml:trace contextRef="#ctx0" brushRef="#br0" timeOffset="2862">700 1586 0,'-26'0'0,"0"0"16,0 0 15,0 0-31,0 26 32,0-26-17,26 26-15,0 0 16,0 0-1,0 0-15,0 0 16,0 0 0,26-26-1,0 25 1,0-50 0,0 25-16,0-26 15,0 0 1,-26 0-1,26 0-15,-26 0 16,0 0 0,-26 26-16,0-26 15,0 26 1,0 0 0,26 26-16,-26-26 15,26 26-15,0 0 16</inkml:trace>
  <inkml:trace contextRef="#ctx0" brushRef="#br0" timeOffset="3566">1685 1664 0,'0'-26'15,"-26"26"32,26 26-31,0 0 0,-26 0-1,26 0-15,0 0 16,26-26-1,-26 25-15,26-25 16,0 0 0,-26 26-16,25-26 0,1 0 15,0-26-15,0 26 16,0-25-16,0-1 16,0 0-1,-26 0-15,0 0 16,0 0-16,0 0 15,-26 26 1,0 0 0,0 0-16,0 0 15,0 26-15,0-26 16,26 26-16,-25-26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5:36.1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159 289 0,'0'-26'16,"-26"26"15,26-26-15,-26 26 46,26 26-62,0 0 16,0 0 0,0-1-16,-26 1 15,26 0-15,0 0 0,0 0 16,0 0-16,0 0 16,0 0-16,0 0 0,0 0 15,0 0 1,0 0-16,0-1 0,0 27 15,0-26-15,0 0 0,0 0 16,26 0-16,-26 0 16,0 0-16,0 0 0,0 0 15,0 0-15,0-1 0,0 1 16,0 0 0,0 0-16,0 0 0,0 0 15,-26-26-15,26 26 16,0 0-16,0 0 0,0 0 15,-26 0 1,26 0-16,0 0 16,0-1-16,-26 1 15,26 0 1,0 0 0,-26-26-16,26 26 15,0 0-15,0 0 16,0 0 15,0 0-15,0 0-1,26-26 32,0 0-31,0 0-1,0 0-15,0 0 16,0 0-16,0 0 16,25 0-16,-25 0 15,0 0-15,26 0 0,-26 0 16,26 0-16,-26 0 0,0 26 16,25-26-16,-25 0 15,0 0-15,26 26 0,-26-26 16,0 0-16,0 0 15,0 0-15,26 0 0,-26 0 16,25 0-16,-25 0 0,26 0 16,0 0-16,-26 0 15,26 0-15,-26 0 0,26 0 16,-27 0-16,27 0 16,-26 0-16,0 0 0,26 0 15,-26 0-15,0 0 0,0 0 16,0 0-16,0 0 15,25 0-15,-25-26 0,0 26 16,0 0-16,0 0 16,0 0-16,0 0 0,0 0 15,0 0-15,0 0 0,0 0 16,-1 0-16,1-26 16,0 26-16,0 0 0,0 0 15,0 0 1,0 0-1,-26-26 1,26 26-16,-26-26 63,0 0-48,0 0 1,0 0-16,26 0 15,-26 0 1,0 0-16,0 0 0,0-25 16,0 25-16,0 0 0,0 0 15,0-26-15,0 26 16,0 0-16,0-26 0,26 26 16,-26-25-16,0 25 0,0-26 15,0 0-15,0 26 16,0-26-16,26 26 0,-26-26 15,0 27-15,0-27 16,0 26-16,0 0 0,0 0 16,0 0-16,0 0 15,0 0-15,0 0 16,0 0 0,0 0-16,0 1 15,0-1-15,0 0 16,0 0-16,0 0 15,0 0-15,0 0 16,0 0 0,0 0-16,0 0 15,0 0 1,-26 0 0,0 26-1,26-25 1,-26 25-1,0 0-15,0 0 16,0 0-16,0 0 0,0 0 16,0 0-16,0 0 15,1 0-15,-1 0 0,0 25 16,-26-25-16,26 0 16,0 0-16,-26 0 0,26 0 15,-26 0-15,27 0 0,-27 0 16,26 0-16,0 0 15,-26 0-15,26 0 0,-26 0 16,26 0-16,-25 0 0,25 0 16,0 0-16,-26 0 15,26 0-15,0 0 0,-26 0 16,26 0-16,-26 0 16,26 0-16,-25 0 0,25 0 15,-26 0-15,0 26 16,0-26-16,0 0 0,1 0 15,-1 26-15,26-26 0,-26 0 16,26 0-16,0 0 16,0 0-16,0 0 0,0-26 15,0 26 1,1 0 0,-1 0-16,0 0 15,0 0 1,0 0-16,26 26 15,-26-26-15,26 26 16,-26-26-16,26 26 31,0 0 1,-26-26-17,26 26 1,0 0-1,0 0 1,26-26-16,-26 26 0,0 0 16,26 0-16,-26-1 15,0 1 1,0 0-16,0 0 16,0 0-16,0 0 15,0 0 1,-26-26-1,26 26-15</inkml:trace>
  <inkml:trace contextRef="#ctx0" brushRef="#br0" timeOffset="875">262 962 0,'0'26'47,"0"0"-31,0 0-16,0 0 15,0 0-15,0 0 16,0 0-16,0 0 16,26-26-16,-26 26 15,0 0-15,26-26 16,-26 26-1,0-52 17,0 0-32,0 0 15,0 0-15,0 0 16,0 0-16,0 0 0,0 0 16,0-26-16,0 26 15,0 1-15,0-27 0,-26 26 16,26 0-16,0 0 0,0 0 15,26 26 1,0 0 0,0 26-16,-26 0 15,26 0-15,0 0 16,0 0-16,-26 0 0,26-1 16,0 1-16,-26 0 15,25 0-15,1 0 16,-26 0-16,26 0 15,-26 0-15,26-26 16</inkml:trace>
  <inkml:trace contextRef="#ctx0" brushRef="#br0" timeOffset="1116">340 1118 0,'-26'0'0,"52"-26"31,0 0-15,0 0-16,0 26 15,0-26-15,0 26 16,0-26-16,-1 26 0,1-26 15,0 26-15</inkml:trace>
  <inkml:trace contextRef="#ctx0" brushRef="#br0" timeOffset="1416">625 729 0,'26'0'0,"0"26"16,0 0 0,0 0-1,0 0-15,-26 0 16,26 0-16,-26 0 0,26 0 15,-26-1 1,25 1-16,-25 0 0,0 0 16,26-26-1,-26 26-15</inkml:trace>
  <inkml:trace contextRef="#ctx0" brushRef="#br0" timeOffset="1800">573 833 0,'0'-26'0,"0"0"16,26 0-1,0 26 1,0-26-16,0 26 15,0 0-15,26 0 0,-26-26 16,0 26-16,-1 0 0,1 0 16,0 0-16,0 0 15,0 26-15,0-26 0,0 26 16,0 0 0,-26 0-16,0 0 0,0 0 15,0 0-15,-26 0 0,0 0 16,0-1-16,-26 27 15,26-26-15,0 0 0,-25 0 16,25 0-16,0-26 16,26 26-16,-26-26 0,0 0 15</inkml:trace>
  <inkml:trace contextRef="#ctx0" brushRef="#br0" timeOffset="2478">1092 651 0,'26'0'16,"-26"26"-16,0 0 16,26-26-16,-26 26 15,0 0 1,25 0-16,-25 0 0,0 0 16,0 0-16,0 0 15,26-26-15,-26 26 16,0 0-16,0-1 15,0 1 1,26-26-16,-26-26 47,-26 1-47,26-1 16,-26 0-16,1 0 15,25-26-15,-26 26 16,26 0-16,0 0 0,-26 0 15,26 0-15,0 0 16,0 1-16,0-1 0,0 0 16,26 26-1,-26-26-15,26 26 0,-1 0 16,1-26-16,0 26 0,0 0 16,0 0-1,0 26-15,0-26 16,-26 26-16,26-26 15,-26 26-15,0 0 16,0-1-16,0 1 16,-26 0-1,26 0-15,-26-26 0,0 26 16,0 0-16,0-26 16,0 0-16,0 26 15,1-26-15,-1 26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09.6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0 624 0,'26'0'0,"-26"-26"15,26 26-15,-26-26 16,26 26-16,0-26 0,0 0 16,-1 0-16,1 26 15,0-26-15,26 26 16,-26-26-16,0 26 0,0-26 15,26 26-15,-26-25 16,25-1-16,1 26 0,0-26 16,0 0-16,0 26 15,0-26-15,0 26 0,-1-26 16,27 0-16,-26 26 0,0-26 16,26 26-16,-27-26 15,1 26-15,26-26 0,0 26 16,-1-26-16,1 0 0,0 26 15,26-25-15,-1 25 16,1-26-16,-26 26 0,25 0 16,1-26-16,0 26 15,-1 0-15,-25-26 0,0 26 16,0 0-16,25 0 0,-25 0 16,0 0-16,0 26 15,25-26-15,-25 0 0,26 26 16,-26-26-16,25 0 15,1 26-15,0-26 0,-1 25 16,1-25-16,0 0 0,25 26 16,-25-26-16,-1 26 15,-25-26-15,26 26 0,0 0 16,-27-26-16,27 26 16,-26 0-16,0 0 0,-1-26 15,27 26-15,-26 0 0,-1 0 16,-25 0-16,26-1 15,-26 1-15,26 0 0,-27 26 16,1-26-16,0 0 16,26 0-16,-26 26 0,0-26 15,-1 0-15,1-1 0,-26 27 16,26-26-16,0 26 16,-26-26-16,26 26 0,-1 0 15,-25-26-15,26 25 16,0-25-16,-26 26 0,26 0 15,-26-26-15,26 26 0,-27-26 16,1 26-16,26-27 16,-26 27-16,26-26 0,-26 26 15,26-26-15,0 0 16,-27 26-16,27-26 0,-26 25 16,26-25-16,-26 0 0,0 0 15,0 26-15,26-26 16,-26 0-16,0 0 0,-1 0 15,1 0-15,0 0 16,0-1-16,0 1 0,26 0 16,-26 0-16,26 0 0,-26 0 15,25 0-15,-25 0 16,26 0-16,-26 0 0,0 0 16,26 0-16,-26-26 0,26 25 15,-26 1-15,-1 0 16,27-26-16,-26 26 0,26 0 15,-26-26-15,26 26 16,-26-26-16,26 26 0,-27-26 16,27 26-16,-26-26 0,26 0 15,-26 26-15,26-26 16,-26 0-16,26 26 0,-26-26 16,-1 0-16,1 26 15,26-26-15,-26 0 0,0 0 16,0 0-16,0 0 0,0 26 15,0-26-15,0 0 16,0 0-16,-1 0 0,1 0 16,0 0-1,0 0-15,0 0 16,0 0 0,0 0-1,0 0-15,0 0 16,0 0-1,0 0-15,0 0 16,-1 0 15,1 0 1,0 0-1,-26 26 16,26-26 0,0 0 93,0 0 16,0 0 485,-26-26-625,26 26 15,-26-26 0,26 26-31,0 0 16,0 0 15,0 0-31,-1 0 16,1 0-1,0 0 1,0 0-16,0 0 16,0 0-1,0 0 1,0 0-16,0 0 15,0-26 1,0 26 0,0 0-16,0 0 15,-1-26 1,1 26-16,0 0 31,0 0-15,0 0-1,0 0 1,0 0 15,-52 0 47,0 0-62,0 0 0,0 0-16</inkml:trace>
  <inkml:trace contextRef="#ctx0" brushRef="#br0" timeOffset="967">9460 2231 0,'26'0'62,"-26"26"-46,26-26-16,0 26 31,0-26-31,0 25 16,0-25-1,-26 26-15,26-26 16,0 26-16,-1-26 16,1 0-16,0 26 15,0-26-15,0 0 0,0 26 16,0-26-16,0 26 15,0-26-15,0 0 0,0 26 16,0-26-16,-1 0 16,-25 26-1,-25-26 95,-1 0-79,26 26-15,-26-26-16,26 26 0,-26-26 15,26 26-15,-26 0 0,0 0 16,0-1-1,0 1-15,26 0 0,-26 0 16,0 0-16,0-26 16,26 26-16,-26 0 0,1 0 15,-1 0-15,26 0 16,-26-26 0,26 26-1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11.4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79 445 0,'-26'-26'0,"0"26"0,26-26 16,-26 0-16,26 0 0,0 1 16,0-1-1,0 52 17,0-1-32,0 1 0,0 0 15,0 0-15,0 26 0,0-26 16,26 26-16,-26-26 15,26 26-15,-26-27 0,26 27 16,0-26-16,-1 0 16,1 0-16,0-26 15,0 0-15,0 0 16,0 0-16,0-26 16,0 26-16,0-26 0,0 0 15,0 0-15,0 0 16,-26 1-16,0-27 15,0 26-15,0 0 0,-26-26 16,0 26-16,26-26 16,-26 26-16,0-25 0,0-1 15,26 26-15,-26 0 0,0 0 16,26 0 0,-26 26-16,26 26 15,0 0 1,26-26-16,-26 26 15,26 0 1,-26 0-16</inkml:trace>
  <inkml:trace contextRef="#ctx0" brushRef="#br0" timeOffset="516">830 108 0,'0'-26'16,"0"0"-16,-26 0 15,0 26-15,1-25 16,-1 25-16,0 0 0,0 0 16,-26 25-16,26 1 15,0-26-15,0 26 0,0 0 16,0 0-16,0 26 0,26-26 15,0 0-15,0 0 16,0 0-16,26 0 0,-26-1 16,26-25-16,0 26 15,-26 0-15,26-26 0,0 0 16,26 26-16,-26-26 0,26 0 16,-26 0-16,25 0 15,-25 0-15,0 26 0,26-26 16,-26 0-16,0 26 15,0-26-15,-26 26 0,26 0 16,-26 0-16,-26 0 16,0 0-16,0 0 15,0-1-15,0 1 0,0-26 16,0 26-16,0-26 16,-25 0-16,25 0 0,0 0 15,0 0-15,0 0 0,0 0 16,0 0-16,0-26 15,26 0 1,26 26 0,-26-25-16</inkml:trace>
  <inkml:trace contextRef="#ctx0" brushRef="#br0" timeOffset="881">1323 290 0,'-26'0'16,"52"0"46,0 0-62,-26-26 16,26 26-16,-1-26 16,1 26-16,0-26 0,0 26 15,0-26-15,0 26 16,0 0-16,0-26 0,0 26 31,-52 0-15,26 26-1,-26-26 1,26 26-16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12.6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0 285 0,'26'0'109,"0"0"-109,0 0 16,0 0-16,0 0 15,0 0-15,26 0 0,-26 0 16,25 0-16,1 0 15,0 0-15,-26 0 0,26 0 16,26 0-16,-26 0 0,-1 0 16,1 26-16,-26-26 15,26 0-15,0 0 0,0 0 16,-1 0-16,-25 0 0,26 0 16,-26 0-16,26 0 15,-26 0-15,0 0 0,0 0 16,0 0-16,0 0 15,-1 0-15,1 0 0,0 0 16,26 0-16,-26 0 16,0 0-16,0 0 15,26 0-15,-26 0 0,0 0 16,25 0-16,-25 0 16,26 0-16,-26 0 0,0 0 15,0 0-15,26 0 0,-26 0 16,0-26-1,0 26-15,-1 0 16,1 0 0,0 0-1,0 0-15,0 0 16,0 0-16,0 0 16,0 0-16,0 0 15,0 0-15,0 0 16,0 0-16,-1 0 15,1 0 1,0 0 31,0 0-16</inkml:trace>
  <inkml:trace contextRef="#ctx0" brushRef="#br0" timeOffset="696">1815 0 0,'26'26'78,"0"-26"-63,-26 26-15,25-26 16,1 26-16,0 0 0,0 0 16,26 0-16,-26-26 15,0 26-15,0-1 0,0 1 16,26 0-16,-27 0 15,1 0-15,0-26 0,-26 26 16,26-26-16,0 26 0,0-26 16,-26 26-1,26-26 1,-52 0 46,0 0-62,0 26 16,0-26 0,26 26-16,-26-26 0,0 26 15,1-26-15,-1 26 0,0 0 16,0-1-16,0 1 16,-26 0-16,52 0 0,-26 0 15,0-26-15,0 26 16,0 0-16,26 0 0,-26-26 15,26 26-15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28.4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2592 370 0,'0'-26'16,"-26"26"-1,0 0 1,0 0 0,1 0-16,-1 0 15,0 0-15,0 0 16,-26 0-16,26 0 0,-26 0 16,0 0-16,1 0 0,-27 0 15,26 0-15,-26-26 16,0 26-16,1 0 0,-1 0 15,0-25-15,0 25 0,27 0 16,-27 0-16,26 0 16,0-26-16,0 26 0,0 0 15,1 0-15,25 0 16,0-26-16,-26 26 0,26 0 16,-26 0-16,26 0 15,-26 0-15,27 0 0,-27 0 16,26 0-16,-26 0 0,0 0 15,26 0-15,0-26 16,0 26-16,0 0 16,1 0-16,-1 0 0,0 0 15,0 0 17,0 0-17,0 0 1,0 0-16,0 0 15,0 0 1,0 0 0</inkml:trace>
  <inkml:trace contextRef="#ctx0" brushRef="#br0" timeOffset="588">493 7 0,'0'-25'15,"-26"50"48,0 1-48,0-26-15,26 26 0,-26 0 16,-26-26-16,26 26 16,0 0-16,-25 0 0,25-26 15,0 26-15,-26 0 0,26 0 16,0-26-16,0 26 15,0-26-15,26 26 0,-26-26 16,26 25 0,0 1 31,26-26-47,0 26 15,0 0 1,0-26-16,-26 26 15,26 0-15,0 0 16,0-26-16,0 26 0,0 0 16,0-26-16,-1 26 0,1-26 15,-26 26-15,26-26 16,0 26-16,0-1 16,0-25-1,-26 26-15,26-26 16,-26 26-1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22.4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12396 4138 0,'26'0'0,"-26"26"0,26-26 16,0 0-16,25 0 0,-25 0 15,0 0-15,26-26 16,-26 26-16,26 0 0,-26 0 16,0 0-16,26 0 15,-27 0-15,1 0 0,0 0 16,0 0-16,0 0 0,0 0 16,0 0-1,0 0 1,-26 26-1</inkml:trace>
  <inkml:trace contextRef="#ctx0" brushRef="#br0" timeOffset="-1492">12059 2791 0,'26'0'31,"0"0"-15,0-26-1,0 26-15,-1 0 16,27 0-16,-26 0 15,0 0-15,26 0 0,-26 0 16,26 0-16,-26 0 0,0 0 16,0 0-16,-1 0 15</inkml:trace>
  <inkml:trace contextRef="#ctx0" brushRef="#br0" timeOffset="-1128">12111 3128 0,'0'26'15,"26"-52"17,0 26-32,-1 0 15,27-26-15,-26 26 0,26 0 16,-26 0-16,26 0 16,-26 0-16,26 0 0,-1 0 15,-25 0-15,0 0 16,0 0-16,0 0 15,0 0 1</inkml:trace>
  <inkml:trace contextRef="#ctx0" brushRef="#br0" timeOffset="-780">12111 3387 0,'26'0'16,"0"26"-16,-1-26 15,1 0 1,0 0-16,0 0 0,0-26 16,0 26-16,26 0 15,-26 0-15,26 0 0,-26 0 16,25 0-16,-25 0 0,26 0 16,-26 0-16,26 0 15,-26 0-15,0 0 0,0 0 16</inkml:trace>
  <inkml:trace contextRef="#ctx0" brushRef="#br0" timeOffset="-377">12266 3724 0,'0'26'0,"26"-26"16,0 0-1,0 0-15,0 0 0,0 0 16,0 0-16,26 0 0,-1-26 16,-25 26-16,26 0 15,0 0-15,0-26 0,-26 26 16,26 0-16,-26 0 16,-1 0-16,1 0 15,0 0-15,0 0 16,-52 0-1,0 0 17,0 0-32</inkml:trace>
  <inkml:trace contextRef="#ctx0" brushRef="#br0" timeOffset="9806">14262 2894 0,'26'0'31,"-26"26"-31,26 0 31,-26 0-31,0 0 16,0 0-16,26-26 16,-26 26-16,0 0 0,-26 0 15,0 0 1,0 0-1,0-26-15,0 25 0,0-25 16,0 0-16,0 26 16,0-26-16,1 0 15,-1 0 1,0 0 0,26-26-16,-26 26 15,0 0-15,0 0 16,0 0-16,0 0 15,0 0 1,26 26 0,26-26-1,0 0-15,0 0 16,0 0 0,0 0-1,0 0-15,0 0 16,-26 26 15,0 0-15,-26-26-1,0 26 1,0 0-16,0 0 16,0-26-16,26 26 15,-26-26-15,26 26 16,-26-26-16,26 26 15,0 0 1,0 0 0,26-26-1,-26 25 1,26-25-16,0 0 16,0 0-1,0 0-15,0 0 16,0 0-16,-26 26 15,26-26 1,-1 0 31,-25 26-31,0 0 15,-25-26-16,25 26-15,0 0 16,0 0 0,-26-26-16,26 26 15,0 0 1,0 0 15,26-26-15,-26 26-1,25-26-15,-25 26 16,26-26-16,-26 25 16,0 1-1,0 0 1,-26-26 0,26 26-16,-25 0 15,25 0 1,0 0-1,-26-26-15,26 26 32,26-26-17,-1 0 1,1 0 0,0 0 46,0 0-31,-26-26-15,26 26 0,0 0-16,0 0 15,0 0 1,0 0-16,0 0 15,0 0-15,0 0 16,-1 0-16,1 0 16,0 0-16,0 0 15,0 0-15,0 0 16,0 0-16,-26-26 0,26 26 16,0 0-16,0 0 15,0 0 1,0 0-1,-1 0 17,1 0-17,-26-26 1,26 26-16,0 0 31,0 0-15,-26-26-1,26 26 1,-26-26 0,26 26-1,-26-26-15,0 0 16,0 1-16,0-1 16,0 0-1,0 0-15,0 0 0,0 0 16,0 0-16,0 0 15,-26 0-15,26 0 16,0 0 0,-26 26-1,0 0 1,0 0 0,0 0-16,0 0 0,1 0 15,-1 0-15,0 0 16,0 0-1,26-26 17,0 1-17,0-1 1,26 0 0,-26 0-16,0 0 15,0 0-15,0 0 16,0 0-16,0 0 15,0 0 17,26 26-17,-26-26 1,26 26-16,-26-26 16,25 26-16,1-25 15,-26-1 1,26 26-16,-26-26 15,0 0 1,0 0 0,-26 26-16,26-26 15,-26 26-15,1-26 16,-1 0 0,0 26-1,26-26 1,-26 26-16,0 0 31,0 0-15,26-26-16,-26 26 15,0 0-15,0 0 16,0-26-16,0 26 16,0 0-1,1 0-15,-1 0 16,0 0-16,0 26 0,0-26 15,0 0 1,52 26 15,0-26-15,0 26 0,0-26-1</inkml:trace>
  <inkml:trace contextRef="#ctx0" brushRef="#br0" timeOffset="12421">14236 3024 0,'0'-26'62,"0"0"-46,26 26-1,-26-26 1,0 0 0,0 0-1,0 0 1,-26 0 0,26 1-1,-26 25-15,26-26 16,-26 26-16,26-26 0,-26 26 15,0-26 1,0 26-16,26-26 0,-25 26 16,-1-26-1,0 26-15,0-26 16,0 26 0,0 0-1,0-26-15,0 26 16,0 0-1,0 0-15,0-26 16,0 26-16,1 0 0,-1-26 0,0 26 16,0-26-16,0 26 15,0 0-15,0-26 0,0 26 16,0-25-16,0 25 16,26-26-16,-26 26 15,0-26-15,0 26 16,1 0-1,25-26-15,-26 26 16,0 0-16,0 0 16,0 0-16,0 0 15,0-26-15,-26 26 0,26 0 16,0 0-16,-25 0 16,25 0-16,0-26 0,-26 26 15,26 0-15,-26 0 16,26 0-16,-26 0 0,26-26 15,-25 26-15,25 0 0,-26 0 16,0 0-16,26-26 16,-26 26-16,0 0 0,1 0 15,-1 0-15,0 0 0,0 0 16,0 0-16,0 0 16,1 0-16,-1 0 0,0 0 15,26 0-15,-26 0 16,26 0-16,0 0 0,-26 0 15,27 0-15,-1 0 16,-26 26-16,26-26 0,0 0 16,-26 0-16,26 0 0,-26 0 15,26 0-15,-25 26 16,25-26-16,-26 0 0,0 26 16,26-26-16,-26 26 15,0-26-15,27 26 0,-27-26 16,0 26-16,26-26 0,-26 26 15,26-26-15,0 25 16,-26-25-16,26 26 0,-25-26 16,-1 26-16,26-26 0,-26 26 15,0-26-15,0 26 16,1-26-16,-1 26 0,-26-26 16,26 0-16,0 26 15,0-26-15,-25 26 0,25-26 16,0 26-16,0-26 0,-26 26 15,27-26-15,-1 26 16,0 0-16,0-26 0,0 25 16,0-25-16,1 26 15,-1 0-15,0-26 0,26 26 16,-26-26-16,0 26 0,0 0 16,1-26-16,25 26 15,-26-26-15,-26 26 0,26 0 16,0-26-16,1 26 15,-27-26-15,26 26 0,-26 0 16,26-26-16,-25 26 0,-1-1 16,26-25-16,-26 26 15,1-26-15,-1 26 0,0 0 16,0-26-16,1 26 16,-1 0-16,0 0 0,0 0 15,1-26-15,-1 26 0,0 0 16,-26-26-16,27 26 15,-1 0-15,-26-26 0,26 0 16,-25 25-16,25-25 16,-26 26-16,27-26 0,-27 0 15,0 26-15,26-26 0,-25 0 16,-1 26-16,26-26 16,-25 0-16,25 0 0,0 0 15,0 0-15,1 0 16,-1-26-16,0 26 0,26-26 15,-25 26-15,25 0 0,-26-26 16,26 1-16,0 25 16,0-26-16,1 0 0,-1 0 15,0 0-15,-26 0 0,26 0 16,1 0-16,-1 0 16,-26 0-16,0-26 0,26 27 15,-25-27-15,-1 26 16,0-26-16,-26 0 0,27 26 15,-1-26-15,0 0 0,0 1 16,27 25-16,-27-26 16,26 0-16,0-26 0,0 26 15,26 1-15,-25-1 16,25-26-16,0 26 0,0-26 16,-26 27-16,52-27 15,-26 0-15,0 26 0,0-25 16,0 25-16,0-26 0,0 26 15,26 0-15,-26 0 16,1-25-16,-1 25 0,0 0 16,0 0-16,0 0 0,0 0 15,0 1-15,0-1 16,0 0-16,0 0 0,0 26 16,0-26-16,26 1 15,-25-1-15,-1 26 0,0-26 16,26 26-16,-26-26 0,26 26 15,-26 0-15,0-25 16,26 25-16,-26 0 0,0 0 16,0-26-16,0 26 15,0 0-15,0 0 0,1 0 16,-27 0-16,0 0 0,26 0 16,-52 1-16,26 25 15,1-26-15,-1 26 0,-26-26 16,26 26-16,0-26 15,0 26-15,-25 0 0,25-26 16,0 26-16,0 0 0,0 0 16,0 0-16,1 0 15,25-26-15,-26 26 0,26 0 16,-26 0-16,0 0 16,26 26-16,-25-26 0,-1 26 15,0-26-15,0 26 0,0-26 16,0 26-16,1 0 15,-27-1-15,26-25 0,-26 26 16,26 0-16,0 0 16,-25 0-16,25-26 0,0 26 15,0 0-15,0 0 0,1-26 16,-1 26-16,0 0 16,26-26-16,0 26 0,0-26 15,0 0-15,0 26 16,0-26-1</inkml:trace>
  <inkml:trace contextRef="#ctx0" brushRef="#br0" timeOffset="13111">525 17 0,'0'-26'16,"0"52"0,0 0-1,-26 0-15,26 0 0,0 0 16,-26 0-16,26 0 0,-26 26 15,1-26-15,-1 25 16,0-25-16,0 0 0,0 26 16,0-26-16,-26 0 15,26 0-15,-26 0 0,26 0 16,1 0-16,-1 0 0,0 0 16,0-26-16,0 25 15,26 1-15,0 0 16,0 0-1,26-26-15,0 26 0,0-26 16,0 0-16,-1 26 16,1-26-16,0 0 15,0 0-15,0 0 0,0 0 16,0 0-16,0 0 0,0 0 16,0 0-1,0 0-15,0 0 16,-1 0-16,-25 26 15,26-26-15,0 26 16,-26 0 0,26-26-16,-26 26 15,26 0 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39.4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1270 1503 0,'26'0'31,"-52"26"-31,0 0 16,26 0-1,-26 26 1,26-27-16,0 27 0,0-26 15,0 26-15,0 0 0,0 0 16,0 0-16,0 25 0,26-25 16,-26 0-16,26 26 15,-26-26-15,0-1 0,0 1 16,0 0-16,26 0 16,-26 0-16,0 0 0,0-26 15,0-1-15,0 27 0,0-26 16,0 0-1,0 0-15,-26-26 32,26-26-17,-26 0-15</inkml:trace>
  <inkml:trace contextRef="#ctx0" brushRef="#br0" timeOffset="329">907 2643 0,'26'0'16,"-26"26"-1,26-26-15,0 0 16,-26 26 0,26-26-16,0 0 0,0 26 15,0 0-15,0-26 16,-1 26-16,1 0 0,0 0 16,0 0-16,0-26 15,0 26-15,0 0 0,0-26 16,-26 25-16,26-25 0,-26 26 15,26-26-15</inkml:trace>
  <inkml:trace contextRef="#ctx0" brushRef="#br0" timeOffset="767">1763 2643 0,'25'0'0,"1"-26"16,0 26-16,-52 0 62,0 0-62,1 26 16,-1-26-16,-26 26 0,26-26 16,-26 26-16,0 0 15,0 0-15,26 0 0,-25 0 16,25 0-16,-26-26 0,26 26 16,0 0-16,0-26 15,26 26-15,-26-1 0,26 1 16,-26-26-1,26 26-15,0 0 16</inkml:trace>
  <inkml:trace contextRef="#ctx0" brushRef="#br0" timeOffset="6554">337 388 0,'26'-25'16,"-26"50"15,26-25-31,-26 26 0,0 0 16,0 0-16,0 0 16,0 0-16,26 26 0,-26 0 15,0 0-15,0-1 16,0 1-16,26 26 0,-26-26 15,0 0-15,0 0 16,26-1-16,-26 1 0,0 0 16,0 0-16,0 0 0,0-26 15,0 25-15,0-25 16,-26 0-16,26 26 0,0-26 16,0 0-16,0 0 15,0 0-15,-26 0 16,26 0-1,26-26 48,0 0-63,0-26 16,-1 26-1,1 0-15,0 0 0,0 0 16,0 0-16,26-26 0,0 26 15,0 0-15,-1 0 16,27 0-16,0-26 0,0 26 16,25 0-16,1 0 15,0 0-15,-27 0 0,27 0 16,0-26-16,-26 26 0,-1 0 16,1 0-16,0 0 15,-26 0-15,0 0 0,-1-26 16,-25 26-16,26 0 0,-26 0 15,0 0-15,0 0 16,0 0-16,0 0 16,-26-26-1,26 26-15,0 0 125,-26-26-109,25 0 0,1 0-16,0 0 15,0 1-15,0-1 0,0 0 16,0 0-16,26-26 15,-26 26-15,26-26 0,-1 0 16,1 1-16,0-1 16,26 0-16,-26 0 0,25 0 15,-25 0-15,26 1 0,0-1 16,-26 26-16,25-26 16,-25 0-16,26 26 0,-26-26 15,0 26-15,-1 0 16,1 1-16,0-1 0,-26 0 15,0 0-15,26 0 0,-26 0 16,-26 0-16,26 0 16,-26 0-16,26 0 0,-26 0 15,0 0-15,0 1 32,0-1-17,0 0 79,-26 26-63,0 0-15,0 0-1,0 0-15,0 0 16,-26 26-16,0-26 0,0 0 16,1 26-16,-1-26 0,-26 0 15,-26 25 1,27-25-16,-27 0 0,0 26 16,1-26-16,-27 26 0,26-26 15,-25 0-15,25 26 0,-26-26 16,27 0-16,-1 26 15,-25-26-15,25 0 0,0 0 16,26 26-16,-25-26 0,25 0 16,-26 0-16,27 0 15,-1 0-15,0 0 0,0 0 16,26 0-16,-25 0 0,25 26 16,-26-26-16,26 0 15,0 0-15,1 0 0,25 0 16,-26 0-16,0 0 15,26 0-15,-26 0 0,26 26 16,0-26-16,-25 0 0,25 0 16,-26 0-16,26 26 15,-26-26-15,0 0 0,0 0 16,26 26-16,-25-26 16,25 0-16,-26 0 0,26 0 15,0 0-15,0 0 16,52 0 109</inkml:trace>
  <inkml:trace contextRef="#ctx0" brushRef="#br0" timeOffset="7364">1244 700 0,'0'-26'16,"-26"26"-16,0-26 15,0 0 1,0 26-16,1 0 0,-1 0 16,-26 0-16,26 0 15,-26 0-15,26 0 0,-26 0 16,0 26-16,27-26 0,-1 26 16,0-26-16,0 26 15,26-1-15,-26-25 0,26 26 16,0 0-16,26 0 15,0 0 1,0-26-16,0 26 0,-1-26 16,1 26-16,26-26 15,-26 26-15,26-26 0,-26 0 16,0 26-16,26-26 16,-26 26-16,-1-26 0,-25 26 15,26-26-15,0 26 0,-26-1 31,0 1-31,-26-26 0,0 26 16,1 0-16,-1-26 16,0 26-16,-26 0 0,26 0 15,-26-26-15,26 26 0,-26-26 16,26 26-16,-25-26 16,25 0-16,0 0 15,0 0-15,0 0 16,0 0-16,26-26 15,-26 26-15,26-26 0,-26 26 16,26-26-16,-26 26 16,26-26-16,0 0 15</inkml:trace>
  <inkml:trace contextRef="#ctx0" brushRef="#br0" timeOffset="8031">1633 648 0,'-26'0'16,"26"26"0,0 0-1,-26-1 1,26 1-16,-26 0 0,26 0 16,0 26-16,-26-26 15,0 26-15,26-26 0,-26 26 16,26-27-16,0 27 0,-26-26 15,26 0-15,0 0 16,-25 0-16,25 0 16,0-52 31,0 0-32,25 0-15,-25-26 0,0 26 16,26-25-16,0 25 15,-26-26-15,26 0 0,0 0 16,-26 26-16,26-26 0,0 26 16,0-25-16,0 25 15,0 0-15,0 26 16,0 0-16,0 0 16,-1 26-16,1-26 15,0 26-15,-26 0 0,26-1 16,-26 1-16,26 0 15,-26 26-15,0-26 0,26 0 16,-26 26-16,0-26 16,0 0-16,0 25 0,26-25 15,-26 0-15,0 26 0,0 0 32,-26-26-32,26 0 0,-26-26 15</inkml:trace>
  <inkml:trace contextRef="#ctx0" brushRef="#br0" timeOffset="8269">1426 985 0,'25'0'16,"1"0"-16,0 0 15,0 0-15,26 0 16,-26 0-16,26-26 0,-26 26 16,26 0-16,-1 0 0,-25 0 15,26 0-15,-26 0 16,26 0-16,-26-26 0,0 26 16</inkml:trace>
  <inkml:trace contextRef="#ctx0" brushRef="#br0" timeOffset="8954">2151 751 0,'26'0'16,"-26"-26"0,26 26-1,-26 26 1,26 0-16,-26 0 16,0 0-16,0 0 15,26 0-15,-26 26 0,0-26 16,0 26-16,0-27 15,0 27-15,0-26 0,0 0 16,0 0-16,0 0 0,0 0 16,0 0-16,0 0 15,0-52 17,0 0-17,0 0-15,0 0 0,26-26 16,-26 26-16,0-26 15,0 1-15,0-1 0,0 0 16,0 0-16,0 0 16,0 0-16,0 1 0,0 25 15,26-26-15,-26 26 0,26 0 16,-26 0-16,26 0 16,0 26-16,-26-26 0,25 26 15,27 0-15,-26 26 0,0-26 16,0 26-16,0 0 15,0-26-15,26 26 0,-26 0 16,-26 0-16,26 0 16,-1 0-16,-25 0 0,0-1 15,0 1-15,0 0 16,-25-26-16,-1 26 16,-26 0-16,26-26 0,-26 26 15,26-26-15,-26 0 16,0 0-16,1 0 0,25 26 15,-26-26-15,26 0 0,0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6:56.7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 3714 0,'0'-26'16,"-26"26"0,26-26-16,0 0 15,0 0 16,0 0-15,0 0 0,0 0-1,0 0 1,26 0-16,0-26 16,-26 27-16,26-1 15,-26-26-15,26 0 0,0 0 16,-26 0-16,25-25 15,1-1-15,0 26 0,-26-26 16,26 0-16,26 1 0,-26-27 16,26 26-16,0-25 15,0 25-15,-1-26 0,27 26 16,0 1-16,0-27 16,-1 26-16,27 0 0,-26 27 15,0-27-15,-1 26 0,-25 0 16,26 26-16,-26-26 15,0 27-15,-27-1 0,1 26 16,0-26-16,0 26 0,0-26 16,0 26-1,0 26 17,-26 0-1</inkml:trace>
  <inkml:trace contextRef="#ctx0" brushRef="#br0" timeOffset="744">1843 1044 0,'0'-26'15,"26"26"17,-26 26-17,0 0-15,26-26 16,-26 26-16,0 0 15,0 0-15,0 0 0,26 0 16,-26-1-16,0 1 0,0 0 16,0 0-16,0 0 15,-26-26-15,26 26 0,0 0 16,0 0-16,-26-26 31,26-26-15,0 0-16,0 0 15,0 0-15,0 0 16,0 0-16,0-25 0,0 25 16,0-26-16,0 0 15,0 0-15,0 0 0,0 26 16,26-26-16,-26 1 16,26 25-16,-26-26 0,0 26 15,26 26-15,0-26 0,0 26 16,0 0-1,0 26-15,-1 0 16,-25 0-16,26 26 16,0-1-16,0-25 0,-26 26 15,26 0-15,0 0 0,-26-26 16,26 26-16,-26-26 16,0 25-16,26-25 0,-26 0 15,0 0-15,0 0 0,26-26 16,-26 26-16</inkml:trace>
  <inkml:trace contextRef="#ctx0" brushRef="#br0" timeOffset="978">1843 1122 0,'-26'0'15,"26"-26"1,0 0-16,26 26 16,0 0-16,0-26 15,0 26-15,0-26 16,26 0-16,-26 26 0,51-26 16,-25 0-16,-26 26 15,0 0-15,0 0 0</inkml:trace>
  <inkml:trace contextRef="#ctx0" brushRef="#br0" timeOffset="1674">2258 733 0,'-26'0'16,"26"26"15,0 0-31,0 0 16,0 26-16,26-27 0,-26 27 16,26 0-16,-26 26 15,0-26-15,0 0 0,26 25 16,-26-25-16,0 0 15,0 26-15,0-26 0,0-1 16,0 1-16,0-26 0,0 26 16,0-26-16,0 0 15,0 0-15,0 0 0,26 0 16,-26-52 15,-26 0-15,26-26-16,0 26 15,0-26-15,0 0 0,0 1 16,0-1-16,0 0 16,0-26-16,0 26 0,0 0 15,0 1-15,0-1 0,0 26 16,26 0-16,-26 0 16,0 0-16,26 0 0,-1 26 15,1 0 1,-26 26-16,26-26 15,0 26-15,-26 0 0,26 0 16,0-26-16,-26 26 16,26 0-16,-26 0 0,0 0 15,0-1-15,-26 1 16,26 0-16,-26 0 0,0 0 16,0-26-16,0 26 0,0-26 15,1 0-15,-1 0 16,0 0-16,0 0 0,0 0 15,26-26 1,0 0-16,0 0 16,26 26-16,-26-26 0,26 26 15</inkml:trace>
  <inkml:trace contextRef="#ctx0" brushRef="#br0" timeOffset="2329">2673 707 0,'-26'0'0,"0"0"0,0 0 15,26 26 1,0 0-1,0 0 1,0 0-16,0 26 0,0-27 16,26 27-16,-26-26 15,0 26-15,26 0 0,-26 0 16,26 0-16,-26-1 0,0 27 16,25-26-16,-25 0 15,0 0-15,26 0 0,-26-1 16,0-25-16,0 26 15,0-26-15,26 0 0,-26 0 16,0 0-16,0-52 31,0 0-15,0 0-16,0 0 16,0-26-16,0 26 0,0-25 15,0-1-15,0 0 0,0 0 16,26 0-16,0-26 15,-26 27-15,26 25 0,0-26 16,0 26-16,0-26 16,0 52-16,0-26 0,0 26 15,0 26-15,-1 0 16,-25 0-16,0 0 16,26 0-16,-26 0 0,0 0 15,-26 0-15,1-1 16,25 1-16,-26 0 0,0 0 15,0 0-15,0-26 0,0 0 16,0 26-16,0-26 16,0 0-16,26-26 15,-26 26-15,26-26 0,0 0 16,0 0-16,26 0 16</inkml:trace>
  <inkml:trace contextRef="#ctx0" brushRef="#br0" timeOffset="2627">3139 733 0,'0'-26'0,"0"0"16,0 0-16,0 0 15,26 52 1,-26 0-1,26 0 1,-26 26-16,26-26 0,-26 26 16,26-1-16,-26 27 0,0-26 15,0 0-15,26 0 16,-26-26-16,0 26 0,0-1 16,0-25-16,0 0 15,0 0-15,26-26 16</inkml:trace>
  <inkml:trace contextRef="#ctx0" brushRef="#br0" timeOffset="2856">3372 914 0,'26'0'16,"-26"26"-1,0 0-15,0 0 0,26 0 16,-26 0-16,0 0 0,26 0 16,-26 0-16,0 0 15,26 0-15,-26 0 0,0-1 16,0 1 0,26-26-16</inkml:trace>
  <inkml:trace contextRef="#ctx0" brushRef="#br0" timeOffset="3024">3502 629 0,'0'26'15,"0"0"-15,0 0 16</inkml:trace>
  <inkml:trace contextRef="#ctx0" brushRef="#br0" timeOffset="3421">3917 966 0,'0'-26'31,"0"0"-15,-26 0 0,0 1-1,0-1 1,0 26-1,0 0-15,0 0 16,0 26-16,0-26 0,26 25 16,-26 1-16,0 0 0,26 0 15,-25 0-15,25 0 16,0 0-16,0 26 0,0-26 16,0 0-16,0 0 15,25 0-15,1-1 0,0 1 16,26 0-16,-26-26 15,0 0-15,26 0 16,-26 0-16,26 0 0,-1-26 16,-25 26-16,26-26 15</inkml:trace>
  <inkml:trace contextRef="#ctx0" brushRef="#br0" timeOffset="3954">4357 888 0,'-26'0'16,"0"-25"-1,1 25-15,-1 0 16,0 0-16,0 0 16,0 0-16,0 0 15,0 0-15,0 25 16,26 1-1,-26 0-15,26 0 0,0 0 16,0 0-16,0 0 16,0 0-16,0 0 0,0 0 15,0 0-15,0 0 16,26 0-16,0-1 16,0-25-1,0 0-15,0-25 16,0 25-16,-26-26 15,26 0-15,0 0 16,-26 0-16,25 0 16,1 0-16,-26 0 15,0 0-15,0 0 16,0 0-16,0 0 16,26 26-16,-26 26 15,26 0 1,-26 0-16,0 0 15,26 0-15,-26 0 0,0 26 16,26-52-16,-26 26 16,26 0-16,-26 0 0,26-26 15,0 0 1,0 0-16,0 0 0,0 0 16</inkml:trace>
  <inkml:trace contextRef="#ctx0" brushRef="#br0" timeOffset="4206">4668 577 0,'0'-25'0,"0"-1"0,0 52 31,0-1-31,0 1 0,0 26 16,26 0-16,-26 0 0,0 0 15,26 0-15,-26-1 16,26 1-16,-26 0 0,26-26 16,-26 26-16,26-26 0,-26 0 15,0 0-15,26 0 16</inkml:trace>
  <inkml:trace contextRef="#ctx0" brushRef="#br0" timeOffset="4602">4642 888 0,'-26'0'0,"26"-25"16,26 25 0,0 0-16,0 0 15,26 0-15,-26-26 16,0 26-16,26 0 15,0 0-15,-27 0 0,27-26 16,-26 26-16,26-26 16,-26 26-16,0 0 0,0-26 15,0 0-15,-26 0 16,0 0 0,-26 26-1,26 26 1,0 0-16,0 0 15,0 0-15,0 0 16,0 0-16,26 0 16,-26-1-16,0 1 0,26 0 15,-26 0-15,0 0 16,0 0-16,0 0 16</inkml:trace>
  <inkml:trace contextRef="#ctx0" brushRef="#br0" timeOffset="4812">5109 344 0,'0'26'16,"0"0"0,0 0-16,0 0 15,26-26-15,-26 26 16</inkml:trace>
  <inkml:trace contextRef="#ctx0" brushRef="#br0" timeOffset="5796">5524 603 0,'0'26'0,"0"0"47,-26 0-32,26 0-15,-26 0 16,26 0-16,0 0 0,-26 26 16,26-26-16,0-1 15,-26 1-15,26 0 0,0 0 16,26 0-16,-26 0 16,26 0-16,0 0 15,0-26-15,0 0 0,-1 0 16,1 0-1,0 0-15,-26-26 0,26 26 16,0-26-16,-26 0 16,0 0-16,26 0 0,-26-26 15,0 27-15,0-27 0,0 26 16,-26-26-16,26 26 16,-26-26-16,26 26 0,-26 0 15,0 0-15,0 26 16,1 0-1,-1 26-15,26 0 16,0 0-16,0 0 16,0 0-16,0 0 0,0 0 15,26 0-15,-26 0 0,0 0 16,0 0-16,25-26 16,-25 25-16,26-25 0,0 26 15,0-26 1,0 0-1,0-26-15,0 1 16,0 25-16,0-26 16,0-26-16,0 26 15,-26 0-15,26 0 16,-1 0-16,1 0 0,-26 0 16,26 0-16,0 26 15,0 0 1,-26 26-16,26 0 0,-26 0 15,0 0-15,26 26 16,-26-26-16,0 0 0,0 0 16,0 0-16,0-1 15,26 1-15,-26 0 16,0 0-16,0 0 16,0 0-1,26-26 1,-26-26-1,26 0 1,-26 0-16,26 0 16,-26 0-16,26-25 15,-1 25-15,-25 0 0,26-26 16,0 26-16,-26 0 0,26 0 16,0 0-16,0 26 15,0 0-15,0 26 16,-26 0-16,26 0 15,-26 0-15,0 26 0,0-26 16,0 26-16,0-27 0,0 27 16,-26-26-16,0 26 15</inkml:trace>
  <inkml:trace contextRef="#ctx0" brushRef="#br0" timeOffset="6986">6612 422 0,'0'-26'16,"26"26"-16,-26-26 0,26 26 16,-26 26-1,0 0 1,0 0-16,0 0 0,0 0 15,0 26-15,-26-27 0,26 27 16,0 0-16,0 0 16,0-26-16,0 26 0,0-26 15,0 25-15,0-25 16,0 0-16,26-26 0,0 26 16,0 0-16,0-26 0,0 0 15,0 0-15,0 0 16</inkml:trace>
  <inkml:trace contextRef="#ctx0" brushRef="#br0" timeOffset="7393">7416 422 0,'-26'0'16,"26"-26"-16,-26 26 16,26-26-16,-26 26 15,26-26-15,-26 26 0,0 0 16,0-26 0,0 26-16,0 26 15,0-26-15,0 26 0,26 0 16,-25 0-16,-1 0 15,26 0-15,-26 26 0,26-26 16,0-1-16,-26 27 0,26-26 16,0 0-16,0 26 15,26-26-15,0 0 0,0 0 16,-1 0 0,1-26-16,0 0 0,0 26 15,0-26-15,26 0 0,-26 0 16,0-26-16,0 26 15,26-26-15,-27 26 0,1-26 16</inkml:trace>
  <inkml:trace contextRef="#ctx0" brushRef="#br0" timeOffset="7710">7753 292 0,'-26'0'16,"26"26"0,0 0-1,-26 0 1,26 0-16,0 0 0,0 26 16,0-26-16,26 0 0,-26 25 15,0-25-15,0 0 16,26 26-16,-26-26 0,0 0 15,0 0-15,0 0 0,0 0 16,0 0 0,-26-26-16,0 0 15,26-26 1,0 0 0</inkml:trace>
  <inkml:trace contextRef="#ctx0" brushRef="#br0" timeOffset="7961">7778 474 0,'0'-52'16,"0"26"-16,-25 0 0,25 0 15,-26 0-15,26 0 16,0 0 0,26 26-1,-1 0 1,1 0-16,0 0 0,0 0 15,0 0-15,0 0 16,0 0-16,0 0 0,0 0 16,0 0-16,0 0 15,0 0-15,0 0 0,-1 0 16,1 0 0</inkml:trace>
  <inkml:trace contextRef="#ctx0" brushRef="#br0" timeOffset="8195">7882 603 0,'-26'0'0,"26"26"15,26-26 1,0 0-1,0 0-15,0 0 0,0-26 16,0 26-16,0 0 16,0 0-16,0 0 0,-1-26 15,1 26-15,0 0 0,0 0 16</inkml:trace>
  <inkml:trace contextRef="#ctx0" brushRef="#br0" timeOffset="8562">8297 59 0,'0'-26'15,"26"0"1,0 26-16,0 0 16,0 26-1,-1 0-15,1 26 16,0-26-16,0 26 0,0 0 16,0-1-16,-26 27 0,26-26 15,-26 0-15,0 0 16,26-1-16,-26 1 0,0 0 15,0 0-15,-26-26 16,0 26-16,0-26 0,0 0 16,0-1-16,0 1 15,-25-26-15,-1 26 0,0-26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15.9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52 882 0,'0'-26'0,"-26"26"16,26-26-16,0 0 0,0 0 15,-26 26-15,26-25 16,0 50 15,0 1-31,26 0 0,-26 0 16,26 0-16,-26 26 0,26-26 16,-26 26-16,26-26 15,0 25-15,-1-25 16,-25 0-16,0 0 15,26 0-15,0 0 16,0-26 31,-26-26-31,26 0-16,-26 0 15,26-26-15,-26 27 0,26-1 16,-26-26-16,0 26 15,26 0-15,-26 0 0,0 0 16,26 0 0,0 52-1,0-26-15,-26 26 0,26 0 16,-1 0-16,1 0 16,0 0-16,0-26 0,0 26 15,0 0-15,0-26 16,0 25-16,0-25 15,0 0-15,0 0 0,0 0 16,0-25 0,-26-1-16,0 0 15,25 0-15,-25 0 0,0 0 16,-25-26-16,25 0 16,-26 0-16,0 1 0,0-1 15,0 26-15,0-26 16,0 26-16,0 0 0,0 0 15,26 0-15,-26 26 0,26 26 32,0 0-17,0 0 1,0 0-16</inkml:trace>
  <inkml:trace contextRef="#ctx0" brushRef="#br0" timeOffset="541">1270 286 0,'0'-26'0,"0"0"15,-26 26 1,26-26-16,-26 26 16,0 0-16,0 26 15,0-26-15,0 26 0,-25 0 16,25 0-16,0 0 0,0 0 16,0 0-16,0 0 15,26-1-15,0 1 0,0 0 16,0 0-16,26-26 15,0 26-15,0 0 0,0-26 16,0 26-16,0-26 0,25 26 16,1-26-16,-26 26 15,26-26-15,-26 0 0,26 0 16,-26 26-16,0-26 16,25 0-16,-25 26 0,0-26 15,-26 26-15,0 0 16,0-1-1,-26 1-15,0 0 0,-25-26 16,25 26-16,0 0 16,-26 0-16,26-26 0,0 0 15,0 26-15,0-26 0,0 0 16,0 0 0,0-26-16,1 26 0,-1-26 15,0 26 1,0 0-1</inkml:trace>
  <inkml:trace contextRef="#ctx0" brushRef="#br0" timeOffset="1387">1581 260 0,'-26'0'16,"0"-26"-16,0 26 15,0-26-15,0 26 16,0-26-16,1 26 16,25-26-1,25 26-15,1-26 16,0 26-1,0 0-15,26-25 0,0-1 16,-26 26-16,26-26 0,-1 0 16,-25 26-16,26-26 15,-26 26-15,0 0 0,0 0 16,0 0-16,-52 0 31,0 0-31,0 26 16,0 0-1,0 0-15,0-26 0,0 26 16,1-26 0,25 25-16,-26-25 15,26 26 17,0 0-32,0 0 15,26 0-15,-26 0 0,0 0 16,25 26-16,1 0 15,-26-26-15,26 25 0,0 1 16,-26-26-16,26 26 16,0 0-16,0-26 0,-26 0 15,26 26-15,-26-27 16,26-25-16,-26 26 0,0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39.8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30 285 0,'0'-26'32,"-26"26"-1,26-26-31,26 26 62,0 0-62,0-26 16,0 26-16,26 0 16,26-52-16,-27 52 15,-25-26-15,26 26 16,-26-26-16,0 26 0,0 0 15,0-26-15,0 26 0,-52 0 47,0 0-31,0 0 0</inkml:trace>
  <inkml:trace contextRef="#ctx0" brushRef="#br0" timeOffset="449">160 26 0,'0'-26'31,"26"26"-15,0 0-1,0 0 1,-1 0-16,1 0 16,0 0-16,0 0 15,0 0-15,0 0 0,0 0 16,0 26-16,0-26 15,0 0 1,-26 26-16,0-1 31,0 1-15,-26-26-16,26 26 0,-26 0 16,26 0-16,-26 0 15,26 0-15,-26 0 0,26 0 16,-26 0-16,26 0 15,0 0-15,0-1 0,0 1 16,0 0-16,0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42.9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52 319 0,'-26'26'0,"0"-26"16,26-26 0,26 26-1,0-26-15,0 26 16,0-26-16,26 26 15,-26 0-15,26-26 0,0 0 16,-1 26-16,1-26 16,-26 0-16,26 26 0,0-26 15,-26 26-15,0-26 0,0 26 16,0-25-16,-52 25 78</inkml:trace>
  <inkml:trace contextRef="#ctx0" brushRef="#br0" timeOffset="389">519 60 0,'-26'0'0,"26"-26"16,0 0-16,26 26 62,0 0-62,0 0 16,0 26-16,0-26 15,-1 0-15,1 0 16,0 0-16,26 26 0,-26-26 16,0 26-1,0-26-15,-26 25 16,0 1-16,0 0 0,0 0 16,0 26-1,-26-52-15,26 52 0,-26-26 16,0 0-16,0 0 15,26 0-15,-26 0 0,0-1 16,0 1-16,1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48.4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1144 2103 0,'0'-26'0,"26"0"31,0 26-31,0-26 16,0 26-1,0 0-15,0-25 0,0 25 16,0 0-16,0-26 0,26 26 16,-1 0-16,1-26 15,0 26-15,26-26 0,-26 0 16,25 26-16,-25-26 15,26 26-15,-26-26 0,26 0 16,-1 26-16,-25-26 0,26 26 16,-26-26-16,0 26 15,25-26-15,-25 26 0,0-26 16,0 26-16,0 0 16,0-25-16,-1 25 0,-25 0 15,26-26-15,0 26 0,-26 0 16,26-26-16,-26 26 15,25 0-15,-25-26 0,26 26 16,-26-26-16,26 26 16,-26-26-16,26 26 0,-26 0 15,26-26-15,-1 0 0,1 26 16,0-26-16,0 26 16,26-26-16,-27 26 0,27-26 15,-26 0-15,26 26 0,-26-25 16,25 25-16,-25-26 15,0 26-15,0-26 0,-26 26 16,26 0-16,-26-26 16,-1 26-16,1 0 0,0-26 15,0 26-15,0 0 0,0 0 16,0-26-16,0 26 16,0 0-16,0-26 0,0 26 15,26 0-15,-27-26 16,1 26-16,0 0 0,0 0 15,-26-26-15,26 26 0,0 0 16,0 0 0,-52 0 62,0 0-63,26-26 1,-26 26 0,26-26-16,-26 0 15,0 0 1,26 1-16,-26-1 0,1 0 16,25 0-16,-26 0 15,0 0-15,0 0 0,0-26 16,0 26-16,0-26 0,0 27 15,0-1-15,0-26 16,0 26-16,-26 0 0,27-26 16,-1 26-16,0 0 15,0 0-15,0 0 0,0 1 16,0-1-16,26 0 0,-26 0 16,0 0-16,26 0 15,-26 0-15,0 0 16,0 0-16,26 0 15,-25 0-15,25 0 0,-26 1 16,26-1-16,-26 26 16,26-26-16,0 0 15,-26 26-15,26-26 16,-26 26 31,0 0 15,0 0-62,0 0 16,0 26 0,0-26-16,-26 0 0,27 26 15,-27-26-15,26 26 16,-26 0-16,0-26 0,0 25 15,0 1-15,-25 0 0,25 0 16,0 0-16,-26 0 16,26 0-16,1 0 0,-27-26 15,26 26-15,0 0 16,-26 0-16,27 0 0,-1-26 16,-26 25-16,26 1 0,0-26 15,-25 26-15,25 0 16,0 0-16,-26 0 0,0 0 15,27 0-15,-27 26 16,0-26-16,0 0 0,0-1 16,1 1-16,-1 0 0,0 0 15,26 0-15,-25 0 16,25-26-16,-26 26 0,26 0 16,0 0-16,1 0 15,-1-26-15,0 26 0,0 0 16,0-26-16,0 25 0,1-25 15,25 26-15,-26-26 16,26 26-16,-26-26 0,26 26 16,0-26-16,0 0 0,-26 26 15,26-26-15,1 26 16,-1-26-16,0 26 0,0-26 16,-26 26-16,26-26 15,0 26-15,-26-26 0,26 26 16,0-26-16,1 26 0,-1-26 15,0 0-15,0 26 16,0-26-16,0 0 0,26 26 16,-26-26-16,26 25 93,0 1-93,0 0 16,26-26-16,-26 26 16,0 0-16,26 0 15,-26 0-15,26 0 0,-26 0 16,26 0-16,-26 0 16,26 0-16,-26-1 0,26 1 15,-26 0-15,25 0 0,-25 0 16,0 0-16,26 0 15,-26 0-15,0 0 0,0 0 16,26 0-16,-26 0 16,0-1-16,0 1 15,0 0-15,0 0 0,26-26 16,-26 26-16,0 0 16,0 0-1,26-26-15,-26 26 16,0 0-1,26-26-15,-26 26 16,26 0 31,0-26-31,0-26-16,0 0 15,26 26-15,-27-26 16,27 26-16,0-26 0,-26 26 15,26-26-15,0 0 16,26 26-16,-27-26 0,1 26 16,0-26-16,0 26 0,0-26 15,0 26-15,-1 0 16,1-26-16,0 26 0,0-25 16,-26 25-16,26 0 0,-26-26 15,25 26-15,-25 0 16,0-26-16,26 26 0,-26-26 15,0 26-15,26 0 16,-26-26-16,0 26 0,-1-26 16,1 26-1,0 0-15,0 0 16,0 26 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9:58.6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942 4225 0,'-26'0'0,"26"25"15,-26-25-15,0 0 16,0 0-16,0 0 16,26 26-1,0 0 1,0 0-16,0 0 0,0 0 15,0 26-15,0-26 16,0 26-16,0 0 0,0-27 16,0 27-16,0-26 0,0 0 15,0 26-15,0-26 16,0 0-16,0-52 31,0 0-31,0 0 16,0-26-16,-26 0 0,26 1 15,0-27-15,0 26 16,0-26-16,0 26 0,0 0 16,0-25-16,26 51 15,-26-26-15,26 26 0,-26 0 16,26 0-16,0 26 0,0 0 16,0 0-1,-1 0-15,1 26 0,0-26 16,26 26-16,-26 0 15,0 0-15,0 26 0,0-26 16,0 0-16,0 25 0,0-25 16,0 26-16,-26-26 15,25 0-15,-25 0 0,26 0 16,-26 0-16,0 0 16,0 0-16,0 0 15,-26-26-15</inkml:trace>
  <inkml:trace contextRef="#ctx0" brushRef="#br0" timeOffset="-6750">4907 52 0,'0'-26'31,"0"0"-15,0 52 31,-26-26-47,0 26 15,0 0-15,0 0 0,-25-1 16,25 1-16,-26 0 0,-26 0 15,26 0-15,0 26 16,-25-26-16,25 0 0,0 0 16,0 0-16,0 0 15,0-1-15,27 1 0,-1 0 16,0-26-16,26 26 16</inkml:trace>
  <inkml:trace contextRef="#ctx0" brushRef="#br0" timeOffset="-6378">4104 155 0,'-26'26'31,"26"0"-15,-26 0-16,0-26 15,26 26-15,-26 0 16,26 0-16,-26 0 0,0 26 16,0-26-16,26-1 0,-26 1 15,0 26-15,0-26 16,1 0-16,-1 26 0,26-26 15,-26 0-15,26 0 0,0 0 16,0 0 0,26-26-16,25 0 0,-25 25 15,26-25-15,0 0 16,0 0-16,26-25 0,-27 25 16,1 0-16,0-26 0,-26 26 15,0 0-15</inkml:trace>
  <inkml:trace contextRef="#ctx0" brushRef="#br0" timeOffset="-5603">190 1607 0,'-26'-26'0,"0"0"0,0 0 16,0 0-1,26 0 1,0 0 0,0 52-1,26-26-15,-26 26 16,26 0-16,0 26 15,0-26-15,-26 26 0,26-1 16,0-25-16,0 26 0,26 0 16,-52 0-16,25-26 15,1 0-15,0 26 0,-26-26 16,26-26-16,-26 25 16,0 1-16,26-26 0,-52 0 31,26-26-31,-26 26 15,26-25-15,-26-1 0,0-26 16,1 26-16,-1-26 16,-26-26-16,26 26 0,-26-25 15,26-1-15,-26 0 0,26 0 16,0 1-16,1 25 16,25 0-16,0 0 0,0 26 15,25 0-15,27 26 16,-26 0-16,0 26 15,26-26-15,-26 26 16,0 0-16,0 26 0,0-26 16,0 0-16,-1 0 0,-25 0 15,0 25-15,0-25 16,-25 0-16,-1 0 0,0 26 16,0-26-16,0 0 0,0 0 15,-26 0-15,26-26 16,0 26-16,0-26 15</inkml:trace>
  <inkml:trace contextRef="#ctx0" brushRef="#br0" timeOffset="-5177">449 1555 0,'26'0'16,"0"0"0,0-26-16,0 26 15,0-26-15,26 26 16,-27 0-16,27 0 0,-26 26 16,26-26-16,-26 26 15,26 0-15,-26 0 0,0 0 16,0 0-16,-26 0 15,25-1-15,-25 1 0,0 0 16,-25 0-16,-1 0 16,0-26-16,0 26 15,0-26-15,0 0 16,0-26-16,0 26 16,0-26-16,0 0 0,0 0 15,0-25-15,26 25 0,-25-26 16,25 26-16,0-26 15,0 26-15,25 0 0,-25 0 16,26 0-16,26 0 16,-26 1-16,0 25 0,26 0 15,-26-26-15</inkml:trace>
  <inkml:trace contextRef="#ctx0" brushRef="#br0" timeOffset="-4787">1123 1270 0,'-26'0'16,"0"0"-1,26 26-15,0 0 16,0 0 0,0 0-16,0-1 0,0 1 15,0 26-15,26-26 16,-26 26-16,26-26 0,-26 0 15,26 0-15,0 0 0,0 0 16,0-26-16,0 0 16,0 0-16,-1-26 0,1 26 15,-26-26-15,26 0 16,0-26-16,0 26 0,-26 0 16,0-26-16,0 26 0,0-25 15,-26 25-15,0 0 16,0 0-16,0-26 0,1 52 15,-27-26-15,26 0 16,0 26-16,0-26 0,0 26 16,0 0-16,26 26 15</inkml:trace>
  <inkml:trace contextRef="#ctx0" brushRef="#br0" timeOffset="-4349">1512 1166 0,'0'-26'0,"0"0"31,0 0-15,26 26-1,0 26-15,0-26 16,-1 26-16,1 0 0,26 0 16,0 0-16,-26 0 15,0 0-15,26 0 0,-26 0 16,0 0-16,-1 0 16,1-26-16,0 25 15,0-25-15,0-25 16,-26-1-16,26 0 15,-26 0-15,0 0 0,0 0 16,0-26-16,0 26 16,0-26-16,0 26 0,0-25 15,-26 25-15,26 0 0,-26 0 16,26 0-16,0 0 16,0 52 15,26 0-31,-26 0 15</inkml:trace>
  <inkml:trace contextRef="#ctx0" brushRef="#br0" timeOffset="-4116">2237 959 0,'0'-26'0,"26"26"31,0 0-15,-26 26-16,26-26 0,0 26 15,0 0-15,0 0 16,0 0-16,0-1 0,0 1 16,-26 0-16,26 0 0,-26 0 15,26 0 1</inkml:trace>
  <inkml:trace contextRef="#ctx0" brushRef="#br0" timeOffset="-3425">2756 907 0,'26'0'0,"-26"-26"31,-26 0-15,26 0-1,-26 26-15,0 0 16,26-26-16,-26 26 16,0 0-16,26 26 15,-26-26-15,26 26 0,0 0 16,0 0-16,0 0 15,0 0-15,26 0 0,-26 0 16,26 0-16,0-26 16,0 26-16,0-26 0,0 25 15,0-25-15,26 0 0,-27-25 16,1 25-16,0-26 16,0 26-16,0-26 0,0 0 15,0-26-15,-26 26 0,0 0 16,0-26-16,0 26 15,0-25-15,-26 25 0,0-26 16,0 0-16,-26 26 16,26-26-16,-25 0 0,25 26 15,0 0-15,0 1 16,0 25-16,52 0 16,0 25-16,0 27 15,0-26-15,0 0 16,-1 26-16,27 0 0,-26-26 15,0 26-15,0-26 0,0 25 16,0-25-16,0 0 16,-26 0-16,26 0 0,0 0 15</inkml:trace>
  <inkml:trace contextRef="#ctx0" brushRef="#br0" timeOffset="-2742">3248 648 0,'0'26'47,"26"-26"-47,-26 26 31,26-26-31,0 0 16,-26-26-16,26 26 15,0-26-15,0 0 16,0 0-16,0 0 16,-26 0-16,26-26 15,-26 26-15,0 0 0,0 1 16,-26 25-16,26-26 0,-26 0 16,0 26-16,0 0 15,0 0-15,0 0 0,0 26 16,26 0-16,-26-26 15,0 51-15,26-25 0,-26 0 16,26 0-16,0 0 0,0 26 16,26-26-16,0 0 15,0-26-15,0 26 0,0 0 16,0-26-16,0 26 16,0-26-16,26 0 0,-27-26 15,1 26-15,26-26 0,-26 0 16,0 0-16,0 0 15,26 0-15,-52-26 0,26 26 16,-26 0-16,0-26 16,0 27-16,0-27 0,0 26 15,-26 0-15,0 0 0,0 0 16,0 26-16,0-26 16,0 26-16,0 26 15,26 0 1,0 0-16,0 0 15,26-26-15,-26 26 0,26 0 16,0 0-16,26-1 16,-26 1-16,0 0 0,26 0 15,-26-26-15,-26 26 0,25 0 16,-25 0 0,-25 0-16,-1-26 0,0 26 15,-26 0-15,0 0 16,0 0-16</inkml:trace>
  <inkml:trace contextRef="#ctx0" brushRef="#br0" timeOffset="-1866">449 3162 0,'-26'-26'0,"26"0"15,-26 0-15,26 0 16,-26 0 0,26 0-16,-26 0 15,26 52 1,26-26-1,-26 26-15,0 0 0,26 0 16,0 26-16,-26-26 16,26 26-16,-26-26 0,26 26 15,-26-27-15,26 1 0,-26 26 16,26 0 0,0-26-16,-26-52 46,0 0-46,-26-26 16,0 26-16,0-25 16,0-27-16,0 26 0,-26-26 15,26 0-15,-25 27 16,25-27-16,0 26 0,26 0 16,0 0-16,0 26 0,52 26 15,-26 0 1,25 0-16,1 26 0,0 0 15,0 0-15,26 0 0,-27 26 16,-25 0-16,26 0 16,0-27-16,-26 27 0,0 0 15,0 0-15,0-26 16,-26 26-16,26-26 0,-26 26 16,26-27-16,-26 1 15</inkml:trace>
  <inkml:trace contextRef="#ctx0" brushRef="#br0" timeOffset="-1090">553 3110 0,'-26'26'0,"0"-26"15,0 26-15,0-26 16,26-26 15,26 0-31,0 26 16,0-26-16,0 0 15,0 0-15,0 0 0,25-25 16,-25 25-16,26 0 0,0 0 16,-26 0-16,26-26 15,-26 26-15,26 0 16,-27 26-16,1-26 0,-26 0 15,26 26-15,-26 26 32,0 0-17,0 0-15,0 0 16,26 0-16,-26 26 16,26-26-16,-26 26 0,26-27 15,-26 27-15,26 0 0,0-26 16,-26 0-16,26 0 15,0 0-15,-26 0 0,26-26 16,-26 26-16,26-26 16,0 0-16,-1-26 15,-25 0-15,26 26 0,-26-52 16,0 26-16,26 0 16,-26-26-16,0 0 0,0 27 15,0-27-15,0 26 16,0-26-16,0 26 0,0 0 15,0 0 1,26 26 0,-26 26-16,26-26 0,0 26 15,0 0-15,0 0 16,0 0-16,0-26 16,0 26-16,0 0 0,-1-26 15,1 0-15,0 0 16,0 0-16,0 0 0,0-26 15,0 26-15,-26-26 0,26-26 16,0 26-16,-26-26 16,0 26-16,0-26 0,-26 1 15,0 25-15,0-26 16,0 26-16,0 0 0,0 0 16,0 26-16,0 0 15,1 0-15,-1 0 16,26 26-16,0 0 15,0 0 1</inkml:trace>
  <inkml:trace contextRef="#ctx0" brushRef="#br0" timeOffset="-653">2315 2281 0,'0'-26'15,"0"0"-15,0 0 16,-26 26-16,26-26 16,-26 26-16,0 0 15,1 0 1,25 26-16,-26 0 0,26 0 16,-26 0-16,26 0 15,0 0-15,-26-1 0,26 1 16,0 0-16,26 0 15,-26 0-15,26 0 0,0-26 16,-1 26-16,27-26 0,-26 26 16,0-26-16,26 0 15,-26 26-15,0-26 0,0 0 16,0 0-16,0 26 16,0 0-16,-26 0 15,-26-1 1,0 1-16,0 0 0,0 0 15,0 0-15,-26 0 0,0-26 16,26 26-16,-26 0 16,1-26-16,-1 0 0,0 0 15,26 26-15,-26-26 0,26 0 16,-26 0-16,27 0 16</inkml:trace>
  <inkml:trace contextRef="#ctx0" brushRef="#br0" timeOffset="1849">916 4458 0,'-26'0'0,"0"0"0,26 26 16,-26-26-16,0 0 0,26 26 15,26-52 16,0 26-31,0-26 16,0 0-16,25 0 16,1 0-16,0 0 0,-26-26 15,26 26-15,0 0 16,26-25-16,-53 51 16,1-26-16,0 26 0,0 0 15,-26-26 48,26 26-63,0 0 15,-26-26-15,26 26 16,0-26 0,0 26-1,0 0-15,0 0 16,0 0-16,-1 26 15,1 0 1,0 0-16,-26 0 16,0 0-16,0-1 15,26 1-15,-26 0 16,0 0-16,26 0 16,0 0-1,0-26-15,0 0 16,0 0-16,0 0 15,0 0-15,0 0 16,-1-26-16,1 26 0,-26-26 16,26 0-16,-26 0 15,0 0 1,-26 26-16,0-25 0,1 25 16,-27 0-16,26 0 15,-26 0-15,26 0 0,-26 0 16,26 0-16,0 25 15,-25-25-15,25 0 0,0 26 16,52-52 15,0 26-15,-1-25-16,27-1 16,-26 26-16,26-26 0,-26 0 15,26 0-15,0 0 0,-26 0 16,25 26-16,-25-26 15,0 0-15,0 26 0,0-26 16,-26 0 0,26 26-16,-26-26 0,0 1 15,-26 25 1,26-26 0,0 52-1,0-1 1,26 1-1,-26 0-15,26 0 0,-26 0 16,26 0-16,-26 0 16,26 0-16,0-26 0,-26 26 15,26 0-15,-1-26 16,1 0-16,0 0 0,0 0 16,0 0-16,0 0 0,0-26 15,0 26-15,0-26 16,0 0-16,0-26 0,-26 26 15,0 0-15,0-26 0,0 27 16,0-27-16,-26 26 16,0 0-16,26-26 0,-26 26 15,0 26-15,26-26 16,-26 26-16,26 26 31,26-26-31,-26 26 16,26-26-16,0 26 15,0-26-15,0 0 16,0 0-16,0 0 0,-1 0 16,1 0-16,-26-26 15,26 26 1,-26-26-16,0 0 16,0 0-1,0 0 16,26 26-31,0 0 16,0 0-16,0 0 0,0 26 16,0-26-16,0 0 15,0 26-15,0-26 0,-1 26 16,-25 0 0,0 0-1,-25-26-15,-1 0 16,0 0-1,0-26 1,26 0-16,0 0 0,0 0 16,0-26-16,0 27 15,0-1-15,0 0 0,26 0 16,0 0-16,0 0 16,-1 26-16,27 0 15,-26 0-15,0 0 0,0 0 16,0 0-1,0 0-15,-26 26 32,26-26-17,-26 26-15,26-26 16,0 0 0,-26 26-16,26-26 15,-1-26 1,1 26-16,-26-26 0,26 26 15,-26-26-15,26 0 0,-26 0 16,0 0-16,0 0 16,0 0-16,0 0 0,-26 1 15,0-1-15,0 26 0,1-26 16,-1 26-16,0 0 16,0 0-16,0 0 0,0 26 15,0-26-15,0 51 16,26-25-16,0 0 0,0 26 15,0 0-15,0-26 16,26 26-16,26 0 0,-26-27 16,26 27-16,-26-26 0,25 0 15,1 0-15,0 0 16,-26 0-16,26 0 0,-26-26 16</inkml:trace>
  <inkml:trace contextRef="#ctx0" brushRef="#br0" timeOffset="2533">890 5339 0,'-26'-26'0,"26"0"15,0 0-15,0 0 0,0 0 16,0 1-16,0-1 15,0 0-15,0 0 16,0 52 0,-26-26-16,26 26 15,-26 0-15,0 25 0,26 1 16,-26 0-16,26 0 16,0 0-16,0 0 0,0-1 15,26 1-15,-26 0 0,52 0 16,-26-26-16,0 0 15,0 0-15,25 0 0,-25-26 16,26 0-16,-26 0 16,26 0-16,-26-26 0,0 0 15,26 0-15,-26 0 0,-26 0 16,26-26-16,-1 0 16,-25 26-16,0-25 0,0 25 15,-25 0-15,25 0 16,0 0-16,-26 0 0,0 26 15,26 26-15,0 0 32,0 0-32,0 26 0,0-27 0,0 27 15,26-26-15,-26 26 0,26-26 16,-26 26-16,25-26 16,-25 0-16,26 0 0,-26 0 15,26-1-15,-26 1 16,26-26-16,0 0 0,0-26 15,0 26-15</inkml:trace>
  <inkml:trace contextRef="#ctx0" brushRef="#br0" timeOffset="3625">1512 5417 0,'0'-26'16,"0"0"-16,0 0 15,0 52 1,0 0-1,0 0 1,0 0-16,26 0 16,-26 0-16,26-1 15,-26 1-15,26 0 0,-1 0 16,1-26-16,0 26 16,0-26-16,0 0 15,0-26-15,0 26 0,0-26 16,0 0-16,0 0 0,0 1 15,-26-1-15,0 0 16,0 0-16,-26 0 16,26 0-16,-26 0 15,0 26-15,26-26 0,-26 26 16,0 0-16,0 0 16,52 0 30,0-26-46,0 26 16,0-26-16,0 26 0,26-26 16,-27 0-16,27 1 15,0 25-15,-26-26 0,26 26 16,-26-26-16,0 26 0,0 0 16,-26 26-1,0 0 1,-26-1-16,26 1 15,-26 26-15,26-26 0,-26 26 16,26-26-16,-26 26 16,26-26-16,0 0 0,26-1 15,0 1-15,0-26 0,0 26 16,25-26-16,1-26 16,0 26-16,0-26 0,0 1 15,0-1-15,-26 0 16,25 0-16,-25 0 0,0 0 15,-26 0-15,0-26 0,0 26 16,-26 0-16,0 0 16,1 1-16,-1-1 0,-26 0 15,26 26-15,-26-26 16,26 26-16,-26 0 0,26 0 16,-26 0-16,27 26 0,-1-26 15,26 26-15,-26-26 16,26 26-16,0-1 15,26-25-15,0 26 16,-1-26-16,1 0 0,0 0 16,26 0-16,-26-26 0,26 26 15,-26-25-15,26 25 16,0-26-16,-27 0 0,27 0 16,0 0-16,-26 0 0,26 0 15,-26-26-15,0 26 16,0 0-16,0 26 0,-26-26 15,0 1-15,-26 25 32,0 0-32,0 25 15,0 1-15,0 0 16,26 0-16,0 0 0,0 104 31,26-78-31,0-27 0,0 27 16,0 0-16,0 0 0,-1 0 15,-25-26-15,26 26 16,-26-27-16,26 1 0,-26 0 16,0 0-16,0 0 15,-26 0-15,0-26 0,1 0 16,-1-26-16,0 0 16,-26 0-16,26-26 15,0 27-15,0-27 0</inkml:trace>
  <inkml:trace contextRef="#ctx0" brushRef="#br0" timeOffset="3871">2834 4717 0,'0'-26'0,"26"0"0,-26 0 15,25 0-15,1 26 16,0 0-1,0 26-15,0-26 0,0 26 16,0 26-16,0-26 16,0 26-16,0 0 0,0-26 15,0 25-15,-1 1 0,-25-26 16,26 0-16,-26 26 16,0-26-16,0 0 0,0 0 15</inkml:trace>
  <inkml:trace contextRef="#ctx0" brushRef="#br0" timeOffset="4303">3274 4795 0,'26'0'0,"0"0"32,0 0-17,0 0 1,0 0-16,0 0 15,0-26 1,0 26-16,-1-26 0,1 0 16,-26 0-16,26 0 0,0 0 15,0 0-15,-26 0 16,0 1-16,0-1 0,0 0 16,0 0-16,0 0 15,-26 26-15,26-26 0,-26 26 16,0 0-16,0 0 15,1 26-15,-1 0 16,0 0-16,0 26 0,26-1 16,-26 1-16,26 0 0,0 0 15,26 0-15,0-26 16,-26 25-16,26-25 0,0 0 16,-1 0-16,27 0 15,-26-26-15,26 0 0,0-26 16,-26 0-16,26 0 0,0 0 15,-27 1-15,27-1 16,-52-26-16,26 26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28:27.6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1079 0,'0'-26'0,"-25"26"16,50 0 30,-25 26-30,26 0 0,-26 0-16,0 26 15,26-26-15,-26 26 16,26-1-16,0 1 0,-26 0 16,0 0-16,26 0 15,-26 0-15,26-1 0,-26 1 16,0 0-16,0 0 0,26 26 15,-26-26-15,0 25 16,0-25-16,0 0 0,0 26 16,0-1-16,0 1 15,0-26-15,0 26 0,0-26 16,0 25-16,0-25 0,0 26 16,0-26-16,0 0 15,0 0-15,0-27 0,0 27 16,0-26-16,0 26 15,0-26-15,0 0 0,0 0 16,0 0-16,0 0 0,0 0 16,0-1-1,0 1 1,26-26 31,0-26-32,0 26-15,0 0 0,0 0 16,25 0-16,1-25 16,26 25-16,0 0 0,-1-26 15,27 26-15,26-26 0,-27 0 16,27 26-16,25-26 16,1 26-16,0-26 0,-1 26 15,1 0-15,-1 0 16,1-26-16,-1 26 0,-25 0 15,25 0-15,-25 0 0,-1 0 16,1 26-16,25-26 16,-25 0-16,-26 26 0,25-26 15,1 26-15,-26-26 16,-1 0-16,1 26 0,-26 0 16,-26-26-16,25 0 0,-25 26 15,0-26-15,-26 25 16,0-25-16,0 0 0,0 0 15,0 0 1,-26-25 0,0-1-1,0 0 1,0 0-16,25 0 16,-25 0-16,0-26 15,0 26-15,0 0 0,0-26 16,0 1-16,0 25 0,0-26 15,-25 0-15,25 0 16,0-26-16,-26 27 0,26-1 16,0-26-16,-26 0 0,26 26 15,0-25-15,-26-1 16,26 0-16,-26 0 0,26 1 16,-26 25-16,26-26 15,0 0-15,-26 1 0,26 25 16,0 0-16,0-26 0,-26 26 15,26 0-15,0 1 16,0-1-16,0 0 0,0 0 16,0 0-16,0 26 15,0-26-15,0 27 0,0-1 16,0-26-16,0 26 0,0 0 16,0 0-1,-26 0-15,26 0 31,0 0-15,-26 26-16,26-26 31,-26 26-31,0 0 32,1 0-32,-1 0 0,0 26 15,-26-26-15,0 0 0,0 26 16,-26-26-16,1 26 15,-1 0-15,-26-26 0,-25 26 16,25 0-16,-26-26 16,27 26-16,-27-26 0,26 26 15,-25-26-15,25 0 0,0 26 16,-25-26-16,25 0 16,1 0-16,-1 26 0,0-26 15,1 0-15,-1 25 16,0-25-16,1 26 0,-1-26 15,0 26-15,26-26 0,-25 0 16,25 26-16,-26-26 16,52 26-16,-25-26 0,25 26 15,0-26-15,0 0 16,0 0-16,26 26 0,1-26 16,-27 0-16,26 0 15,0 0-15,0 0 16,0 0-16,0 0 15,0 0-15,0 0 16,0 0-16,0-26 16,1 26-16,-1 0 15,0 0 1,26-26 0,-26 26-16,26 26 93,0 0-77,0 0 0,0 0-1,0 0-15</inkml:trace>
  <inkml:trace contextRef="#ctx0" brushRef="#br0" timeOffset="786">754 1909 0,'0'-26'15,"0"0"1,0 0-16,-26 0 15,0 26 17,0 26-32,26 0 0,-26 0 15,1 0-15,25 25 16,-26-25-16,26 26 0,0 0 16,0 0-16,0 0 0,0-1 15,26 1-15,-1 0 16,1-26-16,0 26 0,-26-26 15,26 0-15,0 0 16,0 0-16,0-26 0,0 25 16,0-25-16,0 0 0,0-25 15,0-1-15,-26 0 16,25 0-16,-25 0 0,26 0 16,-26-26-16,0 26 0,0 0 15,0-26-15,0 27 16,0-1-16,0 0 0,0 0 15,0 0 1,26 52 0,-26 0-16,26-26 15,0 52-15,0-27 0,0 1 16,0 0-16,0 26 0,0-26 16,0 0-16,0 26 15,-26-26-15,25 0 0,-25 0 16,0-1-16,26-25 0</inkml:trace>
  <inkml:trace contextRef="#ctx0" brushRef="#br0" timeOffset="1049">1298 1909 0,'0'-26'15,"26"26"17,-26 26-32,26-1 15,0 1-15,0 0 16,-26 0-16,26 0 16,0 0-16,0 0 0,-26 26 15,26-26-15,0 0 0,-26 25 16,26-25-16,-26 26 15,0-26-15,26 0 0,-26 0 16</inkml:trace>
  <inkml:trace contextRef="#ctx0" brushRef="#br0" timeOffset="1469">1817 1960 0,'0'-26'16,"-26"52"15,26 0-15,-26 0-16,26 0 15,0 26-15,26-26 16,-26 0-16,26 0 0,0 0 15,0 0-15,0-1 0,-1-25 16,1 26-16,0-26 16,0 0-16,0 0 15,0-26 1,-26 1-16,26-1 0,-26 0 16,0 0-16,0 0 15,-26 0-15,26 0 0,-26 0 16,0 0-16,0 0 0,0 0 15,0 0-15,1 1 16,-1 25-16,0 0 16,26 25-1,26 1 1</inkml:trace>
  <inkml:trace contextRef="#ctx0" brushRef="#br0" timeOffset="1999">2076 1805 0,'0'-26'16,"0"0"-16,-26 26 0,26-26 16,0 0-16,-26 26 15,26-26-15,26 26 31,-26 26-31,26 0 0,0 0 16,0 26-16,0-26 0,0 26 16,0-1-16,-1 1 15,-25-26-15,26 26 0,0-26 16,-26 26-16,26-26 16,-26 0-16,0 0 15,26-26-15,-26-26 31,0 0-15,-26 0-16,26 0 16,0 0-16,0-26 0,0 26 15,0 0-15,0-26 0,26 27 16,-26-1-16,26 0 16,0 0-16,0 26 15,0 0-15,0 0 16,-26 26-16,26-26 0,0 26 15,-26 0-15,0-1 16,0 1-16,0 0 16,-26 0-16,26 0 15,-26-26-15,26 26 0,-26-26 16,0 26-16,0-26 16,26-26-1</inkml:trace>
  <inkml:trace contextRef="#ctx0" brushRef="#br0" timeOffset="2713">2724 1779 0,'0'-26'16,"0"0"-1,0 0 1,-26 26-1,0 0 1,0 0 0,26 26-1,-26-26-15,26 26 0,0 0 16,0 0-16,0 0 0,0 26 16,0-26-16,26 25 15,0-25 1,0 0-16,-26 0 15,26-26-15,0 0 16,-26-26 0,0 0-1,0 0-15,0 0 16,0 1-16,0-1 16,0 0-16,0 0 15,0 0 1,26 52-1,-26 0 1,26 0-16,0 0 16,0-1-1,-26 1-15,25-26 16,1 0 0,0 0-16,0-26 15,0 1 1,-26-1-16,0 0 15,26-26-15,-26 26 0,0 0 16,0-26-16,-26 0 16,0 26-16,26-25 0,-52-1 15,26 0-15,1 0 0,-1 26 16,-26-26-16,26 26 16,0 0-16,26 52 15,0 0 1,0 0-16,26 0 0,-26 26 15,26 0-15,0 0 0,0 0 16,0-1-16,-1 1 16,1 0-16,0-26 0,0 26 15,-26-26-15,26 0 16</inkml:trace>
  <inkml:trace contextRef="#ctx0" brushRef="#br0" timeOffset="3467">2879 2375 0,'0'26'0,"-25"-26"16,25 26 31,0 0-47,25 0 16,-25 0-16,0 0 15,0-1-15,0 1 0,0 0 16,0 0-16,0 0 0,0 0 15,0 0-15,0 0 16,0-52 15,0 0-31,0 0 16,0-26-16,-25 0 0,25 27 16,0-53-16,-26 26 15,26 0-15,-26 0 0,26 0 16,0 1-16,0 25 15,0 0-15,0 0 0,26 26 16,0 0-16,-1 26 0,1 0 16,0 0-16,0 0 15,0 25-15,26-25 0,-26 26 16,0 0-16,0-26 16,0 26-16,-26-26 0,26 0 15,-1-1-15,-25 1 0,0 0 16,-25-26 15,-1 0-31,0-26 0,0 26 16,0-26-16,0 1 15,-26-1-15,26 0 0,0 0 16,0 0-16,0 26 16,26-26-16,0 0 31,26 26-31,0 0 15,0 0-15,0 0 0,0 0 16,0 0-16,0-26 16,0 26-16,-26-26 0,26 26 15,0-26-15,0 0 0</inkml:trace>
  <inkml:trace contextRef="#ctx0" brushRef="#br0" timeOffset="3702">3216 2090 0,'0'-26'0,"0"0"0,0 0 16,0 0 0,26 26-1,-26 26-15,0 0 16,0 0-16,26 0 16,-26 0-16,0 0 15,0 0-15,0 0 0,0 0 16,26-1-16,-26 27 0,0-26 15,0 0-15,0 26 16,0-26-16,0 0 0,26 0 16,-26 0-16,26 0 15</inkml:trace>
  <inkml:trace contextRef="#ctx0" brushRef="#br0" timeOffset="3984">3683 2142 0,'0'-26'0,"0"0"16,0 52 31,0 0-32,0 0-15,0 0 0,0 25 16,0-25-16,0 0 15,0 0-15,0 26 0,0-26 16,0 0-16,26 0 16,0-26-16,0 0 15,0 0-15,25 0 0,-25-26 16,26 26-16,-26-26 16,0 0-16</inkml:trace>
  <inkml:trace contextRef="#ctx0" brushRef="#br0" timeOffset="4920">4253 1883 0,'-26'0'0,"52"0"31,0 0-15,0 0-1,0 0-15,26 0 0,0 0 16,-1 0-16,27 0 16,26 0-16,-26 0 0,25-26 15,27 26-15,-1 0 0,1-26 16,0 26-16,-1 0 16,27-26-16,-27 26 0,27 0 15,-27-26-15,1 26 0,25 0 16,-51-26-16,26 26 15,-27 0-15,27-26 0,-52 26 16,25 0-16,-25-26 16,26 26-16,-26 0 0,-1-26 15,-25 26-15,0 0 0,26-26 16,-52 26-16,26 0 16,-27 0-16,1 0 0,-26-26 15,-26 26 16,1 0-31,25 26 16</inkml:trace>
  <inkml:trace contextRef="#ctx0" brushRef="#br0" timeOffset="6828">7415 846 0,'0'-26'0,"26"52"63,0 0-48,0 0-15,0 26 16,-26-1-16,26 1 0,0 0 16,0 0-16,-1 26 15,1-27-15,0 27 0,0 0 16,0-26-16,0 26 0,-26-27 16,26 27-16,-26-26 15,0 0-15,26 0 0,-26 0 16,0-1-16,0 1 15,26 26-15,-26-52 16,0 26-16,26 25 16,-26-51-1,0 0-15,0 0 16,0-52 31,-26 26-32,26-26 1,26 26 15,0 0 1,0 0-32,0 0 15,25-26-15,-25 26 16,26 0-16,0 0 0,26 0 15,-1 0-15,1 0 0,26 0 16,-26 0-16,51 0 16,1 0-16,-1 0 0,27 0 15,-1 0-15,27 0 16,-1 0-16,1 0 0,-1 0 16,26 0-16,-25 0 0,25 0 15,-25 0-15,-27 0 16,1 0-16,-1 0 0,1 0 15,-27 0-15,1 0 0,0 26 16,-27-26-16,1 0 16,0 26-16,-27-26 0,1 0 15,0 26-15,-26-26 16,-1 0-16,1 0 0,-26 0 16,26 0-16,-26-26 15,0 26-15,0 0 0,0 0 16,0-26-16,0 26 15,-1-26 1,-50 1 0,-1 25-1,0-26 1,26 0-16,-26 0 0,0-26 16,26 26-1,-26 0-15,26-26 0,-26 26 16,26-25-16,-26-1 0,26-26 15,0 26-15,-26-26 16,26 1-16,-26-1 0,0 0 16,26 0-16,-26 1 15,26-27-15,-25 26 0,25-26 16,-26 27-16,26-1 16,-26 0-16,26 0 0,-26 1 15,26 25-15,0 0 0,-26 0 16,26 26-16,-26 0 15,26 0-15,-26 1 0,26-1 16,0 0-16,-26 0 0,0 0 16,0 0-1,0 0 17,0 0-17,1 26 1,-1-26-1,0 26-15,0 0 16,-26 0-16,0 0 16,0 0-16,0 0 0,-25 26 15,-27-26-15,0 0 0,1 26 16,-27-26-16,0 26 16,1 0-16,-27-26 0,1 26 15,-1-26-15,1 26 16,-27 0-16,27-26 0,-1 26 15,1-26-15,-1 0 0,27 25 16,-1-25-16,1 26 16,25-26-16,0 0 0,26 26 15,-25-26-15,25 0 0,0 26 16,1-26-16,25 0 16,-26 26-16,0-26 0,26 0 15,-25 26-15,-1-26 16,0 0-16,0 0 0,1 26 15,-1-26-15,0 0 16,26 0-16,0 0 0,1 0 16,-1 26-16,26-26 0,0 0 15,0 0-15,0 0 16,0 0 0,0 0-1,0 26-15,0-26 16,0 26-1,1-26 1,-1 26-16,26 0 31,0-1-31,0 1 16,0 0-16,0 0 0,26 26 16,-26 0-16,0 0 15,25 0-15,-25-1 0,0 1 16,0-26-16,26 26 0,-26 0 15,0-26-15,0 26 16,26-27-16,-26 1 0,26 0 16,-26 0-16,26 0 15</inkml:trace>
  <inkml:trace contextRef="#ctx0" brushRef="#br0" timeOffset="7470">8892 1157 0,'0'-26'16,"-25"0"-16,25 0 16,-26 0-16,0 0 0,26 0 15,-26 0-15,-26 1 16,26 25-16,0-26 0,-26 26 15,0 0-15,27 26 0,-27-26 16,0 25-16,0 1 16,26 0-16,-26 26 0,26-26 15,0 0-15,26 0 16,-25 0-16,25 0 0,0 26 16,25-27-16,1 1 0,0 0 15,0 0-15,26-26 16,-26 26-16,26 0 0,0 0 15,-26-26-15,25 26 16,-25 0-16,26 0 0,-26-26 16,0 26-16,0 0 0,0-26 15,-26 26-15,26-1 16,-26 1-16,0 0 0,-26 0 16,0 0-16,26 0 15,-26-26-15,0 26 0,-26 0 16,26-26-16,0 26 0,-25-26 15,25 0-15,0 0 16,0 0-16,0 0 0,0 0 16,0 0-16,0-26 0,0 26 15,26-26 1</inkml:trace>
  <inkml:trace contextRef="#ctx0" brushRef="#br0" timeOffset="7908">8918 1468 0,'0'26'16,"0"0"15,0 0-16,26 0 1,-26 0-16,0-1 0,26 1 16,-26 0-16,26 0 15,-26 0-15,26 0 0,0 0 16,0-26-16,-26 26 16,26-26-16,0 0 0,0 0 15,0-26-15,0 26 16,-1-26-16,1 0 15,-26 0-15,26 0 0,-26-26 16,0 27-16,0-1 16,0-26-16,0 26 0,0-26 15,0 26-15,0 0 0,-26 0 16,26 0-16,-26 0 16,26 0-16,-25 26 0,25-25 15</inkml:trace>
  <inkml:trace contextRef="#ctx0" brushRef="#br0" timeOffset="8423">9411 1183 0,'0'-26'16,"26"26"-16,-26-26 0,0 0 15,0 0-15,26 0 0,-26 0 16,0 0 0,26 26-1,-26 26-15,0 0 16,26 26-16,-26 0 0,25 0 16,1 0-16,-26-1 0,26 27 15,-26-26-15,26 0 16,-26 0-16,0 0 0,0-27 15,26 1-15,-26 0 16,0 0-16,0 0 0,0-52 31,0 0-15,0 0-16,26 0 16,-26 1-16,26-1 15,0-26-15,-26 26 0,26 0 16,0 26-16,0-26 0,0 26 15,25 0-15,-25 0 16,0 0-16,0 0 0,0 26 16,0 0-16,-26 0 15,26-26-15,-26 26 16,0 0-16,-26 0 0,0-1 16,26 1-16,-26-26 15,0 26-15,-26-26 0,26 26 16,1-26-16,-1 0 0,0 0 15,0 0 1,0-26-16</inkml:trace>
  <inkml:trace contextRef="#ctx0" brushRef="#br0" timeOffset="8952">10370 975 0,'0'-25'15,"0"50"1,0 1 0,0 0-16,0 26 15,26-26-15,-26 26 16,0 0-16,0 0 0,0 25 15,0-51-15,0 26 0,0 0 16,0-26-16,-26 0 16,26 0-16,0 0 0,0-52 47,0 0-47,26 0 0,-26 0 15,26-26-15,-26 0 16,26 0-16,-26 1 0,26-1 15,-1-26-15,-25 26 16,26 0-16,0 0 0,0 27 16,-26-1-16,26 26 0,0 0 15,0 0-15,0 26 16,-26-1-16,26 27 0,0 0 16,-26 0-16,26 0 15,-26 0-15,26-1 0,-1 1 16,-25 0-16,26 0 0,-26-26 15,0 26-15,26-26 16,-26 0-16,0 0 0,0-1 16,-26-25-16,0 0 15</inkml:trace>
  <inkml:trace contextRef="#ctx0" brushRef="#br0" timeOffset="9151">10499 1390 0,'-51'-26'0,"25"26"15,-26-26-15,26 0 16,52 26 15,26 0-31,-26 0 16,25 0-16,-25 0 0,26 0 16,0 0-16,-26-26 15,26 26-15,-26 0 0,0 0 16,25-25-16</inkml:trace>
  <inkml:trace contextRef="#ctx0" brushRef="#br0" timeOffset="9512">11381 1001 0,'0'-26'0,"0"1"16,0-1 0,-26 26-1,26 26 1,-26-26-16,26 25 16,-26 27-16,0-26 0,26 26 15,-26 0-15,0 0 16,0 0-16,0-1 0,0 1 15,26 0-15,-26 0 0,26 0 16,0-26-16,26 0 16,-26 0-16,26-1 0,0-25 15,0 26-15,0-26 0,0 0 16,0 26-16,0-26 16,26 0-16,-26 0 0,-1 0 15,27-26-15,-26 26 16</inkml:trace>
  <inkml:trace contextRef="#ctx0" brushRef="#br0" timeOffset="11208">4668 1131 0,'0'-26'16,"0"0"-1,0 52 1,0 0 0,0 0-16,0 0 15,0 0-15,0 0 16,26 25-16,-26-25 0,0 0 15,0 26-15,0-26 16,0 0-16,0 0 0,26 0 16,-26 0-16,0 0 0,0 0 15</inkml:trace>
  <inkml:trace contextRef="#ctx0" brushRef="#br0" timeOffset="11881">6638 1286 0,'-26'0'0,"0"0"31,26-25-15,26 25 15,0 0-16,0 0 1,-1 0-16,1-26 0,0 26 16,0 0-16,26 0 0,-26 0 15,0-26-15,0 26 16,0 0-16,0 0 16</inkml:trace>
  <inkml:trace contextRef="#ctx0" brushRef="#br0" timeOffset="12174">6689 1001 0,'-25'0'0,"25"-26"16,0 52 15,25 0-31,-25 0 16,0 0-16,0 0 15,0 0-15,26 0 0,-26 26 16,0-26-16,0 25 0,0-25 16,0 0-16,0 0 15,0 0-15,0 0 0,0 0 16,-26 0-16,26 0 15,0 0-15</inkml:trace>
  <inkml:trace contextRef="#ctx0" brushRef="#br0" timeOffset="12642">6482 1053 0,'26'0'0,"-26"-26"16,26 26-16,0 0 15,-26 26 1,26-26-16,-26 26 0,26 0 15,0 0-15,0 0 16,-1 0-16,1 0 0,26 0 16,-26 0-16,0-1 0,0 1 15,0 0-15,0 0 16,0-26-16,0 26 0,-26 0 16,26-26-16,-1 26 15</inkml:trace>
  <inkml:trace contextRef="#ctx0" brushRef="#br0" timeOffset="12954">6975 1053 0,'0'26'32,"0"0"-17,-26-26-15,26 26 0,-26 0 16,0 0-16,26 0 0,-26 0 16,0 0-16,0-1 15,26 1-15,-26 0 0,0 26 16,26-26-16,-26 0 15,26 0-15,-26 0 0,26 0 16,-26 0-16,26 0 16,-25-26-1</inkml:trace>
  <inkml:trace contextRef="#ctx0" brushRef="#br0" timeOffset="14271">11795 1390 0,'26'-26'0,"0"26"0,-26-26 15,26 26-15,-26-26 16,0 0-16,-26 1 31,0 25-31,0 0 16,0 0-16,1 0 0,-1 25 16,0 1-16,-26-26 15,26 26-15,0 0 0,0 0 16,0 26-16,0-26 15,26 0-15,0 0 0,0 0 16,0 0-16,26 0 0,-26-1 16,26 1-16,0-26 15,0 26-15,0-26 0,26 0 16,-26 0-16,25 0 16,1 0-16,-26-26 0,26 26 15,0-26-15,0 1 0,-26-1 16,25 0-16</inkml:trace>
  <inkml:trace contextRef="#ctx0" brushRef="#br0" timeOffset="104989">12547 1494 0,'26'0'78,"0"-26"-16,0 26-46,0 0 0,0-26-16,-1 26 0,1 0 15,26-26-15,0 26 16,0-26-16,0 26 0,0-26 16,25 26-16,-25 0 15,0-26-15,52 0 16,25 26-16,-77-26 15,26 26-15,0-25 0,25 25 16,-25-26-16,26 26 16,25-26-16,-25 26 0,0-26 15,-1 26-15,1 0 16,0 0-16,-1 0 0,1 0 16,-26 0-16,0 0 0,-1 0 15,-25 0-15,26 0 16,0 0-16,-27 0 0,27 0 15,-26 0-15,0 0 16,26 0-16,-26 0 0,25-26 16,-25 26-16,26 0 0,-26 0 15,25 0-15,1-26 16,-26 26-16,0 0 0,26 0 16,-27 0-16,1-26 15,-26 26-15,26 0 0,-26 0 16,26 0-16,-26 0 15,0 0-15,0 0 0,-1 0 16,1 0-16,0 0 16,0 0-1,0 0 1,-26-26-16,26 26 0,0 0 16,0 0-1,-26 26 79,-26-26-78</inkml:trace>
  <inkml:trace contextRef="#ctx0" brushRef="#br0" timeOffset="105692">16098 613 0,'-26'0'16,"0"-26"-16,26 0 15,26 26 1,0 0-16,0-26 16,0 26-16,25 0 15,1-26-15,-26 26 0,26 0 16,0 0-16,0 0 15,-26 0-15,0-26 0,-1 26 16,1 0-16,-26-26 16</inkml:trace>
  <inkml:trace contextRef="#ctx0" brushRef="#br0" timeOffset="105950">16201 302 0,'0'-26'16,"-25"26"-16,25 26 31,0 0-15,0-1-16,25 27 0,-25-26 15,0 26-15,0 0 16,0 0-16,0 0 0,0-1 15,0 1-15,-25 0 0,25-26 16,0 26-16,-26-26 16,26 0-16</inkml:trace>
  <inkml:trace contextRef="#ctx0" brushRef="#br0" timeOffset="106207">16305 353 0,'0'-25'16,"-26"25"15,26 25-31,-26-25 0,0 26 16,0 0-16,1 26 0,-1-26 15,0 26-15,0 0 16,0 0-16,0-1 0,0 1 16,0-26-16,26 26 15,-26-26-15</inkml:trace>
  <inkml:trace contextRef="#ctx0" brushRef="#br0" timeOffset="106442">15890 457 0,'26'0'15,"0"26"-15,0 0 0,0 0 16,26 26-16,-26-26 15,26 0-15,0 25 0,-1-25 16,-25 26-16,26-26 0,-26 0 16,0 26-16</inkml:trace>
  <inkml:trace contextRef="#ctx0" brushRef="#br0" timeOffset="107102">13065 483 0,'-26'0'16,"26"-26"-16,0 52 15,0 0 1,0 0-16,0 0 0,26 52 16,-26-27-16,0 27 15,26 0-15,0 0 0,-26-1 16,26 1-16,0 0 0</inkml:trace>
  <inkml:trace contextRef="#ctx0" brushRef="#br0" timeOffset="109425">17238 146 0,'0'-26'0,"-26"0"16,0 26-16,26-26 15,-26 26-15,1 0 16,25 26-1,0 26 1,0-26-16,0 26 0,0 0 16,0 25-16,0 1 15,0 0-15,0 0 0,0-1 16,-26 1-16,26 0 0,-26 26 16,26-27-16,0 1 15,-26-26-15,26 26 0,0-26 16,-26 25-16,26-25 15,0 0-15,0 0 0,-26 0 16,26-26-16,0 25 0,0 1 16,0-26-16,0 26 15,0-26-15,-26 0 0,26 26 16,0-26-16,0 0 16,0-1-16,0 1 0,0 0 15,0 0-15,0 0 16,26-26-1,0 0 32,0 0-31,0 0 0,0 0-16,0 0 15,-1 0-15,27 0 0,-26 0 16,26 0-16,0 0 15,0 0-15,0 0 0,25-26 16,1 26-16,0 0 16,25 0-16,1 0 0,26 0 15,-1 0-15,27 0 0,-27 0 16,27 26-16,336-26 31,-310 26-31,-1-26 0,1 0 16,-1 0-16,1 26 0,-27-26 15,26 26-15,1 0 0,-27-26 16,1 26-16,-26-26 16,-1 26-16,1-26 0,-27 26 15,1-26-15,0 0 16,-27 25-16,1-25 0,26 0 16,-52 0-16,26 0 15,-27 0-15,27 0 0,-26 0 16,-26 0-16,26 0 0,-26 0 15,25 0-15,-25 0 16,0 0-16,0 0 16,0 0-16,-26-25 15,0-1 17,0 0-17,0 0 1,0 0-1,26 26 1,-26-26-16,0 0 16,26 0-16,-26 0 15,0 0-15,0 0 0,0-25 16,0-1-16,0 26 0,0-26 16,-26-26-16,26 26 15,0-25-15,-26-1 0,26 0 16,-26 0-16,26 1 15,0-1-15,-26 0 0,26-26 16,-26 27-16,26-1 0,-26 0 16,1 0-16,25 1 15,-26-1-15,26 26 0,-26 0 16,26 0-16,0 1 16,-26 25-16,26 0 0,0-26 15,-26 26-15,26 0 0,0 0 16,0 0-1,0 0-15,-26 26 16,26-26 0,0 0-1,-26 26 1,26-26 0,-26 26-16,0 0 15,0 0 1,0 0-16,-25 0 15,25 0-15,-26 0 0,0 26 16,-26-26-16,0 0 16,1 26-16,-27-26 0,0 26 15,-25-26-15,-1 26 0,1-26 16,-1 0-16,-26 26 16,27-26-16,-27 0 0,1 0 15,25 0-15,1 0 16,-1 0-16,26 0 0,-25 0 15,51 0-15,-26 0 16,1 0-16,25 0 0,-26 0 16,26 0-16,1 0 0,-1 0 15,0 0-15,0 0 16,-25 0-16,25 0 0,0 26 16,1-26-16,-1 0 15,0 26-15,26-26 0,-26 0 16,27 0-16,-1 0 0,0 0 15,26 0-15,0 0 16,0 0-16,0 0 0,0 0 16,0 0-16,0 0 15,1 0 1,-1 0-16,0 26 16,0-26-16,0 0 15,0 0-15,0 0 16,0 0-16,0 0 15,0-26-15,0 26 16,0 0-16,-25 0 0,25 0 16,-26 0-16,0 0 15,26 0-15,-26 0 0,26 0 16,-25 0-16,25 26 0,0-26 16,26 26-16,-26-26 15,0 26-15,26 0 31,0 0-31</inkml:trace>
  <inkml:trace contextRef="#ctx0" brushRef="#br0" timeOffset="110036">18223 975 0,'-26'-25'16,"26"-1"-16,-26 0 15,0 0-15,-25 0 0,25 0 16,-52 0-16,52 26 15,-26 0-15,0 26 0,0 0 16,26 0-16,-25 0 16,25 0-16,0 0 0,0-1 15,0 1-15,26 0 16,0 0-16,0 0 0,0 0 16,26 0-16,0-26 0,0 26 15,26-26-15,-1 26 16,1-26-16,0 26 0,0-26 15,0 26-15,0-26 16,-1 26-16,1-26 0,-26 25 16,0 1-16,0-26 0,0 26 15,-26 0-15,0 0 16,-26 0-16,0 0 0,0 0 16,-26 0-16,26 0 15,-25 0-15,-1 0 0,0-26 16,0 26-16,0-26 15,26 0-15</inkml:trace>
  <inkml:trace contextRef="#ctx0" brushRef="#br0" timeOffset="110725">18456 716 0,'-26'-26'0,"52"52"32,-26 26-32,26-26 0,0 26 15,0 26-15,0-27 0,-26 27 16,26 26-16,0-26 16,0-1-16,-26 1 0,0 0 15,26 0-15,-26-1 16,0-25-16,0 0 0,26 0 15,-26 0-15,0-26 0,0 0 16,0 0-16,0-1 16,0-50-1,0-27 1,0 26-16,0-26 16,-26 0-16,26 0 0,0-25 15,0-1-15,-26 0 16,26 0-16,0 0 0,0 1 15,26 25-15,-26 0 16,26 0-16,0 0 0,-1 26 16,27 26-16,-26 0 0,26 26 15,0-26-15,-26 26 16,26 26-16,-26-26 0,-1 0 16,1 26-16,0-26 0,-26 26 15,0-27-15,-26 27 16,26-26-16,-26 0 0,1 0 15,-1 0-15,-26 0 16,26-26-16,0 26 0,0-26 16,0 0-16,0 0 15,0-26-15,26 0 16,0 0-16</inkml:trace>
  <inkml:trace contextRef="#ctx0" brushRef="#br0" timeOffset="111302">19623 1286 0,'26'0'0,"-26"-25"0,0-1 16,0 0-1,0 0-15,0 0 16,0 0-16,-26 0 0,26-26 16,-26 26-16,26 0 15,-26 0-15,0 1 0,0-1 16,0 26 0,0 0-16,0 26 15,26-1-15,-26 1 0,26 26 16,-26 0-16,26-26 15,0 26-15,0 0 0,0-1 16,0-25-16,26 26 16,-26-26-16,26 0 0,-26 0 15,26-26-15,0 26 0,0-26 16,0 0 0,0 0-16,-26-26 0,26 26 15,0-26-15,-26 0 0,26 0 16,-26 0-16,0 0 15,26-25-15,-26 25 0,0 0 16,0-26-16,0 26 16,0 0-16,0 0 0,0 0 15,25 26-15,-25 26 16,26 0 0,-26 0-16,0 0 0,26 26 15,-26-26-15,26 25 16,-26-25-16,0 0 0,26 0 15,-26 0-15,26 0 16,-26 0-16,26-26 0</inkml:trace>
  <inkml:trace contextRef="#ctx0" brushRef="#br0" timeOffset="111620">20219 1053 0,'0'-26'16,"0"0"-16,0 0 0,-26 1 16,0-1-1,0 26-15,0 0 16,0 0-16,0 26 0,0-1 16,0-25-16,1 26 15,-1 26-15,0-26 0,26 0 16,-26 26-16,26-26 0,0 26 15,26-26-15,-26-1 16,26 27-16,0-26 0,-1 0 16,1 0-16,0 0 15,0 0-15,26-26 0,-26 26 16,0-26-16,26 0 0,-26 0 16,25-26-16,-25 26 15</inkml:trace>
  <inkml:trace contextRef="#ctx0" brushRef="#br0" timeOffset="112113">20659 1157 0,'-25'0'16,"-1"0"-16,26 26 16,-26-26-16,26 26 31,26-26-16,-26-26-15,26 26 16,-1-26 0,1 26-16,0-26 0,0 26 15,0-26-15,26 26 0,-26-26 16,0 0 0,0 0-16,0 0 0,0 0 15,-26 1 1,0-1-16,-26 0 15,0 0-15,0 0 16,0 0-16,-26 26 16,26-26-16,0 26 0,-26 0 15,26 0-15,1 26 16,-27 0-16,26 0 0,0 26 16,0-1-16,26 1 0,-26 0 15,26 0-15,0 0 16,26 0-16,0-1 0,-26-25 15,26 0-15,26 0 0,-26 0 16,25 0-16,1-26 16,-26 0-16,26 0 0,0 0 15,0 0-15,-1-26 16,1 26-16,-26 0 0,0-26 16,0 26-16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22T06:30:34.5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161 381 0,'0'-26'0,"26"26"16,-26-26-1,26 26 1,-26-26 0,26 26-1,-26-26 1,-26 1 0,0 25-1,0 0-15,0-26 16,0 26-1,0 0-15,1 0 16,25 26 0,-26-1-1,26 1-15,0 0 16,-26 0-16,26 0 16,0 0-16,0 0 0,0 0 15,0 0-15,0 0 0,0 0 16,26 0-1,0-26 1,-1 0 0,1-26-16,0 26 15,26-26-15,-26 0 0,0 0 16,0 0-16,0 0 16,0 0-16,-26 0 0,26-26 15,-26 26-15,0 1 16,0-1-16,0-26 0,0 26 15,-26 0-15,26 0 0,-26 0 16,26 0-16,0 0 16,-26 26-16,26-26 0,0 52 47,0 0-47,0 0 15,0 0-15,26 26 16,-26-26-16,0 0 0,26 26 15,-26-27-15,0 27 0,26-26 16,-26 26-16,26-26 16,-1 0-16,-25 0 0,26 0 15,-26 0-15,26 0 16,-26-1 0,26-25-16,0-25 15</inkml:trace>
  <inkml:trace contextRef="#ctx0" brushRef="#br0" timeOffset="534">654 355 0,'26'0'62,"0"0"-30,-1 0-17,1 0-15,0 0 16,0 0-16,0-26 16,0 26-1,-26-26-15,26 26 16,-26-26-1,0 1 1,-26 25-16,0 0 0,26-26 16,-26 26-16,0-26 15,0 26-15,0 0 16,1 0 0,-1 0-16,26 26 15,0 0-15,0-1 16,0 1-16,0 0 15,0 0-15,0 0 0,0 0 16,26-26-16,-26 26 16,25 0-16,-25 0 0,26-26 15,-26 26-15,26-26 0,0 0 16,0 26-16,0-26 16,0 0-16,0 0 0,0-26 15,0 26-15,0-26 16,0 26-16,-1-26 0,1 0 15,0 0-15,-26 0 0</inkml:trace>
  <inkml:trace contextRef="#ctx0" brushRef="#br0" timeOffset="1061">1068 200 0,'0'-26'16,"0"52"62,26-26-78,-26 26 16,26-26-16,-26 26 0,26-1 15,0-25-15,-26 26 16,26 0-16,0 0 15,0-26-15,-26 26 16,26-26-16,-26 26 0,26-26 16,-26 26-16,26-26 15,-26 26 1,0-52 15,25 0-15,-25 0-16,0 0 0,0 0 15,26 0-15,-26 0 16,0-25-16,26 25 0,-26 0 16,0 0-16,0 0 15,26 0-15,-26 0 0,0 52 63,0 0-32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feedbackind.vinsys.com/Indiafeedback.html?batch_id%3D483" TargetMode="Externa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jk9G4vaFjQ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21.emf"/><Relationship Id="rId21" Type="http://schemas.openxmlformats.org/officeDocument/2006/relationships/image" Target="../media/image30.emf"/><Relationship Id="rId7" Type="http://schemas.openxmlformats.org/officeDocument/2006/relationships/image" Target="../media/image23.emf"/><Relationship Id="rId12" Type="http://schemas.openxmlformats.org/officeDocument/2006/relationships/customXml" Target="../ink/ink6.xml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34.emf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3.xml"/><Relationship Id="rId11" Type="http://schemas.openxmlformats.org/officeDocument/2006/relationships/image" Target="../media/image25.emf"/><Relationship Id="rId24" Type="http://schemas.openxmlformats.org/officeDocument/2006/relationships/customXml" Target="../ink/ink12.xml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29.emf"/><Relationship Id="rId4" Type="http://schemas.openxmlformats.org/officeDocument/2006/relationships/customXml" Target="../ink/ink2.xml"/><Relationship Id="rId9" Type="http://schemas.openxmlformats.org/officeDocument/2006/relationships/image" Target="../media/image2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40.emf"/><Relationship Id="rId18" Type="http://schemas.openxmlformats.org/officeDocument/2006/relationships/customXml" Target="../ink/ink23.xml"/><Relationship Id="rId3" Type="http://schemas.openxmlformats.org/officeDocument/2006/relationships/image" Target="../media/image35.emf"/><Relationship Id="rId21" Type="http://schemas.openxmlformats.org/officeDocument/2006/relationships/image" Target="../media/image44.emf"/><Relationship Id="rId7" Type="http://schemas.openxmlformats.org/officeDocument/2006/relationships/image" Target="../media/image37.emf"/><Relationship Id="rId12" Type="http://schemas.openxmlformats.org/officeDocument/2006/relationships/customXml" Target="../ink/ink20.xml"/><Relationship Id="rId17" Type="http://schemas.openxmlformats.org/officeDocument/2006/relationships/image" Target="../media/image42.emf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17.xml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5" Type="http://schemas.openxmlformats.org/officeDocument/2006/relationships/image" Target="../media/image41.emf"/><Relationship Id="rId10" Type="http://schemas.openxmlformats.org/officeDocument/2006/relationships/customXml" Target="../ink/ink19.xml"/><Relationship Id="rId19" Type="http://schemas.openxmlformats.org/officeDocument/2006/relationships/image" Target="../media/image43.emf"/><Relationship Id="rId4" Type="http://schemas.openxmlformats.org/officeDocument/2006/relationships/customXml" Target="../ink/ink16.xml"/><Relationship Id="rId9" Type="http://schemas.openxmlformats.org/officeDocument/2006/relationships/image" Target="../media/image38.emf"/><Relationship Id="rId14" Type="http://schemas.openxmlformats.org/officeDocument/2006/relationships/customXml" Target="../ink/ink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viewer/00f68c2e08b941f081002fd3691d86a7/release/en-US/0d1cd72013804eb78e2aea45a562e439.html?q=uconcockp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Anubhav </a:t>
            </a:r>
            <a:r>
              <a:rPr lang="en-US" sz="3600" spc="-150" dirty="0" err="1">
                <a:solidFill>
                  <a:schemeClr val="bg1"/>
                </a:solidFill>
              </a:rPr>
              <a:t>Oberoy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11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CDS – Core Data &amp; Services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4BF3AA-33CF-4EC4-BA84-0AA4ED78821A}"/>
              </a:ext>
            </a:extLst>
          </p:cNvPr>
          <p:cNvSpPr txBox="1"/>
          <p:nvPr/>
        </p:nvSpPr>
        <p:spPr>
          <a:xfrm>
            <a:off x="228601" y="990600"/>
            <a:ext cx="117309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CDS stands for Core Data &amp; Services, these are the data models in ABAP system which is based out of HANA DB. We have 2 types of CDS 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ABAP CDS – ABAP system which runs on HANA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HANA CDS – Do not have ABAP system at all, we have just HANA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These are used to expose data out of system in form of Views.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ABAP on HANA – ADT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Native HANA – HANA WebIDE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With SAP S/4HANA system, There is NO BW system required anymore. SAP delivers 1000s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cds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views for ready to use consumption.</a:t>
            </a:r>
          </a:p>
        </p:txBody>
      </p:sp>
    </p:spTree>
    <p:extLst>
      <p:ext uri="{BB962C8B-B14F-4D97-AF65-F5344CB8AC3E}">
        <p14:creationId xmlns:p14="http://schemas.microsoft.com/office/powerpoint/2010/main" val="62278084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&lt;Title&gt;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990B12-65FB-4B67-ACD5-34E0895610B3}"/>
              </a:ext>
            </a:extLst>
          </p:cNvPr>
          <p:cNvSpPr/>
          <p:nvPr/>
        </p:nvSpPr>
        <p:spPr>
          <a:xfrm>
            <a:off x="1219200" y="5867401"/>
            <a:ext cx="1752600" cy="38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DB Tables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C3631-F8B6-41F9-97B8-8C4370C663E2}"/>
              </a:ext>
            </a:extLst>
          </p:cNvPr>
          <p:cNvSpPr/>
          <p:nvPr/>
        </p:nvSpPr>
        <p:spPr>
          <a:xfrm>
            <a:off x="3505200" y="5867401"/>
            <a:ext cx="1752600" cy="38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DB Tables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BB7B78-5FDE-4747-9F67-4C789223B839}"/>
              </a:ext>
            </a:extLst>
          </p:cNvPr>
          <p:cNvSpPr/>
          <p:nvPr/>
        </p:nvSpPr>
        <p:spPr>
          <a:xfrm>
            <a:off x="5795764" y="5867401"/>
            <a:ext cx="1752600" cy="38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DB Tables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680F4-EFEC-4CF3-B98B-958258711165}"/>
              </a:ext>
            </a:extLst>
          </p:cNvPr>
          <p:cNvSpPr/>
          <p:nvPr/>
        </p:nvSpPr>
        <p:spPr>
          <a:xfrm>
            <a:off x="8064225" y="5867401"/>
            <a:ext cx="1752600" cy="38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DB Tables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0EEFAE-537C-429E-AF93-16044B7832AF}"/>
              </a:ext>
            </a:extLst>
          </p:cNvPr>
          <p:cNvSpPr/>
          <p:nvPr/>
        </p:nvSpPr>
        <p:spPr>
          <a:xfrm>
            <a:off x="685800" y="5134726"/>
            <a:ext cx="2590800" cy="46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1E68C2-DF91-4823-B107-C0DA25BFF285}"/>
              </a:ext>
            </a:extLst>
          </p:cNvPr>
          <p:cNvSpPr/>
          <p:nvPr/>
        </p:nvSpPr>
        <p:spPr>
          <a:xfrm>
            <a:off x="3467100" y="5134726"/>
            <a:ext cx="2590800" cy="46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A27320-5343-4782-A1F2-4AC9035391AF}"/>
              </a:ext>
            </a:extLst>
          </p:cNvPr>
          <p:cNvSpPr/>
          <p:nvPr/>
        </p:nvSpPr>
        <p:spPr>
          <a:xfrm>
            <a:off x="6315899" y="5134726"/>
            <a:ext cx="2590800" cy="46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B93341-38AF-498A-987C-FF4D2C4336C2}"/>
              </a:ext>
            </a:extLst>
          </p:cNvPr>
          <p:cNvSpPr/>
          <p:nvPr/>
        </p:nvSpPr>
        <p:spPr>
          <a:xfrm>
            <a:off x="9160179" y="5134726"/>
            <a:ext cx="2590800" cy="46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Private Views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FC9ABC-3553-48C6-A61F-7DE19A35A392}"/>
              </a:ext>
            </a:extLst>
          </p:cNvPr>
          <p:cNvSpPr/>
          <p:nvPr/>
        </p:nvSpPr>
        <p:spPr>
          <a:xfrm>
            <a:off x="914400" y="4297274"/>
            <a:ext cx="3276600" cy="685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Interface Views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8C1D087-1BDA-4E27-B377-467650CA2FE2}"/>
              </a:ext>
            </a:extLst>
          </p:cNvPr>
          <p:cNvSpPr/>
          <p:nvPr/>
        </p:nvSpPr>
        <p:spPr>
          <a:xfrm>
            <a:off x="4495800" y="4297274"/>
            <a:ext cx="3276600" cy="685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Interface Views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3D0D44-2B5D-4D5D-9E27-E3FC6AC0345B}"/>
              </a:ext>
            </a:extLst>
          </p:cNvPr>
          <p:cNvSpPr/>
          <p:nvPr/>
        </p:nvSpPr>
        <p:spPr>
          <a:xfrm>
            <a:off x="7962901" y="4295784"/>
            <a:ext cx="3276600" cy="685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Interface Views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3ECEB-3CEA-4571-A060-76A98742C496}"/>
              </a:ext>
            </a:extLst>
          </p:cNvPr>
          <p:cNvSpPr/>
          <p:nvPr/>
        </p:nvSpPr>
        <p:spPr>
          <a:xfrm>
            <a:off x="1905001" y="3352800"/>
            <a:ext cx="4410899" cy="685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Consumption Views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7CF6D0-AB3A-4C4A-8F2E-4727B31F32F3}"/>
              </a:ext>
            </a:extLst>
          </p:cNvPr>
          <p:cNvSpPr/>
          <p:nvPr/>
        </p:nvSpPr>
        <p:spPr>
          <a:xfrm>
            <a:off x="6443266" y="3343360"/>
            <a:ext cx="4410899" cy="685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Consumption Views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20503F2-D78B-4996-9918-A792B5FEA1CD}"/>
              </a:ext>
            </a:extLst>
          </p:cNvPr>
          <p:cNvSpPr/>
          <p:nvPr/>
        </p:nvSpPr>
        <p:spPr>
          <a:xfrm>
            <a:off x="1371600" y="1066801"/>
            <a:ext cx="1752600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Fiori App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3D9114-7788-4A1C-9BE3-4C6CE82A6F69}"/>
              </a:ext>
            </a:extLst>
          </p:cNvPr>
          <p:cNvSpPr/>
          <p:nvPr/>
        </p:nvSpPr>
        <p:spPr>
          <a:xfrm>
            <a:off x="3505200" y="1038682"/>
            <a:ext cx="1752600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BI Tools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37F573-E089-4879-A661-5419734731FF}"/>
              </a:ext>
            </a:extLst>
          </p:cNvPr>
          <p:cNvSpPr/>
          <p:nvPr/>
        </p:nvSpPr>
        <p:spPr>
          <a:xfrm>
            <a:off x="5638800" y="1032828"/>
            <a:ext cx="1752600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Portal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137574-014B-43D5-80FE-1163628F88EA}"/>
              </a:ext>
            </a:extLst>
          </p:cNvPr>
          <p:cNvSpPr/>
          <p:nvPr/>
        </p:nvSpPr>
        <p:spPr>
          <a:xfrm>
            <a:off x="7747366" y="1054261"/>
            <a:ext cx="1752600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SAC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5A641884-7121-4E3E-A5DA-1F42CF0B9EB2}"/>
              </a:ext>
            </a:extLst>
          </p:cNvPr>
          <p:cNvSpPr/>
          <p:nvPr/>
        </p:nvSpPr>
        <p:spPr>
          <a:xfrm>
            <a:off x="304801" y="3276601"/>
            <a:ext cx="723899" cy="31241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095E1D-D060-40FA-90B9-F27A9FF4964D}"/>
              </a:ext>
            </a:extLst>
          </p:cNvPr>
          <p:cNvSpPr txBox="1"/>
          <p:nvPr/>
        </p:nvSpPr>
        <p:spPr>
          <a:xfrm>
            <a:off x="-571501" y="441960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b="1" dirty="0">
                <a:solidFill>
                  <a:prstClr val="black"/>
                </a:solidFill>
                <a:latin typeface="Calibri"/>
              </a:rPr>
              <a:t>Data Models</a:t>
            </a:r>
          </a:p>
        </p:txBody>
      </p:sp>
    </p:spTree>
    <p:extLst>
      <p:ext uri="{BB962C8B-B14F-4D97-AF65-F5344CB8AC3E}">
        <p14:creationId xmlns:p14="http://schemas.microsoft.com/office/powerpoint/2010/main" val="26321806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F3BA-FF74-43EB-BA79-E42EE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 Data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25F9-1FB2-4372-A4F5-7396DE74ED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Create a CDS View</a:t>
            </a:r>
          </a:p>
          <a:p>
            <a:pPr marL="457200" indent="-457200">
              <a:buAutoNum type="arabicPeriod"/>
            </a:pPr>
            <a:r>
              <a:rPr lang="en-US" dirty="0"/>
              <a:t>Activate</a:t>
            </a:r>
          </a:p>
          <a:p>
            <a:pPr marL="457200" indent="-457200">
              <a:buAutoNum type="arabicPeriod"/>
            </a:pPr>
            <a:r>
              <a:rPr lang="en-US" dirty="0"/>
              <a:t>Activate </a:t>
            </a:r>
            <a:r>
              <a:rPr lang="en-US" dirty="0" err="1"/>
              <a:t>Odata</a:t>
            </a:r>
            <a:r>
              <a:rPr lang="en-US" dirty="0"/>
              <a:t> service</a:t>
            </a:r>
          </a:p>
          <a:p>
            <a:pPr marL="457200" indent="-457200">
              <a:buAutoNum type="arabicPeriod"/>
            </a:pPr>
            <a:r>
              <a:rPr lang="en-US" dirty="0"/>
              <a:t>Create an Acquire data connection</a:t>
            </a:r>
          </a:p>
          <a:p>
            <a:pPr marL="457200" indent="-457200">
              <a:buAutoNum type="arabicPeriod"/>
            </a:pPr>
            <a:r>
              <a:rPr lang="en-US" dirty="0"/>
              <a:t>Pull all data from system and show in a dashboard</a:t>
            </a:r>
          </a:p>
          <a:p>
            <a:r>
              <a:rPr lang="en-US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152509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&lt;Title&gt;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8CE7F2B-22E9-4EB6-BFDB-46D65500F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67034"/>
            <a:ext cx="7513240" cy="49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592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36B1-B755-4B4F-BA86-FDFB8ABC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CFA5-DC14-4456-9B46-28BC401E20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https://feedbackind.vinsys.com/Indiafeedback.html?batch_id%3D483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4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008746" y="2441059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11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</a:t>
            </a:r>
            <a:r>
              <a:rPr kumimoji="0" lang="en-US" sz="36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Oberoy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anubhav.abap@gmail.com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11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61764" y="991684"/>
            <a:ext cx="116962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Connections Basics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Connections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Connector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Connecting to Import data with BW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Connecting to S/4HANA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CDS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CDS View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 S/4HANA CDS views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data connection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Data connection with analytic Query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Real SAC system Access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A9C926-E785-4B46-9ACD-A092AE1335B9}"/>
              </a:ext>
            </a:extLst>
          </p:cNvPr>
          <p:cNvSpPr txBox="1"/>
          <p:nvPr/>
        </p:nvSpPr>
        <p:spPr>
          <a:xfrm>
            <a:off x="76201" y="868904"/>
            <a:ext cx="118833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Acquired Data Connection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Connect to real time system only once, and pull all the data into SAC.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is stored inside SAC securely, Data security is subjected to SAC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needs to updated timely manner, you can schedule auto-updates.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All features can be accessed if its acquired data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e.g. Google drive, S/4HANA Acquired – CDS View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Live Data Connection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is never replicated to SAC, it lives in the original system (source system)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Only the skeleton (structure) of the data is represented in SAC Model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All the data transformation and Security is managed by Source System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is Real-time and storage cost in SAC is minimal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You can use existing assets like BI Universe, BW Bex Queries, Info providers, CDS views 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Performance can go bad at sometime but we can tune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We can perform Close-loop scenario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6043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Connections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CDE6632-715F-4237-AF06-C41820E0E304}"/>
              </a:ext>
            </a:extLst>
          </p:cNvPr>
          <p:cNvSpPr/>
          <p:nvPr/>
        </p:nvSpPr>
        <p:spPr>
          <a:xfrm>
            <a:off x="232406" y="2057401"/>
            <a:ext cx="2739394" cy="1676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SAC 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Analytics Cloud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E6D307-6C02-4B23-B85E-3C44FDA8451D}"/>
              </a:ext>
            </a:extLst>
          </p:cNvPr>
          <p:cNvSpPr/>
          <p:nvPr/>
        </p:nvSpPr>
        <p:spPr>
          <a:xfrm>
            <a:off x="9220201" y="1447801"/>
            <a:ext cx="2739394" cy="1676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Source Systems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BW,BI,S/4H,ABAP,BO,HANA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On premise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6A77-808E-40CB-A801-A512B2886C1C}"/>
              </a:ext>
            </a:extLst>
          </p:cNvPr>
          <p:cNvSpPr/>
          <p:nvPr/>
        </p:nvSpPr>
        <p:spPr>
          <a:xfrm>
            <a:off x="9220201" y="4724401"/>
            <a:ext cx="2739394" cy="1825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S/4HANA, SF</a:t>
            </a:r>
          </a:p>
          <a:p>
            <a:pPr algn="ctr" defTabSz="1218987"/>
            <a:r>
              <a:rPr lang="en-US" sz="2400" dirty="0">
                <a:solidFill>
                  <a:srgbClr val="FF0000"/>
                </a:solidFill>
                <a:latin typeface="Calibri"/>
              </a:rPr>
              <a:t>HANA Cloud 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etc.</a:t>
            </a: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Azure, GCP, AWS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EC3751-596A-48F9-93C5-530A50E4BCA5}"/>
              </a:ext>
            </a:extLst>
          </p:cNvPr>
          <p:cNvSpPr/>
          <p:nvPr/>
        </p:nvSpPr>
        <p:spPr>
          <a:xfrm>
            <a:off x="8436391" y="5486400"/>
            <a:ext cx="412189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DA8C33-CF8E-4099-B9FE-228B59104DD3}"/>
              </a:ext>
            </a:extLst>
          </p:cNvPr>
          <p:cNvCxnSpPr>
            <a:stCxn id="13" idx="6"/>
          </p:cNvCxnSpPr>
          <p:nvPr/>
        </p:nvCxnSpPr>
        <p:spPr>
          <a:xfrm>
            <a:off x="8848579" y="5676901"/>
            <a:ext cx="4077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B08139-900B-4FA0-9936-73BE1C8F078E}"/>
              </a:ext>
            </a:extLst>
          </p:cNvPr>
          <p:cNvSpPr txBox="1"/>
          <p:nvPr/>
        </p:nvSpPr>
        <p:spPr>
          <a:xfrm>
            <a:off x="8261484" y="491690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 err="1">
                <a:solidFill>
                  <a:prstClr val="black"/>
                </a:solidFill>
                <a:latin typeface="Calibri"/>
              </a:rPr>
              <a:t>InA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624F6B-C2DB-4C9F-95F4-6B92029B193B}"/>
              </a:ext>
            </a:extLst>
          </p:cNvPr>
          <p:cNvSpPr/>
          <p:nvPr/>
        </p:nvSpPr>
        <p:spPr>
          <a:xfrm>
            <a:off x="6007021" y="5147737"/>
            <a:ext cx="1828800" cy="1102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Adaptor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6D1528-56DE-433A-8AD7-059C7F08ECE3}"/>
              </a:ext>
            </a:extLst>
          </p:cNvPr>
          <p:cNvSpPr/>
          <p:nvPr/>
        </p:nvSpPr>
        <p:spPr>
          <a:xfrm>
            <a:off x="8400257" y="2730201"/>
            <a:ext cx="412189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00C623-4407-4E04-96C8-18B7F1F0F1B4}"/>
              </a:ext>
            </a:extLst>
          </p:cNvPr>
          <p:cNvCxnSpPr>
            <a:stCxn id="31" idx="6"/>
          </p:cNvCxnSpPr>
          <p:nvPr/>
        </p:nvCxnSpPr>
        <p:spPr>
          <a:xfrm>
            <a:off x="8812445" y="2920702"/>
            <a:ext cx="4077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0C8D06-658C-40C5-8DAF-F0BB0904CB87}"/>
              </a:ext>
            </a:extLst>
          </p:cNvPr>
          <p:cNvSpPr txBox="1"/>
          <p:nvPr/>
        </p:nvSpPr>
        <p:spPr>
          <a:xfrm>
            <a:off x="8225350" y="216070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 err="1">
                <a:solidFill>
                  <a:prstClr val="black"/>
                </a:solidFill>
                <a:latin typeface="Calibri"/>
              </a:rPr>
              <a:t>InA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EA142-8967-4386-9D69-E23627D8F37D}"/>
              </a:ext>
            </a:extLst>
          </p:cNvPr>
          <p:cNvSpPr/>
          <p:nvPr/>
        </p:nvSpPr>
        <p:spPr>
          <a:xfrm>
            <a:off x="7213601" y="355002"/>
            <a:ext cx="1505527" cy="89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SAP analytic Agent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40B2CB-3918-4F5F-96D5-3EF06B8DCB96}"/>
              </a:ext>
            </a:extLst>
          </p:cNvPr>
          <p:cNvCxnSpPr>
            <a:stCxn id="3" idx="1"/>
            <a:endCxn id="5" idx="3"/>
          </p:cNvCxnSpPr>
          <p:nvPr/>
        </p:nvCxnSpPr>
        <p:spPr>
          <a:xfrm rot="10800000">
            <a:off x="8719129" y="804169"/>
            <a:ext cx="501073" cy="14818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C567D87-A6E0-4A3E-B17C-25807B718E7C}"/>
              </a:ext>
            </a:extLst>
          </p:cNvPr>
          <p:cNvCxnSpPr>
            <a:stCxn id="2" idx="2"/>
            <a:endCxn id="12" idx="1"/>
          </p:cNvCxnSpPr>
          <p:nvPr/>
        </p:nvCxnSpPr>
        <p:spPr>
          <a:xfrm rot="16200000" flipH="1">
            <a:off x="2821857" y="2514018"/>
            <a:ext cx="1965411" cy="440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0FEC22-A6F8-4E2B-91E4-20AA0142E995}"/>
              </a:ext>
            </a:extLst>
          </p:cNvPr>
          <p:cNvCxnSpPr/>
          <p:nvPr/>
        </p:nvCxnSpPr>
        <p:spPr>
          <a:xfrm>
            <a:off x="6672064" y="355002"/>
            <a:ext cx="0" cy="469728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FC972-3C34-4055-ABDC-5BBEEA37ADAD}"/>
              </a:ext>
            </a:extLst>
          </p:cNvPr>
          <p:cNvSpPr/>
          <p:nvPr/>
        </p:nvSpPr>
        <p:spPr>
          <a:xfrm>
            <a:off x="1773382" y="4672489"/>
            <a:ext cx="1203851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8514E1-3C39-4920-810F-213429AF8AA1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 flipV="1">
            <a:off x="2977233" y="4123489"/>
            <a:ext cx="3060194" cy="102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BB3C6C-ACEC-4600-9457-33F40F43C20E}"/>
              </a:ext>
            </a:extLst>
          </p:cNvPr>
          <p:cNvSpPr txBox="1"/>
          <p:nvPr/>
        </p:nvSpPr>
        <p:spPr>
          <a:xfrm>
            <a:off x="83127" y="951345"/>
            <a:ext cx="31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Cloud</a:t>
            </a:r>
          </a:p>
          <a:p>
            <a:r>
              <a:rPr lang="en-US" dirty="0"/>
              <a:t>Internet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B05FEB-1B46-4F24-AB67-A10B1184620A}"/>
              </a:ext>
            </a:extLst>
          </p:cNvPr>
          <p:cNvSpPr txBox="1"/>
          <p:nvPr/>
        </p:nvSpPr>
        <p:spPr>
          <a:xfrm>
            <a:off x="10766192" y="951345"/>
            <a:ext cx="129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Intranet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3289FB-D2EF-427E-BB96-D882A4D3FABF}"/>
              </a:ext>
            </a:extLst>
          </p:cNvPr>
          <p:cNvSpPr/>
          <p:nvPr/>
        </p:nvSpPr>
        <p:spPr>
          <a:xfrm>
            <a:off x="6037427" y="3767951"/>
            <a:ext cx="1269274" cy="711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1D30E5D-8C58-409A-B413-1BC1D0E5D3DD}"/>
              </a:ext>
            </a:extLst>
          </p:cNvPr>
          <p:cNvCxnSpPr>
            <a:stCxn id="27" idx="3"/>
            <a:endCxn id="3" idx="2"/>
          </p:cNvCxnSpPr>
          <p:nvPr/>
        </p:nvCxnSpPr>
        <p:spPr>
          <a:xfrm flipV="1">
            <a:off x="7306701" y="3124172"/>
            <a:ext cx="3283197" cy="999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041BD5D-AF9D-4805-9BB3-C1CDC644D0C7}"/>
              </a:ext>
            </a:extLst>
          </p:cNvPr>
          <p:cNvSpPr/>
          <p:nvPr/>
        </p:nvSpPr>
        <p:spPr>
          <a:xfrm>
            <a:off x="5929745" y="2057401"/>
            <a:ext cx="1513003" cy="1159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SAP Cloud Connector</a:t>
            </a:r>
            <a:endParaRPr lang="en-US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6EF25AB-E93B-49C0-A021-E6B19C16265D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123928" y="2636953"/>
            <a:ext cx="1805817" cy="2837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C5AF385-2DE1-408D-B8B0-586FBAABAFC1}"/>
              </a:ext>
            </a:extLst>
          </p:cNvPr>
          <p:cNvCxnSpPr>
            <a:stCxn id="34" idx="3"/>
          </p:cNvCxnSpPr>
          <p:nvPr/>
        </p:nvCxnSpPr>
        <p:spPr>
          <a:xfrm flipV="1">
            <a:off x="7442748" y="2574669"/>
            <a:ext cx="1777452" cy="62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A2A5829-925F-477C-A1B5-DDDAB207FE4D}"/>
              </a:ext>
            </a:extLst>
          </p:cNvPr>
          <p:cNvSpPr/>
          <p:nvPr/>
        </p:nvSpPr>
        <p:spPr>
          <a:xfrm>
            <a:off x="3162692" y="2574669"/>
            <a:ext cx="961235" cy="607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BTP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FE2E665-2DFC-4B37-837B-E36C709501B9}"/>
              </a:ext>
            </a:extLst>
          </p:cNvPr>
          <p:cNvSpPr/>
          <p:nvPr/>
        </p:nvSpPr>
        <p:spPr>
          <a:xfrm>
            <a:off x="2971798" y="2703732"/>
            <a:ext cx="190893" cy="420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961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10F52B-82C2-4583-A24A-F68353CC20A0}"/>
              </a:ext>
            </a:extLst>
          </p:cNvPr>
          <p:cNvSpPr/>
          <p:nvPr/>
        </p:nvSpPr>
        <p:spPr>
          <a:xfrm>
            <a:off x="618836" y="979055"/>
            <a:ext cx="1865746" cy="158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F737BF2-EFC9-4A4A-9CE9-87BA0BDE840F}"/>
              </a:ext>
            </a:extLst>
          </p:cNvPr>
          <p:cNvSpPr/>
          <p:nvPr/>
        </p:nvSpPr>
        <p:spPr>
          <a:xfrm>
            <a:off x="2484582" y="979055"/>
            <a:ext cx="6797963" cy="83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A5FE70-997A-4505-92AC-5E351DA5FE36}"/>
              </a:ext>
            </a:extLst>
          </p:cNvPr>
          <p:cNvSpPr/>
          <p:nvPr/>
        </p:nvSpPr>
        <p:spPr>
          <a:xfrm>
            <a:off x="9282545" y="706581"/>
            <a:ext cx="2364509" cy="628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SAC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A6C716-6377-465D-A387-3037C14BAD18}"/>
              </a:ext>
            </a:extLst>
          </p:cNvPr>
          <p:cNvSpPr/>
          <p:nvPr/>
        </p:nvSpPr>
        <p:spPr>
          <a:xfrm>
            <a:off x="1764145" y="1958109"/>
            <a:ext cx="1819563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to BW or S/4HANA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8EE2C4-D3DE-4268-B646-02F7CCDCB3C2}"/>
              </a:ext>
            </a:extLst>
          </p:cNvPr>
          <p:cNvSpPr/>
          <p:nvPr/>
        </p:nvSpPr>
        <p:spPr>
          <a:xfrm>
            <a:off x="9411855" y="3990110"/>
            <a:ext cx="2235199" cy="1962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S/4HANA</a:t>
            </a:r>
          </a:p>
          <a:p>
            <a:pPr algn="ctr"/>
            <a:r>
              <a:rPr lang="en-US" dirty="0"/>
              <a:t>BW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CCF11C-224C-4C90-9D00-58A6D6DF114F}"/>
              </a:ext>
            </a:extLst>
          </p:cNvPr>
          <p:cNvSpPr/>
          <p:nvPr/>
        </p:nvSpPr>
        <p:spPr>
          <a:xfrm>
            <a:off x="8964446" y="5297574"/>
            <a:ext cx="1477818" cy="443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6CF2D4-FEFE-4D52-83CD-A8F4066FE558}"/>
              </a:ext>
            </a:extLst>
          </p:cNvPr>
          <p:cNvSpPr/>
          <p:nvPr/>
        </p:nvSpPr>
        <p:spPr>
          <a:xfrm>
            <a:off x="2927927" y="759007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sactrial-sacap10-a5xkyu7zy0i795g99wmt805s.ap10.hanacloudservices.cloud.sap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E5F961-2DE7-4D84-B1D4-8DEC6D5A8B4F}"/>
              </a:ext>
            </a:extLst>
          </p:cNvPr>
          <p:cNvSpPr/>
          <p:nvPr/>
        </p:nvSpPr>
        <p:spPr>
          <a:xfrm rot="1257687">
            <a:off x="2535064" y="3935421"/>
            <a:ext cx="7145239" cy="54547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EEA8A9-3198-4E14-9F71-32415B7B2BD8}"/>
              </a:ext>
            </a:extLst>
          </p:cNvPr>
          <p:cNvSpPr/>
          <p:nvPr/>
        </p:nvSpPr>
        <p:spPr>
          <a:xfrm>
            <a:off x="6096000" y="3805444"/>
            <a:ext cx="1990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stcfin.st.com:8021/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4C2FB-F258-4BC7-B93B-165CA1B33D2D}"/>
              </a:ext>
            </a:extLst>
          </p:cNvPr>
          <p:cNvSpPr txBox="1"/>
          <p:nvPr/>
        </p:nvSpPr>
        <p:spPr>
          <a:xfrm>
            <a:off x="184727" y="3563187"/>
            <a:ext cx="381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CORS</a:t>
            </a:r>
          </a:p>
          <a:p>
            <a:r>
              <a:rPr lang="en-US" b="1" dirty="0"/>
              <a:t>Cross Origin Resource Sharing</a:t>
            </a:r>
          </a:p>
          <a:p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48400C-13F1-48BC-A8CF-35FCF25E11AC}"/>
              </a:ext>
            </a:extLst>
          </p:cNvPr>
          <p:cNvSpPr txBox="1"/>
          <p:nvPr/>
        </p:nvSpPr>
        <p:spPr>
          <a:xfrm>
            <a:off x="9217890" y="3320795"/>
            <a:ext cx="297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Exception to allow CORS call to me from browser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C0FC77-1485-46B5-8021-EFB7A0AC3BA5}"/>
              </a:ext>
            </a:extLst>
          </p:cNvPr>
          <p:cNvCxnSpPr/>
          <p:nvPr/>
        </p:nvCxnSpPr>
        <p:spPr>
          <a:xfrm rot="10800000">
            <a:off x="2479963" y="1681862"/>
            <a:ext cx="7038112" cy="3403794"/>
          </a:xfrm>
          <a:prstGeom prst="bentConnector3">
            <a:avLst>
              <a:gd name="adj1" fmla="val 13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C644DF-C165-462B-866D-97CE41243D71}"/>
              </a:ext>
            </a:extLst>
          </p:cNvPr>
          <p:cNvSpPr txBox="1"/>
          <p:nvPr/>
        </p:nvSpPr>
        <p:spPr>
          <a:xfrm>
            <a:off x="8608294" y="2051947"/>
            <a:ext cx="26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CORS Headers to browser</a:t>
            </a:r>
          </a:p>
        </p:txBody>
      </p:sp>
    </p:spTree>
    <p:extLst>
      <p:ext uri="{BB962C8B-B14F-4D97-AF65-F5344CB8AC3E}">
        <p14:creationId xmlns:p14="http://schemas.microsoft.com/office/powerpoint/2010/main" val="291994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9E14-AF08-4F5D-8735-C2B52F6F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DF68-3736-430A-AFD6-22FF579FE3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87E430F-A41B-4C9C-9227-DBC42A2898EF}"/>
                  </a:ext>
                </a:extLst>
              </p14:cNvPr>
              <p14:cNvContentPartPr/>
              <p14:nvPr/>
            </p14:nvContentPartPr>
            <p14:xfrm>
              <a:off x="3340411" y="2434401"/>
              <a:ext cx="1873080" cy="34182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87E430F-A41B-4C9C-9227-DBC42A2898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1411" y="2425401"/>
                <a:ext cx="1890720" cy="34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62BBEB7-FE23-4FA7-A800-682AF64D52A6}"/>
                  </a:ext>
                </a:extLst>
              </p14:cNvPr>
              <p14:cNvContentPartPr/>
              <p14:nvPr/>
            </p14:nvContentPartPr>
            <p14:xfrm>
              <a:off x="4021171" y="5969961"/>
              <a:ext cx="579240" cy="2822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62BBEB7-FE23-4FA7-A800-682AF64D52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2171" y="5960961"/>
                <a:ext cx="5968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FA7F663-0905-48C7-812B-6E998FF05CDF}"/>
                  </a:ext>
                </a:extLst>
              </p14:cNvPr>
              <p14:cNvContentPartPr/>
              <p14:nvPr/>
            </p14:nvContentPartPr>
            <p14:xfrm>
              <a:off x="4814611" y="5588721"/>
              <a:ext cx="700200" cy="4392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FA7F663-0905-48C7-812B-6E998FF05C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05611" y="5579721"/>
                <a:ext cx="7178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2121679-D639-406F-AAE2-ED81DCB0EEF7}"/>
                  </a:ext>
                </a:extLst>
              </p14:cNvPr>
              <p14:cNvContentPartPr/>
              <p14:nvPr/>
            </p14:nvContentPartPr>
            <p14:xfrm>
              <a:off x="4663771" y="3667041"/>
              <a:ext cx="179280" cy="168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2121679-D639-406F-AAE2-ED81DCB0EE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4771" y="3658041"/>
                <a:ext cx="1969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A76E114-92BD-429D-9EFE-05F8E2132C85}"/>
                  </a:ext>
                </a:extLst>
              </p14:cNvPr>
              <p14:cNvContentPartPr/>
              <p14:nvPr/>
            </p14:nvContentPartPr>
            <p14:xfrm>
              <a:off x="5327611" y="5250321"/>
              <a:ext cx="299880" cy="180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A76E114-92BD-429D-9EFE-05F8E2132C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8611" y="5241321"/>
                <a:ext cx="3175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28DCA8E-7F1D-4358-9A60-DA3770ED86D9}"/>
                  </a:ext>
                </a:extLst>
              </p14:cNvPr>
              <p14:cNvContentPartPr/>
              <p14:nvPr/>
            </p14:nvContentPartPr>
            <p14:xfrm>
              <a:off x="2975011" y="3534921"/>
              <a:ext cx="1718640" cy="822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28DCA8E-7F1D-4358-9A60-DA3770ED86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66011" y="3525921"/>
                <a:ext cx="1736280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F943F8E-01BE-4BC3-8B86-821A93FB9D53}"/>
                  </a:ext>
                </a:extLst>
              </p14:cNvPr>
              <p14:cNvContentPartPr/>
              <p14:nvPr/>
            </p14:nvContentPartPr>
            <p14:xfrm>
              <a:off x="1433851" y="3303081"/>
              <a:ext cx="1766880" cy="21193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F943F8E-01BE-4BC3-8B86-821A93FB9D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4851" y="3294081"/>
                <a:ext cx="1784520" cy="21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E19F6E7-682B-4E45-802E-0730BE8C14A7}"/>
                  </a:ext>
                </a:extLst>
              </p14:cNvPr>
              <p14:cNvContentPartPr/>
              <p14:nvPr/>
            </p14:nvContentPartPr>
            <p14:xfrm>
              <a:off x="866851" y="1626921"/>
              <a:ext cx="8064360" cy="11631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E19F6E7-682B-4E45-802E-0730BE8C1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7851" y="1617921"/>
                <a:ext cx="8082000" cy="11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CF42708-1728-4A9C-B614-4A3D20A172E1}"/>
                  </a:ext>
                </a:extLst>
              </p14:cNvPr>
              <p14:cNvContentPartPr/>
              <p14:nvPr/>
            </p14:nvContentPartPr>
            <p14:xfrm>
              <a:off x="9412531" y="2223441"/>
              <a:ext cx="515520" cy="2124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CF42708-1728-4A9C-B614-4A3D20A172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03531" y="2214441"/>
                <a:ext cx="533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EB1F9B4-0897-4954-9A20-FBB713FF905F}"/>
                  </a:ext>
                </a:extLst>
              </p14:cNvPr>
              <p14:cNvContentPartPr/>
              <p14:nvPr/>
            </p14:nvContentPartPr>
            <p14:xfrm>
              <a:off x="7490131" y="2388681"/>
              <a:ext cx="1135080" cy="12787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EB1F9B4-0897-4954-9A20-FBB713FF90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81131" y="2379681"/>
                <a:ext cx="1152720" cy="12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1680256-51FB-4B3C-BDF0-19B3059009B8}"/>
                  </a:ext>
                </a:extLst>
              </p14:cNvPr>
              <p14:cNvContentPartPr/>
              <p14:nvPr/>
            </p14:nvContentPartPr>
            <p14:xfrm>
              <a:off x="7193851" y="3806361"/>
              <a:ext cx="4351680" cy="11484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1680256-51FB-4B3C-BDF0-19B3059009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84851" y="3797361"/>
                <a:ext cx="4369320" cy="11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2103781-7DBC-4599-B95B-ED2F89612A27}"/>
                  </a:ext>
                </a:extLst>
              </p14:cNvPr>
              <p14:cNvContentPartPr/>
              <p14:nvPr/>
            </p14:nvContentPartPr>
            <p14:xfrm>
              <a:off x="10179331" y="5481801"/>
              <a:ext cx="1353600" cy="6768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2103781-7DBC-4599-B95B-ED2F89612A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70331" y="5472801"/>
                <a:ext cx="137124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3CDBDAA-55E0-4571-971B-D2456ECDF5AB}"/>
                  </a:ext>
                </a:extLst>
              </p14:cNvPr>
              <p14:cNvContentPartPr/>
              <p14:nvPr/>
            </p14:nvContentPartPr>
            <p14:xfrm>
              <a:off x="7081891" y="4721121"/>
              <a:ext cx="457560" cy="3085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3CDBDAA-55E0-4571-971B-D2456ECDF5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72891" y="4712121"/>
                <a:ext cx="47520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D5CE69BD-675C-44C0-97B8-CA8553D6B489}"/>
                  </a:ext>
                </a:extLst>
              </p14:cNvPr>
              <p14:cNvContentPartPr/>
              <p14:nvPr/>
            </p14:nvContentPartPr>
            <p14:xfrm>
              <a:off x="6587251" y="5179761"/>
              <a:ext cx="1857240" cy="4003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D5CE69BD-675C-44C0-97B8-CA8553D6B4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78251" y="5170761"/>
                <a:ext cx="1874880" cy="4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309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FFA7-7A5A-4880-96B7-F32CA187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data connection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9C075F-1361-49A9-8164-30E6F28834D3}"/>
              </a:ext>
            </a:extLst>
          </p:cNvPr>
          <p:cNvSpPr/>
          <p:nvPr/>
        </p:nvSpPr>
        <p:spPr>
          <a:xfrm>
            <a:off x="223935" y="1894114"/>
            <a:ext cx="2687216" cy="120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6B4FC-D514-44CF-904A-D2C8F6FB7F1D}"/>
              </a:ext>
            </a:extLst>
          </p:cNvPr>
          <p:cNvSpPr/>
          <p:nvPr/>
        </p:nvSpPr>
        <p:spPr>
          <a:xfrm>
            <a:off x="9955762" y="2345094"/>
            <a:ext cx="1695061" cy="120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13DA2-8095-4B7B-86B7-4F204529FBB9}"/>
              </a:ext>
            </a:extLst>
          </p:cNvPr>
          <p:cNvSpPr txBox="1"/>
          <p:nvPr/>
        </p:nvSpPr>
        <p:spPr>
          <a:xfrm>
            <a:off x="8341567" y="3946849"/>
            <a:ext cx="3592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. WebIDE</a:t>
            </a:r>
          </a:p>
          <a:p>
            <a:pPr marL="342900" indent="-342900">
              <a:buAutoNum type="arabicPeriod"/>
            </a:pPr>
            <a:r>
              <a:rPr lang="en-US" dirty="0"/>
              <a:t>Develop HANA Tables</a:t>
            </a:r>
          </a:p>
          <a:p>
            <a:pPr marL="342900" indent="-342900">
              <a:buAutoNum type="arabicPeriod"/>
            </a:pPr>
            <a:r>
              <a:rPr lang="en-US" dirty="0"/>
              <a:t>Load dummy Data</a:t>
            </a:r>
          </a:p>
          <a:p>
            <a:pPr marL="342900" indent="-342900">
              <a:buAutoNum type="arabicPeriod"/>
            </a:pPr>
            <a:r>
              <a:rPr lang="en-US" dirty="0"/>
              <a:t>Create a model – CUBE – Calculation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565D3-AA3B-4D26-BECF-27F57A701FCE}"/>
              </a:ext>
            </a:extLst>
          </p:cNvPr>
          <p:cNvSpPr/>
          <p:nvPr/>
        </p:nvSpPr>
        <p:spPr>
          <a:xfrm>
            <a:off x="6615404" y="2555610"/>
            <a:ext cx="2351314" cy="711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4D6FE6-F7A3-4FF1-82E5-DF9E2E70374F}"/>
                  </a:ext>
                </a:extLst>
              </p14:cNvPr>
              <p14:cNvContentPartPr/>
              <p14:nvPr/>
            </p14:nvContentPartPr>
            <p14:xfrm>
              <a:off x="3972571" y="4916241"/>
              <a:ext cx="591480" cy="460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4D6FE6-F7A3-4FF1-82E5-DF9E2E7037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3571" y="4907241"/>
                <a:ext cx="60912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39D0786-28BF-4BBF-9F3A-E8A09A0D34F1}"/>
                  </a:ext>
                </a:extLst>
              </p14:cNvPr>
              <p14:cNvContentPartPr/>
              <p14:nvPr/>
            </p14:nvContentPartPr>
            <p14:xfrm>
              <a:off x="3191011" y="4204521"/>
              <a:ext cx="570240" cy="498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39D0786-28BF-4BBF-9F3A-E8A09A0D34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2011" y="4195521"/>
                <a:ext cx="58788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62AA96D-9155-40FA-9250-DB9D74B1B624}"/>
                  </a:ext>
                </a:extLst>
              </p14:cNvPr>
              <p14:cNvContentPartPr/>
              <p14:nvPr/>
            </p14:nvContentPartPr>
            <p14:xfrm>
              <a:off x="1959451" y="4187601"/>
              <a:ext cx="777240" cy="678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62AA96D-9155-40FA-9250-DB9D74B1B6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0451" y="4178601"/>
                <a:ext cx="79488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6927D6-2DC5-49C1-84B0-01B5E0CD272F}"/>
                  </a:ext>
                </a:extLst>
              </p14:cNvPr>
              <p14:cNvContentPartPr/>
              <p14:nvPr/>
            </p14:nvContentPartPr>
            <p14:xfrm>
              <a:off x="2854051" y="4943961"/>
              <a:ext cx="747360" cy="576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6927D6-2DC5-49C1-84B0-01B5E0CD27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45051" y="4934961"/>
                <a:ext cx="76500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43FBD9B-6E6D-4733-91F5-2FFEA2AD3CF0}"/>
                  </a:ext>
                </a:extLst>
              </p14:cNvPr>
              <p14:cNvContentPartPr/>
              <p14:nvPr/>
            </p14:nvContentPartPr>
            <p14:xfrm>
              <a:off x="2985811" y="2173401"/>
              <a:ext cx="3601800" cy="1046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43FBD9B-6E6D-4733-91F5-2FFEA2AD3C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76811" y="2164401"/>
                <a:ext cx="361944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36B186A-D868-490C-9C41-BD0CD2F407C9}"/>
                  </a:ext>
                </a:extLst>
              </p14:cNvPr>
              <p14:cNvContentPartPr/>
              <p14:nvPr/>
            </p14:nvContentPartPr>
            <p14:xfrm>
              <a:off x="8994571" y="2929761"/>
              <a:ext cx="846720" cy="271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36B186A-D868-490C-9C41-BD0CD2F407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85571" y="2920761"/>
                <a:ext cx="8643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9170650-EA82-4498-BE25-20B0AF19E897}"/>
                  </a:ext>
                </a:extLst>
              </p14:cNvPr>
              <p14:cNvContentPartPr/>
              <p14:nvPr/>
            </p14:nvContentPartPr>
            <p14:xfrm>
              <a:off x="8994571" y="3123081"/>
              <a:ext cx="933480" cy="245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9170650-EA82-4498-BE25-20B0AF19E8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85571" y="3114081"/>
                <a:ext cx="9511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2AC979F-FA7A-4ED8-8858-2274EE771E7E}"/>
                  </a:ext>
                </a:extLst>
              </p14:cNvPr>
              <p14:cNvContentPartPr/>
              <p14:nvPr/>
            </p14:nvContentPartPr>
            <p14:xfrm>
              <a:off x="2880691" y="2438361"/>
              <a:ext cx="5361480" cy="1500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2AC979F-FA7A-4ED8-8858-2274EE771E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71691" y="2429361"/>
                <a:ext cx="5379120" cy="15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11C5DA1-2CC4-4CCD-B77F-72CD2F8202F2}"/>
                  </a:ext>
                </a:extLst>
              </p14:cNvPr>
              <p14:cNvContentPartPr/>
              <p14:nvPr/>
            </p14:nvContentPartPr>
            <p14:xfrm>
              <a:off x="7203211" y="1493001"/>
              <a:ext cx="1428840" cy="1082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11C5DA1-2CC4-4CCD-B77F-72CD2F8202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94211" y="1484001"/>
                <a:ext cx="1446480" cy="11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6F211DC-44FC-4425-86C9-013B83295962}"/>
                  </a:ext>
                </a:extLst>
              </p14:cNvPr>
              <p14:cNvContentPartPr/>
              <p14:nvPr/>
            </p14:nvContentPartPr>
            <p14:xfrm>
              <a:off x="8583091" y="1313001"/>
              <a:ext cx="3099600" cy="13374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6F211DC-44FC-4425-86C9-013B832959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74091" y="1304001"/>
                <a:ext cx="3117240" cy="1355040"/>
              </a:xfrm>
              <a:prstGeom prst="rect">
                <a:avLst/>
              </a:prstGeom>
            </p:spPr>
          </p:pic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8EF0AC39-AA7A-4F7F-B22E-BC674B30B36D}"/>
              </a:ext>
            </a:extLst>
          </p:cNvPr>
          <p:cNvSpPr txBox="1"/>
          <p:nvPr/>
        </p:nvSpPr>
        <p:spPr>
          <a:xfrm>
            <a:off x="6845988" y="81979"/>
            <a:ext cx="3490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B. Create an Adaptor (BAS)</a:t>
            </a:r>
          </a:p>
          <a:p>
            <a:pPr marL="342900" indent="-342900">
              <a:buAutoNum type="arabicPeriod"/>
            </a:pPr>
            <a:r>
              <a:rPr lang="en-US" dirty="0"/>
              <a:t>Template program</a:t>
            </a:r>
          </a:p>
          <a:p>
            <a:pPr marL="342900" indent="-342900">
              <a:buAutoNum type="arabicPeriod"/>
            </a:pPr>
            <a:r>
              <a:rPr lang="en-US" dirty="0"/>
              <a:t>Import the adaptor</a:t>
            </a:r>
          </a:p>
          <a:p>
            <a:pPr marL="342900" indent="-342900">
              <a:buAutoNum type="arabicPeriod"/>
            </a:pPr>
            <a:r>
              <a:rPr lang="en-US" dirty="0"/>
              <a:t>Settings</a:t>
            </a:r>
          </a:p>
          <a:p>
            <a:pPr marL="342900" indent="-342900">
              <a:buAutoNum type="arabicPeriod"/>
            </a:pPr>
            <a:r>
              <a:rPr lang="en-US" dirty="0"/>
              <a:t>Deploy it as webapp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1072540-7D04-4E80-A433-20F545D64B6F}"/>
              </a:ext>
            </a:extLst>
          </p:cNvPr>
          <p:cNvSpPr txBox="1"/>
          <p:nvPr/>
        </p:nvSpPr>
        <p:spPr>
          <a:xfrm>
            <a:off x="110668" y="3219561"/>
            <a:ext cx="3490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C. Create a </a:t>
            </a:r>
            <a:r>
              <a:rPr lang="en-US" b="1"/>
              <a:t>Live Connection(SAC)</a:t>
            </a:r>
            <a:endParaRPr lang="en-US" b="1" dirty="0"/>
          </a:p>
          <a:p>
            <a:r>
              <a:rPr lang="en-US" b="1" dirty="0"/>
              <a:t>To the adaptor</a:t>
            </a:r>
          </a:p>
          <a:p>
            <a:r>
              <a:rPr lang="en-US" b="1" dirty="0"/>
              <a:t>Build story</a:t>
            </a:r>
          </a:p>
        </p:txBody>
      </p:sp>
    </p:spTree>
    <p:extLst>
      <p:ext uri="{BB962C8B-B14F-4D97-AF65-F5344CB8AC3E}">
        <p14:creationId xmlns:p14="http://schemas.microsoft.com/office/powerpoint/2010/main" val="266231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557E5DB-C93E-4DDA-95D5-3E46DC568664}"/>
              </a:ext>
            </a:extLst>
          </p:cNvPr>
          <p:cNvSpPr/>
          <p:nvPr/>
        </p:nvSpPr>
        <p:spPr>
          <a:xfrm>
            <a:off x="457200" y="2209800"/>
            <a:ext cx="2971800" cy="152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Browser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49E7589-B702-4C02-A966-690032EB9B28}"/>
              </a:ext>
            </a:extLst>
          </p:cNvPr>
          <p:cNvSpPr/>
          <p:nvPr/>
        </p:nvSpPr>
        <p:spPr>
          <a:xfrm>
            <a:off x="1447800" y="868904"/>
            <a:ext cx="685800" cy="57888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9FF0621-AF12-4E7B-9B90-095F3267FDCE}"/>
              </a:ext>
            </a:extLst>
          </p:cNvPr>
          <p:cNvSpPr/>
          <p:nvPr/>
        </p:nvSpPr>
        <p:spPr>
          <a:xfrm>
            <a:off x="1752600" y="1447792"/>
            <a:ext cx="152400" cy="762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F93D3-2610-4C1B-B462-C18477239074}"/>
              </a:ext>
            </a:extLst>
          </p:cNvPr>
          <p:cNvSpPr/>
          <p:nvPr/>
        </p:nvSpPr>
        <p:spPr>
          <a:xfrm>
            <a:off x="8915400" y="1447792"/>
            <a:ext cx="2971800" cy="114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Analytics Cloud</a:t>
            </a: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SCP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A886D-D66C-4A08-97E7-360FC322BEDA}"/>
              </a:ext>
            </a:extLst>
          </p:cNvPr>
          <p:cNvSpPr/>
          <p:nvPr/>
        </p:nvSpPr>
        <p:spPr>
          <a:xfrm>
            <a:off x="8915400" y="4838705"/>
            <a:ext cx="2971800" cy="114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S/4HANA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On Premise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Special permission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991EFA-3287-4214-975B-099FB41A0187}"/>
              </a:ext>
            </a:extLst>
          </p:cNvPr>
          <p:cNvSpPr/>
          <p:nvPr/>
        </p:nvSpPr>
        <p:spPr>
          <a:xfrm>
            <a:off x="8001000" y="51054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>
                <a:solidFill>
                  <a:prstClr val="white"/>
                </a:solidFill>
                <a:latin typeface="Calibri"/>
              </a:rPr>
              <a:t>ina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BFBE7-0CC8-4C69-AED3-CF978BCC8565}"/>
              </a:ext>
            </a:extLst>
          </p:cNvPr>
          <p:cNvSpPr txBox="1"/>
          <p:nvPr/>
        </p:nvSpPr>
        <p:spPr>
          <a:xfrm>
            <a:off x="3124200" y="5699572"/>
            <a:ext cx="61809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1600" dirty="0">
                <a:solidFill>
                  <a:prstClr val="black"/>
                </a:solidFill>
                <a:latin typeface="Calibri"/>
              </a:rPr>
              <a:t>http://</a:t>
            </a:r>
            <a:r>
              <a:rPr lang="en-US" sz="3200" b="1" dirty="0">
                <a:solidFill>
                  <a:srgbClr val="FF0000"/>
                </a:solidFill>
                <a:latin typeface="Calibri"/>
              </a:rPr>
              <a:t>sts4dev.st.com:8001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/sap/bw/ina/getresponse?sap-client=800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FD361-1A10-4D1C-90C1-23D89787EF5A}"/>
              </a:ext>
            </a:extLst>
          </p:cNvPr>
          <p:cNvSpPr txBox="1"/>
          <p:nvPr/>
        </p:nvSpPr>
        <p:spPr>
          <a:xfrm>
            <a:off x="4114800" y="985108"/>
            <a:ext cx="8970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1400" b="1" dirty="0">
                <a:solidFill>
                  <a:srgbClr val="FF0000"/>
                </a:solidFill>
                <a:latin typeface="Calibri"/>
              </a:rPr>
              <a:t>https://sactrial-saceu10-f4aajqsq4u7m952hny9vpm8p.eu10.hanacloudservices.cloud.sap/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2B0372-A215-49F7-B2C8-A3B700C44706}"/>
              </a:ext>
            </a:extLst>
          </p:cNvPr>
          <p:cNvCxnSpPr/>
          <p:nvPr/>
        </p:nvCxnSpPr>
        <p:spPr>
          <a:xfrm flipV="1">
            <a:off x="3429000" y="1625572"/>
            <a:ext cx="5486400" cy="96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711FFA-8C24-4738-B79F-831B957337DE}"/>
              </a:ext>
            </a:extLst>
          </p:cNvPr>
          <p:cNvCxnSpPr/>
          <p:nvPr/>
        </p:nvCxnSpPr>
        <p:spPr>
          <a:xfrm flipH="1">
            <a:off x="3505200" y="1887056"/>
            <a:ext cx="5410200" cy="97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E8A952-75C4-4D60-AA05-D455106E2650}"/>
              </a:ext>
            </a:extLst>
          </p:cNvPr>
          <p:cNvCxnSpPr/>
          <p:nvPr/>
        </p:nvCxnSpPr>
        <p:spPr>
          <a:xfrm>
            <a:off x="3429000" y="3276600"/>
            <a:ext cx="46482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xplosion: 14 Points 19">
            <a:extLst>
              <a:ext uri="{FF2B5EF4-FFF2-40B4-BE49-F238E27FC236}">
                <a16:creationId xmlns:a16="http://schemas.microsoft.com/office/drawing/2014/main" id="{B0C9B04E-7747-4285-97A6-84CCB4C1EFDA}"/>
              </a:ext>
            </a:extLst>
          </p:cNvPr>
          <p:cNvSpPr/>
          <p:nvPr/>
        </p:nvSpPr>
        <p:spPr>
          <a:xfrm>
            <a:off x="35169" y="4335583"/>
            <a:ext cx="2133600" cy="676218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72FB4C-5B55-4E31-9630-EED6063F07C9}"/>
              </a:ext>
            </a:extLst>
          </p:cNvPr>
          <p:cNvCxnSpPr/>
          <p:nvPr/>
        </p:nvCxnSpPr>
        <p:spPr>
          <a:xfrm flipH="1" flipV="1">
            <a:off x="3505200" y="3581400"/>
            <a:ext cx="44196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2BAC309-D862-45DF-8841-E10258AB9035}"/>
              </a:ext>
            </a:extLst>
          </p:cNvPr>
          <p:cNvSpPr txBox="1"/>
          <p:nvPr/>
        </p:nvSpPr>
        <p:spPr>
          <a:xfrm>
            <a:off x="3581400" y="4419601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CORS Headers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system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D3D070-BCFF-4F4D-9A2A-A496C38F1A17}"/>
              </a:ext>
            </a:extLst>
          </p:cNvPr>
          <p:cNvSpPr txBox="1"/>
          <p:nvPr/>
        </p:nvSpPr>
        <p:spPr>
          <a:xfrm>
            <a:off x="8943120" y="4355035"/>
            <a:ext cx="4322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BW, BI, BO, ECC….</a:t>
            </a:r>
          </a:p>
        </p:txBody>
      </p:sp>
    </p:spTree>
    <p:extLst>
      <p:ext uri="{BB962C8B-B14F-4D97-AF65-F5344CB8AC3E}">
        <p14:creationId xmlns:p14="http://schemas.microsoft.com/office/powerpoint/2010/main" val="20300146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NW versions required to release CORS Headers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6E8E58-97AA-4330-B325-559D859475EF}"/>
              </a:ext>
            </a:extLst>
          </p:cNvPr>
          <p:cNvSpPr txBox="1"/>
          <p:nvPr/>
        </p:nvSpPr>
        <p:spPr>
          <a:xfrm>
            <a:off x="152400" y="1066800"/>
            <a:ext cx="118872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Check the system version of your ABAP based system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NW 7.52 SP02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NW 7.51 SP06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NW 7.50 SP13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NW 7.40 SP20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SAP Kernel Version 7.49PL315</a:t>
            </a:r>
          </a:p>
          <a:p>
            <a:pPr marL="342900" indent="-342900" defTabSz="1218987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2. Check if INA Service is active in the system. TCOODE: SICF and search for INA service</a:t>
            </a:r>
          </a:p>
          <a:p>
            <a:pPr marL="342900" indent="-342900" defTabSz="1218987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3. The system must be SSH enabled, HTTPS signed certificate (Network admin)- STRUST</a:t>
            </a:r>
          </a:p>
          <a:p>
            <a:pPr marL="342900" indent="-342900" defTabSz="1218987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4. Inform Our SAP system that we can offer CORS headers RZ10(system wide-need NW restart)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					                RZ11 (temporary)</a:t>
            </a: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Icf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cors_enabled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5. For On-premise systems running in Intranet, you need sap cloud connector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6. Add the settings to issue CORS headers to browser for your SAC system - UCONCOCKPIT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  <a:hlinkClick r:id="rId3"/>
              </a:rPr>
              <a:t>https://help.sap.com/viewer/00f68c2e08b941f081002fd3691d86a7/release/en-US/0d1cd72013804eb78e2aea45a562e439.html?q=uconcockpit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63127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</TotalTime>
  <Words>847</Words>
  <Application>Microsoft Office PowerPoint</Application>
  <PresentationFormat>Widescreen</PresentationFormat>
  <Paragraphs>167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Rounded MT Bold</vt:lpstr>
      <vt:lpstr>Calibri</vt:lpstr>
      <vt:lpstr>Calibri Light</vt:lpstr>
      <vt:lpstr>Patua One</vt:lpstr>
      <vt:lpstr>Wingdings</vt:lpstr>
      <vt:lpstr>Office Theme</vt:lpstr>
      <vt:lpstr>1_Office Theme</vt:lpstr>
      <vt:lpstr>PowerPoint Presentation</vt:lpstr>
      <vt:lpstr>PowerPoint Presentation</vt:lpstr>
      <vt:lpstr>Real SAC system Access</vt:lpstr>
      <vt:lpstr>Connections</vt:lpstr>
      <vt:lpstr>PowerPoint Presentation</vt:lpstr>
      <vt:lpstr>SAP CP</vt:lpstr>
      <vt:lpstr>Live data connection</vt:lpstr>
      <vt:lpstr>CORS</vt:lpstr>
      <vt:lpstr>NW versions required to release CORS Headers</vt:lpstr>
      <vt:lpstr>CDS – Core Data &amp; Services</vt:lpstr>
      <vt:lpstr>&lt;Title&gt;</vt:lpstr>
      <vt:lpstr>Acquire Data Connection</vt:lpstr>
      <vt:lpstr>&lt;Title&gt;</vt:lpstr>
      <vt:lpstr>Feedback Link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Siddhant</cp:lastModifiedBy>
  <cp:revision>531</cp:revision>
  <dcterms:created xsi:type="dcterms:W3CDTF">2016-07-10T03:33:26Z</dcterms:created>
  <dcterms:modified xsi:type="dcterms:W3CDTF">2022-03-16T12:41:45Z</dcterms:modified>
</cp:coreProperties>
</file>